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259" r:id="rId3"/>
    <p:sldId id="260" r:id="rId4"/>
    <p:sldId id="256" r:id="rId5"/>
    <p:sldId id="42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91E3E-9047-40AE-BD33-7FB0B36FCB4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C862F-AF37-4B58-B6AC-F5A1BA800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9EAA66-2C9D-42C5-82F9-2AFC9F7BC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EF3E5E2-8F70-42DE-A647-59417B1C6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6BAAD45-9BA9-4654-8A07-D03137CF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BB3778-CBA1-4319-A790-A820BAF2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0A1BB53-2D67-4CB3-93A1-76E0EF85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1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0CD761-1D88-4C11-8ECB-3B617EA1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FADA1ED-122F-4770-8F3D-462F17C5E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DBE9FD9-0644-47E4-9C00-6B02BE7A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5CA205-7305-4242-8D92-162F8C1F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5D86E2D-F4CA-4834-91E3-3A076FFA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0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2615D10-3F5A-41C3-803E-61540B48B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168F942-5210-49CB-8E5D-65F48CED5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51316BE-CAE6-4A23-AA04-C3591577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123B875-0D85-48A3-B648-E22333A3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C90EC1-3F14-466C-97C7-836A5949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24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5003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7600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539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4885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372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3793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5941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473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421D48-9FE2-44F7-88DC-7A3DA01F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A949772-5C08-434F-ADF6-F27FE82E7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F1450B0-D074-447A-9CF6-9C7E2465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BD4959-C95A-4532-BE22-72ADBF31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AA98471-2A4B-49D2-9027-1750AB73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62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409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0482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118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0F9FF3-C9FE-47C2-888C-27E734DB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9E4AD53-2960-4AC9-96B5-1195C4DB8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83AF9CF-D0D7-440A-B86E-0CE0D4E5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5B490E5-5FC8-4C7A-8F5E-2BD1BF2D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D3BBDBD-8C85-4A38-A488-C0E4FF19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FA51DB-53A2-458A-B93C-C29B513E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D7FE5A7-53CD-47A5-A6E9-927F1F8A6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5A7F590-1542-46DD-8B61-AD4E0563E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9091DA1-2BE6-4540-B00D-D26E6B99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2D12375-28C8-4B3B-B081-5DE1753C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1FC775A-2EF6-4263-BB02-45508A1A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65D7A2-880C-4376-A68A-C5A0CE3B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D2F6608-3F58-4E80-A99B-61833F42E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6B3D0A2-D64F-419D-8075-CBEDF7A8F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9DBC5D9-6AF8-42D8-9502-08A3D9C7A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4DF6BA0-3A71-4DC9-A9CC-406812D9C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2BA64B3-5349-4571-9DA7-8AB4826F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B9ACA40-B5F0-40F1-82DE-9CA155DA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208ACD2-954E-4527-B2B3-17B6E48C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523DD-A404-45CB-A3FC-54F71CC8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39DF72B-BCF2-45B7-BC8A-47D51230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2ABF48-768A-4C93-8C7F-445561D1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75D6BE2-8241-4D88-A68D-2498AD1C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9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E9A5BB-EEE2-4020-A543-5620ADF2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BE0C25B-EE8C-4641-AB82-07542F5C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667EC7D-6BD4-44E6-9949-7DF28024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4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3475A3-F6B2-4143-B53F-DC305C50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A05A5CB-3A1B-46BF-A2AA-1A878138D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90DC13E-3034-441C-AC40-964E1D4C1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784FEC5-9ABC-4DF2-9ABA-0631EABA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875AD9A-E5B2-4999-8500-CE055FDD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EE42C61-1AA4-4FCC-A5D0-77E1C49C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8EA623-9B65-400D-9668-8BBAF3A9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E4762C4-154C-4C6F-8906-5379F989D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E7D3376-323F-4305-B905-4951BE696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0B333E0-C13E-4A98-9B50-04E13623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200F910-0263-4004-9D77-28B6ECB5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09689D6-F8F5-489F-BD3B-722C2B4A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3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379AB0E-9168-452D-8AFF-5FAB6E91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1DBB6AB-EA12-45E0-8706-EE7493CA3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4C7E776-C745-4FB9-8F4B-C78337548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0BA30-0F69-49FB-BB06-5C765CC6444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36FAEAD-3BED-4991-A610-576804C03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FA626DB-0B19-4346-9FB1-5B5CA4565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50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microsoft.com/office/2007/relationships/hdphoto" Target="../media/hdphoto4.wdp"/><Relationship Id="rId3" Type="http://schemas.microsoft.com/office/2007/relationships/media" Target="../media/media2.mp3"/><Relationship Id="rId7" Type="http://schemas.openxmlformats.org/officeDocument/2006/relationships/image" Target="../media/image4.gif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10.jpg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10" Type="http://schemas.microsoft.com/office/2007/relationships/hdphoto" Target="../media/hdphoto1.wdp"/><Relationship Id="rId19" Type="http://schemas.openxmlformats.org/officeDocument/2006/relationships/image" Target="../media/image2.gif"/><Relationship Id="rId4" Type="http://schemas.openxmlformats.org/officeDocument/2006/relationships/audio" Target="../media/media2.mp3"/><Relationship Id="rId9" Type="http://schemas.openxmlformats.org/officeDocument/2006/relationships/image" Target="../media/image5.pn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12" Type="http://schemas.openxmlformats.org/officeDocument/2006/relationships/image" Target="../media/image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ẽ&#10;&#10;Mô tả được tạo tự động">
            <a:extLst>
              <a:ext uri="{FF2B5EF4-FFF2-40B4-BE49-F238E27FC236}">
                <a16:creationId xmlns:a16="http://schemas.microsoft.com/office/drawing/2014/main" id="{7F38ACAF-E7A9-4847-AC66-F5E557F88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r1">
            <a:extLst>
              <a:ext uri="{FF2B5EF4-FFF2-40B4-BE49-F238E27FC236}">
                <a16:creationId xmlns:a16="http://schemas.microsoft.com/office/drawing/2014/main" id="{72847230-02A4-4A1C-B0B1-4E46D0857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926" y="3867809"/>
            <a:ext cx="990707" cy="890385"/>
          </a:xfrm>
          <a:prstGeom prst="rect">
            <a:avLst/>
          </a:prstGeom>
        </p:spPr>
      </p:pic>
      <p:pic>
        <p:nvPicPr>
          <p:cNvPr id="11" name="r2">
            <a:extLst>
              <a:ext uri="{FF2B5EF4-FFF2-40B4-BE49-F238E27FC236}">
                <a16:creationId xmlns:a16="http://schemas.microsoft.com/office/drawing/2014/main" id="{FACD7B8B-2ECD-4427-B51F-DB8DAAD14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6120" y="3087573"/>
            <a:ext cx="990707" cy="890385"/>
          </a:xfrm>
          <a:prstGeom prst="rect">
            <a:avLst/>
          </a:prstGeom>
        </p:spPr>
      </p:pic>
      <p:pic>
        <p:nvPicPr>
          <p:cNvPr id="12" name="r3">
            <a:extLst>
              <a:ext uri="{FF2B5EF4-FFF2-40B4-BE49-F238E27FC236}">
                <a16:creationId xmlns:a16="http://schemas.microsoft.com/office/drawing/2014/main" id="{20B8F4A9-4D89-4957-85E2-45E46EE77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7171" y="3754635"/>
            <a:ext cx="990707" cy="890385"/>
          </a:xfrm>
          <a:prstGeom prst="rect">
            <a:avLst/>
          </a:prstGeom>
        </p:spPr>
      </p:pic>
      <p:pic>
        <p:nvPicPr>
          <p:cNvPr id="13" name="r4">
            <a:extLst>
              <a:ext uri="{FF2B5EF4-FFF2-40B4-BE49-F238E27FC236}">
                <a16:creationId xmlns:a16="http://schemas.microsoft.com/office/drawing/2014/main" id="{13D2848D-8043-4260-9375-1936C5343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6922" y="4431115"/>
            <a:ext cx="990707" cy="890385"/>
          </a:xfrm>
          <a:prstGeom prst="rect">
            <a:avLst/>
          </a:prstGeom>
        </p:spPr>
      </p:pic>
      <p:pic>
        <p:nvPicPr>
          <p:cNvPr id="14" name="r5">
            <a:extLst>
              <a:ext uri="{FF2B5EF4-FFF2-40B4-BE49-F238E27FC236}">
                <a16:creationId xmlns:a16="http://schemas.microsoft.com/office/drawing/2014/main" id="{A3C15D72-D2D5-4012-BD31-0E986F042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8125" y="3117157"/>
            <a:ext cx="990707" cy="890385"/>
          </a:xfrm>
          <a:prstGeom prst="rect">
            <a:avLst/>
          </a:prstGeom>
        </p:spPr>
      </p:pic>
      <p:pic>
        <p:nvPicPr>
          <p:cNvPr id="15" name="r6">
            <a:extLst>
              <a:ext uri="{FF2B5EF4-FFF2-40B4-BE49-F238E27FC236}">
                <a16:creationId xmlns:a16="http://schemas.microsoft.com/office/drawing/2014/main" id="{13CAE204-2B3E-495B-BF5B-A223C6C54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9354" y="3958638"/>
            <a:ext cx="990707" cy="890385"/>
          </a:xfrm>
          <a:prstGeom prst="rect">
            <a:avLst/>
          </a:prstGeom>
        </p:spPr>
      </p:pic>
      <p:pic>
        <p:nvPicPr>
          <p:cNvPr id="16" name="r6">
            <a:extLst>
              <a:ext uri="{FF2B5EF4-FFF2-40B4-BE49-F238E27FC236}">
                <a16:creationId xmlns:a16="http://schemas.microsoft.com/office/drawing/2014/main" id="{1699837F-2C0E-4B3A-B25B-2F17586FF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8257" y="3372359"/>
            <a:ext cx="990706" cy="1000626"/>
          </a:xfrm>
          <a:prstGeom prst="rect">
            <a:avLst/>
          </a:prstGeom>
        </p:spPr>
      </p:pic>
      <p:pic>
        <p:nvPicPr>
          <p:cNvPr id="17" name="r6">
            <a:extLst>
              <a:ext uri="{FF2B5EF4-FFF2-40B4-BE49-F238E27FC236}">
                <a16:creationId xmlns:a16="http://schemas.microsoft.com/office/drawing/2014/main" id="{A713B435-4199-4470-AC6C-62FB6E5E4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848" y="3532766"/>
            <a:ext cx="990707" cy="890385"/>
          </a:xfrm>
          <a:prstGeom prst="rect">
            <a:avLst/>
          </a:prstGeom>
        </p:spPr>
      </p:pic>
      <p:pic>
        <p:nvPicPr>
          <p:cNvPr id="19" name="Chim Hải Âu-tainhacchuong.biz">
            <a:hlinkClick r:id="" action="ppaction://media"/>
            <a:extLst>
              <a:ext uri="{FF2B5EF4-FFF2-40B4-BE49-F238E27FC236}">
                <a16:creationId xmlns:a16="http://schemas.microsoft.com/office/drawing/2014/main" id="{8E427631-50AB-4781-9EB3-97386541E8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96950" y="2247900"/>
            <a:ext cx="609600" cy="609600"/>
          </a:xfrm>
          <a:prstGeom prst="rect">
            <a:avLst/>
          </a:prstGeom>
        </p:spPr>
      </p:pic>
      <p:pic>
        <p:nvPicPr>
          <p:cNvPr id="24" name="Hình ảnh 23" descr="Ảnh có chứa động vật, bay, con chim&#10;&#10;Mô tả được tạo tự động">
            <a:extLst>
              <a:ext uri="{FF2B5EF4-FFF2-40B4-BE49-F238E27FC236}">
                <a16:creationId xmlns:a16="http://schemas.microsoft.com/office/drawing/2014/main" id="{2B430452-E131-4365-9EEC-0D1856CC9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65817" y="0"/>
            <a:ext cx="4246525" cy="2552700"/>
          </a:xfrm>
          <a:prstGeom prst="rect">
            <a:avLst/>
          </a:prstGeom>
        </p:spPr>
      </p:pic>
      <p:pic>
        <p:nvPicPr>
          <p:cNvPr id="25" name="Hình ảnh 24" descr="Ảnh có chứa động vật, bay, con chim&#10;&#10;Mô tả được tạo tự động">
            <a:extLst>
              <a:ext uri="{FF2B5EF4-FFF2-40B4-BE49-F238E27FC236}">
                <a16:creationId xmlns:a16="http://schemas.microsoft.com/office/drawing/2014/main" id="{991D4EB8-7958-47C9-B222-548442914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310" y="-1661037"/>
            <a:ext cx="5366856" cy="2552700"/>
          </a:xfrm>
          <a:prstGeom prst="rect">
            <a:avLst/>
          </a:prstGeom>
        </p:spPr>
      </p:pic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53B7780C-45B3-4C5E-86CA-03AEB9A241CC}"/>
              </a:ext>
            </a:extLst>
          </p:cNvPr>
          <p:cNvSpPr/>
          <p:nvPr/>
        </p:nvSpPr>
        <p:spPr>
          <a:xfrm>
            <a:off x="10796891" y="5418223"/>
            <a:ext cx="9941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GO</a:t>
            </a:r>
            <a:endParaRPr lang="vi-VN" sz="4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454974CB-9131-49EE-9738-5ED0FD87F757}"/>
              </a:ext>
            </a:extLst>
          </p:cNvPr>
          <p:cNvSpPr/>
          <p:nvPr/>
        </p:nvSpPr>
        <p:spPr>
          <a:xfrm>
            <a:off x="4533280" y="779295"/>
            <a:ext cx="52111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GIẢI CỨU RÙA BIỂN</a:t>
            </a:r>
            <a:endParaRPr lang="vi-VN" sz="4600" b="1" cap="none" spc="0" dirty="0">
              <a:ln w="0"/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96F3387B-096B-4780-9C10-F2F3FC7889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8980" l="430" r="92837">
                        <a14:foregroundMark x1="13610" y1="80000" x2="13610" y2="80000"/>
                        <a14:foregroundMark x1="6734" y1="72245" x2="6734" y2="72245"/>
                        <a14:foregroundMark x1="7020" y1="60612" x2="7020" y2="60612"/>
                        <a14:foregroundMark x1="6734" y1="57143" x2="5014" y2="61837"/>
                        <a14:foregroundMark x1="4298" y1="67551" x2="4585" y2="75306"/>
                        <a14:foregroundMark x1="4585" y1="75306" x2="4585" y2="75306"/>
                        <a14:foregroundMark x1="5587" y1="80408" x2="7450" y2="86939"/>
                        <a14:foregroundMark x1="7450" y1="86939" x2="7450" y2="86939"/>
                        <a14:foregroundMark x1="9169" y1="88571" x2="15903" y2="92041"/>
                        <a14:foregroundMark x1="15903" y1="92041" x2="15903" y2="92041"/>
                        <a14:foregroundMark x1="18338" y1="93265" x2="23926" y2="94694"/>
                        <a14:foregroundMark x1="28367" y1="95510" x2="30229" y2="95918"/>
                        <a14:foregroundMark x1="36246" y1="95918" x2="37679" y2="96735"/>
                        <a14:foregroundMark x1="44699" y1="98163" x2="46705" y2="98163"/>
                        <a14:foregroundMark x1="50573" y1="98163" x2="53009" y2="98980"/>
                        <a14:foregroundMark x1="61461" y1="96327" x2="61461" y2="96327"/>
                        <a14:foregroundMark x1="29799" y1="86939" x2="29799" y2="86939"/>
                        <a14:foregroundMark x1="18195" y1="83061" x2="18195" y2="83061"/>
                        <a14:foregroundMark x1="2006" y1="57143" x2="2006" y2="57143"/>
                        <a14:foregroundMark x1="2006" y1="54694" x2="2006" y2="54694"/>
                        <a14:foregroundMark x1="2436" y1="90816" x2="2436" y2="90816"/>
                        <a14:foregroundMark x1="430" y1="61837" x2="430" y2="61837"/>
                        <a14:foregroundMark x1="1003" y1="53673" x2="1003" y2="53673"/>
                        <a14:foregroundMark x1="71920" y1="89796" x2="71920" y2="89796"/>
                        <a14:foregroundMark x1="92120" y1="95918" x2="92120" y2="95918"/>
                        <a14:foregroundMark x1="92837" y1="94286" x2="92837" y2="94286"/>
                        <a14:foregroundMark x1="46705" y1="88571" x2="46705" y2="88571"/>
                        <a14:foregroundMark x1="20630" y1="68776" x2="20630" y2="68776"/>
                        <a14:foregroundMark x1="16189" y1="60612" x2="16189" y2="60612"/>
                        <a14:foregroundMark x1="30229" y1="55510" x2="30229" y2="55510"/>
                        <a14:foregroundMark x1="32951" y1="70612" x2="32951" y2="70612"/>
                        <a14:foregroundMark x1="44413" y1="75918" x2="44413" y2="7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" y="-9817"/>
            <a:ext cx="12192000" cy="685800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FF849A5-4ED9-4FD1-97A2-C263282D9D1C}"/>
              </a:ext>
            </a:extLst>
          </p:cNvPr>
          <p:cNvSpPr/>
          <p:nvPr/>
        </p:nvSpPr>
        <p:spPr>
          <a:xfrm>
            <a:off x="0" y="5863771"/>
            <a:ext cx="10087429" cy="9942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BDB458E5-1671-4255-B4B2-B5EE978CE15A}"/>
              </a:ext>
            </a:extLst>
          </p:cNvPr>
          <p:cNvSpPr/>
          <p:nvPr/>
        </p:nvSpPr>
        <p:spPr>
          <a:xfrm>
            <a:off x="413734" y="5978210"/>
            <a:ext cx="8901797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HÃY BẢO VỆ ĐỘNG VẬT HOANG DÃ</a:t>
            </a:r>
            <a:endParaRPr lang="vi-VN" sz="4600" b="1" cap="none" spc="0" dirty="0">
              <a:ln w="0"/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C6A7B8DF-D29C-40C6-823B-0CC49E4FB905}"/>
              </a:ext>
            </a:extLst>
          </p:cNvPr>
          <p:cNvSpPr/>
          <p:nvPr/>
        </p:nvSpPr>
        <p:spPr>
          <a:xfrm>
            <a:off x="4504811" y="276506"/>
            <a:ext cx="2634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PowerPoint</a:t>
            </a:r>
            <a:endParaRPr lang="vi-VN" sz="32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24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10949 L 0.31459 0.01181 C 0.37995 0.03912 0.47839 0.05394 0.58164 0.05394 C 0.69896 0.05394 0.7931 0.03912 0.85847 0.01181 L 1.17318 -0.10949 " pathEditMode="relative" rAng="0" ptsTypes="AAAAA">
                                      <p:cBhvr>
                                        <p:cTn id="6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59" y="8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29699 L -0.33555 0.11644 C -0.40521 0.0757 -0.51016 0.05394 -0.62018 0.05394 C -0.74518 0.05394 -0.84557 0.0757 -0.91523 0.11644 L -1.25065 0.29699 " pathEditMode="relative" rAng="0" ptsTypes="AAAAA">
                                      <p:cBhvr>
                                        <p:cTn id="8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-12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10" dur="266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4" objId="19"/>
        <p14:stopEvt time="9300" objId="1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ẽ&#10;&#10;Mô tả được tạo tự động">
            <a:extLst>
              <a:ext uri="{FF2B5EF4-FFF2-40B4-BE49-F238E27FC236}">
                <a16:creationId xmlns:a16="http://schemas.microsoft.com/office/drawing/2014/main" id="{0EA46215-088A-49A5-A87B-9835C070C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411"/>
            <a:ext cx="12192000" cy="6999188"/>
          </a:xfrm>
          <a:prstGeom prst="rect">
            <a:avLst/>
          </a:prstGeom>
        </p:spPr>
      </p:pic>
      <p:pic>
        <p:nvPicPr>
          <p:cNvPr id="5" name="Hình ảnh 4" descr="Ảnh có chứa động vật, bay, con chim&#10;&#10;Mô tả được tạo tự động">
            <a:extLst>
              <a:ext uri="{FF2B5EF4-FFF2-40B4-BE49-F238E27FC236}">
                <a16:creationId xmlns:a16="http://schemas.microsoft.com/office/drawing/2014/main" id="{B54DD7D1-E18D-4A7C-9D1D-34A839834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65817" y="0"/>
            <a:ext cx="4246525" cy="2552700"/>
          </a:xfrm>
          <a:prstGeom prst="rect">
            <a:avLst/>
          </a:prstGeom>
        </p:spPr>
      </p:pic>
      <p:pic>
        <p:nvPicPr>
          <p:cNvPr id="6" name="Hình ảnh 5" descr="Ảnh có chứa động vật, bay, con chim&#10;&#10;Mô tả được tạo tự động">
            <a:extLst>
              <a:ext uri="{FF2B5EF4-FFF2-40B4-BE49-F238E27FC236}">
                <a16:creationId xmlns:a16="http://schemas.microsoft.com/office/drawing/2014/main" id="{1B17306C-4C92-4254-B108-E6A7F1E8F5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310" y="-1661037"/>
            <a:ext cx="5366856" cy="2552700"/>
          </a:xfrm>
          <a:prstGeom prst="rect">
            <a:avLst/>
          </a:prstGeom>
        </p:spPr>
      </p:pic>
      <p:pic>
        <p:nvPicPr>
          <p:cNvPr id="7" name="Chim Hải Âu-tainhacchuong.biz">
            <a:hlinkClick r:id="" action="ppaction://media"/>
            <a:extLst>
              <a:ext uri="{FF2B5EF4-FFF2-40B4-BE49-F238E27FC236}">
                <a16:creationId xmlns:a16="http://schemas.microsoft.com/office/drawing/2014/main" id="{EFD6E635-B3B9-40B4-A70B-6828690106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78692" y="5398172"/>
            <a:ext cx="609600" cy="6096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21B62F4-B525-42F8-91D0-9FDEAB0A21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8980" l="430" r="92837">
                        <a14:foregroundMark x1="13610" y1="80000" x2="13610" y2="80000"/>
                        <a14:foregroundMark x1="6734" y1="72245" x2="6734" y2="72245"/>
                        <a14:foregroundMark x1="7020" y1="60612" x2="7020" y2="60612"/>
                        <a14:foregroundMark x1="6734" y1="57143" x2="5014" y2="61837"/>
                        <a14:foregroundMark x1="4298" y1="67551" x2="4585" y2="75306"/>
                        <a14:foregroundMark x1="4585" y1="75306" x2="4585" y2="75306"/>
                        <a14:foregroundMark x1="5587" y1="80408" x2="7450" y2="86939"/>
                        <a14:foregroundMark x1="7450" y1="86939" x2="7450" y2="86939"/>
                        <a14:foregroundMark x1="9169" y1="88571" x2="15903" y2="92041"/>
                        <a14:foregroundMark x1="15903" y1="92041" x2="15903" y2="92041"/>
                        <a14:foregroundMark x1="18338" y1="93265" x2="23926" y2="94694"/>
                        <a14:foregroundMark x1="28367" y1="95510" x2="30229" y2="95918"/>
                        <a14:foregroundMark x1="36246" y1="95918" x2="37679" y2="96735"/>
                        <a14:foregroundMark x1="44699" y1="98163" x2="46705" y2="98163"/>
                        <a14:foregroundMark x1="50573" y1="98163" x2="53009" y2="98980"/>
                        <a14:foregroundMark x1="61461" y1="96327" x2="61461" y2="96327"/>
                        <a14:foregroundMark x1="29799" y1="86939" x2="29799" y2="86939"/>
                        <a14:foregroundMark x1="18195" y1="83061" x2="18195" y2="83061"/>
                        <a14:foregroundMark x1="2006" y1="57143" x2="2006" y2="57143"/>
                        <a14:foregroundMark x1="2006" y1="54694" x2="2006" y2="54694"/>
                        <a14:foregroundMark x1="2436" y1="90816" x2="2436" y2="90816"/>
                        <a14:foregroundMark x1="430" y1="61837" x2="430" y2="61837"/>
                        <a14:foregroundMark x1="1003" y1="53673" x2="1003" y2="53673"/>
                        <a14:foregroundMark x1="71920" y1="89796" x2="71920" y2="89796"/>
                        <a14:foregroundMark x1="92120" y1="95918" x2="92120" y2="95918"/>
                        <a14:foregroundMark x1="92837" y1="94286" x2="92837" y2="94286"/>
                        <a14:foregroundMark x1="46705" y1="88571" x2="46705" y2="88571"/>
                        <a14:foregroundMark x1="20630" y1="68776" x2="20630" y2="68776"/>
                        <a14:foregroundMark x1="16189" y1="60612" x2="16189" y2="60612"/>
                        <a14:foregroundMark x1="30229" y1="55510" x2="30229" y2="55510"/>
                        <a14:foregroundMark x1="32951" y1="70612" x2="32951" y2="70612"/>
                        <a14:foregroundMark x1="44413" y1="75918" x2="44413" y2="7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" y="-9817"/>
            <a:ext cx="12192000" cy="6858000"/>
          </a:xfrm>
          <a:prstGeom prst="rect">
            <a:avLst/>
          </a:prstGeom>
        </p:spPr>
      </p:pic>
      <p:pic>
        <p:nvPicPr>
          <p:cNvPr id="9" name="dsfd" descr="Ảnh có chứa vẽ, đồng hồ&#10;&#10;Mô tả được tạo tự động">
            <a:extLst>
              <a:ext uri="{FF2B5EF4-FFF2-40B4-BE49-F238E27FC236}">
                <a16:creationId xmlns:a16="http://schemas.microsoft.com/office/drawing/2014/main" id="{46080AE9-84CD-403E-B1DF-5F8FB8C33A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62" b="96385" l="8643" r="95333">
                        <a14:foregroundMark x1="33449" y1="5462" x2="33449" y2="5462"/>
                        <a14:foregroundMark x1="25151" y1="14077" x2="25151" y2="14077"/>
                        <a14:foregroundMark x1="24114" y1="20231" x2="24114" y2="20231"/>
                        <a14:foregroundMark x1="24114" y1="11538" x2="24114" y2="11538"/>
                        <a14:foregroundMark x1="25497" y1="10231" x2="25497" y2="10231"/>
                        <a14:foregroundMark x1="32757" y1="3846" x2="32757" y2="3846"/>
                        <a14:foregroundMark x1="30596" y1="2923" x2="30596" y2="2923"/>
                        <a14:foregroundMark x1="51426" y1="15385" x2="51426" y2="15385"/>
                        <a14:foregroundMark x1="27312" y1="12769" x2="27312" y2="12769"/>
                        <a14:foregroundMark x1="43215" y1="12231" x2="43215" y2="12231"/>
                        <a14:foregroundMark x1="48142" y1="13692" x2="48142" y2="13692"/>
                        <a14:foregroundMark x1="47882" y1="16385" x2="47882" y2="16385"/>
                        <a14:foregroundMark x1="48142" y1="17077" x2="49179" y2="16077"/>
                        <a14:foregroundMark x1="50562" y1="13462" x2="50562" y2="13462"/>
                        <a14:foregroundMark x1="49438" y1="10846" x2="48401" y2="10308"/>
                        <a14:foregroundMark x1="44598" y1="10308" x2="43820" y2="12000"/>
                        <a14:foregroundMark x1="43820" y1="13000" x2="43820" y2="14923"/>
                        <a14:foregroundMark x1="44339" y1="16077" x2="45376" y2="18538"/>
                        <a14:foregroundMark x1="46240" y1="19462" x2="47882" y2="20462"/>
                        <a14:foregroundMark x1="48920" y1="20462" x2="50043" y2="19462"/>
                        <a14:foregroundMark x1="50562" y1="18769" x2="50562" y2="18769"/>
                        <a14:foregroundMark x1="51340" y1="19000" x2="51340" y2="19000"/>
                        <a14:foregroundMark x1="27831" y1="15615" x2="27831" y2="15615"/>
                        <a14:foregroundMark x1="20311" y1="13692" x2="20311" y2="13692"/>
                        <a14:foregroundMark x1="20311" y1="13692" x2="20311" y2="13692"/>
                        <a14:foregroundMark x1="21348" y1="13692" x2="21348" y2="13692"/>
                        <a14:foregroundMark x1="21953" y1="12538" x2="22731" y2="12538"/>
                        <a14:foregroundMark x1="24892" y1="10846" x2="24892" y2="10846"/>
                        <a14:foregroundMark x1="22472" y1="10846" x2="22472" y2="10846"/>
                        <a14:foregroundMark x1="21348" y1="12000" x2="20570" y2="13692"/>
                        <a14:foregroundMark x1="20570" y1="14692" x2="20570" y2="14692"/>
                        <a14:foregroundMark x1="20311" y1="15615" x2="20311" y2="16846"/>
                        <a14:foregroundMark x1="20311" y1="17077" x2="22213" y2="19462"/>
                        <a14:foregroundMark x1="26275" y1="19462" x2="26275" y2="19462"/>
                        <a14:foregroundMark x1="89715" y1="66385" x2="89715" y2="66385"/>
                        <a14:foregroundMark x1="58341" y1="91615" x2="58341" y2="91615"/>
                        <a14:foregroundMark x1="51599" y1="92538" x2="51599" y2="92538"/>
                        <a14:foregroundMark x1="48660" y1="91385" x2="47277" y2="92308"/>
                        <a14:foregroundMark x1="44339" y1="93000" x2="42437" y2="93538"/>
                        <a14:foregroundMark x1="38116" y1="93538" x2="37338" y2="93538"/>
                        <a14:foregroundMark x1="30856" y1="93000" x2="28954" y2="93000"/>
                        <a14:foregroundMark x1="28954" y1="93000" x2="28954" y2="93000"/>
                        <a14:foregroundMark x1="24892" y1="93308" x2="24892" y2="93308"/>
                        <a14:foregroundMark x1="87295" y1="69462" x2="87295" y2="69462"/>
                        <a14:foregroundMark x1="93777" y1="41615" x2="93777" y2="41615"/>
                        <a14:foregroundMark x1="95419" y1="46385" x2="95419" y2="46385"/>
                        <a14:foregroundMark x1="92653" y1="41077" x2="92653" y2="41077"/>
                        <a14:foregroundMark x1="92135" y1="41385" x2="92135" y2="41385"/>
                        <a14:foregroundMark x1="95073" y1="45231" x2="95073" y2="45231"/>
                        <a14:foregroundMark x1="94296" y1="40846" x2="94296" y2="40846"/>
                        <a14:foregroundMark x1="95419" y1="44692" x2="95419" y2="44692"/>
                        <a14:foregroundMark x1="31893" y1="96385" x2="31893" y2="96385"/>
                        <a14:foregroundMark x1="52204" y1="92769" x2="52204" y2="92769"/>
                        <a14:foregroundMark x1="65946" y1="89154" x2="65946" y2="89154"/>
                        <a14:foregroundMark x1="62403" y1="88000" x2="62403" y2="88000"/>
                        <a14:foregroundMark x1="37338" y1="32462" x2="37338" y2="32462"/>
                        <a14:foregroundMark x1="51599" y1="13231" x2="51599" y2="13231"/>
                        <a14:foregroundMark x1="70268" y1="81769" x2="70268" y2="81769"/>
                        <a14:foregroundMark x1="69749" y1="76000" x2="69749" y2="76000"/>
                        <a14:foregroundMark x1="70268" y1="76231" x2="70268" y2="76231"/>
                        <a14:foregroundMark x1="8643" y1="88923" x2="8643" y2="8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67" y="4497997"/>
            <a:ext cx="2344743" cy="2634541"/>
          </a:xfrm>
          <a:prstGeom prst="rect">
            <a:avLst/>
          </a:prstGeom>
        </p:spPr>
      </p:pic>
      <p:grpSp>
        <p:nvGrpSpPr>
          <p:cNvPr id="54" name="Nhóm 53">
            <a:extLst>
              <a:ext uri="{FF2B5EF4-FFF2-40B4-BE49-F238E27FC236}">
                <a16:creationId xmlns:a16="http://schemas.microsoft.com/office/drawing/2014/main" id="{3F7CCA72-534B-4D36-B4ED-FB41C3F62F36}"/>
              </a:ext>
            </a:extLst>
          </p:cNvPr>
          <p:cNvGrpSpPr/>
          <p:nvPr/>
        </p:nvGrpSpPr>
        <p:grpSpPr>
          <a:xfrm>
            <a:off x="2641508" y="-252122"/>
            <a:ext cx="9100891" cy="3784888"/>
            <a:chOff x="2641508" y="-252122"/>
            <a:chExt cx="9100891" cy="3784888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D11637C1-5CDA-4323-9966-98162BC5A59A}"/>
                </a:ext>
              </a:extLst>
            </p:cNvPr>
            <p:cNvGrpSpPr/>
            <p:nvPr/>
          </p:nvGrpSpPr>
          <p:grpSpPr>
            <a:xfrm>
              <a:off x="2641508" y="-252122"/>
              <a:ext cx="9100891" cy="3784888"/>
              <a:chOff x="2641508" y="-252122"/>
              <a:chExt cx="9100891" cy="3784888"/>
            </a:xfrm>
          </p:grpSpPr>
          <p:pic>
            <p:nvPicPr>
              <p:cNvPr id="11" name="Hình ảnh 10" descr="Ảnh có chứa vẽ&#10;&#10;Mô tả được tạo tự động">
                <a:extLst>
                  <a:ext uri="{FF2B5EF4-FFF2-40B4-BE49-F238E27FC236}">
                    <a16:creationId xmlns:a16="http://schemas.microsoft.com/office/drawing/2014/main" id="{6197847E-861B-40B4-AE41-005491C21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1837" l="4375" r="94375">
                            <a14:foregroundMark x1="8854" y1="50204" x2="8854" y2="50204"/>
                            <a14:foregroundMark x1="10417" y1="41020" x2="10417" y2="41020"/>
                            <a14:foregroundMark x1="11667" y1="37143" x2="11667" y2="37143"/>
                            <a14:foregroundMark x1="16667" y1="30816" x2="13125" y2="34694"/>
                            <a14:foregroundMark x1="10833" y1="37551" x2="10833" y2="40204"/>
                            <a14:foregroundMark x1="16250" y1="90612" x2="16146" y2="91837"/>
                            <a14:foregroundMark x1="11354" y1="91837" x2="10208" y2="91429"/>
                            <a14:foregroundMark x1="7604" y1="90204" x2="7083" y2="91020"/>
                            <a14:foregroundMark x1="6563" y1="91020" x2="8333" y2="91429"/>
                            <a14:foregroundMark x1="16458" y1="91429" x2="24896" y2="91429"/>
                            <a14:foregroundMark x1="26354" y1="91429" x2="29063" y2="91429"/>
                            <a14:foregroundMark x1="31458" y1="90204" x2="37292" y2="90204"/>
                            <a14:foregroundMark x1="41250" y1="90612" x2="50417" y2="91020"/>
                            <a14:foregroundMark x1="53958" y1="91429" x2="58021" y2="91837"/>
                            <a14:foregroundMark x1="62813" y1="91429" x2="65521" y2="91429"/>
                            <a14:foregroundMark x1="71875" y1="91429" x2="75729" y2="91429"/>
                            <a14:foregroundMark x1="79063" y1="90612" x2="81458" y2="89796"/>
                            <a14:foregroundMark x1="84583" y1="89388" x2="86042" y2="89388"/>
                            <a14:foregroundMark x1="87604" y1="89388" x2="88333" y2="86735"/>
                            <a14:foregroundMark x1="87604" y1="53265" x2="87604" y2="53265"/>
                            <a14:foregroundMark x1="82813" y1="55714" x2="82813" y2="55714"/>
                            <a14:foregroundMark x1="88125" y1="57347" x2="91875" y2="50612"/>
                            <a14:foregroundMark x1="92917" y1="46939" x2="93646" y2="43061"/>
                            <a14:foregroundMark x1="94479" y1="37551" x2="93854" y2="35102"/>
                            <a14:foregroundMark x1="92083" y1="31837" x2="90313" y2="27551"/>
                            <a14:foregroundMark x1="89583" y1="26735" x2="88542" y2="25510"/>
                            <a14:foregroundMark x1="86771" y1="22857" x2="85833" y2="22041"/>
                            <a14:foregroundMark x1="83333" y1="20000" x2="81458" y2="18367"/>
                            <a14:foregroundMark x1="80729" y1="17551" x2="80729" y2="17551"/>
                            <a14:foregroundMark x1="82813" y1="19184" x2="89167" y2="25102"/>
                            <a14:foregroundMark x1="89167" y1="25102" x2="89167" y2="25102"/>
                            <a14:foregroundMark x1="90833" y1="28367" x2="92083" y2="33469"/>
                            <a14:foregroundMark x1="91875" y1="27959" x2="88542" y2="23673"/>
                            <a14:foregroundMark x1="84583" y1="20000" x2="83750" y2="18776"/>
                            <a14:foregroundMark x1="80729" y1="17143" x2="80729" y2="17143"/>
                            <a14:foregroundMark x1="92604" y1="91429" x2="92604" y2="91429"/>
                            <a14:foregroundMark x1="7396" y1="87143" x2="7396" y2="87143"/>
                            <a14:foregroundMark x1="4375" y1="85510" x2="4375" y2="85510"/>
                            <a14:foregroundMark x1="17500" y1="59796" x2="17500" y2="59796"/>
                            <a14:foregroundMark x1="86563" y1="63673" x2="86563" y2="63673"/>
                            <a14:foregroundMark x1="79792" y1="55714" x2="79792" y2="55714"/>
                            <a14:foregroundMark x1="79479" y1="50204" x2="79479" y2="50204"/>
                            <a14:foregroundMark x1="77292" y1="48571" x2="77292" y2="48571"/>
                            <a14:foregroundMark x1="80833" y1="49388" x2="80833" y2="49388"/>
                            <a14:foregroundMark x1="66875" y1="71224" x2="66875" y2="7122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9609" y="-252122"/>
                <a:ext cx="9032790" cy="3671305"/>
              </a:xfrm>
              <a:prstGeom prst="rect">
                <a:avLst/>
              </a:prstGeom>
            </p:spPr>
          </p:pic>
          <p:pic>
            <p:nvPicPr>
              <p:cNvPr id="12" name="Hình ảnh 11" descr="Ảnh có chứa vẽ&#10;&#10;Mô tả được tạo tự động">
                <a:extLst>
                  <a:ext uri="{FF2B5EF4-FFF2-40B4-BE49-F238E27FC236}">
                    <a16:creationId xmlns:a16="http://schemas.microsoft.com/office/drawing/2014/main" id="{3D66AFD2-CDBC-49E9-8B22-2E108B9CEC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1837" l="4375" r="94375">
                            <a14:foregroundMark x1="8854" y1="50204" x2="8854" y2="50204"/>
                            <a14:foregroundMark x1="10417" y1="41020" x2="10417" y2="41020"/>
                            <a14:foregroundMark x1="11667" y1="37143" x2="11667" y2="37143"/>
                            <a14:foregroundMark x1="16667" y1="30816" x2="13125" y2="34694"/>
                            <a14:foregroundMark x1="10833" y1="37551" x2="10833" y2="40204"/>
                            <a14:foregroundMark x1="16250" y1="90612" x2="16146" y2="91837"/>
                            <a14:foregroundMark x1="11354" y1="91837" x2="10208" y2="91429"/>
                            <a14:foregroundMark x1="7604" y1="90204" x2="7083" y2="91020"/>
                            <a14:foregroundMark x1="6563" y1="91020" x2="8333" y2="91429"/>
                            <a14:foregroundMark x1="16458" y1="91429" x2="24896" y2="91429"/>
                            <a14:foregroundMark x1="26354" y1="91429" x2="29063" y2="91429"/>
                            <a14:foregroundMark x1="31458" y1="90204" x2="37292" y2="90204"/>
                            <a14:foregroundMark x1="41250" y1="90612" x2="50417" y2="91020"/>
                            <a14:foregroundMark x1="53958" y1="91429" x2="58021" y2="91837"/>
                            <a14:foregroundMark x1="62813" y1="91429" x2="65521" y2="91429"/>
                            <a14:foregroundMark x1="71875" y1="91429" x2="75729" y2="91429"/>
                            <a14:foregroundMark x1="79063" y1="90612" x2="81458" y2="89796"/>
                            <a14:foregroundMark x1="84583" y1="89388" x2="86042" y2="89388"/>
                            <a14:foregroundMark x1="87604" y1="89388" x2="88333" y2="86735"/>
                            <a14:foregroundMark x1="87604" y1="53265" x2="87604" y2="53265"/>
                            <a14:foregroundMark x1="82813" y1="55714" x2="82813" y2="55714"/>
                            <a14:foregroundMark x1="88125" y1="57347" x2="91875" y2="50612"/>
                            <a14:foregroundMark x1="92917" y1="46939" x2="93646" y2="43061"/>
                            <a14:foregroundMark x1="94479" y1="37551" x2="93854" y2="35102"/>
                            <a14:foregroundMark x1="92083" y1="31837" x2="90313" y2="27551"/>
                            <a14:foregroundMark x1="89583" y1="26735" x2="88542" y2="25510"/>
                            <a14:foregroundMark x1="86771" y1="22857" x2="85833" y2="22041"/>
                            <a14:foregroundMark x1="83333" y1="20000" x2="81458" y2="18367"/>
                            <a14:foregroundMark x1="80729" y1="17551" x2="80729" y2="17551"/>
                            <a14:foregroundMark x1="82813" y1="19184" x2="89167" y2="25102"/>
                            <a14:foregroundMark x1="89167" y1="25102" x2="89167" y2="25102"/>
                            <a14:foregroundMark x1="90833" y1="28367" x2="92083" y2="33469"/>
                            <a14:foregroundMark x1="91875" y1="27959" x2="88542" y2="23673"/>
                            <a14:foregroundMark x1="84583" y1="20000" x2="83750" y2="18776"/>
                            <a14:foregroundMark x1="80729" y1="17143" x2="80729" y2="17143"/>
                            <a14:foregroundMark x1="92604" y1="91429" x2="92604" y2="91429"/>
                            <a14:foregroundMark x1="7396" y1="87143" x2="7396" y2="87143"/>
                            <a14:foregroundMark x1="4375" y1="85510" x2="4375" y2="85510"/>
                            <a14:foregroundMark x1="17500" y1="59796" x2="17500" y2="59796"/>
                            <a14:foregroundMark x1="86563" y1="63673" x2="86563" y2="63673"/>
                            <a14:foregroundMark x1="79479" y1="50204" x2="79479" y2="50204"/>
                            <a14:foregroundMark x1="77292" y1="48571" x2="77292" y2="48571"/>
                            <a14:foregroundMark x1="80833" y1="49388" x2="80833" y2="49388"/>
                            <a14:foregroundMark x1="66875" y1="71224" x2="66875" y2="71224"/>
                            <a14:backgroundMark x1="64167" y1="58571" x2="64167" y2="58571"/>
                            <a14:backgroundMark x1="66458" y1="59184" x2="66458" y2="59184"/>
                            <a14:backgroundMark x1="68125" y1="56531" x2="68125" y2="56531"/>
                            <a14:backgroundMark x1="69271" y1="54490" x2="68854" y2="56122"/>
                            <a14:backgroundMark x1="68229" y1="57551" x2="67396" y2="59592"/>
                            <a14:backgroundMark x1="66458" y1="61633" x2="65833" y2="64490"/>
                            <a14:backgroundMark x1="65417" y1="64490" x2="64167" y2="64490"/>
                            <a14:backgroundMark x1="63854" y1="61633" x2="63854" y2="58571"/>
                            <a14:backgroundMark x1="64583" y1="57143" x2="67188" y2="57143"/>
                            <a14:backgroundMark x1="67917" y1="57143" x2="67917" y2="57143"/>
                            <a14:backgroundMark x1="67083" y1="54490" x2="67500" y2="54490"/>
                            <a14:backgroundMark x1="69375" y1="54490" x2="70104" y2="54490"/>
                            <a14:backgroundMark x1="71146" y1="54490" x2="71146" y2="54490"/>
                            <a14:backgroundMark x1="71667" y1="53061" x2="70625" y2="53673"/>
                            <a14:backgroundMark x1="68021" y1="54082" x2="65313" y2="54490"/>
                            <a14:backgroundMark x1="64479" y1="54490" x2="63646" y2="54490"/>
                            <a14:backgroundMark x1="63229" y1="55102" x2="62917" y2="56735"/>
                            <a14:backgroundMark x1="62813" y1="58980" x2="62813" y2="62041"/>
                            <a14:backgroundMark x1="62813" y1="64694" x2="62813" y2="66939"/>
                            <a14:backgroundMark x1="62813" y1="68163" x2="62813" y2="68163"/>
                            <a14:backgroundMark x1="62813" y1="66531" x2="63229" y2="66122"/>
                            <a14:backgroundMark x1="63646" y1="66122" x2="63646" y2="66122"/>
                            <a14:backgroundMark x1="62500" y1="66531" x2="62396" y2="67551"/>
                            <a14:backgroundMark x1="62187" y1="68571" x2="62187" y2="68571"/>
                            <a14:backgroundMark x1="62187" y1="70000" x2="62187" y2="70000"/>
                            <a14:backgroundMark x1="62292" y1="72041" x2="62292" y2="72041"/>
                            <a14:backgroundMark x1="62292" y1="70612" x2="62292" y2="70612"/>
                            <a14:backgroundMark x1="61771" y1="69184" x2="61771" y2="66531"/>
                            <a14:backgroundMark x1="61771" y1="64694" x2="61771" y2="63673"/>
                            <a14:backgroundMark x1="61875" y1="61633" x2="62083" y2="60204"/>
                            <a14:backgroundMark x1="62187" y1="58571" x2="62187" y2="56531"/>
                            <a14:backgroundMark x1="62187" y1="56122" x2="62187" y2="56122"/>
                            <a14:backgroundMark x1="63021" y1="54694" x2="63021" y2="54694"/>
                            <a14:backgroundMark x1="64063" y1="54694" x2="64063" y2="54694"/>
                            <a14:backgroundMark x1="66563" y1="54082" x2="66563" y2="54082"/>
                            <a14:backgroundMark x1="68333" y1="53265" x2="68333" y2="53265"/>
                            <a14:backgroundMark x1="69688" y1="52653" x2="69688" y2="52653"/>
                            <a14:backgroundMark x1="70938" y1="52653" x2="70938" y2="52653"/>
                            <a14:backgroundMark x1="71667" y1="52653" x2="72604" y2="52653"/>
                            <a14:backgroundMark x1="73958" y1="52653" x2="74583" y2="52653"/>
                            <a14:backgroundMark x1="75208" y1="52653" x2="75208" y2="52653"/>
                            <a14:backgroundMark x1="76146" y1="52245" x2="76146" y2="52245"/>
                            <a14:backgroundMark x1="76354" y1="52245" x2="76354" y2="52245"/>
                            <a14:backgroundMark x1="77083" y1="52653" x2="77083" y2="52653"/>
                            <a14:backgroundMark x1="63750" y1="54490" x2="63750" y2="54490"/>
                            <a14:backgroundMark x1="62813" y1="53265" x2="62813" y2="53265"/>
                            <a14:backgroundMark x1="64479" y1="52653" x2="65417" y2="52653"/>
                            <a14:backgroundMark x1="66667" y1="52653" x2="67083" y2="52653"/>
                            <a14:backgroundMark x1="68333" y1="52653" x2="68333" y2="52653"/>
                            <a14:backgroundMark x1="68021" y1="52653" x2="65313" y2="53265"/>
                            <a14:backgroundMark x1="64896" y1="53265" x2="63333" y2="53265"/>
                            <a14:backgroundMark x1="63125" y1="53265" x2="62500" y2="53265"/>
                            <a14:backgroundMark x1="62083" y1="52653" x2="62083" y2="52653"/>
                            <a14:backgroundMark x1="62083" y1="53061" x2="62083" y2="55102"/>
                            <a14:backgroundMark x1="62083" y1="55714" x2="61771" y2="58163"/>
                            <a14:backgroundMark x1="61771" y1="58980" x2="61771" y2="61633"/>
                            <a14:backgroundMark x1="61771" y1="62653" x2="61771" y2="62653"/>
                            <a14:backgroundMark x1="61771" y1="64082" x2="61771" y2="64082"/>
                            <a14:backgroundMark x1="82604" y1="62245" x2="82604" y2="62245"/>
                            <a14:backgroundMark x1="83125" y1="62245" x2="83542" y2="64082"/>
                            <a14:backgroundMark x1="83958" y1="64490" x2="83958" y2="64490"/>
                            <a14:backgroundMark x1="84792" y1="63469" x2="84375" y2="61633"/>
                            <a14:backgroundMark x1="83229" y1="60000" x2="82292" y2="59592"/>
                            <a14:backgroundMark x1="80625" y1="59184" x2="80104" y2="59184"/>
                            <a14:backgroundMark x1="79583" y1="57143" x2="79583" y2="57143"/>
                            <a14:backgroundMark x1="79583" y1="56531" x2="81354" y2="57143"/>
                            <a14:backgroundMark x1="82500" y1="59184" x2="82604" y2="61020"/>
                            <a14:backgroundMark x1="82708" y1="61633" x2="78333" y2="61633"/>
                            <a14:backgroundMark x1="77813" y1="59184" x2="77813" y2="59184"/>
                            <a14:backgroundMark x1="79167" y1="56735" x2="79479" y2="56735"/>
                            <a14:backgroundMark x1="80208" y1="57551" x2="80833" y2="60000"/>
                            <a14:backgroundMark x1="81458" y1="61633" x2="81458" y2="61633"/>
                            <a14:backgroundMark x1="80833" y1="58571" x2="80833" y2="58571"/>
                            <a14:backgroundMark x1="81563" y1="55102" x2="81563" y2="55102"/>
                            <a14:backgroundMark x1="82813" y1="53265" x2="83229" y2="53061"/>
                            <a14:backgroundMark x1="84167" y1="53061" x2="84167" y2="53061"/>
                            <a14:backgroundMark x1="84688" y1="54490" x2="84688" y2="54490"/>
                            <a14:backgroundMark x1="84688" y1="55102" x2="84688" y2="55102"/>
                            <a14:backgroundMark x1="85625" y1="54490" x2="85625" y2="54490"/>
                            <a14:backgroundMark x1="85625" y1="54490" x2="85625" y2="56531"/>
                            <a14:backgroundMark x1="85521" y1="57551" x2="85521" y2="57551"/>
                            <a14:backgroundMark x1="85521" y1="57143" x2="85521" y2="57143"/>
                            <a14:backgroundMark x1="85625" y1="55714" x2="85625" y2="55714"/>
                            <a14:backgroundMark x1="86146" y1="54490" x2="86146" y2="54490"/>
                            <a14:backgroundMark x1="64063" y1="52041" x2="64688" y2="52041"/>
                            <a14:backgroundMark x1="65417" y1="52041" x2="65417" y2="52041"/>
                            <a14:backgroundMark x1="68125" y1="52041" x2="68125" y2="52041"/>
                            <a14:backgroundMark x1="69688" y1="52041" x2="69688" y2="52041"/>
                            <a14:backgroundMark x1="71250" y1="52041" x2="71250" y2="52041"/>
                            <a14:backgroundMark x1="72604" y1="51633" x2="72604" y2="51633"/>
                            <a14:backgroundMark x1="73750" y1="51633" x2="73750" y2="51633"/>
                            <a14:backgroundMark x1="75104" y1="51020" x2="75104" y2="51020"/>
                            <a14:backgroundMark x1="76354" y1="51224" x2="76354" y2="51224"/>
                            <a14:backgroundMark x1="76354" y1="51224" x2="76354" y2="51224"/>
                            <a14:backgroundMark x1="76771" y1="51224" x2="76771" y2="51224"/>
                            <a14:backgroundMark x1="62604" y1="54490" x2="62187" y2="55102"/>
                            <a14:backgroundMark x1="61563" y1="54082" x2="61563" y2="54082"/>
                            <a14:backgroundMark x1="61771" y1="52653" x2="61771" y2="52653"/>
                            <a14:backgroundMark x1="62500" y1="52041" x2="62917" y2="52041"/>
                            <a14:backgroundMark x1="63854" y1="51633" x2="63854" y2="51633"/>
                            <a14:backgroundMark x1="63854" y1="51633" x2="63854" y2="51633"/>
                            <a14:backgroundMark x1="63854" y1="51633" x2="62396" y2="53061"/>
                            <a14:backgroundMark x1="62187" y1="53061" x2="62187" y2="53061"/>
                            <a14:backgroundMark x1="61771" y1="54490" x2="61771" y2="57143"/>
                            <a14:backgroundMark x1="61771" y1="58980" x2="61875" y2="61224"/>
                            <a14:backgroundMark x1="62083" y1="63673" x2="62083" y2="6367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388" t="51524" r="13834"/>
              <a:stretch/>
            </p:blipFill>
            <p:spPr>
              <a:xfrm flipH="1">
                <a:off x="2641508" y="1779702"/>
                <a:ext cx="2590363" cy="1753064"/>
              </a:xfrm>
              <a:prstGeom prst="rect">
                <a:avLst/>
              </a:prstGeom>
            </p:spPr>
          </p:pic>
        </p:grpSp>
        <p:pic>
          <p:nvPicPr>
            <p:cNvPr id="3" name="Hình ảnh 2" descr="Ảnh có chứa ký hiệu, thực phẩm&#10;&#10;Mô tả được tạo tự động">
              <a:extLst>
                <a:ext uri="{FF2B5EF4-FFF2-40B4-BE49-F238E27FC236}">
                  <a16:creationId xmlns:a16="http://schemas.microsoft.com/office/drawing/2014/main" id="{9D6268E7-BE4B-42DF-A552-A91D8542A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254" y="2427386"/>
              <a:ext cx="666750" cy="6619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3" name="trung" descr="Ảnh có chứa trong nhà, bàn, đang ngồi, trắng&#10;&#10;Mô tả được tạo tự động">
            <a:extLst>
              <a:ext uri="{FF2B5EF4-FFF2-40B4-BE49-F238E27FC236}">
                <a16:creationId xmlns:a16="http://schemas.microsoft.com/office/drawing/2014/main" id="{262D784B-6F19-4CB2-8381-2040DC32BA4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759" y="2508903"/>
            <a:ext cx="2272968" cy="2387571"/>
          </a:xfrm>
          <a:prstGeom prst="rect">
            <a:avLst/>
          </a:prstGeom>
        </p:spPr>
      </p:pic>
      <p:sp>
        <p:nvSpPr>
          <p:cNvPr id="51" name="Hình chữ nhật 50">
            <a:extLst>
              <a:ext uri="{FF2B5EF4-FFF2-40B4-BE49-F238E27FC236}">
                <a16:creationId xmlns:a16="http://schemas.microsoft.com/office/drawing/2014/main" id="{A953387C-349A-4DAE-8380-112257185A6E}"/>
              </a:ext>
            </a:extLst>
          </p:cNvPr>
          <p:cNvSpPr/>
          <p:nvPr/>
        </p:nvSpPr>
        <p:spPr>
          <a:xfrm>
            <a:off x="0" y="5863771"/>
            <a:ext cx="10087429" cy="9942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ình chữ nhật 51">
            <a:extLst>
              <a:ext uri="{FF2B5EF4-FFF2-40B4-BE49-F238E27FC236}">
                <a16:creationId xmlns:a16="http://schemas.microsoft.com/office/drawing/2014/main" id="{D8DC1B69-61B7-45C7-AF91-0A2CD5AD5D38}"/>
              </a:ext>
            </a:extLst>
          </p:cNvPr>
          <p:cNvSpPr/>
          <p:nvPr/>
        </p:nvSpPr>
        <p:spPr>
          <a:xfrm>
            <a:off x="413734" y="5978210"/>
            <a:ext cx="8901797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HÃY BẢO VỆ ĐỘNG VẬT HOANG DÃ</a:t>
            </a:r>
            <a:endParaRPr lang="vi-VN" sz="4600" b="1" cap="none" spc="0" dirty="0">
              <a:ln w="0"/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4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858E2EF3-A9DD-4944-BF9C-026A9C3CCD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73892" y="2666961"/>
            <a:ext cx="609600" cy="609600"/>
          </a:xfrm>
          <a:prstGeom prst="rect">
            <a:avLst/>
          </a:prstGeom>
        </p:spPr>
      </p:pic>
      <p:pic>
        <p:nvPicPr>
          <p:cNvPr id="15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9F151D59-FD1C-44DA-BFE7-D526BAC91D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26292" y="2819361"/>
            <a:ext cx="609600" cy="609600"/>
          </a:xfrm>
          <a:prstGeom prst="rect">
            <a:avLst/>
          </a:prstGeom>
        </p:spPr>
      </p:pic>
      <p:pic>
        <p:nvPicPr>
          <p:cNvPr id="16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2E1DA7D9-068B-4AB9-BE04-1D6606E660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78692" y="2971761"/>
            <a:ext cx="609600" cy="609600"/>
          </a:xfrm>
          <a:prstGeom prst="rect">
            <a:avLst/>
          </a:prstGeom>
        </p:spPr>
      </p:pic>
      <p:pic>
        <p:nvPicPr>
          <p:cNvPr id="17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C964ED01-2CC0-4081-A2FC-6370EC7481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031092" y="3124161"/>
            <a:ext cx="609600" cy="609600"/>
          </a:xfrm>
          <a:prstGeom prst="rect">
            <a:avLst/>
          </a:prstGeom>
        </p:spPr>
      </p:pic>
      <p:pic>
        <p:nvPicPr>
          <p:cNvPr id="18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D74C666B-97FB-47AA-A8B8-4EB7B58083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150740" y="5093372"/>
            <a:ext cx="609600" cy="609600"/>
          </a:xfrm>
          <a:prstGeom prst="rect">
            <a:avLst/>
          </a:prstGeom>
        </p:spPr>
      </p:pic>
      <p:pic>
        <p:nvPicPr>
          <p:cNvPr id="19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933CC293-DFE2-4E4F-AA47-CC7ABEC9EF7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21492" y="2514561"/>
            <a:ext cx="609600" cy="609600"/>
          </a:xfrm>
          <a:prstGeom prst="rect">
            <a:avLst/>
          </a:prstGeom>
        </p:spPr>
      </p:pic>
      <p:pic>
        <p:nvPicPr>
          <p:cNvPr id="20" name="r1">
            <a:extLst>
              <a:ext uri="{FF2B5EF4-FFF2-40B4-BE49-F238E27FC236}">
                <a16:creationId xmlns:a16="http://schemas.microsoft.com/office/drawing/2014/main" id="{69F5A6C1-9F9E-423B-92A4-07B3EF6598B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926" y="3867809"/>
            <a:ext cx="990707" cy="890385"/>
          </a:xfrm>
          <a:prstGeom prst="rect">
            <a:avLst/>
          </a:prstGeom>
        </p:spPr>
      </p:pic>
      <p:pic>
        <p:nvPicPr>
          <p:cNvPr id="21" name="r2">
            <a:extLst>
              <a:ext uri="{FF2B5EF4-FFF2-40B4-BE49-F238E27FC236}">
                <a16:creationId xmlns:a16="http://schemas.microsoft.com/office/drawing/2014/main" id="{88321F59-2224-4D9B-A78A-26C87021ECC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6120" y="3087573"/>
            <a:ext cx="990707" cy="890385"/>
          </a:xfrm>
          <a:prstGeom prst="rect">
            <a:avLst/>
          </a:prstGeom>
        </p:spPr>
      </p:pic>
      <p:pic>
        <p:nvPicPr>
          <p:cNvPr id="22" name="r3">
            <a:extLst>
              <a:ext uri="{FF2B5EF4-FFF2-40B4-BE49-F238E27FC236}">
                <a16:creationId xmlns:a16="http://schemas.microsoft.com/office/drawing/2014/main" id="{915B22FA-0AE7-4BA3-BD74-F263ED1D67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7171" y="3754635"/>
            <a:ext cx="990707" cy="890385"/>
          </a:xfrm>
          <a:prstGeom prst="rect">
            <a:avLst/>
          </a:prstGeom>
        </p:spPr>
      </p:pic>
      <p:pic>
        <p:nvPicPr>
          <p:cNvPr id="23" name="r4">
            <a:extLst>
              <a:ext uri="{FF2B5EF4-FFF2-40B4-BE49-F238E27FC236}">
                <a16:creationId xmlns:a16="http://schemas.microsoft.com/office/drawing/2014/main" id="{392FB29D-613D-4719-9808-2A7D3A80A7E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6004" y="4812587"/>
            <a:ext cx="990707" cy="890385"/>
          </a:xfrm>
          <a:prstGeom prst="rect">
            <a:avLst/>
          </a:prstGeom>
        </p:spPr>
      </p:pic>
      <p:pic>
        <p:nvPicPr>
          <p:cNvPr id="24" name="r5">
            <a:extLst>
              <a:ext uri="{FF2B5EF4-FFF2-40B4-BE49-F238E27FC236}">
                <a16:creationId xmlns:a16="http://schemas.microsoft.com/office/drawing/2014/main" id="{00A977F2-378F-4F36-BF57-1C2301B1C1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8125" y="3117157"/>
            <a:ext cx="990707" cy="890385"/>
          </a:xfrm>
          <a:prstGeom prst="rect">
            <a:avLst/>
          </a:prstGeom>
        </p:spPr>
      </p:pic>
      <p:pic>
        <p:nvPicPr>
          <p:cNvPr id="25" name="r6">
            <a:extLst>
              <a:ext uri="{FF2B5EF4-FFF2-40B4-BE49-F238E27FC236}">
                <a16:creationId xmlns:a16="http://schemas.microsoft.com/office/drawing/2014/main" id="{DA0EAE59-E24E-4661-9CDC-5437E30C3E1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9354" y="3958638"/>
            <a:ext cx="990707" cy="890385"/>
          </a:xfrm>
          <a:prstGeom prst="rect">
            <a:avLst/>
          </a:prstGeom>
        </p:spPr>
      </p:pic>
      <p:pic>
        <p:nvPicPr>
          <p:cNvPr id="26" name="r6">
            <a:extLst>
              <a:ext uri="{FF2B5EF4-FFF2-40B4-BE49-F238E27FC236}">
                <a16:creationId xmlns:a16="http://schemas.microsoft.com/office/drawing/2014/main" id="{39C28EAC-8460-4B82-87ED-6EB6248ADDB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8257" y="3372359"/>
            <a:ext cx="990706" cy="1000626"/>
          </a:xfrm>
          <a:prstGeom prst="rect">
            <a:avLst/>
          </a:prstGeom>
        </p:spPr>
      </p:pic>
      <p:pic>
        <p:nvPicPr>
          <p:cNvPr id="27" name="r6">
            <a:extLst>
              <a:ext uri="{FF2B5EF4-FFF2-40B4-BE49-F238E27FC236}">
                <a16:creationId xmlns:a16="http://schemas.microsoft.com/office/drawing/2014/main" id="{2B9B826B-C938-4FD1-BF9D-0EC8D7A12F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848" y="3532766"/>
            <a:ext cx="990707" cy="890385"/>
          </a:xfrm>
          <a:prstGeom prst="rect">
            <a:avLst/>
          </a:prstGeom>
        </p:spPr>
      </p:pic>
      <p:sp>
        <p:nvSpPr>
          <p:cNvPr id="28" name="diem1">
            <a:extLst>
              <a:ext uri="{FF2B5EF4-FFF2-40B4-BE49-F238E27FC236}">
                <a16:creationId xmlns:a16="http://schemas.microsoft.com/office/drawing/2014/main" id="{3F0A84A2-1BA0-400C-837A-F2B8ADCBC9B4}"/>
              </a:ext>
            </a:extLst>
          </p:cNvPr>
          <p:cNvSpPr/>
          <p:nvPr/>
        </p:nvSpPr>
        <p:spPr>
          <a:xfrm>
            <a:off x="10884310" y="5501965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" name="diem2">
            <a:extLst>
              <a:ext uri="{FF2B5EF4-FFF2-40B4-BE49-F238E27FC236}">
                <a16:creationId xmlns:a16="http://schemas.microsoft.com/office/drawing/2014/main" id="{3A15FAEF-BBD4-40C1-883E-0F2A01517B31}"/>
              </a:ext>
            </a:extLst>
          </p:cNvPr>
          <p:cNvSpPr/>
          <p:nvPr/>
        </p:nvSpPr>
        <p:spPr>
          <a:xfrm>
            <a:off x="10884310" y="5501965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0" name="diem3">
            <a:extLst>
              <a:ext uri="{FF2B5EF4-FFF2-40B4-BE49-F238E27FC236}">
                <a16:creationId xmlns:a16="http://schemas.microsoft.com/office/drawing/2014/main" id="{3A6A5582-B5E3-43F0-B567-46A22272F15B}"/>
              </a:ext>
            </a:extLst>
          </p:cNvPr>
          <p:cNvSpPr/>
          <p:nvPr/>
        </p:nvSpPr>
        <p:spPr>
          <a:xfrm>
            <a:off x="10884310" y="5501965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1" name="diem4">
            <a:extLst>
              <a:ext uri="{FF2B5EF4-FFF2-40B4-BE49-F238E27FC236}">
                <a16:creationId xmlns:a16="http://schemas.microsoft.com/office/drawing/2014/main" id="{E4F43863-F508-4E14-8256-6104830947A3}"/>
              </a:ext>
            </a:extLst>
          </p:cNvPr>
          <p:cNvSpPr/>
          <p:nvPr/>
        </p:nvSpPr>
        <p:spPr>
          <a:xfrm>
            <a:off x="10884310" y="5501965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2" name="diem5">
            <a:extLst>
              <a:ext uri="{FF2B5EF4-FFF2-40B4-BE49-F238E27FC236}">
                <a16:creationId xmlns:a16="http://schemas.microsoft.com/office/drawing/2014/main" id="{48B0FD86-41CF-4FCF-BC72-574B2FDCB285}"/>
              </a:ext>
            </a:extLst>
          </p:cNvPr>
          <p:cNvSpPr/>
          <p:nvPr/>
        </p:nvSpPr>
        <p:spPr>
          <a:xfrm>
            <a:off x="10884310" y="5501965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3" name="diem6">
            <a:extLst>
              <a:ext uri="{FF2B5EF4-FFF2-40B4-BE49-F238E27FC236}">
                <a16:creationId xmlns:a16="http://schemas.microsoft.com/office/drawing/2014/main" id="{DF7AE49A-BCD8-416C-9685-93447EBAE93E}"/>
              </a:ext>
            </a:extLst>
          </p:cNvPr>
          <p:cNvSpPr/>
          <p:nvPr/>
        </p:nvSpPr>
        <p:spPr>
          <a:xfrm>
            <a:off x="10884310" y="5501965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4" name="chuyencau6">
            <a:extLst>
              <a:ext uri="{FF2B5EF4-FFF2-40B4-BE49-F238E27FC236}">
                <a16:creationId xmlns:a16="http://schemas.microsoft.com/office/drawing/2014/main" id="{D479A69A-E640-4193-91DE-FAA65923EA60}"/>
              </a:ext>
            </a:extLst>
          </p:cNvPr>
          <p:cNvSpPr/>
          <p:nvPr/>
        </p:nvSpPr>
        <p:spPr>
          <a:xfrm>
            <a:off x="8293100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5" name="chuyencau5">
            <a:extLst>
              <a:ext uri="{FF2B5EF4-FFF2-40B4-BE49-F238E27FC236}">
                <a16:creationId xmlns:a16="http://schemas.microsoft.com/office/drawing/2014/main" id="{01608A1D-8D52-4625-961D-99464924EC64}"/>
              </a:ext>
            </a:extLst>
          </p:cNvPr>
          <p:cNvSpPr/>
          <p:nvPr/>
        </p:nvSpPr>
        <p:spPr>
          <a:xfrm>
            <a:off x="8293100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6" name="chuyencau4">
            <a:extLst>
              <a:ext uri="{FF2B5EF4-FFF2-40B4-BE49-F238E27FC236}">
                <a16:creationId xmlns:a16="http://schemas.microsoft.com/office/drawing/2014/main" id="{764A76FA-9568-4B27-A69E-DF1346AA3336}"/>
              </a:ext>
            </a:extLst>
          </p:cNvPr>
          <p:cNvSpPr/>
          <p:nvPr/>
        </p:nvSpPr>
        <p:spPr>
          <a:xfrm>
            <a:off x="8293100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7" name="chuyen cau 3">
            <a:extLst>
              <a:ext uri="{FF2B5EF4-FFF2-40B4-BE49-F238E27FC236}">
                <a16:creationId xmlns:a16="http://schemas.microsoft.com/office/drawing/2014/main" id="{FC16F523-1071-47AA-B94D-0F5124071255}"/>
              </a:ext>
            </a:extLst>
          </p:cNvPr>
          <p:cNvSpPr/>
          <p:nvPr/>
        </p:nvSpPr>
        <p:spPr>
          <a:xfrm>
            <a:off x="8293100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8" name="chuyen cau 2">
            <a:extLst>
              <a:ext uri="{FF2B5EF4-FFF2-40B4-BE49-F238E27FC236}">
                <a16:creationId xmlns:a16="http://schemas.microsoft.com/office/drawing/2014/main" id="{38266E2B-263F-4994-92D7-FC23B0D9B52F}"/>
              </a:ext>
            </a:extLst>
          </p:cNvPr>
          <p:cNvSpPr/>
          <p:nvPr/>
        </p:nvSpPr>
        <p:spPr>
          <a:xfrm>
            <a:off x="8293100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3" name="chuyen cau 1">
            <a:extLst>
              <a:ext uri="{FF2B5EF4-FFF2-40B4-BE49-F238E27FC236}">
                <a16:creationId xmlns:a16="http://schemas.microsoft.com/office/drawing/2014/main" id="{0F725577-4608-4D66-8226-228ED0DF4387}"/>
              </a:ext>
            </a:extLst>
          </p:cNvPr>
          <p:cNvSpPr/>
          <p:nvPr/>
        </p:nvSpPr>
        <p:spPr>
          <a:xfrm>
            <a:off x="8369300" y="1820274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9" name="d6">
            <a:extLst>
              <a:ext uri="{FF2B5EF4-FFF2-40B4-BE49-F238E27FC236}">
                <a16:creationId xmlns:a16="http://schemas.microsoft.com/office/drawing/2014/main" id="{2E1D0DB6-C39C-4544-9ADD-7E10796DDFA4}"/>
              </a:ext>
            </a:extLst>
          </p:cNvPr>
          <p:cNvSpPr/>
          <p:nvPr/>
        </p:nvSpPr>
        <p:spPr>
          <a:xfrm>
            <a:off x="3108317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5">
            <a:extLst>
              <a:ext uri="{FF2B5EF4-FFF2-40B4-BE49-F238E27FC236}">
                <a16:creationId xmlns:a16="http://schemas.microsoft.com/office/drawing/2014/main" id="{44F35C45-FEA6-4B70-AA34-218DAD680B5F}"/>
              </a:ext>
            </a:extLst>
          </p:cNvPr>
          <p:cNvSpPr/>
          <p:nvPr/>
        </p:nvSpPr>
        <p:spPr>
          <a:xfrm>
            <a:off x="3108317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4">
            <a:extLst>
              <a:ext uri="{FF2B5EF4-FFF2-40B4-BE49-F238E27FC236}">
                <a16:creationId xmlns:a16="http://schemas.microsoft.com/office/drawing/2014/main" id="{788DA282-C235-440A-B017-0000B637C9FC}"/>
              </a:ext>
            </a:extLst>
          </p:cNvPr>
          <p:cNvSpPr/>
          <p:nvPr/>
        </p:nvSpPr>
        <p:spPr>
          <a:xfrm>
            <a:off x="3108317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3">
            <a:extLst>
              <a:ext uri="{FF2B5EF4-FFF2-40B4-BE49-F238E27FC236}">
                <a16:creationId xmlns:a16="http://schemas.microsoft.com/office/drawing/2014/main" id="{0E233B00-6D38-4761-9BCC-07B50A5C0E11}"/>
              </a:ext>
            </a:extLst>
          </p:cNvPr>
          <p:cNvSpPr/>
          <p:nvPr/>
        </p:nvSpPr>
        <p:spPr>
          <a:xfrm>
            <a:off x="3108317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2">
            <a:extLst>
              <a:ext uri="{FF2B5EF4-FFF2-40B4-BE49-F238E27FC236}">
                <a16:creationId xmlns:a16="http://schemas.microsoft.com/office/drawing/2014/main" id="{A67E27F8-02DC-4C5D-B04E-AA321E5AE7B4}"/>
              </a:ext>
            </a:extLst>
          </p:cNvPr>
          <p:cNvSpPr/>
          <p:nvPr/>
        </p:nvSpPr>
        <p:spPr>
          <a:xfrm>
            <a:off x="3108317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1">
            <a:extLst>
              <a:ext uri="{FF2B5EF4-FFF2-40B4-BE49-F238E27FC236}">
                <a16:creationId xmlns:a16="http://schemas.microsoft.com/office/drawing/2014/main" id="{1E3D725C-BB8F-46FE-A80A-98DD30E47E56}"/>
              </a:ext>
            </a:extLst>
          </p:cNvPr>
          <p:cNvSpPr/>
          <p:nvPr/>
        </p:nvSpPr>
        <p:spPr>
          <a:xfrm>
            <a:off x="3108317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uhoi1">
            <a:extLst>
              <a:ext uri="{FF2B5EF4-FFF2-40B4-BE49-F238E27FC236}">
                <a16:creationId xmlns:a16="http://schemas.microsoft.com/office/drawing/2014/main" id="{80C84E82-E986-44A4-8AE3-04AF20D8FF50}"/>
              </a:ext>
            </a:extLst>
          </p:cNvPr>
          <p:cNvSpPr/>
          <p:nvPr/>
        </p:nvSpPr>
        <p:spPr>
          <a:xfrm>
            <a:off x="4695274" y="11958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46" name="cauhoi2">
            <a:extLst>
              <a:ext uri="{FF2B5EF4-FFF2-40B4-BE49-F238E27FC236}">
                <a16:creationId xmlns:a16="http://schemas.microsoft.com/office/drawing/2014/main" id="{871E4C68-4879-4791-A023-291891C21920}"/>
              </a:ext>
            </a:extLst>
          </p:cNvPr>
          <p:cNvSpPr/>
          <p:nvPr/>
        </p:nvSpPr>
        <p:spPr>
          <a:xfrm>
            <a:off x="4569946" y="178480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cauhoi3">
            <a:extLst>
              <a:ext uri="{FF2B5EF4-FFF2-40B4-BE49-F238E27FC236}">
                <a16:creationId xmlns:a16="http://schemas.microsoft.com/office/drawing/2014/main" id="{9656AD6E-89B8-4AC0-B2F6-3A67197192C4}"/>
              </a:ext>
            </a:extLst>
          </p:cNvPr>
          <p:cNvSpPr/>
          <p:nvPr/>
        </p:nvSpPr>
        <p:spPr>
          <a:xfrm>
            <a:off x="4569946" y="178480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hỏi3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48" name="cauhoi4">
            <a:extLst>
              <a:ext uri="{FF2B5EF4-FFF2-40B4-BE49-F238E27FC236}">
                <a16:creationId xmlns:a16="http://schemas.microsoft.com/office/drawing/2014/main" id="{6E278262-176D-4755-9AEC-EB6055330194}"/>
              </a:ext>
            </a:extLst>
          </p:cNvPr>
          <p:cNvSpPr/>
          <p:nvPr/>
        </p:nvSpPr>
        <p:spPr>
          <a:xfrm>
            <a:off x="4569946" y="178480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hỏi4 </a:t>
            </a:r>
          </a:p>
        </p:txBody>
      </p:sp>
      <p:sp>
        <p:nvSpPr>
          <p:cNvPr id="49" name="cauhoi5">
            <a:extLst>
              <a:ext uri="{FF2B5EF4-FFF2-40B4-BE49-F238E27FC236}">
                <a16:creationId xmlns:a16="http://schemas.microsoft.com/office/drawing/2014/main" id="{069A6431-1470-4E4B-A804-051CFE984BFA}"/>
              </a:ext>
            </a:extLst>
          </p:cNvPr>
          <p:cNvSpPr/>
          <p:nvPr/>
        </p:nvSpPr>
        <p:spPr>
          <a:xfrm>
            <a:off x="4569946" y="178480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hỏi5 </a:t>
            </a:r>
          </a:p>
        </p:txBody>
      </p:sp>
      <p:sp>
        <p:nvSpPr>
          <p:cNvPr id="50" name="cauhoi6">
            <a:extLst>
              <a:ext uri="{FF2B5EF4-FFF2-40B4-BE49-F238E27FC236}">
                <a16:creationId xmlns:a16="http://schemas.microsoft.com/office/drawing/2014/main" id="{45957966-7834-4E4D-85D5-FC69879B455E}"/>
              </a:ext>
            </a:extLst>
          </p:cNvPr>
          <p:cNvSpPr/>
          <p:nvPr/>
        </p:nvSpPr>
        <p:spPr>
          <a:xfrm>
            <a:off x="4569946" y="178480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hỏi6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</a:p>
        </p:txBody>
      </p:sp>
    </p:spTree>
    <p:extLst>
      <p:ext uri="{BB962C8B-B14F-4D97-AF65-F5344CB8AC3E}">
        <p14:creationId xmlns:p14="http://schemas.microsoft.com/office/powerpoint/2010/main" val="7979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10949 L 0.31459 0.01181 C 0.37995 0.03912 0.47839 0.05394 0.58164 0.05394 C 0.69896 0.05394 0.7931 0.03912 0.85847 0.01181 L 1.17318 -0.10949 " pathEditMode="relative" rAng="0" ptsTypes="AAAAA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59" y="8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29699 L -0.33555 0.11644 C -0.40521 0.0757 -0.51016 0.05394 -0.62018 0.05394 C -0.74518 0.05394 -0.84557 0.0757 -0.91523 0.11644 L -1.25065 0.29699 " pathEditMode="relative" rAng="0" ptsTypes="AAA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-12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6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4765 0.085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425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29" dur="30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83" dur="307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94" dur="30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05" dur="30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16" dur="30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74089 0.129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44" y="648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27" dur="30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87617 0.1525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15" y="761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34848">
                <p:cTn id="1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2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5" grpId="1" animBg="1"/>
      <p:bldP spid="45" grpId="2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ANHNEN">
            <a:extLst>
              <a:ext uri="{FF2B5EF4-FFF2-40B4-BE49-F238E27FC236}">
                <a16:creationId xmlns:a16="http://schemas.microsoft.com/office/drawing/2014/main" id="{0C974014-B6F6-42FE-8665-2BDF620D7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274" name="Hình ảnh 273">
            <a:extLst>
              <a:ext uri="{FF2B5EF4-FFF2-40B4-BE49-F238E27FC236}">
                <a16:creationId xmlns:a16="http://schemas.microsoft.com/office/drawing/2014/main" id="{0AC8D8DA-B362-4FE9-A505-8A324BBDB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8980" l="430" r="92837">
                        <a14:foregroundMark x1="13610" y1="80000" x2="13610" y2="80000"/>
                        <a14:foregroundMark x1="6734" y1="72245" x2="6734" y2="72245"/>
                        <a14:foregroundMark x1="7020" y1="60612" x2="7020" y2="60612"/>
                        <a14:foregroundMark x1="6734" y1="57143" x2="5014" y2="61837"/>
                        <a14:foregroundMark x1="4298" y1="67551" x2="4585" y2="75306"/>
                        <a14:foregroundMark x1="4585" y1="75306" x2="4585" y2="75306"/>
                        <a14:foregroundMark x1="5587" y1="80408" x2="7450" y2="86939"/>
                        <a14:foregroundMark x1="7450" y1="86939" x2="7450" y2="86939"/>
                        <a14:foregroundMark x1="9169" y1="88571" x2="15903" y2="92041"/>
                        <a14:foregroundMark x1="15903" y1="92041" x2="15903" y2="92041"/>
                        <a14:foregroundMark x1="18338" y1="93265" x2="23926" y2="94694"/>
                        <a14:foregroundMark x1="28367" y1="95510" x2="30229" y2="95918"/>
                        <a14:foregroundMark x1="36246" y1="95918" x2="37679" y2="96735"/>
                        <a14:foregroundMark x1="44699" y1="98163" x2="46705" y2="98163"/>
                        <a14:foregroundMark x1="50573" y1="98163" x2="53009" y2="98980"/>
                        <a14:foregroundMark x1="61461" y1="96327" x2="61461" y2="96327"/>
                        <a14:foregroundMark x1="29799" y1="86939" x2="29799" y2="86939"/>
                        <a14:foregroundMark x1="18195" y1="83061" x2="18195" y2="83061"/>
                        <a14:foregroundMark x1="2006" y1="57143" x2="2006" y2="57143"/>
                        <a14:foregroundMark x1="2006" y1="54694" x2="2006" y2="54694"/>
                        <a14:foregroundMark x1="2436" y1="90816" x2="2436" y2="90816"/>
                        <a14:foregroundMark x1="430" y1="61837" x2="430" y2="61837"/>
                        <a14:foregroundMark x1="1003" y1="53673" x2="1003" y2="53673"/>
                        <a14:foregroundMark x1="71920" y1="89796" x2="71920" y2="89796"/>
                        <a14:foregroundMark x1="92120" y1="95918" x2="92120" y2="95918"/>
                        <a14:foregroundMark x1="92837" y1="94286" x2="92837" y2="94286"/>
                        <a14:foregroundMark x1="46705" y1="88571" x2="46705" y2="88571"/>
                        <a14:foregroundMark x1="20630" y1="68776" x2="20630" y2="68776"/>
                        <a14:foregroundMark x1="16189" y1="60612" x2="16189" y2="60612"/>
                        <a14:foregroundMark x1="30229" y1="55510" x2="30229" y2="55510"/>
                        <a14:foregroundMark x1="32951" y1="70612" x2="32951" y2="70612"/>
                        <a14:foregroundMark x1="44413" y1="75918" x2="44413" y2="7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" y="-9817"/>
            <a:ext cx="12192000" cy="6858000"/>
          </a:xfrm>
          <a:prstGeom prst="rect">
            <a:avLst/>
          </a:prstGeom>
        </p:spPr>
      </p:pic>
      <p:pic>
        <p:nvPicPr>
          <p:cNvPr id="347" name="dsfd" descr="Ảnh có chứa vẽ, đồng hồ&#10;&#10;Mô tả được tạo tự động">
            <a:extLst>
              <a:ext uri="{FF2B5EF4-FFF2-40B4-BE49-F238E27FC236}">
                <a16:creationId xmlns:a16="http://schemas.microsoft.com/office/drawing/2014/main" id="{D5A5B5FE-0204-4E63-8157-C8B2E84F3B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62" b="96385" l="8643" r="95333">
                        <a14:foregroundMark x1="33449" y1="5462" x2="33449" y2="5462"/>
                        <a14:foregroundMark x1="25151" y1="14077" x2="25151" y2="14077"/>
                        <a14:foregroundMark x1="24114" y1="20231" x2="24114" y2="20231"/>
                        <a14:foregroundMark x1="24114" y1="11538" x2="24114" y2="11538"/>
                        <a14:foregroundMark x1="25497" y1="10231" x2="25497" y2="10231"/>
                        <a14:foregroundMark x1="32757" y1="3846" x2="32757" y2="3846"/>
                        <a14:foregroundMark x1="30596" y1="2923" x2="30596" y2="2923"/>
                        <a14:foregroundMark x1="51426" y1="15385" x2="51426" y2="15385"/>
                        <a14:foregroundMark x1="27312" y1="12769" x2="27312" y2="12769"/>
                        <a14:foregroundMark x1="43215" y1="12231" x2="43215" y2="12231"/>
                        <a14:foregroundMark x1="48142" y1="13692" x2="48142" y2="13692"/>
                        <a14:foregroundMark x1="47882" y1="16385" x2="47882" y2="16385"/>
                        <a14:foregroundMark x1="48142" y1="17077" x2="49179" y2="16077"/>
                        <a14:foregroundMark x1="50562" y1="13462" x2="50562" y2="13462"/>
                        <a14:foregroundMark x1="49438" y1="10846" x2="48401" y2="10308"/>
                        <a14:foregroundMark x1="44598" y1="10308" x2="43820" y2="12000"/>
                        <a14:foregroundMark x1="43820" y1="13000" x2="43820" y2="14923"/>
                        <a14:foregroundMark x1="44339" y1="16077" x2="45376" y2="18538"/>
                        <a14:foregroundMark x1="46240" y1="19462" x2="47882" y2="20462"/>
                        <a14:foregroundMark x1="48920" y1="20462" x2="50043" y2="19462"/>
                        <a14:foregroundMark x1="50562" y1="18769" x2="50562" y2="18769"/>
                        <a14:foregroundMark x1="51340" y1="19000" x2="51340" y2="19000"/>
                        <a14:foregroundMark x1="27831" y1="15615" x2="27831" y2="15615"/>
                        <a14:foregroundMark x1="20311" y1="13692" x2="20311" y2="13692"/>
                        <a14:foregroundMark x1="20311" y1="13692" x2="20311" y2="13692"/>
                        <a14:foregroundMark x1="21348" y1="13692" x2="21348" y2="13692"/>
                        <a14:foregroundMark x1="21953" y1="12538" x2="22731" y2="12538"/>
                        <a14:foregroundMark x1="24892" y1="10846" x2="24892" y2="10846"/>
                        <a14:foregroundMark x1="22472" y1="10846" x2="22472" y2="10846"/>
                        <a14:foregroundMark x1="21348" y1="12000" x2="20570" y2="13692"/>
                        <a14:foregroundMark x1="20570" y1="14692" x2="20570" y2="14692"/>
                        <a14:foregroundMark x1="20311" y1="15615" x2="20311" y2="16846"/>
                        <a14:foregroundMark x1="20311" y1="17077" x2="22213" y2="19462"/>
                        <a14:foregroundMark x1="26275" y1="19462" x2="26275" y2="19462"/>
                        <a14:foregroundMark x1="89715" y1="66385" x2="89715" y2="66385"/>
                        <a14:foregroundMark x1="58341" y1="91615" x2="58341" y2="91615"/>
                        <a14:foregroundMark x1="51599" y1="92538" x2="51599" y2="92538"/>
                        <a14:foregroundMark x1="48660" y1="91385" x2="47277" y2="92308"/>
                        <a14:foregroundMark x1="44339" y1="93000" x2="42437" y2="93538"/>
                        <a14:foregroundMark x1="38116" y1="93538" x2="37338" y2="93538"/>
                        <a14:foregroundMark x1="30856" y1="93000" x2="28954" y2="93000"/>
                        <a14:foregroundMark x1="28954" y1="93000" x2="28954" y2="93000"/>
                        <a14:foregroundMark x1="24892" y1="93308" x2="24892" y2="93308"/>
                        <a14:foregroundMark x1="87295" y1="69462" x2="87295" y2="69462"/>
                        <a14:foregroundMark x1="93777" y1="41615" x2="93777" y2="41615"/>
                        <a14:foregroundMark x1="95419" y1="46385" x2="95419" y2="46385"/>
                        <a14:foregroundMark x1="92653" y1="41077" x2="92653" y2="41077"/>
                        <a14:foregroundMark x1="92135" y1="41385" x2="92135" y2="41385"/>
                        <a14:foregroundMark x1="95073" y1="45231" x2="95073" y2="45231"/>
                        <a14:foregroundMark x1="94296" y1="40846" x2="94296" y2="40846"/>
                        <a14:foregroundMark x1="95419" y1="44692" x2="95419" y2="44692"/>
                        <a14:foregroundMark x1="31893" y1="96385" x2="31893" y2="96385"/>
                        <a14:foregroundMark x1="52204" y1="92769" x2="52204" y2="92769"/>
                        <a14:foregroundMark x1="65946" y1="89154" x2="65946" y2="89154"/>
                        <a14:foregroundMark x1="62403" y1="88000" x2="62403" y2="88000"/>
                        <a14:foregroundMark x1="37338" y1="32462" x2="37338" y2="32462"/>
                        <a14:foregroundMark x1="51599" y1="13231" x2="51599" y2="13231"/>
                        <a14:foregroundMark x1="70268" y1="81769" x2="70268" y2="81769"/>
                        <a14:foregroundMark x1="69749" y1="76000" x2="69749" y2="76000"/>
                        <a14:foregroundMark x1="70268" y1="76231" x2="70268" y2="76231"/>
                        <a14:foregroundMark x1="8643" y1="88923" x2="8643" y2="8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2620"/>
            <a:ext cx="2344743" cy="2634541"/>
          </a:xfrm>
          <a:prstGeom prst="rect">
            <a:avLst/>
          </a:prstGeom>
        </p:spPr>
      </p:pic>
      <p:sp>
        <p:nvSpPr>
          <p:cNvPr id="348" name="Hình chữ nhật 347">
            <a:extLst>
              <a:ext uri="{FF2B5EF4-FFF2-40B4-BE49-F238E27FC236}">
                <a16:creationId xmlns:a16="http://schemas.microsoft.com/office/drawing/2014/main" id="{4A0AF635-012A-4C7D-9D4B-F522E21F39EA}"/>
              </a:ext>
            </a:extLst>
          </p:cNvPr>
          <p:cNvSpPr/>
          <p:nvPr/>
        </p:nvSpPr>
        <p:spPr>
          <a:xfrm>
            <a:off x="1085850" y="5467351"/>
            <a:ext cx="11106150" cy="13906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Hình chữ nhật 348">
            <a:extLst>
              <a:ext uri="{FF2B5EF4-FFF2-40B4-BE49-F238E27FC236}">
                <a16:creationId xmlns:a16="http://schemas.microsoft.com/office/drawing/2014/main" id="{C3546A3B-11C9-43E0-9525-D6051FAE6FF8}"/>
              </a:ext>
            </a:extLst>
          </p:cNvPr>
          <p:cNvSpPr/>
          <p:nvPr/>
        </p:nvSpPr>
        <p:spPr>
          <a:xfrm>
            <a:off x="2188026" y="5809890"/>
            <a:ext cx="8901797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HÃY BẢO VỆ ĐỘNG VẬT HOANG DÃ</a:t>
            </a:r>
            <a:endParaRPr lang="vi-VN" sz="4600" b="1" cap="none" spc="0" dirty="0">
              <a:ln w="0"/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4" name="DOI1">
            <a:extLst>
              <a:ext uri="{FF2B5EF4-FFF2-40B4-BE49-F238E27FC236}">
                <a16:creationId xmlns:a16="http://schemas.microsoft.com/office/drawing/2014/main" id="{C34DF400-D37E-4052-96D4-1392CBE82E9C}"/>
              </a:ext>
            </a:extLst>
          </p:cNvPr>
          <p:cNvSpPr/>
          <p:nvPr/>
        </p:nvSpPr>
        <p:spPr>
          <a:xfrm>
            <a:off x="0" y="391886"/>
            <a:ext cx="1654629" cy="449943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OI2">
            <a:extLst>
              <a:ext uri="{FF2B5EF4-FFF2-40B4-BE49-F238E27FC236}">
                <a16:creationId xmlns:a16="http://schemas.microsoft.com/office/drawing/2014/main" id="{4AA66E61-FF9F-408A-B34A-1F4857B723B2}"/>
              </a:ext>
            </a:extLst>
          </p:cNvPr>
          <p:cNvSpPr/>
          <p:nvPr/>
        </p:nvSpPr>
        <p:spPr>
          <a:xfrm>
            <a:off x="1903539" y="394438"/>
            <a:ext cx="1654629" cy="449943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I3">
            <a:extLst>
              <a:ext uri="{FF2B5EF4-FFF2-40B4-BE49-F238E27FC236}">
                <a16:creationId xmlns:a16="http://schemas.microsoft.com/office/drawing/2014/main" id="{BC6CB6D1-EC06-4DF4-BF42-3E02617047B3}"/>
              </a:ext>
            </a:extLst>
          </p:cNvPr>
          <p:cNvSpPr/>
          <p:nvPr/>
        </p:nvSpPr>
        <p:spPr>
          <a:xfrm>
            <a:off x="8704318" y="322706"/>
            <a:ext cx="1654629" cy="449943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DOI4">
            <a:extLst>
              <a:ext uri="{FF2B5EF4-FFF2-40B4-BE49-F238E27FC236}">
                <a16:creationId xmlns:a16="http://schemas.microsoft.com/office/drawing/2014/main" id="{84BF97B1-3C92-4BB1-BD30-03AAAF8A2749}"/>
              </a:ext>
            </a:extLst>
          </p:cNvPr>
          <p:cNvSpPr/>
          <p:nvPr/>
        </p:nvSpPr>
        <p:spPr>
          <a:xfrm>
            <a:off x="10607857" y="325258"/>
            <a:ext cx="1654629" cy="449943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7" name="Chim Hải Âu-tainhacchuong.biz">
            <a:hlinkClick r:id="" action="ppaction://media"/>
            <a:extLst>
              <a:ext uri="{FF2B5EF4-FFF2-40B4-BE49-F238E27FC236}">
                <a16:creationId xmlns:a16="http://schemas.microsoft.com/office/drawing/2014/main" id="{D7361585-0CE9-46CC-81F6-86DB2E1DA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78692" y="53981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58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25EA23B6-0CE1-4F66-9AF3-8719BBDEF5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573892" y="26669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59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331AB567-F072-44C2-AB72-7C3B4DB2A3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26292" y="28193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60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CDE88A57-0327-43CC-9D41-434DE527AF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78692" y="29717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61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C9B5DAA5-C3D8-4ACA-B97A-C3353075C3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31241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62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414FD08A-86B2-49AC-A16C-0B94743B8E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150740" y="50933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63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20CE90F6-FF31-4BAB-80E4-4B5D280A7A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421492" y="25145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64" name="r1">
            <a:extLst>
              <a:ext uri="{FF2B5EF4-FFF2-40B4-BE49-F238E27FC236}">
                <a16:creationId xmlns:a16="http://schemas.microsoft.com/office/drawing/2014/main" id="{3E685C61-142B-4EC4-9EE8-F4CA6218F0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926" y="3867809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165" name="r2">
            <a:extLst>
              <a:ext uri="{FF2B5EF4-FFF2-40B4-BE49-F238E27FC236}">
                <a16:creationId xmlns:a16="http://schemas.microsoft.com/office/drawing/2014/main" id="{0DA8C626-3C56-4B8B-B328-55181A507B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6120" y="3087573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166" name="r3">
            <a:extLst>
              <a:ext uri="{FF2B5EF4-FFF2-40B4-BE49-F238E27FC236}">
                <a16:creationId xmlns:a16="http://schemas.microsoft.com/office/drawing/2014/main" id="{3A307FC7-EF09-4466-93F3-FB859C3A3E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7171" y="3754635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167" name="r4">
            <a:extLst>
              <a:ext uri="{FF2B5EF4-FFF2-40B4-BE49-F238E27FC236}">
                <a16:creationId xmlns:a16="http://schemas.microsoft.com/office/drawing/2014/main" id="{C88DDF68-132D-4562-BCCD-40C7BA2C0F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6004" y="481258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168" name="r5">
            <a:extLst>
              <a:ext uri="{FF2B5EF4-FFF2-40B4-BE49-F238E27FC236}">
                <a16:creationId xmlns:a16="http://schemas.microsoft.com/office/drawing/2014/main" id="{102F58A9-9A57-427C-86AB-3138EBC4CF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8125" y="311715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169" name="r6">
            <a:extLst>
              <a:ext uri="{FF2B5EF4-FFF2-40B4-BE49-F238E27FC236}">
                <a16:creationId xmlns:a16="http://schemas.microsoft.com/office/drawing/2014/main" id="{8129B689-6E09-4BDB-8068-5E346DBC01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9354" y="3958638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170" name="r6">
            <a:extLst>
              <a:ext uri="{FF2B5EF4-FFF2-40B4-BE49-F238E27FC236}">
                <a16:creationId xmlns:a16="http://schemas.microsoft.com/office/drawing/2014/main" id="{CE3820EA-7411-48BB-B0CD-39E2CE6D12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8257" y="3372359"/>
            <a:ext cx="990706" cy="1000626"/>
          </a:xfrm>
          <a:prstGeom prst="rect">
            <a:avLst/>
          </a:prstGeom>
          <a:ln>
            <a:noFill/>
          </a:ln>
        </p:spPr>
      </p:pic>
      <p:pic>
        <p:nvPicPr>
          <p:cNvPr id="171" name="r6">
            <a:extLst>
              <a:ext uri="{FF2B5EF4-FFF2-40B4-BE49-F238E27FC236}">
                <a16:creationId xmlns:a16="http://schemas.microsoft.com/office/drawing/2014/main" id="{8FCDE8A1-2823-4908-AC99-D7DDC46F1E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848" y="3532766"/>
            <a:ext cx="990707" cy="890385"/>
          </a:xfrm>
          <a:prstGeom prst="rect">
            <a:avLst/>
          </a:prstGeom>
          <a:ln>
            <a:noFill/>
          </a:ln>
        </p:spPr>
      </p:pic>
      <p:sp>
        <p:nvSpPr>
          <p:cNvPr id="172" name="diem1">
            <a:extLst>
              <a:ext uri="{FF2B5EF4-FFF2-40B4-BE49-F238E27FC236}">
                <a16:creationId xmlns:a16="http://schemas.microsoft.com/office/drawing/2014/main" id="{3C13B6CA-72A3-40A9-89FB-C722DB715C0B}"/>
              </a:ext>
            </a:extLst>
          </p:cNvPr>
          <p:cNvSpPr/>
          <p:nvPr/>
        </p:nvSpPr>
        <p:spPr>
          <a:xfrm>
            <a:off x="227428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3" name="diem2">
            <a:extLst>
              <a:ext uri="{FF2B5EF4-FFF2-40B4-BE49-F238E27FC236}">
                <a16:creationId xmlns:a16="http://schemas.microsoft.com/office/drawing/2014/main" id="{7FE40085-937F-4629-A149-C34A657DA0B7}"/>
              </a:ext>
            </a:extLst>
          </p:cNvPr>
          <p:cNvSpPr/>
          <p:nvPr/>
        </p:nvSpPr>
        <p:spPr>
          <a:xfrm>
            <a:off x="227428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74" name="diem3">
            <a:extLst>
              <a:ext uri="{FF2B5EF4-FFF2-40B4-BE49-F238E27FC236}">
                <a16:creationId xmlns:a16="http://schemas.microsoft.com/office/drawing/2014/main" id="{E1F97386-D56D-46B2-AA75-C96D68492E28}"/>
              </a:ext>
            </a:extLst>
          </p:cNvPr>
          <p:cNvSpPr/>
          <p:nvPr/>
        </p:nvSpPr>
        <p:spPr>
          <a:xfrm>
            <a:off x="227428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5" name="diem4">
            <a:extLst>
              <a:ext uri="{FF2B5EF4-FFF2-40B4-BE49-F238E27FC236}">
                <a16:creationId xmlns:a16="http://schemas.microsoft.com/office/drawing/2014/main" id="{111E4DBB-B3BD-4390-914E-14B624A50578}"/>
              </a:ext>
            </a:extLst>
          </p:cNvPr>
          <p:cNvSpPr/>
          <p:nvPr/>
        </p:nvSpPr>
        <p:spPr>
          <a:xfrm>
            <a:off x="227428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76" name="diem5">
            <a:extLst>
              <a:ext uri="{FF2B5EF4-FFF2-40B4-BE49-F238E27FC236}">
                <a16:creationId xmlns:a16="http://schemas.microsoft.com/office/drawing/2014/main" id="{463BAFA2-0419-4348-8331-EB9E18886EDE}"/>
              </a:ext>
            </a:extLst>
          </p:cNvPr>
          <p:cNvSpPr/>
          <p:nvPr/>
        </p:nvSpPr>
        <p:spPr>
          <a:xfrm>
            <a:off x="227428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77" name="diem6">
            <a:extLst>
              <a:ext uri="{FF2B5EF4-FFF2-40B4-BE49-F238E27FC236}">
                <a16:creationId xmlns:a16="http://schemas.microsoft.com/office/drawing/2014/main" id="{2E25867E-EE13-434D-89AF-D6A1EE17F91B}"/>
              </a:ext>
            </a:extLst>
          </p:cNvPr>
          <p:cNvSpPr/>
          <p:nvPr/>
        </p:nvSpPr>
        <p:spPr>
          <a:xfrm>
            <a:off x="227428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78" name="chuyencau26">
            <a:extLst>
              <a:ext uri="{FF2B5EF4-FFF2-40B4-BE49-F238E27FC236}">
                <a16:creationId xmlns:a16="http://schemas.microsoft.com/office/drawing/2014/main" id="{2CB1D6B4-EAC9-45C0-BC19-2E2EAE1FA715}"/>
              </a:ext>
            </a:extLst>
          </p:cNvPr>
          <p:cNvSpPr/>
          <p:nvPr/>
        </p:nvSpPr>
        <p:spPr>
          <a:xfrm>
            <a:off x="7397366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79" name="chuyencau25">
            <a:extLst>
              <a:ext uri="{FF2B5EF4-FFF2-40B4-BE49-F238E27FC236}">
                <a16:creationId xmlns:a16="http://schemas.microsoft.com/office/drawing/2014/main" id="{E07C0F13-D077-4D61-8B6A-C88A818381DF}"/>
              </a:ext>
            </a:extLst>
          </p:cNvPr>
          <p:cNvSpPr/>
          <p:nvPr/>
        </p:nvSpPr>
        <p:spPr>
          <a:xfrm>
            <a:off x="7397366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0" name="chuyencau24">
            <a:extLst>
              <a:ext uri="{FF2B5EF4-FFF2-40B4-BE49-F238E27FC236}">
                <a16:creationId xmlns:a16="http://schemas.microsoft.com/office/drawing/2014/main" id="{EE78EFB5-8CA3-479C-942C-F1CF9ACD6CFB}"/>
              </a:ext>
            </a:extLst>
          </p:cNvPr>
          <p:cNvSpPr/>
          <p:nvPr/>
        </p:nvSpPr>
        <p:spPr>
          <a:xfrm>
            <a:off x="7397366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1" name="chuyen cau 23">
            <a:extLst>
              <a:ext uri="{FF2B5EF4-FFF2-40B4-BE49-F238E27FC236}">
                <a16:creationId xmlns:a16="http://schemas.microsoft.com/office/drawing/2014/main" id="{9330F794-819C-452A-BE24-57DCC3F70EB7}"/>
              </a:ext>
            </a:extLst>
          </p:cNvPr>
          <p:cNvSpPr/>
          <p:nvPr/>
        </p:nvSpPr>
        <p:spPr>
          <a:xfrm>
            <a:off x="7397366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2" name="chuyen cau 22">
            <a:extLst>
              <a:ext uri="{FF2B5EF4-FFF2-40B4-BE49-F238E27FC236}">
                <a16:creationId xmlns:a16="http://schemas.microsoft.com/office/drawing/2014/main" id="{7B728F30-8201-47E3-8D72-3A0BB18201D7}"/>
              </a:ext>
            </a:extLst>
          </p:cNvPr>
          <p:cNvSpPr/>
          <p:nvPr/>
        </p:nvSpPr>
        <p:spPr>
          <a:xfrm>
            <a:off x="7397366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3" name="chuyen cau 21">
            <a:extLst>
              <a:ext uri="{FF2B5EF4-FFF2-40B4-BE49-F238E27FC236}">
                <a16:creationId xmlns:a16="http://schemas.microsoft.com/office/drawing/2014/main" id="{350FE497-0404-4026-BD0E-5E5775B1E982}"/>
              </a:ext>
            </a:extLst>
          </p:cNvPr>
          <p:cNvSpPr/>
          <p:nvPr/>
        </p:nvSpPr>
        <p:spPr>
          <a:xfrm>
            <a:off x="7378316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4" name="d26">
            <a:extLst>
              <a:ext uri="{FF2B5EF4-FFF2-40B4-BE49-F238E27FC236}">
                <a16:creationId xmlns:a16="http://schemas.microsoft.com/office/drawing/2014/main" id="{2034F546-669F-4A15-8D7A-7F62C016FDFE}"/>
              </a:ext>
            </a:extLst>
          </p:cNvPr>
          <p:cNvSpPr/>
          <p:nvPr/>
        </p:nvSpPr>
        <p:spPr>
          <a:xfrm>
            <a:off x="2212583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d25">
            <a:extLst>
              <a:ext uri="{FF2B5EF4-FFF2-40B4-BE49-F238E27FC236}">
                <a16:creationId xmlns:a16="http://schemas.microsoft.com/office/drawing/2014/main" id="{16F42CE5-69A2-49A2-B143-46E32F8F7ED5}"/>
              </a:ext>
            </a:extLst>
          </p:cNvPr>
          <p:cNvSpPr/>
          <p:nvPr/>
        </p:nvSpPr>
        <p:spPr>
          <a:xfrm>
            <a:off x="2212583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d24">
            <a:extLst>
              <a:ext uri="{FF2B5EF4-FFF2-40B4-BE49-F238E27FC236}">
                <a16:creationId xmlns:a16="http://schemas.microsoft.com/office/drawing/2014/main" id="{39155527-62B0-4D73-B1FF-F14351595A7D}"/>
              </a:ext>
            </a:extLst>
          </p:cNvPr>
          <p:cNvSpPr/>
          <p:nvPr/>
        </p:nvSpPr>
        <p:spPr>
          <a:xfrm>
            <a:off x="2212583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d23">
            <a:extLst>
              <a:ext uri="{FF2B5EF4-FFF2-40B4-BE49-F238E27FC236}">
                <a16:creationId xmlns:a16="http://schemas.microsoft.com/office/drawing/2014/main" id="{490DDCB1-136F-4554-9F7B-AF3A6555109A}"/>
              </a:ext>
            </a:extLst>
          </p:cNvPr>
          <p:cNvSpPr/>
          <p:nvPr/>
        </p:nvSpPr>
        <p:spPr>
          <a:xfrm>
            <a:off x="2212583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d22">
            <a:extLst>
              <a:ext uri="{FF2B5EF4-FFF2-40B4-BE49-F238E27FC236}">
                <a16:creationId xmlns:a16="http://schemas.microsoft.com/office/drawing/2014/main" id="{5C166136-9665-4241-91A7-02198199F984}"/>
              </a:ext>
            </a:extLst>
          </p:cNvPr>
          <p:cNvSpPr/>
          <p:nvPr/>
        </p:nvSpPr>
        <p:spPr>
          <a:xfrm>
            <a:off x="2212583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d21">
            <a:extLst>
              <a:ext uri="{FF2B5EF4-FFF2-40B4-BE49-F238E27FC236}">
                <a16:creationId xmlns:a16="http://schemas.microsoft.com/office/drawing/2014/main" id="{E92E10E6-A20B-47FD-9D43-3AA073832DBB}"/>
              </a:ext>
            </a:extLst>
          </p:cNvPr>
          <p:cNvSpPr/>
          <p:nvPr/>
        </p:nvSpPr>
        <p:spPr>
          <a:xfrm>
            <a:off x="2212583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6" name="Chim Hải Âu-tainhacchuong.biz">
            <a:hlinkClick r:id="" action="ppaction://media"/>
            <a:extLst>
              <a:ext uri="{FF2B5EF4-FFF2-40B4-BE49-F238E27FC236}">
                <a16:creationId xmlns:a16="http://schemas.microsoft.com/office/drawing/2014/main" id="{F11AD4D0-D6A4-479B-BE8E-E7E1323568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55505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97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289D0D22-D78B-4D20-9140-94CB0B4053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26292" y="28193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98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4644E753-6A22-4300-A48F-72606A15AE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78692" y="29717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99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F0943C56-42C0-40F7-8046-AED8B0F960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31241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00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BB21FCE9-D3C3-4429-9524-A3A52960E9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83492" y="32765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01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87CA9452-789C-4C4C-9512-42CCA44069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303140" y="52457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02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92176A30-F903-49EA-8505-9A91562A56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573892" y="26669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03" name="r11">
            <a:extLst>
              <a:ext uri="{FF2B5EF4-FFF2-40B4-BE49-F238E27FC236}">
                <a16:creationId xmlns:a16="http://schemas.microsoft.com/office/drawing/2014/main" id="{EB1B0CDC-C59E-4939-BE95-3C4AD17AB3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6326" y="4020209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04" name="r21">
            <a:extLst>
              <a:ext uri="{FF2B5EF4-FFF2-40B4-BE49-F238E27FC236}">
                <a16:creationId xmlns:a16="http://schemas.microsoft.com/office/drawing/2014/main" id="{DF5CD36E-3022-447E-96AC-C3D4BA3346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8520" y="3239973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05" name="r31">
            <a:extLst>
              <a:ext uri="{FF2B5EF4-FFF2-40B4-BE49-F238E27FC236}">
                <a16:creationId xmlns:a16="http://schemas.microsoft.com/office/drawing/2014/main" id="{5A3833E3-6427-4466-A192-CCC68FC9FC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9571" y="3907035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06" name="r41">
            <a:extLst>
              <a:ext uri="{FF2B5EF4-FFF2-40B4-BE49-F238E27FC236}">
                <a16:creationId xmlns:a16="http://schemas.microsoft.com/office/drawing/2014/main" id="{9EA33631-D50F-4967-ABEB-9AF73AA403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8404" y="496498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07" name="r51">
            <a:extLst>
              <a:ext uri="{FF2B5EF4-FFF2-40B4-BE49-F238E27FC236}">
                <a16:creationId xmlns:a16="http://schemas.microsoft.com/office/drawing/2014/main" id="{F214A54A-45C9-4F31-A651-3EF2EFF543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0525" y="326955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08" name="r61">
            <a:extLst>
              <a:ext uri="{FF2B5EF4-FFF2-40B4-BE49-F238E27FC236}">
                <a16:creationId xmlns:a16="http://schemas.microsoft.com/office/drawing/2014/main" id="{DFBB74CF-E983-488C-B9C9-9832024061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1754" y="4111038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09" name="r61">
            <a:extLst>
              <a:ext uri="{FF2B5EF4-FFF2-40B4-BE49-F238E27FC236}">
                <a16:creationId xmlns:a16="http://schemas.microsoft.com/office/drawing/2014/main" id="{9789AE6C-6054-4D60-BBD9-C8179472A1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0657" y="3524759"/>
            <a:ext cx="990706" cy="1000626"/>
          </a:xfrm>
          <a:prstGeom prst="rect">
            <a:avLst/>
          </a:prstGeom>
          <a:ln>
            <a:noFill/>
          </a:ln>
        </p:spPr>
      </p:pic>
      <p:pic>
        <p:nvPicPr>
          <p:cNvPr id="210" name="r61">
            <a:extLst>
              <a:ext uri="{FF2B5EF4-FFF2-40B4-BE49-F238E27FC236}">
                <a16:creationId xmlns:a16="http://schemas.microsoft.com/office/drawing/2014/main" id="{AB27EE43-26FB-4A32-81C9-B0ED95E76D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0248" y="3685166"/>
            <a:ext cx="990707" cy="890385"/>
          </a:xfrm>
          <a:prstGeom prst="rect">
            <a:avLst/>
          </a:prstGeom>
          <a:ln>
            <a:noFill/>
          </a:ln>
        </p:spPr>
      </p:pic>
      <p:sp>
        <p:nvSpPr>
          <p:cNvPr id="211" name="diem11">
            <a:extLst>
              <a:ext uri="{FF2B5EF4-FFF2-40B4-BE49-F238E27FC236}">
                <a16:creationId xmlns:a16="http://schemas.microsoft.com/office/drawing/2014/main" id="{2AD93D69-6ACA-4E4B-BAAE-8D3F29F0C903}"/>
              </a:ext>
            </a:extLst>
          </p:cNvPr>
          <p:cNvSpPr/>
          <p:nvPr/>
        </p:nvSpPr>
        <p:spPr>
          <a:xfrm>
            <a:off x="430641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12" name="diem21">
            <a:extLst>
              <a:ext uri="{FF2B5EF4-FFF2-40B4-BE49-F238E27FC236}">
                <a16:creationId xmlns:a16="http://schemas.microsoft.com/office/drawing/2014/main" id="{B6D94C68-1C4D-4DF6-8822-F9101E9EFB32}"/>
              </a:ext>
            </a:extLst>
          </p:cNvPr>
          <p:cNvSpPr/>
          <p:nvPr/>
        </p:nvSpPr>
        <p:spPr>
          <a:xfrm>
            <a:off x="430641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13" name="diem31">
            <a:extLst>
              <a:ext uri="{FF2B5EF4-FFF2-40B4-BE49-F238E27FC236}">
                <a16:creationId xmlns:a16="http://schemas.microsoft.com/office/drawing/2014/main" id="{E3E41665-5E4E-4446-BA74-1005428A1B32}"/>
              </a:ext>
            </a:extLst>
          </p:cNvPr>
          <p:cNvSpPr/>
          <p:nvPr/>
        </p:nvSpPr>
        <p:spPr>
          <a:xfrm>
            <a:off x="430641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14" name="diem41">
            <a:extLst>
              <a:ext uri="{FF2B5EF4-FFF2-40B4-BE49-F238E27FC236}">
                <a16:creationId xmlns:a16="http://schemas.microsoft.com/office/drawing/2014/main" id="{44E99704-A513-49A1-A77F-90A36B5153CC}"/>
              </a:ext>
            </a:extLst>
          </p:cNvPr>
          <p:cNvSpPr/>
          <p:nvPr/>
        </p:nvSpPr>
        <p:spPr>
          <a:xfrm>
            <a:off x="430641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15" name="diem51">
            <a:extLst>
              <a:ext uri="{FF2B5EF4-FFF2-40B4-BE49-F238E27FC236}">
                <a16:creationId xmlns:a16="http://schemas.microsoft.com/office/drawing/2014/main" id="{DA51C093-84F5-4C9D-AD4E-2A63599BA444}"/>
              </a:ext>
            </a:extLst>
          </p:cNvPr>
          <p:cNvSpPr/>
          <p:nvPr/>
        </p:nvSpPr>
        <p:spPr>
          <a:xfrm>
            <a:off x="430641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16" name="diem61">
            <a:extLst>
              <a:ext uri="{FF2B5EF4-FFF2-40B4-BE49-F238E27FC236}">
                <a16:creationId xmlns:a16="http://schemas.microsoft.com/office/drawing/2014/main" id="{072F5014-B6C4-41FC-B8F3-575B76E25ADB}"/>
              </a:ext>
            </a:extLst>
          </p:cNvPr>
          <p:cNvSpPr/>
          <p:nvPr/>
        </p:nvSpPr>
        <p:spPr>
          <a:xfrm>
            <a:off x="430641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17" name="chuyencau261">
            <a:extLst>
              <a:ext uri="{FF2B5EF4-FFF2-40B4-BE49-F238E27FC236}">
                <a16:creationId xmlns:a16="http://schemas.microsoft.com/office/drawing/2014/main" id="{7D4F0FDE-B9D0-4403-B54D-1E1B8D246B2C}"/>
              </a:ext>
            </a:extLst>
          </p:cNvPr>
          <p:cNvSpPr/>
          <p:nvPr/>
        </p:nvSpPr>
        <p:spPr>
          <a:xfrm>
            <a:off x="7549766" y="18923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18" name="chuyencau251">
            <a:extLst>
              <a:ext uri="{FF2B5EF4-FFF2-40B4-BE49-F238E27FC236}">
                <a16:creationId xmlns:a16="http://schemas.microsoft.com/office/drawing/2014/main" id="{BFB39277-6018-4DB2-86A4-22B96ECBF3CF}"/>
              </a:ext>
            </a:extLst>
          </p:cNvPr>
          <p:cNvSpPr/>
          <p:nvPr/>
        </p:nvSpPr>
        <p:spPr>
          <a:xfrm>
            <a:off x="7549766" y="18923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19" name="chuyencau241">
            <a:extLst>
              <a:ext uri="{FF2B5EF4-FFF2-40B4-BE49-F238E27FC236}">
                <a16:creationId xmlns:a16="http://schemas.microsoft.com/office/drawing/2014/main" id="{7BE90116-5952-4DC3-8172-2683A17AB047}"/>
              </a:ext>
            </a:extLst>
          </p:cNvPr>
          <p:cNvSpPr/>
          <p:nvPr/>
        </p:nvSpPr>
        <p:spPr>
          <a:xfrm>
            <a:off x="7549766" y="18923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0" name="chuyen cau 231">
            <a:extLst>
              <a:ext uri="{FF2B5EF4-FFF2-40B4-BE49-F238E27FC236}">
                <a16:creationId xmlns:a16="http://schemas.microsoft.com/office/drawing/2014/main" id="{9B05C7E7-95D1-4B08-8425-8AC37962E813}"/>
              </a:ext>
            </a:extLst>
          </p:cNvPr>
          <p:cNvSpPr/>
          <p:nvPr/>
        </p:nvSpPr>
        <p:spPr>
          <a:xfrm>
            <a:off x="7549766" y="18923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1" name="chuyen cau 221">
            <a:extLst>
              <a:ext uri="{FF2B5EF4-FFF2-40B4-BE49-F238E27FC236}">
                <a16:creationId xmlns:a16="http://schemas.microsoft.com/office/drawing/2014/main" id="{E9446505-BA43-46CA-9DB2-DCDA289C54A8}"/>
              </a:ext>
            </a:extLst>
          </p:cNvPr>
          <p:cNvSpPr/>
          <p:nvPr/>
        </p:nvSpPr>
        <p:spPr>
          <a:xfrm>
            <a:off x="7549766" y="18923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2" name="chuyen cau 211">
            <a:extLst>
              <a:ext uri="{FF2B5EF4-FFF2-40B4-BE49-F238E27FC236}">
                <a16:creationId xmlns:a16="http://schemas.microsoft.com/office/drawing/2014/main" id="{FFECADCB-E2E9-49F6-8FC9-BAEFE5F64D1B}"/>
              </a:ext>
            </a:extLst>
          </p:cNvPr>
          <p:cNvSpPr/>
          <p:nvPr/>
        </p:nvSpPr>
        <p:spPr>
          <a:xfrm>
            <a:off x="7530716" y="18923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3" name="d16">
            <a:extLst>
              <a:ext uri="{FF2B5EF4-FFF2-40B4-BE49-F238E27FC236}">
                <a16:creationId xmlns:a16="http://schemas.microsoft.com/office/drawing/2014/main" id="{3D510AEA-139A-4B7E-BE4A-A022B35239AB}"/>
              </a:ext>
            </a:extLst>
          </p:cNvPr>
          <p:cNvSpPr/>
          <p:nvPr/>
        </p:nvSpPr>
        <p:spPr>
          <a:xfrm>
            <a:off x="2364983" y="21416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d15">
            <a:extLst>
              <a:ext uri="{FF2B5EF4-FFF2-40B4-BE49-F238E27FC236}">
                <a16:creationId xmlns:a16="http://schemas.microsoft.com/office/drawing/2014/main" id="{AC4A19CF-0806-49F5-B5FD-3AB9D3FD0335}"/>
              </a:ext>
            </a:extLst>
          </p:cNvPr>
          <p:cNvSpPr/>
          <p:nvPr/>
        </p:nvSpPr>
        <p:spPr>
          <a:xfrm>
            <a:off x="2364983" y="21416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d14">
            <a:extLst>
              <a:ext uri="{FF2B5EF4-FFF2-40B4-BE49-F238E27FC236}">
                <a16:creationId xmlns:a16="http://schemas.microsoft.com/office/drawing/2014/main" id="{9B66FA7A-7E81-4A24-AEA3-5E564F393D86}"/>
              </a:ext>
            </a:extLst>
          </p:cNvPr>
          <p:cNvSpPr/>
          <p:nvPr/>
        </p:nvSpPr>
        <p:spPr>
          <a:xfrm>
            <a:off x="2364983" y="21416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d13">
            <a:extLst>
              <a:ext uri="{FF2B5EF4-FFF2-40B4-BE49-F238E27FC236}">
                <a16:creationId xmlns:a16="http://schemas.microsoft.com/office/drawing/2014/main" id="{7F4DBF2B-4106-45C0-9A9A-51A68C731875}"/>
              </a:ext>
            </a:extLst>
          </p:cNvPr>
          <p:cNvSpPr/>
          <p:nvPr/>
        </p:nvSpPr>
        <p:spPr>
          <a:xfrm>
            <a:off x="2364983" y="21416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d12">
            <a:extLst>
              <a:ext uri="{FF2B5EF4-FFF2-40B4-BE49-F238E27FC236}">
                <a16:creationId xmlns:a16="http://schemas.microsoft.com/office/drawing/2014/main" id="{3E52EB72-ADEC-415D-B9CD-FBA136A970A8}"/>
              </a:ext>
            </a:extLst>
          </p:cNvPr>
          <p:cNvSpPr/>
          <p:nvPr/>
        </p:nvSpPr>
        <p:spPr>
          <a:xfrm>
            <a:off x="2364983" y="21416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d11">
            <a:extLst>
              <a:ext uri="{FF2B5EF4-FFF2-40B4-BE49-F238E27FC236}">
                <a16:creationId xmlns:a16="http://schemas.microsoft.com/office/drawing/2014/main" id="{F6B51CE7-DD22-4F2E-B3CF-4766DFADD31A}"/>
              </a:ext>
            </a:extLst>
          </p:cNvPr>
          <p:cNvSpPr/>
          <p:nvPr/>
        </p:nvSpPr>
        <p:spPr>
          <a:xfrm>
            <a:off x="2364983" y="21416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" name="Chim Hải Âu-tainhacchuong.biz">
            <a:hlinkClick r:id="" action="ppaction://media"/>
            <a:extLst>
              <a:ext uri="{FF2B5EF4-FFF2-40B4-BE49-F238E27FC236}">
                <a16:creationId xmlns:a16="http://schemas.microsoft.com/office/drawing/2014/main" id="{8EA8E3CC-9176-4968-80EC-B8D0460E47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55505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36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09165D61-697E-40FA-A0E2-C9D8D6594D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26292" y="28193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37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F2D65EDF-34D4-4520-8503-8D5D22DA91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78692" y="29717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38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8E974A83-15E1-4FC1-9867-AAF8E3E7C7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31241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39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B23D6C30-2E1F-4DAD-94E5-1BC4B09D49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83492" y="32765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40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99BFBCB4-18FD-4D75-B63E-15D0299941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303140" y="52457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41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6A3A3732-F2F8-467E-9D77-53C20F7742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573892" y="26669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42" name="r11">
            <a:extLst>
              <a:ext uri="{FF2B5EF4-FFF2-40B4-BE49-F238E27FC236}">
                <a16:creationId xmlns:a16="http://schemas.microsoft.com/office/drawing/2014/main" id="{63C5A31D-008D-4A5F-A74D-35CAA970D8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6326" y="4020209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43" name="r21">
            <a:extLst>
              <a:ext uri="{FF2B5EF4-FFF2-40B4-BE49-F238E27FC236}">
                <a16:creationId xmlns:a16="http://schemas.microsoft.com/office/drawing/2014/main" id="{E7901977-EFFD-4361-B901-6AAEF4E6EB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8520" y="3239973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44" name="r31">
            <a:extLst>
              <a:ext uri="{FF2B5EF4-FFF2-40B4-BE49-F238E27FC236}">
                <a16:creationId xmlns:a16="http://schemas.microsoft.com/office/drawing/2014/main" id="{6E34236E-2F70-4083-B3F3-C2ED404C21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9571" y="3907035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45" name="r41">
            <a:extLst>
              <a:ext uri="{FF2B5EF4-FFF2-40B4-BE49-F238E27FC236}">
                <a16:creationId xmlns:a16="http://schemas.microsoft.com/office/drawing/2014/main" id="{4DB88CA1-CC8A-4CA1-BF9D-D65EAD7D67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8404" y="496498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46" name="r51">
            <a:extLst>
              <a:ext uri="{FF2B5EF4-FFF2-40B4-BE49-F238E27FC236}">
                <a16:creationId xmlns:a16="http://schemas.microsoft.com/office/drawing/2014/main" id="{6A7B7078-E3BC-45B2-A523-3DDDAF556E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0525" y="326955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47" name="r61">
            <a:extLst>
              <a:ext uri="{FF2B5EF4-FFF2-40B4-BE49-F238E27FC236}">
                <a16:creationId xmlns:a16="http://schemas.microsoft.com/office/drawing/2014/main" id="{4C4D1D81-5E0B-469E-BA10-DE583F1A42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1754" y="4111038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48" name="r61">
            <a:extLst>
              <a:ext uri="{FF2B5EF4-FFF2-40B4-BE49-F238E27FC236}">
                <a16:creationId xmlns:a16="http://schemas.microsoft.com/office/drawing/2014/main" id="{F35173AD-E1AF-4DF3-999C-68DFF4124E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0657" y="3524759"/>
            <a:ext cx="990706" cy="1000626"/>
          </a:xfrm>
          <a:prstGeom prst="rect">
            <a:avLst/>
          </a:prstGeom>
          <a:ln>
            <a:noFill/>
          </a:ln>
        </p:spPr>
      </p:pic>
      <p:pic>
        <p:nvPicPr>
          <p:cNvPr id="249" name="r61">
            <a:extLst>
              <a:ext uri="{FF2B5EF4-FFF2-40B4-BE49-F238E27FC236}">
                <a16:creationId xmlns:a16="http://schemas.microsoft.com/office/drawing/2014/main" id="{F8D41089-BE8E-4438-B5EE-0495E8836E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0248" y="3685166"/>
            <a:ext cx="990707" cy="890385"/>
          </a:xfrm>
          <a:prstGeom prst="rect">
            <a:avLst/>
          </a:prstGeom>
          <a:ln>
            <a:noFill/>
          </a:ln>
        </p:spPr>
      </p:pic>
      <p:sp>
        <p:nvSpPr>
          <p:cNvPr id="250" name="diem11">
            <a:extLst>
              <a:ext uri="{FF2B5EF4-FFF2-40B4-BE49-F238E27FC236}">
                <a16:creationId xmlns:a16="http://schemas.microsoft.com/office/drawing/2014/main" id="{88D2D303-6A62-4C65-B5EF-A85693909D0F}"/>
              </a:ext>
            </a:extLst>
          </p:cNvPr>
          <p:cNvSpPr/>
          <p:nvPr/>
        </p:nvSpPr>
        <p:spPr>
          <a:xfrm>
            <a:off x="9059625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1" name="diem21">
            <a:extLst>
              <a:ext uri="{FF2B5EF4-FFF2-40B4-BE49-F238E27FC236}">
                <a16:creationId xmlns:a16="http://schemas.microsoft.com/office/drawing/2014/main" id="{4EA5D359-7794-45D2-A795-54AF532FAFE8}"/>
              </a:ext>
            </a:extLst>
          </p:cNvPr>
          <p:cNvSpPr/>
          <p:nvPr/>
        </p:nvSpPr>
        <p:spPr>
          <a:xfrm>
            <a:off x="9059625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52" name="diem31">
            <a:extLst>
              <a:ext uri="{FF2B5EF4-FFF2-40B4-BE49-F238E27FC236}">
                <a16:creationId xmlns:a16="http://schemas.microsoft.com/office/drawing/2014/main" id="{410C405A-0968-4351-B7B0-77510BE05197}"/>
              </a:ext>
            </a:extLst>
          </p:cNvPr>
          <p:cNvSpPr/>
          <p:nvPr/>
        </p:nvSpPr>
        <p:spPr>
          <a:xfrm>
            <a:off x="9059625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53" name="diem41">
            <a:extLst>
              <a:ext uri="{FF2B5EF4-FFF2-40B4-BE49-F238E27FC236}">
                <a16:creationId xmlns:a16="http://schemas.microsoft.com/office/drawing/2014/main" id="{F61EAB6F-2C0A-4BF1-BC78-5823AE59C20E}"/>
              </a:ext>
            </a:extLst>
          </p:cNvPr>
          <p:cNvSpPr/>
          <p:nvPr/>
        </p:nvSpPr>
        <p:spPr>
          <a:xfrm>
            <a:off x="9059625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54" name="diem51">
            <a:extLst>
              <a:ext uri="{FF2B5EF4-FFF2-40B4-BE49-F238E27FC236}">
                <a16:creationId xmlns:a16="http://schemas.microsoft.com/office/drawing/2014/main" id="{199B7968-AE4C-4A28-BA9E-6C2CC5A4255A}"/>
              </a:ext>
            </a:extLst>
          </p:cNvPr>
          <p:cNvSpPr/>
          <p:nvPr/>
        </p:nvSpPr>
        <p:spPr>
          <a:xfrm>
            <a:off x="9059625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55" name="diem61">
            <a:extLst>
              <a:ext uri="{FF2B5EF4-FFF2-40B4-BE49-F238E27FC236}">
                <a16:creationId xmlns:a16="http://schemas.microsoft.com/office/drawing/2014/main" id="{0708E5B7-4147-48EE-A172-9E596CC4BEA4}"/>
              </a:ext>
            </a:extLst>
          </p:cNvPr>
          <p:cNvSpPr/>
          <p:nvPr/>
        </p:nvSpPr>
        <p:spPr>
          <a:xfrm>
            <a:off x="9059625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56" name="chuyencau261">
            <a:extLst>
              <a:ext uri="{FF2B5EF4-FFF2-40B4-BE49-F238E27FC236}">
                <a16:creationId xmlns:a16="http://schemas.microsoft.com/office/drawing/2014/main" id="{AC389ED8-79F5-47A1-900A-8651F55435DE}"/>
              </a:ext>
            </a:extLst>
          </p:cNvPr>
          <p:cNvSpPr/>
          <p:nvPr/>
        </p:nvSpPr>
        <p:spPr>
          <a:xfrm>
            <a:off x="7473566" y="187325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7" name="chuyencau251">
            <a:extLst>
              <a:ext uri="{FF2B5EF4-FFF2-40B4-BE49-F238E27FC236}">
                <a16:creationId xmlns:a16="http://schemas.microsoft.com/office/drawing/2014/main" id="{E932452F-6931-4060-89AD-D3D4F1DB136B}"/>
              </a:ext>
            </a:extLst>
          </p:cNvPr>
          <p:cNvSpPr/>
          <p:nvPr/>
        </p:nvSpPr>
        <p:spPr>
          <a:xfrm>
            <a:off x="7473566" y="187325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8" name="chuyencau241">
            <a:extLst>
              <a:ext uri="{FF2B5EF4-FFF2-40B4-BE49-F238E27FC236}">
                <a16:creationId xmlns:a16="http://schemas.microsoft.com/office/drawing/2014/main" id="{09A8678F-8164-4287-B006-FC5E91BB3CE5}"/>
              </a:ext>
            </a:extLst>
          </p:cNvPr>
          <p:cNvSpPr/>
          <p:nvPr/>
        </p:nvSpPr>
        <p:spPr>
          <a:xfrm>
            <a:off x="7473566" y="187325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9" name="chuyen cau 231">
            <a:extLst>
              <a:ext uri="{FF2B5EF4-FFF2-40B4-BE49-F238E27FC236}">
                <a16:creationId xmlns:a16="http://schemas.microsoft.com/office/drawing/2014/main" id="{DE561C74-0389-4A05-B0A0-A4D6FEA284F6}"/>
              </a:ext>
            </a:extLst>
          </p:cNvPr>
          <p:cNvSpPr/>
          <p:nvPr/>
        </p:nvSpPr>
        <p:spPr>
          <a:xfrm>
            <a:off x="7473566" y="187325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0" name="chuyen cau 221">
            <a:extLst>
              <a:ext uri="{FF2B5EF4-FFF2-40B4-BE49-F238E27FC236}">
                <a16:creationId xmlns:a16="http://schemas.microsoft.com/office/drawing/2014/main" id="{00A066C9-8D9C-4743-96A2-7887170B4F30}"/>
              </a:ext>
            </a:extLst>
          </p:cNvPr>
          <p:cNvSpPr/>
          <p:nvPr/>
        </p:nvSpPr>
        <p:spPr>
          <a:xfrm>
            <a:off x="7473566" y="187325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1" name="chuyen cau 211">
            <a:extLst>
              <a:ext uri="{FF2B5EF4-FFF2-40B4-BE49-F238E27FC236}">
                <a16:creationId xmlns:a16="http://schemas.microsoft.com/office/drawing/2014/main" id="{7EFBB57C-FD07-4497-8FED-B3B855B63FEE}"/>
              </a:ext>
            </a:extLst>
          </p:cNvPr>
          <p:cNvSpPr/>
          <p:nvPr/>
        </p:nvSpPr>
        <p:spPr>
          <a:xfrm>
            <a:off x="7454516" y="187325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2" name="d16">
            <a:extLst>
              <a:ext uri="{FF2B5EF4-FFF2-40B4-BE49-F238E27FC236}">
                <a16:creationId xmlns:a16="http://schemas.microsoft.com/office/drawing/2014/main" id="{0D34A124-B947-46F1-A93A-9D27F6DD7518}"/>
              </a:ext>
            </a:extLst>
          </p:cNvPr>
          <p:cNvSpPr/>
          <p:nvPr/>
        </p:nvSpPr>
        <p:spPr>
          <a:xfrm>
            <a:off x="2288783" y="212260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d15">
            <a:extLst>
              <a:ext uri="{FF2B5EF4-FFF2-40B4-BE49-F238E27FC236}">
                <a16:creationId xmlns:a16="http://schemas.microsoft.com/office/drawing/2014/main" id="{D7B1F56A-9025-444D-83A0-483DEEAADB99}"/>
              </a:ext>
            </a:extLst>
          </p:cNvPr>
          <p:cNvSpPr/>
          <p:nvPr/>
        </p:nvSpPr>
        <p:spPr>
          <a:xfrm>
            <a:off x="2288783" y="212260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d14">
            <a:extLst>
              <a:ext uri="{FF2B5EF4-FFF2-40B4-BE49-F238E27FC236}">
                <a16:creationId xmlns:a16="http://schemas.microsoft.com/office/drawing/2014/main" id="{9BF7868D-8D66-411B-8059-77B0D0208AE2}"/>
              </a:ext>
            </a:extLst>
          </p:cNvPr>
          <p:cNvSpPr/>
          <p:nvPr/>
        </p:nvSpPr>
        <p:spPr>
          <a:xfrm>
            <a:off x="2288783" y="212260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d13">
            <a:extLst>
              <a:ext uri="{FF2B5EF4-FFF2-40B4-BE49-F238E27FC236}">
                <a16:creationId xmlns:a16="http://schemas.microsoft.com/office/drawing/2014/main" id="{A0A04299-0C3A-450B-8110-B88077C87C77}"/>
              </a:ext>
            </a:extLst>
          </p:cNvPr>
          <p:cNvSpPr/>
          <p:nvPr/>
        </p:nvSpPr>
        <p:spPr>
          <a:xfrm>
            <a:off x="2288783" y="212260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d12">
            <a:extLst>
              <a:ext uri="{FF2B5EF4-FFF2-40B4-BE49-F238E27FC236}">
                <a16:creationId xmlns:a16="http://schemas.microsoft.com/office/drawing/2014/main" id="{540B1CCB-D4CD-41EB-A897-EA28F07DF158}"/>
              </a:ext>
            </a:extLst>
          </p:cNvPr>
          <p:cNvSpPr/>
          <p:nvPr/>
        </p:nvSpPr>
        <p:spPr>
          <a:xfrm>
            <a:off x="2288783" y="212260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d11">
            <a:extLst>
              <a:ext uri="{FF2B5EF4-FFF2-40B4-BE49-F238E27FC236}">
                <a16:creationId xmlns:a16="http://schemas.microsoft.com/office/drawing/2014/main" id="{837ED6B5-076D-4D80-AFC5-7D12A85A7A32}"/>
              </a:ext>
            </a:extLst>
          </p:cNvPr>
          <p:cNvSpPr/>
          <p:nvPr/>
        </p:nvSpPr>
        <p:spPr>
          <a:xfrm>
            <a:off x="2288783" y="212260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" name="Chim Hải Âu-tainhacchuong.biz">
            <a:hlinkClick r:id="" action="ppaction://media"/>
            <a:extLst>
              <a:ext uri="{FF2B5EF4-FFF2-40B4-BE49-F238E27FC236}">
                <a16:creationId xmlns:a16="http://schemas.microsoft.com/office/drawing/2014/main" id="{5D0235CD-8931-43EC-8B7E-553EE7EC6E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55505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09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36D5BB33-83C7-46E3-8D5B-3E2D004EA0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26292" y="28193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10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50A17C6F-3377-4FAE-8672-E496A9B30D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78692" y="29717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11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C18C714A-0A97-41D8-A681-C87A48D731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31241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12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EC2A304E-990B-46C9-BE34-8CA91AEABA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83492" y="32765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13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52DF3160-73AA-4C7A-B3ED-E9247F3F91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303140" y="52457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14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CE17AD6E-3944-4B0E-A679-B383C99463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573892" y="26669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15" name="r11">
            <a:extLst>
              <a:ext uri="{FF2B5EF4-FFF2-40B4-BE49-F238E27FC236}">
                <a16:creationId xmlns:a16="http://schemas.microsoft.com/office/drawing/2014/main" id="{CC349761-30C6-4CA8-AD01-6253D50D49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6326" y="4020209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316" name="r21">
            <a:extLst>
              <a:ext uri="{FF2B5EF4-FFF2-40B4-BE49-F238E27FC236}">
                <a16:creationId xmlns:a16="http://schemas.microsoft.com/office/drawing/2014/main" id="{F09B7E05-79F1-4ED8-87A5-6F17F85815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8520" y="3239973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317" name="r31">
            <a:extLst>
              <a:ext uri="{FF2B5EF4-FFF2-40B4-BE49-F238E27FC236}">
                <a16:creationId xmlns:a16="http://schemas.microsoft.com/office/drawing/2014/main" id="{B91329FF-B9FD-4967-BFC3-74DB410741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9571" y="3907035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318" name="r41">
            <a:extLst>
              <a:ext uri="{FF2B5EF4-FFF2-40B4-BE49-F238E27FC236}">
                <a16:creationId xmlns:a16="http://schemas.microsoft.com/office/drawing/2014/main" id="{584E751B-7AC9-4407-92CD-21225AB42F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8404" y="496498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319" name="r51">
            <a:extLst>
              <a:ext uri="{FF2B5EF4-FFF2-40B4-BE49-F238E27FC236}">
                <a16:creationId xmlns:a16="http://schemas.microsoft.com/office/drawing/2014/main" id="{2276A0A3-9DC3-44E7-966D-FCAEAC668F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0525" y="326955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320" name="r61">
            <a:extLst>
              <a:ext uri="{FF2B5EF4-FFF2-40B4-BE49-F238E27FC236}">
                <a16:creationId xmlns:a16="http://schemas.microsoft.com/office/drawing/2014/main" id="{00804CA7-4A11-48C0-AD37-8B06D962DA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1754" y="4111038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321" name="r61">
            <a:extLst>
              <a:ext uri="{FF2B5EF4-FFF2-40B4-BE49-F238E27FC236}">
                <a16:creationId xmlns:a16="http://schemas.microsoft.com/office/drawing/2014/main" id="{B70EB3BC-6E9D-42A7-AC87-71ACCB0CB2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0657" y="3524759"/>
            <a:ext cx="990706" cy="1000626"/>
          </a:xfrm>
          <a:prstGeom prst="rect">
            <a:avLst/>
          </a:prstGeom>
          <a:ln>
            <a:noFill/>
          </a:ln>
        </p:spPr>
      </p:pic>
      <p:pic>
        <p:nvPicPr>
          <p:cNvPr id="322" name="r61">
            <a:extLst>
              <a:ext uri="{FF2B5EF4-FFF2-40B4-BE49-F238E27FC236}">
                <a16:creationId xmlns:a16="http://schemas.microsoft.com/office/drawing/2014/main" id="{9D4000D8-1220-4782-BA9D-B5EB0ABE4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0248" y="3685166"/>
            <a:ext cx="990707" cy="890385"/>
          </a:xfrm>
          <a:prstGeom prst="rect">
            <a:avLst/>
          </a:prstGeom>
          <a:ln>
            <a:noFill/>
          </a:ln>
        </p:spPr>
      </p:pic>
      <p:sp>
        <p:nvSpPr>
          <p:cNvPr id="323" name="diem11">
            <a:extLst>
              <a:ext uri="{FF2B5EF4-FFF2-40B4-BE49-F238E27FC236}">
                <a16:creationId xmlns:a16="http://schemas.microsoft.com/office/drawing/2014/main" id="{B2A7BA62-C6A8-4096-9735-07F9A67135C6}"/>
              </a:ext>
            </a:extLst>
          </p:cNvPr>
          <p:cNvSpPr/>
          <p:nvPr/>
        </p:nvSpPr>
        <p:spPr>
          <a:xfrm>
            <a:off x="1104851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24" name="diem21">
            <a:extLst>
              <a:ext uri="{FF2B5EF4-FFF2-40B4-BE49-F238E27FC236}">
                <a16:creationId xmlns:a16="http://schemas.microsoft.com/office/drawing/2014/main" id="{7C36BFCC-A3EC-4D0A-B3B0-3B13F0A90C1F}"/>
              </a:ext>
            </a:extLst>
          </p:cNvPr>
          <p:cNvSpPr/>
          <p:nvPr/>
        </p:nvSpPr>
        <p:spPr>
          <a:xfrm>
            <a:off x="1104851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25" name="diem31">
            <a:extLst>
              <a:ext uri="{FF2B5EF4-FFF2-40B4-BE49-F238E27FC236}">
                <a16:creationId xmlns:a16="http://schemas.microsoft.com/office/drawing/2014/main" id="{F9F26589-808A-4510-BCD2-ECD6CE0161BC}"/>
              </a:ext>
            </a:extLst>
          </p:cNvPr>
          <p:cNvSpPr/>
          <p:nvPr/>
        </p:nvSpPr>
        <p:spPr>
          <a:xfrm>
            <a:off x="1104851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26" name="diem41">
            <a:extLst>
              <a:ext uri="{FF2B5EF4-FFF2-40B4-BE49-F238E27FC236}">
                <a16:creationId xmlns:a16="http://schemas.microsoft.com/office/drawing/2014/main" id="{8471B3D4-00FB-4F86-8C5B-72CF6353FD2F}"/>
              </a:ext>
            </a:extLst>
          </p:cNvPr>
          <p:cNvSpPr/>
          <p:nvPr/>
        </p:nvSpPr>
        <p:spPr>
          <a:xfrm>
            <a:off x="1104851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27" name="diem51">
            <a:extLst>
              <a:ext uri="{FF2B5EF4-FFF2-40B4-BE49-F238E27FC236}">
                <a16:creationId xmlns:a16="http://schemas.microsoft.com/office/drawing/2014/main" id="{9C7521D1-632C-432F-BD83-61C2E878FA00}"/>
              </a:ext>
            </a:extLst>
          </p:cNvPr>
          <p:cNvSpPr/>
          <p:nvPr/>
        </p:nvSpPr>
        <p:spPr>
          <a:xfrm>
            <a:off x="1104851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28" name="diem61">
            <a:extLst>
              <a:ext uri="{FF2B5EF4-FFF2-40B4-BE49-F238E27FC236}">
                <a16:creationId xmlns:a16="http://schemas.microsoft.com/office/drawing/2014/main" id="{12505797-6802-462D-9013-E3454A17D4A4}"/>
              </a:ext>
            </a:extLst>
          </p:cNvPr>
          <p:cNvSpPr/>
          <p:nvPr/>
        </p:nvSpPr>
        <p:spPr>
          <a:xfrm>
            <a:off x="1104851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29" name="chuyencau261">
            <a:extLst>
              <a:ext uri="{FF2B5EF4-FFF2-40B4-BE49-F238E27FC236}">
                <a16:creationId xmlns:a16="http://schemas.microsoft.com/office/drawing/2014/main" id="{4DCBA71E-D12A-47CC-A879-9788661336A1}"/>
              </a:ext>
            </a:extLst>
          </p:cNvPr>
          <p:cNvSpPr/>
          <p:nvPr/>
        </p:nvSpPr>
        <p:spPr>
          <a:xfrm>
            <a:off x="7378316" y="17780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0" name="chuyencau251">
            <a:extLst>
              <a:ext uri="{FF2B5EF4-FFF2-40B4-BE49-F238E27FC236}">
                <a16:creationId xmlns:a16="http://schemas.microsoft.com/office/drawing/2014/main" id="{26F4CB47-7839-4EC5-9D1C-50093D35441D}"/>
              </a:ext>
            </a:extLst>
          </p:cNvPr>
          <p:cNvSpPr/>
          <p:nvPr/>
        </p:nvSpPr>
        <p:spPr>
          <a:xfrm>
            <a:off x="7378316" y="17780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1" name="chuyencau241">
            <a:extLst>
              <a:ext uri="{FF2B5EF4-FFF2-40B4-BE49-F238E27FC236}">
                <a16:creationId xmlns:a16="http://schemas.microsoft.com/office/drawing/2014/main" id="{77000B90-D733-43D0-A51F-7097FEAC43DB}"/>
              </a:ext>
            </a:extLst>
          </p:cNvPr>
          <p:cNvSpPr/>
          <p:nvPr/>
        </p:nvSpPr>
        <p:spPr>
          <a:xfrm>
            <a:off x="7378316" y="17780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2" name="chuyen cau 231">
            <a:extLst>
              <a:ext uri="{FF2B5EF4-FFF2-40B4-BE49-F238E27FC236}">
                <a16:creationId xmlns:a16="http://schemas.microsoft.com/office/drawing/2014/main" id="{33690C5A-32D5-42A7-9C4C-28BE11C78167}"/>
              </a:ext>
            </a:extLst>
          </p:cNvPr>
          <p:cNvSpPr/>
          <p:nvPr/>
        </p:nvSpPr>
        <p:spPr>
          <a:xfrm>
            <a:off x="7378316" y="17780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3" name="chuyen cau 221">
            <a:extLst>
              <a:ext uri="{FF2B5EF4-FFF2-40B4-BE49-F238E27FC236}">
                <a16:creationId xmlns:a16="http://schemas.microsoft.com/office/drawing/2014/main" id="{7C425BB6-0AAE-4790-AD71-40A7DFCD45E4}"/>
              </a:ext>
            </a:extLst>
          </p:cNvPr>
          <p:cNvSpPr/>
          <p:nvPr/>
        </p:nvSpPr>
        <p:spPr>
          <a:xfrm>
            <a:off x="7378316" y="17780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4" name="chuyen cau 211">
            <a:extLst>
              <a:ext uri="{FF2B5EF4-FFF2-40B4-BE49-F238E27FC236}">
                <a16:creationId xmlns:a16="http://schemas.microsoft.com/office/drawing/2014/main" id="{B63E1097-E62A-42A6-9C76-23887342C296}"/>
              </a:ext>
            </a:extLst>
          </p:cNvPr>
          <p:cNvSpPr/>
          <p:nvPr/>
        </p:nvSpPr>
        <p:spPr>
          <a:xfrm>
            <a:off x="7359266" y="17780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5" name="d16">
            <a:extLst>
              <a:ext uri="{FF2B5EF4-FFF2-40B4-BE49-F238E27FC236}">
                <a16:creationId xmlns:a16="http://schemas.microsoft.com/office/drawing/2014/main" id="{0DB040FE-D9E2-4CD9-8AB8-D3D2B7A42707}"/>
              </a:ext>
            </a:extLst>
          </p:cNvPr>
          <p:cNvSpPr/>
          <p:nvPr/>
        </p:nvSpPr>
        <p:spPr>
          <a:xfrm>
            <a:off x="2193533" y="20273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d15">
            <a:extLst>
              <a:ext uri="{FF2B5EF4-FFF2-40B4-BE49-F238E27FC236}">
                <a16:creationId xmlns:a16="http://schemas.microsoft.com/office/drawing/2014/main" id="{96507D32-81B1-468A-9F27-83BBAB0432A8}"/>
              </a:ext>
            </a:extLst>
          </p:cNvPr>
          <p:cNvSpPr/>
          <p:nvPr/>
        </p:nvSpPr>
        <p:spPr>
          <a:xfrm>
            <a:off x="2193533" y="20273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d14">
            <a:extLst>
              <a:ext uri="{FF2B5EF4-FFF2-40B4-BE49-F238E27FC236}">
                <a16:creationId xmlns:a16="http://schemas.microsoft.com/office/drawing/2014/main" id="{631A7922-5174-4DBE-9764-A1C6066E9C5F}"/>
              </a:ext>
            </a:extLst>
          </p:cNvPr>
          <p:cNvSpPr/>
          <p:nvPr/>
        </p:nvSpPr>
        <p:spPr>
          <a:xfrm>
            <a:off x="2193533" y="20273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d13">
            <a:extLst>
              <a:ext uri="{FF2B5EF4-FFF2-40B4-BE49-F238E27FC236}">
                <a16:creationId xmlns:a16="http://schemas.microsoft.com/office/drawing/2014/main" id="{F2B93D3A-CE9B-4664-8627-330728A86BD2}"/>
              </a:ext>
            </a:extLst>
          </p:cNvPr>
          <p:cNvSpPr/>
          <p:nvPr/>
        </p:nvSpPr>
        <p:spPr>
          <a:xfrm>
            <a:off x="2193533" y="20273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d12">
            <a:extLst>
              <a:ext uri="{FF2B5EF4-FFF2-40B4-BE49-F238E27FC236}">
                <a16:creationId xmlns:a16="http://schemas.microsoft.com/office/drawing/2014/main" id="{4AB5AE56-489E-4850-BA71-AC9E11FD0D8C}"/>
              </a:ext>
            </a:extLst>
          </p:cNvPr>
          <p:cNvSpPr/>
          <p:nvPr/>
        </p:nvSpPr>
        <p:spPr>
          <a:xfrm>
            <a:off x="2193533" y="20273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d11">
            <a:extLst>
              <a:ext uri="{FF2B5EF4-FFF2-40B4-BE49-F238E27FC236}">
                <a16:creationId xmlns:a16="http://schemas.microsoft.com/office/drawing/2014/main" id="{221E423A-82F1-4D4D-A8A7-F35B39253610}"/>
              </a:ext>
            </a:extLst>
          </p:cNvPr>
          <p:cNvSpPr/>
          <p:nvPr/>
        </p:nvSpPr>
        <p:spPr>
          <a:xfrm>
            <a:off x="2193533" y="20273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cauhoi11">
            <a:extLst>
              <a:ext uri="{FF2B5EF4-FFF2-40B4-BE49-F238E27FC236}">
                <a16:creationId xmlns:a16="http://schemas.microsoft.com/office/drawing/2014/main" id="{F7A2B278-9271-41C8-9CE8-A03644AD1FA5}"/>
              </a:ext>
            </a:extLst>
          </p:cNvPr>
          <p:cNvSpPr/>
          <p:nvPr/>
        </p:nvSpPr>
        <p:spPr>
          <a:xfrm>
            <a:off x="3689951" y="153898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cauhoi12">
            <a:extLst>
              <a:ext uri="{FF2B5EF4-FFF2-40B4-BE49-F238E27FC236}">
                <a16:creationId xmlns:a16="http://schemas.microsoft.com/office/drawing/2014/main" id="{8A48A672-059C-47A5-853A-A3AC23EAD04F}"/>
              </a:ext>
            </a:extLst>
          </p:cNvPr>
          <p:cNvSpPr/>
          <p:nvPr/>
        </p:nvSpPr>
        <p:spPr>
          <a:xfrm>
            <a:off x="3689951" y="153898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231" name="cauhoi13">
            <a:extLst>
              <a:ext uri="{FF2B5EF4-FFF2-40B4-BE49-F238E27FC236}">
                <a16:creationId xmlns:a16="http://schemas.microsoft.com/office/drawing/2014/main" id="{74B78D97-3081-45EF-8F80-6F3C8A36FFCA}"/>
              </a:ext>
            </a:extLst>
          </p:cNvPr>
          <p:cNvSpPr/>
          <p:nvPr/>
        </p:nvSpPr>
        <p:spPr>
          <a:xfrm>
            <a:off x="3689951" y="153898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</a:p>
        </p:txBody>
      </p:sp>
      <p:sp>
        <p:nvSpPr>
          <p:cNvPr id="232" name="cauhoi14">
            <a:extLst>
              <a:ext uri="{FF2B5EF4-FFF2-40B4-BE49-F238E27FC236}">
                <a16:creationId xmlns:a16="http://schemas.microsoft.com/office/drawing/2014/main" id="{E5A5FDB2-DCBA-4A45-8C02-A459A0CD908D}"/>
              </a:ext>
            </a:extLst>
          </p:cNvPr>
          <p:cNvSpPr/>
          <p:nvPr/>
        </p:nvSpPr>
        <p:spPr>
          <a:xfrm>
            <a:off x="3689951" y="153898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</a:p>
        </p:txBody>
      </p:sp>
      <p:sp>
        <p:nvSpPr>
          <p:cNvPr id="233" name="cauhoi15">
            <a:extLst>
              <a:ext uri="{FF2B5EF4-FFF2-40B4-BE49-F238E27FC236}">
                <a16:creationId xmlns:a16="http://schemas.microsoft.com/office/drawing/2014/main" id="{6155D4F5-BF42-4AD6-857A-7FCC85FC51E0}"/>
              </a:ext>
            </a:extLst>
          </p:cNvPr>
          <p:cNvSpPr/>
          <p:nvPr/>
        </p:nvSpPr>
        <p:spPr>
          <a:xfrm>
            <a:off x="3689951" y="153898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</a:p>
        </p:txBody>
      </p:sp>
      <p:sp>
        <p:nvSpPr>
          <p:cNvPr id="234" name="cauhoi16">
            <a:extLst>
              <a:ext uri="{FF2B5EF4-FFF2-40B4-BE49-F238E27FC236}">
                <a16:creationId xmlns:a16="http://schemas.microsoft.com/office/drawing/2014/main" id="{854BD219-05E7-42EC-8FB8-FD5A57800108}"/>
              </a:ext>
            </a:extLst>
          </p:cNvPr>
          <p:cNvSpPr/>
          <p:nvPr/>
        </p:nvSpPr>
        <p:spPr>
          <a:xfrm>
            <a:off x="3689951" y="153898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</a:p>
        </p:txBody>
      </p:sp>
      <p:sp>
        <p:nvSpPr>
          <p:cNvPr id="190" name="cauhoi21">
            <a:extLst>
              <a:ext uri="{FF2B5EF4-FFF2-40B4-BE49-F238E27FC236}">
                <a16:creationId xmlns:a16="http://schemas.microsoft.com/office/drawing/2014/main" id="{C00ADB67-A939-4EF5-846D-21367E9D6548}"/>
              </a:ext>
            </a:extLst>
          </p:cNvPr>
          <p:cNvSpPr/>
          <p:nvPr/>
        </p:nvSpPr>
        <p:spPr>
          <a:xfrm>
            <a:off x="3678884" y="95491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</a:p>
        </p:txBody>
      </p:sp>
      <p:sp>
        <p:nvSpPr>
          <p:cNvPr id="191" name="cauhoi22">
            <a:extLst>
              <a:ext uri="{FF2B5EF4-FFF2-40B4-BE49-F238E27FC236}">
                <a16:creationId xmlns:a16="http://schemas.microsoft.com/office/drawing/2014/main" id="{D51D1AA1-A279-4D2B-B589-0AD30932D0C0}"/>
              </a:ext>
            </a:extLst>
          </p:cNvPr>
          <p:cNvSpPr/>
          <p:nvPr/>
        </p:nvSpPr>
        <p:spPr>
          <a:xfrm>
            <a:off x="3678884" y="95491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</a:p>
        </p:txBody>
      </p:sp>
      <p:sp>
        <p:nvSpPr>
          <p:cNvPr id="192" name="cauhoi23">
            <a:extLst>
              <a:ext uri="{FF2B5EF4-FFF2-40B4-BE49-F238E27FC236}">
                <a16:creationId xmlns:a16="http://schemas.microsoft.com/office/drawing/2014/main" id="{43A9B25E-7695-452B-A392-8E59BCA4BABA}"/>
              </a:ext>
            </a:extLst>
          </p:cNvPr>
          <p:cNvSpPr/>
          <p:nvPr/>
        </p:nvSpPr>
        <p:spPr>
          <a:xfrm>
            <a:off x="3678884" y="95491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</a:p>
        </p:txBody>
      </p:sp>
      <p:sp>
        <p:nvSpPr>
          <p:cNvPr id="193" name="cauhoi24">
            <a:extLst>
              <a:ext uri="{FF2B5EF4-FFF2-40B4-BE49-F238E27FC236}">
                <a16:creationId xmlns:a16="http://schemas.microsoft.com/office/drawing/2014/main" id="{22D22B80-71B0-4FA3-B36F-5A146591A90F}"/>
              </a:ext>
            </a:extLst>
          </p:cNvPr>
          <p:cNvSpPr/>
          <p:nvPr/>
        </p:nvSpPr>
        <p:spPr>
          <a:xfrm>
            <a:off x="3678884" y="95491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</a:p>
        </p:txBody>
      </p:sp>
      <p:sp>
        <p:nvSpPr>
          <p:cNvPr id="194" name="cauhoi25">
            <a:extLst>
              <a:ext uri="{FF2B5EF4-FFF2-40B4-BE49-F238E27FC236}">
                <a16:creationId xmlns:a16="http://schemas.microsoft.com/office/drawing/2014/main" id="{0F98704F-9714-40BA-A559-877385467578}"/>
              </a:ext>
            </a:extLst>
          </p:cNvPr>
          <p:cNvSpPr/>
          <p:nvPr/>
        </p:nvSpPr>
        <p:spPr>
          <a:xfrm>
            <a:off x="3678884" y="95491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</a:p>
        </p:txBody>
      </p:sp>
      <p:sp>
        <p:nvSpPr>
          <p:cNvPr id="195" name="cauhoi26">
            <a:extLst>
              <a:ext uri="{FF2B5EF4-FFF2-40B4-BE49-F238E27FC236}">
                <a16:creationId xmlns:a16="http://schemas.microsoft.com/office/drawing/2014/main" id="{D661D442-911C-4322-B930-D1D08C668247}"/>
              </a:ext>
            </a:extLst>
          </p:cNvPr>
          <p:cNvSpPr/>
          <p:nvPr/>
        </p:nvSpPr>
        <p:spPr>
          <a:xfrm>
            <a:off x="3678884" y="95491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</a:p>
        </p:txBody>
      </p:sp>
      <p:sp>
        <p:nvSpPr>
          <p:cNvPr id="268" name="cauhoi31">
            <a:extLst>
              <a:ext uri="{FF2B5EF4-FFF2-40B4-BE49-F238E27FC236}">
                <a16:creationId xmlns:a16="http://schemas.microsoft.com/office/drawing/2014/main" id="{3E730E6F-049A-426A-BB05-214613777A7F}"/>
              </a:ext>
            </a:extLst>
          </p:cNvPr>
          <p:cNvSpPr/>
          <p:nvPr/>
        </p:nvSpPr>
        <p:spPr>
          <a:xfrm>
            <a:off x="3644961" y="13919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</p:txBody>
      </p:sp>
      <p:sp>
        <p:nvSpPr>
          <p:cNvPr id="269" name="cauhoi32">
            <a:extLst>
              <a:ext uri="{FF2B5EF4-FFF2-40B4-BE49-F238E27FC236}">
                <a16:creationId xmlns:a16="http://schemas.microsoft.com/office/drawing/2014/main" id="{5F84C74C-537E-42A6-9AE6-F262E5128347}"/>
              </a:ext>
            </a:extLst>
          </p:cNvPr>
          <p:cNvSpPr/>
          <p:nvPr/>
        </p:nvSpPr>
        <p:spPr>
          <a:xfrm>
            <a:off x="3644961" y="13919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</a:p>
        </p:txBody>
      </p:sp>
      <p:sp>
        <p:nvSpPr>
          <p:cNvPr id="270" name="cauhoi33">
            <a:extLst>
              <a:ext uri="{FF2B5EF4-FFF2-40B4-BE49-F238E27FC236}">
                <a16:creationId xmlns:a16="http://schemas.microsoft.com/office/drawing/2014/main" id="{13285C7B-4EB1-4997-9109-8A4BF8406C50}"/>
              </a:ext>
            </a:extLst>
          </p:cNvPr>
          <p:cNvSpPr/>
          <p:nvPr/>
        </p:nvSpPr>
        <p:spPr>
          <a:xfrm>
            <a:off x="3644961" y="13919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 </a:t>
            </a:r>
          </a:p>
        </p:txBody>
      </p:sp>
      <p:sp>
        <p:nvSpPr>
          <p:cNvPr id="271" name="cauhoi34">
            <a:extLst>
              <a:ext uri="{FF2B5EF4-FFF2-40B4-BE49-F238E27FC236}">
                <a16:creationId xmlns:a16="http://schemas.microsoft.com/office/drawing/2014/main" id="{54BD63F2-84EF-493D-B26B-D50F7A9CBD54}"/>
              </a:ext>
            </a:extLst>
          </p:cNvPr>
          <p:cNvSpPr/>
          <p:nvPr/>
        </p:nvSpPr>
        <p:spPr>
          <a:xfrm>
            <a:off x="3644961" y="13919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</a:p>
        </p:txBody>
      </p:sp>
      <p:sp>
        <p:nvSpPr>
          <p:cNvPr id="272" name="cauhoi35">
            <a:extLst>
              <a:ext uri="{FF2B5EF4-FFF2-40B4-BE49-F238E27FC236}">
                <a16:creationId xmlns:a16="http://schemas.microsoft.com/office/drawing/2014/main" id="{968A55B9-43BA-49E2-B090-F70CF984CBE3}"/>
              </a:ext>
            </a:extLst>
          </p:cNvPr>
          <p:cNvSpPr/>
          <p:nvPr/>
        </p:nvSpPr>
        <p:spPr>
          <a:xfrm>
            <a:off x="3644961" y="13919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</a:p>
        </p:txBody>
      </p:sp>
      <p:sp>
        <p:nvSpPr>
          <p:cNvPr id="273" name="cauhoi36">
            <a:extLst>
              <a:ext uri="{FF2B5EF4-FFF2-40B4-BE49-F238E27FC236}">
                <a16:creationId xmlns:a16="http://schemas.microsoft.com/office/drawing/2014/main" id="{02F15ABA-091C-4F65-8EA8-AE05666BDF56}"/>
              </a:ext>
            </a:extLst>
          </p:cNvPr>
          <p:cNvSpPr/>
          <p:nvPr/>
        </p:nvSpPr>
        <p:spPr>
          <a:xfrm>
            <a:off x="3644961" y="13919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</a:p>
        </p:txBody>
      </p:sp>
      <p:sp>
        <p:nvSpPr>
          <p:cNvPr id="341" name="cauhoi41">
            <a:extLst>
              <a:ext uri="{FF2B5EF4-FFF2-40B4-BE49-F238E27FC236}">
                <a16:creationId xmlns:a16="http://schemas.microsoft.com/office/drawing/2014/main" id="{87A4D10A-534F-4595-88F3-AD2A72C658BE}"/>
              </a:ext>
            </a:extLst>
          </p:cNvPr>
          <p:cNvSpPr/>
          <p:nvPr/>
        </p:nvSpPr>
        <p:spPr>
          <a:xfrm>
            <a:off x="3606861" y="182847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</a:t>
            </a:r>
          </a:p>
        </p:txBody>
      </p:sp>
      <p:sp>
        <p:nvSpPr>
          <p:cNvPr id="342" name="cauhoi42">
            <a:extLst>
              <a:ext uri="{FF2B5EF4-FFF2-40B4-BE49-F238E27FC236}">
                <a16:creationId xmlns:a16="http://schemas.microsoft.com/office/drawing/2014/main" id="{738F770B-13FD-4847-9A22-5E4C14E0F901}"/>
              </a:ext>
            </a:extLst>
          </p:cNvPr>
          <p:cNvSpPr/>
          <p:nvPr/>
        </p:nvSpPr>
        <p:spPr>
          <a:xfrm>
            <a:off x="3606861" y="182847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</a:t>
            </a:r>
          </a:p>
        </p:txBody>
      </p:sp>
      <p:sp>
        <p:nvSpPr>
          <p:cNvPr id="343" name="cauhoi43">
            <a:extLst>
              <a:ext uri="{FF2B5EF4-FFF2-40B4-BE49-F238E27FC236}">
                <a16:creationId xmlns:a16="http://schemas.microsoft.com/office/drawing/2014/main" id="{E5850DE2-A41F-44BF-B379-F9BFF7EC7941}"/>
              </a:ext>
            </a:extLst>
          </p:cNvPr>
          <p:cNvSpPr/>
          <p:nvPr/>
        </p:nvSpPr>
        <p:spPr>
          <a:xfrm>
            <a:off x="3606861" y="182847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</a:p>
        </p:txBody>
      </p:sp>
      <p:sp>
        <p:nvSpPr>
          <p:cNvPr id="344" name="cauhoi44">
            <a:extLst>
              <a:ext uri="{FF2B5EF4-FFF2-40B4-BE49-F238E27FC236}">
                <a16:creationId xmlns:a16="http://schemas.microsoft.com/office/drawing/2014/main" id="{185A0AAE-E56D-44FB-A51E-D8E83CC48465}"/>
              </a:ext>
            </a:extLst>
          </p:cNvPr>
          <p:cNvSpPr/>
          <p:nvPr/>
        </p:nvSpPr>
        <p:spPr>
          <a:xfrm>
            <a:off x="3606861" y="182847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 </a:t>
            </a:r>
          </a:p>
        </p:txBody>
      </p:sp>
      <p:sp>
        <p:nvSpPr>
          <p:cNvPr id="345" name="cauhoi45">
            <a:extLst>
              <a:ext uri="{FF2B5EF4-FFF2-40B4-BE49-F238E27FC236}">
                <a16:creationId xmlns:a16="http://schemas.microsoft.com/office/drawing/2014/main" id="{FBF2DB67-8562-4697-A70E-1C0E817BCEFE}"/>
              </a:ext>
            </a:extLst>
          </p:cNvPr>
          <p:cNvSpPr/>
          <p:nvPr/>
        </p:nvSpPr>
        <p:spPr>
          <a:xfrm>
            <a:off x="3606861" y="182847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</a:p>
        </p:txBody>
      </p:sp>
      <p:sp>
        <p:nvSpPr>
          <p:cNvPr id="346" name="cauhoi46">
            <a:extLst>
              <a:ext uri="{FF2B5EF4-FFF2-40B4-BE49-F238E27FC236}">
                <a16:creationId xmlns:a16="http://schemas.microsoft.com/office/drawing/2014/main" id="{740B71B7-02E1-4B51-A8D7-F23C38A35578}"/>
              </a:ext>
            </a:extLst>
          </p:cNvPr>
          <p:cNvSpPr/>
          <p:nvPr/>
        </p:nvSpPr>
        <p:spPr>
          <a:xfrm>
            <a:off x="3606861" y="182847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91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671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671" fill="hold"/>
                                        <p:tgtEl>
                                          <p:spTgt spid="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671" fill="hold"/>
                                        <p:tgtEl>
                                          <p:spTgt spid="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671" fill="hold"/>
                                        <p:tgtEl>
                                          <p:spTgt spid="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4765 0.0851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425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45" dur="3071" fill="hold"/>
                                        <p:tgtEl>
                                          <p:spTgt spid="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99" dur="3071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10" dur="307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21" dur="3071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32" dur="3071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74089 0.1298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44" y="648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43" dur="3071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87617 0.1525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15" y="7616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audio>
              <p:cMediaNode vol="34848">
                <p:cTn id="1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"/>
                </p:tgtEl>
              </p:cMediaNode>
            </p:audio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"/>
                </p:tgtEl>
              </p:cMediaNode>
            </p:audio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0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"/>
                </p:tgtEl>
              </p:cMediaNode>
            </p:audio>
            <p:audio>
              <p:cMediaNode vol="10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2"/>
                </p:tgtEl>
              </p:cMediaNode>
            </p:audio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4765 0.08519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4259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380" dur="3071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434" dur="3071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445" dur="3071" fill="hold"/>
                                        <p:tgtEl>
                                          <p:spTgt spid="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449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456" dur="3071" fill="hold"/>
                                        <p:tgtEl>
                                          <p:spTgt spid="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458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467" dur="3071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74089 0.1298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44" y="6481"/>
                                    </p:animMotion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478" dur="3071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87617 0.15255 " pathEditMode="relative" rAng="0" ptsTypes="AA">
                                      <p:cBhvr>
                                        <p:cTn id="48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15" y="7616"/>
                                    </p:animMotion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audio>
              <p:cMediaNode vol="34848">
                <p:cTn id="49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"/>
                </p:tgtEl>
              </p:cMediaNode>
            </p:audio>
            <p:audio>
              <p:cMediaNode vol="80000">
                <p:cTn id="4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4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7"/>
                </p:tgtEl>
              </p:cMediaNode>
            </p:audio>
            <p:audio>
              <p:cMediaNode vol="80000">
                <p:cTn id="4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"/>
                </p:tgtEl>
              </p:cMediaNode>
            </p:audio>
            <p:audio>
              <p:cMediaNode vol="80000">
                <p:cTn id="4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"/>
                </p:tgtEl>
              </p:cMediaNode>
            </p:audio>
            <p:audio>
              <p:cMediaNode vol="80000">
                <p:cTn id="4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100000">
                <p:cTn id="4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4765 0.08519 " pathEditMode="relative" rAng="0" ptsTypes="AA">
                                      <p:cBhvr>
                                        <p:cTn id="503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4259"/>
                                    </p:animMotion>
                                  </p:childTnLst>
                                </p:cTn>
                              </p:par>
                              <p:par>
                                <p:cTn id="5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505" dur="3071" fill="hold"/>
                                        <p:tgtEl>
                                          <p:spTgt spid="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526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7" fill="hold">
                      <p:stCondLst>
                        <p:cond delay="0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544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5" fill="hold">
                      <p:stCondLst>
                        <p:cond delay="0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559" dur="3071" fill="hold"/>
                                        <p:tgtEl>
                                          <p:spTgt spid="2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563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564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5" fill="hold">
                      <p:stCondLst>
                        <p:cond delay="0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570" dur="3071" fill="hold"/>
                                        <p:tgtEl>
                                          <p:spTgt spid="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574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581" dur="3071" fill="hold"/>
                                        <p:tgtEl>
                                          <p:spTgt spid="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583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586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7" fill="hold">
                      <p:stCondLst>
                        <p:cond delay="0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592" dur="3071" fill="hold"/>
                                        <p:tgtEl>
                                          <p:spTgt spid="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74089 0.12987 " pathEditMode="relative" rAng="0" ptsTypes="AA">
                                      <p:cBhvr>
                                        <p:cTn id="594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44" y="6481"/>
                                    </p:animMotion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603" dur="3071" fill="hold"/>
                                        <p:tgtEl>
                                          <p:spTgt spid="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87617 0.15255 " pathEditMode="relative" rAng="0" ptsTypes="AA">
                                      <p:cBhvr>
                                        <p:cTn id="605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15" y="7616"/>
                                    </p:animMotion>
                                  </p:childTnLst>
                                </p:cTn>
                              </p:par>
                              <p:par>
                                <p:cTn id="6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audio>
              <p:cMediaNode vol="34848">
                <p:cTn id="6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"/>
                </p:tgtEl>
              </p:cMediaNode>
            </p:audio>
            <p:audio>
              <p:cMediaNode vol="80000">
                <p:cTn id="6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"/>
                </p:tgtEl>
              </p:cMediaNode>
            </p:audio>
            <p:audio>
              <p:cMediaNode vol="80000">
                <p:cTn id="6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6"/>
                </p:tgtEl>
              </p:cMediaNode>
            </p:audio>
            <p:audio>
              <p:cMediaNode vol="80000">
                <p:cTn id="6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7"/>
                </p:tgtEl>
              </p:cMediaNode>
            </p:audio>
            <p:audio>
              <p:cMediaNode vol="80000">
                <p:cTn id="6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8"/>
                </p:tgtEl>
              </p:cMediaNode>
            </p:audio>
            <p:audio>
              <p:cMediaNode vol="80000">
                <p:cTn id="6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9"/>
                </p:tgtEl>
              </p:cMediaNode>
            </p:audio>
            <p:audio>
              <p:cMediaNode vol="100000">
                <p:cTn id="6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"/>
                </p:tgtEl>
              </p:cMediaNode>
            </p:audio>
            <p:seq concurrent="1" nextAc="seek">
              <p:cTn id="62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3" fill="hold">
                      <p:stCondLst>
                        <p:cond delay="0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2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8" fill="hold">
                      <p:stCondLst>
                        <p:cond delay="0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32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3" fill="hold">
                      <p:stCondLst>
                        <p:cond delay="0"/>
                      </p:stCondLst>
                      <p:childTnLst>
                        <p:par>
                          <p:cTn id="834" fill="hold">
                            <p:stCondLst>
                              <p:cond delay="0"/>
                            </p:stCondLst>
                            <p:childTnLst>
                              <p:par>
                                <p:cTn id="8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4765 0.08519 " pathEditMode="relative" rAng="0" ptsTypes="AA">
                                      <p:cBhvr>
                                        <p:cTn id="838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4259"/>
                                    </p:animMotion>
                                  </p:childTnLst>
                                </p:cTn>
                              </p:par>
                              <p:par>
                                <p:cTn id="8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840" dur="3071" fill="hold"/>
                                        <p:tgtEl>
                                          <p:spTgt spid="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843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4" fill="hold">
                      <p:stCondLst>
                        <p:cond delay="0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861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2" fill="hold">
                      <p:stCondLst>
                        <p:cond delay="0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870" restart="whenNotActive" fill="hold" evtFilter="cancelBubble" nodeType="interactiveSeq">
                <p:stCondLst>
                  <p:cond evt="onClick" delay="0">
                    <p:tgtEl>
                      <p:spTgt spid="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1" fill="hold">
                      <p:stCondLst>
                        <p:cond delay="0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"/>
                  </p:tgtEl>
                </p:cond>
              </p:nextCondLst>
            </p:seq>
            <p:seq concurrent="1" nextAc="seek">
              <p:cTn id="879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0" fill="hold">
                      <p:stCondLst>
                        <p:cond delay="0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888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9" fill="hold">
                      <p:stCondLst>
                        <p:cond delay="0"/>
                      </p:stCondLst>
                      <p:childTnLst>
                        <p:par>
                          <p:cTn id="890" fill="hold">
                            <p:stCondLst>
                              <p:cond delay="0"/>
                            </p:stCondLst>
                            <p:childTnLst>
                              <p:par>
                                <p:cTn id="8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894" dur="3071" fill="hold"/>
                                        <p:tgtEl>
                                          <p:spTgt spid="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898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8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0" fill="hold">
                      <p:stCondLst>
                        <p:cond delay="0"/>
                      </p:stCondLst>
                      <p:childTnLst>
                        <p:par>
                          <p:cTn id="901" fill="hold">
                            <p:stCondLst>
                              <p:cond delay="0"/>
                            </p:stCondLst>
                            <p:childTnLst>
                              <p:par>
                                <p:cTn id="9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905" dur="3071" fill="hold"/>
                                        <p:tgtEl>
                                          <p:spTgt spid="3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909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910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1" fill="hold">
                      <p:stCondLst>
                        <p:cond delay="0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916" dur="3071" fill="hold"/>
                                        <p:tgtEl>
                                          <p:spTgt spid="3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918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  <p:par>
                                <p:cTn id="9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921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2" fill="hold">
                      <p:stCondLst>
                        <p:cond delay="0"/>
                      </p:stCondLst>
                      <p:childTnLst>
                        <p:par>
                          <p:cTn id="923" fill="hold">
                            <p:stCondLst>
                              <p:cond delay="0"/>
                            </p:stCondLst>
                            <p:childTnLst>
                              <p:par>
                                <p:cTn id="9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927" dur="3071" fill="hold"/>
                                        <p:tgtEl>
                                          <p:spTgt spid="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74089 0.12987 " pathEditMode="relative" rAng="0" ptsTypes="AA">
                                      <p:cBhvr>
                                        <p:cTn id="929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44" y="6481"/>
                                    </p:animMotion>
                                  </p:childTnLst>
                                </p:cTn>
                              </p:par>
                              <p:par>
                                <p:cTn id="9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938" dur="3071" fill="hold"/>
                                        <p:tgtEl>
                                          <p:spTgt spid="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87617 0.15255 " pathEditMode="relative" rAng="0" ptsTypes="AA">
                                      <p:cBhvr>
                                        <p:cTn id="940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15" y="7616"/>
                                    </p:animMotion>
                                  </p:childTnLst>
                                </p:cTn>
                              </p:par>
                              <p:par>
                                <p:cTn id="9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943" restart="whenNotActive" fill="hold" evtFilter="cancelBubble" nodeType="interactiveSeq">
                <p:stCondLst>
                  <p:cond evt="onClick" delay="0">
                    <p:tgtEl>
                      <p:spTgt spid="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4" fill="hold">
                      <p:stCondLst>
                        <p:cond delay="0"/>
                      </p:stCondLst>
                      <p:childTnLst>
                        <p:par>
                          <p:cTn id="945" fill="hold">
                            <p:stCondLst>
                              <p:cond delay="0"/>
                            </p:stCondLst>
                            <p:childTnLst>
                              <p:par>
                                <p:cTn id="9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"/>
                  </p:tgtEl>
                </p:cond>
              </p:nextCondLst>
            </p:seq>
            <p:audio>
              <p:cMediaNode vol="34848">
                <p:cTn id="9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"/>
                </p:tgtEl>
              </p:cMediaNode>
            </p:audio>
            <p:audio>
              <p:cMediaNode vol="80000">
                <p:cTn id="9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4"/>
                </p:tgtEl>
              </p:cMediaNode>
            </p:audio>
            <p:audio>
              <p:cMediaNode vol="80000">
                <p:cTn id="9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"/>
                </p:tgtEl>
              </p:cMediaNode>
            </p:audio>
            <p:audio>
              <p:cMediaNode vol="80000">
                <p:cTn id="9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"/>
                </p:tgtEl>
              </p:cMediaNode>
            </p:audio>
            <p:audio>
              <p:cMediaNode vol="80000">
                <p:cTn id="9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"/>
                </p:tgtEl>
              </p:cMediaNode>
            </p:audio>
            <p:audio>
              <p:cMediaNode vol="80000">
                <p:cTn id="9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"/>
                </p:tgtEl>
              </p:cMediaNode>
            </p:audio>
            <p:audio>
              <p:cMediaNode vol="100000">
                <p:cTn id="9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"/>
                </p:tgtEl>
              </p:cMediaNode>
            </p:audio>
          </p:childTnLst>
        </p:cTn>
      </p:par>
    </p:tnLst>
    <p:bldLst>
      <p:bldP spid="349" grpId="0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8" grpId="1" animBg="1"/>
      <p:bldP spid="178" grpId="2" animBg="1"/>
      <p:bldP spid="178" grpId="3" animBg="1"/>
      <p:bldP spid="178" grpId="4" animBg="1"/>
      <p:bldP spid="179" grpId="0" animBg="1"/>
      <p:bldP spid="179" grpId="1" animBg="1"/>
      <p:bldP spid="179" grpId="2" animBg="1"/>
      <p:bldP spid="179" grpId="3" animBg="1"/>
      <p:bldP spid="179" grpId="4" animBg="1"/>
      <p:bldP spid="180" grpId="0" animBg="1"/>
      <p:bldP spid="180" grpId="1" animBg="1"/>
      <p:bldP spid="180" grpId="2" animBg="1"/>
      <p:bldP spid="180" grpId="3" animBg="1"/>
      <p:bldP spid="180" grpId="4" animBg="1"/>
      <p:bldP spid="181" grpId="0" animBg="1"/>
      <p:bldP spid="181" grpId="1" animBg="1"/>
      <p:bldP spid="181" grpId="2" animBg="1"/>
      <p:bldP spid="181" grpId="3" animBg="1"/>
      <p:bldP spid="181" grpId="4" animBg="1"/>
      <p:bldP spid="182" grpId="0" animBg="1"/>
      <p:bldP spid="182" grpId="1" animBg="1"/>
      <p:bldP spid="182" grpId="2" animBg="1"/>
      <p:bldP spid="182" grpId="3" animBg="1"/>
      <p:bldP spid="182" grpId="4" animBg="1"/>
      <p:bldP spid="183" grpId="0" animBg="1"/>
      <p:bldP spid="183" grpId="1" animBg="1"/>
      <p:bldP spid="183" grpId="2" animBg="1"/>
      <p:bldP spid="183" grpId="3" animBg="1"/>
      <p:bldP spid="183" grpId="4" animBg="1"/>
      <p:bldP spid="184" grpId="0" animBg="1"/>
      <p:bldP spid="184" grpId="1" animBg="1"/>
      <p:bldP spid="184" grpId="2" animBg="1"/>
      <p:bldP spid="184" grpId="3" animBg="1"/>
      <p:bldP spid="184" grpId="4" animBg="1"/>
      <p:bldP spid="185" grpId="0" animBg="1"/>
      <p:bldP spid="185" grpId="1" animBg="1"/>
      <p:bldP spid="185" grpId="2" animBg="1"/>
      <p:bldP spid="185" grpId="3" animBg="1"/>
      <p:bldP spid="185" grpId="4" animBg="1"/>
      <p:bldP spid="186" grpId="0" animBg="1"/>
      <p:bldP spid="186" grpId="1" animBg="1"/>
      <p:bldP spid="186" grpId="2" animBg="1"/>
      <p:bldP spid="186" grpId="3" animBg="1"/>
      <p:bldP spid="186" grpId="4" animBg="1"/>
      <p:bldP spid="187" grpId="0" animBg="1"/>
      <p:bldP spid="187" grpId="1" animBg="1"/>
      <p:bldP spid="187" grpId="2" animBg="1"/>
      <p:bldP spid="187" grpId="3" animBg="1"/>
      <p:bldP spid="187" grpId="4" animBg="1"/>
      <p:bldP spid="188" grpId="0" animBg="1"/>
      <p:bldP spid="188" grpId="1" animBg="1"/>
      <p:bldP spid="188" grpId="2" animBg="1"/>
      <p:bldP spid="188" grpId="3" animBg="1"/>
      <p:bldP spid="188" grpId="4" animBg="1"/>
      <p:bldP spid="189" grpId="0" animBg="1"/>
      <p:bldP spid="189" grpId="1" animBg="1"/>
      <p:bldP spid="189" grpId="2" animBg="1"/>
      <p:bldP spid="189" grpId="3" animBg="1"/>
      <p:bldP spid="189" grpId="4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7" grpId="1" animBg="1"/>
      <p:bldP spid="217" grpId="2" animBg="1"/>
      <p:bldP spid="217" grpId="3" animBg="1"/>
      <p:bldP spid="217" grpId="4" animBg="1"/>
      <p:bldP spid="218" grpId="0" animBg="1"/>
      <p:bldP spid="218" grpId="1" animBg="1"/>
      <p:bldP spid="218" grpId="2" animBg="1"/>
      <p:bldP spid="218" grpId="3" animBg="1"/>
      <p:bldP spid="218" grpId="4" animBg="1"/>
      <p:bldP spid="219" grpId="0" animBg="1"/>
      <p:bldP spid="219" grpId="1" animBg="1"/>
      <p:bldP spid="219" grpId="2" animBg="1"/>
      <p:bldP spid="219" grpId="3" animBg="1"/>
      <p:bldP spid="219" grpId="4" animBg="1"/>
      <p:bldP spid="220" grpId="0" animBg="1"/>
      <p:bldP spid="220" grpId="1" animBg="1"/>
      <p:bldP spid="220" grpId="2" animBg="1"/>
      <p:bldP spid="220" grpId="3" animBg="1"/>
      <p:bldP spid="220" grpId="4" animBg="1"/>
      <p:bldP spid="221" grpId="0" animBg="1"/>
      <p:bldP spid="221" grpId="1" animBg="1"/>
      <p:bldP spid="221" grpId="2" animBg="1"/>
      <p:bldP spid="221" grpId="3" animBg="1"/>
      <p:bldP spid="221" grpId="4" animBg="1"/>
      <p:bldP spid="222" grpId="0" animBg="1"/>
      <p:bldP spid="222" grpId="1" animBg="1"/>
      <p:bldP spid="222" grpId="2" animBg="1"/>
      <p:bldP spid="222" grpId="3" animBg="1"/>
      <p:bldP spid="222" grpId="4" animBg="1"/>
      <p:bldP spid="223" grpId="0" animBg="1"/>
      <p:bldP spid="223" grpId="1" animBg="1"/>
      <p:bldP spid="223" grpId="2" animBg="1"/>
      <p:bldP spid="223" grpId="3" animBg="1"/>
      <p:bldP spid="223" grpId="4" animBg="1"/>
      <p:bldP spid="224" grpId="0" animBg="1"/>
      <p:bldP spid="224" grpId="1" animBg="1"/>
      <p:bldP spid="224" grpId="2" animBg="1"/>
      <p:bldP spid="224" grpId="3" animBg="1"/>
      <p:bldP spid="224" grpId="4" animBg="1"/>
      <p:bldP spid="225" grpId="0" animBg="1"/>
      <p:bldP spid="225" grpId="1" animBg="1"/>
      <p:bldP spid="225" grpId="2" animBg="1"/>
      <p:bldP spid="225" grpId="3" animBg="1"/>
      <p:bldP spid="225" grpId="4" animBg="1"/>
      <p:bldP spid="226" grpId="0" animBg="1"/>
      <p:bldP spid="226" grpId="1" animBg="1"/>
      <p:bldP spid="226" grpId="2" animBg="1"/>
      <p:bldP spid="226" grpId="3" animBg="1"/>
      <p:bldP spid="226" grpId="4" animBg="1"/>
      <p:bldP spid="227" grpId="0" animBg="1"/>
      <p:bldP spid="227" grpId="1" animBg="1"/>
      <p:bldP spid="227" grpId="2" animBg="1"/>
      <p:bldP spid="227" grpId="3" animBg="1"/>
      <p:bldP spid="227" grpId="4" animBg="1"/>
      <p:bldP spid="228" grpId="0" animBg="1"/>
      <p:bldP spid="228" grpId="1" animBg="1"/>
      <p:bldP spid="228" grpId="2" animBg="1"/>
      <p:bldP spid="228" grpId="3" animBg="1"/>
      <p:bldP spid="228" grpId="4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6" grpId="1" animBg="1"/>
      <p:bldP spid="256" grpId="2" animBg="1"/>
      <p:bldP spid="256" grpId="3" animBg="1"/>
      <p:bldP spid="256" grpId="4" animBg="1"/>
      <p:bldP spid="257" grpId="0" animBg="1"/>
      <p:bldP spid="257" grpId="1" animBg="1"/>
      <p:bldP spid="257" grpId="2" animBg="1"/>
      <p:bldP spid="257" grpId="3" animBg="1"/>
      <p:bldP spid="257" grpId="4" animBg="1"/>
      <p:bldP spid="258" grpId="0" animBg="1"/>
      <p:bldP spid="258" grpId="1" animBg="1"/>
      <p:bldP spid="258" grpId="2" animBg="1"/>
      <p:bldP spid="258" grpId="3" animBg="1"/>
      <p:bldP spid="258" grpId="4" animBg="1"/>
      <p:bldP spid="259" grpId="0" animBg="1"/>
      <p:bldP spid="259" grpId="1" animBg="1"/>
      <p:bldP spid="259" grpId="2" animBg="1"/>
      <p:bldP spid="259" grpId="3" animBg="1"/>
      <p:bldP spid="259" grpId="4" animBg="1"/>
      <p:bldP spid="260" grpId="0" animBg="1"/>
      <p:bldP spid="260" grpId="1" animBg="1"/>
      <p:bldP spid="260" grpId="2" animBg="1"/>
      <p:bldP spid="260" grpId="3" animBg="1"/>
      <p:bldP spid="260" grpId="4" animBg="1"/>
      <p:bldP spid="261" grpId="0" animBg="1"/>
      <p:bldP spid="261" grpId="1" animBg="1"/>
      <p:bldP spid="261" grpId="2" animBg="1"/>
      <p:bldP spid="261" grpId="3" animBg="1"/>
      <p:bldP spid="261" grpId="4" animBg="1"/>
      <p:bldP spid="262" grpId="0" animBg="1"/>
      <p:bldP spid="262" grpId="1" animBg="1"/>
      <p:bldP spid="262" grpId="2" animBg="1"/>
      <p:bldP spid="262" grpId="3" animBg="1"/>
      <p:bldP spid="262" grpId="4" animBg="1"/>
      <p:bldP spid="263" grpId="0" animBg="1"/>
      <p:bldP spid="263" grpId="1" animBg="1"/>
      <p:bldP spid="263" grpId="2" animBg="1"/>
      <p:bldP spid="263" grpId="3" animBg="1"/>
      <p:bldP spid="263" grpId="4" animBg="1"/>
      <p:bldP spid="264" grpId="0" animBg="1"/>
      <p:bldP spid="264" grpId="1" animBg="1"/>
      <p:bldP spid="264" grpId="2" animBg="1"/>
      <p:bldP spid="264" grpId="3" animBg="1"/>
      <p:bldP spid="264" grpId="4" animBg="1"/>
      <p:bldP spid="265" grpId="0" animBg="1"/>
      <p:bldP spid="265" grpId="1" animBg="1"/>
      <p:bldP spid="265" grpId="2" animBg="1"/>
      <p:bldP spid="265" grpId="3" animBg="1"/>
      <p:bldP spid="265" grpId="4" animBg="1"/>
      <p:bldP spid="266" grpId="0" animBg="1"/>
      <p:bldP spid="266" grpId="1" animBg="1"/>
      <p:bldP spid="266" grpId="2" animBg="1"/>
      <p:bldP spid="266" grpId="3" animBg="1"/>
      <p:bldP spid="266" grpId="4" animBg="1"/>
      <p:bldP spid="267" grpId="0" animBg="1"/>
      <p:bldP spid="267" grpId="1" animBg="1"/>
      <p:bldP spid="267" grpId="2" animBg="1"/>
      <p:bldP spid="267" grpId="3" animBg="1"/>
      <p:bldP spid="267" grpId="4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29" grpId="1" animBg="1"/>
      <p:bldP spid="329" grpId="2" animBg="1"/>
      <p:bldP spid="329" grpId="3" animBg="1"/>
      <p:bldP spid="329" grpId="4" animBg="1"/>
      <p:bldP spid="330" grpId="0" animBg="1"/>
      <p:bldP spid="330" grpId="1" animBg="1"/>
      <p:bldP spid="330" grpId="2" animBg="1"/>
      <p:bldP spid="330" grpId="3" animBg="1"/>
      <p:bldP spid="330" grpId="4" animBg="1"/>
      <p:bldP spid="331" grpId="0" animBg="1"/>
      <p:bldP spid="331" grpId="1" animBg="1"/>
      <p:bldP spid="331" grpId="2" animBg="1"/>
      <p:bldP spid="331" grpId="3" animBg="1"/>
      <p:bldP spid="331" grpId="4" animBg="1"/>
      <p:bldP spid="332" grpId="0" animBg="1"/>
      <p:bldP spid="332" grpId="1" animBg="1"/>
      <p:bldP spid="332" grpId="2" animBg="1"/>
      <p:bldP spid="332" grpId="3" animBg="1"/>
      <p:bldP spid="332" grpId="4" animBg="1"/>
      <p:bldP spid="333" grpId="0" animBg="1"/>
      <p:bldP spid="333" grpId="1" animBg="1"/>
      <p:bldP spid="333" grpId="2" animBg="1"/>
      <p:bldP spid="333" grpId="3" animBg="1"/>
      <p:bldP spid="333" grpId="4" animBg="1"/>
      <p:bldP spid="334" grpId="0" animBg="1"/>
      <p:bldP spid="334" grpId="1" animBg="1"/>
      <p:bldP spid="334" grpId="2" animBg="1"/>
      <p:bldP spid="334" grpId="3" animBg="1"/>
      <p:bldP spid="334" grpId="4" animBg="1"/>
      <p:bldP spid="335" grpId="0" animBg="1"/>
      <p:bldP spid="335" grpId="1" animBg="1"/>
      <p:bldP spid="335" grpId="2" animBg="1"/>
      <p:bldP spid="335" grpId="3" animBg="1"/>
      <p:bldP spid="335" grpId="4" animBg="1"/>
      <p:bldP spid="336" grpId="0" animBg="1"/>
      <p:bldP spid="336" grpId="1" animBg="1"/>
      <p:bldP spid="336" grpId="2" animBg="1"/>
      <p:bldP spid="336" grpId="3" animBg="1"/>
      <p:bldP spid="336" grpId="4" animBg="1"/>
      <p:bldP spid="337" grpId="0" animBg="1"/>
      <p:bldP spid="337" grpId="1" animBg="1"/>
      <p:bldP spid="337" grpId="2" animBg="1"/>
      <p:bldP spid="337" grpId="3" animBg="1"/>
      <p:bldP spid="337" grpId="4" animBg="1"/>
      <p:bldP spid="338" grpId="0" animBg="1"/>
      <p:bldP spid="338" grpId="1" animBg="1"/>
      <p:bldP spid="338" grpId="2" animBg="1"/>
      <p:bldP spid="338" grpId="3" animBg="1"/>
      <p:bldP spid="338" grpId="4" animBg="1"/>
      <p:bldP spid="339" grpId="0" animBg="1"/>
      <p:bldP spid="339" grpId="1" animBg="1"/>
      <p:bldP spid="339" grpId="2" animBg="1"/>
      <p:bldP spid="339" grpId="3" animBg="1"/>
      <p:bldP spid="339" grpId="4" animBg="1"/>
      <p:bldP spid="340" grpId="0" animBg="1"/>
      <p:bldP spid="340" grpId="1" animBg="1"/>
      <p:bldP spid="340" grpId="2" animBg="1"/>
      <p:bldP spid="340" grpId="3" animBg="1"/>
      <p:bldP spid="340" grpId="4" animBg="1"/>
      <p:bldP spid="229" grpId="0" animBg="1"/>
      <p:bldP spid="229" grpId="1" animBg="1"/>
      <p:bldP spid="229" grpId="2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4" grpId="2" animBg="1"/>
      <p:bldP spid="234" grpId="3" animBg="1"/>
      <p:bldP spid="234" grpId="4" animBg="1"/>
      <p:bldP spid="190" grpId="0" animBg="1"/>
      <p:bldP spid="190" grpId="1" animBg="1"/>
      <p:bldP spid="190" grpId="2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5" grpId="2" animBg="1"/>
      <p:bldP spid="195" grpId="3" animBg="1"/>
      <p:bldP spid="195" grpId="4" animBg="1"/>
      <p:bldP spid="268" grpId="0" animBg="1"/>
      <p:bldP spid="268" grpId="1" animBg="1"/>
      <p:bldP spid="268" grpId="2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2" grpId="1" animBg="1"/>
      <p:bldP spid="273" grpId="0" animBg="1"/>
      <p:bldP spid="273" grpId="1" animBg="1"/>
      <p:bldP spid="273" grpId="2" animBg="1"/>
      <p:bldP spid="273" grpId="3" animBg="1"/>
      <p:bldP spid="273" grpId="4" animBg="1"/>
      <p:bldP spid="341" grpId="0" animBg="1"/>
      <p:bldP spid="341" grpId="1" animBg="1"/>
      <p:bldP spid="341" grpId="2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6" grpId="2" animBg="1"/>
      <p:bldP spid="346" grpId="3" animBg="1"/>
      <p:bldP spid="346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220</Words>
  <PresentationFormat>Màn hình rộng</PresentationFormat>
  <Paragraphs>69</Paragraphs>
  <Slides>4</Slides>
  <Notes>0</Notes>
  <HiddenSlides>0</HiddenSlides>
  <MMClips>36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4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Times New Roman</vt:lpstr>
      <vt:lpstr>Chủ đề Office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2020-02-28T22:45:28Z</dcterms:created>
  <dcterms:modified xsi:type="dcterms:W3CDTF">2023-09-16T10:31:47Z</dcterms:modified>
</cp:coreProperties>
</file>