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0" r:id="rId3"/>
  </p:sldMasterIdLst>
  <p:sldIdLst>
    <p:sldId id="257" r:id="rId4"/>
    <p:sldId id="288" r:id="rId5"/>
    <p:sldId id="289" r:id="rId6"/>
    <p:sldId id="290" r:id="rId7"/>
    <p:sldId id="291" r:id="rId8"/>
    <p:sldId id="258" r:id="rId9"/>
    <p:sldId id="259" r:id="rId10"/>
    <p:sldId id="260" r:id="rId11"/>
    <p:sldId id="261" r:id="rId12"/>
    <p:sldId id="262" r:id="rId13"/>
    <p:sldId id="263" r:id="rId14"/>
    <p:sldId id="264" r:id="rId15"/>
    <p:sldId id="265" r:id="rId16"/>
    <p:sldId id="267" r:id="rId17"/>
    <p:sldId id="266" r:id="rId18"/>
    <p:sldId id="269" r:id="rId19"/>
    <p:sldId id="268"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92" r:id="rId39"/>
    <p:sldId id="293" r:id="rId40"/>
    <p:sldId id="294" r:id="rId41"/>
    <p:sldId id="295" r:id="rId42"/>
    <p:sldId id="297" r:id="rId43"/>
    <p:sldId id="296" r:id="rId44"/>
    <p:sldId id="298" r:id="rId45"/>
    <p:sldId id="299" r:id="rId46"/>
    <p:sldId id="300" r:id="rId47"/>
    <p:sldId id="301" r:id="rId48"/>
    <p:sldId id="302" r:id="rId49"/>
    <p:sldId id="303" r:id="rId50"/>
    <p:sldId id="304" r:id="rId51"/>
    <p:sldId id="305" r:id="rId52"/>
    <p:sldId id="306" r:id="rId53"/>
    <p:sldId id="307" r:id="rId54"/>
    <p:sldId id="309" r:id="rId55"/>
    <p:sldId id="308" r:id="rId56"/>
    <p:sldId id="310" r:id="rId57"/>
    <p:sldId id="311" r:id="rId58"/>
    <p:sldId id="313" r:id="rId59"/>
    <p:sldId id="312" r:id="rId60"/>
    <p:sldId id="314" r:id="rId61"/>
    <p:sldId id="316" r:id="rId62"/>
    <p:sldId id="315" r:id="rId63"/>
    <p:sldId id="317" r:id="rId64"/>
    <p:sldId id="318" r:id="rId65"/>
    <p:sldId id="319" r:id="rId66"/>
    <p:sldId id="320" r:id="rId67"/>
    <p:sldId id="321" r:id="rId68"/>
    <p:sldId id="322" r:id="rId69"/>
    <p:sldId id="323" r:id="rId70"/>
    <p:sldId id="324" r:id="rId71"/>
    <p:sldId id="325" r:id="rId72"/>
    <p:sldId id="327" r:id="rId73"/>
    <p:sldId id="326" r:id="rId74"/>
    <p:sldId id="328" r:id="rId75"/>
    <p:sldId id="330" r:id="rId76"/>
    <p:sldId id="329" r:id="rId77"/>
    <p:sldId id="331" r:id="rId78"/>
    <p:sldId id="332" r:id="rId79"/>
    <p:sldId id="333" r:id="rId80"/>
    <p:sldId id="335" r:id="rId81"/>
    <p:sldId id="336" r:id="rId82"/>
    <p:sldId id="337" r:id="rId83"/>
    <p:sldId id="338" r:id="rId84"/>
    <p:sldId id="339" r:id="rId85"/>
    <p:sldId id="334" r:id="rId86"/>
    <p:sldId id="340" r:id="rId87"/>
    <p:sldId id="341" r:id="rId88"/>
    <p:sldId id="342" r:id="rId89"/>
    <p:sldId id="343" r:id="rId90"/>
    <p:sldId id="344" r:id="rId91"/>
    <p:sldId id="345" r:id="rId92"/>
    <p:sldId id="346" r:id="rId9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432" userDrawn="1">
          <p15:clr>
            <a:srgbClr val="A4A3A4"/>
          </p15:clr>
        </p15:guide>
        <p15:guide id="2" pos="7256" userDrawn="1">
          <p15:clr>
            <a:srgbClr val="A4A3A4"/>
          </p15:clr>
        </p15:guide>
        <p15:guide id="3" orient="horz" pos="672" userDrawn="1">
          <p15:clr>
            <a:srgbClr val="A4A3A4"/>
          </p15:clr>
        </p15:guide>
        <p15:guide id="4" orient="horz" pos="744" userDrawn="1">
          <p15:clr>
            <a:srgbClr val="A4A3A4"/>
          </p15:clr>
        </p15:guide>
        <p15:guide id="5" orient="horz" pos="3960" userDrawn="1">
          <p15:clr>
            <a:srgbClr val="A4A3A4"/>
          </p15:clr>
        </p15:guide>
        <p15:guide id="6" orient="horz"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74" d="100"/>
          <a:sy n="74" d="100"/>
        </p:scale>
        <p:origin x="-582" y="-90"/>
      </p:cViewPr>
      <p:guideLst>
        <p:guide orient="horz" pos="672"/>
        <p:guide orient="horz" pos="744"/>
        <p:guide orient="horz" pos="3960"/>
        <p:guide orient="horz" pos="3840"/>
        <p:guide pos="432"/>
        <p:guide pos="72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97"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3/29/2022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a:xfrm>
            <a:off x="2692397" y="5037663"/>
            <a:ext cx="5214635" cy="2794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a:xfrm>
            <a:off x="8956900" y="5037663"/>
            <a:ext cx="551167" cy="2794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9805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3/29/2022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604513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3/29/2022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4806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3/29/2022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Garamond" panose="02020404030301010803"/>
                <a:ea typeface="+mn-ea"/>
                <a:cs typeface="+mn-cs"/>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Garamond" panose="02020404030301010803"/>
                <a:ea typeface="+mn-ea"/>
                <a:cs typeface="+mn-cs"/>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7434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3/29/2022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5037047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3/29/2022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Garamond" panose="02020404030301010803"/>
                <a:ea typeface="+mn-ea"/>
                <a:cs typeface="+mn-cs"/>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Garamond" panose="02020404030301010803"/>
                <a:ea typeface="+mn-ea"/>
                <a:cs typeface="+mn-cs"/>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79039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3/29/2022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2567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3/29/2022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898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3/29/2022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23051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40A32-3412-4678-B800-C3353DA8AFD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FCC46-F14D-41C5-B016-85A080E280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773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40A32-3412-4678-B800-C3353DA8AFD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FCC46-F14D-41C5-B016-85A080E280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2103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3/29/2022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6927159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40A32-3412-4678-B800-C3353DA8AFD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FCC46-F14D-41C5-B016-85A080E280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64447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40A32-3412-4678-B800-C3353DA8AFD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FCC46-F14D-41C5-B016-85A080E280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44613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40A32-3412-4678-B800-C3353DA8AFD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FCC46-F14D-41C5-B016-85A080E280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1989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40A32-3412-4678-B800-C3353DA8AFD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FCC46-F14D-41C5-B016-85A080E280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24258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40A32-3412-4678-B800-C3353DA8AFD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FCC46-F14D-41C5-B016-85A080E280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1130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40A32-3412-4678-B800-C3353DA8AFD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FCC46-F14D-41C5-B016-85A080E280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7158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40A32-3412-4678-B800-C3353DA8AFD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FCC46-F14D-41C5-B016-85A080E280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39770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40A32-3412-4678-B800-C3353DA8AFD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FCC46-F14D-41C5-B016-85A080E280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95644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D40A32-3412-4678-B800-C3353DA8AFD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FCC46-F14D-41C5-B016-85A080E280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9805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29/03/2022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7211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3/29/2022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3065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29/03/2022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090146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29/03/2022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70098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29/03/2022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93098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29/03/2022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04656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29/03/2022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259048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29/03/2022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756420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29/03/2022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188068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29/03/2022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1954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29/03/2022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458113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29/03/2022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53241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3/29/2022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4044315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3/29/2022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254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3/29/2022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1194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3/29/2022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862295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3/29/2022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1846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3/29/2022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794874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7.JP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3/29/2022</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1500669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3D40A32-3412-4678-B800-C3353DA8AFD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DAFCC46-F14D-41C5-B016-85A080E280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84345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29/03/2022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0866201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19.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19.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1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3.png"/><Relationship Id="rId1" Type="http://schemas.openxmlformats.org/officeDocument/2006/relationships/slideLayout" Target="../slideLayouts/slideLayout19.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png"/><Relationship Id="rId1" Type="http://schemas.openxmlformats.org/officeDocument/2006/relationships/slideLayout" Target="../slideLayouts/slideLayout19.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9.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3.png"/><Relationship Id="rId1" Type="http://schemas.openxmlformats.org/officeDocument/2006/relationships/slideLayout" Target="../slideLayouts/slideLayout19.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3.png"/><Relationship Id="rId1" Type="http://schemas.openxmlformats.org/officeDocument/2006/relationships/slideLayout" Target="../slideLayouts/slideLayout19.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3.png"/><Relationship Id="rId1" Type="http://schemas.openxmlformats.org/officeDocument/2006/relationships/slideLayout" Target="../slideLayouts/slideLayout19.xml"/><Relationship Id="rId5" Type="http://schemas.microsoft.com/office/2007/relationships/hdphoto" Target="../media/hdphoto4.wdp"/><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9.xml"/><Relationship Id="rId1" Type="http://schemas.openxmlformats.org/officeDocument/2006/relationships/video" Target="https://www.youtube.com/embed/mXlkSmDNhUE" TargetMode="External"/><Relationship Id="rId5" Type="http://schemas.openxmlformats.org/officeDocument/2006/relationships/image" Target="../media/image43.jpe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3.png"/><Relationship Id="rId1" Type="http://schemas.openxmlformats.org/officeDocument/2006/relationships/slideLayout" Target="../slideLayouts/slideLayout19.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9.xml"/><Relationship Id="rId5" Type="http://schemas.openxmlformats.org/officeDocument/2006/relationships/image" Target="../media/image20.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3.png"/><Relationship Id="rId1" Type="http://schemas.openxmlformats.org/officeDocument/2006/relationships/slideLayout" Target="../slideLayouts/slideLayout19.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3.png"/><Relationship Id="rId1" Type="http://schemas.openxmlformats.org/officeDocument/2006/relationships/slideLayout" Target="../slideLayouts/slideLayout19.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3.png"/><Relationship Id="rId1" Type="http://schemas.openxmlformats.org/officeDocument/2006/relationships/slideLayout" Target="../slideLayouts/slideLayout19.xml"/><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3.png"/><Relationship Id="rId1" Type="http://schemas.openxmlformats.org/officeDocument/2006/relationships/slideLayout" Target="../slideLayouts/slideLayout19.xml"/><Relationship Id="rId4" Type="http://schemas.openxmlformats.org/officeDocument/2006/relationships/image" Target="../media/image55.jpeg"/></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19.xml"/><Relationship Id="rId4" Type="http://schemas.openxmlformats.org/officeDocument/2006/relationships/image" Target="../media/image22.jpeg"/></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3.png"/><Relationship Id="rId1" Type="http://schemas.openxmlformats.org/officeDocument/2006/relationships/slideLayout" Target="../slideLayouts/slideLayout19.xml"/><Relationship Id="rId4" Type="http://schemas.openxmlformats.org/officeDocument/2006/relationships/image" Target="../media/image58.png"/></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3.png"/><Relationship Id="rId1" Type="http://schemas.openxmlformats.org/officeDocument/2006/relationships/slideLayout" Target="../slideLayouts/slideLayout19.xml"/><Relationship Id="rId5" Type="http://schemas.openxmlformats.org/officeDocument/2006/relationships/image" Target="../media/image61.png"/><Relationship Id="rId4" Type="http://schemas.openxmlformats.org/officeDocument/2006/relationships/image" Target="../media/image60.png"/></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3.png"/><Relationship Id="rId1" Type="http://schemas.openxmlformats.org/officeDocument/2006/relationships/slideLayout" Target="../slideLayouts/slideLayout19.xml"/><Relationship Id="rId4" Type="http://schemas.openxmlformats.org/officeDocument/2006/relationships/image" Target="../media/image63.png"/></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13.png"/><Relationship Id="rId1" Type="http://schemas.openxmlformats.org/officeDocument/2006/relationships/slideLayout" Target="../slideLayouts/slideLayout19.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19.xml"/><Relationship Id="rId5" Type="http://schemas.openxmlformats.org/officeDocument/2006/relationships/image" Target="../media/image25.png"/><Relationship Id="rId4" Type="http://schemas.openxmlformats.org/officeDocument/2006/relationships/image" Target="../media/image24.png"/></Relationships>
</file>

<file path=ppt/slides/_rels/slide80.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68.png"/><Relationship Id="rId18" Type="http://schemas.openxmlformats.org/officeDocument/2006/relationships/image" Target="../media/image72.wmf"/><Relationship Id="rId3" Type="http://schemas.openxmlformats.org/officeDocument/2006/relationships/audio" Target="../media/audio2.wav"/><Relationship Id="rId7" Type="http://schemas.openxmlformats.org/officeDocument/2006/relationships/image" Target="../media/image65.png"/><Relationship Id="rId12" Type="http://schemas.microsoft.com/office/2007/relationships/hdphoto" Target="../media/hdphoto7.wdp"/><Relationship Id="rId17" Type="http://schemas.openxmlformats.org/officeDocument/2006/relationships/image" Target="../media/image71.gif"/><Relationship Id="rId2" Type="http://schemas.openxmlformats.org/officeDocument/2006/relationships/audio" Target="../media/audio1.wav"/><Relationship Id="rId16" Type="http://schemas.openxmlformats.org/officeDocument/2006/relationships/slide" Target="slide16.xml"/><Relationship Id="rId1" Type="http://schemas.openxmlformats.org/officeDocument/2006/relationships/slideLayout" Target="../slideLayouts/slideLayout29.xml"/><Relationship Id="rId6" Type="http://schemas.openxmlformats.org/officeDocument/2006/relationships/audio" Target="../media/audio5.wav"/><Relationship Id="rId11" Type="http://schemas.openxmlformats.org/officeDocument/2006/relationships/image" Target="../media/image67.png"/><Relationship Id="rId5" Type="http://schemas.openxmlformats.org/officeDocument/2006/relationships/audio" Target="../media/audio4.wav"/><Relationship Id="rId15" Type="http://schemas.openxmlformats.org/officeDocument/2006/relationships/image" Target="../media/image70.png"/><Relationship Id="rId10" Type="http://schemas.microsoft.com/office/2007/relationships/hdphoto" Target="../media/hdphoto6.wdp"/><Relationship Id="rId4" Type="http://schemas.openxmlformats.org/officeDocument/2006/relationships/audio" Target="../media/audio3.wav"/><Relationship Id="rId9" Type="http://schemas.openxmlformats.org/officeDocument/2006/relationships/image" Target="../media/image66.png"/><Relationship Id="rId14" Type="http://schemas.openxmlformats.org/officeDocument/2006/relationships/image" Target="../media/image69.png"/></Relationships>
</file>

<file path=ppt/slides/_rels/slide81.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70.png"/><Relationship Id="rId18" Type="http://schemas.openxmlformats.org/officeDocument/2006/relationships/image" Target="../media/image72.wmf"/><Relationship Id="rId3" Type="http://schemas.openxmlformats.org/officeDocument/2006/relationships/audio" Target="../media/audio3.wav"/><Relationship Id="rId7" Type="http://schemas.openxmlformats.org/officeDocument/2006/relationships/image" Target="../media/image65.png"/><Relationship Id="rId12" Type="http://schemas.microsoft.com/office/2007/relationships/hdphoto" Target="../media/hdphoto7.wdp"/><Relationship Id="rId17" Type="http://schemas.openxmlformats.org/officeDocument/2006/relationships/image" Target="../media/image71.gif"/><Relationship Id="rId2" Type="http://schemas.openxmlformats.org/officeDocument/2006/relationships/audio" Target="../media/audio1.wav"/><Relationship Id="rId16" Type="http://schemas.openxmlformats.org/officeDocument/2006/relationships/slide" Target="slide16.xml"/><Relationship Id="rId1" Type="http://schemas.openxmlformats.org/officeDocument/2006/relationships/slideLayout" Target="../slideLayouts/slideLayout29.xml"/><Relationship Id="rId6" Type="http://schemas.openxmlformats.org/officeDocument/2006/relationships/audio" Target="../media/audio5.wav"/><Relationship Id="rId11" Type="http://schemas.openxmlformats.org/officeDocument/2006/relationships/image" Target="../media/image67.png"/><Relationship Id="rId5" Type="http://schemas.openxmlformats.org/officeDocument/2006/relationships/audio" Target="../media/audio4.wav"/><Relationship Id="rId15" Type="http://schemas.openxmlformats.org/officeDocument/2006/relationships/image" Target="../media/image73.png"/><Relationship Id="rId10" Type="http://schemas.microsoft.com/office/2007/relationships/hdphoto" Target="../media/hdphoto6.wdp"/><Relationship Id="rId4" Type="http://schemas.openxmlformats.org/officeDocument/2006/relationships/audio" Target="../media/audio2.wav"/><Relationship Id="rId9" Type="http://schemas.openxmlformats.org/officeDocument/2006/relationships/image" Target="../media/image66.png"/><Relationship Id="rId14" Type="http://schemas.openxmlformats.org/officeDocument/2006/relationships/image" Target="../media/image69.png"/></Relationships>
</file>

<file path=ppt/slides/_rels/slide8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audio5.wav"/><Relationship Id="rId7" Type="http://schemas.microsoft.com/office/2007/relationships/hdphoto" Target="../media/hdphoto6.wdp"/><Relationship Id="rId12" Type="http://schemas.openxmlformats.org/officeDocument/2006/relationships/image" Target="../media/image72.wmf"/><Relationship Id="rId2" Type="http://schemas.openxmlformats.org/officeDocument/2006/relationships/audio" Target="../media/audio4.wav"/><Relationship Id="rId1" Type="http://schemas.openxmlformats.org/officeDocument/2006/relationships/slideLayout" Target="../slideLayouts/slideLayout29.xml"/><Relationship Id="rId6" Type="http://schemas.openxmlformats.org/officeDocument/2006/relationships/image" Target="../media/image66.png"/><Relationship Id="rId11" Type="http://schemas.openxmlformats.org/officeDocument/2006/relationships/image" Target="../media/image71.gif"/><Relationship Id="rId5" Type="http://schemas.microsoft.com/office/2007/relationships/hdphoto" Target="../media/hdphoto5.wdp"/><Relationship Id="rId10" Type="http://schemas.openxmlformats.org/officeDocument/2006/relationships/slide" Target="slide16.xml"/><Relationship Id="rId4" Type="http://schemas.openxmlformats.org/officeDocument/2006/relationships/image" Target="../media/image65.png"/><Relationship Id="rId9" Type="http://schemas.microsoft.com/office/2007/relationships/hdphoto" Target="../media/hdphoto7.wdp"/></Relationships>
</file>

<file path=ppt/slides/_rels/slide8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19.xml"/><Relationship Id="rId5" Type="http://schemas.openxmlformats.org/officeDocument/2006/relationships/image" Target="../media/image25.png"/><Relationship Id="rId4" Type="http://schemas.openxmlformats.org/officeDocument/2006/relationships/image" Target="../media/image24.png"/></Relationships>
</file>

<file path=ppt/slides/_rels/slide9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18276" y="1601787"/>
            <a:ext cx="7412607" cy="1754326"/>
          </a:xfrm>
          <a:prstGeom prst="rect">
            <a:avLst/>
          </a:prstGeom>
          <a:noFill/>
        </p:spPr>
        <p:txBody>
          <a:bodyPr wrap="none" lIns="91440" tIns="45720" rIns="91440" bIns="45720">
            <a:spAutoFit/>
          </a:bodyPr>
          <a:lstStyle/>
          <a:p>
            <a:pPr algn="ctr"/>
            <a:r>
              <a:rPr lang="en-US" sz="5400" b="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BÀI 10</a:t>
            </a:r>
          </a:p>
          <a:p>
            <a:pPr algn="ctr"/>
            <a:r>
              <a:rPr lang="en-US" sz="54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CUỐN SÁCH TÔI YÊU</a:t>
            </a:r>
            <a:endParaRPr lang="en-US" sz="5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7" name="Picture 6"/>
          <p:cNvPicPr>
            <a:picLocks noChangeAspect="1"/>
          </p:cNvPicPr>
          <p:nvPr/>
        </p:nvPicPr>
        <p:blipFill>
          <a:blip r:embed="rId2"/>
          <a:stretch>
            <a:fillRect/>
          </a:stretch>
        </p:blipFill>
        <p:spPr>
          <a:xfrm>
            <a:off x="129043" y="198745"/>
            <a:ext cx="1347333" cy="135342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10000" b="96250" l="2969" r="95313">
                        <a14:foregroundMark x1="25000" y1="57031" x2="25000" y2="57031"/>
                        <a14:foregroundMark x1="30156" y1="54688" x2="30156" y2="54688"/>
                        <a14:foregroundMark x1="31406" y1="53125" x2="31406" y2="53125"/>
                        <a14:foregroundMark x1="32344" y1="52812" x2="32344" y2="52812"/>
                        <a14:foregroundMark x1="52500" y1="54219" x2="52500" y2="54219"/>
                        <a14:foregroundMark x1="56250" y1="54219" x2="56250" y2="54219"/>
                        <a14:foregroundMark x1="71250" y1="54219" x2="71250" y2="54219"/>
                        <a14:foregroundMark x1="74219" y1="53594" x2="74219" y2="53594"/>
                        <a14:foregroundMark x1="78438" y1="52344" x2="78438" y2="52344"/>
                        <a14:foregroundMark x1="82188" y1="51250" x2="82188" y2="51250"/>
                        <a14:foregroundMark x1="77813" y1="69063" x2="77813" y2="69063"/>
                        <a14:foregroundMark x1="67969" y1="71875" x2="67969" y2="71875"/>
                        <a14:foregroundMark x1="67500" y1="72031" x2="64844" y2="74219"/>
                        <a14:foregroundMark x1="59062" y1="74844" x2="59062" y2="74844"/>
                        <a14:foregroundMark x1="51719" y1="75625" x2="51719" y2="75625"/>
                        <a14:foregroundMark x1="47031" y1="76094" x2="45938" y2="76563"/>
                        <a14:foregroundMark x1="30469" y1="76094" x2="30469" y2="76094"/>
                        <a14:foregroundMark x1="29688" y1="75625" x2="29688" y2="75625"/>
                        <a14:foregroundMark x1="23438" y1="71875" x2="23438" y2="71875"/>
                        <a14:foregroundMark x1="22188" y1="70625" x2="22188" y2="70625"/>
                        <a14:foregroundMark x1="15156" y1="66875" x2="15156" y2="66875"/>
                        <a14:foregroundMark x1="17031" y1="66719" x2="17031" y2="66719"/>
                        <a14:foregroundMark x1="18750" y1="66719" x2="18750" y2="66719"/>
                        <a14:foregroundMark x1="24844" y1="67344" x2="24844" y2="67344"/>
                        <a14:foregroundMark x1="35156" y1="71875" x2="35156" y2="71875"/>
                        <a14:foregroundMark x1="35313" y1="72031" x2="35313" y2="72031"/>
                        <a14:foregroundMark x1="21563" y1="62969" x2="21563" y2="62969"/>
                        <a14:foregroundMark x1="14688" y1="61094" x2="14688" y2="61094"/>
                        <a14:foregroundMark x1="12812" y1="59219" x2="12812" y2="59219"/>
                        <a14:foregroundMark x1="10469" y1="59219" x2="10469" y2="59219"/>
                        <a14:foregroundMark x1="39531" y1="64844" x2="39531" y2="64844"/>
                        <a14:foregroundMark x1="41250" y1="64063" x2="41250" y2="64063"/>
                        <a14:foregroundMark x1="51250" y1="62656" x2="51250" y2="62656"/>
                        <a14:foregroundMark x1="62813" y1="62500" x2="62813" y2="62500"/>
                        <a14:foregroundMark x1="71406" y1="61563" x2="71406" y2="61563"/>
                        <a14:foregroundMark x1="76875" y1="61250" x2="76875" y2="61250"/>
                        <a14:foregroundMark x1="17031" y1="53281" x2="17031" y2="53281"/>
                        <a14:foregroundMark x1="13281" y1="49375" x2="13281" y2="49375"/>
                        <a14:foregroundMark x1="12812" y1="47656" x2="12812" y2="47656"/>
                      </a14:backgroundRemoval>
                    </a14:imgEffect>
                  </a14:imgLayer>
                </a14:imgProps>
              </a:ext>
            </a:extLst>
          </a:blip>
          <a:stretch>
            <a:fillRect/>
          </a:stretch>
        </p:blipFill>
        <p:spPr>
          <a:xfrm>
            <a:off x="2418276" y="3009899"/>
            <a:ext cx="2738438" cy="2738438"/>
          </a:xfrm>
          <a:prstGeom prst="rect">
            <a:avLst/>
          </a:prstGeom>
        </p:spPr>
      </p:pic>
      <p:sp>
        <p:nvSpPr>
          <p:cNvPr id="9" name="Rectangle 8"/>
          <p:cNvSpPr/>
          <p:nvPr/>
        </p:nvSpPr>
        <p:spPr>
          <a:xfrm>
            <a:off x="5280079" y="4013616"/>
            <a:ext cx="4060727" cy="1077218"/>
          </a:xfrm>
          <a:prstGeom prst="rect">
            <a:avLst/>
          </a:prstGeom>
          <a:noFill/>
        </p:spPr>
        <p:txBody>
          <a:bodyPr wrap="none" lIns="91440" tIns="45720" rIns="91440" bIns="45720">
            <a:spAutoFit/>
          </a:bodyPr>
          <a:lstStyle/>
          <a:p>
            <a:pPr algn="ctr"/>
            <a:r>
              <a:rPr lang="en-US" sz="3200" b="1" dirty="0" smtClean="0">
                <a:ln w="22225">
                  <a:solidFill>
                    <a:schemeClr val="accent2"/>
                  </a:solidFill>
                  <a:prstDash val="solid"/>
                </a:ln>
                <a:solidFill>
                  <a:schemeClr val="accent2">
                    <a:lumMod val="40000"/>
                    <a:lumOff val="60000"/>
                  </a:schemeClr>
                </a:solidFill>
              </a:rPr>
              <a:t>NGỮ VĂN 6</a:t>
            </a:r>
          </a:p>
          <a:p>
            <a:pPr algn="ctr"/>
            <a:r>
              <a:rPr lang="en-US" sz="3200" b="1" dirty="0" smtClean="0">
                <a:ln w="22225">
                  <a:solidFill>
                    <a:schemeClr val="accent2"/>
                  </a:solidFill>
                  <a:prstDash val="solid"/>
                </a:ln>
                <a:solidFill>
                  <a:schemeClr val="accent2">
                    <a:lumMod val="40000"/>
                    <a:lumOff val="60000"/>
                  </a:schemeClr>
                </a:solidFill>
              </a:rPr>
              <a:t>KẾT NỐI TRI THỨC</a:t>
            </a:r>
            <a:endParaRPr lang="en-US" sz="3200" b="1" dirty="0">
              <a:ln w="22225">
                <a:solidFill>
                  <a:schemeClr val="accent2"/>
                </a:solidFill>
                <a:prstDash val="solid"/>
              </a:ln>
              <a:solidFill>
                <a:schemeClr val="accent2">
                  <a:lumMod val="40000"/>
                  <a:lumOff val="60000"/>
                </a:schemeClr>
              </a:solidFill>
            </a:endParaRPr>
          </a:p>
        </p:txBody>
      </p:sp>
      <p:pic>
        <p:nvPicPr>
          <p:cNvPr id="15" name="Picture 14"/>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l="44516" t="-8070" r="50000" b="100000"/>
          <a:stretch>
            <a:fillRect/>
          </a:stretch>
        </p:blipFill>
        <p:spPr>
          <a:xfrm>
            <a:off x="1314451" y="4552226"/>
            <a:ext cx="161925" cy="172175"/>
          </a:xfrm>
          <a:custGeom>
            <a:avLst/>
            <a:gdLst>
              <a:gd name="connsiteX0" fmla="*/ 0 w 161925"/>
              <a:gd name="connsiteY0" fmla="*/ 0 h 172175"/>
              <a:gd name="connsiteX1" fmla="*/ 161925 w 161925"/>
              <a:gd name="connsiteY1" fmla="*/ 0 h 172175"/>
              <a:gd name="connsiteX2" fmla="*/ 161925 w 161925"/>
              <a:gd name="connsiteY2" fmla="*/ 172175 h 172175"/>
              <a:gd name="connsiteX3" fmla="*/ 0 w 161925"/>
              <a:gd name="connsiteY3" fmla="*/ 172175 h 172175"/>
              <a:gd name="connsiteX4" fmla="*/ 0 w 161925"/>
              <a:gd name="connsiteY4" fmla="*/ 0 h 17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72175">
                <a:moveTo>
                  <a:pt x="0" y="0"/>
                </a:moveTo>
                <a:lnTo>
                  <a:pt x="161925" y="0"/>
                </a:lnTo>
                <a:lnTo>
                  <a:pt x="161925" y="172175"/>
                </a:lnTo>
                <a:lnTo>
                  <a:pt x="0" y="172175"/>
                </a:lnTo>
                <a:lnTo>
                  <a:pt x="0" y="0"/>
                </a:lnTo>
                <a:close/>
              </a:path>
            </a:pathLst>
          </a:custGeom>
        </p:spPr>
      </p:pic>
      <p:pic>
        <p:nvPicPr>
          <p:cNvPr id="32" name="Picture 31"/>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r="55484"/>
          <a:stretch>
            <a:fillRect/>
          </a:stretch>
        </p:blipFill>
        <p:spPr>
          <a:xfrm>
            <a:off x="0" y="3735386"/>
            <a:ext cx="2185989" cy="3122614"/>
          </a:xfrm>
          <a:custGeom>
            <a:avLst/>
            <a:gdLst>
              <a:gd name="connsiteX0" fmla="*/ 0 w 2185989"/>
              <a:gd name="connsiteY0" fmla="*/ 0 h 3122614"/>
              <a:gd name="connsiteX1" fmla="*/ 668598 w 2185989"/>
              <a:gd name="connsiteY1" fmla="*/ 0 h 3122614"/>
              <a:gd name="connsiteX2" fmla="*/ 971041 w 2185989"/>
              <a:gd name="connsiteY2" fmla="*/ 408568 h 3122614"/>
              <a:gd name="connsiteX3" fmla="*/ 967992 w 2185989"/>
              <a:gd name="connsiteY3" fmla="*/ 443885 h 3122614"/>
              <a:gd name="connsiteX4" fmla="*/ 957264 w 2185989"/>
              <a:gd name="connsiteY4" fmla="*/ 493713 h 3122614"/>
              <a:gd name="connsiteX5" fmla="*/ 885826 w 2185989"/>
              <a:gd name="connsiteY5" fmla="*/ 579438 h 3122614"/>
              <a:gd name="connsiteX6" fmla="*/ 871539 w 2185989"/>
              <a:gd name="connsiteY6" fmla="*/ 622301 h 3122614"/>
              <a:gd name="connsiteX7" fmla="*/ 900114 w 2185989"/>
              <a:gd name="connsiteY7" fmla="*/ 708026 h 3122614"/>
              <a:gd name="connsiteX8" fmla="*/ 914401 w 2185989"/>
              <a:gd name="connsiteY8" fmla="*/ 750888 h 3122614"/>
              <a:gd name="connsiteX9" fmla="*/ 1143001 w 2185989"/>
              <a:gd name="connsiteY9" fmla="*/ 793751 h 3122614"/>
              <a:gd name="connsiteX10" fmla="*/ 1243014 w 2185989"/>
              <a:gd name="connsiteY10" fmla="*/ 822326 h 3122614"/>
              <a:gd name="connsiteX11" fmla="*/ 1297134 w 2185989"/>
              <a:gd name="connsiteY11" fmla="*/ 857155 h 3122614"/>
              <a:gd name="connsiteX12" fmla="*/ 1309560 w 2185989"/>
              <a:gd name="connsiteY12" fmla="*/ 865872 h 3122614"/>
              <a:gd name="connsiteX13" fmla="*/ 1365343 w 2185989"/>
              <a:gd name="connsiteY13" fmla="*/ 941229 h 3122614"/>
              <a:gd name="connsiteX14" fmla="*/ 1376644 w 2185989"/>
              <a:gd name="connsiteY14" fmla="*/ 967820 h 3122614"/>
              <a:gd name="connsiteX15" fmla="*/ 1414464 w 2185989"/>
              <a:gd name="connsiteY15" fmla="*/ 1050926 h 3122614"/>
              <a:gd name="connsiteX16" fmla="*/ 1414464 w 2185989"/>
              <a:gd name="connsiteY16" fmla="*/ 1208088 h 3122614"/>
              <a:gd name="connsiteX17" fmla="*/ 1371601 w 2185989"/>
              <a:gd name="connsiteY17" fmla="*/ 1236663 h 3122614"/>
              <a:gd name="connsiteX18" fmla="*/ 1400176 w 2185989"/>
              <a:gd name="connsiteY18" fmla="*/ 1308101 h 3122614"/>
              <a:gd name="connsiteX19" fmla="*/ 1428751 w 2185989"/>
              <a:gd name="connsiteY19" fmla="*/ 1350963 h 3122614"/>
              <a:gd name="connsiteX20" fmla="*/ 1514476 w 2185989"/>
              <a:gd name="connsiteY20" fmla="*/ 1379538 h 3122614"/>
              <a:gd name="connsiteX21" fmla="*/ 1543051 w 2185989"/>
              <a:gd name="connsiteY21" fmla="*/ 1422401 h 3122614"/>
              <a:gd name="connsiteX22" fmla="*/ 1585914 w 2185989"/>
              <a:gd name="connsiteY22" fmla="*/ 1450976 h 3122614"/>
              <a:gd name="connsiteX23" fmla="*/ 1614489 w 2185989"/>
              <a:gd name="connsiteY23" fmla="*/ 1536701 h 3122614"/>
              <a:gd name="connsiteX24" fmla="*/ 1600201 w 2185989"/>
              <a:gd name="connsiteY24" fmla="*/ 1636713 h 3122614"/>
              <a:gd name="connsiteX25" fmla="*/ 1514476 w 2185989"/>
              <a:gd name="connsiteY25" fmla="*/ 1708151 h 3122614"/>
              <a:gd name="connsiteX26" fmla="*/ 1443039 w 2185989"/>
              <a:gd name="connsiteY26" fmla="*/ 1836738 h 3122614"/>
              <a:gd name="connsiteX27" fmla="*/ 1385889 w 2185989"/>
              <a:gd name="connsiteY27" fmla="*/ 1851026 h 3122614"/>
              <a:gd name="connsiteX28" fmla="*/ 1428751 w 2185989"/>
              <a:gd name="connsiteY28" fmla="*/ 1951038 h 3122614"/>
              <a:gd name="connsiteX29" fmla="*/ 1471614 w 2185989"/>
              <a:gd name="connsiteY29" fmla="*/ 1965326 h 3122614"/>
              <a:gd name="connsiteX30" fmla="*/ 1557339 w 2185989"/>
              <a:gd name="connsiteY30" fmla="*/ 2008188 h 3122614"/>
              <a:gd name="connsiteX31" fmla="*/ 1585914 w 2185989"/>
              <a:gd name="connsiteY31" fmla="*/ 2051051 h 3122614"/>
              <a:gd name="connsiteX32" fmla="*/ 1614489 w 2185989"/>
              <a:gd name="connsiteY32" fmla="*/ 2136776 h 3122614"/>
              <a:gd name="connsiteX33" fmla="*/ 1643064 w 2185989"/>
              <a:gd name="connsiteY33" fmla="*/ 2179638 h 3122614"/>
              <a:gd name="connsiteX34" fmla="*/ 1671639 w 2185989"/>
              <a:gd name="connsiteY34" fmla="*/ 2136776 h 3122614"/>
              <a:gd name="connsiteX35" fmla="*/ 1685926 w 2185989"/>
              <a:gd name="connsiteY35" fmla="*/ 2093913 h 3122614"/>
              <a:gd name="connsiteX36" fmla="*/ 1728789 w 2185989"/>
              <a:gd name="connsiteY36" fmla="*/ 2065338 h 3122614"/>
              <a:gd name="connsiteX37" fmla="*/ 2014539 w 2185989"/>
              <a:gd name="connsiteY37" fmla="*/ 2079626 h 3122614"/>
              <a:gd name="connsiteX38" fmla="*/ 2114551 w 2185989"/>
              <a:gd name="connsiteY38" fmla="*/ 2108201 h 3122614"/>
              <a:gd name="connsiteX39" fmla="*/ 2185989 w 2185989"/>
              <a:gd name="connsiteY39" fmla="*/ 2236788 h 3122614"/>
              <a:gd name="connsiteX40" fmla="*/ 2185989 w 2185989"/>
              <a:gd name="connsiteY40" fmla="*/ 3122614 h 3122614"/>
              <a:gd name="connsiteX41" fmla="*/ 0 w 2185989"/>
              <a:gd name="connsiteY41" fmla="*/ 3122614 h 3122614"/>
              <a:gd name="connsiteX42" fmla="*/ 0 w 2185989"/>
              <a:gd name="connsiteY42" fmla="*/ 0 h 312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85989" h="3122614">
                <a:moveTo>
                  <a:pt x="0" y="0"/>
                </a:moveTo>
                <a:lnTo>
                  <a:pt x="668598" y="0"/>
                </a:lnTo>
                <a:lnTo>
                  <a:pt x="971041" y="408568"/>
                </a:lnTo>
                <a:lnTo>
                  <a:pt x="967992" y="443885"/>
                </a:lnTo>
                <a:cubicBezTo>
                  <a:pt x="965680" y="459206"/>
                  <a:pt x="962206" y="475595"/>
                  <a:pt x="957264" y="493713"/>
                </a:cubicBezTo>
                <a:cubicBezTo>
                  <a:pt x="949804" y="521066"/>
                  <a:pt x="902797" y="562467"/>
                  <a:pt x="885826" y="579438"/>
                </a:cubicBezTo>
                <a:cubicBezTo>
                  <a:pt x="881064" y="593726"/>
                  <a:pt x="869876" y="607333"/>
                  <a:pt x="871539" y="622301"/>
                </a:cubicBezTo>
                <a:cubicBezTo>
                  <a:pt x="874865" y="652237"/>
                  <a:pt x="890589" y="679451"/>
                  <a:pt x="900114" y="708026"/>
                </a:cubicBezTo>
                <a:cubicBezTo>
                  <a:pt x="904876" y="722313"/>
                  <a:pt x="901870" y="742534"/>
                  <a:pt x="914401" y="750888"/>
                </a:cubicBezTo>
                <a:cubicBezTo>
                  <a:pt x="1008931" y="813907"/>
                  <a:pt x="940143" y="778146"/>
                  <a:pt x="1143001" y="793751"/>
                </a:cubicBezTo>
                <a:cubicBezTo>
                  <a:pt x="1156457" y="797115"/>
                  <a:pt x="1226241" y="813008"/>
                  <a:pt x="1243014" y="822326"/>
                </a:cubicBezTo>
                <a:cubicBezTo>
                  <a:pt x="1258025" y="830665"/>
                  <a:pt x="1279456" y="844953"/>
                  <a:pt x="1297134" y="857155"/>
                </a:cubicBezTo>
                <a:lnTo>
                  <a:pt x="1309560" y="865872"/>
                </a:lnTo>
                <a:lnTo>
                  <a:pt x="1365343" y="941229"/>
                </a:lnTo>
                <a:lnTo>
                  <a:pt x="1376644" y="967820"/>
                </a:lnTo>
                <a:cubicBezTo>
                  <a:pt x="1408634" y="1048416"/>
                  <a:pt x="1357878" y="966046"/>
                  <a:pt x="1414464" y="1050926"/>
                </a:cubicBezTo>
                <a:cubicBezTo>
                  <a:pt x="1434556" y="1111204"/>
                  <a:pt x="1446774" y="1127312"/>
                  <a:pt x="1414464" y="1208088"/>
                </a:cubicBezTo>
                <a:cubicBezTo>
                  <a:pt x="1408087" y="1224031"/>
                  <a:pt x="1385889" y="1227138"/>
                  <a:pt x="1371601" y="1236663"/>
                </a:cubicBezTo>
                <a:cubicBezTo>
                  <a:pt x="1345867" y="1339602"/>
                  <a:pt x="1344663" y="1263691"/>
                  <a:pt x="1400176" y="1308101"/>
                </a:cubicBezTo>
                <a:cubicBezTo>
                  <a:pt x="1413584" y="1318828"/>
                  <a:pt x="1414190" y="1341862"/>
                  <a:pt x="1428751" y="1350963"/>
                </a:cubicBezTo>
                <a:cubicBezTo>
                  <a:pt x="1454293" y="1366927"/>
                  <a:pt x="1514476" y="1379538"/>
                  <a:pt x="1514476" y="1379538"/>
                </a:cubicBezTo>
                <a:cubicBezTo>
                  <a:pt x="1524001" y="1393826"/>
                  <a:pt x="1530909" y="1410259"/>
                  <a:pt x="1543051" y="1422401"/>
                </a:cubicBezTo>
                <a:cubicBezTo>
                  <a:pt x="1555193" y="1434543"/>
                  <a:pt x="1576813" y="1436415"/>
                  <a:pt x="1585914" y="1450976"/>
                </a:cubicBezTo>
                <a:cubicBezTo>
                  <a:pt x="1601878" y="1476518"/>
                  <a:pt x="1614489" y="1536701"/>
                  <a:pt x="1614489" y="1536701"/>
                </a:cubicBezTo>
                <a:cubicBezTo>
                  <a:pt x="1609726" y="1570038"/>
                  <a:pt x="1612708" y="1605446"/>
                  <a:pt x="1600201" y="1636713"/>
                </a:cubicBezTo>
                <a:cubicBezTo>
                  <a:pt x="1590199" y="1661717"/>
                  <a:pt x="1535906" y="1693864"/>
                  <a:pt x="1514476" y="1708151"/>
                </a:cubicBezTo>
                <a:cubicBezTo>
                  <a:pt x="1502385" y="1744423"/>
                  <a:pt x="1478769" y="1827805"/>
                  <a:pt x="1443039" y="1836738"/>
                </a:cubicBezTo>
                <a:lnTo>
                  <a:pt x="1385889" y="1851026"/>
                </a:lnTo>
                <a:cubicBezTo>
                  <a:pt x="1394468" y="1885344"/>
                  <a:pt x="1397917" y="1926371"/>
                  <a:pt x="1428751" y="1951038"/>
                </a:cubicBezTo>
                <a:cubicBezTo>
                  <a:pt x="1440511" y="1960446"/>
                  <a:pt x="1458143" y="1958591"/>
                  <a:pt x="1471614" y="1965326"/>
                </a:cubicBezTo>
                <a:cubicBezTo>
                  <a:pt x="1582394" y="2020716"/>
                  <a:pt x="1449608" y="1972279"/>
                  <a:pt x="1557339" y="2008188"/>
                </a:cubicBezTo>
                <a:cubicBezTo>
                  <a:pt x="1566864" y="2022476"/>
                  <a:pt x="1578940" y="2035359"/>
                  <a:pt x="1585914" y="2051051"/>
                </a:cubicBezTo>
                <a:cubicBezTo>
                  <a:pt x="1598147" y="2078576"/>
                  <a:pt x="1597781" y="2111714"/>
                  <a:pt x="1614489" y="2136776"/>
                </a:cubicBezTo>
                <a:lnTo>
                  <a:pt x="1643064" y="2179638"/>
                </a:lnTo>
                <a:cubicBezTo>
                  <a:pt x="1652589" y="2165351"/>
                  <a:pt x="1663960" y="2152135"/>
                  <a:pt x="1671639" y="2136776"/>
                </a:cubicBezTo>
                <a:cubicBezTo>
                  <a:pt x="1678374" y="2123305"/>
                  <a:pt x="1676518" y="2105673"/>
                  <a:pt x="1685926" y="2093913"/>
                </a:cubicBezTo>
                <a:cubicBezTo>
                  <a:pt x="1696653" y="2080504"/>
                  <a:pt x="1714501" y="2074863"/>
                  <a:pt x="1728789" y="2065338"/>
                </a:cubicBezTo>
                <a:cubicBezTo>
                  <a:pt x="1824039" y="2070101"/>
                  <a:pt x="1919499" y="2071706"/>
                  <a:pt x="2014539" y="2079626"/>
                </a:cubicBezTo>
                <a:cubicBezTo>
                  <a:pt x="2038465" y="2081620"/>
                  <a:pt x="2089748" y="2099933"/>
                  <a:pt x="2114551" y="2108201"/>
                </a:cubicBezTo>
                <a:cubicBezTo>
                  <a:pt x="2139700" y="2183644"/>
                  <a:pt x="2120485" y="2138531"/>
                  <a:pt x="2185989" y="2236788"/>
                </a:cubicBezTo>
                <a:lnTo>
                  <a:pt x="2185989" y="3122614"/>
                </a:lnTo>
                <a:lnTo>
                  <a:pt x="0" y="3122614"/>
                </a:lnTo>
                <a:lnTo>
                  <a:pt x="0" y="0"/>
                </a:lnTo>
                <a:close/>
              </a:path>
            </a:pathLst>
          </a:custGeom>
        </p:spPr>
      </p:pic>
      <p:pic>
        <p:nvPicPr>
          <p:cNvPr id="49" name="Picture 48"/>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l="94746" r="3264" b="97101"/>
          <a:stretch>
            <a:fillRect/>
          </a:stretch>
        </p:blipFill>
        <p:spPr>
          <a:xfrm>
            <a:off x="8989999" y="233500"/>
            <a:ext cx="87180" cy="90534"/>
          </a:xfrm>
          <a:custGeom>
            <a:avLst/>
            <a:gdLst>
              <a:gd name="connsiteX0" fmla="*/ 74789 w 87180"/>
              <a:gd name="connsiteY0" fmla="*/ 0 h 90534"/>
              <a:gd name="connsiteX1" fmla="*/ 87180 w 87180"/>
              <a:gd name="connsiteY1" fmla="*/ 0 h 90534"/>
              <a:gd name="connsiteX2" fmla="*/ 68276 w 87180"/>
              <a:gd name="connsiteY2" fmla="*/ 52250 h 90534"/>
              <a:gd name="connsiteX3" fmla="*/ 25414 w 87180"/>
              <a:gd name="connsiteY3" fmla="*/ 80825 h 90534"/>
              <a:gd name="connsiteX4" fmla="*/ 4641 w 87180"/>
              <a:gd name="connsiteY4" fmla="*/ 89316 h 90534"/>
              <a:gd name="connsiteX5" fmla="*/ 0 w 87180"/>
              <a:gd name="connsiteY5" fmla="*/ 90534 h 90534"/>
              <a:gd name="connsiteX6" fmla="*/ 74789 w 87180"/>
              <a:gd name="connsiteY6" fmla="*/ 0 h 9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180" h="90534">
                <a:moveTo>
                  <a:pt x="74789" y="0"/>
                </a:moveTo>
                <a:lnTo>
                  <a:pt x="87180" y="0"/>
                </a:lnTo>
                <a:lnTo>
                  <a:pt x="68276" y="52250"/>
                </a:lnTo>
                <a:lnTo>
                  <a:pt x="25414" y="80825"/>
                </a:lnTo>
                <a:cubicBezTo>
                  <a:pt x="19149" y="85002"/>
                  <a:pt x="12005" y="87383"/>
                  <a:pt x="4641" y="89316"/>
                </a:cubicBezTo>
                <a:lnTo>
                  <a:pt x="0" y="90534"/>
                </a:lnTo>
                <a:lnTo>
                  <a:pt x="74789" y="0"/>
                </a:lnTo>
                <a:close/>
              </a:path>
            </a:pathLst>
          </a:custGeom>
        </p:spPr>
      </p:pic>
      <p:pic>
        <p:nvPicPr>
          <p:cNvPr id="46" name="Picture 45"/>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l="88569" t="15565" r="11390" b="84354"/>
          <a:stretch>
            <a:fillRect/>
          </a:stretch>
        </p:blipFill>
        <p:spPr>
          <a:xfrm>
            <a:off x="8719344" y="719537"/>
            <a:ext cx="1824" cy="2518"/>
          </a:xfrm>
          <a:custGeom>
            <a:avLst/>
            <a:gdLst>
              <a:gd name="connsiteX0" fmla="*/ 0 w 1824"/>
              <a:gd name="connsiteY0" fmla="*/ 0 h 2518"/>
              <a:gd name="connsiteX1" fmla="*/ 1408 w 1824"/>
              <a:gd name="connsiteY1" fmla="*/ 1886 h 2518"/>
              <a:gd name="connsiteX2" fmla="*/ 383 w 1824"/>
              <a:gd name="connsiteY2" fmla="*/ 555 h 2518"/>
              <a:gd name="connsiteX3" fmla="*/ 0 w 1824"/>
              <a:gd name="connsiteY3" fmla="*/ 0 h 2518"/>
            </a:gdLst>
            <a:ahLst/>
            <a:cxnLst>
              <a:cxn ang="0">
                <a:pos x="connsiteX0" y="connsiteY0"/>
              </a:cxn>
              <a:cxn ang="0">
                <a:pos x="connsiteX1" y="connsiteY1"/>
              </a:cxn>
              <a:cxn ang="0">
                <a:pos x="connsiteX2" y="connsiteY2"/>
              </a:cxn>
              <a:cxn ang="0">
                <a:pos x="connsiteX3" y="connsiteY3"/>
              </a:cxn>
            </a:cxnLst>
            <a:rect l="l" t="t" r="r" b="b"/>
            <a:pathLst>
              <a:path w="1824" h="2518">
                <a:moveTo>
                  <a:pt x="0" y="0"/>
                </a:moveTo>
                <a:lnTo>
                  <a:pt x="1408" y="1886"/>
                </a:lnTo>
                <a:cubicBezTo>
                  <a:pt x="2123" y="2915"/>
                  <a:pt x="2001" y="2831"/>
                  <a:pt x="383" y="555"/>
                </a:cubicBezTo>
                <a:lnTo>
                  <a:pt x="0" y="0"/>
                </a:lnTo>
                <a:close/>
              </a:path>
            </a:pathLst>
          </a:custGeom>
        </p:spPr>
      </p:pic>
      <p:pic>
        <p:nvPicPr>
          <p:cNvPr id="45" name="Picture 44"/>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l="84004" t="32952" r="15955" b="66967"/>
          <a:stretch>
            <a:fillRect/>
          </a:stretch>
        </p:blipFill>
        <p:spPr>
          <a:xfrm>
            <a:off x="8519319" y="1262462"/>
            <a:ext cx="1824" cy="2518"/>
          </a:xfrm>
          <a:custGeom>
            <a:avLst/>
            <a:gdLst>
              <a:gd name="connsiteX0" fmla="*/ 0 w 1824"/>
              <a:gd name="connsiteY0" fmla="*/ 0 h 2518"/>
              <a:gd name="connsiteX1" fmla="*/ 1408 w 1824"/>
              <a:gd name="connsiteY1" fmla="*/ 1886 h 2518"/>
              <a:gd name="connsiteX2" fmla="*/ 383 w 1824"/>
              <a:gd name="connsiteY2" fmla="*/ 555 h 2518"/>
              <a:gd name="connsiteX3" fmla="*/ 0 w 1824"/>
              <a:gd name="connsiteY3" fmla="*/ 0 h 2518"/>
            </a:gdLst>
            <a:ahLst/>
            <a:cxnLst>
              <a:cxn ang="0">
                <a:pos x="connsiteX0" y="connsiteY0"/>
              </a:cxn>
              <a:cxn ang="0">
                <a:pos x="connsiteX1" y="connsiteY1"/>
              </a:cxn>
              <a:cxn ang="0">
                <a:pos x="connsiteX2" y="connsiteY2"/>
              </a:cxn>
              <a:cxn ang="0">
                <a:pos x="connsiteX3" y="connsiteY3"/>
              </a:cxn>
            </a:cxnLst>
            <a:rect l="l" t="t" r="r" b="b"/>
            <a:pathLst>
              <a:path w="1824" h="2518">
                <a:moveTo>
                  <a:pt x="0" y="0"/>
                </a:moveTo>
                <a:lnTo>
                  <a:pt x="1408" y="1886"/>
                </a:lnTo>
                <a:cubicBezTo>
                  <a:pt x="2123" y="2915"/>
                  <a:pt x="2001" y="2831"/>
                  <a:pt x="383" y="555"/>
                </a:cubicBezTo>
                <a:lnTo>
                  <a:pt x="0" y="0"/>
                </a:lnTo>
                <a:close/>
              </a:path>
            </a:pathLst>
          </a:custGeom>
        </p:spPr>
      </p:pic>
      <p:pic>
        <p:nvPicPr>
          <p:cNvPr id="44" name="Picture 43"/>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l="97732" t="-4732" r="761" b="102173"/>
          <a:stretch>
            <a:fillRect/>
          </a:stretch>
        </p:blipFill>
        <p:spPr>
          <a:xfrm>
            <a:off x="9120847" y="85725"/>
            <a:ext cx="66017" cy="79916"/>
          </a:xfrm>
          <a:custGeom>
            <a:avLst/>
            <a:gdLst>
              <a:gd name="connsiteX0" fmla="*/ 66017 w 66017"/>
              <a:gd name="connsiteY0" fmla="*/ 0 h 79916"/>
              <a:gd name="connsiteX1" fmla="*/ 51729 w 66017"/>
              <a:gd name="connsiteY1" fmla="*/ 42863 h 79916"/>
              <a:gd name="connsiteX2" fmla="*/ 8867 w 66017"/>
              <a:gd name="connsiteY2" fmla="*/ 71438 h 79916"/>
              <a:gd name="connsiteX3" fmla="*/ 0 w 66017"/>
              <a:gd name="connsiteY3" fmla="*/ 79916 h 79916"/>
              <a:gd name="connsiteX4" fmla="*/ 66017 w 66017"/>
              <a:gd name="connsiteY4" fmla="*/ 0 h 7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17" h="79916">
                <a:moveTo>
                  <a:pt x="66017" y="0"/>
                </a:moveTo>
                <a:lnTo>
                  <a:pt x="51729" y="42863"/>
                </a:lnTo>
                <a:lnTo>
                  <a:pt x="8867" y="71438"/>
                </a:lnTo>
                <a:lnTo>
                  <a:pt x="0" y="79916"/>
                </a:lnTo>
                <a:lnTo>
                  <a:pt x="66017" y="0"/>
                </a:lnTo>
                <a:close/>
              </a:path>
            </a:pathLst>
          </a:custGeom>
        </p:spPr>
      </p:pic>
      <p:pic>
        <p:nvPicPr>
          <p:cNvPr id="43" name="Picture 42"/>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l="97108" t="-2173" r="2268" b="101113"/>
          <a:stretch>
            <a:fillRect/>
          </a:stretch>
        </p:blipFill>
        <p:spPr>
          <a:xfrm>
            <a:off x="9093500" y="165641"/>
            <a:ext cx="27347" cy="33104"/>
          </a:xfrm>
          <a:custGeom>
            <a:avLst/>
            <a:gdLst>
              <a:gd name="connsiteX0" fmla="*/ 27347 w 27347"/>
              <a:gd name="connsiteY0" fmla="*/ 0 h 33104"/>
              <a:gd name="connsiteX1" fmla="*/ 0 w 27347"/>
              <a:gd name="connsiteY1" fmla="*/ 33104 h 33104"/>
              <a:gd name="connsiteX2" fmla="*/ 9381 w 27347"/>
              <a:gd name="connsiteY2" fmla="*/ 17176 h 33104"/>
              <a:gd name="connsiteX3" fmla="*/ 27347 w 27347"/>
              <a:gd name="connsiteY3" fmla="*/ 0 h 33104"/>
            </a:gdLst>
            <a:ahLst/>
            <a:cxnLst>
              <a:cxn ang="0">
                <a:pos x="connsiteX0" y="connsiteY0"/>
              </a:cxn>
              <a:cxn ang="0">
                <a:pos x="connsiteX1" y="connsiteY1"/>
              </a:cxn>
              <a:cxn ang="0">
                <a:pos x="connsiteX2" y="connsiteY2"/>
              </a:cxn>
              <a:cxn ang="0">
                <a:pos x="connsiteX3" y="connsiteY3"/>
              </a:cxn>
            </a:cxnLst>
            <a:rect l="l" t="t" r="r" b="b"/>
            <a:pathLst>
              <a:path w="27347" h="33104">
                <a:moveTo>
                  <a:pt x="27347" y="0"/>
                </a:moveTo>
                <a:lnTo>
                  <a:pt x="0" y="33104"/>
                </a:lnTo>
                <a:lnTo>
                  <a:pt x="9381" y="17176"/>
                </a:lnTo>
                <a:lnTo>
                  <a:pt x="27347" y="0"/>
                </a:lnTo>
                <a:close/>
              </a:path>
            </a:pathLst>
          </a:custGeom>
        </p:spPr>
      </p:pic>
      <p:pic>
        <p:nvPicPr>
          <p:cNvPr id="42" name="Picture 41"/>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l="96453" t="-1113" r="2892" b="100000"/>
          <a:stretch>
            <a:fillRect/>
          </a:stretch>
        </p:blipFill>
        <p:spPr>
          <a:xfrm>
            <a:off x="9064789" y="198745"/>
            <a:ext cx="28711" cy="34755"/>
          </a:xfrm>
          <a:custGeom>
            <a:avLst/>
            <a:gdLst>
              <a:gd name="connsiteX0" fmla="*/ 28711 w 28711"/>
              <a:gd name="connsiteY0" fmla="*/ 0 h 34755"/>
              <a:gd name="connsiteX1" fmla="*/ 18999 w 28711"/>
              <a:gd name="connsiteY1" fmla="*/ 16489 h 34755"/>
              <a:gd name="connsiteX2" fmla="*/ 12391 w 28711"/>
              <a:gd name="connsiteY2" fmla="*/ 34755 h 34755"/>
              <a:gd name="connsiteX3" fmla="*/ 0 w 28711"/>
              <a:gd name="connsiteY3" fmla="*/ 34755 h 34755"/>
              <a:gd name="connsiteX4" fmla="*/ 28711 w 28711"/>
              <a:gd name="connsiteY4" fmla="*/ 0 h 34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11" h="34755">
                <a:moveTo>
                  <a:pt x="28711" y="0"/>
                </a:moveTo>
                <a:lnTo>
                  <a:pt x="18999" y="16489"/>
                </a:lnTo>
                <a:lnTo>
                  <a:pt x="12391" y="34755"/>
                </a:lnTo>
                <a:lnTo>
                  <a:pt x="0" y="34755"/>
                </a:lnTo>
                <a:lnTo>
                  <a:pt x="28711" y="0"/>
                </a:lnTo>
                <a:close/>
              </a:path>
            </a:pathLst>
          </a:custGeom>
        </p:spPr>
      </p:pic>
      <p:pic>
        <p:nvPicPr>
          <p:cNvPr id="40" name="Picture 39"/>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l="50000"/>
          <a:stretch>
            <a:fillRect/>
          </a:stretch>
        </p:blipFill>
        <p:spPr>
          <a:xfrm>
            <a:off x="10024262" y="3781901"/>
            <a:ext cx="2190750" cy="3122613"/>
          </a:xfrm>
          <a:custGeom>
            <a:avLst/>
            <a:gdLst>
              <a:gd name="connsiteX0" fmla="*/ 2047728 w 2190750"/>
              <a:gd name="connsiteY0" fmla="*/ 0 h 3122613"/>
              <a:gd name="connsiteX1" fmla="*/ 2190750 w 2190750"/>
              <a:gd name="connsiteY1" fmla="*/ 0 h 3122613"/>
              <a:gd name="connsiteX2" fmla="*/ 2190750 w 2190750"/>
              <a:gd name="connsiteY2" fmla="*/ 3122613 h 3122613"/>
              <a:gd name="connsiteX3" fmla="*/ 0 w 2190750"/>
              <a:gd name="connsiteY3" fmla="*/ 3122613 h 3122613"/>
              <a:gd name="connsiteX4" fmla="*/ 0 w 2190750"/>
              <a:gd name="connsiteY4" fmla="*/ 2812479 h 3122613"/>
              <a:gd name="connsiteX5" fmla="*/ 14287 w 2190750"/>
              <a:gd name="connsiteY5" fmla="*/ 2809738 h 3122613"/>
              <a:gd name="connsiteX6" fmla="*/ 85724 w 2190750"/>
              <a:gd name="connsiteY6" fmla="*/ 2738300 h 3122613"/>
              <a:gd name="connsiteX7" fmla="*/ 157162 w 2190750"/>
              <a:gd name="connsiteY7" fmla="*/ 2609713 h 3122613"/>
              <a:gd name="connsiteX8" fmla="*/ 200024 w 2190750"/>
              <a:gd name="connsiteY8" fmla="*/ 2581138 h 3122613"/>
              <a:gd name="connsiteX9" fmla="*/ 228599 w 2190750"/>
              <a:gd name="connsiteY9" fmla="*/ 2538275 h 3122613"/>
              <a:gd name="connsiteX10" fmla="*/ 314324 w 2190750"/>
              <a:gd name="connsiteY10" fmla="*/ 2481125 h 3122613"/>
              <a:gd name="connsiteX11" fmla="*/ 342899 w 2190750"/>
              <a:gd name="connsiteY11" fmla="*/ 2438263 h 3122613"/>
              <a:gd name="connsiteX12" fmla="*/ 371474 w 2190750"/>
              <a:gd name="connsiteY12" fmla="*/ 2209663 h 3122613"/>
              <a:gd name="connsiteX13" fmla="*/ 428624 w 2190750"/>
              <a:gd name="connsiteY13" fmla="*/ 2081075 h 3122613"/>
              <a:gd name="connsiteX14" fmla="*/ 557212 w 2190750"/>
              <a:gd name="connsiteY14" fmla="*/ 2052500 h 3122613"/>
              <a:gd name="connsiteX15" fmla="*/ 685799 w 2190750"/>
              <a:gd name="connsiteY15" fmla="*/ 2038213 h 3122613"/>
              <a:gd name="connsiteX16" fmla="*/ 728662 w 2190750"/>
              <a:gd name="connsiteY16" fmla="*/ 2009638 h 3122613"/>
              <a:gd name="connsiteX17" fmla="*/ 771524 w 2190750"/>
              <a:gd name="connsiteY17" fmla="*/ 1995350 h 3122613"/>
              <a:gd name="connsiteX18" fmla="*/ 800099 w 2190750"/>
              <a:gd name="connsiteY18" fmla="*/ 1952488 h 3122613"/>
              <a:gd name="connsiteX19" fmla="*/ 842962 w 2190750"/>
              <a:gd name="connsiteY19" fmla="*/ 1923913 h 3122613"/>
              <a:gd name="connsiteX20" fmla="*/ 885534 w 2190750"/>
              <a:gd name="connsiteY20" fmla="*/ 1881174 h 3122613"/>
              <a:gd name="connsiteX21" fmla="*/ 878975 w 2190750"/>
              <a:gd name="connsiteY21" fmla="*/ 1884702 h 3122613"/>
              <a:gd name="connsiteX22" fmla="*/ 890733 w 2190750"/>
              <a:gd name="connsiteY22" fmla="*/ 1877177 h 3122613"/>
              <a:gd name="connsiteX23" fmla="*/ 971549 w 2190750"/>
              <a:gd name="connsiteY23" fmla="*/ 1823900 h 3122613"/>
              <a:gd name="connsiteX24" fmla="*/ 1100137 w 2190750"/>
              <a:gd name="connsiteY24" fmla="*/ 1766750 h 3122613"/>
              <a:gd name="connsiteX25" fmla="*/ 1142999 w 2190750"/>
              <a:gd name="connsiteY25" fmla="*/ 1752463 h 3122613"/>
              <a:gd name="connsiteX26" fmla="*/ 1185862 w 2190750"/>
              <a:gd name="connsiteY26" fmla="*/ 1723888 h 3122613"/>
              <a:gd name="connsiteX27" fmla="*/ 1200149 w 2190750"/>
              <a:gd name="connsiteY27" fmla="*/ 1523863 h 3122613"/>
              <a:gd name="connsiteX28" fmla="*/ 1171574 w 2190750"/>
              <a:gd name="connsiteY28" fmla="*/ 1366700 h 3122613"/>
              <a:gd name="connsiteX29" fmla="*/ 1185862 w 2190750"/>
              <a:gd name="connsiteY29" fmla="*/ 1295263 h 3122613"/>
              <a:gd name="connsiteX30" fmla="*/ 1243012 w 2190750"/>
              <a:gd name="connsiteY30" fmla="*/ 1280975 h 3122613"/>
              <a:gd name="connsiteX31" fmla="*/ 1285874 w 2190750"/>
              <a:gd name="connsiteY31" fmla="*/ 1266688 h 3122613"/>
              <a:gd name="connsiteX32" fmla="*/ 1543049 w 2190750"/>
              <a:gd name="connsiteY32" fmla="*/ 1266688 h 3122613"/>
              <a:gd name="connsiteX33" fmla="*/ 1557337 w 2190750"/>
              <a:gd name="connsiteY33" fmla="*/ 1223825 h 3122613"/>
              <a:gd name="connsiteX34" fmla="*/ 1528762 w 2190750"/>
              <a:gd name="connsiteY34" fmla="*/ 1109525 h 3122613"/>
              <a:gd name="connsiteX35" fmla="*/ 1500187 w 2190750"/>
              <a:gd name="connsiteY35" fmla="*/ 1066663 h 3122613"/>
              <a:gd name="connsiteX36" fmla="*/ 1487282 w 2190750"/>
              <a:gd name="connsiteY36" fmla="*/ 1025499 h 3122613"/>
              <a:gd name="connsiteX37" fmla="*/ 1489868 w 2190750"/>
              <a:gd name="connsiteY37" fmla="*/ 1028962 h 3122613"/>
              <a:gd name="connsiteX38" fmla="*/ 1490251 w 2190750"/>
              <a:gd name="connsiteY38" fmla="*/ 1029517 h 3122613"/>
              <a:gd name="connsiteX39" fmla="*/ 1491276 w 2190750"/>
              <a:gd name="connsiteY39" fmla="*/ 1030848 h 3122613"/>
              <a:gd name="connsiteX40" fmla="*/ 1489868 w 2190750"/>
              <a:gd name="connsiteY40" fmla="*/ 1028962 h 3122613"/>
              <a:gd name="connsiteX41" fmla="*/ 1480251 w 2190750"/>
              <a:gd name="connsiteY41" fmla="*/ 1015036 h 3122613"/>
              <a:gd name="connsiteX42" fmla="*/ 1457324 w 2190750"/>
              <a:gd name="connsiteY42" fmla="*/ 980938 h 3122613"/>
              <a:gd name="connsiteX43" fmla="*/ 1457324 w 2190750"/>
              <a:gd name="connsiteY43" fmla="*/ 766625 h 3122613"/>
              <a:gd name="connsiteX44" fmla="*/ 1514474 w 2190750"/>
              <a:gd name="connsiteY44" fmla="*/ 723763 h 3122613"/>
              <a:gd name="connsiteX45" fmla="*/ 1628774 w 2190750"/>
              <a:gd name="connsiteY45" fmla="*/ 666613 h 3122613"/>
              <a:gd name="connsiteX46" fmla="*/ 1714499 w 2190750"/>
              <a:gd name="connsiteY46" fmla="*/ 609463 h 3122613"/>
              <a:gd name="connsiteX47" fmla="*/ 1728787 w 2190750"/>
              <a:gd name="connsiteY47" fmla="*/ 566600 h 3122613"/>
              <a:gd name="connsiteX48" fmla="*/ 1700212 w 2190750"/>
              <a:gd name="connsiteY48" fmla="*/ 523738 h 3122613"/>
              <a:gd name="connsiteX49" fmla="*/ 1687307 w 2190750"/>
              <a:gd name="connsiteY49" fmla="*/ 482574 h 3122613"/>
              <a:gd name="connsiteX50" fmla="*/ 1689893 w 2190750"/>
              <a:gd name="connsiteY50" fmla="*/ 486037 h 3122613"/>
              <a:gd name="connsiteX51" fmla="*/ 1690276 w 2190750"/>
              <a:gd name="connsiteY51" fmla="*/ 486592 h 3122613"/>
              <a:gd name="connsiteX52" fmla="*/ 1691301 w 2190750"/>
              <a:gd name="connsiteY52" fmla="*/ 487923 h 3122613"/>
              <a:gd name="connsiteX53" fmla="*/ 1689893 w 2190750"/>
              <a:gd name="connsiteY53" fmla="*/ 486037 h 3122613"/>
              <a:gd name="connsiteX54" fmla="*/ 1680276 w 2190750"/>
              <a:gd name="connsiteY54" fmla="*/ 472111 h 3122613"/>
              <a:gd name="connsiteX55" fmla="*/ 1664596 w 2190750"/>
              <a:gd name="connsiteY55" fmla="*/ 448791 h 3122613"/>
              <a:gd name="connsiteX56" fmla="*/ 1960548 w 2190750"/>
              <a:gd name="connsiteY56" fmla="*/ 90534 h 3122613"/>
              <a:gd name="connsiteX57" fmla="*/ 1965189 w 2190750"/>
              <a:gd name="connsiteY57" fmla="*/ 89316 h 3122613"/>
              <a:gd name="connsiteX58" fmla="*/ 1985962 w 2190750"/>
              <a:gd name="connsiteY58" fmla="*/ 80825 h 3122613"/>
              <a:gd name="connsiteX59" fmla="*/ 2028824 w 2190750"/>
              <a:gd name="connsiteY59" fmla="*/ 52250 h 3122613"/>
              <a:gd name="connsiteX60" fmla="*/ 2047728 w 2190750"/>
              <a:gd name="connsiteY60" fmla="*/ 0 h 312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190750" h="3122613">
                <a:moveTo>
                  <a:pt x="2047728" y="0"/>
                </a:moveTo>
                <a:lnTo>
                  <a:pt x="2190750" y="0"/>
                </a:lnTo>
                <a:lnTo>
                  <a:pt x="2190750" y="3122613"/>
                </a:lnTo>
                <a:lnTo>
                  <a:pt x="0" y="3122613"/>
                </a:lnTo>
                <a:lnTo>
                  <a:pt x="0" y="2812479"/>
                </a:lnTo>
                <a:lnTo>
                  <a:pt x="14287" y="2809738"/>
                </a:lnTo>
                <a:cubicBezTo>
                  <a:pt x="57150" y="2781162"/>
                  <a:pt x="61911" y="2785926"/>
                  <a:pt x="85724" y="2738300"/>
                </a:cubicBezTo>
                <a:cubicBezTo>
                  <a:pt x="111779" y="2686191"/>
                  <a:pt x="89592" y="2654760"/>
                  <a:pt x="157162" y="2609713"/>
                </a:cubicBezTo>
                <a:lnTo>
                  <a:pt x="200024" y="2581138"/>
                </a:lnTo>
                <a:cubicBezTo>
                  <a:pt x="209549" y="2566850"/>
                  <a:pt x="215676" y="2549583"/>
                  <a:pt x="228599" y="2538275"/>
                </a:cubicBezTo>
                <a:cubicBezTo>
                  <a:pt x="254445" y="2515660"/>
                  <a:pt x="314324" y="2481125"/>
                  <a:pt x="314324" y="2481125"/>
                </a:cubicBezTo>
                <a:cubicBezTo>
                  <a:pt x="323849" y="2466838"/>
                  <a:pt x="335220" y="2453621"/>
                  <a:pt x="342899" y="2438263"/>
                </a:cubicBezTo>
                <a:cubicBezTo>
                  <a:pt x="374758" y="2374547"/>
                  <a:pt x="364550" y="2253514"/>
                  <a:pt x="371474" y="2209663"/>
                </a:cubicBezTo>
                <a:cubicBezTo>
                  <a:pt x="374945" y="2187678"/>
                  <a:pt x="400748" y="2103375"/>
                  <a:pt x="428624" y="2081075"/>
                </a:cubicBezTo>
                <a:cubicBezTo>
                  <a:pt x="447111" y="2066285"/>
                  <a:pt x="556383" y="2052611"/>
                  <a:pt x="557212" y="2052500"/>
                </a:cubicBezTo>
                <a:cubicBezTo>
                  <a:pt x="599960" y="2046800"/>
                  <a:pt x="642937" y="2042975"/>
                  <a:pt x="685799" y="2038213"/>
                </a:cubicBezTo>
                <a:cubicBezTo>
                  <a:pt x="700087" y="2028688"/>
                  <a:pt x="713303" y="2017317"/>
                  <a:pt x="728662" y="2009638"/>
                </a:cubicBezTo>
                <a:cubicBezTo>
                  <a:pt x="742132" y="2002903"/>
                  <a:pt x="759764" y="2004758"/>
                  <a:pt x="771524" y="1995350"/>
                </a:cubicBezTo>
                <a:cubicBezTo>
                  <a:pt x="784932" y="1984623"/>
                  <a:pt x="787957" y="1964630"/>
                  <a:pt x="800099" y="1952488"/>
                </a:cubicBezTo>
                <a:cubicBezTo>
                  <a:pt x="812241" y="1940346"/>
                  <a:pt x="829770" y="1934906"/>
                  <a:pt x="842962" y="1923913"/>
                </a:cubicBezTo>
                <a:cubicBezTo>
                  <a:pt x="893322" y="1881946"/>
                  <a:pt x="893526" y="1877702"/>
                  <a:pt x="885534" y="1881174"/>
                </a:cubicBezTo>
                <a:lnTo>
                  <a:pt x="878975" y="1884702"/>
                </a:lnTo>
                <a:lnTo>
                  <a:pt x="890733" y="1877177"/>
                </a:lnTo>
                <a:cubicBezTo>
                  <a:pt x="905734" y="1867492"/>
                  <a:pt x="930924" y="1850983"/>
                  <a:pt x="971549" y="1823900"/>
                </a:cubicBezTo>
                <a:cubicBezTo>
                  <a:pt x="1039473" y="1778618"/>
                  <a:pt x="998124" y="1800754"/>
                  <a:pt x="1100137" y="1766750"/>
                </a:cubicBezTo>
                <a:lnTo>
                  <a:pt x="1142999" y="1752463"/>
                </a:lnTo>
                <a:cubicBezTo>
                  <a:pt x="1157287" y="1742938"/>
                  <a:pt x="1173720" y="1736030"/>
                  <a:pt x="1185862" y="1723888"/>
                </a:cubicBezTo>
                <a:cubicBezTo>
                  <a:pt x="1245628" y="1664122"/>
                  <a:pt x="1209829" y="1615824"/>
                  <a:pt x="1200149" y="1523863"/>
                </a:cubicBezTo>
                <a:cubicBezTo>
                  <a:pt x="1187721" y="1405800"/>
                  <a:pt x="1196542" y="1441603"/>
                  <a:pt x="1171574" y="1366700"/>
                </a:cubicBezTo>
                <a:cubicBezTo>
                  <a:pt x="1176337" y="1342888"/>
                  <a:pt x="1170316" y="1313918"/>
                  <a:pt x="1185862" y="1295263"/>
                </a:cubicBezTo>
                <a:cubicBezTo>
                  <a:pt x="1198433" y="1280178"/>
                  <a:pt x="1224131" y="1286370"/>
                  <a:pt x="1243012" y="1280975"/>
                </a:cubicBezTo>
                <a:cubicBezTo>
                  <a:pt x="1257493" y="1276838"/>
                  <a:pt x="1271587" y="1271450"/>
                  <a:pt x="1285874" y="1266688"/>
                </a:cubicBezTo>
                <a:cubicBezTo>
                  <a:pt x="1348620" y="1272962"/>
                  <a:pt x="1476187" y="1296404"/>
                  <a:pt x="1543049" y="1266688"/>
                </a:cubicBezTo>
                <a:cubicBezTo>
                  <a:pt x="1556812" y="1260571"/>
                  <a:pt x="1552574" y="1238113"/>
                  <a:pt x="1557337" y="1223825"/>
                </a:cubicBezTo>
                <a:cubicBezTo>
                  <a:pt x="1551904" y="1196660"/>
                  <a:pt x="1543405" y="1138810"/>
                  <a:pt x="1528762" y="1109525"/>
                </a:cubicBezTo>
                <a:cubicBezTo>
                  <a:pt x="1521083" y="1094166"/>
                  <a:pt x="1507866" y="1082021"/>
                  <a:pt x="1500187" y="1066663"/>
                </a:cubicBezTo>
                <a:cubicBezTo>
                  <a:pt x="1470611" y="1007511"/>
                  <a:pt x="1480367" y="1016788"/>
                  <a:pt x="1487282" y="1025499"/>
                </a:cubicBezTo>
                <a:lnTo>
                  <a:pt x="1489868" y="1028962"/>
                </a:lnTo>
                <a:lnTo>
                  <a:pt x="1490251" y="1029517"/>
                </a:lnTo>
                <a:cubicBezTo>
                  <a:pt x="1491869" y="1031793"/>
                  <a:pt x="1491991" y="1031877"/>
                  <a:pt x="1491276" y="1030848"/>
                </a:cubicBezTo>
                <a:lnTo>
                  <a:pt x="1489868" y="1028962"/>
                </a:lnTo>
                <a:lnTo>
                  <a:pt x="1480251" y="1015036"/>
                </a:lnTo>
                <a:cubicBezTo>
                  <a:pt x="1474983" y="1007299"/>
                  <a:pt x="1467560" y="996292"/>
                  <a:pt x="1457324" y="980938"/>
                </a:cubicBezTo>
                <a:cubicBezTo>
                  <a:pt x="1431023" y="902033"/>
                  <a:pt x="1418479" y="883159"/>
                  <a:pt x="1457324" y="766625"/>
                </a:cubicBezTo>
                <a:cubicBezTo>
                  <a:pt x="1464854" y="744035"/>
                  <a:pt x="1493905" y="735761"/>
                  <a:pt x="1514474" y="723763"/>
                </a:cubicBezTo>
                <a:cubicBezTo>
                  <a:pt x="1551269" y="702300"/>
                  <a:pt x="1593331" y="690242"/>
                  <a:pt x="1628774" y="666613"/>
                </a:cubicBezTo>
                <a:lnTo>
                  <a:pt x="1714499" y="609463"/>
                </a:lnTo>
                <a:cubicBezTo>
                  <a:pt x="1719262" y="595175"/>
                  <a:pt x="1731263" y="581456"/>
                  <a:pt x="1728787" y="566600"/>
                </a:cubicBezTo>
                <a:cubicBezTo>
                  <a:pt x="1725964" y="549662"/>
                  <a:pt x="1707891" y="539096"/>
                  <a:pt x="1700212" y="523738"/>
                </a:cubicBezTo>
                <a:cubicBezTo>
                  <a:pt x="1670635" y="464586"/>
                  <a:pt x="1680393" y="473863"/>
                  <a:pt x="1687307" y="482574"/>
                </a:cubicBezTo>
                <a:lnTo>
                  <a:pt x="1689893" y="486037"/>
                </a:lnTo>
                <a:lnTo>
                  <a:pt x="1690276" y="486592"/>
                </a:lnTo>
                <a:cubicBezTo>
                  <a:pt x="1691894" y="488868"/>
                  <a:pt x="1692016" y="488952"/>
                  <a:pt x="1691301" y="487923"/>
                </a:cubicBezTo>
                <a:lnTo>
                  <a:pt x="1689893" y="486037"/>
                </a:lnTo>
                <a:lnTo>
                  <a:pt x="1680276" y="472111"/>
                </a:lnTo>
                <a:lnTo>
                  <a:pt x="1664596" y="448791"/>
                </a:lnTo>
                <a:lnTo>
                  <a:pt x="1960548" y="90534"/>
                </a:lnTo>
                <a:lnTo>
                  <a:pt x="1965189" y="89316"/>
                </a:lnTo>
                <a:cubicBezTo>
                  <a:pt x="1972553" y="87383"/>
                  <a:pt x="1979697" y="85002"/>
                  <a:pt x="1985962" y="80825"/>
                </a:cubicBezTo>
                <a:lnTo>
                  <a:pt x="2028824" y="52250"/>
                </a:lnTo>
                <a:lnTo>
                  <a:pt x="2047728" y="0"/>
                </a:lnTo>
                <a:close/>
              </a:path>
            </a:pathLst>
          </a:custGeom>
        </p:spPr>
      </p:pic>
      <p:pic>
        <p:nvPicPr>
          <p:cNvPr id="39" name="Picture 38"/>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l="69880" t="60357" r="29939" b="39489"/>
          <a:stretch>
            <a:fillRect/>
          </a:stretch>
        </p:blipFill>
        <p:spPr>
          <a:xfrm>
            <a:off x="7900506" y="2118202"/>
            <a:ext cx="7921" cy="4821"/>
          </a:xfrm>
          <a:custGeom>
            <a:avLst/>
            <a:gdLst>
              <a:gd name="connsiteX0" fmla="*/ 7921 w 7921"/>
              <a:gd name="connsiteY0" fmla="*/ 0 h 4821"/>
              <a:gd name="connsiteX1" fmla="*/ 7882 w 7921"/>
              <a:gd name="connsiteY1" fmla="*/ 25 h 4821"/>
              <a:gd name="connsiteX2" fmla="*/ 5311 w 7921"/>
              <a:gd name="connsiteY2" fmla="*/ 1404 h 4821"/>
              <a:gd name="connsiteX3" fmla="*/ 7921 w 7921"/>
              <a:gd name="connsiteY3" fmla="*/ 0 h 4821"/>
            </a:gdLst>
            <a:ahLst/>
            <a:cxnLst>
              <a:cxn ang="0">
                <a:pos x="connsiteX0" y="connsiteY0"/>
              </a:cxn>
              <a:cxn ang="0">
                <a:pos x="connsiteX1" y="connsiteY1"/>
              </a:cxn>
              <a:cxn ang="0">
                <a:pos x="connsiteX2" y="connsiteY2"/>
              </a:cxn>
              <a:cxn ang="0">
                <a:pos x="connsiteX3" y="connsiteY3"/>
              </a:cxn>
            </a:cxnLst>
            <a:rect l="l" t="t" r="r" b="b"/>
            <a:pathLst>
              <a:path w="7921" h="4821">
                <a:moveTo>
                  <a:pt x="7921" y="0"/>
                </a:moveTo>
                <a:lnTo>
                  <a:pt x="7882" y="25"/>
                </a:lnTo>
                <a:cubicBezTo>
                  <a:pt x="-3838" y="7429"/>
                  <a:pt x="-550" y="4924"/>
                  <a:pt x="5311" y="1404"/>
                </a:cubicBezTo>
                <a:lnTo>
                  <a:pt x="7921" y="0"/>
                </a:lnTo>
                <a:close/>
              </a:path>
            </a:pathLst>
          </a:custGeom>
        </p:spPr>
      </p:pic>
      <p:pic>
        <p:nvPicPr>
          <p:cNvPr id="12" name="Picture 11"/>
          <p:cNvPicPr>
            <a:picLocks noChangeAspect="1"/>
          </p:cNvPicPr>
          <p:nvPr/>
        </p:nvPicPr>
        <p:blipFill>
          <a:blip r:embed="rId5">
            <a:duotone>
              <a:prstClr val="black"/>
              <a:schemeClr val="accent6">
                <a:lumMod val="75000"/>
                <a:tint val="45000"/>
                <a:satMod val="400000"/>
              </a:schemeClr>
            </a:duotone>
            <a:extLst>
              <a:ext uri="{BEBA8EAE-BF5A-486C-A8C5-ECC9F3942E4B}">
                <a14:imgProps xmlns:a14="http://schemas.microsoft.com/office/drawing/2010/main">
                  <a14:imgLayer r:embed="rId6">
                    <a14:imgEffect>
                      <a14:colorTemperature colorTemp="5300"/>
                    </a14:imgEffect>
                  </a14:imgLayer>
                </a14:imgProps>
              </a:ext>
            </a:extLst>
          </a:blip>
          <a:srcRect l="44516" t="100000" r="50000" b="-8036"/>
          <a:stretch>
            <a:fillRect/>
          </a:stretch>
        </p:blipFill>
        <p:spPr>
          <a:xfrm>
            <a:off x="1314451" y="6858000"/>
            <a:ext cx="161925" cy="171450"/>
          </a:xfrm>
          <a:custGeom>
            <a:avLst/>
            <a:gdLst>
              <a:gd name="connsiteX0" fmla="*/ 0 w 161925"/>
              <a:gd name="connsiteY0" fmla="*/ 0 h 171450"/>
              <a:gd name="connsiteX1" fmla="*/ 161925 w 161925"/>
              <a:gd name="connsiteY1" fmla="*/ 0 h 171450"/>
              <a:gd name="connsiteX2" fmla="*/ 161925 w 161925"/>
              <a:gd name="connsiteY2" fmla="*/ 171450 h 171450"/>
              <a:gd name="connsiteX3" fmla="*/ 0 w 161925"/>
              <a:gd name="connsiteY3" fmla="*/ 171450 h 171450"/>
              <a:gd name="connsiteX4" fmla="*/ 0 w 161925"/>
              <a:gd name="connsiteY4" fmla="*/ 0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71450">
                <a:moveTo>
                  <a:pt x="0" y="0"/>
                </a:moveTo>
                <a:lnTo>
                  <a:pt x="161925" y="0"/>
                </a:lnTo>
                <a:lnTo>
                  <a:pt x="161925" y="171450"/>
                </a:lnTo>
                <a:lnTo>
                  <a:pt x="0" y="171450"/>
                </a:lnTo>
                <a:lnTo>
                  <a:pt x="0" y="0"/>
                </a:lnTo>
                <a:close/>
              </a:path>
            </a:pathLst>
          </a:custGeom>
        </p:spPr>
      </p:pic>
      <p:pic>
        <p:nvPicPr>
          <p:cNvPr id="51" name="Picture 50"/>
          <p:cNvPicPr>
            <a:picLocks noChangeAspect="1"/>
          </p:cNvPicPr>
          <p:nvPr/>
        </p:nvPicPr>
        <p:blipFill>
          <a:blip r:embed="rId2"/>
          <a:stretch>
            <a:fillRect/>
          </a:stretch>
        </p:blipFill>
        <p:spPr>
          <a:xfrm>
            <a:off x="10600575" y="225421"/>
            <a:ext cx="1347333" cy="1353429"/>
          </a:xfrm>
          <a:prstGeom prst="rect">
            <a:avLst/>
          </a:prstGeom>
        </p:spPr>
      </p:pic>
      <p:pic>
        <p:nvPicPr>
          <p:cNvPr id="52" name="Picture 51"/>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0956586" y="-122771"/>
            <a:ext cx="1771930" cy="1536595"/>
          </a:xfrm>
          <a:prstGeom prst="rect">
            <a:avLst/>
          </a:prstGeom>
        </p:spPr>
      </p:pic>
      <p:sp>
        <p:nvSpPr>
          <p:cNvPr id="53" name="Oval 52"/>
          <p:cNvSpPr/>
          <p:nvPr/>
        </p:nvSpPr>
        <p:spPr>
          <a:xfrm>
            <a:off x="5077931" y="3872528"/>
            <a:ext cx="4430402" cy="149107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9"/>
          <a:stretch>
            <a:fillRect/>
          </a:stretch>
        </p:blipFill>
        <p:spPr>
          <a:xfrm>
            <a:off x="5209958" y="-19559"/>
            <a:ext cx="1784785" cy="1433383"/>
          </a:xfrm>
          <a:prstGeom prst="rect">
            <a:avLst/>
          </a:prstGeom>
        </p:spPr>
      </p:pic>
    </p:spTree>
    <p:extLst>
      <p:ext uri="{BB962C8B-B14F-4D97-AF65-F5344CB8AC3E}">
        <p14:creationId xmlns:p14="http://schemas.microsoft.com/office/powerpoint/2010/main" val="28141042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repeatCount="indefinite" fill="hold" nodeType="withEffect">
                                  <p:stCondLst>
                                    <p:cond delay="50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0" fill="hold"/>
                                        <p:tgtEl>
                                          <p:spTgt spid="52"/>
                                        </p:tgtEl>
                                        <p:attrNameLst>
                                          <p:attrName>ppt_x</p:attrName>
                                        </p:attrNameLst>
                                      </p:cBhvr>
                                      <p:tavLst>
                                        <p:tav tm="0">
                                          <p:val>
                                            <p:strVal val="0-#ppt_w/2"/>
                                          </p:val>
                                        </p:tav>
                                        <p:tav tm="100000">
                                          <p:val>
                                            <p:strVal val="#ppt_x"/>
                                          </p:val>
                                        </p:tav>
                                      </p:tavLst>
                                    </p:anim>
                                    <p:anim calcmode="lin" valueType="num">
                                      <p:cBhvr additive="base">
                                        <p:cTn id="8" dur="5000" fill="hold"/>
                                        <p:tgtEl>
                                          <p:spTgt spid="52"/>
                                        </p:tgtEl>
                                        <p:attrNameLst>
                                          <p:attrName>ppt_y</p:attrName>
                                        </p:attrNameLst>
                                      </p:cBhvr>
                                      <p:tavLst>
                                        <p:tav tm="0">
                                          <p:val>
                                            <p:strVal val="#ppt_y"/>
                                          </p:val>
                                        </p:tav>
                                        <p:tav tm="100000">
                                          <p:val>
                                            <p:strVal val="#ppt_y"/>
                                          </p:val>
                                        </p:tav>
                                      </p:tavLst>
                                    </p:anim>
                                  </p:childTnLst>
                                </p:cTn>
                              </p:par>
                              <p:par>
                                <p:cTn id="9" presetID="8" presetClass="emph" presetSubtype="0" repeatCount="indefinite" fill="hold" nodeType="withEffect">
                                  <p:stCondLst>
                                    <p:cond delay="500"/>
                                  </p:stCondLst>
                                  <p:childTnLst>
                                    <p:animRot by="21600000">
                                      <p:cBhvr>
                                        <p:cTn id="10" dur="500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5000" fill="hold"/>
                                        <p:tgtEl>
                                          <p:spTgt spid="5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2068554" y="132734"/>
            <a:ext cx="8067593" cy="522259"/>
          </a:xfrm>
          <a:prstGeom prst="rect">
            <a:avLst/>
          </a:prstGeom>
        </p:spPr>
        <p:txBody>
          <a:bodyPr wrap="none">
            <a:spAutoFit/>
          </a:bodyPr>
          <a:lstStyle/>
          <a:p>
            <a:pPr marL="0" marR="0" lvl="0" indent="342265" algn="ctr"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Thách</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cuốn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r>
              <a:rPr kumimoji="0" lang="en-US" sz="2800" b="1" i="0"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227564" y="833284"/>
            <a:ext cx="3749572"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4929305" y="700549"/>
            <a:ext cx="234609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Trước khi đọc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 name="Picture 22"/>
          <p:cNvPicPr>
            <a:picLocks noChangeAspect="1"/>
          </p:cNvPicPr>
          <p:nvPr/>
        </p:nvPicPr>
        <p:blipFill>
          <a:blip r:embed="rId3"/>
          <a:srcRect r="10861"/>
          <a:stretch>
            <a:fillRect/>
          </a:stretch>
        </p:blipFill>
        <p:spPr>
          <a:xfrm>
            <a:off x="498318" y="1297509"/>
            <a:ext cx="4430987" cy="5147535"/>
          </a:xfrm>
          <a:custGeom>
            <a:avLst/>
            <a:gdLst>
              <a:gd name="connsiteX0" fmla="*/ 0 w 4430987"/>
              <a:gd name="connsiteY0" fmla="*/ 0 h 4877391"/>
              <a:gd name="connsiteX1" fmla="*/ 4141553 w 4430987"/>
              <a:gd name="connsiteY1" fmla="*/ 0 h 4877391"/>
              <a:gd name="connsiteX2" fmla="*/ 3993809 w 4430987"/>
              <a:gd name="connsiteY2" fmla="*/ 37080 h 4877391"/>
              <a:gd name="connsiteX3" fmla="*/ 2203584 w 4430987"/>
              <a:gd name="connsiteY3" fmla="*/ 2412219 h 4877391"/>
              <a:gd name="connsiteX4" fmla="*/ 4237985 w 4430987"/>
              <a:gd name="connsiteY4" fmla="*/ 4848640 h 4877391"/>
              <a:gd name="connsiteX5" fmla="*/ 4430987 w 4430987"/>
              <a:gd name="connsiteY5" fmla="*/ 4877391 h 4877391"/>
              <a:gd name="connsiteX6" fmla="*/ 0 w 4430987"/>
              <a:gd name="connsiteY6" fmla="*/ 4877391 h 4877391"/>
              <a:gd name="connsiteX7" fmla="*/ 0 w 4430987"/>
              <a:gd name="connsiteY7" fmla="*/ 0 h 487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0987" h="4877391">
                <a:moveTo>
                  <a:pt x="0" y="0"/>
                </a:moveTo>
                <a:lnTo>
                  <a:pt x="4141553" y="0"/>
                </a:lnTo>
                <a:lnTo>
                  <a:pt x="3993809" y="37080"/>
                </a:lnTo>
                <a:cubicBezTo>
                  <a:pt x="2956644" y="351956"/>
                  <a:pt x="2203584" y="1296248"/>
                  <a:pt x="2203584" y="2412219"/>
                </a:cubicBezTo>
                <a:cubicBezTo>
                  <a:pt x="2203584" y="3614034"/>
                  <a:pt x="3076955" y="4616742"/>
                  <a:pt x="4237985" y="4848640"/>
                </a:cubicBezTo>
                <a:lnTo>
                  <a:pt x="4430987" y="4877391"/>
                </a:lnTo>
                <a:lnTo>
                  <a:pt x="0" y="487739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 name="Pentagon 5"/>
          <p:cNvSpPr/>
          <p:nvPr/>
        </p:nvSpPr>
        <p:spPr>
          <a:xfrm>
            <a:off x="3229895" y="2405827"/>
            <a:ext cx="5032614" cy="2861187"/>
          </a:xfrm>
          <a:prstGeom prst="homePlate">
            <a:avLst>
              <a:gd name="adj" fmla="val 26289"/>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36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HS chia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sẻ</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thú</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vị</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nhất</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mà</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cuốn</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sách</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mà</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đã</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36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2364123" y="1263842"/>
            <a:ext cx="1467068" cy="685124"/>
          </a:xfrm>
          <a:prstGeom prst="rect">
            <a:avLst/>
          </a:prstGeom>
        </p:spPr>
        <p:txBody>
          <a:bodyPr wrap="none">
            <a:spAutoFit/>
          </a:bodyPr>
          <a:lstStyle/>
          <a:p>
            <a:pPr algn="just">
              <a:lnSpc>
                <a:spcPct val="107000"/>
              </a:lnSpc>
              <a:spcAft>
                <a:spcPts val="800"/>
              </a:spcAft>
            </a:pPr>
            <a:r>
              <a:rPr lang="en-US" sz="3600" b="1">
                <a:latin typeface="Times New Roman" panose="02020603050405020304" pitchFamily="18" charset="0"/>
                <a:ea typeface="Calibri" panose="020F0502020204030204" pitchFamily="34" charset="0"/>
                <a:cs typeface="Times New Roman" panose="02020603050405020304" pitchFamily="18" charset="0"/>
              </a:rPr>
              <a:t>Câu</a:t>
            </a:r>
            <a:r>
              <a:rPr lang="en-US" sz="3600" b="1" dirty="0">
                <a:latin typeface="Times New Roman" panose="02020603050405020304" pitchFamily="18" charset="0"/>
                <a:ea typeface="Calibri" panose="020F0502020204030204" pitchFamily="34" charset="0"/>
                <a:cs typeface="Times New Roman" panose="02020603050405020304" pitchFamily="18" charset="0"/>
              </a:rPr>
              <a:t> 2</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8482594" y="1238866"/>
            <a:ext cx="3145497" cy="5206178"/>
          </a:xfrm>
          <a:prstGeom prst="rect">
            <a:avLst/>
          </a:prstGeom>
        </p:spPr>
      </p:pic>
    </p:spTree>
    <p:extLst>
      <p:ext uri="{BB962C8B-B14F-4D97-AF65-F5344CB8AC3E}">
        <p14:creationId xmlns:p14="http://schemas.microsoft.com/office/powerpoint/2010/main" val="1038660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2068554" y="132734"/>
            <a:ext cx="8067593" cy="522259"/>
          </a:xfrm>
          <a:prstGeom prst="rect">
            <a:avLst/>
          </a:prstGeom>
        </p:spPr>
        <p:txBody>
          <a:bodyPr wrap="none">
            <a:spAutoFit/>
          </a:bodyPr>
          <a:lstStyle/>
          <a:p>
            <a:pPr marL="0" marR="0" lvl="0" indent="342265" algn="ctr"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Thách</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cuốn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r>
              <a:rPr kumimoji="0" lang="en-US" sz="2800" b="1" i="0"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227564" y="833284"/>
            <a:ext cx="3749572"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4929305" y="700549"/>
            <a:ext cx="234609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Trước khi đọc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 name="Picture 22"/>
          <p:cNvPicPr>
            <a:picLocks noChangeAspect="1"/>
          </p:cNvPicPr>
          <p:nvPr/>
        </p:nvPicPr>
        <p:blipFill>
          <a:blip r:embed="rId3"/>
          <a:srcRect r="10861"/>
          <a:stretch>
            <a:fillRect/>
          </a:stretch>
        </p:blipFill>
        <p:spPr>
          <a:xfrm>
            <a:off x="498318" y="1297509"/>
            <a:ext cx="4430987" cy="5147535"/>
          </a:xfrm>
          <a:custGeom>
            <a:avLst/>
            <a:gdLst>
              <a:gd name="connsiteX0" fmla="*/ 0 w 4430987"/>
              <a:gd name="connsiteY0" fmla="*/ 0 h 4877391"/>
              <a:gd name="connsiteX1" fmla="*/ 4141553 w 4430987"/>
              <a:gd name="connsiteY1" fmla="*/ 0 h 4877391"/>
              <a:gd name="connsiteX2" fmla="*/ 3993809 w 4430987"/>
              <a:gd name="connsiteY2" fmla="*/ 37080 h 4877391"/>
              <a:gd name="connsiteX3" fmla="*/ 2203584 w 4430987"/>
              <a:gd name="connsiteY3" fmla="*/ 2412219 h 4877391"/>
              <a:gd name="connsiteX4" fmla="*/ 4237985 w 4430987"/>
              <a:gd name="connsiteY4" fmla="*/ 4848640 h 4877391"/>
              <a:gd name="connsiteX5" fmla="*/ 4430987 w 4430987"/>
              <a:gd name="connsiteY5" fmla="*/ 4877391 h 4877391"/>
              <a:gd name="connsiteX6" fmla="*/ 0 w 4430987"/>
              <a:gd name="connsiteY6" fmla="*/ 4877391 h 4877391"/>
              <a:gd name="connsiteX7" fmla="*/ 0 w 4430987"/>
              <a:gd name="connsiteY7" fmla="*/ 0 h 487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0987" h="4877391">
                <a:moveTo>
                  <a:pt x="0" y="0"/>
                </a:moveTo>
                <a:lnTo>
                  <a:pt x="4141553" y="0"/>
                </a:lnTo>
                <a:lnTo>
                  <a:pt x="3993809" y="37080"/>
                </a:lnTo>
                <a:cubicBezTo>
                  <a:pt x="2956644" y="351956"/>
                  <a:pt x="2203584" y="1296248"/>
                  <a:pt x="2203584" y="2412219"/>
                </a:cubicBezTo>
                <a:cubicBezTo>
                  <a:pt x="2203584" y="3614034"/>
                  <a:pt x="3076955" y="4616742"/>
                  <a:pt x="4237985" y="4848640"/>
                </a:cubicBezTo>
                <a:lnTo>
                  <a:pt x="4430987" y="4877391"/>
                </a:lnTo>
                <a:lnTo>
                  <a:pt x="0" y="487739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 name="Rectangle 1"/>
          <p:cNvSpPr/>
          <p:nvPr/>
        </p:nvSpPr>
        <p:spPr>
          <a:xfrm>
            <a:off x="2364123" y="1263842"/>
            <a:ext cx="1467068" cy="685124"/>
          </a:xfrm>
          <a:prstGeom prst="rect">
            <a:avLst/>
          </a:prstGeom>
        </p:spPr>
        <p:txBody>
          <a:bodyPr wrap="non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2</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8482594" y="1238866"/>
            <a:ext cx="3145497" cy="5206178"/>
          </a:xfrm>
          <a:prstGeom prst="rect">
            <a:avLst/>
          </a:prstGeom>
        </p:spPr>
      </p:pic>
      <p:sp>
        <p:nvSpPr>
          <p:cNvPr id="15" name="Pentagon 14"/>
          <p:cNvSpPr/>
          <p:nvPr/>
        </p:nvSpPr>
        <p:spPr>
          <a:xfrm>
            <a:off x="2713811" y="1982633"/>
            <a:ext cx="6474434" cy="3530062"/>
          </a:xfrm>
          <a:prstGeom prst="homePlate">
            <a:avLst>
              <a:gd name="adj" fmla="val 26289"/>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7000"/>
              </a:lnSpc>
              <a:spcAft>
                <a:spcPts val="800"/>
              </a:spcAft>
            </a:pPr>
            <a:r>
              <a:rPr lang="en-US" sz="2800" b="1" dirty="0" err="1">
                <a:solidFill>
                  <a:srgbClr val="000000"/>
                </a:solidFill>
                <a:latin typeface="Times New Roman" panose="02020603050405020304" pitchFamily="18" charset="0"/>
                <a:ea typeface="Calibri" panose="020F0502020204030204" pitchFamily="34" charset="0"/>
              </a:rPr>
              <a:t>Ví</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dụ</a:t>
            </a:r>
            <a:r>
              <a:rPr lang="en-US" sz="2800" b="1"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Hạt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giống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tâm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hồn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Cuốn</a:t>
            </a:r>
            <a:r>
              <a:rPr lang="en-US" sz="2800" dirty="0">
                <a:solidFill>
                  <a:srgbClr val="000000"/>
                </a:solidFill>
                <a:latin typeface="Times New Roman" panose="02020603050405020304" pitchFamily="18" charset="0"/>
                <a:ea typeface="Calibri" panose="020F0502020204030204" pitchFamily="34" charset="0"/>
              </a:rPr>
              <a:t> </a:t>
            </a:r>
            <a:endParaRPr lang="en-US" sz="2800" dirty="0" smtClean="0">
              <a:solidFill>
                <a:srgbClr val="000000"/>
              </a:solidFill>
              <a:latin typeface="Times New Roman" panose="02020603050405020304" pitchFamily="18" charset="0"/>
              <a:ea typeface="Calibri" panose="020F0502020204030204" pitchFamily="34" charset="0"/>
            </a:endParaRPr>
          </a:p>
          <a:p>
            <a:pPr lvl="0">
              <a:lnSpc>
                <a:spcPct val="107000"/>
              </a:lnSpc>
              <a:spcAft>
                <a:spcPts val="800"/>
              </a:spcAft>
            </a:pPr>
            <a:r>
              <a:rPr lang="en-US" sz="2800" dirty="0" err="1" smtClean="0">
                <a:solidFill>
                  <a:srgbClr val="000000"/>
                </a:solidFill>
                <a:latin typeface="Times New Roman" panose="02020603050405020304" pitchFamily="18" charset="0"/>
                <a:ea typeface="Calibri" panose="020F0502020204030204" pitchFamily="34" charset="0"/>
              </a:rPr>
              <a:t>sách</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tổng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hợp</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những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câu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chuyện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nuôi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dưỡng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tâm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hồn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mỗi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người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bất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cứ</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ai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cũng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có</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tìm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thấy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bản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thân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mình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trong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những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mẩu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chuyện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giản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dị</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bình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thường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nhưng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đầy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triết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lí</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nhân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sinh</a:t>
            </a:r>
            <a:r>
              <a:rPr lang="en-US" sz="2800" dirty="0" smtClean="0">
                <a:solidFill>
                  <a:srgbClr val="000000"/>
                </a:solidFill>
                <a:latin typeface="Times New Roman" panose="02020603050405020304" pitchFamily="18" charset="0"/>
                <a:ea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209469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2068554" y="132734"/>
            <a:ext cx="8067593" cy="522259"/>
          </a:xfrm>
          <a:prstGeom prst="rect">
            <a:avLst/>
          </a:prstGeom>
        </p:spPr>
        <p:txBody>
          <a:bodyPr wrap="none">
            <a:spAutoFit/>
          </a:bodyPr>
          <a:lstStyle/>
          <a:p>
            <a:pPr marL="0" marR="0" lvl="0" indent="342265" algn="ctr"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Thách</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cuốn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r>
              <a:rPr kumimoji="0" lang="en-US" sz="2800" b="1" i="0"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227564" y="833284"/>
            <a:ext cx="3749572"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4929305" y="700549"/>
            <a:ext cx="234609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Trước khi đọc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 name="Picture 22"/>
          <p:cNvPicPr>
            <a:picLocks noChangeAspect="1"/>
          </p:cNvPicPr>
          <p:nvPr/>
        </p:nvPicPr>
        <p:blipFill>
          <a:blip r:embed="rId3"/>
          <a:srcRect r="10861"/>
          <a:stretch>
            <a:fillRect/>
          </a:stretch>
        </p:blipFill>
        <p:spPr>
          <a:xfrm>
            <a:off x="498318" y="1297509"/>
            <a:ext cx="4430987" cy="5147535"/>
          </a:xfrm>
          <a:custGeom>
            <a:avLst/>
            <a:gdLst>
              <a:gd name="connsiteX0" fmla="*/ 0 w 4430987"/>
              <a:gd name="connsiteY0" fmla="*/ 0 h 4877391"/>
              <a:gd name="connsiteX1" fmla="*/ 4141553 w 4430987"/>
              <a:gd name="connsiteY1" fmla="*/ 0 h 4877391"/>
              <a:gd name="connsiteX2" fmla="*/ 3993809 w 4430987"/>
              <a:gd name="connsiteY2" fmla="*/ 37080 h 4877391"/>
              <a:gd name="connsiteX3" fmla="*/ 2203584 w 4430987"/>
              <a:gd name="connsiteY3" fmla="*/ 2412219 h 4877391"/>
              <a:gd name="connsiteX4" fmla="*/ 4237985 w 4430987"/>
              <a:gd name="connsiteY4" fmla="*/ 4848640 h 4877391"/>
              <a:gd name="connsiteX5" fmla="*/ 4430987 w 4430987"/>
              <a:gd name="connsiteY5" fmla="*/ 4877391 h 4877391"/>
              <a:gd name="connsiteX6" fmla="*/ 0 w 4430987"/>
              <a:gd name="connsiteY6" fmla="*/ 4877391 h 4877391"/>
              <a:gd name="connsiteX7" fmla="*/ 0 w 4430987"/>
              <a:gd name="connsiteY7" fmla="*/ 0 h 487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0987" h="4877391">
                <a:moveTo>
                  <a:pt x="0" y="0"/>
                </a:moveTo>
                <a:lnTo>
                  <a:pt x="4141553" y="0"/>
                </a:lnTo>
                <a:lnTo>
                  <a:pt x="3993809" y="37080"/>
                </a:lnTo>
                <a:cubicBezTo>
                  <a:pt x="2956644" y="351956"/>
                  <a:pt x="2203584" y="1296248"/>
                  <a:pt x="2203584" y="2412219"/>
                </a:cubicBezTo>
                <a:cubicBezTo>
                  <a:pt x="2203584" y="3614034"/>
                  <a:pt x="3076955" y="4616742"/>
                  <a:pt x="4237985" y="4848640"/>
                </a:cubicBezTo>
                <a:lnTo>
                  <a:pt x="4430987" y="4877391"/>
                </a:lnTo>
                <a:lnTo>
                  <a:pt x="0" y="487739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 name="Rectangle 1"/>
          <p:cNvSpPr/>
          <p:nvPr/>
        </p:nvSpPr>
        <p:spPr>
          <a:xfrm>
            <a:off x="2364123" y="1263842"/>
            <a:ext cx="1467068" cy="685124"/>
          </a:xfrm>
          <a:prstGeom prst="rect">
            <a:avLst/>
          </a:prstGeom>
        </p:spPr>
        <p:txBody>
          <a:bodyPr wrap="non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2</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8618514" y="1197336"/>
            <a:ext cx="2728650" cy="293347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p:cNvPicPr>
            <a:picLocks noChangeAspect="1"/>
          </p:cNvPicPr>
          <p:nvPr/>
        </p:nvPicPr>
        <p:blipFill>
          <a:blip r:embed="rId5"/>
          <a:stretch>
            <a:fillRect/>
          </a:stretch>
        </p:blipFill>
        <p:spPr>
          <a:xfrm>
            <a:off x="9047549" y="3350174"/>
            <a:ext cx="2523069" cy="30653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p:cNvPicPr>
            <a:picLocks noChangeAspect="1"/>
          </p:cNvPicPr>
          <p:nvPr/>
        </p:nvPicPr>
        <p:blipFill>
          <a:blip r:embed="rId6"/>
          <a:stretch>
            <a:fillRect/>
          </a:stretch>
        </p:blipFill>
        <p:spPr>
          <a:xfrm flipH="1">
            <a:off x="7560174" y="2422970"/>
            <a:ext cx="2748910" cy="3337739"/>
          </a:xfrm>
          <a:prstGeom prst="rect">
            <a:avLst/>
          </a:prstGeom>
        </p:spPr>
      </p:pic>
      <p:sp>
        <p:nvSpPr>
          <p:cNvPr id="18" name="Pentagon 17"/>
          <p:cNvSpPr/>
          <p:nvPr/>
        </p:nvSpPr>
        <p:spPr>
          <a:xfrm>
            <a:off x="2713812" y="1828275"/>
            <a:ext cx="6474434" cy="3530062"/>
          </a:xfrm>
          <a:prstGeom prst="homePlate">
            <a:avLst>
              <a:gd name="adj" fmla="val 26289"/>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Kể</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tên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cuốn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sách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mà</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cần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tuần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này</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thuyết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phục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bạn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cùng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r>
              <a:rPr lang="en-US" sz="3200" dirty="0" err="1">
                <a:solidFill>
                  <a:srgbClr val="000000"/>
                </a:solidFill>
                <a:latin typeface="Times New Roman" panose="02020603050405020304" pitchFamily="18" charset="0"/>
                <a:ea typeface="Calibri" panose="020F0502020204030204" pitchFamily="34" charset="0"/>
              </a:rPr>
              <a:t>Ví</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dụ</a:t>
            </a:r>
            <a:r>
              <a:rPr lang="en-US" sz="3200" dirty="0">
                <a:solidFill>
                  <a:srgbClr val="000000"/>
                </a:solidFill>
                <a:latin typeface="Times New Roman" panose="02020603050405020304" pitchFamily="18" charset="0"/>
                <a:ea typeface="Calibri" panose="020F0502020204030204" pitchFamily="34"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Hoàng</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tử</a:t>
            </a:r>
            <a:r>
              <a:rPr lang="en-US"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bé</a:t>
            </a:r>
            <a:r>
              <a:rPr lang="en-US" sz="3200" dirty="0">
                <a:solidFill>
                  <a:srgbClr val="000000"/>
                </a:solidFill>
                <a:latin typeface="Times New Roman" panose="02020603050405020304" pitchFamily="18" charset="0"/>
                <a:ea typeface="Calibri" panose="020F0502020204030204" pitchFamily="34" charset="0"/>
              </a:rPr>
              <a:t>, </a:t>
            </a:r>
            <a:r>
              <a:rPr lang="en-US" sz="3200" i="1" dirty="0" err="1">
                <a:solidFill>
                  <a:srgbClr val="000000"/>
                </a:solidFill>
                <a:latin typeface="Times New Roman" panose="02020603050405020304" pitchFamily="18" charset="0"/>
                <a:ea typeface="Calibri" panose="020F0502020204030204" pitchFamily="34" charset="0"/>
              </a:rPr>
              <a:t>Dế</a:t>
            </a:r>
            <a:r>
              <a:rPr lang="en-US" sz="3200" i="1" dirty="0">
                <a:solidFill>
                  <a:srgbClr val="000000"/>
                </a:solidFill>
                <a:latin typeface="Times New Roman" panose="02020603050405020304" pitchFamily="18" charset="0"/>
                <a:ea typeface="Calibri" panose="020F0502020204030204" pitchFamily="34" charset="0"/>
              </a:rPr>
              <a:t> </a:t>
            </a:r>
            <a:r>
              <a:rPr lang="en-US" sz="3200" i="1" dirty="0" err="1">
                <a:solidFill>
                  <a:srgbClr val="000000"/>
                </a:solidFill>
                <a:latin typeface="Times New Roman" panose="02020603050405020304" pitchFamily="18" charset="0"/>
                <a:ea typeface="Calibri" panose="020F0502020204030204" pitchFamily="34" charset="0"/>
              </a:rPr>
              <a:t>Mèn</a:t>
            </a:r>
            <a:r>
              <a:rPr lang="en-US" sz="3200" i="1" dirty="0">
                <a:solidFill>
                  <a:srgbClr val="000000"/>
                </a:solidFill>
                <a:latin typeface="Times New Roman" panose="02020603050405020304" pitchFamily="18" charset="0"/>
                <a:ea typeface="Calibri" panose="020F0502020204030204" pitchFamily="34" charset="0"/>
              </a:rPr>
              <a:t> </a:t>
            </a:r>
            <a:r>
              <a:rPr lang="en-US" sz="3200" i="1" dirty="0" err="1">
                <a:solidFill>
                  <a:srgbClr val="000000"/>
                </a:solidFill>
                <a:latin typeface="Times New Roman" panose="02020603050405020304" pitchFamily="18" charset="0"/>
                <a:ea typeface="Calibri" panose="020F0502020204030204" pitchFamily="34" charset="0"/>
              </a:rPr>
              <a:t>phiêu</a:t>
            </a:r>
            <a:r>
              <a:rPr lang="en-US" sz="3200" i="1" dirty="0">
                <a:solidFill>
                  <a:srgbClr val="000000"/>
                </a:solidFill>
                <a:latin typeface="Times New Roman" panose="02020603050405020304" pitchFamily="18" charset="0"/>
                <a:ea typeface="Calibri" panose="020F0502020204030204" pitchFamily="34" charset="0"/>
              </a:rPr>
              <a:t> </a:t>
            </a:r>
            <a:r>
              <a:rPr lang="en-US" sz="3200" i="1" dirty="0" err="1">
                <a:solidFill>
                  <a:srgbClr val="000000"/>
                </a:solidFill>
                <a:latin typeface="Times New Roman" panose="02020603050405020304" pitchFamily="18" charset="0"/>
                <a:ea typeface="Calibri" panose="020F0502020204030204" pitchFamily="34" charset="0"/>
              </a:rPr>
              <a:t>lưu</a:t>
            </a:r>
            <a:r>
              <a:rPr lang="en-US" sz="3200" i="1" dirty="0">
                <a:solidFill>
                  <a:srgbClr val="000000"/>
                </a:solidFill>
                <a:latin typeface="Times New Roman" panose="02020603050405020304" pitchFamily="18" charset="0"/>
                <a:ea typeface="Calibri" panose="020F0502020204030204" pitchFamily="34" charset="0"/>
              </a:rPr>
              <a:t> </a:t>
            </a:r>
            <a:r>
              <a:rPr lang="en-US" sz="3200" i="1" dirty="0" err="1">
                <a:solidFill>
                  <a:srgbClr val="000000"/>
                </a:solidFill>
                <a:latin typeface="Times New Roman" panose="02020603050405020304" pitchFamily="18" charset="0"/>
                <a:ea typeface="Calibri" panose="020F0502020204030204" pitchFamily="34" charset="0"/>
              </a:rPr>
              <a:t>kí</a:t>
            </a:r>
            <a:r>
              <a:rPr lang="en-US" sz="3200" i="1" dirty="0">
                <a:solidFill>
                  <a:srgbClr val="000000"/>
                </a:solidFill>
                <a:latin typeface="Times New Roman" panose="02020603050405020304" pitchFamily="18" charset="0"/>
                <a:ea typeface="Calibri" panose="020F0502020204030204" pitchFamily="34" charset="0"/>
              </a:rPr>
              <a:t>, </a:t>
            </a:r>
            <a:r>
              <a:rPr lang="en-US" sz="3200" i="1" dirty="0" err="1">
                <a:solidFill>
                  <a:srgbClr val="000000"/>
                </a:solidFill>
                <a:latin typeface="Times New Roman" panose="02020603050405020304" pitchFamily="18" charset="0"/>
                <a:ea typeface="Calibri" panose="020F0502020204030204" pitchFamily="34" charset="0"/>
              </a:rPr>
              <a:t>Truyện</a:t>
            </a:r>
            <a:r>
              <a:rPr lang="en-US" sz="3200" i="1" dirty="0">
                <a:solidFill>
                  <a:srgbClr val="000000"/>
                </a:solidFill>
                <a:latin typeface="Times New Roman" panose="02020603050405020304" pitchFamily="18" charset="0"/>
                <a:ea typeface="Calibri" panose="020F0502020204030204" pitchFamily="34" charset="0"/>
              </a:rPr>
              <a:t> </a:t>
            </a:r>
            <a:r>
              <a:rPr lang="en-US" sz="3200" i="1" dirty="0" err="1">
                <a:solidFill>
                  <a:srgbClr val="000000"/>
                </a:solidFill>
                <a:latin typeface="Times New Roman" panose="02020603050405020304" pitchFamily="18" charset="0"/>
                <a:ea typeface="Calibri" panose="020F0502020204030204" pitchFamily="34" charset="0"/>
              </a:rPr>
              <a:t>cổ</a:t>
            </a:r>
            <a:r>
              <a:rPr lang="en-US" sz="3200" i="1" dirty="0">
                <a:solidFill>
                  <a:srgbClr val="000000"/>
                </a:solidFill>
                <a:latin typeface="Times New Roman" panose="02020603050405020304" pitchFamily="18" charset="0"/>
                <a:ea typeface="Calibri" panose="020F0502020204030204" pitchFamily="34" charset="0"/>
              </a:rPr>
              <a:t> An-</a:t>
            </a:r>
            <a:r>
              <a:rPr lang="en-US" sz="3200" i="1" dirty="0" err="1">
                <a:solidFill>
                  <a:srgbClr val="000000"/>
                </a:solidFill>
                <a:latin typeface="Times New Roman" panose="02020603050405020304" pitchFamily="18" charset="0"/>
                <a:ea typeface="Calibri" panose="020F0502020204030204" pitchFamily="34" charset="0"/>
              </a:rPr>
              <a:t>đéc</a:t>
            </a:r>
            <a:r>
              <a:rPr lang="en-US" sz="3200" i="1" dirty="0">
                <a:solidFill>
                  <a:srgbClr val="000000"/>
                </a:solidFill>
                <a:latin typeface="Times New Roman" panose="02020603050405020304" pitchFamily="18" charset="0"/>
                <a:ea typeface="Calibri" panose="020F0502020204030204" pitchFamily="34" charset="0"/>
              </a:rPr>
              <a:t>-</a:t>
            </a:r>
            <a:r>
              <a:rPr lang="en-US" sz="3200" i="1" dirty="0" err="1">
                <a:solidFill>
                  <a:srgbClr val="000000"/>
                </a:solidFill>
                <a:latin typeface="Times New Roman" panose="02020603050405020304" pitchFamily="18" charset="0"/>
                <a:ea typeface="Calibri" panose="020F0502020204030204" pitchFamily="34" charset="0"/>
              </a:rPr>
              <a:t>xen</a:t>
            </a:r>
            <a:r>
              <a:rPr lang="en-US" sz="3200" i="1" dirty="0">
                <a:solidFill>
                  <a:srgbClr val="000000"/>
                </a:solidFill>
                <a:latin typeface="Times New Roman" panose="02020603050405020304" pitchFamily="18" charset="0"/>
                <a:ea typeface="Calibri" panose="020F0502020204030204" pitchFamily="34"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164028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2068554" y="132734"/>
            <a:ext cx="8067593" cy="522259"/>
          </a:xfrm>
          <a:prstGeom prst="rect">
            <a:avLst/>
          </a:prstGeom>
        </p:spPr>
        <p:txBody>
          <a:bodyPr wrap="none">
            <a:spAutoFit/>
          </a:bodyPr>
          <a:lstStyle/>
          <a:p>
            <a:pPr marL="0" marR="0" lvl="0" indent="342265" algn="ctr"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Thách</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cuốn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r>
              <a:rPr kumimoji="0" lang="en-US" sz="2800" b="1" i="0"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r>
              <a:rPr lang="en-US" sz="2800" b="1" dirty="0" err="1">
                <a:solidFill>
                  <a:srgbClr val="0000FF"/>
                </a:solidFill>
                <a:latin typeface="Times New Roman" panose="02020603050405020304" pitchFamily="18" charset="0"/>
                <a:ea typeface="Times New Roman" panose="02020603050405020304" pitchFamily="18" charset="0"/>
              </a:rPr>
              <a:t>Cùng</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đọc</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và</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trải</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nghiệm</a:t>
            </a:r>
            <a:endParaRPr lang="en-US" sz="2800" dirty="0"/>
          </a:p>
        </p:txBody>
      </p:sp>
      <p:sp>
        <p:nvSpPr>
          <p:cNvPr id="2" name="Rectangle 1"/>
          <p:cNvSpPr/>
          <p:nvPr/>
        </p:nvSpPr>
        <p:spPr>
          <a:xfrm>
            <a:off x="511004" y="1238866"/>
            <a:ext cx="10833100" cy="1384995"/>
          </a:xfrm>
          <a:prstGeom prst="rect">
            <a:avLst/>
          </a:prstGeom>
        </p:spPr>
        <p:txBody>
          <a:bodyPr>
            <a:spAutoFit/>
          </a:bodyPr>
          <a:lstStyle/>
          <a:p>
            <a:pPr algn="just">
              <a:spcAft>
                <a:spcPts val="0"/>
              </a:spcAft>
            </a:pP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 SÁCH HAY CÙNG ĐỌC</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pt-BR"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1. Chọn chủ đề cùng đọc: Cùng chọn 2 chủ đề trong 9 chủ đề đã học.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511004" y="2201468"/>
            <a:ext cx="6330579" cy="310341"/>
          </a:xfrm>
          <a:prstGeom prst="rect">
            <a:avLst/>
          </a:prstGeom>
        </p:spPr>
        <p:txBody>
          <a:bodyPr wrap="none">
            <a:spAutoFit/>
          </a:bodyPr>
          <a:lstStyle/>
          <a:p>
            <a:pPr>
              <a:lnSpc>
                <a:spcPts val="1650"/>
              </a:lnSpc>
              <a:spcAft>
                <a:spcPts val="0"/>
              </a:spcAft>
            </a:pPr>
            <a:r>
              <a:rPr lang="pt-BR"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Ví dụ về tên sách theo các chủ đề đã học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233138331"/>
              </p:ext>
            </p:extLst>
          </p:nvPr>
        </p:nvGraphicFramePr>
        <p:xfrm>
          <a:off x="690886" y="2571744"/>
          <a:ext cx="10833100" cy="3657600"/>
        </p:xfrm>
        <a:graphic>
          <a:graphicData uri="http://schemas.openxmlformats.org/drawingml/2006/table">
            <a:tbl>
              <a:tblPr firstRow="1" firstCol="1" bandRow="1"/>
              <a:tblGrid>
                <a:gridCol w="946185">
                  <a:extLst>
                    <a:ext uri="{9D8B030D-6E8A-4147-A177-3AD203B41FA5}">
                      <a16:colId xmlns="" xmlns:a16="http://schemas.microsoft.com/office/drawing/2014/main" val="1573476227"/>
                    </a:ext>
                  </a:extLst>
                </a:gridCol>
                <a:gridCol w="5648632">
                  <a:extLst>
                    <a:ext uri="{9D8B030D-6E8A-4147-A177-3AD203B41FA5}">
                      <a16:colId xmlns="" xmlns:a16="http://schemas.microsoft.com/office/drawing/2014/main" val="3350935181"/>
                    </a:ext>
                  </a:extLst>
                </a:gridCol>
                <a:gridCol w="4238283">
                  <a:extLst>
                    <a:ext uri="{9D8B030D-6E8A-4147-A177-3AD203B41FA5}">
                      <a16:colId xmlns="" xmlns:a16="http://schemas.microsoft.com/office/drawing/2014/main" val="3474193796"/>
                    </a:ext>
                  </a:extLst>
                </a:gridCol>
              </a:tblGrid>
              <a:tr h="0">
                <a:tc>
                  <a:txBody>
                    <a:bodyPr/>
                    <a:lstStyle/>
                    <a:p>
                      <a:pPr>
                        <a:lnSpc>
                          <a:spcPct val="100000"/>
                        </a:lnSpc>
                        <a:spcAft>
                          <a:spcPts val="0"/>
                        </a:spcAft>
                      </a:pPr>
                      <a:r>
                        <a:rPr lang="pt-BR"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Chủ đề</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Tên sách (gợi ý)</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525747037"/>
                  </a:ext>
                </a:extLst>
              </a:tr>
              <a:tr h="0">
                <a:tc>
                  <a:txBody>
                    <a:bodyPr/>
                    <a:lstStyle/>
                    <a:p>
                      <a:pPr>
                        <a:lnSpc>
                          <a:spcPct val="100000"/>
                        </a:lnSpc>
                        <a:spcAft>
                          <a:spcPts val="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Tôi và các bạn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365825768"/>
                  </a:ext>
                </a:extLst>
              </a:tr>
              <a:tr h="0">
                <a:tc>
                  <a:txBody>
                    <a:bodyPr/>
                    <a:lstStyle/>
                    <a:p>
                      <a:pPr>
                        <a:lnSpc>
                          <a:spcPct val="100000"/>
                        </a:lnSpc>
                        <a:spcAft>
                          <a:spcPts val="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Gõ cửa trái tim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7366062"/>
                  </a:ext>
                </a:extLst>
              </a:tr>
              <a:tr h="0">
                <a:tc>
                  <a:txBody>
                    <a:bodyPr/>
                    <a:lstStyle/>
                    <a:p>
                      <a:pPr>
                        <a:lnSpc>
                          <a:spcPct val="100000"/>
                        </a:lnSpc>
                        <a:spcAft>
                          <a:spcPts val="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 thương và chia sẻ,</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960968783"/>
                  </a:ext>
                </a:extLst>
              </a:tr>
              <a:tr h="0">
                <a:tc>
                  <a:txBody>
                    <a:bodyPr/>
                    <a:lstStyle/>
                    <a:p>
                      <a:pPr>
                        <a:lnSpc>
                          <a:spcPct val="100000"/>
                        </a:lnSpc>
                        <a:spcAft>
                          <a:spcPts val="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Quê hương yêu dấu</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542721995"/>
                  </a:ext>
                </a:extLst>
              </a:tr>
              <a:tr h="0">
                <a:tc>
                  <a:txBody>
                    <a:bodyPr/>
                    <a:lstStyle/>
                    <a:p>
                      <a:pPr>
                        <a:lnSpc>
                          <a:spcPct val="100000"/>
                        </a:lnSpc>
                        <a:spcAft>
                          <a:spcPts val="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 nẻo đường xứ sở</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414168695"/>
                  </a:ext>
                </a:extLst>
              </a:tr>
              <a:tr h="0">
                <a:tc>
                  <a:txBody>
                    <a:bodyPr/>
                    <a:lstStyle/>
                    <a:p>
                      <a:pPr>
                        <a:lnSpc>
                          <a:spcPct val="100000"/>
                        </a:lnSpc>
                        <a:spcAft>
                          <a:spcPts val="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 kể về những người anh hùng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893169755"/>
                  </a:ext>
                </a:extLst>
              </a:tr>
              <a:tr h="0">
                <a:tc>
                  <a:txBody>
                    <a:bodyPr/>
                    <a:lstStyle/>
                    <a:p>
                      <a:pPr>
                        <a:lnSpc>
                          <a:spcPct val="100000"/>
                        </a:lnSpc>
                        <a:spcAft>
                          <a:spcPts val="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Thế giới cổ tích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827764499"/>
                  </a:ext>
                </a:extLst>
              </a:tr>
              <a:tr h="0">
                <a:tc>
                  <a:txBody>
                    <a:bodyPr/>
                    <a:lstStyle/>
                    <a:p>
                      <a:pPr>
                        <a:lnSpc>
                          <a:spcPct val="100000"/>
                        </a:lnSpc>
                        <a:spcAft>
                          <a:spcPts val="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Khác biệt và gần gũi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304327774"/>
                  </a:ext>
                </a:extLst>
              </a:tr>
              <a:tr h="0">
                <a:tc>
                  <a:txBody>
                    <a:bodyPr/>
                    <a:lstStyle/>
                    <a:p>
                      <a:pPr>
                        <a:lnSpc>
                          <a:spcPct val="100000"/>
                        </a:lnSpc>
                        <a:spcAft>
                          <a:spcPts val="0"/>
                        </a:spcAft>
                      </a:pPr>
                      <a:r>
                        <a:rPr lang="en-US"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ngôi</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150475184"/>
                  </a:ext>
                </a:extLst>
              </a:tr>
            </a:tbl>
          </a:graphicData>
        </a:graphic>
      </p:graphicFrame>
    </p:spTree>
    <p:extLst>
      <p:ext uri="{BB962C8B-B14F-4D97-AF65-F5344CB8AC3E}">
        <p14:creationId xmlns:p14="http://schemas.microsoft.com/office/powerpoint/2010/main" val="2170004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2068554" y="132734"/>
            <a:ext cx="8067593" cy="522259"/>
          </a:xfrm>
          <a:prstGeom prst="rect">
            <a:avLst/>
          </a:prstGeom>
        </p:spPr>
        <p:txBody>
          <a:bodyPr wrap="none">
            <a:spAutoFit/>
          </a:bodyPr>
          <a:lstStyle/>
          <a:p>
            <a:pPr marL="0" marR="0" lvl="0" indent="342265" algn="ctr"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Thách</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cuốn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r>
              <a:rPr kumimoji="0" lang="en-US" sz="2800" b="1" i="0"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p:cNvSpPr/>
          <p:nvPr/>
        </p:nvSpPr>
        <p:spPr>
          <a:xfrm>
            <a:off x="660400" y="1238866"/>
            <a:ext cx="4832798"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Giới thiệu về cuốn sách hay.</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3345025" y="1589284"/>
            <a:ext cx="5514651" cy="553357"/>
          </a:xfrm>
          <a:prstGeom prst="rect">
            <a:avLst/>
          </a:prstGeom>
        </p:spPr>
        <p:txBody>
          <a:bodyPr wrap="none">
            <a:spAutoFit/>
          </a:bodyPr>
          <a:lstStyle/>
          <a:p>
            <a:pPr>
              <a:lnSpc>
                <a:spcPct val="107000"/>
              </a:lnSpc>
              <a:spcAft>
                <a:spcPts val="0"/>
              </a:spcAft>
            </a:pP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Phiếu</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hay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699453629"/>
              </p:ext>
            </p:extLst>
          </p:nvPr>
        </p:nvGraphicFramePr>
        <p:xfrm>
          <a:off x="685799" y="2124065"/>
          <a:ext cx="10833100" cy="4304857"/>
        </p:xfrm>
        <a:graphic>
          <a:graphicData uri="http://schemas.openxmlformats.org/drawingml/2006/table">
            <a:tbl>
              <a:tblPr firstRow="1" firstCol="1" bandRow="1"/>
              <a:tblGrid>
                <a:gridCol w="837291">
                  <a:extLst>
                    <a:ext uri="{9D8B030D-6E8A-4147-A177-3AD203B41FA5}">
                      <a16:colId xmlns="" xmlns:a16="http://schemas.microsoft.com/office/drawing/2014/main" val="623580417"/>
                    </a:ext>
                  </a:extLst>
                </a:gridCol>
                <a:gridCol w="3895376">
                  <a:extLst>
                    <a:ext uri="{9D8B030D-6E8A-4147-A177-3AD203B41FA5}">
                      <a16:colId xmlns="" xmlns:a16="http://schemas.microsoft.com/office/drawing/2014/main" val="1411797657"/>
                    </a:ext>
                  </a:extLst>
                </a:gridCol>
                <a:gridCol w="6100433">
                  <a:extLst>
                    <a:ext uri="{9D8B030D-6E8A-4147-A177-3AD203B41FA5}">
                      <a16:colId xmlns="" xmlns:a16="http://schemas.microsoft.com/office/drawing/2014/main" val="4149984655"/>
                    </a:ext>
                  </a:extLst>
                </a:gridCol>
              </a:tblGrid>
              <a:tr h="0">
                <a:tc>
                  <a:txBody>
                    <a:bodyPr/>
                    <a:lstStyle/>
                    <a:p>
                      <a:pPr algn="ctr">
                        <a:lnSpc>
                          <a:spcPct val="107000"/>
                        </a:lnSpc>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 tt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 cầu</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 dung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529742735"/>
                  </a:ext>
                </a:extLst>
              </a:tr>
              <a:tr h="0">
                <a:tc>
                  <a:txBody>
                    <a:bodyPr/>
                    <a:lstStyle/>
                    <a:p>
                      <a:pPr algn="ctr">
                        <a:lnSpc>
                          <a:spcPct val="107000"/>
                        </a:lnSpc>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 rõ tên sách, tên tác giả, nhà xuất bản, năm xuất bản?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63379199"/>
                  </a:ext>
                </a:extLst>
              </a:tr>
              <a:tr h="0">
                <a:tc>
                  <a:txBody>
                    <a:bodyPr/>
                    <a:lstStyle/>
                    <a:p>
                      <a:pPr algn="ctr">
                        <a:lnSpc>
                          <a:spcPct val="107000"/>
                        </a:lnSpc>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Tóm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tắt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14447956"/>
                  </a:ext>
                </a:extLst>
              </a:tr>
              <a:tr h="0">
                <a:tc>
                  <a:txBody>
                    <a:bodyPr/>
                    <a:lstStyle/>
                    <a:p>
                      <a:pPr algn="ctr">
                        <a:lnSpc>
                          <a:spcPct val="107000"/>
                        </a:lnSpc>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Liệt kê những câu văn, đoạn văn yêu thích dẫn từ cuốn sách hoặc những câu nhận định về cuốn sách.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059752339"/>
                  </a:ext>
                </a:extLst>
              </a:tr>
            </a:tbl>
          </a:graphicData>
        </a:graphic>
      </p:graphicFrame>
    </p:spTree>
    <p:extLst>
      <p:ext uri="{BB962C8B-B14F-4D97-AF65-F5344CB8AC3E}">
        <p14:creationId xmlns:p14="http://schemas.microsoft.com/office/powerpoint/2010/main" val="28629584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2068554" y="132734"/>
            <a:ext cx="8067593" cy="522259"/>
          </a:xfrm>
          <a:prstGeom prst="rect">
            <a:avLst/>
          </a:prstGeom>
        </p:spPr>
        <p:txBody>
          <a:bodyPr wrap="none">
            <a:spAutoFit/>
          </a:bodyPr>
          <a:lstStyle/>
          <a:p>
            <a:pPr marL="0" marR="0" lvl="0" indent="342265" algn="ctr"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Thách</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cuốn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r>
              <a:rPr kumimoji="0" lang="en-US" sz="2800" b="1" i="0"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p:cNvSpPr/>
          <p:nvPr/>
        </p:nvSpPr>
        <p:spPr>
          <a:xfrm>
            <a:off x="660400" y="1238866"/>
            <a:ext cx="4832798" cy="553357"/>
          </a:xfrm>
          <a:prstGeom prst="rect">
            <a:avLst/>
          </a:prstGeom>
        </p:spPr>
        <p:txBody>
          <a:bodyPr wrap="none">
            <a:spAutoFit/>
          </a:bodyPr>
          <a:lstStyle/>
          <a:p>
            <a:pPr>
              <a:lnSpc>
                <a:spcPct val="107000"/>
              </a:lnSpc>
              <a:spcAft>
                <a:spcPts val="0"/>
              </a:spcAft>
            </a:pPr>
            <a:r>
              <a:rPr lang="pt-BR"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2. Giới thiệu về cuốn sách hay.</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660400" y="1716432"/>
            <a:ext cx="6550191" cy="522259"/>
          </a:xfrm>
          <a:prstGeom prst="rect">
            <a:avLst/>
          </a:prstGeom>
        </p:spPr>
        <p:txBody>
          <a:bodyPr wrap="none">
            <a:spAutoFit/>
          </a:bodyPr>
          <a:lstStyle/>
          <a:p>
            <a:pPr>
              <a:lnSpc>
                <a:spcPct val="107000"/>
              </a:lnSpc>
              <a:spcAft>
                <a:spcPts val="0"/>
              </a:spcAft>
            </a:pPr>
            <a:r>
              <a:rPr lang="pt-BR"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Phiếu đánh giá tiêu chí giới thiệu về sách: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2283780931"/>
              </p:ext>
            </p:extLst>
          </p:nvPr>
        </p:nvGraphicFramePr>
        <p:xfrm>
          <a:off x="673099" y="2395751"/>
          <a:ext cx="10833100" cy="3195955"/>
        </p:xfrm>
        <a:graphic>
          <a:graphicData uri="http://schemas.openxmlformats.org/drawingml/2006/table">
            <a:tbl>
              <a:tblPr firstRow="1" firstCol="1" bandRow="1"/>
              <a:tblGrid>
                <a:gridCol w="1126204">
                  <a:extLst>
                    <a:ext uri="{9D8B030D-6E8A-4147-A177-3AD203B41FA5}">
                      <a16:colId xmlns="" xmlns:a16="http://schemas.microsoft.com/office/drawing/2014/main" val="3855342668"/>
                    </a:ext>
                  </a:extLst>
                </a:gridCol>
                <a:gridCol w="6144021">
                  <a:extLst>
                    <a:ext uri="{9D8B030D-6E8A-4147-A177-3AD203B41FA5}">
                      <a16:colId xmlns="" xmlns:a16="http://schemas.microsoft.com/office/drawing/2014/main" val="3649369153"/>
                    </a:ext>
                  </a:extLst>
                </a:gridCol>
                <a:gridCol w="1829166">
                  <a:extLst>
                    <a:ext uri="{9D8B030D-6E8A-4147-A177-3AD203B41FA5}">
                      <a16:colId xmlns="" xmlns:a16="http://schemas.microsoft.com/office/drawing/2014/main" val="1677498480"/>
                    </a:ext>
                  </a:extLst>
                </a:gridCol>
                <a:gridCol w="1733709">
                  <a:extLst>
                    <a:ext uri="{9D8B030D-6E8A-4147-A177-3AD203B41FA5}">
                      <a16:colId xmlns="" xmlns:a16="http://schemas.microsoft.com/office/drawing/2014/main" val="3660355688"/>
                    </a:ext>
                  </a:extLst>
                </a:gridCol>
              </a:tblGrid>
              <a:tr h="0">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Chưa đạt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643135857"/>
                  </a:ext>
                </a:extLst>
              </a:tr>
              <a:tr h="0">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274152548"/>
                  </a:ext>
                </a:extLst>
              </a:tr>
              <a:tr h="0">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Tóm tắt được mạch lạc nội dung cuốn sách: chủ đề, cốt truyện, nhân vật,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470949939"/>
                  </a:ext>
                </a:extLst>
              </a:tr>
              <a:tr h="0">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 đánh giá, nhận định về cuốn sách</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462389821"/>
                  </a:ext>
                </a:extLst>
              </a:tr>
              <a:tr h="0">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 sự sáng tạo trong thể hiện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375858635"/>
                  </a:ext>
                </a:extLst>
              </a:tr>
              <a:tr h="0">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Phong thái tự tin, nói năng rõ ràng</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714190898"/>
                  </a:ext>
                </a:extLst>
              </a:tr>
            </a:tbl>
          </a:graphicData>
        </a:graphic>
      </p:graphicFrame>
    </p:spTree>
    <p:extLst>
      <p:ext uri="{BB962C8B-B14F-4D97-AF65-F5344CB8AC3E}">
        <p14:creationId xmlns:p14="http://schemas.microsoft.com/office/powerpoint/2010/main" val="1964575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2068554" y="132734"/>
            <a:ext cx="8067593" cy="522259"/>
          </a:xfrm>
          <a:prstGeom prst="rect">
            <a:avLst/>
          </a:prstGeom>
        </p:spPr>
        <p:txBody>
          <a:bodyPr wrap="none">
            <a:spAutoFit/>
          </a:bodyPr>
          <a:lstStyle/>
          <a:p>
            <a:pPr marL="0" marR="0" lvl="0" indent="342265" algn="ctr"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Thách</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cuốn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r>
              <a:rPr kumimoji="0" lang="en-US" sz="2800" b="1" i="0"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531465" y="1275737"/>
            <a:ext cx="4903330"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II. CUỐN SÁCH YÊU THÍCH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4622616" y="2818782"/>
            <a:ext cx="2959465" cy="522259"/>
          </a:xfrm>
          <a:prstGeom prst="rect">
            <a:avLst/>
          </a:prstGeom>
        </p:spPr>
        <p:txBody>
          <a:bodyPr wrap="non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Phiếu học tập số 2</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4189126" y="3569639"/>
            <a:ext cx="3965862" cy="2118013"/>
          </a:xfrm>
          <a:prstGeom prst="rect">
            <a:avLst/>
          </a:prstGeom>
          <a:ln>
            <a:noFill/>
          </a:ln>
          <a:effectLst>
            <a:outerShdw blurRad="292100" dist="139700" dir="2700000" algn="tl" rotWithShape="0">
              <a:srgbClr val="333333">
                <a:alpha val="65000"/>
              </a:srgbClr>
            </a:outerShdw>
          </a:effectLst>
        </p:spPr>
      </p:pic>
      <p:sp>
        <p:nvSpPr>
          <p:cNvPr id="18" name="Rounded Rectangular Callout 17"/>
          <p:cNvSpPr/>
          <p:nvPr/>
        </p:nvSpPr>
        <p:spPr>
          <a:xfrm>
            <a:off x="7820997" y="1731630"/>
            <a:ext cx="3414114" cy="1553034"/>
          </a:xfrm>
          <a:prstGeom prst="wedgeRoundRectCallout">
            <a:avLst>
              <a:gd name="adj1" fmla="val -43296"/>
              <a:gd name="adj2" fmla="val 95738"/>
              <a:gd name="adj3" fmla="val 16667"/>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pt-BR"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Phần mở đầu cuốn sách có điều gì đáng chú ý? Vì sao?</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ounded Rectangular Callout 18"/>
          <p:cNvSpPr/>
          <p:nvPr/>
        </p:nvSpPr>
        <p:spPr>
          <a:xfrm>
            <a:off x="835194" y="1908607"/>
            <a:ext cx="3414114" cy="1553034"/>
          </a:xfrm>
          <a:prstGeom prst="wedgeRoundRectCallout">
            <a:avLst>
              <a:gd name="adj1" fmla="val 52172"/>
              <a:gd name="adj2" fmla="val 83393"/>
              <a:gd name="adj3" fmla="val 16667"/>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0"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rPr>
              <a:t>Vì sao cuốn sách có nhan đề như vậy?</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ounded Rectangular Callout 19"/>
          <p:cNvSpPr/>
          <p:nvPr/>
        </p:nvSpPr>
        <p:spPr>
          <a:xfrm>
            <a:off x="8294525" y="4058217"/>
            <a:ext cx="3414114" cy="1553034"/>
          </a:xfrm>
          <a:prstGeom prst="wedgeRoundRectCallout">
            <a:avLst>
              <a:gd name="adj1" fmla="val -61007"/>
              <a:gd name="adj2" fmla="val -3026"/>
              <a:gd name="adj3" fmla="val 16667"/>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pt-BR"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 gì còn đọng lại trong tâm trí em?</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Rounded Rectangular Callout 20"/>
          <p:cNvSpPr/>
          <p:nvPr/>
        </p:nvSpPr>
        <p:spPr>
          <a:xfrm>
            <a:off x="660400" y="3943454"/>
            <a:ext cx="3111431" cy="1908183"/>
          </a:xfrm>
          <a:prstGeom prst="wedgeRoundRectCallout">
            <a:avLst>
              <a:gd name="adj1" fmla="val 62750"/>
              <a:gd name="adj2" fmla="val 22"/>
              <a:gd name="adj3" fmla="val 16667"/>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pt-BR"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Em đã gặp gỡ những ai và đến nơi đâu qua trang sách đã đọc?</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9326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2068554" y="132734"/>
            <a:ext cx="8067593" cy="522259"/>
          </a:xfrm>
          <a:prstGeom prst="rect">
            <a:avLst/>
          </a:prstGeom>
        </p:spPr>
        <p:txBody>
          <a:bodyPr wrap="none">
            <a:spAutoFit/>
          </a:bodyPr>
          <a:lstStyle/>
          <a:p>
            <a:pPr marL="0" marR="0" lvl="0" indent="342265" algn="ctr"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Thách</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cuốn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r>
              <a:rPr kumimoji="0" lang="en-US" sz="2800" b="1" i="0"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531465" y="1275737"/>
            <a:ext cx="4903330" cy="522259"/>
          </a:xfrm>
          <a:prstGeom prst="rect">
            <a:avLst/>
          </a:prstGeom>
        </p:spPr>
        <p:txBody>
          <a:bodyPr wrap="none">
            <a:spAutoFit/>
          </a:bodyPr>
          <a:lstStyle/>
          <a:p>
            <a:pPr>
              <a:lnSpc>
                <a:spcPct val="107000"/>
              </a:lnSpc>
              <a:spcAft>
                <a:spcPts val="0"/>
              </a:spcAft>
            </a:pP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II. CUỐN SÁCH YÊU THÍCH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3" name="Picture 22"/>
          <p:cNvPicPr>
            <a:picLocks noChangeAspect="1"/>
          </p:cNvPicPr>
          <p:nvPr/>
        </p:nvPicPr>
        <p:blipFill rotWithShape="1">
          <a:blip r:embed="rId3"/>
          <a:srcRect t="2028" r="17205"/>
          <a:stretch/>
        </p:blipFill>
        <p:spPr>
          <a:xfrm>
            <a:off x="2348624" y="1887794"/>
            <a:ext cx="8377084" cy="433853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4" name="Rectangle 23"/>
          <p:cNvSpPr/>
          <p:nvPr/>
        </p:nvSpPr>
        <p:spPr>
          <a:xfrm>
            <a:off x="1226156" y="1871736"/>
            <a:ext cx="4735824" cy="4414763"/>
          </a:xfrm>
          <a:custGeom>
            <a:avLst/>
            <a:gdLst>
              <a:gd name="connsiteX0" fmla="*/ 0 w 4482987"/>
              <a:gd name="connsiteY0" fmla="*/ 0 h 4488504"/>
              <a:gd name="connsiteX1" fmla="*/ 4482987 w 4482987"/>
              <a:gd name="connsiteY1" fmla="*/ 0 h 4488504"/>
              <a:gd name="connsiteX2" fmla="*/ 4482987 w 4482987"/>
              <a:gd name="connsiteY2" fmla="*/ 4488504 h 4488504"/>
              <a:gd name="connsiteX3" fmla="*/ 0 w 4482987"/>
              <a:gd name="connsiteY3" fmla="*/ 4488504 h 4488504"/>
              <a:gd name="connsiteX4" fmla="*/ 0 w 4482987"/>
              <a:gd name="connsiteY4" fmla="*/ 0 h 4488504"/>
              <a:gd name="connsiteX0" fmla="*/ 0 w 4482987"/>
              <a:gd name="connsiteY0" fmla="*/ 0 h 4488504"/>
              <a:gd name="connsiteX1" fmla="*/ 3288367 w 4482987"/>
              <a:gd name="connsiteY1" fmla="*/ 14748 h 4488504"/>
              <a:gd name="connsiteX2" fmla="*/ 4482987 w 4482987"/>
              <a:gd name="connsiteY2" fmla="*/ 4488504 h 4488504"/>
              <a:gd name="connsiteX3" fmla="*/ 0 w 4482987"/>
              <a:gd name="connsiteY3" fmla="*/ 4488504 h 4488504"/>
              <a:gd name="connsiteX4" fmla="*/ 0 w 4482987"/>
              <a:gd name="connsiteY4" fmla="*/ 0 h 4488504"/>
              <a:gd name="connsiteX0" fmla="*/ 0 w 4482987"/>
              <a:gd name="connsiteY0" fmla="*/ 0 h 4488504"/>
              <a:gd name="connsiteX1" fmla="*/ 3288367 w 4482987"/>
              <a:gd name="connsiteY1" fmla="*/ 14748 h 4488504"/>
              <a:gd name="connsiteX2" fmla="*/ 4482987 w 4482987"/>
              <a:gd name="connsiteY2" fmla="*/ 4488504 h 4488504"/>
              <a:gd name="connsiteX3" fmla="*/ 0 w 4482987"/>
              <a:gd name="connsiteY3" fmla="*/ 4488504 h 4488504"/>
              <a:gd name="connsiteX4" fmla="*/ 0 w 4482987"/>
              <a:gd name="connsiteY4" fmla="*/ 0 h 4488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987" h="4488504">
                <a:moveTo>
                  <a:pt x="0" y="0"/>
                </a:moveTo>
                <a:lnTo>
                  <a:pt x="3288367" y="14748"/>
                </a:lnTo>
                <a:cubicBezTo>
                  <a:pt x="1828278" y="2154929"/>
                  <a:pt x="4084780" y="2997252"/>
                  <a:pt x="4482987" y="4488504"/>
                </a:cubicBezTo>
                <a:lnTo>
                  <a:pt x="0" y="4488504"/>
                </a:lnTo>
                <a:lnTo>
                  <a:pt x="0" y="0"/>
                </a:lnTo>
                <a:close/>
              </a:path>
            </a:pathLst>
          </a:cu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TextBox 24"/>
          <p:cNvSpPr txBox="1"/>
          <p:nvPr/>
        </p:nvSpPr>
        <p:spPr>
          <a:xfrm>
            <a:off x="1316410" y="1968890"/>
            <a:ext cx="6556410" cy="523220"/>
          </a:xfrm>
          <a:prstGeom prst="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lang="en-US" sz="2800" b="1" dirty="0" smtClean="0">
                <a:latin typeface="Times New Roman" panose="02020603050405020304" pitchFamily="18" charset="0"/>
                <a:cs typeface="Times New Roman" panose="02020603050405020304" pitchFamily="18" charset="0"/>
              </a:rPr>
              <a:t>THUYẾT MINH VỀ MỘT CUỐN SÁCH</a:t>
            </a:r>
            <a:endParaRPr lang="en-US" sz="2800" b="1" dirty="0">
              <a:latin typeface="Times New Roman" panose="02020603050405020304" pitchFamily="18" charset="0"/>
              <a:cs typeface="Times New Roman" panose="02020603050405020304" pitchFamily="18" charset="0"/>
            </a:endParaRPr>
          </a:p>
        </p:txBody>
      </p:sp>
      <p:sp>
        <p:nvSpPr>
          <p:cNvPr id="26" name="Rectangle 25"/>
          <p:cNvSpPr/>
          <p:nvPr/>
        </p:nvSpPr>
        <p:spPr>
          <a:xfrm>
            <a:off x="2288068" y="2851293"/>
            <a:ext cx="1390124" cy="553357"/>
          </a:xfrm>
          <a:prstGeom prst="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a:lnSpc>
                <a:spcPct val="107000"/>
              </a:lnSpc>
              <a:spcAft>
                <a:spcPts val="800"/>
              </a:spcAft>
            </a:pPr>
            <a:r>
              <a:rPr lang="pt-BR" sz="2800" dirty="0">
                <a:latin typeface="Times New Roman" panose="02020603050405020304" pitchFamily="18" charset="0"/>
                <a:ea typeface="Times New Roman" panose="02020603050405020304" pitchFamily="18" charset="0"/>
                <a:cs typeface="Times New Roman" panose="02020603050405020304" pitchFamily="18" charset="0"/>
              </a:rPr>
              <a:t>Nhan đề</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Rectangle 26"/>
          <p:cNvSpPr/>
          <p:nvPr/>
        </p:nvSpPr>
        <p:spPr>
          <a:xfrm>
            <a:off x="1316410" y="3763833"/>
            <a:ext cx="3581430" cy="523220"/>
          </a:xfrm>
          <a:prstGeom prst="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sz="2800" dirty="0">
                <a:latin typeface="Times New Roman" panose="02020603050405020304" pitchFamily="18" charset="0"/>
                <a:ea typeface="Times New Roman" panose="02020603050405020304" pitchFamily="18" charset="0"/>
              </a:rPr>
              <a:t>Phần mở đầu cuốn sách</a:t>
            </a:r>
            <a:endParaRPr lang="en-US" sz="2800" dirty="0"/>
          </a:p>
        </p:txBody>
      </p:sp>
      <p:sp>
        <p:nvSpPr>
          <p:cNvPr id="28" name="Rectangle 27"/>
          <p:cNvSpPr/>
          <p:nvPr/>
        </p:nvSpPr>
        <p:spPr>
          <a:xfrm>
            <a:off x="1316408" y="4646236"/>
            <a:ext cx="3581432" cy="523220"/>
          </a:xfrm>
          <a:prstGeom prst="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pt-BR" sz="2800" dirty="0">
                <a:latin typeface="Times New Roman" panose="02020603050405020304" pitchFamily="18" charset="0"/>
                <a:ea typeface="Times New Roman" panose="02020603050405020304" pitchFamily="18" charset="0"/>
              </a:rPr>
              <a:t>Thế giới từ trang sách</a:t>
            </a:r>
            <a:endParaRPr lang="en-US" sz="2800" dirty="0"/>
          </a:p>
        </p:txBody>
      </p:sp>
      <p:sp>
        <p:nvSpPr>
          <p:cNvPr id="29" name="Rectangle 28"/>
          <p:cNvSpPr/>
          <p:nvPr/>
        </p:nvSpPr>
        <p:spPr>
          <a:xfrm>
            <a:off x="1494342" y="5528639"/>
            <a:ext cx="3225563" cy="523220"/>
          </a:xfrm>
          <a:prstGeom prst="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sz="2800" dirty="0">
                <a:solidFill>
                  <a:srgbClr val="000000"/>
                </a:solidFill>
                <a:latin typeface="Times New Roman" panose="02020603050405020304" pitchFamily="18" charset="0"/>
                <a:ea typeface="Calibri" panose="020F0502020204030204" pitchFamily="34" charset="0"/>
              </a:rPr>
              <a:t>Bài học từ trang sách</a:t>
            </a:r>
            <a:endParaRPr lang="en-US" sz="2800" dirty="0"/>
          </a:p>
        </p:txBody>
      </p:sp>
      <p:sp>
        <p:nvSpPr>
          <p:cNvPr id="30" name="Down Arrow 29"/>
          <p:cNvSpPr/>
          <p:nvPr/>
        </p:nvSpPr>
        <p:spPr>
          <a:xfrm>
            <a:off x="2610465" y="2595716"/>
            <a:ext cx="707922" cy="132736"/>
          </a:xfrm>
          <a:prstGeom prst="downArrow">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own Arrow 30"/>
          <p:cNvSpPr/>
          <p:nvPr/>
        </p:nvSpPr>
        <p:spPr>
          <a:xfrm>
            <a:off x="2610465" y="3485583"/>
            <a:ext cx="707922" cy="132736"/>
          </a:xfrm>
          <a:prstGeom prst="downArrow">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own Arrow 31"/>
          <p:cNvSpPr/>
          <p:nvPr/>
        </p:nvSpPr>
        <p:spPr>
          <a:xfrm>
            <a:off x="2610465" y="4375450"/>
            <a:ext cx="707922" cy="132736"/>
          </a:xfrm>
          <a:prstGeom prst="downArrow">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own Arrow 32"/>
          <p:cNvSpPr/>
          <p:nvPr/>
        </p:nvSpPr>
        <p:spPr>
          <a:xfrm>
            <a:off x="2610465" y="5265318"/>
            <a:ext cx="707922" cy="132736"/>
          </a:xfrm>
          <a:prstGeom prst="downArrow">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950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out)">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circle(in)">
                                      <p:cBhvr>
                                        <p:cTn id="12" dur="20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circle(in)">
                                      <p:cBhvr>
                                        <p:cTn id="17" dur="20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up)">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circle(in)">
                                      <p:cBhvr>
                                        <p:cTn id="27" dur="20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up)">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up)">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up)">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circle(in)">
                                      <p:cBhvr>
                                        <p:cTn id="47"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998609" y="125708"/>
            <a:ext cx="10194779" cy="523220"/>
          </a:xfrm>
          <a:prstGeom prst="rect">
            <a:avLst/>
          </a:prstGeom>
        </p:spPr>
        <p:txBody>
          <a:bodyPr wrap="none">
            <a:spAutoFit/>
          </a:bodyPr>
          <a:lstStyle/>
          <a:p>
            <a:pPr lvl="1">
              <a:spcAft>
                <a:spcPts val="0"/>
              </a:spcAft>
              <a:buClr>
                <a:srgbClr val="000000"/>
              </a:buClr>
              <a:buSzPts val="1400"/>
            </a:pP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GẶP GỠ TÁC GIẢ</a:t>
            </a:r>
            <a:r>
              <a:rPr lang="pt-BR"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MS Mincho"/>
                <a:cs typeface="Times New Roman" panose="02020603050405020304" pitchFamily="18" charset="0"/>
              </a:rPr>
              <a:t>Nhà</a:t>
            </a:r>
            <a:r>
              <a:rPr lang="en-US" sz="2800" b="1" i="1" dirty="0">
                <a:solidFill>
                  <a:srgbClr val="000000"/>
                </a:solidFill>
                <a:latin typeface="Times New Roman" panose="02020603050405020304" pitchFamily="18" charset="0"/>
                <a:ea typeface="MS Mincho"/>
                <a:cs typeface="Times New Roman" panose="02020603050405020304" pitchFamily="18" charset="0"/>
              </a:rPr>
              <a:t> </a:t>
            </a:r>
            <a:r>
              <a:rPr lang="en-US" sz="2800" b="1" i="1" dirty="0" err="1">
                <a:solidFill>
                  <a:srgbClr val="000000"/>
                </a:solidFill>
                <a:latin typeface="Times New Roman" panose="02020603050405020304" pitchFamily="18" charset="0"/>
                <a:ea typeface="MS Mincho"/>
                <a:cs typeface="Times New Roman" panose="02020603050405020304" pitchFamily="18" charset="0"/>
              </a:rPr>
              <a:t>thơ</a:t>
            </a:r>
            <a:r>
              <a:rPr lang="en-US" sz="2800" b="1" i="1" dirty="0">
                <a:solidFill>
                  <a:srgbClr val="000000"/>
                </a:solidFill>
                <a:latin typeface="Times New Roman" panose="02020603050405020304" pitchFamily="18" charset="0"/>
                <a:ea typeface="MS Mincho"/>
                <a:cs typeface="Times New Roman" panose="02020603050405020304" pitchFamily="18" charset="0"/>
              </a:rPr>
              <a:t> </a:t>
            </a:r>
            <a:r>
              <a:rPr lang="en-US" sz="2800" b="1" i="1" dirty="0" err="1">
                <a:solidFill>
                  <a:srgbClr val="000000"/>
                </a:solidFill>
                <a:latin typeface="Times New Roman" panose="02020603050405020304" pitchFamily="18" charset="0"/>
                <a:ea typeface="MS Mincho"/>
                <a:cs typeface="Times New Roman" panose="02020603050405020304" pitchFamily="18" charset="0"/>
              </a:rPr>
              <a:t>Lò</a:t>
            </a:r>
            <a:r>
              <a:rPr lang="en-US" sz="2800" b="1" i="1" dirty="0">
                <a:solidFill>
                  <a:srgbClr val="000000"/>
                </a:solidFill>
                <a:latin typeface="Times New Roman" panose="02020603050405020304" pitchFamily="18" charset="0"/>
                <a:ea typeface="MS Mincho"/>
                <a:cs typeface="Times New Roman" panose="02020603050405020304" pitchFamily="18" charset="0"/>
              </a:rPr>
              <a:t> </a:t>
            </a:r>
            <a:r>
              <a:rPr lang="en-US" sz="2800" b="1" i="1" dirty="0" err="1">
                <a:solidFill>
                  <a:srgbClr val="000000"/>
                </a:solidFill>
                <a:latin typeface="Times New Roman" panose="02020603050405020304" pitchFamily="18" charset="0"/>
                <a:ea typeface="MS Mincho"/>
                <a:cs typeface="Times New Roman" panose="02020603050405020304" pitchFamily="18" charset="0"/>
              </a:rPr>
              <a:t>Ngân</a:t>
            </a:r>
            <a:r>
              <a:rPr lang="en-US" sz="2800" b="1" i="1" dirty="0">
                <a:solidFill>
                  <a:srgbClr val="000000"/>
                </a:solidFill>
                <a:latin typeface="Times New Roman" panose="02020603050405020304" pitchFamily="18" charset="0"/>
                <a:ea typeface="MS Mincho"/>
                <a:cs typeface="Times New Roman" panose="02020603050405020304" pitchFamily="18" charset="0"/>
              </a:rPr>
              <a:t> </a:t>
            </a:r>
            <a:r>
              <a:rPr lang="en-US" sz="2800" b="1" i="1" dirty="0" err="1">
                <a:solidFill>
                  <a:srgbClr val="000000"/>
                </a:solidFill>
                <a:latin typeface="Times New Roman" panose="02020603050405020304" pitchFamily="18" charset="0"/>
                <a:ea typeface="MS Mincho"/>
                <a:cs typeface="Times New Roman" panose="02020603050405020304" pitchFamily="18" charset="0"/>
              </a:rPr>
              <a:t>Sủn</a:t>
            </a:r>
            <a:r>
              <a:rPr lang="en-US" sz="2800" b="1" i="1" dirty="0">
                <a:solidFill>
                  <a:srgbClr val="000000"/>
                </a:solidFill>
                <a:latin typeface="Times New Roman" panose="02020603050405020304" pitchFamily="18" charset="0"/>
                <a:ea typeface="MS Mincho"/>
                <a:cs typeface="Times New Roman" panose="02020603050405020304" pitchFamily="18" charset="0"/>
              </a:rPr>
              <a:t>- </a:t>
            </a:r>
            <a:r>
              <a:rPr lang="en-US" sz="2800" b="1" i="1" dirty="0" err="1">
                <a:solidFill>
                  <a:srgbClr val="000000"/>
                </a:solidFill>
                <a:latin typeface="Times New Roman" panose="02020603050405020304" pitchFamily="18" charset="0"/>
                <a:ea typeface="MS Mincho"/>
                <a:cs typeface="Times New Roman" panose="02020603050405020304" pitchFamily="18" charset="0"/>
              </a:rPr>
              <a:t>người</a:t>
            </a:r>
            <a:r>
              <a:rPr lang="en-US" sz="2800" b="1" i="1" dirty="0">
                <a:solidFill>
                  <a:srgbClr val="000000"/>
                </a:solidFill>
                <a:latin typeface="Times New Roman" panose="02020603050405020304" pitchFamily="18" charset="0"/>
                <a:ea typeface="MS Mincho"/>
                <a:cs typeface="Times New Roman" panose="02020603050405020304" pitchFamily="18" charset="0"/>
              </a:rPr>
              <a:t> con </a:t>
            </a:r>
            <a:r>
              <a:rPr lang="en-US" sz="2800" b="1" i="1" dirty="0" err="1">
                <a:solidFill>
                  <a:srgbClr val="000000"/>
                </a:solidFill>
                <a:latin typeface="Times New Roman" panose="02020603050405020304" pitchFamily="18" charset="0"/>
                <a:ea typeface="MS Mincho"/>
                <a:cs typeface="Times New Roman" panose="02020603050405020304" pitchFamily="18" charset="0"/>
              </a:rPr>
              <a:t>của</a:t>
            </a:r>
            <a:r>
              <a:rPr lang="en-US" sz="2800" b="1" i="1" dirty="0">
                <a:solidFill>
                  <a:srgbClr val="000000"/>
                </a:solidFill>
                <a:latin typeface="Times New Roman" panose="02020603050405020304" pitchFamily="18" charset="0"/>
                <a:ea typeface="MS Mincho"/>
                <a:cs typeface="Times New Roman" panose="02020603050405020304" pitchFamily="18" charset="0"/>
              </a:rPr>
              <a:t> </a:t>
            </a:r>
            <a:r>
              <a:rPr lang="en-US" sz="2800" b="1" i="1" dirty="0" err="1">
                <a:solidFill>
                  <a:srgbClr val="000000"/>
                </a:solidFill>
                <a:latin typeface="Times New Roman" panose="02020603050405020304" pitchFamily="18" charset="0"/>
                <a:ea typeface="MS Mincho"/>
                <a:cs typeface="Times New Roman" panose="02020603050405020304" pitchFamily="18" charset="0"/>
              </a:rPr>
              <a:t>núi</a:t>
            </a:r>
            <a:r>
              <a:rPr lang="en-US" sz="2800" b="1" i="1" dirty="0">
                <a:solidFill>
                  <a:srgbClr val="000000"/>
                </a:solidFill>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20475" y="1199438"/>
            <a:ext cx="3777957" cy="553357"/>
          </a:xfrm>
          <a:prstGeom prst="rect">
            <a:avLst/>
          </a:prstGeom>
        </p:spPr>
        <p:txBody>
          <a:bodyPr wrap="none">
            <a:spAutoFit/>
          </a:bodyPr>
          <a:lstStyle/>
          <a:p>
            <a:pPr>
              <a:lnSpc>
                <a:spcPct val="107000"/>
              </a:lnSpc>
              <a:spcAft>
                <a:spcPts val="1200"/>
              </a:spcAft>
            </a:pP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III. GẶP GỠ TÁC GIẢ</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Picture 12"/>
          <p:cNvPicPr>
            <a:picLocks noChangeAspect="1"/>
          </p:cNvPicPr>
          <p:nvPr/>
        </p:nvPicPr>
        <p:blipFill>
          <a:blip r:embed="rId3"/>
          <a:stretch>
            <a:fillRect/>
          </a:stretch>
        </p:blipFill>
        <p:spPr>
          <a:xfrm>
            <a:off x="1284269" y="1826535"/>
            <a:ext cx="3564808" cy="437962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Left Arrow 13"/>
          <p:cNvSpPr/>
          <p:nvPr/>
        </p:nvSpPr>
        <p:spPr>
          <a:xfrm>
            <a:off x="5139062" y="2800350"/>
            <a:ext cx="5781368" cy="2286000"/>
          </a:xfrm>
          <a:prstGeom prst="leftArrow">
            <a:avLst>
              <a:gd name="adj1" fmla="val 69355"/>
              <a:gd name="adj2" fmla="val 39032"/>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0"/>
              </a:spcAft>
            </a:pPr>
            <a:r>
              <a:rPr lang="en-US" sz="3200" kern="100" dirty="0" err="1"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Trình</a:t>
            </a:r>
            <a:r>
              <a:rPr lang="en-US" sz="3200" kern="100" dirty="0"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chemeClr val="tx1"/>
                </a:solidFill>
                <a:latin typeface="Times New Roman" panose="02020603050405020304" pitchFamily="18" charset="0"/>
                <a:ea typeface="SimSun" panose="02010600030101010101" pitchFamily="2" charset="-122"/>
                <a:cs typeface="Times New Roman" panose="02020603050405020304" pitchFamily="18" charset="0"/>
              </a:rPr>
              <a:t>bày</a:t>
            </a:r>
            <a:r>
              <a:rPr lang="en-US" sz="3200" kern="1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chemeClr val="tx1"/>
                </a:solidFill>
                <a:latin typeface="Times New Roman" panose="02020603050405020304" pitchFamily="18" charset="0"/>
                <a:ea typeface="SimSun" panose="02010600030101010101" pitchFamily="2" charset="-122"/>
                <a:cs typeface="Times New Roman" panose="02020603050405020304" pitchFamily="18" charset="0"/>
              </a:rPr>
              <a:t>những</a:t>
            </a:r>
            <a:r>
              <a:rPr lang="en-US" sz="3200" kern="1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chemeClr val="tx1"/>
                </a:solidFill>
                <a:latin typeface="Times New Roman" panose="02020603050405020304" pitchFamily="18" charset="0"/>
                <a:ea typeface="SimSun" panose="02010600030101010101" pitchFamily="2" charset="-122"/>
                <a:cs typeface="Times New Roman" panose="02020603050405020304" pitchFamily="18" charset="0"/>
              </a:rPr>
              <a:t>thông</a:t>
            </a:r>
            <a:r>
              <a:rPr lang="en-US" sz="3200" kern="1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tin </a:t>
            </a:r>
            <a:r>
              <a:rPr lang="en-US" sz="3200" kern="100" dirty="0" err="1">
                <a:solidFill>
                  <a:schemeClr val="tx1"/>
                </a:solidFill>
                <a:latin typeface="Times New Roman" panose="02020603050405020304" pitchFamily="18" charset="0"/>
                <a:ea typeface="SimSun" panose="02010600030101010101" pitchFamily="2" charset="-122"/>
                <a:cs typeface="Times New Roman" panose="02020603050405020304" pitchFamily="18" charset="0"/>
              </a:rPr>
              <a:t>về</a:t>
            </a:r>
            <a:r>
              <a:rPr lang="en-US" sz="3200" kern="1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a:solidFill>
                  <a:schemeClr val="tx1"/>
                </a:solidFill>
                <a:latin typeface="Times New Roman" panose="02020603050405020304" pitchFamily="18" charset="0"/>
                <a:ea typeface="SimSun" panose="02010600030101010101" pitchFamily="2" charset="-122"/>
                <a:cs typeface="Times New Roman" panose="02020603050405020304" pitchFamily="18" charset="0"/>
              </a:rPr>
              <a:t>nhà</a:t>
            </a:r>
            <a:r>
              <a:rPr lang="en-US" sz="3200" kern="1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thơ</a:t>
            </a:r>
            <a:r>
              <a:rPr lang="en-US" sz="3200" kern="100" dirty="0"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Lò</a:t>
            </a:r>
            <a:r>
              <a:rPr lang="en-US" sz="3200" kern="100" dirty="0"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Ngân</a:t>
            </a:r>
            <a:r>
              <a:rPr lang="en-US" sz="3200" kern="100" dirty="0"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 </a:t>
            </a:r>
            <a:r>
              <a:rPr lang="en-US" sz="3200" kern="100" dirty="0" err="1"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Sủn</a:t>
            </a:r>
            <a:r>
              <a:rPr lang="en-US" sz="3200" kern="100" dirty="0" smtClean="0">
                <a:solidFill>
                  <a:schemeClr val="tx1"/>
                </a:solidFill>
                <a:latin typeface="Times New Roman" panose="02020603050405020304" pitchFamily="18" charset="0"/>
                <a:ea typeface="SimSun" panose="02010600030101010101" pitchFamily="2" charset="-122"/>
                <a:cs typeface="Times New Roman" panose="02020603050405020304" pitchFamily="18" charset="0"/>
              </a:rPr>
              <a:t>.</a:t>
            </a:r>
            <a:endPar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073469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998609" y="125708"/>
            <a:ext cx="10194779" cy="523220"/>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 GỠ TÁC GIẢ</a:t>
            </a:r>
            <a:r>
              <a:rPr kumimoji="0" lang="pt-BR"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Nhà</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thơ</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Lò</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Ngân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Sủn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người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con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của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núi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20475" y="1199438"/>
            <a:ext cx="3777957"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III. GẶP GỠ TÁC GIẢ</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Picture 12"/>
          <p:cNvPicPr>
            <a:picLocks noChangeAspect="1"/>
          </p:cNvPicPr>
          <p:nvPr/>
        </p:nvPicPr>
        <p:blipFill>
          <a:blip r:embed="rId3"/>
          <a:stretch>
            <a:fillRect/>
          </a:stretch>
        </p:blipFill>
        <p:spPr>
          <a:xfrm>
            <a:off x="1148950" y="1822577"/>
            <a:ext cx="3564808" cy="437962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5043035" y="1822577"/>
            <a:ext cx="6475865" cy="4210448"/>
          </a:xfrm>
          <a:prstGeom prst="rect">
            <a:avLst/>
          </a:prstGeom>
        </p:spPr>
        <p:txBody>
          <a:bodyPr wrap="square">
            <a:spAutoFit/>
          </a:bodyPr>
          <a:lstStyle/>
          <a:p>
            <a:pPr algn="just">
              <a:lnSpc>
                <a:spcPct val="107000"/>
              </a:lnSpc>
              <a:spcAft>
                <a:spcPts val="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Lò</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Sủn</a:t>
            </a:r>
            <a:r>
              <a:rPr lang="en-US" sz="2800" dirty="0">
                <a:latin typeface="Times New Roman" panose="02020603050405020304" pitchFamily="18" charset="0"/>
                <a:ea typeface="Calibri" panose="020F0502020204030204" pitchFamily="34" charset="0"/>
                <a:cs typeface="Times New Roman" panose="02020603050405020304" pitchFamily="18" charset="0"/>
              </a:rPr>
              <a:t> (1945 – 2013),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tộc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Giáy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quê</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Bản</a:t>
            </a:r>
            <a:r>
              <a:rPr lang="en-US" sz="2800" dirty="0">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huyện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tỉnh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Cai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Tổng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thư</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ký</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Hội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tộc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thiểu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2800" dirty="0">
                <a:latin typeface="Times New Roman" panose="02020603050405020304" pitchFamily="18" charset="0"/>
                <a:ea typeface="Calibri" panose="020F0502020204030204" pitchFamily="34" charset="0"/>
                <a:cs typeface="Times New Roman" panose="02020603050405020304" pitchFamily="18" charset="0"/>
              </a:rPr>
              <a:t> Nam,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ủy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viên</a:t>
            </a:r>
            <a:r>
              <a:rPr lang="en-US" sz="2800" dirty="0">
                <a:latin typeface="Times New Roman" panose="02020603050405020304" pitchFamily="18" charset="0"/>
                <a:ea typeface="Calibri" panose="020F0502020204030204" pitchFamily="34" charset="0"/>
                <a:cs typeface="Times New Roman" panose="02020603050405020304" pitchFamily="18" charset="0"/>
              </a:rPr>
              <a:t> Ban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chấp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hành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Hội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2800" dirty="0">
                <a:latin typeface="Times New Roman" panose="02020603050405020304" pitchFamily="18" charset="0"/>
                <a:ea typeface="Calibri" panose="020F0502020204030204" pitchFamily="34" charset="0"/>
                <a:cs typeface="Times New Roman" panose="02020603050405020304" pitchFamily="18" charset="0"/>
              </a:rPr>
              <a:t> Nam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Chủ</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tịch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Hội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Cai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Lò</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800" dirty="0">
                <a:latin typeface="Times New Roman" panose="02020603050405020304" pitchFamily="18" charset="0"/>
                <a:ea typeface="Calibri" panose="020F0502020204030204" pitchFamily="34" charset="0"/>
                <a:cs typeface="Times New Roman" panose="02020603050405020304" pitchFamily="18" charset="0"/>
              </a:rPr>
              <a:t> 17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giải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thưởng</a:t>
            </a:r>
            <a:r>
              <a:rPr lang="en-US" sz="2800" smtClean="0">
                <a:latin typeface="Times New Roman" panose="02020603050405020304" pitchFamily="18" charset="0"/>
                <a:ea typeface="Calibri" panose="020F0502020204030204" pitchFamily="34" charset="0"/>
                <a:cs typeface="Times New Roman" panose="02020603050405020304" pitchFamily="18" charset="0"/>
              </a:rPr>
              <a:t>.</a:t>
            </a:r>
            <a:endParaRPr lang="en-US" sz="2800" dirty="0" smtClean="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528283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227564" y="833284"/>
            <a:ext cx="3749572"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1143588" y="136771"/>
            <a:ext cx="9917523" cy="523220"/>
          </a:xfrm>
          <a:prstGeom prst="rect">
            <a:avLst/>
          </a:prstGeom>
        </p:spPr>
        <p:txBody>
          <a:bodyPr wrap="none">
            <a:spAutoFit/>
          </a:bodyPr>
          <a:lstStyle/>
          <a:p>
            <a:r>
              <a:rPr lang="fr-FR" sz="2800" b="1" dirty="0">
                <a:solidFill>
                  <a:srgbClr val="002060"/>
                </a:solidFill>
                <a:latin typeface="Times New Roman" panose="02020603050405020304" pitchFamily="18" charset="0"/>
                <a:ea typeface="Times New Roman" panose="02020603050405020304" pitchFamily="18" charset="0"/>
              </a:rPr>
              <a:t>GIAI ĐOẠN 1:  KHỞI ĐỘNG DỰ ÁN </a:t>
            </a:r>
            <a:r>
              <a:rPr lang="en-US" sz="2800" b="1" dirty="0">
                <a:solidFill>
                  <a:srgbClr val="002060"/>
                </a:solidFill>
                <a:latin typeface="Times New Roman" panose="02020603050405020304" pitchFamily="18" charset="0"/>
                <a:ea typeface="Times New Roman" panose="02020603050405020304" pitchFamily="18" charset="0"/>
              </a:rPr>
              <a:t>CUỐN SÁCH TÔI YÊU</a:t>
            </a:r>
            <a:endParaRPr lang="en-US" sz="2800" dirty="0"/>
          </a:p>
        </p:txBody>
      </p:sp>
      <p:sp>
        <p:nvSpPr>
          <p:cNvPr id="6" name="Rectangle 5"/>
          <p:cNvSpPr/>
          <p:nvPr/>
        </p:nvSpPr>
        <p:spPr>
          <a:xfrm>
            <a:off x="4227564" y="777201"/>
            <a:ext cx="3833101" cy="461665"/>
          </a:xfrm>
          <a:prstGeom prst="rect">
            <a:avLst/>
          </a:prstGeom>
        </p:spPr>
        <p:txBody>
          <a:bodyPr wrap="none">
            <a:spAutoFit/>
          </a:bodyPr>
          <a:lstStyle/>
          <a:p>
            <a:r>
              <a:rPr lang="en-US" sz="2400" b="1" dirty="0" err="1">
                <a:solidFill>
                  <a:srgbClr val="0000FF"/>
                </a:solidFill>
                <a:latin typeface="Times New Roman" panose="02020603050405020304" pitchFamily="18" charset="0"/>
                <a:ea typeface="Times New Roman" panose="02020603050405020304" pitchFamily="18" charset="0"/>
              </a:rPr>
              <a:t>Khởi</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động</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chung</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cho</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dự</a:t>
            </a:r>
            <a:r>
              <a:rPr lang="en-US" sz="2400" b="1" dirty="0">
                <a:solidFill>
                  <a:srgbClr val="0000FF"/>
                </a:solidFill>
                <a:latin typeface="Times New Roman" panose="02020603050405020304" pitchFamily="18" charset="0"/>
                <a:ea typeface="Times New Roman" panose="02020603050405020304" pitchFamily="18" charset="0"/>
              </a:rPr>
              <a:t> </a:t>
            </a:r>
            <a:r>
              <a:rPr lang="en-US" sz="2400" b="1" dirty="0" err="1">
                <a:solidFill>
                  <a:srgbClr val="0000FF"/>
                </a:solidFill>
                <a:latin typeface="Times New Roman" panose="02020603050405020304" pitchFamily="18" charset="0"/>
                <a:ea typeface="Times New Roman" panose="02020603050405020304" pitchFamily="18" charset="0"/>
              </a:rPr>
              <a:t>án</a:t>
            </a:r>
            <a:endParaRPr lang="en-US" sz="2400" dirty="0"/>
          </a:p>
        </p:txBody>
      </p:sp>
      <p:pic>
        <p:nvPicPr>
          <p:cNvPr id="21" name="Picture 20"/>
          <p:cNvPicPr>
            <a:picLocks noChangeAspect="1"/>
          </p:cNvPicPr>
          <p:nvPr/>
        </p:nvPicPr>
        <p:blipFill>
          <a:blip r:embed="rId3"/>
          <a:srcRect l="92806" b="99030"/>
          <a:stretch>
            <a:fillRect/>
          </a:stretch>
        </p:blipFill>
        <p:spPr>
          <a:xfrm>
            <a:off x="6358923" y="1238867"/>
            <a:ext cx="452248" cy="48463"/>
          </a:xfrm>
          <a:custGeom>
            <a:avLst/>
            <a:gdLst>
              <a:gd name="connsiteX0" fmla="*/ 0 w 452248"/>
              <a:gd name="connsiteY0" fmla="*/ 0 h 48463"/>
              <a:gd name="connsiteX1" fmla="*/ 452248 w 452248"/>
              <a:gd name="connsiteY1" fmla="*/ 0 h 48463"/>
              <a:gd name="connsiteX2" fmla="*/ 452248 w 452248"/>
              <a:gd name="connsiteY2" fmla="*/ 48463 h 48463"/>
              <a:gd name="connsiteX3" fmla="*/ 236504 w 452248"/>
              <a:gd name="connsiteY3" fmla="*/ 12899 h 48463"/>
              <a:gd name="connsiteX4" fmla="*/ 0 w 452248"/>
              <a:gd name="connsiteY4" fmla="*/ 0 h 48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48" h="48463">
                <a:moveTo>
                  <a:pt x="0" y="0"/>
                </a:moveTo>
                <a:lnTo>
                  <a:pt x="452248" y="0"/>
                </a:lnTo>
                <a:lnTo>
                  <a:pt x="452248" y="48463"/>
                </a:lnTo>
                <a:lnTo>
                  <a:pt x="236504" y="12899"/>
                </a:lnTo>
                <a:cubicBezTo>
                  <a:pt x="158744" y="4370"/>
                  <a:pt x="79844" y="0"/>
                  <a:pt x="0" y="0"/>
                </a:cubicBezTo>
                <a:close/>
              </a:path>
            </a:pathLst>
          </a:custGeom>
        </p:spPr>
      </p:pic>
      <p:pic>
        <p:nvPicPr>
          <p:cNvPr id="19" name="Picture 18"/>
          <p:cNvPicPr>
            <a:picLocks noChangeAspect="1"/>
          </p:cNvPicPr>
          <p:nvPr/>
        </p:nvPicPr>
        <p:blipFill>
          <a:blip r:embed="rId3"/>
          <a:srcRect l="92806" t="99030"/>
          <a:stretch>
            <a:fillRect/>
          </a:stretch>
        </p:blipFill>
        <p:spPr>
          <a:xfrm>
            <a:off x="6358923" y="6187238"/>
            <a:ext cx="452248" cy="48463"/>
          </a:xfrm>
          <a:custGeom>
            <a:avLst/>
            <a:gdLst>
              <a:gd name="connsiteX0" fmla="*/ 452248 w 452248"/>
              <a:gd name="connsiteY0" fmla="*/ 0 h 48463"/>
              <a:gd name="connsiteX1" fmla="*/ 452248 w 452248"/>
              <a:gd name="connsiteY1" fmla="*/ 48463 h 48463"/>
              <a:gd name="connsiteX2" fmla="*/ 0 w 452248"/>
              <a:gd name="connsiteY2" fmla="*/ 48463 h 48463"/>
              <a:gd name="connsiteX3" fmla="*/ 236504 w 452248"/>
              <a:gd name="connsiteY3" fmla="*/ 35564 h 48463"/>
              <a:gd name="connsiteX4" fmla="*/ 452248 w 452248"/>
              <a:gd name="connsiteY4" fmla="*/ 0 h 48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48" h="48463">
                <a:moveTo>
                  <a:pt x="452248" y="0"/>
                </a:moveTo>
                <a:lnTo>
                  <a:pt x="452248" y="48463"/>
                </a:lnTo>
                <a:lnTo>
                  <a:pt x="0" y="48463"/>
                </a:lnTo>
                <a:cubicBezTo>
                  <a:pt x="79844" y="48463"/>
                  <a:pt x="158744" y="44094"/>
                  <a:pt x="236504" y="35564"/>
                </a:cubicBezTo>
                <a:lnTo>
                  <a:pt x="452248" y="0"/>
                </a:lnTo>
                <a:close/>
              </a:path>
            </a:pathLst>
          </a:custGeom>
        </p:spPr>
      </p:pic>
      <p:sp>
        <p:nvSpPr>
          <p:cNvPr id="13" name="Rectangle 12"/>
          <p:cNvSpPr/>
          <p:nvPr/>
        </p:nvSpPr>
        <p:spPr>
          <a:xfrm>
            <a:off x="4877046" y="1177091"/>
            <a:ext cx="2450607" cy="769441"/>
          </a:xfrm>
          <a:prstGeom prst="rect">
            <a:avLst/>
          </a:prstGeom>
          <a:noFill/>
        </p:spPr>
        <p:txBody>
          <a:bodyPr wrap="none" lIns="91440" tIns="45720" rIns="91440" bIns="45720">
            <a:spAutoFit/>
          </a:bodyPr>
          <a:lstStyle/>
          <a:p>
            <a:pPr algn="ctr"/>
            <a:r>
              <a:rPr lang="en-US" sz="4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TRÒ CHƠI</a:t>
            </a:r>
            <a:endParaRPr lang="en-US" sz="4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4" name="Rectangle 13"/>
          <p:cNvSpPr/>
          <p:nvPr/>
        </p:nvSpPr>
        <p:spPr>
          <a:xfrm>
            <a:off x="1741416" y="1788700"/>
            <a:ext cx="8721868" cy="509909"/>
          </a:xfrm>
          <a:prstGeom prst="rect">
            <a:avLst/>
          </a:prstGeom>
          <a:noFill/>
        </p:spPr>
        <p:txBody>
          <a:bodyPr wrap="none" lIns="91440" tIns="45720" rIns="91440" bIns="45720">
            <a:prstTxWarp prst="textTriangleInverted">
              <a:avLst/>
            </a:prstTxWarp>
            <a:spAutoFit/>
            <a:scene3d>
              <a:camera prst="orthographicFront"/>
              <a:lightRig rig="soft" dir="t">
                <a:rot lat="0" lon="0" rev="15600000"/>
              </a:lightRig>
            </a:scene3d>
            <a:sp3d extrusionH="57150" prstMaterial="softEdge">
              <a:bevelT w="25400" h="38100"/>
            </a:sp3d>
          </a:bodyPr>
          <a:lstStyle/>
          <a:p>
            <a:pPr algn="ctr"/>
            <a:r>
              <a:rPr lang="en-US" sz="3600" b="1" cap="none" spc="0" dirty="0" smtClean="0">
                <a:ln/>
                <a:solidFill>
                  <a:schemeClr val="accent4"/>
                </a:solidFill>
                <a:effectLst/>
              </a:rPr>
              <a:t>NGÔI NHÀ CHUNG CỦA NHỮNG NGƯỜI YÊU SÁCH</a:t>
            </a:r>
            <a:endParaRPr lang="en-US" sz="3600" b="1" cap="none" spc="0" dirty="0">
              <a:ln/>
              <a:solidFill>
                <a:schemeClr val="accent4"/>
              </a:solidFill>
              <a:effectLst/>
            </a:endParaRPr>
          </a:p>
        </p:txBody>
      </p:sp>
      <p:grpSp>
        <p:nvGrpSpPr>
          <p:cNvPr id="32" name="Group 31"/>
          <p:cNvGrpSpPr/>
          <p:nvPr/>
        </p:nvGrpSpPr>
        <p:grpSpPr>
          <a:xfrm>
            <a:off x="1171077" y="2567522"/>
            <a:ext cx="9946073" cy="2389666"/>
            <a:chOff x="1206302" y="3008637"/>
            <a:chExt cx="8820094" cy="1785094"/>
          </a:xfrm>
        </p:grpSpPr>
        <p:sp>
          <p:nvSpPr>
            <p:cNvPr id="33" name="Rectangle 32"/>
            <p:cNvSpPr/>
            <p:nvPr/>
          </p:nvSpPr>
          <p:spPr>
            <a:xfrm>
              <a:off x="1206302" y="3008637"/>
              <a:ext cx="2048330" cy="1755661"/>
            </a:xfrm>
            <a:prstGeom prst="rect">
              <a:avLst/>
            </a:prstGeom>
            <a:blipFill>
              <a:blip r:embed="rId4"/>
              <a:srcRect/>
              <a:stretch>
                <a:fillRect t="-47000" b="-47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4" name="Freeform 33"/>
            <p:cNvSpPr/>
            <p:nvPr/>
          </p:nvSpPr>
          <p:spPr>
            <a:xfrm>
              <a:off x="1206302" y="4372373"/>
              <a:ext cx="2048330" cy="421358"/>
            </a:xfrm>
            <a:custGeom>
              <a:avLst/>
              <a:gdLst>
                <a:gd name="connsiteX0" fmla="*/ 0 w 2048330"/>
                <a:gd name="connsiteY0" fmla="*/ 0 h 421358"/>
                <a:gd name="connsiteX1" fmla="*/ 2048330 w 2048330"/>
                <a:gd name="connsiteY1" fmla="*/ 0 h 421358"/>
                <a:gd name="connsiteX2" fmla="*/ 2048330 w 2048330"/>
                <a:gd name="connsiteY2" fmla="*/ 421358 h 421358"/>
                <a:gd name="connsiteX3" fmla="*/ 0 w 2048330"/>
                <a:gd name="connsiteY3" fmla="*/ 421358 h 421358"/>
                <a:gd name="connsiteX4" fmla="*/ 0 w 2048330"/>
                <a:gd name="connsiteY4" fmla="*/ 0 h 421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8330" h="421358">
                  <a:moveTo>
                    <a:pt x="0" y="0"/>
                  </a:moveTo>
                  <a:lnTo>
                    <a:pt x="2048330" y="0"/>
                  </a:lnTo>
                  <a:lnTo>
                    <a:pt x="2048330" y="421358"/>
                  </a:lnTo>
                  <a:lnTo>
                    <a:pt x="0" y="421358"/>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en-US" sz="2200" b="1" kern="1200" dirty="0" smtClean="0">
                  <a:solidFill>
                    <a:srgbClr val="FF0000"/>
                  </a:solidFill>
                </a:rPr>
                <a:t>1</a:t>
              </a:r>
              <a:endParaRPr lang="en-US" sz="2200" b="1" kern="1200" dirty="0">
                <a:solidFill>
                  <a:srgbClr val="FF0000"/>
                </a:solidFill>
              </a:endParaRPr>
            </a:p>
          </p:txBody>
        </p:sp>
        <p:sp>
          <p:nvSpPr>
            <p:cNvPr id="35" name="Rectangle 34"/>
            <p:cNvSpPr/>
            <p:nvPr/>
          </p:nvSpPr>
          <p:spPr>
            <a:xfrm>
              <a:off x="3463557" y="3008637"/>
              <a:ext cx="2048330" cy="1755661"/>
            </a:xfrm>
            <a:prstGeom prst="rect">
              <a:avLst/>
            </a:prstGeom>
            <a:blipFill>
              <a:blip r:embed="rId5"/>
              <a:srcRect/>
              <a:stretch>
                <a:fillRect l="-14000" r="-14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6" name="Freeform 35"/>
            <p:cNvSpPr/>
            <p:nvPr/>
          </p:nvSpPr>
          <p:spPr>
            <a:xfrm>
              <a:off x="3463557" y="4372373"/>
              <a:ext cx="2048330" cy="421358"/>
            </a:xfrm>
            <a:custGeom>
              <a:avLst/>
              <a:gdLst>
                <a:gd name="connsiteX0" fmla="*/ 0 w 2048330"/>
                <a:gd name="connsiteY0" fmla="*/ 0 h 421358"/>
                <a:gd name="connsiteX1" fmla="*/ 2048330 w 2048330"/>
                <a:gd name="connsiteY1" fmla="*/ 0 h 421358"/>
                <a:gd name="connsiteX2" fmla="*/ 2048330 w 2048330"/>
                <a:gd name="connsiteY2" fmla="*/ 421358 h 421358"/>
                <a:gd name="connsiteX3" fmla="*/ 0 w 2048330"/>
                <a:gd name="connsiteY3" fmla="*/ 421358 h 421358"/>
                <a:gd name="connsiteX4" fmla="*/ 0 w 2048330"/>
                <a:gd name="connsiteY4" fmla="*/ 0 h 421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8330" h="421358">
                  <a:moveTo>
                    <a:pt x="0" y="0"/>
                  </a:moveTo>
                  <a:lnTo>
                    <a:pt x="2048330" y="0"/>
                  </a:lnTo>
                  <a:lnTo>
                    <a:pt x="2048330" y="421358"/>
                  </a:lnTo>
                  <a:lnTo>
                    <a:pt x="0" y="421358"/>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en-US" sz="2200" b="1" kern="1200" dirty="0" smtClean="0">
                  <a:solidFill>
                    <a:srgbClr val="FF0000"/>
                  </a:solidFill>
                </a:rPr>
                <a:t>2</a:t>
              </a:r>
              <a:endParaRPr lang="en-US" sz="2200" b="1" kern="1200" dirty="0">
                <a:solidFill>
                  <a:srgbClr val="FF0000"/>
                </a:solidFill>
              </a:endParaRPr>
            </a:p>
          </p:txBody>
        </p:sp>
        <p:sp>
          <p:nvSpPr>
            <p:cNvPr id="37" name="Rectangle 36" descr="Quet diem lan 4"/>
            <p:cNvSpPr/>
            <p:nvPr/>
          </p:nvSpPr>
          <p:spPr>
            <a:xfrm>
              <a:off x="5720811" y="3008637"/>
              <a:ext cx="2048330" cy="1755661"/>
            </a:xfrm>
            <a:prstGeom prst="rect">
              <a:avLst/>
            </a:prstGeom>
            <a:blipFill>
              <a:blip r:embed="rId6"/>
              <a:srcRect/>
              <a:stretch>
                <a:fillRect l="-4000" r="-4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8" name="Freeform 37"/>
            <p:cNvSpPr/>
            <p:nvPr/>
          </p:nvSpPr>
          <p:spPr>
            <a:xfrm>
              <a:off x="5720811" y="4372373"/>
              <a:ext cx="2048330" cy="421358"/>
            </a:xfrm>
            <a:custGeom>
              <a:avLst/>
              <a:gdLst>
                <a:gd name="connsiteX0" fmla="*/ 0 w 2048330"/>
                <a:gd name="connsiteY0" fmla="*/ 0 h 421358"/>
                <a:gd name="connsiteX1" fmla="*/ 2048330 w 2048330"/>
                <a:gd name="connsiteY1" fmla="*/ 0 h 421358"/>
                <a:gd name="connsiteX2" fmla="*/ 2048330 w 2048330"/>
                <a:gd name="connsiteY2" fmla="*/ 421358 h 421358"/>
                <a:gd name="connsiteX3" fmla="*/ 0 w 2048330"/>
                <a:gd name="connsiteY3" fmla="*/ 421358 h 421358"/>
                <a:gd name="connsiteX4" fmla="*/ 0 w 2048330"/>
                <a:gd name="connsiteY4" fmla="*/ 0 h 421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8330" h="421358">
                  <a:moveTo>
                    <a:pt x="0" y="0"/>
                  </a:moveTo>
                  <a:lnTo>
                    <a:pt x="2048330" y="0"/>
                  </a:lnTo>
                  <a:lnTo>
                    <a:pt x="2048330" y="421358"/>
                  </a:lnTo>
                  <a:lnTo>
                    <a:pt x="0" y="421358"/>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en-US" sz="2200" b="1" dirty="0">
                  <a:solidFill>
                    <a:srgbClr val="FF0000"/>
                  </a:solidFill>
                </a:rPr>
                <a:t>3</a:t>
              </a:r>
              <a:endParaRPr lang="en-US" sz="2200" b="1" kern="1200" dirty="0">
                <a:solidFill>
                  <a:srgbClr val="FF0000"/>
                </a:solidFill>
              </a:endParaRPr>
            </a:p>
          </p:txBody>
        </p:sp>
        <p:sp>
          <p:nvSpPr>
            <p:cNvPr id="39" name="Rectangle 38"/>
            <p:cNvSpPr/>
            <p:nvPr/>
          </p:nvSpPr>
          <p:spPr>
            <a:xfrm>
              <a:off x="7978066" y="3008637"/>
              <a:ext cx="2048330" cy="1755661"/>
            </a:xfrm>
            <a:prstGeom prst="rect">
              <a:avLst/>
            </a:prstGeom>
            <a:blipFill>
              <a:blip r:embed="rId7"/>
              <a:srcRect/>
              <a:stretch>
                <a:fillRect t="-56000" b="-56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40" name="Freeform 39"/>
            <p:cNvSpPr/>
            <p:nvPr/>
          </p:nvSpPr>
          <p:spPr>
            <a:xfrm>
              <a:off x="7978066" y="4372373"/>
              <a:ext cx="2048330" cy="421358"/>
            </a:xfrm>
            <a:custGeom>
              <a:avLst/>
              <a:gdLst>
                <a:gd name="connsiteX0" fmla="*/ 0 w 2048330"/>
                <a:gd name="connsiteY0" fmla="*/ 0 h 421358"/>
                <a:gd name="connsiteX1" fmla="*/ 2048330 w 2048330"/>
                <a:gd name="connsiteY1" fmla="*/ 0 h 421358"/>
                <a:gd name="connsiteX2" fmla="*/ 2048330 w 2048330"/>
                <a:gd name="connsiteY2" fmla="*/ 421358 h 421358"/>
                <a:gd name="connsiteX3" fmla="*/ 0 w 2048330"/>
                <a:gd name="connsiteY3" fmla="*/ 421358 h 421358"/>
                <a:gd name="connsiteX4" fmla="*/ 0 w 2048330"/>
                <a:gd name="connsiteY4" fmla="*/ 0 h 421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8330" h="421358">
                  <a:moveTo>
                    <a:pt x="0" y="0"/>
                  </a:moveTo>
                  <a:lnTo>
                    <a:pt x="2048330" y="0"/>
                  </a:lnTo>
                  <a:lnTo>
                    <a:pt x="2048330" y="421358"/>
                  </a:lnTo>
                  <a:lnTo>
                    <a:pt x="0" y="421358"/>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en-US" sz="2200" b="1" kern="1200" dirty="0" smtClean="0">
                  <a:solidFill>
                    <a:srgbClr val="FF0000"/>
                  </a:solidFill>
                </a:rPr>
                <a:t>4</a:t>
              </a:r>
              <a:endParaRPr lang="en-US" sz="2200" b="1" kern="1200" dirty="0">
                <a:solidFill>
                  <a:srgbClr val="FF0000"/>
                </a:solidFill>
              </a:endParaRPr>
            </a:p>
          </p:txBody>
        </p:sp>
      </p:grpSp>
      <p:sp>
        <p:nvSpPr>
          <p:cNvPr id="41" name="Plaque 40"/>
          <p:cNvSpPr/>
          <p:nvPr/>
        </p:nvSpPr>
        <p:spPr>
          <a:xfrm>
            <a:off x="918696" y="5117690"/>
            <a:ext cx="10600204" cy="1168810"/>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sz="2800"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 1.</a:t>
            </a:r>
            <a:r>
              <a:rPr lang="en-US"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Những hình ảnh trên cho em liên tưởng đến những các văn bản, hay tác phẩm nào? Của ai? VB hay tác phẩm đó thuộc chủ đề gì?</a:t>
            </a:r>
            <a:endParaRPr lang="en-US" sz="280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13963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998609" y="125708"/>
            <a:ext cx="10194779" cy="523220"/>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 GỠ TÁC GIẢ</a:t>
            </a:r>
            <a:r>
              <a:rPr kumimoji="0" lang="pt-BR"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Nhà</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thơ</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Lò</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Ngân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Sủn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người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con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của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núi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20475" y="1199438"/>
            <a:ext cx="3777957"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III. GẶP GỠ TÁC GIẢ</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Picture 12"/>
          <p:cNvPicPr>
            <a:picLocks noChangeAspect="1"/>
          </p:cNvPicPr>
          <p:nvPr/>
        </p:nvPicPr>
        <p:blipFill>
          <a:blip r:embed="rId3"/>
          <a:stretch>
            <a:fillRect/>
          </a:stretch>
        </p:blipFill>
        <p:spPr>
          <a:xfrm>
            <a:off x="1148950" y="1822577"/>
            <a:ext cx="3564808" cy="437962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4"/>
          <a:stretch>
            <a:fillRect/>
          </a:stretch>
        </p:blipFill>
        <p:spPr>
          <a:xfrm>
            <a:off x="5181175" y="1769491"/>
            <a:ext cx="5168932" cy="297477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14"/>
          <p:cNvPicPr>
            <a:picLocks noChangeAspect="1"/>
          </p:cNvPicPr>
          <p:nvPr/>
        </p:nvPicPr>
        <p:blipFill rotWithShape="1">
          <a:blip r:embed="rId5"/>
          <a:srcRect b="18898"/>
          <a:stretch/>
        </p:blipFill>
        <p:spPr>
          <a:xfrm>
            <a:off x="6102349" y="3563262"/>
            <a:ext cx="3510116" cy="23620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1624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998609" y="125708"/>
            <a:ext cx="10194779" cy="523220"/>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 GỠ TÁC GIẢ</a:t>
            </a:r>
            <a:r>
              <a:rPr kumimoji="0" lang="pt-BR"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Nhà</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thơ</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Lò</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Ngân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Sủn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người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con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của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núi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20475" y="1199438"/>
            <a:ext cx="3777957"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III. GẶP GỠ TÁC GIẢ</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420475" y="1603540"/>
            <a:ext cx="8888972" cy="553357"/>
          </a:xfrm>
          <a:prstGeom prst="rect">
            <a:avLst/>
          </a:prstGeom>
        </p:spPr>
        <p:txBody>
          <a:bodyPr wrap="none">
            <a:spAutoFit/>
          </a:bodyPr>
          <a:lstStyle/>
          <a:p>
            <a:pPr>
              <a:lnSpc>
                <a:spcPct val="107000"/>
              </a:lnSpc>
              <a:spcAft>
                <a:spcPts val="1200"/>
              </a:spcAft>
            </a:pPr>
            <a:r>
              <a:rPr lang="en-US" sz="2800" dirty="0">
                <a:latin typeface="Times New Roman" panose="02020603050405020304" pitchFamily="18" charset="0"/>
                <a:ea typeface="MS Mincho"/>
                <a:cs typeface="Times New Roman" panose="02020603050405020304" pitchFamily="18" charset="0"/>
              </a:rPr>
              <a:t>1. </a:t>
            </a:r>
            <a:r>
              <a:rPr lang="en-US" sz="2800" dirty="0" err="1">
                <a:latin typeface="Times New Roman" panose="02020603050405020304" pitchFamily="18" charset="0"/>
                <a:ea typeface="MS Mincho"/>
                <a:cs typeface="Times New Roman" panose="02020603050405020304" pitchFamily="18" charset="0"/>
              </a:rPr>
              <a:t>Đọc</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văn</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bản</a:t>
            </a:r>
            <a:r>
              <a:rPr lang="en-US" sz="2800"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Nhà</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thơ</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Lò</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Ngân</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Sủn</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người</a:t>
            </a:r>
            <a:r>
              <a:rPr lang="en-US" sz="2800" b="1" i="1" dirty="0">
                <a:latin typeface="Times New Roman" panose="02020603050405020304" pitchFamily="18" charset="0"/>
                <a:ea typeface="MS Mincho"/>
                <a:cs typeface="Times New Roman" panose="02020603050405020304" pitchFamily="18" charset="0"/>
              </a:rPr>
              <a:t> con </a:t>
            </a:r>
            <a:r>
              <a:rPr lang="en-US" sz="2800" b="1" i="1" dirty="0" err="1">
                <a:latin typeface="Times New Roman" panose="02020603050405020304" pitchFamily="18" charset="0"/>
                <a:ea typeface="MS Mincho"/>
                <a:cs typeface="Times New Roman" panose="02020603050405020304" pitchFamily="18" charset="0"/>
              </a:rPr>
              <a:t>của</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núi</a:t>
            </a:r>
            <a:r>
              <a:rPr lang="en-US" sz="2800" b="1" i="1" dirty="0">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8" name="Picture 17"/>
          <p:cNvPicPr>
            <a:picLocks noChangeAspect="1"/>
          </p:cNvPicPr>
          <p:nvPr/>
        </p:nvPicPr>
        <p:blipFill>
          <a:blip r:embed="rId3"/>
          <a:srcRect t="-826"/>
          <a:stretch>
            <a:fillRect/>
          </a:stretch>
        </p:blipFill>
        <p:spPr>
          <a:xfrm>
            <a:off x="660400" y="2480279"/>
            <a:ext cx="5891981" cy="361572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9" name="Picture 18"/>
          <p:cNvPicPr>
            <a:picLocks noChangeAspect="1"/>
          </p:cNvPicPr>
          <p:nvPr/>
        </p:nvPicPr>
        <p:blipFill>
          <a:blip r:embed="rId4"/>
          <a:stretch>
            <a:fillRect/>
          </a:stretch>
        </p:blipFill>
        <p:spPr>
          <a:xfrm>
            <a:off x="660401" y="2312530"/>
            <a:ext cx="1935316" cy="97636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0" name="Rounded Rectangle 19"/>
          <p:cNvSpPr/>
          <p:nvPr/>
        </p:nvSpPr>
        <p:spPr>
          <a:xfrm>
            <a:off x="5595317" y="2990959"/>
            <a:ext cx="1626630" cy="661127"/>
          </a:xfrm>
          <a:prstGeom prst="round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ea typeface="MS Mincho"/>
              </a:rPr>
              <a:t>Xuất xứ:</a:t>
            </a:r>
            <a:endParaRPr lang="en-US" sz="2800">
              <a:solidFill>
                <a:schemeClr val="tx1"/>
              </a:solidFill>
            </a:endParaRPr>
          </a:p>
        </p:txBody>
      </p:sp>
      <p:sp>
        <p:nvSpPr>
          <p:cNvPr id="21" name="Rounded Rectangle 20"/>
          <p:cNvSpPr/>
          <p:nvPr/>
        </p:nvSpPr>
        <p:spPr>
          <a:xfrm>
            <a:off x="7437895" y="2331811"/>
            <a:ext cx="4194333" cy="661127"/>
          </a:xfrm>
          <a:prstGeom prst="round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ea typeface="MS Mincho"/>
              </a:rPr>
              <a:t>Tác</a:t>
            </a:r>
            <a:r>
              <a:rPr lang="en-US" sz="2800" dirty="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giả</a:t>
            </a:r>
            <a:r>
              <a:rPr lang="en-US" sz="2800" dirty="0">
                <a:solidFill>
                  <a:schemeClr val="tx1"/>
                </a:solidFill>
                <a:latin typeface="Times New Roman" panose="02020603050405020304" pitchFamily="18" charset="0"/>
                <a:ea typeface="MS Mincho"/>
              </a:rPr>
              <a:t>: Minh </a:t>
            </a:r>
            <a:r>
              <a:rPr lang="en-US" sz="2800" dirty="0" err="1">
                <a:solidFill>
                  <a:schemeClr val="tx1"/>
                </a:solidFill>
                <a:latin typeface="Times New Roman" panose="02020603050405020304" pitchFamily="18" charset="0"/>
                <a:ea typeface="MS Mincho"/>
              </a:rPr>
              <a:t>Khoa</a:t>
            </a:r>
            <a:endParaRPr lang="en-US" sz="2800" dirty="0">
              <a:solidFill>
                <a:schemeClr val="tx1"/>
              </a:solidFill>
            </a:endParaRPr>
          </a:p>
        </p:txBody>
      </p:sp>
      <p:sp>
        <p:nvSpPr>
          <p:cNvPr id="22" name="Rounded Rectangle 21"/>
          <p:cNvSpPr/>
          <p:nvPr/>
        </p:nvSpPr>
        <p:spPr>
          <a:xfrm>
            <a:off x="7437896" y="3128745"/>
            <a:ext cx="4194332" cy="1263422"/>
          </a:xfrm>
          <a:prstGeom prst="round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1200"/>
              </a:spcAft>
            </a:pPr>
            <a:r>
              <a:rPr lang="en-US" sz="2800" dirty="0">
                <a:solidFill>
                  <a:schemeClr val="tx1"/>
                </a:solidFill>
                <a:latin typeface="Times New Roman" panose="02020603050405020304" pitchFamily="18" charset="0"/>
                <a:ea typeface="MS Mincho"/>
                <a:cs typeface="Times New Roman" panose="02020603050405020304" pitchFamily="18" charset="0"/>
              </a:rPr>
              <a:t>Theo </a:t>
            </a:r>
            <a:r>
              <a:rPr lang="en-US" sz="2800" dirty="0" err="1">
                <a:solidFill>
                  <a:schemeClr val="tx1"/>
                </a:solidFill>
                <a:latin typeface="Times New Roman" panose="02020603050405020304" pitchFamily="18" charset="0"/>
                <a:ea typeface="MS Mincho"/>
                <a:cs typeface="Times New Roman" panose="02020603050405020304" pitchFamily="18" charset="0"/>
              </a:rPr>
              <a:t>Báo</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điện</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tử</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Giáo</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dục</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Việt</a:t>
            </a:r>
            <a:r>
              <a:rPr lang="en-US" sz="2800" dirty="0">
                <a:solidFill>
                  <a:schemeClr val="tx1"/>
                </a:solidFill>
                <a:latin typeface="Times New Roman" panose="02020603050405020304" pitchFamily="18" charset="0"/>
                <a:ea typeface="MS Mincho"/>
                <a:cs typeface="Times New Roman" panose="02020603050405020304" pitchFamily="18" charset="0"/>
              </a:rPr>
              <a:t> Nam, </a:t>
            </a:r>
            <a:r>
              <a:rPr lang="en-US" sz="2800" dirty="0" err="1">
                <a:solidFill>
                  <a:schemeClr val="tx1"/>
                </a:solidFill>
                <a:latin typeface="Times New Roman" panose="02020603050405020304" pitchFamily="18" charset="0"/>
                <a:ea typeface="MS Mincho"/>
                <a:cs typeface="Times New Roman" panose="02020603050405020304" pitchFamily="18" charset="0"/>
              </a:rPr>
              <a:t>tháng</a:t>
            </a:r>
            <a:r>
              <a:rPr lang="en-US" sz="2800" dirty="0">
                <a:solidFill>
                  <a:schemeClr val="tx1"/>
                </a:solidFill>
                <a:latin typeface="Times New Roman" panose="02020603050405020304" pitchFamily="18" charset="0"/>
                <a:ea typeface="MS Mincho"/>
                <a:cs typeface="Times New Roman" panose="02020603050405020304" pitchFamily="18" charset="0"/>
              </a:rPr>
              <a:t> 12/ 2020</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Rounded Rectangle 22"/>
          <p:cNvSpPr/>
          <p:nvPr/>
        </p:nvSpPr>
        <p:spPr>
          <a:xfrm>
            <a:off x="5645565" y="4527974"/>
            <a:ext cx="5574890" cy="745036"/>
          </a:xfrm>
          <a:prstGeom prst="round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1200"/>
              </a:spcAft>
            </a:pPr>
            <a:r>
              <a:rPr lang="en-US" sz="2800" b="1" dirty="0" err="1">
                <a:solidFill>
                  <a:schemeClr val="tx1"/>
                </a:solidFill>
                <a:latin typeface="Times New Roman" panose="02020603050405020304" pitchFamily="18" charset="0"/>
                <a:ea typeface="MS Mincho"/>
                <a:cs typeface="Times New Roman" panose="02020603050405020304" pitchFamily="18" charset="0"/>
              </a:rPr>
              <a:t>Thể</a:t>
            </a:r>
            <a:r>
              <a:rPr lang="en-US" sz="2800" b="1" dirty="0">
                <a:solidFill>
                  <a:schemeClr val="tx1"/>
                </a:solidFill>
                <a:latin typeface="Times New Roman" panose="02020603050405020304" pitchFamily="18" charset="0"/>
                <a:ea typeface="MS Mincho"/>
                <a:cs typeface="Times New Roman" panose="02020603050405020304" pitchFamily="18" charset="0"/>
              </a:rPr>
              <a:t> </a:t>
            </a:r>
            <a:r>
              <a:rPr lang="en-US" sz="2800" b="1" dirty="0" err="1">
                <a:solidFill>
                  <a:schemeClr val="tx1"/>
                </a:solidFill>
                <a:latin typeface="Times New Roman" panose="02020603050405020304" pitchFamily="18" charset="0"/>
                <a:ea typeface="MS Mincho"/>
                <a:cs typeface="Times New Roman" panose="02020603050405020304" pitchFamily="18" charset="0"/>
              </a:rPr>
              <a:t>loại</a:t>
            </a:r>
            <a:r>
              <a:rPr lang="en-US" sz="2800" b="1"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Văn</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bản</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nghị</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luận</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văn</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học</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Rounded Rectangle 23"/>
          <p:cNvSpPr/>
          <p:nvPr/>
        </p:nvSpPr>
        <p:spPr>
          <a:xfrm>
            <a:off x="4940710" y="5408816"/>
            <a:ext cx="6691518" cy="1065726"/>
          </a:xfrm>
          <a:prstGeom prst="round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1200"/>
              </a:spcAft>
            </a:pPr>
            <a:r>
              <a:rPr lang="en-US" sz="2800" b="1" dirty="0" err="1">
                <a:solidFill>
                  <a:schemeClr val="tx1"/>
                </a:solidFill>
                <a:latin typeface="Times New Roman" panose="02020603050405020304" pitchFamily="18" charset="0"/>
                <a:ea typeface="MS Mincho"/>
                <a:cs typeface="Times New Roman" panose="02020603050405020304" pitchFamily="18" charset="0"/>
              </a:rPr>
              <a:t>Vấn</a:t>
            </a:r>
            <a:r>
              <a:rPr lang="en-US" sz="2800" b="1" dirty="0">
                <a:solidFill>
                  <a:schemeClr val="tx1"/>
                </a:solidFill>
                <a:latin typeface="Times New Roman" panose="02020603050405020304" pitchFamily="18" charset="0"/>
                <a:ea typeface="MS Mincho"/>
                <a:cs typeface="Times New Roman" panose="02020603050405020304" pitchFamily="18" charset="0"/>
              </a:rPr>
              <a:t> </a:t>
            </a:r>
            <a:r>
              <a:rPr lang="en-US" sz="2800" b="1" dirty="0" err="1">
                <a:solidFill>
                  <a:schemeClr val="tx1"/>
                </a:solidFill>
                <a:latin typeface="Times New Roman" panose="02020603050405020304" pitchFamily="18" charset="0"/>
                <a:ea typeface="MS Mincho"/>
                <a:cs typeface="Times New Roman" panose="02020603050405020304" pitchFamily="18" charset="0"/>
              </a:rPr>
              <a:t>đề</a:t>
            </a:r>
            <a:r>
              <a:rPr lang="en-US" sz="2800" b="1" dirty="0">
                <a:solidFill>
                  <a:schemeClr val="tx1"/>
                </a:solidFill>
                <a:latin typeface="Times New Roman" panose="02020603050405020304" pitchFamily="18" charset="0"/>
                <a:ea typeface="MS Mincho"/>
                <a:cs typeface="Times New Roman" panose="02020603050405020304" pitchFamily="18" charset="0"/>
              </a:rPr>
              <a:t> </a:t>
            </a:r>
            <a:r>
              <a:rPr lang="en-US" sz="2800" b="1" dirty="0" err="1">
                <a:solidFill>
                  <a:schemeClr val="tx1"/>
                </a:solidFill>
                <a:latin typeface="Times New Roman" panose="02020603050405020304" pitchFamily="18" charset="0"/>
                <a:ea typeface="MS Mincho"/>
                <a:cs typeface="Times New Roman" panose="02020603050405020304" pitchFamily="18" charset="0"/>
              </a:rPr>
              <a:t>bàn</a:t>
            </a:r>
            <a:r>
              <a:rPr lang="en-US" sz="2800" b="1" dirty="0">
                <a:solidFill>
                  <a:schemeClr val="tx1"/>
                </a:solidFill>
                <a:latin typeface="Times New Roman" panose="02020603050405020304" pitchFamily="18" charset="0"/>
                <a:ea typeface="MS Mincho"/>
                <a:cs typeface="Times New Roman" panose="02020603050405020304" pitchFamily="18" charset="0"/>
              </a:rPr>
              <a:t> </a:t>
            </a:r>
            <a:r>
              <a:rPr lang="en-US" sz="2800" b="1" dirty="0" err="1">
                <a:solidFill>
                  <a:schemeClr val="tx1"/>
                </a:solidFill>
                <a:latin typeface="Times New Roman" panose="02020603050405020304" pitchFamily="18" charset="0"/>
                <a:ea typeface="MS Mincho"/>
                <a:cs typeface="Times New Roman" panose="02020603050405020304" pitchFamily="18" charset="0"/>
              </a:rPr>
              <a:t>luận</a:t>
            </a:r>
            <a:r>
              <a:rPr lang="en-US" sz="2800" b="1" dirty="0">
                <a:solidFill>
                  <a:schemeClr val="tx1"/>
                </a:solidFill>
                <a:latin typeface="Times New Roman" panose="02020603050405020304" pitchFamily="18" charset="0"/>
                <a:ea typeface="MS Mincho"/>
                <a:cs typeface="Times New Roman" panose="02020603050405020304" pitchFamily="18" charset="0"/>
              </a:rPr>
              <a:t>:</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Bàn</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về</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hồn</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thơ</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thấm</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đẫm</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tình</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yêu</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núi</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rừng</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của</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nhà</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thơ</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Lò</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Ngân</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Sủn</a:t>
            </a:r>
            <a:r>
              <a:rPr lang="en-US" sz="2800" dirty="0">
                <a:solidFill>
                  <a:schemeClr val="tx1"/>
                </a:solidFill>
                <a:latin typeface="Times New Roman" panose="02020603050405020304" pitchFamily="18" charset="0"/>
                <a:ea typeface="MS Mincho"/>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9442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anim calcmode="lin" valueType="num">
                                      <p:cBhvr>
                                        <p:cTn id="36" dur="1000" fill="hold"/>
                                        <p:tgtEl>
                                          <p:spTgt spid="24"/>
                                        </p:tgtEl>
                                        <p:attrNameLst>
                                          <p:attrName>ppt_x</p:attrName>
                                        </p:attrNameLst>
                                      </p:cBhvr>
                                      <p:tavLst>
                                        <p:tav tm="0">
                                          <p:val>
                                            <p:strVal val="#ppt_x"/>
                                          </p:val>
                                        </p:tav>
                                        <p:tav tm="100000">
                                          <p:val>
                                            <p:strVal val="#ppt_x"/>
                                          </p:val>
                                        </p:tav>
                                      </p:tavLst>
                                    </p:anim>
                                    <p:anim calcmode="lin" valueType="num">
                                      <p:cBhvr>
                                        <p:cTn id="3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998609" y="125708"/>
            <a:ext cx="10194779" cy="523220"/>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 GỠ TÁC GIẢ</a:t>
            </a:r>
            <a:r>
              <a:rPr kumimoji="0" lang="pt-BR"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Nhà</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thơ</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Lò</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Ngân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Sủn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người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con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của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núi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20475" y="1199438"/>
            <a:ext cx="3777957"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III. GẶP GỠ TÁC GIẢ</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420475" y="1603540"/>
            <a:ext cx="8888972"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1.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Đọc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văn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bản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Nhà</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thơ</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Lò</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Ngân</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Sủn</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người</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con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của</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núi</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ight Arrow 2"/>
          <p:cNvSpPr/>
          <p:nvPr/>
        </p:nvSpPr>
        <p:spPr>
          <a:xfrm>
            <a:off x="818660" y="1987643"/>
            <a:ext cx="2724156" cy="1184688"/>
          </a:xfrm>
          <a:prstGeom prst="rightArrow">
            <a:avLst>
              <a:gd name="adj1" fmla="val 64939"/>
              <a:gd name="adj2" fmla="val 35061"/>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1200"/>
              </a:spcAft>
            </a:pPr>
            <a:r>
              <a:rPr lang="en-US" sz="2800" b="1" dirty="0" err="1">
                <a:latin typeface="Times New Roman" panose="02020603050405020304" pitchFamily="18" charset="0"/>
                <a:ea typeface="MS Mincho"/>
                <a:cs typeface="Times New Roman" panose="02020603050405020304" pitchFamily="18" charset="0"/>
              </a:rPr>
              <a:t>Bố</a:t>
            </a:r>
            <a:r>
              <a:rPr lang="en-US" sz="2800" b="1" dirty="0">
                <a:latin typeface="Times New Roman" panose="02020603050405020304" pitchFamily="18" charset="0"/>
                <a:ea typeface="MS Mincho"/>
                <a:cs typeface="Times New Roman" panose="02020603050405020304" pitchFamily="18" charset="0"/>
              </a:rPr>
              <a:t> </a:t>
            </a:r>
            <a:r>
              <a:rPr lang="en-US" sz="2800" b="1" dirty="0" err="1">
                <a:latin typeface="Times New Roman" panose="02020603050405020304" pitchFamily="18" charset="0"/>
                <a:ea typeface="MS Mincho"/>
                <a:cs typeface="Times New Roman" panose="02020603050405020304" pitchFamily="18" charset="0"/>
              </a:rPr>
              <a:t>cục</a:t>
            </a:r>
            <a:r>
              <a:rPr lang="en-US" sz="2800" dirty="0">
                <a:latin typeface="Times New Roman" panose="02020603050405020304" pitchFamily="18" charset="0"/>
                <a:ea typeface="MS Mincho"/>
                <a:cs typeface="Times New Roman" panose="02020603050405020304" pitchFamily="18" charset="0"/>
              </a:rPr>
              <a:t>: 3 </a:t>
            </a:r>
            <a:r>
              <a:rPr lang="en-US" sz="2800" dirty="0" err="1">
                <a:latin typeface="Times New Roman" panose="02020603050405020304" pitchFamily="18" charset="0"/>
                <a:ea typeface="MS Mincho"/>
                <a:cs typeface="Times New Roman" panose="02020603050405020304" pitchFamily="18" charset="0"/>
              </a:rPr>
              <a:t>phần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4" name="Group 13"/>
          <p:cNvGrpSpPr/>
          <p:nvPr/>
        </p:nvGrpSpPr>
        <p:grpSpPr>
          <a:xfrm>
            <a:off x="810225" y="3172331"/>
            <a:ext cx="10584250" cy="3000632"/>
            <a:chOff x="2330767" y="3047235"/>
            <a:chExt cx="7828280" cy="959113"/>
          </a:xfrm>
        </p:grpSpPr>
        <p:sp>
          <p:nvSpPr>
            <p:cNvPr id="15" name="Chevron 14"/>
            <p:cNvSpPr/>
            <p:nvPr/>
          </p:nvSpPr>
          <p:spPr>
            <a:xfrm>
              <a:off x="2330767" y="3047236"/>
              <a:ext cx="2095341" cy="728173"/>
            </a:xfrm>
            <a:prstGeom prst="chevron">
              <a:avLst>
                <a:gd name="adj" fmla="val 40000"/>
              </a:avLst>
            </a:prstGeom>
            <a:solidFill>
              <a:schemeClr val="accent3">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Freeform 16"/>
            <p:cNvSpPr/>
            <p:nvPr/>
          </p:nvSpPr>
          <p:spPr>
            <a:xfrm>
              <a:off x="2671127" y="3082590"/>
              <a:ext cx="2249224" cy="92375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Phần</a:t>
              </a:r>
              <a:r>
                <a:rPr lang="en-US" sz="2800" kern="1200" dirty="0" smtClean="0">
                  <a:latin typeface="Times New Roman" panose="02020603050405020304" pitchFamily="18" charset="0"/>
                  <a:cs typeface="Times New Roman" panose="02020603050405020304" pitchFamily="18" charset="0"/>
                </a:rPr>
                <a:t> 1: </a:t>
              </a:r>
              <a:r>
                <a:rPr lang="en-US" sz="2800" kern="1200" dirty="0" err="1" smtClean="0">
                  <a:latin typeface="Times New Roman" panose="02020603050405020304" pitchFamily="18" charset="0"/>
                  <a:cs typeface="Times New Roman" panose="02020603050405020304" pitchFamily="18" charset="0"/>
                </a:rPr>
                <a:t>nêu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luận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Lò</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đọc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khám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đỉnh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núi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mãnh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liệt</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5" name="Chevron 24"/>
            <p:cNvSpPr/>
            <p:nvPr/>
          </p:nvSpPr>
          <p:spPr>
            <a:xfrm>
              <a:off x="5064283" y="3047235"/>
              <a:ext cx="2095341" cy="728173"/>
            </a:xfrm>
            <a:prstGeom prst="chevron">
              <a:avLst>
                <a:gd name="adj" fmla="val 40000"/>
              </a:avLst>
            </a:prstGeom>
            <a:solidFill>
              <a:schemeClr val="accent3">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Freeform 25"/>
            <p:cNvSpPr/>
            <p:nvPr/>
          </p:nvSpPr>
          <p:spPr>
            <a:xfrm>
              <a:off x="5260710" y="3251156"/>
              <a:ext cx="2239273" cy="504019"/>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Phần</a:t>
              </a:r>
              <a:r>
                <a:rPr lang="en-US" sz="2800" kern="1200" dirty="0" smtClean="0">
                  <a:latin typeface="Times New Roman" panose="02020603050405020304" pitchFamily="18" charset="0"/>
                  <a:cs typeface="Times New Roman" panose="02020603050405020304" pitchFamily="18" charset="0"/>
                </a:rPr>
                <a:t> 2: </a:t>
              </a:r>
              <a:r>
                <a:rPr lang="en-US" sz="2800" kern="1200" dirty="0" err="1" smtClean="0">
                  <a:latin typeface="Times New Roman" panose="02020603050405020304" pitchFamily="18" charset="0"/>
                  <a:cs typeface="Times New Roman" panose="02020603050405020304" pitchFamily="18" charset="0"/>
                </a:rPr>
                <a:t>Làm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rõ</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27" name="Chevron 26"/>
            <p:cNvSpPr/>
            <p:nvPr/>
          </p:nvSpPr>
          <p:spPr>
            <a:xfrm>
              <a:off x="7797799" y="3047236"/>
              <a:ext cx="2095341" cy="728173"/>
            </a:xfrm>
            <a:prstGeom prst="chevron">
              <a:avLst>
                <a:gd name="adj" fmla="val 40000"/>
              </a:avLst>
            </a:prstGeom>
            <a:solidFill>
              <a:schemeClr val="accent3">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Freeform 27"/>
            <p:cNvSpPr/>
            <p:nvPr/>
          </p:nvSpPr>
          <p:spPr>
            <a:xfrm>
              <a:off x="7911798" y="3082590"/>
              <a:ext cx="2247249" cy="92375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Phần</a:t>
              </a:r>
              <a:r>
                <a:rPr lang="en-US" sz="2800" kern="1200" dirty="0" smtClean="0">
                  <a:latin typeface="Times New Roman" panose="02020603050405020304" pitchFamily="18" charset="0"/>
                  <a:cs typeface="Times New Roman" panose="02020603050405020304" pitchFamily="18" charset="0"/>
                </a:rPr>
                <a:t> 3: </a:t>
              </a:r>
              <a:r>
                <a:rPr lang="en-US" sz="2800" kern="1200" dirty="0" err="1" smtClean="0">
                  <a:latin typeface="Times New Roman" panose="02020603050405020304" pitchFamily="18" charset="0"/>
                  <a:cs typeface="Times New Roman" panose="02020603050405020304" pitchFamily="18" charset="0"/>
                </a:rPr>
                <a:t>Kết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thúc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khẳng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định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yêu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núi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rừng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quê</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hương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Lò</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Sủn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58670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998609" y="125708"/>
            <a:ext cx="10194779" cy="523220"/>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 GỠ TÁC GIẢ</a:t>
            </a:r>
            <a:r>
              <a:rPr kumimoji="0" lang="pt-BR"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Nhà</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thơ</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Lò</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Ngân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Sủn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người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con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của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núi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558052" y="1171728"/>
            <a:ext cx="3491661" cy="522259"/>
          </a:xfrm>
          <a:prstGeom prst="rect">
            <a:avLst/>
          </a:prstGeom>
        </p:spPr>
        <p:txBody>
          <a:bodyPr wrap="none">
            <a:spAutoFit/>
          </a:bodyPr>
          <a:lstStyle/>
          <a:p>
            <a:pPr algn="just">
              <a:lnSpc>
                <a:spcPct val="107000"/>
              </a:lnSpc>
              <a:spcAft>
                <a:spcPts val="80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Khám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phá</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bản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8" name="Picture 17"/>
          <p:cNvPicPr>
            <a:picLocks noChangeAspect="1"/>
          </p:cNvPicPr>
          <p:nvPr/>
        </p:nvPicPr>
        <p:blipFill>
          <a:blip r:embed="rId3"/>
          <a:stretch>
            <a:fillRect/>
          </a:stretch>
        </p:blipFill>
        <p:spPr>
          <a:xfrm>
            <a:off x="542646" y="3459316"/>
            <a:ext cx="3954954" cy="2776384"/>
          </a:xfrm>
          <a:prstGeom prst="rect">
            <a:avLst/>
          </a:prstGeom>
        </p:spPr>
      </p:pic>
      <p:pic>
        <p:nvPicPr>
          <p:cNvPr id="19" name="Picture 18"/>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t="11756"/>
          <a:stretch/>
        </p:blipFill>
        <p:spPr>
          <a:xfrm>
            <a:off x="1422451" y="1767727"/>
            <a:ext cx="1988613" cy="1600148"/>
          </a:xfrm>
          <a:prstGeom prst="rect">
            <a:avLst/>
          </a:prstGeom>
        </p:spPr>
      </p:pic>
      <p:sp>
        <p:nvSpPr>
          <p:cNvPr id="20" name="Rectangle 19"/>
          <p:cNvSpPr/>
          <p:nvPr/>
        </p:nvSpPr>
        <p:spPr>
          <a:xfrm>
            <a:off x="6729701" y="1580019"/>
            <a:ext cx="2438488" cy="769441"/>
          </a:xfrm>
          <a:prstGeom prst="rect">
            <a:avLst/>
          </a:prstGeom>
          <a:noFill/>
        </p:spPr>
        <p:txBody>
          <a:bodyPr wrap="none" lIns="91440" tIns="45720" rIns="91440" bIns="45720">
            <a:spAutoFit/>
          </a:bodyPr>
          <a:lstStyle/>
          <a:p>
            <a:pPr algn="ctr"/>
            <a:r>
              <a:rPr lang="en-US" sz="4400" b="1" cap="none" spc="0" dirty="0" err="1" smtClean="0">
                <a:ln w="6600">
                  <a:solidFill>
                    <a:schemeClr val="accent2"/>
                  </a:solidFill>
                  <a:prstDash val="solid"/>
                </a:ln>
                <a:solidFill>
                  <a:srgbClr val="FFFFFF"/>
                </a:solidFill>
                <a:effectLst>
                  <a:outerShdw dist="38100" dir="2700000" algn="tl" rotWithShape="0">
                    <a:schemeClr val="accent2"/>
                  </a:outerShdw>
                </a:effectLst>
              </a:rPr>
              <a:t>Nhiệm</a:t>
            </a:r>
            <a:r>
              <a:rPr lang="en-US" sz="4400" b="1" cap="none" spc="0" dirty="0" smtClean="0">
                <a:ln w="6600">
                  <a:solidFill>
                    <a:schemeClr val="accent2"/>
                  </a:solidFill>
                  <a:prstDash val="solid"/>
                </a:ln>
                <a:solidFill>
                  <a:srgbClr val="FFFFFF"/>
                </a:solidFill>
                <a:effectLst>
                  <a:outerShdw dist="38100" dir="2700000" algn="tl" rotWithShape="0">
                    <a:schemeClr val="accent2"/>
                  </a:outerShdw>
                </a:effectLst>
              </a:rPr>
              <a:t> </a:t>
            </a:r>
            <a:r>
              <a:rPr lang="en-US" sz="4400" b="1" cap="none" spc="0" dirty="0" err="1" smtClean="0">
                <a:ln w="6600">
                  <a:solidFill>
                    <a:schemeClr val="accent2"/>
                  </a:solidFill>
                  <a:prstDash val="solid"/>
                </a:ln>
                <a:solidFill>
                  <a:srgbClr val="FFFFFF"/>
                </a:solidFill>
                <a:effectLst>
                  <a:outerShdw dist="38100" dir="2700000" algn="tl" rotWithShape="0">
                    <a:schemeClr val="accent2"/>
                  </a:outerShdw>
                </a:effectLst>
              </a:rPr>
              <a:t>vụ</a:t>
            </a:r>
            <a:endParaRPr lang="en-US" sz="4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1" name="Rectangle 20"/>
          <p:cNvSpPr/>
          <p:nvPr/>
        </p:nvSpPr>
        <p:spPr>
          <a:xfrm>
            <a:off x="4751058" y="2407193"/>
            <a:ext cx="6843661" cy="2616101"/>
          </a:xfrm>
          <a:prstGeom prst="rect">
            <a:avLst/>
          </a:prstGeom>
        </p:spPr>
        <p:txBody>
          <a:bodyPr wrap="square">
            <a:spAutoFit/>
          </a:bodyPr>
          <a:lstStyle/>
          <a:p>
            <a:pPr marR="30480" algn="just">
              <a:spcAft>
                <a:spcPts val="1200"/>
              </a:spcAft>
            </a:pPr>
            <a:r>
              <a:rPr lang="en-US" sz="2400" i="1" dirty="0">
                <a:solidFill>
                  <a:srgbClr val="000000"/>
                </a:solidFill>
                <a:latin typeface="Times New Roman" panose="02020603050405020304" pitchFamily="18" charset="0"/>
                <a:ea typeface="Calibri" panose="020F0502020204030204" pitchFamily="34" charset="0"/>
              </a:rPr>
              <a:t>a. </a:t>
            </a:r>
            <a:r>
              <a:rPr lang="vi-VN" sz="2400" i="1" dirty="0">
                <a:solidFill>
                  <a:srgbClr val="000000"/>
                </a:solidFill>
                <a:latin typeface="Times New Roman" panose="02020603050405020304" pitchFamily="18" charset="0"/>
                <a:ea typeface="Calibri" panose="020F0502020204030204" pitchFamily="34" charset="0"/>
              </a:rPr>
              <a:t>Vì sao nhà thơ Lò Ngân Sủn được tác giả bài viết gọi là "người con của núi”?</a:t>
            </a:r>
            <a:endParaRPr lang="en-US" sz="2400" dirty="0">
              <a:latin typeface="Times New Roman" panose="02020603050405020304" pitchFamily="18" charset="0"/>
              <a:ea typeface="Calibri" panose="020F0502020204030204" pitchFamily="34" charset="0"/>
            </a:endParaRPr>
          </a:p>
          <a:p>
            <a:pPr marR="30480" algn="just">
              <a:spcAft>
                <a:spcPts val="1200"/>
              </a:spcAft>
            </a:pPr>
            <a:r>
              <a:rPr lang="en-US" sz="2400" i="1" dirty="0">
                <a:solidFill>
                  <a:srgbClr val="000000"/>
                </a:solidFill>
                <a:latin typeface="Times New Roman" panose="02020603050405020304" pitchFamily="18" charset="0"/>
                <a:ea typeface="Calibri" panose="020F0502020204030204" pitchFamily="34" charset="0"/>
              </a:rPr>
              <a:t>b. </a:t>
            </a:r>
            <a:r>
              <a:rPr lang="vi-VN" sz="2400" i="1" dirty="0">
                <a:solidFill>
                  <a:srgbClr val="000000"/>
                </a:solidFill>
                <a:latin typeface="Times New Roman" panose="02020603050405020304" pitchFamily="18" charset="0"/>
                <a:ea typeface="Calibri" panose="020F0502020204030204" pitchFamily="34" charset="0"/>
              </a:rPr>
              <a:t>Xác định câu văn nêu vấn đề chính được bàn luận trong bài</a:t>
            </a:r>
            <a:r>
              <a:rPr lang="en-US" sz="2400" i="1" dirty="0">
                <a:solidFill>
                  <a:srgbClr val="000000"/>
                </a:solidFill>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Calibri" panose="020F0502020204030204" pitchFamily="34" charset="0"/>
            </a:endParaRPr>
          </a:p>
          <a:p>
            <a:pPr marR="30480" algn="just">
              <a:spcAft>
                <a:spcPts val="1200"/>
              </a:spcAft>
            </a:pPr>
            <a:r>
              <a:rPr lang="en-US" sz="2400" i="1" dirty="0">
                <a:solidFill>
                  <a:srgbClr val="000000"/>
                </a:solidFill>
                <a:latin typeface="Times New Roman" panose="02020603050405020304" pitchFamily="18" charset="0"/>
                <a:ea typeface="Calibri" panose="020F0502020204030204" pitchFamily="34" charset="0"/>
              </a:rPr>
              <a:t>c. </a:t>
            </a:r>
            <a:r>
              <a:rPr lang="vi-VN" sz="2400" i="1" dirty="0">
                <a:solidFill>
                  <a:srgbClr val="000000"/>
                </a:solidFill>
                <a:latin typeface="Times New Roman" panose="02020603050405020304" pitchFamily="18" charset="0"/>
                <a:ea typeface="Calibri" panose="020F0502020204030204" pitchFamily="34" charset="0"/>
              </a:rPr>
              <a:t>Những đoạn thơ được dẫn đóng vai trò gì trong bài viết?</a:t>
            </a:r>
            <a:endParaRPr lang="en-US" sz="2400" dirty="0">
              <a:effectLst/>
              <a:latin typeface="Times New Roman" panose="02020603050405020304" pitchFamily="18" charset="0"/>
              <a:ea typeface="Calibri" panose="020F0502020204030204" pitchFamily="34" charset="0"/>
            </a:endParaRPr>
          </a:p>
        </p:txBody>
      </p:sp>
      <p:sp>
        <p:nvSpPr>
          <p:cNvPr id="22" name="Rectangle 21"/>
          <p:cNvSpPr/>
          <p:nvPr/>
        </p:nvSpPr>
        <p:spPr>
          <a:xfrm>
            <a:off x="4740219" y="5104410"/>
            <a:ext cx="6854500" cy="830997"/>
          </a:xfrm>
          <a:prstGeom prst="rect">
            <a:avLst/>
          </a:prstGeom>
        </p:spPr>
        <p:txBody>
          <a:bodyPr wrap="square">
            <a:spAutoFit/>
          </a:bodyPr>
          <a:lstStyle/>
          <a:p>
            <a:pPr marR="30480" algn="just">
              <a:spcAft>
                <a:spcPts val="1200"/>
              </a:spcAft>
            </a:pPr>
            <a:r>
              <a:rPr lang="en-US" sz="2400" i="1" dirty="0">
                <a:solidFill>
                  <a:srgbClr val="000000"/>
                </a:solidFill>
                <a:latin typeface="Times New Roman" panose="02020603050405020304" pitchFamily="18" charset="0"/>
                <a:ea typeface="Times New Roman" panose="02020603050405020304" pitchFamily="18" charset="0"/>
              </a:rPr>
              <a:t>d. </a:t>
            </a:r>
            <a:r>
              <a:rPr lang="vi-VN" sz="2400" i="1" dirty="0">
                <a:solidFill>
                  <a:srgbClr val="000000"/>
                </a:solidFill>
                <a:latin typeface="Times New Roman" panose="02020603050405020304" pitchFamily="18" charset="0"/>
                <a:ea typeface="Times New Roman" panose="02020603050405020304" pitchFamily="18" charset="0"/>
              </a:rPr>
              <a:t>Câu cuối cùng của bài viết có mối quan hệ như </a:t>
            </a:r>
            <a:r>
              <a:rPr lang="vi-VN" sz="2400" i="1" dirty="0">
                <a:solidFill>
                  <a:srgbClr val="000000"/>
                </a:solidFill>
                <a:latin typeface="Times New Roman" panose="02020603050405020304" pitchFamily="18" charset="0"/>
                <a:ea typeface="Calibri" panose="020F0502020204030204" pitchFamily="34" charset="0"/>
              </a:rPr>
              <a:t>thế nào với câu nêu vấn để ở phầ</a:t>
            </a:r>
            <a:r>
              <a:rPr lang="vi-VN" sz="2400" i="1" dirty="0">
                <a:solidFill>
                  <a:srgbClr val="000000"/>
                </a:solidFill>
                <a:latin typeface="Times New Roman" panose="02020603050405020304" pitchFamily="18" charset="0"/>
                <a:ea typeface="Times New Roman" panose="02020603050405020304" pitchFamily="18" charset="0"/>
              </a:rPr>
              <a:t>n</a:t>
            </a:r>
            <a:r>
              <a:rPr lang="vi-VN" sz="2400" i="1" dirty="0">
                <a:solidFill>
                  <a:srgbClr val="000000"/>
                </a:solidFill>
                <a:latin typeface="Times New Roman" panose="02020603050405020304" pitchFamily="18" charset="0"/>
                <a:ea typeface="Calibri" panose="020F0502020204030204" pitchFamily="34" charset="0"/>
              </a:rPr>
              <a:t> </a:t>
            </a:r>
            <a:r>
              <a:rPr lang="vi-VN" sz="2400" i="1" dirty="0">
                <a:solidFill>
                  <a:srgbClr val="000000"/>
                </a:solidFill>
                <a:latin typeface="Times New Roman" panose="02020603050405020304" pitchFamily="18" charset="0"/>
                <a:ea typeface="Times New Roman" panose="02020603050405020304" pitchFamily="18" charset="0"/>
              </a:rPr>
              <a:t>mở đầu?</a:t>
            </a:r>
            <a:endParaRPr lang="en-US"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66543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2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1">
                                            <p:txEl>
                                              <p:pRg st="0" end="0"/>
                                            </p:txEl>
                                          </p:spTgt>
                                        </p:tgtEl>
                                        <p:attrNameLst>
                                          <p:attrName>style.visibility</p:attrName>
                                        </p:attrNameLst>
                                      </p:cBhvr>
                                      <p:to>
                                        <p:strVal val="visible"/>
                                      </p:to>
                                    </p:set>
                                    <p:animEffect transition="in" filter="circle(in)">
                                      <p:cBhvr>
                                        <p:cTn id="22" dur="2000"/>
                                        <p:tgtEl>
                                          <p:spTgt spid="2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1">
                                            <p:txEl>
                                              <p:pRg st="1" end="1"/>
                                            </p:txEl>
                                          </p:spTgt>
                                        </p:tgtEl>
                                        <p:attrNameLst>
                                          <p:attrName>style.visibility</p:attrName>
                                        </p:attrNameLst>
                                      </p:cBhvr>
                                      <p:to>
                                        <p:strVal val="visible"/>
                                      </p:to>
                                    </p:set>
                                    <p:animEffect transition="in" filter="circle(in)">
                                      <p:cBhvr>
                                        <p:cTn id="27" dur="2000"/>
                                        <p:tgtEl>
                                          <p:spTgt spid="2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1">
                                            <p:txEl>
                                              <p:pRg st="2" end="2"/>
                                            </p:txEl>
                                          </p:spTgt>
                                        </p:tgtEl>
                                        <p:attrNameLst>
                                          <p:attrName>style.visibility</p:attrName>
                                        </p:attrNameLst>
                                      </p:cBhvr>
                                      <p:to>
                                        <p:strVal val="visible"/>
                                      </p:to>
                                    </p:set>
                                    <p:animEffect transition="in" filter="circle(in)">
                                      <p:cBhvr>
                                        <p:cTn id="32" dur="2000"/>
                                        <p:tgtEl>
                                          <p:spTgt spid="21">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2">
                                            <p:txEl>
                                              <p:pRg st="0" end="0"/>
                                            </p:txEl>
                                          </p:spTgt>
                                        </p:tgtEl>
                                        <p:attrNameLst>
                                          <p:attrName>style.visibility</p:attrName>
                                        </p:attrNameLst>
                                      </p:cBhvr>
                                      <p:to>
                                        <p:strVal val="visible"/>
                                      </p:to>
                                    </p:set>
                                    <p:animEffect transition="in" filter="circle(in)">
                                      <p:cBhvr>
                                        <p:cTn id="37" dur="20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998609" y="125708"/>
            <a:ext cx="10194779" cy="523220"/>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 GỠ TÁC GIẢ</a:t>
            </a:r>
            <a:r>
              <a:rPr kumimoji="0" lang="pt-BR"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Nhà</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thơ</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Lò</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Ngân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Sủn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người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con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của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núi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558052" y="1171728"/>
            <a:ext cx="3491661" cy="522259"/>
          </a:xfrm>
          <a:prstGeom prst="rect">
            <a:avLst/>
          </a:prstGeom>
        </p:spPr>
        <p:txBody>
          <a:bodyPr wrap="non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Khám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3" name="Group 2"/>
          <p:cNvGrpSpPr/>
          <p:nvPr/>
        </p:nvGrpSpPr>
        <p:grpSpPr>
          <a:xfrm>
            <a:off x="1338620" y="1923341"/>
            <a:ext cx="9527458" cy="3871645"/>
            <a:chOff x="2025649" y="2155195"/>
            <a:chExt cx="8134351" cy="3871645"/>
          </a:xfrm>
        </p:grpSpPr>
        <p:sp>
          <p:nvSpPr>
            <p:cNvPr id="8" name="Freeform 7"/>
            <p:cNvSpPr/>
            <p:nvPr/>
          </p:nvSpPr>
          <p:spPr>
            <a:xfrm>
              <a:off x="2025649" y="2155195"/>
              <a:ext cx="8128000" cy="898084"/>
            </a:xfrm>
            <a:custGeom>
              <a:avLst/>
              <a:gdLst>
                <a:gd name="connsiteX0" fmla="*/ 0 w 8128000"/>
                <a:gd name="connsiteY0" fmla="*/ 0 h 1179632"/>
                <a:gd name="connsiteX1" fmla="*/ 8128000 w 8128000"/>
                <a:gd name="connsiteY1" fmla="*/ 0 h 1179632"/>
                <a:gd name="connsiteX2" fmla="*/ 8128000 w 8128000"/>
                <a:gd name="connsiteY2" fmla="*/ 1179632 h 1179632"/>
                <a:gd name="connsiteX3" fmla="*/ 0 w 8128000"/>
                <a:gd name="connsiteY3" fmla="*/ 1179632 h 1179632"/>
                <a:gd name="connsiteX4" fmla="*/ 0 w 8128000"/>
                <a:gd name="connsiteY4" fmla="*/ 0 h 1179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1179632">
                  <a:moveTo>
                    <a:pt x="0" y="0"/>
                  </a:moveTo>
                  <a:lnTo>
                    <a:pt x="8128000" y="0"/>
                  </a:lnTo>
                  <a:lnTo>
                    <a:pt x="8128000" y="1179632"/>
                  </a:lnTo>
                  <a:lnTo>
                    <a:pt x="0" y="1179632"/>
                  </a:lnTo>
                  <a:lnTo>
                    <a:pt x="0" y="0"/>
                  </a:lnTo>
                  <a:close/>
                </a:path>
              </a:pathLst>
            </a:custGeom>
          </p:spPr>
          <p:style>
            <a:lnRef idx="0">
              <a:schemeClr val="accent2">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hueOff val="0"/>
                <a:satOff val="0"/>
                <a:lumOff val="0"/>
                <a:alphaOff val="0"/>
              </a:schemeClr>
            </a:fontRef>
          </p:style>
          <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b="1" i="1" kern="1200" dirty="0" err="1" smtClean="0">
                  <a:latin typeface="Times New Roman" panose="02020603050405020304" pitchFamily="18" charset="0"/>
                  <a:cs typeface="Times New Roman" panose="02020603050405020304" pitchFamily="18" charset="0"/>
                </a:rPr>
                <a:t>Lí</a:t>
              </a:r>
              <a:r>
                <a:rPr lang="en-US" sz="3400" b="1" i="1" kern="1200" dirty="0" smtClean="0">
                  <a:latin typeface="Times New Roman" panose="02020603050405020304" pitchFamily="18" charset="0"/>
                  <a:cs typeface="Times New Roman" panose="02020603050405020304" pitchFamily="18" charset="0"/>
                </a:rPr>
                <a:t> </a:t>
              </a:r>
              <a:r>
                <a:rPr lang="en-US" sz="3400" b="1" i="1" kern="1200" dirty="0" err="1" smtClean="0">
                  <a:latin typeface="Times New Roman" panose="02020603050405020304" pitchFamily="18" charset="0"/>
                  <a:cs typeface="Times New Roman" panose="02020603050405020304" pitchFamily="18" charset="0"/>
                </a:rPr>
                <a:t>lẽ</a:t>
              </a:r>
              <a:r>
                <a:rPr lang="en-US" sz="3400" i="1" kern="1200" dirty="0" smtClean="0">
                  <a:latin typeface="Times New Roman" panose="02020603050405020304" pitchFamily="18" charset="0"/>
                  <a:cs typeface="Times New Roman" panose="02020603050405020304" pitchFamily="18" charset="0"/>
                </a:rPr>
                <a:t>: </a:t>
              </a:r>
              <a:r>
                <a:rPr lang="en-US" sz="3400" kern="1200" dirty="0" err="1" smtClean="0">
                  <a:latin typeface="Times New Roman" panose="02020603050405020304" pitchFamily="18" charset="0"/>
                  <a:cs typeface="Times New Roman" panose="02020603050405020304" pitchFamily="18" charset="0"/>
                </a:rPr>
                <a:t>nhà</a:t>
              </a:r>
              <a:r>
                <a:rPr lang="en-US" sz="3400" kern="1200" dirty="0" smtClean="0">
                  <a:latin typeface="Times New Roman" panose="02020603050405020304" pitchFamily="18" charset="0"/>
                  <a:cs typeface="Times New Roman" panose="02020603050405020304" pitchFamily="18" charset="0"/>
                </a:rPr>
                <a:t> </a:t>
              </a:r>
              <a:r>
                <a:rPr lang="en-US" sz="3400" kern="1200" dirty="0" err="1" smtClean="0">
                  <a:latin typeface="Times New Roman" panose="02020603050405020304" pitchFamily="18" charset="0"/>
                  <a:cs typeface="Times New Roman" panose="02020603050405020304" pitchFamily="18" charset="0"/>
                </a:rPr>
                <a:t>thơ</a:t>
              </a:r>
              <a:r>
                <a:rPr lang="en-US" sz="3400" kern="1200" dirty="0" smtClean="0">
                  <a:latin typeface="Times New Roman" panose="02020603050405020304" pitchFamily="18" charset="0"/>
                  <a:cs typeface="Times New Roman" panose="02020603050405020304" pitchFamily="18" charset="0"/>
                </a:rPr>
                <a:t> </a:t>
              </a:r>
              <a:r>
                <a:rPr lang="en-US" sz="3400" kern="1200" dirty="0" err="1" smtClean="0">
                  <a:latin typeface="Times New Roman" panose="02020603050405020304" pitchFamily="18" charset="0"/>
                  <a:cs typeface="Times New Roman" panose="02020603050405020304" pitchFamily="18" charset="0"/>
                </a:rPr>
                <a:t>Lò</a:t>
              </a:r>
              <a:r>
                <a:rPr lang="en-US" sz="3400" kern="1200" dirty="0" smtClean="0">
                  <a:latin typeface="Times New Roman" panose="02020603050405020304" pitchFamily="18" charset="0"/>
                  <a:cs typeface="Times New Roman" panose="02020603050405020304" pitchFamily="18" charset="0"/>
                </a:rPr>
                <a:t> </a:t>
              </a:r>
              <a:r>
                <a:rPr lang="en-US" sz="3400" kern="1200" dirty="0" err="1" smtClean="0">
                  <a:latin typeface="Times New Roman" panose="02020603050405020304" pitchFamily="18" charset="0"/>
                  <a:cs typeface="Times New Roman" panose="02020603050405020304" pitchFamily="18" charset="0"/>
                </a:rPr>
                <a:t>Ngân</a:t>
              </a:r>
              <a:r>
                <a:rPr lang="en-US" sz="3400" kern="1200" dirty="0" smtClean="0">
                  <a:latin typeface="Times New Roman" panose="02020603050405020304" pitchFamily="18" charset="0"/>
                  <a:cs typeface="Times New Roman" panose="02020603050405020304" pitchFamily="18" charset="0"/>
                </a:rPr>
                <a:t> </a:t>
              </a:r>
              <a:r>
                <a:rPr lang="en-US" sz="3400" kern="1200" dirty="0" err="1" smtClean="0">
                  <a:latin typeface="Times New Roman" panose="02020603050405020304" pitchFamily="18" charset="0"/>
                  <a:cs typeface="Times New Roman" panose="02020603050405020304" pitchFamily="18" charset="0"/>
                </a:rPr>
                <a:t>Sủn</a:t>
              </a:r>
              <a:r>
                <a:rPr lang="en-US" sz="3400" kern="1200" dirty="0" smtClean="0">
                  <a:latin typeface="Times New Roman" panose="02020603050405020304" pitchFamily="18" charset="0"/>
                  <a:cs typeface="Times New Roman" panose="02020603050405020304" pitchFamily="18" charset="0"/>
                </a:rPr>
                <a:t> </a:t>
              </a:r>
              <a:r>
                <a:rPr lang="en-US" sz="3400" kern="1200" dirty="0" err="1" smtClean="0">
                  <a:latin typeface="Times New Roman" panose="02020603050405020304" pitchFamily="18" charset="0"/>
                  <a:cs typeface="Times New Roman" panose="02020603050405020304" pitchFamily="18" charset="0"/>
                </a:rPr>
                <a:t>được</a:t>
              </a:r>
              <a:r>
                <a:rPr lang="en-US" sz="3400" kern="1200" dirty="0" smtClean="0">
                  <a:latin typeface="Times New Roman" panose="02020603050405020304" pitchFamily="18" charset="0"/>
                  <a:cs typeface="Times New Roman" panose="02020603050405020304" pitchFamily="18" charset="0"/>
                </a:rPr>
                <a:t> </a:t>
              </a:r>
              <a:r>
                <a:rPr lang="en-US" sz="3400" kern="1200" dirty="0" err="1" smtClean="0">
                  <a:latin typeface="Times New Roman" panose="02020603050405020304" pitchFamily="18" charset="0"/>
                  <a:cs typeface="Times New Roman" panose="02020603050405020304" pitchFamily="18" charset="0"/>
                </a:rPr>
                <a:t>tác</a:t>
              </a:r>
              <a:r>
                <a:rPr lang="en-US" sz="3400" kern="1200" dirty="0" smtClean="0">
                  <a:latin typeface="Times New Roman" panose="02020603050405020304" pitchFamily="18" charset="0"/>
                  <a:cs typeface="Times New Roman" panose="02020603050405020304" pitchFamily="18" charset="0"/>
                </a:rPr>
                <a:t> </a:t>
              </a:r>
              <a:r>
                <a:rPr lang="en-US" sz="3400" kern="1200" dirty="0" err="1" smtClean="0">
                  <a:latin typeface="Times New Roman" panose="02020603050405020304" pitchFamily="18" charset="0"/>
                  <a:cs typeface="Times New Roman" panose="02020603050405020304" pitchFamily="18" charset="0"/>
                </a:rPr>
                <a:t>giả</a:t>
              </a:r>
              <a:r>
                <a:rPr lang="en-US" sz="3400" kern="1200" dirty="0" smtClean="0">
                  <a:latin typeface="Times New Roman" panose="02020603050405020304" pitchFamily="18" charset="0"/>
                  <a:cs typeface="Times New Roman" panose="02020603050405020304" pitchFamily="18" charset="0"/>
                </a:rPr>
                <a:t> </a:t>
              </a:r>
              <a:r>
                <a:rPr lang="en-US" sz="3400" kern="1200" dirty="0" err="1" smtClean="0">
                  <a:latin typeface="Times New Roman" panose="02020603050405020304" pitchFamily="18" charset="0"/>
                  <a:cs typeface="Times New Roman" panose="02020603050405020304" pitchFamily="18" charset="0"/>
                </a:rPr>
                <a:t>bài</a:t>
              </a:r>
              <a:r>
                <a:rPr lang="en-US" sz="3400" kern="1200" dirty="0" smtClean="0">
                  <a:latin typeface="Times New Roman" panose="02020603050405020304" pitchFamily="18" charset="0"/>
                  <a:cs typeface="Times New Roman" panose="02020603050405020304" pitchFamily="18" charset="0"/>
                </a:rPr>
                <a:t> </a:t>
              </a:r>
              <a:r>
                <a:rPr lang="en-US" sz="3400" kern="1200" dirty="0" err="1" smtClean="0">
                  <a:latin typeface="Times New Roman" panose="02020603050405020304" pitchFamily="18" charset="0"/>
                  <a:cs typeface="Times New Roman" panose="02020603050405020304" pitchFamily="18" charset="0"/>
                </a:rPr>
                <a:t>viết</a:t>
              </a:r>
              <a:r>
                <a:rPr lang="en-US" sz="3400" kern="1200" dirty="0" smtClean="0">
                  <a:latin typeface="Times New Roman" panose="02020603050405020304" pitchFamily="18" charset="0"/>
                  <a:cs typeface="Times New Roman" panose="02020603050405020304" pitchFamily="18" charset="0"/>
                </a:rPr>
                <a:t> </a:t>
              </a:r>
              <a:r>
                <a:rPr lang="en-US" sz="3400" kern="1200" dirty="0" err="1" smtClean="0">
                  <a:latin typeface="Times New Roman" panose="02020603050405020304" pitchFamily="18" charset="0"/>
                  <a:cs typeface="Times New Roman" panose="02020603050405020304" pitchFamily="18" charset="0"/>
                </a:rPr>
                <a:t>gọi</a:t>
              </a:r>
              <a:r>
                <a:rPr lang="en-US" sz="3400" kern="1200" dirty="0" smtClean="0">
                  <a:latin typeface="Times New Roman" panose="02020603050405020304" pitchFamily="18" charset="0"/>
                  <a:cs typeface="Times New Roman" panose="02020603050405020304" pitchFamily="18" charset="0"/>
                </a:rPr>
                <a:t> </a:t>
              </a:r>
              <a:r>
                <a:rPr lang="en-US" sz="3400" kern="1200" dirty="0" err="1" smtClean="0">
                  <a:latin typeface="Times New Roman" panose="02020603050405020304" pitchFamily="18" charset="0"/>
                  <a:cs typeface="Times New Roman" panose="02020603050405020304" pitchFamily="18" charset="0"/>
                </a:rPr>
                <a:t>là</a:t>
              </a:r>
              <a:r>
                <a:rPr lang="en-US" sz="3400" kern="1200" dirty="0" smtClean="0">
                  <a:latin typeface="Times New Roman" panose="02020603050405020304" pitchFamily="18" charset="0"/>
                  <a:cs typeface="Times New Roman" panose="02020603050405020304" pitchFamily="18" charset="0"/>
                </a:rPr>
                <a:t> "</a:t>
              </a:r>
              <a:r>
                <a:rPr lang="en-US" sz="3400" kern="1200" dirty="0" err="1" smtClean="0">
                  <a:latin typeface="Times New Roman" panose="02020603050405020304" pitchFamily="18" charset="0"/>
                  <a:cs typeface="Times New Roman" panose="02020603050405020304" pitchFamily="18" charset="0"/>
                </a:rPr>
                <a:t>người</a:t>
              </a:r>
              <a:r>
                <a:rPr lang="en-US" sz="3400" kern="1200" dirty="0" smtClean="0">
                  <a:latin typeface="Times New Roman" panose="02020603050405020304" pitchFamily="18" charset="0"/>
                  <a:cs typeface="Times New Roman" panose="02020603050405020304" pitchFamily="18" charset="0"/>
                </a:rPr>
                <a:t> con </a:t>
              </a:r>
              <a:r>
                <a:rPr lang="en-US" sz="3400" kern="1200" dirty="0" err="1" smtClean="0">
                  <a:latin typeface="Times New Roman" panose="02020603050405020304" pitchFamily="18" charset="0"/>
                  <a:cs typeface="Times New Roman" panose="02020603050405020304" pitchFamily="18" charset="0"/>
                </a:rPr>
                <a:t>của</a:t>
              </a:r>
              <a:r>
                <a:rPr lang="en-US" sz="3400" kern="1200" dirty="0" smtClean="0">
                  <a:latin typeface="Times New Roman" panose="02020603050405020304" pitchFamily="18" charset="0"/>
                  <a:cs typeface="Times New Roman" panose="02020603050405020304" pitchFamily="18" charset="0"/>
                </a:rPr>
                <a:t> </a:t>
              </a:r>
              <a:r>
                <a:rPr lang="en-US" sz="3400" kern="1200" dirty="0" err="1" smtClean="0">
                  <a:latin typeface="Times New Roman" panose="02020603050405020304" pitchFamily="18" charset="0"/>
                  <a:cs typeface="Times New Roman" panose="02020603050405020304" pitchFamily="18" charset="0"/>
                </a:rPr>
                <a:t>núi</a:t>
              </a:r>
              <a:r>
                <a:rPr lang="en-US" sz="3400" kern="1200" dirty="0" smtClean="0">
                  <a:latin typeface="Times New Roman" panose="02020603050405020304" pitchFamily="18" charset="0"/>
                  <a:cs typeface="Times New Roman" panose="02020603050405020304" pitchFamily="18" charset="0"/>
                </a:rPr>
                <a:t>” </a:t>
              </a:r>
              <a:r>
                <a:rPr lang="en-US" sz="3400" kern="1200" dirty="0" err="1" smtClean="0">
                  <a:latin typeface="Times New Roman" panose="02020603050405020304" pitchFamily="18" charset="0"/>
                  <a:cs typeface="Times New Roman" panose="02020603050405020304" pitchFamily="18" charset="0"/>
                </a:rPr>
                <a:t>vì</a:t>
              </a:r>
              <a:r>
                <a:rPr lang="en-US" sz="3400" kern="1200" dirty="0" smtClean="0">
                  <a:latin typeface="Times New Roman" panose="02020603050405020304" pitchFamily="18" charset="0"/>
                  <a:cs typeface="Times New Roman" panose="02020603050405020304" pitchFamily="18" charset="0"/>
                </a:rPr>
                <a:t>:</a:t>
              </a:r>
              <a:endParaRPr lang="en-US" sz="3400" kern="1200" dirty="0">
                <a:latin typeface="Times New Roman" panose="02020603050405020304" pitchFamily="18" charset="0"/>
                <a:cs typeface="Times New Roman" panose="02020603050405020304" pitchFamily="18" charset="0"/>
              </a:endParaRPr>
            </a:p>
          </p:txBody>
        </p:sp>
        <p:sp>
          <p:nvSpPr>
            <p:cNvPr id="14" name="Freeform 13"/>
            <p:cNvSpPr/>
            <p:nvPr/>
          </p:nvSpPr>
          <p:spPr>
            <a:xfrm>
              <a:off x="2035968" y="3052769"/>
              <a:ext cx="2706687" cy="2477229"/>
            </a:xfrm>
            <a:custGeom>
              <a:avLst/>
              <a:gdLst>
                <a:gd name="connsiteX0" fmla="*/ 0 w 2706687"/>
                <a:gd name="connsiteY0" fmla="*/ 0 h 2477229"/>
                <a:gd name="connsiteX1" fmla="*/ 2706687 w 2706687"/>
                <a:gd name="connsiteY1" fmla="*/ 0 h 2477229"/>
                <a:gd name="connsiteX2" fmla="*/ 2706687 w 2706687"/>
                <a:gd name="connsiteY2" fmla="*/ 2477229 h 2477229"/>
                <a:gd name="connsiteX3" fmla="*/ 0 w 2706687"/>
                <a:gd name="connsiteY3" fmla="*/ 2477229 h 2477229"/>
                <a:gd name="connsiteX4" fmla="*/ 0 w 2706687"/>
                <a:gd name="connsiteY4" fmla="*/ 0 h 247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2477229">
                  <a:moveTo>
                    <a:pt x="0" y="0"/>
                  </a:moveTo>
                  <a:lnTo>
                    <a:pt x="2706687" y="0"/>
                  </a:lnTo>
                  <a:lnTo>
                    <a:pt x="2706687" y="2477229"/>
                  </a:lnTo>
                  <a:lnTo>
                    <a:pt x="0" y="2477229"/>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Vì</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sinh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lớn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lên</a:t>
              </a:r>
              <a:r>
                <a:rPr lang="en-US" sz="2800" kern="1200" dirty="0" smtClean="0">
                  <a:latin typeface="Times New Roman" panose="02020603050405020304" pitchFamily="18" charset="0"/>
                  <a:cs typeface="Times New Roman" panose="02020603050405020304" pitchFamily="18" charset="0"/>
                </a:rPr>
                <a:t> ở </a:t>
              </a:r>
              <a:r>
                <a:rPr lang="en-US" sz="2800" kern="1200" dirty="0" err="1" smtClean="0">
                  <a:latin typeface="Times New Roman" panose="02020603050405020304" pitchFamily="18" charset="0"/>
                  <a:cs typeface="Times New Roman" panose="02020603050405020304" pitchFamily="18" charset="0"/>
                </a:rPr>
                <a:t>Bản</a:t>
              </a:r>
              <a:r>
                <a:rPr lang="en-US" sz="2800" kern="1200" dirty="0" smtClean="0">
                  <a:latin typeface="Times New Roman" panose="02020603050405020304" pitchFamily="18" charset="0"/>
                  <a:cs typeface="Times New Roman" panose="02020603050405020304" pitchFamily="18" charset="0"/>
                </a:rPr>
                <a:t> Qua, </a:t>
              </a:r>
              <a:r>
                <a:rPr lang="en-US" sz="2800" kern="1200" dirty="0" err="1" smtClean="0">
                  <a:latin typeface="Times New Roman" panose="02020603050405020304" pitchFamily="18" charset="0"/>
                  <a:cs typeface="Times New Roman" panose="02020603050405020304" pitchFamily="18" charset="0"/>
                </a:rPr>
                <a:t>huyện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Bát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Xát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tỉnh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Cai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nhỏ</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đắm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thở</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núi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rừng</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5" name="Freeform 14"/>
            <p:cNvSpPr/>
            <p:nvPr/>
          </p:nvSpPr>
          <p:spPr>
            <a:xfrm>
              <a:off x="4753269" y="3052768"/>
              <a:ext cx="1476086" cy="2477229"/>
            </a:xfrm>
            <a:custGeom>
              <a:avLst/>
              <a:gdLst>
                <a:gd name="connsiteX0" fmla="*/ 0 w 2706687"/>
                <a:gd name="connsiteY0" fmla="*/ 0 h 2477229"/>
                <a:gd name="connsiteX1" fmla="*/ 2706687 w 2706687"/>
                <a:gd name="connsiteY1" fmla="*/ 0 h 2477229"/>
                <a:gd name="connsiteX2" fmla="*/ 2706687 w 2706687"/>
                <a:gd name="connsiteY2" fmla="*/ 2477229 h 2477229"/>
                <a:gd name="connsiteX3" fmla="*/ 0 w 2706687"/>
                <a:gd name="connsiteY3" fmla="*/ 2477229 h 2477229"/>
                <a:gd name="connsiteX4" fmla="*/ 0 w 2706687"/>
                <a:gd name="connsiteY4" fmla="*/ 0 h 247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2477229">
                  <a:moveTo>
                    <a:pt x="0" y="0"/>
                  </a:moveTo>
                  <a:lnTo>
                    <a:pt x="2706687" y="0"/>
                  </a:lnTo>
                  <a:lnTo>
                    <a:pt x="2706687" y="2477229"/>
                  </a:lnTo>
                  <a:lnTo>
                    <a:pt x="0" y="2477229"/>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Núi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ảnh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nói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ông</a:t>
              </a:r>
              <a:endParaRPr lang="en-US" sz="28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6239969" y="3052769"/>
              <a:ext cx="3916061" cy="2477229"/>
            </a:xfrm>
            <a:custGeom>
              <a:avLst/>
              <a:gdLst>
                <a:gd name="connsiteX0" fmla="*/ 0 w 2706687"/>
                <a:gd name="connsiteY0" fmla="*/ 0 h 2477229"/>
                <a:gd name="connsiteX1" fmla="*/ 2706687 w 2706687"/>
                <a:gd name="connsiteY1" fmla="*/ 0 h 2477229"/>
                <a:gd name="connsiteX2" fmla="*/ 2706687 w 2706687"/>
                <a:gd name="connsiteY2" fmla="*/ 2477229 h 2477229"/>
                <a:gd name="connsiteX3" fmla="*/ 0 w 2706687"/>
                <a:gd name="connsiteY3" fmla="*/ 2477229 h 2477229"/>
                <a:gd name="connsiteX4" fmla="*/ 0 w 2706687"/>
                <a:gd name="connsiteY4" fmla="*/ 0 h 247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2477229">
                  <a:moveTo>
                    <a:pt x="0" y="0"/>
                  </a:moveTo>
                  <a:lnTo>
                    <a:pt x="2706687" y="0"/>
                  </a:lnTo>
                  <a:lnTo>
                    <a:pt x="2706687" y="2477229"/>
                  </a:lnTo>
                  <a:lnTo>
                    <a:pt x="0" y="2477229"/>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hồn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nhiều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tiêu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biểu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mang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âm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vang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núi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như</a:t>
              </a:r>
              <a:r>
                <a:rPr lang="en-US" sz="2800" kern="1200" dirty="0" smtClean="0">
                  <a:latin typeface="Times New Roman" panose="02020603050405020304" pitchFamily="18" charset="0"/>
                  <a:cs typeface="Times New Roman" panose="02020603050405020304" pitchFamily="18" charset="0"/>
                </a:rPr>
                <a:t>:</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Chiều</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Biên</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giới</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Trời</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và</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đất</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Đi</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trên</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chín</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khúc</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Bản</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Xèo</a:t>
              </a:r>
              <a:r>
                <a:rPr lang="en-US" sz="2800" i="1"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23" name="Rectangle 22"/>
            <p:cNvSpPr/>
            <p:nvPr/>
          </p:nvSpPr>
          <p:spPr>
            <a:xfrm>
              <a:off x="2032000" y="5647534"/>
              <a:ext cx="8128000" cy="379306"/>
            </a:xfrm>
            <a:prstGeom prst="rect">
              <a:avLst/>
            </a:prstGeom>
          </p:spPr>
          <p:style>
            <a:lnRef idx="0">
              <a:schemeClr val="accent2">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117015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998609" y="125708"/>
            <a:ext cx="10194779" cy="523220"/>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 GỠ TÁC GIẢ</a:t>
            </a:r>
            <a:r>
              <a:rPr kumimoji="0" lang="pt-BR"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Nhà</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thơ</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Lò</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Ngân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Sủn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người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con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của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núi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558052" y="1171728"/>
            <a:ext cx="3491661" cy="522259"/>
          </a:xfrm>
          <a:prstGeom prst="rect">
            <a:avLst/>
          </a:prstGeom>
        </p:spPr>
        <p:txBody>
          <a:bodyPr wrap="non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Khám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8" name="Group 17"/>
          <p:cNvGrpSpPr/>
          <p:nvPr/>
        </p:nvGrpSpPr>
        <p:grpSpPr>
          <a:xfrm>
            <a:off x="558052" y="1879326"/>
            <a:ext cx="10182181" cy="3865473"/>
            <a:chOff x="1410680" y="942421"/>
            <a:chExt cx="10182181" cy="4865255"/>
          </a:xfrm>
        </p:grpSpPr>
        <p:sp>
          <p:nvSpPr>
            <p:cNvPr id="19" name="Isosceles Triangle 18"/>
            <p:cNvSpPr/>
            <p:nvPr/>
          </p:nvSpPr>
          <p:spPr>
            <a:xfrm>
              <a:off x="1410680" y="942421"/>
              <a:ext cx="5418667" cy="4351296"/>
            </a:xfrm>
            <a:prstGeom prst="triangle">
              <a:avLst>
                <a:gd name="adj" fmla="val 71502"/>
              </a:avLst>
            </a:prstGeom>
            <a:solidFill>
              <a:schemeClr val="accent5">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Freeform 19"/>
            <p:cNvSpPr/>
            <p:nvPr/>
          </p:nvSpPr>
          <p:spPr>
            <a:xfrm>
              <a:off x="3324736" y="988830"/>
              <a:ext cx="8210115" cy="1558315"/>
            </a:xfrm>
            <a:custGeom>
              <a:avLst/>
              <a:gdLst>
                <a:gd name="connsiteX0" fmla="*/ 0 w 3522133"/>
                <a:gd name="connsiteY0" fmla="*/ 213788 h 1282700"/>
                <a:gd name="connsiteX1" fmla="*/ 213788 w 3522133"/>
                <a:gd name="connsiteY1" fmla="*/ 0 h 1282700"/>
                <a:gd name="connsiteX2" fmla="*/ 3308345 w 3522133"/>
                <a:gd name="connsiteY2" fmla="*/ 0 h 1282700"/>
                <a:gd name="connsiteX3" fmla="*/ 3522133 w 3522133"/>
                <a:gd name="connsiteY3" fmla="*/ 213788 h 1282700"/>
                <a:gd name="connsiteX4" fmla="*/ 3522133 w 3522133"/>
                <a:gd name="connsiteY4" fmla="*/ 1068912 h 1282700"/>
                <a:gd name="connsiteX5" fmla="*/ 3308345 w 3522133"/>
                <a:gd name="connsiteY5" fmla="*/ 1282700 h 1282700"/>
                <a:gd name="connsiteX6" fmla="*/ 213788 w 3522133"/>
                <a:gd name="connsiteY6" fmla="*/ 1282700 h 1282700"/>
                <a:gd name="connsiteX7" fmla="*/ 0 w 3522133"/>
                <a:gd name="connsiteY7" fmla="*/ 1068912 h 1282700"/>
                <a:gd name="connsiteX8" fmla="*/ 0 w 3522133"/>
                <a:gd name="connsiteY8" fmla="*/ 213788 h 12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2133" h="1282700">
                  <a:moveTo>
                    <a:pt x="0" y="213788"/>
                  </a:moveTo>
                  <a:cubicBezTo>
                    <a:pt x="0" y="95716"/>
                    <a:pt x="95716" y="0"/>
                    <a:pt x="213788" y="0"/>
                  </a:cubicBezTo>
                  <a:lnTo>
                    <a:pt x="3308345" y="0"/>
                  </a:lnTo>
                  <a:cubicBezTo>
                    <a:pt x="3426417" y="0"/>
                    <a:pt x="3522133" y="95716"/>
                    <a:pt x="3522133" y="213788"/>
                  </a:cubicBezTo>
                  <a:lnTo>
                    <a:pt x="3522133" y="1068912"/>
                  </a:lnTo>
                  <a:cubicBezTo>
                    <a:pt x="3522133" y="1186984"/>
                    <a:pt x="3426417" y="1282700"/>
                    <a:pt x="3308345" y="1282700"/>
                  </a:cubicBezTo>
                  <a:lnTo>
                    <a:pt x="213788" y="1282700"/>
                  </a:lnTo>
                  <a:cubicBezTo>
                    <a:pt x="95716" y="1282700"/>
                    <a:pt x="0" y="1186984"/>
                    <a:pt x="0" y="1068912"/>
                  </a:cubicBezTo>
                  <a:lnTo>
                    <a:pt x="0" y="213788"/>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1196" tIns="131196" rIns="131196" bIns="131196" numCol="1" spcCol="1270" anchor="ctr" anchorCtr="0">
              <a:noAutofit/>
            </a:bodyPr>
            <a:lstStyle/>
            <a:p>
              <a:pPr lvl="0" algn="ctr" defTabSz="800100">
                <a:lnSpc>
                  <a:spcPct val="90000"/>
                </a:lnSpc>
                <a:spcBef>
                  <a:spcPct val="0"/>
                </a:spcBef>
                <a:spcAft>
                  <a:spcPct val="35000"/>
                </a:spcAft>
              </a:pPr>
              <a:r>
                <a:rPr lang="en-US" sz="2800" b="1" i="1" kern="1200" dirty="0" err="1" smtClean="0">
                  <a:latin typeface="Times New Roman" panose="02020603050405020304" pitchFamily="18" charset="0"/>
                  <a:cs typeface="Times New Roman" panose="02020603050405020304" pitchFamily="18" charset="0"/>
                </a:rPr>
                <a:t>Bằng</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chứng</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của</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bài</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văn</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nghị</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luận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chính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câu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Lò</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trích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dẫn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viết</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3324737" y="2707479"/>
              <a:ext cx="8268124" cy="1657162"/>
            </a:xfrm>
            <a:custGeom>
              <a:avLst/>
              <a:gdLst>
                <a:gd name="connsiteX0" fmla="*/ 0 w 3522133"/>
                <a:gd name="connsiteY0" fmla="*/ 213788 h 1282700"/>
                <a:gd name="connsiteX1" fmla="*/ 213788 w 3522133"/>
                <a:gd name="connsiteY1" fmla="*/ 0 h 1282700"/>
                <a:gd name="connsiteX2" fmla="*/ 3308345 w 3522133"/>
                <a:gd name="connsiteY2" fmla="*/ 0 h 1282700"/>
                <a:gd name="connsiteX3" fmla="*/ 3522133 w 3522133"/>
                <a:gd name="connsiteY3" fmla="*/ 213788 h 1282700"/>
                <a:gd name="connsiteX4" fmla="*/ 3522133 w 3522133"/>
                <a:gd name="connsiteY4" fmla="*/ 1068912 h 1282700"/>
                <a:gd name="connsiteX5" fmla="*/ 3308345 w 3522133"/>
                <a:gd name="connsiteY5" fmla="*/ 1282700 h 1282700"/>
                <a:gd name="connsiteX6" fmla="*/ 213788 w 3522133"/>
                <a:gd name="connsiteY6" fmla="*/ 1282700 h 1282700"/>
                <a:gd name="connsiteX7" fmla="*/ 0 w 3522133"/>
                <a:gd name="connsiteY7" fmla="*/ 1068912 h 1282700"/>
                <a:gd name="connsiteX8" fmla="*/ 0 w 3522133"/>
                <a:gd name="connsiteY8" fmla="*/ 213788 h 12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2133" h="1282700">
                  <a:moveTo>
                    <a:pt x="0" y="213788"/>
                  </a:moveTo>
                  <a:cubicBezTo>
                    <a:pt x="0" y="95716"/>
                    <a:pt x="95716" y="0"/>
                    <a:pt x="213788" y="0"/>
                  </a:cubicBezTo>
                  <a:lnTo>
                    <a:pt x="3308345" y="0"/>
                  </a:lnTo>
                  <a:cubicBezTo>
                    <a:pt x="3426417" y="0"/>
                    <a:pt x="3522133" y="95716"/>
                    <a:pt x="3522133" y="213788"/>
                  </a:cubicBezTo>
                  <a:lnTo>
                    <a:pt x="3522133" y="1068912"/>
                  </a:lnTo>
                  <a:cubicBezTo>
                    <a:pt x="3522133" y="1186984"/>
                    <a:pt x="3426417" y="1282700"/>
                    <a:pt x="3308345" y="1282700"/>
                  </a:cubicBezTo>
                  <a:lnTo>
                    <a:pt x="213788" y="1282700"/>
                  </a:lnTo>
                  <a:cubicBezTo>
                    <a:pt x="95716" y="1282700"/>
                    <a:pt x="0" y="1186984"/>
                    <a:pt x="0" y="1068912"/>
                  </a:cubicBezTo>
                  <a:lnTo>
                    <a:pt x="0" y="213788"/>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1196" tIns="131196" rIns="131196" bIns="131196" numCol="1" spcCol="1270" anchor="ctr" anchorCtr="0">
              <a:noAutofit/>
            </a:bodyPr>
            <a:lstStyle/>
            <a:p>
              <a:pPr lvl="0" algn="ctr" defTabSz="8001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Đoạn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mở</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đầu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chính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luận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Đọc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Lò</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Sủn</a:t>
              </a:r>
              <a:r>
                <a:rPr lang="en-US" sz="2800" kern="1200" dirty="0" smtClean="0">
                  <a:latin typeface="Times New Roman" panose="02020603050405020304" pitchFamily="18" charset="0"/>
                  <a:cs typeface="Times New Roman" panose="02020603050405020304" pitchFamily="18" charset="0"/>
                </a:rPr>
                <a:t> ta </a:t>
              </a:r>
              <a:r>
                <a:rPr lang="en-US" sz="2800" kern="1200" dirty="0" err="1" smtClean="0">
                  <a:latin typeface="Times New Roman" panose="02020603050405020304" pitchFamily="18" charset="0"/>
                  <a:cs typeface="Times New Roman" panose="02020603050405020304" pitchFamily="18" charset="0"/>
                </a:rPr>
                <a:t>như</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khám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đỉnh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núi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mãnh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liệt</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2" name="Freeform 21"/>
            <p:cNvSpPr/>
            <p:nvPr/>
          </p:nvSpPr>
          <p:spPr>
            <a:xfrm>
              <a:off x="3296679" y="4524977"/>
              <a:ext cx="8268124" cy="1282699"/>
            </a:xfrm>
            <a:custGeom>
              <a:avLst/>
              <a:gdLst>
                <a:gd name="connsiteX0" fmla="*/ 0 w 3522133"/>
                <a:gd name="connsiteY0" fmla="*/ 213788 h 1282700"/>
                <a:gd name="connsiteX1" fmla="*/ 213788 w 3522133"/>
                <a:gd name="connsiteY1" fmla="*/ 0 h 1282700"/>
                <a:gd name="connsiteX2" fmla="*/ 3308345 w 3522133"/>
                <a:gd name="connsiteY2" fmla="*/ 0 h 1282700"/>
                <a:gd name="connsiteX3" fmla="*/ 3522133 w 3522133"/>
                <a:gd name="connsiteY3" fmla="*/ 213788 h 1282700"/>
                <a:gd name="connsiteX4" fmla="*/ 3522133 w 3522133"/>
                <a:gd name="connsiteY4" fmla="*/ 1068912 h 1282700"/>
                <a:gd name="connsiteX5" fmla="*/ 3308345 w 3522133"/>
                <a:gd name="connsiteY5" fmla="*/ 1282700 h 1282700"/>
                <a:gd name="connsiteX6" fmla="*/ 213788 w 3522133"/>
                <a:gd name="connsiteY6" fmla="*/ 1282700 h 1282700"/>
                <a:gd name="connsiteX7" fmla="*/ 0 w 3522133"/>
                <a:gd name="connsiteY7" fmla="*/ 1068912 h 1282700"/>
                <a:gd name="connsiteX8" fmla="*/ 0 w 3522133"/>
                <a:gd name="connsiteY8" fmla="*/ 213788 h 12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2133" h="1282700">
                  <a:moveTo>
                    <a:pt x="0" y="213788"/>
                  </a:moveTo>
                  <a:cubicBezTo>
                    <a:pt x="0" y="95716"/>
                    <a:pt x="95716" y="0"/>
                    <a:pt x="213788" y="0"/>
                  </a:cubicBezTo>
                  <a:lnTo>
                    <a:pt x="3308345" y="0"/>
                  </a:lnTo>
                  <a:cubicBezTo>
                    <a:pt x="3426417" y="0"/>
                    <a:pt x="3522133" y="95716"/>
                    <a:pt x="3522133" y="213788"/>
                  </a:cubicBezTo>
                  <a:lnTo>
                    <a:pt x="3522133" y="1068912"/>
                  </a:lnTo>
                  <a:cubicBezTo>
                    <a:pt x="3522133" y="1186984"/>
                    <a:pt x="3426417" y="1282700"/>
                    <a:pt x="3308345" y="1282700"/>
                  </a:cubicBezTo>
                  <a:lnTo>
                    <a:pt x="213788" y="1282700"/>
                  </a:lnTo>
                  <a:cubicBezTo>
                    <a:pt x="95716" y="1282700"/>
                    <a:pt x="0" y="1186984"/>
                    <a:pt x="0" y="1068912"/>
                  </a:cubicBezTo>
                  <a:lnTo>
                    <a:pt x="0" y="213788"/>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1196" tIns="131196" rIns="131196" bIns="131196" numCol="1" spcCol="1270" anchor="ctr" anchorCtr="0">
              <a:noAutofit/>
            </a:bodyPr>
            <a:lstStyle/>
            <a:p>
              <a:pPr lvl="0" algn="ctr" defTabSz="8001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Đoạn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cuối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Tổng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hợp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luận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vấn</a:t>
              </a:r>
              <a:r>
                <a:rPr lang="en-US" sz="2800" kern="1200" dirty="0" smtClean="0">
                  <a:latin typeface="Times New Roman" panose="02020603050405020304" pitchFamily="18" charset="0"/>
                  <a:cs typeface="Times New Roman" panose="02020603050405020304" pitchFamily="18" charset="0"/>
                </a:rPr>
                <a:t> </a:t>
              </a:r>
              <a:r>
                <a:rPr lang="en-US" sz="2800" kern="1200" smtClean="0">
                  <a:latin typeface="Times New Roman" panose="02020603050405020304" pitchFamily="18" charset="0"/>
                  <a:cs typeface="Times New Roman" panose="02020603050405020304" pitchFamily="18" charset="0"/>
                </a:rPr>
                <a:t>đề </a:t>
              </a:r>
              <a:r>
                <a:rPr lang="en-US" sz="2800" kern="1200" dirty="0" err="1" smtClean="0">
                  <a:latin typeface="Times New Roman" panose="02020603050405020304" pitchFamily="18" charset="0"/>
                  <a:cs typeface="Times New Roman" panose="02020603050405020304" pitchFamily="18" charset="0"/>
                </a:rPr>
                <a:t>đã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luận</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87490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998609" y="125708"/>
            <a:ext cx="10194779" cy="523220"/>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 GỠ TÁC GIẢ</a:t>
            </a:r>
            <a:r>
              <a:rPr kumimoji="0" lang="pt-BR"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Nhà</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thơ</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Lò</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Ngân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Sủn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người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con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của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núi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660400" y="1130300"/>
            <a:ext cx="2004010" cy="553357"/>
          </a:xfrm>
          <a:prstGeom prst="rect">
            <a:avLst/>
          </a:prstGeom>
        </p:spPr>
        <p:txBody>
          <a:bodyPr wrap="none">
            <a:spAutoFit/>
          </a:bodyPr>
          <a:lstStyle/>
          <a:p>
            <a:pPr algn="just">
              <a:lnSpc>
                <a:spcPct val="107000"/>
              </a:lnSpc>
              <a:spcAft>
                <a:spcPts val="80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3.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Tổng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Cloud Callout 2"/>
          <p:cNvSpPr/>
          <p:nvPr/>
        </p:nvSpPr>
        <p:spPr>
          <a:xfrm>
            <a:off x="2774947" y="1432858"/>
            <a:ext cx="7728155" cy="3419285"/>
          </a:xfrm>
          <a:prstGeom prst="cloudCallout">
            <a:avLst/>
          </a:prstGeom>
          <a:ln w="28575"/>
        </p:spPr>
        <p:style>
          <a:lnRef idx="2">
            <a:schemeClr val="accent2"/>
          </a:lnRef>
          <a:fillRef idx="1">
            <a:schemeClr val="lt1"/>
          </a:fillRef>
          <a:effectRef idx="0">
            <a:schemeClr val="accent2"/>
          </a:effectRef>
          <a:fontRef idx="minor">
            <a:schemeClr val="dk1"/>
          </a:fontRef>
        </p:style>
        <p:txBody>
          <a:bodyPr rtlCol="0" anchor="ctr"/>
          <a:lstStyle/>
          <a:p>
            <a:pPr marR="30480" algn="just">
              <a:lnSpc>
                <a:spcPct val="107000"/>
              </a:lnSpc>
              <a:spcAft>
                <a:spcPts val="1200"/>
              </a:spcAft>
            </a:pP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Chỉ</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yếu</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tố</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cơ</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thấy</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VB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thơ</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Lò</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Ngân</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Sủn</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núi</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R="30480" algn="just">
              <a:lnSpc>
                <a:spcPct val="107000"/>
              </a:lnSpc>
              <a:spcAft>
                <a:spcPts val="1200"/>
              </a:spcAft>
            </a:pPr>
            <a:r>
              <a:rPr lang="en-US" sz="24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viết</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đã</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giúp</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gặp</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gỡ</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ai</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thêm</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thơ</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ông</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1836630" y="4439660"/>
            <a:ext cx="1876633" cy="1876633"/>
          </a:xfrm>
          <a:prstGeom prst="rect">
            <a:avLst/>
          </a:prstGeom>
        </p:spPr>
      </p:pic>
    </p:spTree>
    <p:extLst>
      <p:ext uri="{BB962C8B-B14F-4D97-AF65-F5344CB8AC3E}">
        <p14:creationId xmlns:p14="http://schemas.microsoft.com/office/powerpoint/2010/main" val="41972622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998609" y="125708"/>
            <a:ext cx="10194779" cy="523220"/>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 GỠ TÁC GIẢ</a:t>
            </a:r>
            <a:r>
              <a:rPr kumimoji="0" lang="pt-BR"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Nhà</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thơ</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Lò</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Ngân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Sủn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người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con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của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núi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4" name="Group 13"/>
          <p:cNvGrpSpPr/>
          <p:nvPr/>
        </p:nvGrpSpPr>
        <p:grpSpPr>
          <a:xfrm>
            <a:off x="1967898" y="1566174"/>
            <a:ext cx="8488708" cy="3860792"/>
            <a:chOff x="3111910" y="1803204"/>
            <a:chExt cx="8488708" cy="3860792"/>
          </a:xfrm>
        </p:grpSpPr>
        <p:sp>
          <p:nvSpPr>
            <p:cNvPr id="15" name="Freeform 14"/>
            <p:cNvSpPr/>
            <p:nvPr/>
          </p:nvSpPr>
          <p:spPr>
            <a:xfrm>
              <a:off x="5726906" y="3428999"/>
              <a:ext cx="738187" cy="793551"/>
            </a:xfrm>
            <a:custGeom>
              <a:avLst/>
              <a:gdLst/>
              <a:ahLst/>
              <a:cxnLst/>
              <a:rect l="0" t="0" r="0" b="0"/>
              <a:pathLst>
                <a:path>
                  <a:moveTo>
                    <a:pt x="0" y="0"/>
                  </a:moveTo>
                  <a:lnTo>
                    <a:pt x="369093" y="0"/>
                  </a:lnTo>
                  <a:lnTo>
                    <a:pt x="369093" y="793551"/>
                  </a:lnTo>
                  <a:lnTo>
                    <a:pt x="738187" y="793551"/>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7" name="Freeform 16"/>
            <p:cNvSpPr/>
            <p:nvPr/>
          </p:nvSpPr>
          <p:spPr>
            <a:xfrm>
              <a:off x="5726906" y="2635447"/>
              <a:ext cx="738187" cy="793551"/>
            </a:xfrm>
            <a:custGeom>
              <a:avLst/>
              <a:gdLst/>
              <a:ahLst/>
              <a:cxnLst/>
              <a:rect l="0" t="0" r="0" b="0"/>
              <a:pathLst>
                <a:path>
                  <a:moveTo>
                    <a:pt x="0" y="793551"/>
                  </a:moveTo>
                  <a:lnTo>
                    <a:pt x="369093" y="793551"/>
                  </a:lnTo>
                  <a:lnTo>
                    <a:pt x="369093" y="0"/>
                  </a:lnTo>
                  <a:lnTo>
                    <a:pt x="738187" y="0"/>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8" name="Freeform 17"/>
            <p:cNvSpPr/>
            <p:nvPr/>
          </p:nvSpPr>
          <p:spPr>
            <a:xfrm>
              <a:off x="3111910" y="2866130"/>
              <a:ext cx="2747731" cy="1125735"/>
            </a:xfrm>
            <a:custGeom>
              <a:avLst/>
              <a:gdLst>
                <a:gd name="connsiteX0" fmla="*/ 0 w 3690937"/>
                <a:gd name="connsiteY0" fmla="*/ 0 h 1125735"/>
                <a:gd name="connsiteX1" fmla="*/ 3690937 w 3690937"/>
                <a:gd name="connsiteY1" fmla="*/ 0 h 1125735"/>
                <a:gd name="connsiteX2" fmla="*/ 3690937 w 3690937"/>
                <a:gd name="connsiteY2" fmla="*/ 1125735 h 1125735"/>
                <a:gd name="connsiteX3" fmla="*/ 0 w 3690937"/>
                <a:gd name="connsiteY3" fmla="*/ 1125735 h 1125735"/>
                <a:gd name="connsiteX4" fmla="*/ 0 w 3690937"/>
                <a:gd name="connsiteY4" fmla="*/ 0 h 112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937" h="1125735">
                  <a:moveTo>
                    <a:pt x="0" y="0"/>
                  </a:moveTo>
                  <a:lnTo>
                    <a:pt x="3690937" y="0"/>
                  </a:lnTo>
                  <a:lnTo>
                    <a:pt x="3690937" y="1125735"/>
                  </a:lnTo>
                  <a:lnTo>
                    <a:pt x="0" y="1125735"/>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3. </a:t>
              </a:r>
              <a:r>
                <a:rPr lang="en-US" sz="2800" b="1" kern="1200" dirty="0" err="1" smtClean="0">
                  <a:latin typeface="Times New Roman" panose="02020603050405020304" pitchFamily="18" charset="0"/>
                  <a:cs typeface="Times New Roman" panose="02020603050405020304" pitchFamily="18" charset="0"/>
                </a:rPr>
                <a:t>Tổng</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kết</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6327005" y="1803204"/>
              <a:ext cx="5273613" cy="1664485"/>
            </a:xfrm>
            <a:custGeom>
              <a:avLst/>
              <a:gdLst>
                <a:gd name="connsiteX0" fmla="*/ 0 w 3690937"/>
                <a:gd name="connsiteY0" fmla="*/ 0 h 1125735"/>
                <a:gd name="connsiteX1" fmla="*/ 3690937 w 3690937"/>
                <a:gd name="connsiteY1" fmla="*/ 0 h 1125735"/>
                <a:gd name="connsiteX2" fmla="*/ 3690937 w 3690937"/>
                <a:gd name="connsiteY2" fmla="*/ 1125735 h 1125735"/>
                <a:gd name="connsiteX3" fmla="*/ 0 w 3690937"/>
                <a:gd name="connsiteY3" fmla="*/ 1125735 h 1125735"/>
                <a:gd name="connsiteX4" fmla="*/ 0 w 3690937"/>
                <a:gd name="connsiteY4" fmla="*/ 0 h 112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937" h="1125735">
                  <a:moveTo>
                    <a:pt x="0" y="0"/>
                  </a:moveTo>
                  <a:lnTo>
                    <a:pt x="3690937" y="0"/>
                  </a:lnTo>
                  <a:lnTo>
                    <a:pt x="3690937" y="1125735"/>
                  </a:lnTo>
                  <a:lnTo>
                    <a:pt x="0" y="1125735"/>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Nghệ</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thuật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lập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luận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chặt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chẽ</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bằng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chứng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cụ</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lẽ</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thuyết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phục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giàu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xúc</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6327006" y="3630802"/>
              <a:ext cx="5273612" cy="2033194"/>
            </a:xfrm>
            <a:custGeom>
              <a:avLst/>
              <a:gdLst>
                <a:gd name="connsiteX0" fmla="*/ 0 w 3690937"/>
                <a:gd name="connsiteY0" fmla="*/ 0 h 1125735"/>
                <a:gd name="connsiteX1" fmla="*/ 3690937 w 3690937"/>
                <a:gd name="connsiteY1" fmla="*/ 0 h 1125735"/>
                <a:gd name="connsiteX2" fmla="*/ 3690937 w 3690937"/>
                <a:gd name="connsiteY2" fmla="*/ 1125735 h 1125735"/>
                <a:gd name="connsiteX3" fmla="*/ 0 w 3690937"/>
                <a:gd name="connsiteY3" fmla="*/ 1125735 h 1125735"/>
                <a:gd name="connsiteX4" fmla="*/ 0 w 3690937"/>
                <a:gd name="connsiteY4" fmla="*/ 0 h 112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937" h="1125735">
                  <a:moveTo>
                    <a:pt x="0" y="0"/>
                  </a:moveTo>
                  <a:lnTo>
                    <a:pt x="3690937" y="0"/>
                  </a:lnTo>
                  <a:lnTo>
                    <a:pt x="3690937" y="1125735"/>
                  </a:lnTo>
                  <a:lnTo>
                    <a:pt x="0" y="1125735"/>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Nội</a:t>
              </a:r>
              <a:r>
                <a:rPr lang="en-US" sz="2800" kern="1200" dirty="0" smtClean="0">
                  <a:latin typeface="Times New Roman" panose="02020603050405020304" pitchFamily="18" charset="0"/>
                  <a:cs typeface="Times New Roman" panose="02020603050405020304" pitchFamily="18" charset="0"/>
                </a:rPr>
                <a:t> dung: </a:t>
              </a:r>
              <a:r>
                <a:rPr lang="en-US" sz="2800" kern="1200" dirty="0" err="1" smtClean="0">
                  <a:latin typeface="Times New Roman" panose="02020603050405020304" pitchFamily="18" charset="0"/>
                  <a:cs typeface="Times New Roman" panose="02020603050405020304" pitchFamily="18" charset="0"/>
                </a:rPr>
                <a:t>Bài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nghị</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luận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Lò</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hồn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núi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rừng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hiện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gắn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yêu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mãnh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liệt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quê</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hương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mình</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pic>
        <p:nvPicPr>
          <p:cNvPr id="21" name="Picture 20"/>
          <p:cNvPicPr>
            <a:picLocks noChangeAspect="1"/>
          </p:cNvPicPr>
          <p:nvPr/>
        </p:nvPicPr>
        <p:blipFill>
          <a:blip r:embed="rId3"/>
          <a:stretch>
            <a:fillRect/>
          </a:stretch>
        </p:blipFill>
        <p:spPr>
          <a:xfrm>
            <a:off x="1935727" y="4059260"/>
            <a:ext cx="2767659" cy="1854843"/>
          </a:xfrm>
          <a:prstGeom prst="rect">
            <a:avLst/>
          </a:prstGeom>
        </p:spPr>
      </p:pic>
    </p:spTree>
    <p:extLst>
      <p:ext uri="{BB962C8B-B14F-4D97-AF65-F5344CB8AC3E}">
        <p14:creationId xmlns:p14="http://schemas.microsoft.com/office/powerpoint/2010/main" val="25620566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998609" y="125708"/>
            <a:ext cx="10194779" cy="523220"/>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 GỠ TÁC GIẢ</a:t>
            </a:r>
            <a:r>
              <a:rPr kumimoji="0" lang="pt-BR"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Nhà</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thơ</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Lò</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Ngân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Sủn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người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con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của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núi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660400" y="1349477"/>
            <a:ext cx="6343531" cy="523220"/>
          </a:xfrm>
          <a:prstGeom prst="rect">
            <a:avLst/>
          </a:prstGeom>
        </p:spPr>
        <p:txBody>
          <a:bodyPr wrap="none">
            <a:spAutoFit/>
          </a:bodyPr>
          <a:lstStyle/>
          <a:p>
            <a:pPr algn="just">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IV. </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PHIÊU LƯU CÙNG TRANG SÁCH</a:t>
            </a:r>
            <a:endParaRPr lang="en-US" sz="2800" dirty="0">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2530475" y="1946437"/>
            <a:ext cx="7143750" cy="4462861"/>
          </a:xfrm>
          <a:prstGeom prst="rect">
            <a:avLst/>
          </a:prstGeom>
        </p:spPr>
      </p:pic>
      <p:pic>
        <p:nvPicPr>
          <p:cNvPr id="13" name="mXlkSmDNhUE"/>
          <p:cNvPicPr>
            <a:picLocks noRot="1" noChangeAspect="1"/>
          </p:cNvPicPr>
          <p:nvPr>
            <a:videoFile r:link="rId1"/>
          </p:nvPr>
        </p:nvPicPr>
        <p:blipFill>
          <a:blip r:embed="rId5"/>
          <a:stretch>
            <a:fillRect/>
          </a:stretch>
        </p:blipFill>
        <p:spPr>
          <a:xfrm>
            <a:off x="2949677" y="2278279"/>
            <a:ext cx="6341807" cy="3444771"/>
          </a:xfrm>
          <a:prstGeom prst="rect">
            <a:avLst/>
          </a:prstGeom>
        </p:spPr>
      </p:pic>
      <p:sp>
        <p:nvSpPr>
          <p:cNvPr id="22" name="Rectangle 21"/>
          <p:cNvSpPr/>
          <p:nvPr/>
        </p:nvSpPr>
        <p:spPr>
          <a:xfrm>
            <a:off x="685800" y="2751812"/>
            <a:ext cx="2008242" cy="175432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smtClean="0">
                <a:ln/>
                <a:solidFill>
                  <a:schemeClr val="accent4"/>
                </a:solidFill>
                <a:effectLst/>
              </a:rPr>
              <a:t>XEM </a:t>
            </a:r>
          </a:p>
          <a:p>
            <a:pPr algn="ctr"/>
            <a:r>
              <a:rPr lang="en-US" sz="5400" b="1" cap="none" spc="0" dirty="0" smtClean="0">
                <a:ln/>
                <a:solidFill>
                  <a:schemeClr val="accent4"/>
                </a:solidFill>
                <a:effectLst/>
              </a:rPr>
              <a:t>VIDEO</a:t>
            </a:r>
            <a:endParaRPr lang="en-US" sz="5400" b="1" cap="none" spc="0" dirty="0">
              <a:ln/>
              <a:solidFill>
                <a:schemeClr val="accent4"/>
              </a:solidFill>
              <a:effectLst/>
            </a:endParaRPr>
          </a:p>
        </p:txBody>
      </p:sp>
    </p:spTree>
    <p:extLst>
      <p:ext uri="{BB962C8B-B14F-4D97-AF65-F5344CB8AC3E}">
        <p14:creationId xmlns:p14="http://schemas.microsoft.com/office/powerpoint/2010/main" val="21249345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998609" y="125708"/>
            <a:ext cx="10194779" cy="523220"/>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 GỠ TÁC GIẢ</a:t>
            </a:r>
            <a:r>
              <a:rPr kumimoji="0" lang="pt-BR"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Nhà</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thơ</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Lò</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Ngân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Sủn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người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con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của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núi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660400" y="1349477"/>
            <a:ext cx="6343531"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IV.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PHIÊU LƯU CÙNG TRANG SÁCH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Plaque 7"/>
          <p:cNvSpPr/>
          <p:nvPr/>
        </p:nvSpPr>
        <p:spPr>
          <a:xfrm>
            <a:off x="139392" y="2225335"/>
            <a:ext cx="3185653" cy="840658"/>
          </a:xfrm>
          <a:prstGeom prst="plaque">
            <a:avLst/>
          </a:prstGeom>
          <a:blipFill>
            <a:blip r:embed="rId3"/>
            <a:tile tx="0" ty="0" sx="100000" sy="100000" flip="none" algn="tl"/>
          </a:blipFill>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Times New Roman" panose="02020603050405020304" pitchFamily="18" charset="0"/>
                <a:cs typeface="Times New Roman" panose="02020603050405020304" pitchFamily="18" charset="0"/>
              </a:rPr>
              <a:t>THẢO LUẬN NHÓM</a:t>
            </a:r>
            <a:endParaRPr lang="en-US" sz="2400" b="1" dirty="0">
              <a:latin typeface="Times New Roman" panose="02020603050405020304" pitchFamily="18" charset="0"/>
              <a:cs typeface="Times New Roman" panose="02020603050405020304" pitchFamily="18" charset="0"/>
            </a:endParaRPr>
          </a:p>
        </p:txBody>
      </p:sp>
      <p:sp>
        <p:nvSpPr>
          <p:cNvPr id="14" name="Rectangle 13"/>
          <p:cNvSpPr/>
          <p:nvPr/>
        </p:nvSpPr>
        <p:spPr>
          <a:xfrm>
            <a:off x="4265489" y="1722351"/>
            <a:ext cx="7005444" cy="983283"/>
          </a:xfrm>
          <a:prstGeom prst="rect">
            <a:avLst/>
          </a:prstGeom>
        </p:spPr>
        <p:txBody>
          <a:bodyPr wrap="none">
            <a:spAutoFit/>
          </a:bodyPr>
          <a:lstStyle/>
          <a:p>
            <a:pPr algn="ctr">
              <a:lnSpc>
                <a:spcPct val="107000"/>
              </a:lnSpc>
              <a:spcAft>
                <a:spcPts val="0"/>
              </a:spcAft>
              <a:tabLst>
                <a:tab pos="1386840" algn="l"/>
              </a:tabLst>
            </a:pP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Phiếu</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4: </a:t>
            </a:r>
            <a:endPar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tabLst>
                <a:tab pos="1386840" algn="l"/>
              </a:tabLst>
            </a:pP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Bảng</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so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sánh</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phim</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2811079673"/>
              </p:ext>
            </p:extLst>
          </p:nvPr>
        </p:nvGraphicFramePr>
        <p:xfrm>
          <a:off x="4017522" y="2816245"/>
          <a:ext cx="7501378" cy="3652520"/>
        </p:xfrm>
        <a:graphic>
          <a:graphicData uri="http://schemas.openxmlformats.org/drawingml/2006/table">
            <a:tbl>
              <a:tblPr firstRow="1" firstCol="1" bandRow="1"/>
              <a:tblGrid>
                <a:gridCol w="1767832">
                  <a:extLst>
                    <a:ext uri="{9D8B030D-6E8A-4147-A177-3AD203B41FA5}">
                      <a16:colId xmlns="" xmlns:a16="http://schemas.microsoft.com/office/drawing/2014/main" val="2646780305"/>
                    </a:ext>
                  </a:extLst>
                </a:gridCol>
                <a:gridCol w="1767832">
                  <a:extLst>
                    <a:ext uri="{9D8B030D-6E8A-4147-A177-3AD203B41FA5}">
                      <a16:colId xmlns="" xmlns:a16="http://schemas.microsoft.com/office/drawing/2014/main" val="3252013767"/>
                    </a:ext>
                  </a:extLst>
                </a:gridCol>
                <a:gridCol w="1982857">
                  <a:extLst>
                    <a:ext uri="{9D8B030D-6E8A-4147-A177-3AD203B41FA5}">
                      <a16:colId xmlns="" xmlns:a16="http://schemas.microsoft.com/office/drawing/2014/main" val="2802679258"/>
                    </a:ext>
                  </a:extLst>
                </a:gridCol>
                <a:gridCol w="1982857">
                  <a:extLst>
                    <a:ext uri="{9D8B030D-6E8A-4147-A177-3AD203B41FA5}">
                      <a16:colId xmlns="" xmlns:a16="http://schemas.microsoft.com/office/drawing/2014/main" val="2879642131"/>
                    </a:ext>
                  </a:extLst>
                </a:gridCol>
              </a:tblGrid>
              <a:tr h="0">
                <a:tc rowSpan="2">
                  <a:txBody>
                    <a:bodyPr/>
                    <a:lstStyle/>
                    <a:p>
                      <a:pPr>
                        <a:lnSpc>
                          <a:spcPct val="107000"/>
                        </a:lnSpc>
                        <a:spcAft>
                          <a:spcPts val="0"/>
                        </a:spcAft>
                      </a:pPr>
                      <a:r>
                        <a:rPr lang="pt-BR" sz="28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07000"/>
                        </a:lnSpc>
                        <a:spcAft>
                          <a:spcPts val="0"/>
                        </a:spcAft>
                      </a:pPr>
                      <a:r>
                        <a:rPr lang="pt-BR" sz="2800" b="1">
                          <a:effectLst/>
                          <a:latin typeface="Times New Roman" panose="02020603050405020304" pitchFamily="18" charset="0"/>
                          <a:ea typeface="Times New Roman" panose="02020603050405020304" pitchFamily="18" charset="0"/>
                          <a:cs typeface="Times New Roman" panose="02020603050405020304" pitchFamily="18" charset="0"/>
                        </a:rPr>
                        <a:t>Điểm tương đồng</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gridSpan="2">
                  <a:txBody>
                    <a:bodyPr/>
                    <a:lstStyle/>
                    <a:p>
                      <a:pPr algn="ctr">
                        <a:lnSpc>
                          <a:spcPct val="107000"/>
                        </a:lnSpc>
                        <a:spcAft>
                          <a:spcPts val="0"/>
                        </a:spcAft>
                      </a:pPr>
                      <a:r>
                        <a:rPr lang="pt-BR" sz="2800" b="1">
                          <a:effectLst/>
                          <a:latin typeface="Times New Roman" panose="02020603050405020304" pitchFamily="18" charset="0"/>
                          <a:ea typeface="Times New Roman" panose="02020603050405020304" pitchFamily="18" charset="0"/>
                          <a:cs typeface="Times New Roman" panose="02020603050405020304" pitchFamily="18" charset="0"/>
                        </a:rPr>
                        <a:t>Điểm khác biệt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hMerge="1">
                  <a:txBody>
                    <a:bodyPr/>
                    <a:lstStyle/>
                    <a:p>
                      <a:endParaRPr lang="en-US"/>
                    </a:p>
                  </a:txBody>
                  <a:tcPr/>
                </a:tc>
                <a:extLst>
                  <a:ext uri="{0D108BD9-81ED-4DB2-BD59-A6C34878D82A}">
                    <a16:rowId xmlns="" xmlns:a16="http://schemas.microsoft.com/office/drawing/2014/main" val="288397838"/>
                  </a:ext>
                </a:extLst>
              </a:tr>
              <a:tr h="0">
                <a:tc vMerge="1">
                  <a:txBody>
                    <a:bodyPr/>
                    <a:lstStyle/>
                    <a:p>
                      <a:endParaRPr lang="en-US"/>
                    </a:p>
                  </a:txBody>
                  <a:tcPr/>
                </a:tc>
                <a:tc vMerge="1">
                  <a:txBody>
                    <a:bodyPr/>
                    <a:lstStyle/>
                    <a:p>
                      <a:endParaRPr lang="en-US"/>
                    </a:p>
                  </a:txBody>
                  <a:tcPr/>
                </a:tc>
                <a:tc>
                  <a:txBody>
                    <a:bodyPr/>
                    <a:lstStyle/>
                    <a:p>
                      <a:pPr algn="ctr">
                        <a:lnSpc>
                          <a:spcPct val="107000"/>
                        </a:lnSpc>
                        <a:spcAft>
                          <a:spcPts val="0"/>
                        </a:spcAft>
                      </a:pPr>
                      <a:r>
                        <a:rPr lang="pt-BR" sz="2800" b="1">
                          <a:effectLst/>
                          <a:latin typeface="Times New Roman" panose="02020603050405020304" pitchFamily="18" charset="0"/>
                          <a:ea typeface="Times New Roman" panose="02020603050405020304" pitchFamily="18" charset="0"/>
                          <a:cs typeface="Times New Roman" panose="02020603050405020304" pitchFamily="18" charset="0"/>
                        </a:rPr>
                        <a:t>Phim</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07000"/>
                        </a:lnSpc>
                        <a:spcAft>
                          <a:spcPts val="0"/>
                        </a:spcAft>
                      </a:pPr>
                      <a:r>
                        <a:rPr lang="pt-BR" sz="2800" b="1">
                          <a:effectLst/>
                          <a:latin typeface="Times New Roman" panose="02020603050405020304" pitchFamily="18" charset="0"/>
                          <a:ea typeface="Times New Roman" panose="02020603050405020304" pitchFamily="18" charset="0"/>
                          <a:cs typeface="Times New Roman" panose="02020603050405020304" pitchFamily="18" charset="0"/>
                        </a:rPr>
                        <a:t>Sách (tác phẩm văn học)</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 xmlns:a16="http://schemas.microsoft.com/office/drawing/2014/main" val="3151302036"/>
                  </a:ext>
                </a:extLst>
              </a:tr>
              <a:tr h="0">
                <a:tc>
                  <a:txBody>
                    <a:bodyPr/>
                    <a:lstStyle/>
                    <a:p>
                      <a:pPr>
                        <a:lnSpc>
                          <a:spcPct val="107000"/>
                        </a:lnSpc>
                        <a:spcAft>
                          <a:spcPts val="0"/>
                        </a:spcAft>
                      </a:pPr>
                      <a:r>
                        <a:rPr lang="pt-BR" sz="2800" b="1">
                          <a:effectLst/>
                          <a:latin typeface="Times New Roman" panose="02020603050405020304" pitchFamily="18" charset="0"/>
                          <a:ea typeface="Times New Roman" panose="02020603050405020304" pitchFamily="18" charset="0"/>
                          <a:cs typeface="Times New Roman" panose="02020603050405020304" pitchFamily="18" charset="0"/>
                        </a:rPr>
                        <a:t>Nội dung</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2800" b="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2800" b="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2800" b="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010976857"/>
                  </a:ext>
                </a:extLst>
              </a:tr>
              <a:tr h="0">
                <a:tc>
                  <a:txBody>
                    <a:bodyPr/>
                    <a:lstStyle/>
                    <a:p>
                      <a:pPr>
                        <a:lnSpc>
                          <a:spcPct val="107000"/>
                        </a:lnSpc>
                        <a:spcAft>
                          <a:spcPts val="0"/>
                        </a:spcAft>
                      </a:pPr>
                      <a:r>
                        <a:rPr lang="pt-BR" sz="2800" b="1">
                          <a:effectLst/>
                          <a:latin typeface="Times New Roman" panose="02020603050405020304" pitchFamily="18" charset="0"/>
                          <a:ea typeface="Times New Roman" panose="02020603050405020304" pitchFamily="18" charset="0"/>
                          <a:cs typeface="Times New Roman" panose="02020603050405020304" pitchFamily="18" charset="0"/>
                        </a:rPr>
                        <a:t>Hình thức</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2800" b="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2800" b="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pt-BR" sz="2800" b="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692321897"/>
                  </a:ext>
                </a:extLst>
              </a:tr>
            </a:tbl>
          </a:graphicData>
        </a:graphic>
      </p:graphicFrame>
      <p:pic>
        <p:nvPicPr>
          <p:cNvPr id="17" name="Picture 16"/>
          <p:cNvPicPr>
            <a:picLocks noChangeAspect="1"/>
          </p:cNvPicPr>
          <p:nvPr/>
        </p:nvPicPr>
        <p:blipFill>
          <a:blip r:embed="rId4"/>
          <a:stretch>
            <a:fillRect/>
          </a:stretch>
        </p:blipFill>
        <p:spPr>
          <a:xfrm>
            <a:off x="660400" y="3598261"/>
            <a:ext cx="3086555" cy="2383971"/>
          </a:xfrm>
          <a:prstGeom prst="rect">
            <a:avLst/>
          </a:prstGeom>
        </p:spPr>
      </p:pic>
    </p:spTree>
    <p:extLst>
      <p:ext uri="{BB962C8B-B14F-4D97-AF65-F5344CB8AC3E}">
        <p14:creationId xmlns:p14="http://schemas.microsoft.com/office/powerpoint/2010/main" val="10113407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227564" y="833284"/>
            <a:ext cx="3749572"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1143588" y="136771"/>
            <a:ext cx="991752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GIAI ĐOẠN 1:  KHỞI ĐỘNG DỰ ÁN </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CUỐN SÁCH TÔI YÊU</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4227564" y="777201"/>
            <a:ext cx="383310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Khởi</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động</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chung</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cho</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dự</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án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0"/>
          <p:cNvPicPr>
            <a:picLocks noChangeAspect="1"/>
          </p:cNvPicPr>
          <p:nvPr/>
        </p:nvPicPr>
        <p:blipFill>
          <a:blip r:embed="rId3"/>
          <a:srcRect l="92806" b="99030"/>
          <a:stretch>
            <a:fillRect/>
          </a:stretch>
        </p:blipFill>
        <p:spPr>
          <a:xfrm>
            <a:off x="6358923" y="1238867"/>
            <a:ext cx="452248" cy="48463"/>
          </a:xfrm>
          <a:custGeom>
            <a:avLst/>
            <a:gdLst>
              <a:gd name="connsiteX0" fmla="*/ 0 w 452248"/>
              <a:gd name="connsiteY0" fmla="*/ 0 h 48463"/>
              <a:gd name="connsiteX1" fmla="*/ 452248 w 452248"/>
              <a:gd name="connsiteY1" fmla="*/ 0 h 48463"/>
              <a:gd name="connsiteX2" fmla="*/ 452248 w 452248"/>
              <a:gd name="connsiteY2" fmla="*/ 48463 h 48463"/>
              <a:gd name="connsiteX3" fmla="*/ 236504 w 452248"/>
              <a:gd name="connsiteY3" fmla="*/ 12899 h 48463"/>
              <a:gd name="connsiteX4" fmla="*/ 0 w 452248"/>
              <a:gd name="connsiteY4" fmla="*/ 0 h 48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48" h="48463">
                <a:moveTo>
                  <a:pt x="0" y="0"/>
                </a:moveTo>
                <a:lnTo>
                  <a:pt x="452248" y="0"/>
                </a:lnTo>
                <a:lnTo>
                  <a:pt x="452248" y="48463"/>
                </a:lnTo>
                <a:lnTo>
                  <a:pt x="236504" y="12899"/>
                </a:lnTo>
                <a:cubicBezTo>
                  <a:pt x="158744" y="4370"/>
                  <a:pt x="79844" y="0"/>
                  <a:pt x="0" y="0"/>
                </a:cubicBezTo>
                <a:close/>
              </a:path>
            </a:pathLst>
          </a:custGeom>
        </p:spPr>
      </p:pic>
      <p:pic>
        <p:nvPicPr>
          <p:cNvPr id="19" name="Picture 18"/>
          <p:cNvPicPr>
            <a:picLocks noChangeAspect="1"/>
          </p:cNvPicPr>
          <p:nvPr/>
        </p:nvPicPr>
        <p:blipFill>
          <a:blip r:embed="rId3"/>
          <a:srcRect l="92806" t="99030"/>
          <a:stretch>
            <a:fillRect/>
          </a:stretch>
        </p:blipFill>
        <p:spPr>
          <a:xfrm>
            <a:off x="6358923" y="6187238"/>
            <a:ext cx="452248" cy="48463"/>
          </a:xfrm>
          <a:custGeom>
            <a:avLst/>
            <a:gdLst>
              <a:gd name="connsiteX0" fmla="*/ 452248 w 452248"/>
              <a:gd name="connsiteY0" fmla="*/ 0 h 48463"/>
              <a:gd name="connsiteX1" fmla="*/ 452248 w 452248"/>
              <a:gd name="connsiteY1" fmla="*/ 48463 h 48463"/>
              <a:gd name="connsiteX2" fmla="*/ 0 w 452248"/>
              <a:gd name="connsiteY2" fmla="*/ 48463 h 48463"/>
              <a:gd name="connsiteX3" fmla="*/ 236504 w 452248"/>
              <a:gd name="connsiteY3" fmla="*/ 35564 h 48463"/>
              <a:gd name="connsiteX4" fmla="*/ 452248 w 452248"/>
              <a:gd name="connsiteY4" fmla="*/ 0 h 48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48" h="48463">
                <a:moveTo>
                  <a:pt x="452248" y="0"/>
                </a:moveTo>
                <a:lnTo>
                  <a:pt x="452248" y="48463"/>
                </a:lnTo>
                <a:lnTo>
                  <a:pt x="0" y="48463"/>
                </a:lnTo>
                <a:cubicBezTo>
                  <a:pt x="79844" y="48463"/>
                  <a:pt x="158744" y="44094"/>
                  <a:pt x="236504" y="35564"/>
                </a:cubicBezTo>
                <a:lnTo>
                  <a:pt x="452248" y="0"/>
                </a:lnTo>
                <a:close/>
              </a:path>
            </a:pathLst>
          </a:custGeom>
        </p:spPr>
      </p:pic>
      <p:sp>
        <p:nvSpPr>
          <p:cNvPr id="13" name="Rectangle 12"/>
          <p:cNvSpPr/>
          <p:nvPr/>
        </p:nvSpPr>
        <p:spPr>
          <a:xfrm>
            <a:off x="527463" y="1066800"/>
            <a:ext cx="2450607"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Calibri" panose="020F0502020204030204"/>
                <a:ea typeface="+mn-ea"/>
                <a:cs typeface="+mn-cs"/>
              </a:rPr>
              <a:t>TRÒ CHƠI</a:t>
            </a:r>
            <a:endParaRPr kumimoji="0" lang="en-US" sz="4400" b="0"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Calibri" panose="020F0502020204030204"/>
              <a:ea typeface="+mn-ea"/>
              <a:cs typeface="+mn-cs"/>
            </a:endParaRPr>
          </a:p>
        </p:txBody>
      </p:sp>
      <p:pic>
        <p:nvPicPr>
          <p:cNvPr id="3" name="Picture 2"/>
          <p:cNvPicPr>
            <a:picLocks noChangeAspect="1"/>
          </p:cNvPicPr>
          <p:nvPr/>
        </p:nvPicPr>
        <p:blipFill rotWithShape="1">
          <a:blip r:embed="rId4"/>
          <a:srcRect t="22955" b="20890"/>
          <a:stretch/>
        </p:blipFill>
        <p:spPr>
          <a:xfrm>
            <a:off x="3182170" y="1312606"/>
            <a:ext cx="5840361" cy="141584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Horizontal Scroll 6"/>
          <p:cNvSpPr/>
          <p:nvPr/>
        </p:nvSpPr>
        <p:spPr>
          <a:xfrm>
            <a:off x="2468919" y="3037076"/>
            <a:ext cx="7241458" cy="2647334"/>
          </a:xfrm>
          <a:prstGeom prst="horizontalScroll">
            <a:avLst>
              <a:gd name="adj" fmla="val 742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Wingdings" panose="05000000000000000000" pitchFamily="2" charset="2"/>
              <a:buChar char="v"/>
            </a:pPr>
            <a:r>
              <a:rPr lang="en-US" sz="2800" dirty="0">
                <a:solidFill>
                  <a:schemeClr val="tx1"/>
                </a:solidFill>
                <a:latin typeface="Times New Roman" panose="02020603050405020304" pitchFamily="18" charset="0"/>
                <a:ea typeface="Times New Roman" panose="02020603050405020304" pitchFamily="18" charset="0"/>
              </a:rPr>
              <a:t>Chia </a:t>
            </a:r>
            <a:r>
              <a:rPr lang="en-US" sz="2800" dirty="0" err="1">
                <a:solidFill>
                  <a:schemeClr val="tx1"/>
                </a:solidFill>
                <a:latin typeface="Times New Roman" panose="02020603050405020304" pitchFamily="18" charset="0"/>
                <a:ea typeface="Times New Roman" panose="02020603050405020304" pitchFamily="18" charset="0"/>
              </a:rPr>
              <a:t>lớp</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thành</a:t>
            </a:r>
            <a:r>
              <a:rPr lang="en-US" sz="2800" dirty="0">
                <a:solidFill>
                  <a:schemeClr val="tx1"/>
                </a:solidFill>
                <a:latin typeface="Times New Roman" panose="02020603050405020304" pitchFamily="18" charset="0"/>
                <a:ea typeface="Times New Roman" panose="02020603050405020304" pitchFamily="18" charset="0"/>
              </a:rPr>
              <a:t> 4 </a:t>
            </a:r>
            <a:r>
              <a:rPr lang="en-US" sz="2800" dirty="0" err="1" smtClean="0">
                <a:solidFill>
                  <a:schemeClr val="tx1"/>
                </a:solidFill>
                <a:latin typeface="Times New Roman" panose="02020603050405020304" pitchFamily="18" charset="0"/>
                <a:ea typeface="Times New Roman" panose="02020603050405020304" pitchFamily="18" charset="0"/>
              </a:rPr>
              <a:t>nhóm</a:t>
            </a:r>
            <a:r>
              <a:rPr lang="en-US" sz="2800" dirty="0" smtClean="0">
                <a:solidFill>
                  <a:schemeClr val="tx1"/>
                </a:solidFill>
                <a:latin typeface="Times New Roman" panose="02020603050405020304" pitchFamily="18" charset="0"/>
                <a:ea typeface="Times New Roman" panose="02020603050405020304" pitchFamily="18" charset="0"/>
              </a:rPr>
              <a:t>.</a:t>
            </a:r>
          </a:p>
          <a:p>
            <a:pPr marL="457200" indent="-457200">
              <a:buFont typeface="Wingdings" panose="05000000000000000000" pitchFamily="2" charset="2"/>
              <a:buChar char="v"/>
            </a:pPr>
            <a:r>
              <a:rPr lang="en-US" sz="2800" dirty="0" err="1" smtClean="0">
                <a:solidFill>
                  <a:schemeClr val="tx1"/>
                </a:solidFill>
                <a:latin typeface="Times New Roman" panose="02020603050405020304" pitchFamily="18" charset="0"/>
                <a:ea typeface="Times New Roman" panose="02020603050405020304" pitchFamily="18" charset="0"/>
              </a:rPr>
              <a:t>Viết</a:t>
            </a:r>
            <a:r>
              <a:rPr lang="en-US" sz="2800" dirty="0" smtClean="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tên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các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tác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phẩm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hoặc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cuốn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sách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mà</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em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đã</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lựa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chọn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đọc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và</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em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muốn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giới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thiệu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cho</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các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bạn</a:t>
            </a:r>
            <a:r>
              <a:rPr lang="en-US" sz="2800" dirty="0" smtClean="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rotWithShape="1">
          <a:blip r:embed="rId5"/>
          <a:srcRect t="9467" b="74282"/>
          <a:stretch/>
        </p:blipFill>
        <p:spPr>
          <a:xfrm>
            <a:off x="4944489" y="2839063"/>
            <a:ext cx="2598098" cy="621009"/>
          </a:xfrm>
          <a:prstGeom prst="rect">
            <a:avLst/>
          </a:prstGeom>
        </p:spPr>
      </p:pic>
    </p:spTree>
    <p:extLst>
      <p:ext uri="{BB962C8B-B14F-4D97-AF65-F5344CB8AC3E}">
        <p14:creationId xmlns:p14="http://schemas.microsoft.com/office/powerpoint/2010/main" val="32093667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998609" y="125708"/>
            <a:ext cx="10194779" cy="523220"/>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 GỠ TÁC GIẢ</a:t>
            </a:r>
            <a:r>
              <a:rPr kumimoji="0" lang="pt-BR"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Nhà</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thơ</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Lò</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Ngân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Sủn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người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con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của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núi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660400" y="1285518"/>
            <a:ext cx="6343531"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IV.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PHIÊU LƯU CÙNG TRANG SÁCH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18" name="Table 17"/>
          <p:cNvGraphicFramePr>
            <a:graphicFrameLocks noGrp="1"/>
          </p:cNvGraphicFramePr>
          <p:nvPr>
            <p:extLst>
              <p:ext uri="{D42A27DB-BD31-4B8C-83A1-F6EECF244321}">
                <p14:modId xmlns:p14="http://schemas.microsoft.com/office/powerpoint/2010/main" val="2766257046"/>
              </p:ext>
            </p:extLst>
          </p:nvPr>
        </p:nvGraphicFramePr>
        <p:xfrm>
          <a:off x="660400" y="2664777"/>
          <a:ext cx="10833100" cy="3652520"/>
        </p:xfrm>
        <a:graphic>
          <a:graphicData uri="http://schemas.openxmlformats.org/drawingml/2006/table">
            <a:tbl>
              <a:tblPr firstRow="1" firstCol="1" bandRow="1"/>
              <a:tblGrid>
                <a:gridCol w="3721920">
                  <a:extLst>
                    <a:ext uri="{9D8B030D-6E8A-4147-A177-3AD203B41FA5}">
                      <a16:colId xmlns="" xmlns:a16="http://schemas.microsoft.com/office/drawing/2014/main" val="3252013767"/>
                    </a:ext>
                  </a:extLst>
                </a:gridCol>
                <a:gridCol w="3274142">
                  <a:extLst>
                    <a:ext uri="{9D8B030D-6E8A-4147-A177-3AD203B41FA5}">
                      <a16:colId xmlns="" xmlns:a16="http://schemas.microsoft.com/office/drawing/2014/main" val="2802679258"/>
                    </a:ext>
                  </a:extLst>
                </a:gridCol>
                <a:gridCol w="3837038">
                  <a:extLst>
                    <a:ext uri="{9D8B030D-6E8A-4147-A177-3AD203B41FA5}">
                      <a16:colId xmlns="" xmlns:a16="http://schemas.microsoft.com/office/drawing/2014/main" val="2879642131"/>
                    </a:ext>
                  </a:extLst>
                </a:gridCol>
              </a:tblGrid>
              <a:tr h="0">
                <a:tc rowSpan="2">
                  <a:txBody>
                    <a:bodyPr/>
                    <a:lstStyle/>
                    <a:p>
                      <a:pPr>
                        <a:lnSpc>
                          <a:spcPct val="107000"/>
                        </a:lnSpc>
                        <a:spcAft>
                          <a:spcPts val="0"/>
                        </a:spcAft>
                      </a:pPr>
                      <a:r>
                        <a:rPr lang="pt-BR" sz="2800" b="1" dirty="0">
                          <a:effectLst/>
                          <a:latin typeface="Times New Roman" panose="02020603050405020304" pitchFamily="18" charset="0"/>
                          <a:ea typeface="Times New Roman" panose="02020603050405020304" pitchFamily="18" charset="0"/>
                          <a:cs typeface="Times New Roman" panose="02020603050405020304" pitchFamily="18" charset="0"/>
                        </a:rPr>
                        <a:t>Điểm tương đồng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gridSpan="2">
                  <a:txBody>
                    <a:bodyPr/>
                    <a:lstStyle/>
                    <a:p>
                      <a:pPr algn="ctr">
                        <a:lnSpc>
                          <a:spcPct val="107000"/>
                        </a:lnSpc>
                        <a:spcAft>
                          <a:spcPts val="0"/>
                        </a:spcAft>
                      </a:pPr>
                      <a:r>
                        <a:rPr lang="pt-BR" sz="2800" b="1">
                          <a:effectLst/>
                          <a:latin typeface="Times New Roman" panose="02020603050405020304" pitchFamily="18" charset="0"/>
                          <a:ea typeface="Times New Roman" panose="02020603050405020304" pitchFamily="18" charset="0"/>
                          <a:cs typeface="Times New Roman" panose="02020603050405020304" pitchFamily="18" charset="0"/>
                        </a:rPr>
                        <a:t>Điểm khác biệt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hMerge="1">
                  <a:txBody>
                    <a:bodyPr/>
                    <a:lstStyle/>
                    <a:p>
                      <a:endParaRPr lang="en-US"/>
                    </a:p>
                  </a:txBody>
                  <a:tcPr/>
                </a:tc>
                <a:extLst>
                  <a:ext uri="{0D108BD9-81ED-4DB2-BD59-A6C34878D82A}">
                    <a16:rowId xmlns="" xmlns:a16="http://schemas.microsoft.com/office/drawing/2014/main" val="288397838"/>
                  </a:ext>
                </a:extLst>
              </a:tr>
              <a:tr h="0">
                <a:tc vMerge="1">
                  <a:txBody>
                    <a:bodyPr/>
                    <a:lstStyle/>
                    <a:p>
                      <a:endParaRPr lang="en-US"/>
                    </a:p>
                  </a:txBody>
                  <a:tcPr/>
                </a:tc>
                <a:tc>
                  <a:txBody>
                    <a:bodyPr/>
                    <a:lstStyle/>
                    <a:p>
                      <a:pPr algn="ctr">
                        <a:lnSpc>
                          <a:spcPct val="107000"/>
                        </a:lnSpc>
                        <a:spcAft>
                          <a:spcPts val="0"/>
                        </a:spcAft>
                      </a:pPr>
                      <a:r>
                        <a:rPr lang="pt-BR" sz="2800" b="1">
                          <a:effectLst/>
                          <a:latin typeface="Times New Roman" panose="02020603050405020304" pitchFamily="18" charset="0"/>
                          <a:ea typeface="Times New Roman" panose="02020603050405020304" pitchFamily="18" charset="0"/>
                          <a:cs typeface="Times New Roman" panose="02020603050405020304" pitchFamily="18" charset="0"/>
                        </a:rPr>
                        <a:t>Phim</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07000"/>
                        </a:lnSpc>
                        <a:spcAft>
                          <a:spcPts val="0"/>
                        </a:spcAft>
                      </a:pPr>
                      <a:r>
                        <a:rPr lang="pt-BR" sz="2800" b="1">
                          <a:effectLst/>
                          <a:latin typeface="Times New Roman" panose="02020603050405020304" pitchFamily="18" charset="0"/>
                          <a:ea typeface="Times New Roman" panose="02020603050405020304" pitchFamily="18" charset="0"/>
                          <a:cs typeface="Times New Roman" panose="02020603050405020304" pitchFamily="18" charset="0"/>
                        </a:rPr>
                        <a:t>Sách (tác phẩm văn học)</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 xmlns:a16="http://schemas.microsoft.com/office/drawing/2014/main" val="3151302036"/>
                  </a:ext>
                </a:extLst>
              </a:tr>
              <a:tr h="0">
                <a:tc>
                  <a:txBody>
                    <a:bodyPr/>
                    <a:lstStyle/>
                    <a:p>
                      <a:pPr algn="just">
                        <a:lnSpc>
                          <a:spcPct val="107000"/>
                        </a:lnSpc>
                        <a:spcAft>
                          <a:spcPts val="0"/>
                        </a:spcAft>
                      </a:pP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Phim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giữ</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cốt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kể</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lớn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Thánh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Gióng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07000"/>
                        </a:lnSpc>
                        <a:spcAft>
                          <a:spcPts val="0"/>
                        </a:spcAft>
                      </a:pP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Phim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âm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nhạc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tư</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viên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,..-&gt;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hấp</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dẫn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hút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xem</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pP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kể</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ngắn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gọn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giàu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chi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kì</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ảo</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khơi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gợi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trí</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muôn</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màu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2010976857"/>
                  </a:ext>
                </a:extLst>
              </a:tr>
            </a:tbl>
          </a:graphicData>
        </a:graphic>
      </p:graphicFrame>
      <p:sp>
        <p:nvSpPr>
          <p:cNvPr id="3" name="Right Arrow 2"/>
          <p:cNvSpPr/>
          <p:nvPr/>
        </p:nvSpPr>
        <p:spPr>
          <a:xfrm>
            <a:off x="998609" y="1703191"/>
            <a:ext cx="8160139" cy="800734"/>
          </a:xfrm>
          <a:prstGeom prst="rightArrow">
            <a:avLst>
              <a:gd name="adj1" fmla="val 76993"/>
              <a:gd name="adj2" fmla="val 50000"/>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So sánh sự khác biệt giữa sách và phim chuyển thể</a:t>
            </a:r>
            <a:endParaRPr lang="en-US" sz="2800">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490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113664" y="724299"/>
            <a:ext cx="39773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trải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nghiệm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998609" y="125708"/>
            <a:ext cx="10194779" cy="523220"/>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 GỠ TÁC GIẢ</a:t>
            </a:r>
            <a:r>
              <a:rPr kumimoji="0" lang="pt-BR"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Nhà</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thơ</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Lò</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Ngân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Sủn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người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con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của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núi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660400" y="1285518"/>
            <a:ext cx="6343531"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IV.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PHIÊU LƯU CÙNG TRANG SÁCH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Pentagon 12"/>
          <p:cNvSpPr/>
          <p:nvPr/>
        </p:nvSpPr>
        <p:spPr>
          <a:xfrm>
            <a:off x="3832165" y="1808738"/>
            <a:ext cx="4144296" cy="589936"/>
          </a:xfrm>
          <a:prstGeom prst="homePlat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pt-BR" sz="28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Phiếu đánh giá tiêu chí</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4181242810"/>
              </p:ext>
            </p:extLst>
          </p:nvPr>
        </p:nvGraphicFramePr>
        <p:xfrm>
          <a:off x="689007" y="2509285"/>
          <a:ext cx="10801283" cy="3913506"/>
        </p:xfrm>
        <a:graphic>
          <a:graphicData uri="http://schemas.openxmlformats.org/drawingml/2006/table">
            <a:tbl>
              <a:tblPr firstRow="1" firstCol="1" bandRow="1"/>
              <a:tblGrid>
                <a:gridCol w="1133837">
                  <a:extLst>
                    <a:ext uri="{9D8B030D-6E8A-4147-A177-3AD203B41FA5}">
                      <a16:colId xmlns="" xmlns:a16="http://schemas.microsoft.com/office/drawing/2014/main" val="23563574"/>
                    </a:ext>
                  </a:extLst>
                </a:gridCol>
                <a:gridCol w="7691061">
                  <a:extLst>
                    <a:ext uri="{9D8B030D-6E8A-4147-A177-3AD203B41FA5}">
                      <a16:colId xmlns="" xmlns:a16="http://schemas.microsoft.com/office/drawing/2014/main" val="1654794393"/>
                    </a:ext>
                  </a:extLst>
                </a:gridCol>
                <a:gridCol w="1018718">
                  <a:extLst>
                    <a:ext uri="{9D8B030D-6E8A-4147-A177-3AD203B41FA5}">
                      <a16:colId xmlns="" xmlns:a16="http://schemas.microsoft.com/office/drawing/2014/main" val="1177287334"/>
                    </a:ext>
                  </a:extLst>
                </a:gridCol>
                <a:gridCol w="957667">
                  <a:extLst>
                    <a:ext uri="{9D8B030D-6E8A-4147-A177-3AD203B41FA5}">
                      <a16:colId xmlns="" xmlns:a16="http://schemas.microsoft.com/office/drawing/2014/main" val="2006008301"/>
                    </a:ext>
                  </a:extLst>
                </a:gridCol>
              </a:tblGrid>
              <a:tr h="0">
                <a:tc>
                  <a:txBody>
                    <a:bodyPr/>
                    <a:lstStyle/>
                    <a:p>
                      <a:pPr>
                        <a:lnSpc>
                          <a:spcPct val="107000"/>
                        </a:lnSpc>
                        <a:spcAft>
                          <a:spcPts val="0"/>
                        </a:spcAft>
                      </a:pPr>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pPr>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Các mức độ đánh giá điểm tương đồng và khác biệt biệt giữa phim và tác phẩm văn học</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pPr>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pPr>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Chưa đạt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3419703763"/>
                  </a:ext>
                </a:extLst>
              </a:tr>
              <a:tr h="0">
                <a:tc>
                  <a:txBody>
                    <a:bodyPr/>
                    <a:lstStyle/>
                    <a:p>
                      <a:pPr>
                        <a:lnSpc>
                          <a:spcPct val="107000"/>
                        </a:lnSpc>
                        <a:spcAft>
                          <a:spcPts val="0"/>
                        </a:spcAft>
                      </a:pPr>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07000"/>
                        </a:lnSpc>
                        <a:spcAft>
                          <a:spcPts val="0"/>
                        </a:spcAft>
                      </a:pPr>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 Chỉ ra sự tương đồng cơ bản giữa phim và tác phẩm văn học về hình thức và nội dung thể hiện.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07000"/>
                        </a:lnSpc>
                        <a:spcAft>
                          <a:spcPts val="0"/>
                        </a:spcAft>
                      </a:pPr>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07000"/>
                        </a:lnSpc>
                        <a:spcAft>
                          <a:spcPts val="0"/>
                        </a:spcAft>
                      </a:pPr>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670739459"/>
                  </a:ext>
                </a:extLst>
              </a:tr>
              <a:tr h="0">
                <a:tc>
                  <a:txBody>
                    <a:bodyPr/>
                    <a:lstStyle/>
                    <a:p>
                      <a:pPr>
                        <a:lnSpc>
                          <a:spcPct val="107000"/>
                        </a:lnSpc>
                        <a:spcAft>
                          <a:spcPts val="0"/>
                        </a:spcAft>
                      </a:pPr>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nSpc>
                          <a:spcPct val="107000"/>
                        </a:lnSpc>
                        <a:spcAft>
                          <a:spcPts val="0"/>
                        </a:spcAft>
                      </a:pPr>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 Chỉ ra một vài sự khác biệt giữa hai thể loại.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nSpc>
                          <a:spcPct val="107000"/>
                        </a:lnSpc>
                        <a:spcAft>
                          <a:spcPts val="0"/>
                        </a:spcAft>
                      </a:pPr>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nSpc>
                          <a:spcPct val="107000"/>
                        </a:lnSpc>
                        <a:spcAft>
                          <a:spcPts val="0"/>
                        </a:spcAft>
                      </a:pPr>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 xmlns:a16="http://schemas.microsoft.com/office/drawing/2014/main" val="1274092307"/>
                  </a:ext>
                </a:extLst>
              </a:tr>
              <a:tr h="0">
                <a:tc>
                  <a:txBody>
                    <a:bodyPr/>
                    <a:lstStyle/>
                    <a:p>
                      <a:pPr>
                        <a:lnSpc>
                          <a:spcPct val="107000"/>
                        </a:lnSpc>
                        <a:spcAft>
                          <a:spcPts val="0"/>
                        </a:spcAft>
                      </a:pPr>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7000"/>
                        </a:lnSpc>
                        <a:spcAft>
                          <a:spcPts val="0"/>
                        </a:spcAft>
                      </a:pPr>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 Phát hiện được một số chi tiết cơ bản về nội dung, cốt truyện ...đã thay đổi trong phim so với tác phẩm văn học được học.</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7000"/>
                        </a:lnSpc>
                        <a:spcAft>
                          <a:spcPts val="0"/>
                        </a:spcAft>
                      </a:pPr>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7000"/>
                        </a:lnSpc>
                        <a:spcAft>
                          <a:spcPts val="0"/>
                        </a:spcAft>
                      </a:pPr>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3249274825"/>
                  </a:ext>
                </a:extLst>
              </a:tr>
              <a:tr h="0">
                <a:tc>
                  <a:txBody>
                    <a:bodyPr/>
                    <a:lstStyle/>
                    <a:p>
                      <a:pPr>
                        <a:lnSpc>
                          <a:spcPct val="107000"/>
                        </a:lnSpc>
                        <a:spcAft>
                          <a:spcPts val="0"/>
                        </a:spcAft>
                      </a:pPr>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07000"/>
                        </a:lnSpc>
                        <a:spcAft>
                          <a:spcPts val="0"/>
                        </a:spcAft>
                      </a:pPr>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 Bày tỏ ý kiến đánh giá riêng về giá trị của từng hình thức phim và văn học.</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07000"/>
                        </a:lnSpc>
                        <a:spcAft>
                          <a:spcPts val="0"/>
                        </a:spcAft>
                      </a:pPr>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07000"/>
                        </a:lnSpc>
                        <a:spcAft>
                          <a:spcPts val="0"/>
                        </a:spcAft>
                      </a:pPr>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461070331"/>
                  </a:ext>
                </a:extLst>
              </a:tr>
            </a:tbl>
          </a:graphicData>
        </a:graphic>
      </p:graphicFrame>
    </p:spTree>
    <p:extLst>
      <p:ext uri="{BB962C8B-B14F-4D97-AF65-F5344CB8AC3E}">
        <p14:creationId xmlns:p14="http://schemas.microsoft.com/office/powerpoint/2010/main" val="17605263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998609" y="125708"/>
            <a:ext cx="10194779" cy="523220"/>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 GỠ TÁC GIẢ</a:t>
            </a:r>
            <a:r>
              <a:rPr kumimoji="0" lang="pt-BR"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Nhà</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thơ</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Lò</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Ngân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Sủn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người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con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của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núi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5226148" y="707575"/>
            <a:ext cx="1752403" cy="523220"/>
          </a:xfrm>
          <a:prstGeom prst="rect">
            <a:avLst/>
          </a:prstGeom>
        </p:spPr>
        <p:txBody>
          <a:bodyPr wrap="none">
            <a:spAutoFit/>
          </a:bodyPr>
          <a:lstStyle/>
          <a:p>
            <a:r>
              <a:rPr lang="pt-BR" sz="2800" b="1" dirty="0">
                <a:solidFill>
                  <a:srgbClr val="0000FF"/>
                </a:solidFill>
                <a:latin typeface="Times New Roman" panose="02020603050405020304" pitchFamily="18" charset="0"/>
                <a:ea typeface="Times New Roman" panose="02020603050405020304" pitchFamily="18" charset="0"/>
              </a:rPr>
              <a:t>Luyện tập</a:t>
            </a:r>
            <a:endParaRPr lang="en-US" sz="2800" dirty="0"/>
          </a:p>
        </p:txBody>
      </p:sp>
      <p:pic>
        <p:nvPicPr>
          <p:cNvPr id="8" name="Picture 7"/>
          <p:cNvPicPr>
            <a:picLocks noChangeAspect="1"/>
          </p:cNvPicPr>
          <p:nvPr/>
        </p:nvPicPr>
        <p:blipFill>
          <a:blip r:embed="rId3"/>
          <a:stretch>
            <a:fillRect/>
          </a:stretch>
        </p:blipFill>
        <p:spPr>
          <a:xfrm>
            <a:off x="6089649" y="2949678"/>
            <a:ext cx="4242842" cy="257623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5" name="Rectangle 14"/>
          <p:cNvSpPr/>
          <p:nvPr/>
        </p:nvSpPr>
        <p:spPr>
          <a:xfrm>
            <a:off x="835194" y="1349477"/>
            <a:ext cx="10683706" cy="101438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4"/>
          </a:lnRef>
          <a:fillRef idx="2">
            <a:schemeClr val="accent4"/>
          </a:fillRef>
          <a:effectRef idx="1">
            <a:schemeClr val="accent4"/>
          </a:effectRef>
          <a:fontRef idx="minor">
            <a:schemeClr val="dk1"/>
          </a:fontRef>
        </p:style>
        <p:txBody>
          <a:bodyPr wrap="square">
            <a:spAutoFit/>
          </a:bodyPr>
          <a:lstStyle/>
          <a:p>
            <a:pPr>
              <a:lnSpc>
                <a:spcPct val="107000"/>
              </a:lnSpc>
              <a:spcAft>
                <a:spcPts val="0"/>
              </a:spcAft>
            </a:pP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Nhiệm</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vụ</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t>
            </a:r>
            <a:r>
              <a:rPr lang="vi-VN"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hực </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 đóng phân vai cho một tác phẩm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trích đoạn trong một tác phẩm thuộc chủ đề đã chọn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7" name="Picture 16"/>
          <p:cNvPicPr>
            <a:picLocks noChangeAspect="1"/>
          </p:cNvPicPr>
          <p:nvPr/>
        </p:nvPicPr>
        <p:blipFill>
          <a:blip r:embed="rId4"/>
          <a:stretch>
            <a:fillRect/>
          </a:stretch>
        </p:blipFill>
        <p:spPr>
          <a:xfrm>
            <a:off x="1529834" y="2506470"/>
            <a:ext cx="3696314" cy="240858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8" name="Rectangle 17"/>
          <p:cNvSpPr/>
          <p:nvPr/>
        </p:nvSpPr>
        <p:spPr>
          <a:xfrm>
            <a:off x="1340131" y="5179993"/>
            <a:ext cx="4317768" cy="954107"/>
          </a:xfrm>
          <a:prstGeom prst="rect">
            <a:avLst/>
          </a:prstGeom>
        </p:spPr>
        <p:txBody>
          <a:bodyPr wrap="square">
            <a:spAutoFit/>
          </a:bodyPr>
          <a:lstStyle/>
          <a:p>
            <a:r>
              <a:rPr lang="pt-BR" sz="2800" dirty="0" smtClean="0">
                <a:latin typeface="Times New Roman" panose="02020603050405020304" pitchFamily="18" charset="0"/>
                <a:ea typeface="Times New Roman" panose="02020603050405020304" pitchFamily="18" charset="0"/>
              </a:rPr>
              <a:t>Thảo luận nhóm: phân </a:t>
            </a:r>
            <a:r>
              <a:rPr lang="pt-BR" sz="2800" dirty="0">
                <a:latin typeface="Times New Roman" panose="02020603050405020304" pitchFamily="18" charset="0"/>
                <a:ea typeface="Times New Roman" panose="02020603050405020304" pitchFamily="18" charset="0"/>
              </a:rPr>
              <a:t>vai, diễn xuất, tập lời thoại...)</a:t>
            </a:r>
            <a:endParaRPr lang="en-US" sz="2800" dirty="0"/>
          </a:p>
        </p:txBody>
      </p:sp>
      <p:sp>
        <p:nvSpPr>
          <p:cNvPr id="19" name="Rectangle 18"/>
          <p:cNvSpPr/>
          <p:nvPr/>
        </p:nvSpPr>
        <p:spPr>
          <a:xfrm>
            <a:off x="6680041" y="5639154"/>
            <a:ext cx="3062057" cy="523220"/>
          </a:xfrm>
          <a:prstGeom prst="rect">
            <a:avLst/>
          </a:prstGeom>
        </p:spPr>
        <p:txBody>
          <a:bodyPr wrap="none">
            <a:spAutoFit/>
          </a:bodyPr>
          <a:lstStyle/>
          <a:p>
            <a:r>
              <a:rPr lang="en-US" sz="2800" dirty="0" err="1" smtClean="0">
                <a:latin typeface="Times New Roman" panose="02020603050405020304" pitchFamily="18" charset="0"/>
                <a:ea typeface="Calibri" panose="020F0502020204030204" pitchFamily="34" charset="0"/>
              </a:rPr>
              <a:t>Các</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nhóm</a:t>
            </a:r>
            <a:r>
              <a:rPr lang="en-US" sz="2800" dirty="0" smtClean="0">
                <a:latin typeface="Times New Roman" panose="02020603050405020304" pitchFamily="18" charset="0"/>
                <a:ea typeface="Calibri" panose="020F0502020204030204" pitchFamily="34" charset="0"/>
              </a:rPr>
              <a:t> </a:t>
            </a:r>
            <a:r>
              <a:rPr lang="vi-VN" sz="2800" dirty="0" smtClean="0">
                <a:latin typeface="Times New Roman" panose="02020603050405020304" pitchFamily="18" charset="0"/>
                <a:ea typeface="Calibri" panose="020F0502020204030204" pitchFamily="34" charset="0"/>
              </a:rPr>
              <a:t>biểu </a:t>
            </a:r>
            <a:r>
              <a:rPr lang="vi-VN" sz="2800" dirty="0">
                <a:latin typeface="Times New Roman" panose="02020603050405020304" pitchFamily="18" charset="0"/>
                <a:ea typeface="Calibri" panose="020F0502020204030204" pitchFamily="34" charset="0"/>
              </a:rPr>
              <a:t>diễn</a:t>
            </a:r>
            <a:endParaRPr lang="en-US" sz="2800" dirty="0"/>
          </a:p>
        </p:txBody>
      </p:sp>
    </p:spTree>
    <p:extLst>
      <p:ext uri="{BB962C8B-B14F-4D97-AF65-F5344CB8AC3E}">
        <p14:creationId xmlns:p14="http://schemas.microsoft.com/office/powerpoint/2010/main" val="186092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ircle(in)">
                                      <p:cBhvr>
                                        <p:cTn id="2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998609" y="125708"/>
            <a:ext cx="10194779" cy="523220"/>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 GỠ TÁC GIẢ</a:t>
            </a:r>
            <a:r>
              <a:rPr kumimoji="0" lang="pt-BR"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Nhà</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thơ</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Lò</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Ngân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Sủn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người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con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của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núi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5056231" y="767090"/>
            <a:ext cx="209223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VẬN</a:t>
            </a:r>
            <a:r>
              <a:rPr kumimoji="0" lang="en-US" sz="28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DỤNG</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7869774" y="1607896"/>
            <a:ext cx="3605111" cy="402197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7" name="Flowchart: Display 6"/>
          <p:cNvSpPr/>
          <p:nvPr/>
        </p:nvSpPr>
        <p:spPr>
          <a:xfrm>
            <a:off x="4222790" y="2491872"/>
            <a:ext cx="3733718" cy="2571107"/>
          </a:xfrm>
          <a:prstGeom prst="flowChartDisplay">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pt-BR"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Sản phẩm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kế</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pô-xtơ</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vẽ</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bìa</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sách</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HS </a:t>
            </a:r>
          </a:p>
        </p:txBody>
      </p:sp>
      <p:pic>
        <p:nvPicPr>
          <p:cNvPr id="8" name="Picture 7"/>
          <p:cNvPicPr>
            <a:picLocks noChangeAspect="1"/>
          </p:cNvPicPr>
          <p:nvPr/>
        </p:nvPicPr>
        <p:blipFill rotWithShape="1">
          <a:blip r:embed="rId4"/>
          <a:srcRect l="17903" t="8619" r="28226" b="8370"/>
          <a:stretch/>
        </p:blipFill>
        <p:spPr>
          <a:xfrm>
            <a:off x="496092" y="1793720"/>
            <a:ext cx="3432942" cy="396741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819581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FF0000"/>
                </a:solidFill>
                <a:effectLst/>
                <a:uLnTx/>
                <a:uFillTx/>
                <a:latin typeface="Lucida Handwriting" panose="03010101010101010101" pitchFamily="66" charset="0"/>
                <a:cs typeface="Times New Roman" panose="02020603050405020304" pitchFamily="18" charset="0"/>
              </a:rPr>
              <a:t>CHUẨN</a:t>
            </a:r>
            <a:r>
              <a:rPr kumimoji="0" lang="en-US" sz="2800" b="0" i="0" u="none" strike="noStrike" kern="1200" cap="none" spc="0" normalizeH="0" noProof="0" dirty="0" smtClean="0">
                <a:ln>
                  <a:noFill/>
                </a:ln>
                <a:solidFill>
                  <a:srgbClr val="FF0000"/>
                </a:solidFill>
                <a:effectLst/>
                <a:uLnTx/>
                <a:uFillTx/>
                <a:latin typeface="Lucida Handwriting" panose="03010101010101010101" pitchFamily="66" charset="0"/>
                <a:cs typeface="Times New Roman" panose="02020603050405020304" pitchFamily="18" charset="0"/>
              </a:rPr>
              <a:t> BỊ Ở NHÀ</a:t>
            </a: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cs typeface="Times New Roman" panose="02020603050405020304" pitchFamily="18" charset="0"/>
            </a:endParaRPr>
          </a:p>
        </p:txBody>
      </p:sp>
      <p:sp>
        <p:nvSpPr>
          <p:cNvPr id="6" name="Rectangle 5"/>
          <p:cNvSpPr/>
          <p:nvPr/>
        </p:nvSpPr>
        <p:spPr>
          <a:xfrm>
            <a:off x="998609" y="125708"/>
            <a:ext cx="10194779" cy="523220"/>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GẶP GỠ TÁC GIẢ</a:t>
            </a:r>
            <a:r>
              <a:rPr kumimoji="0" lang="pt-BR"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Nhà</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thơ</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Lò</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Ngân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Sủn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người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con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của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S Mincho"/>
                <a:cs typeface="Times New Roman" panose="02020603050405020304" pitchFamily="18" charset="0"/>
              </a:rPr>
              <a:t>núi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685800" y="1312606"/>
            <a:ext cx="10833100" cy="5233356"/>
          </a:xfrm>
          <a:prstGeom prst="rect">
            <a:avLst/>
          </a:prstGeom>
        </p:spPr>
        <p:txBody>
          <a:bodyPr>
            <a:spAutoFit/>
          </a:bodyPr>
          <a:lstStyle/>
          <a:p>
            <a:pPr>
              <a:lnSpc>
                <a:spcPct val="107000"/>
              </a:lnSpc>
              <a:spcAft>
                <a:spcPts val="8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1.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cuốn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sách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800"/>
              </a:spcAft>
            </a:pPr>
            <a:r>
              <a:rPr lang="vi-VN"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Sáng tác thơ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xúc</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nội</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dung, ý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liên</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cuốn</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sách</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đã</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r>
              <a:rPr lang="vi-VN"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vi-VN"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Kể chuyện sáng tạo (chọn một đoạn truyện)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vi-VN"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Dựng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kịch</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ngắn (chọn đoạn truyện tiêu biểu)</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t>
            </a:r>
            <a:r>
              <a:rPr lang="vi-VN"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hiết kế bìa minh họa cho cuốn sách em yêu thích trong lần tái bản sắp tới</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vi-VN"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Vẽ hình ảnh nhân vật em yêu thích</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vi-VN"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a:t>
            </a:r>
            <a:r>
              <a:rPr lang="vi-VN"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iết lời tựa cho cuốn sách em yêu thích trong lần tái bản sắp tới</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cuối</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trước</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GV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giao</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nhiệm</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vụ</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HS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chuẩn</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sản</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phẩm</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a:latin typeface="Times New Roman" panose="02020603050405020304" pitchFamily="18" charset="0"/>
                <a:ea typeface="MS Mincho"/>
                <a:cs typeface="Times New Roman" panose="02020603050405020304" pitchFamily="18" charset="0"/>
              </a:rPr>
              <a:t>2. </a:t>
            </a:r>
            <a:r>
              <a:rPr lang="en-US" sz="2400" dirty="0" err="1">
                <a:latin typeface="Times New Roman" panose="02020603050405020304" pitchFamily="18" charset="0"/>
                <a:ea typeface="MS Mincho"/>
                <a:cs typeface="Times New Roman" panose="02020603050405020304" pitchFamily="18" charset="0"/>
              </a:rPr>
              <a:t>Chuẩn</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bị</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phần</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viết</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bài</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văn</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trình</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bày</a:t>
            </a:r>
            <a:r>
              <a:rPr lang="en-US" sz="2400" dirty="0">
                <a:latin typeface="Times New Roman" panose="02020603050405020304" pitchFamily="18" charset="0"/>
                <a:ea typeface="MS Mincho"/>
                <a:cs typeface="Times New Roman" panose="02020603050405020304" pitchFamily="18" charset="0"/>
              </a:rPr>
              <a:t> ý </a:t>
            </a:r>
            <a:r>
              <a:rPr lang="en-US" sz="2400" dirty="0" err="1">
                <a:latin typeface="Times New Roman" panose="02020603050405020304" pitchFamily="18" charset="0"/>
                <a:ea typeface="MS Mincho"/>
                <a:cs typeface="Times New Roman" panose="02020603050405020304" pitchFamily="18" charset="0"/>
              </a:rPr>
              <a:t>kiến</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về</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một</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vấn</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đề</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đời</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sống</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được</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tạo</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ra</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từ</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cuốn</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sách</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em</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đã</a:t>
            </a:r>
            <a:r>
              <a:rPr lang="en-US" sz="2400" dirty="0">
                <a:latin typeface="Times New Roman" panose="02020603050405020304" pitchFamily="18" charset="0"/>
                <a:ea typeface="MS Mincho"/>
                <a:cs typeface="Times New Roman" panose="02020603050405020304" pitchFamily="18" charset="0"/>
              </a:rPr>
              <a:t> </a:t>
            </a:r>
            <a:r>
              <a:rPr lang="en-US" sz="2400" dirty="0" err="1">
                <a:latin typeface="Times New Roman" panose="02020603050405020304" pitchFamily="18" charset="0"/>
                <a:ea typeface="MS Mincho"/>
                <a:cs typeface="Times New Roman" panose="02020603050405020304" pitchFamily="18" charset="0"/>
              </a:rPr>
              <a:t>đọc</a:t>
            </a:r>
            <a:r>
              <a:rPr lang="en-US" sz="2400" dirty="0">
                <a:latin typeface="Times New Roman" panose="02020603050405020304" pitchFamily="18" charset="0"/>
                <a:ea typeface="MS Mincho"/>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251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fade">
                                      <p:cBhvr>
                                        <p:cTn id="14" dur="1000"/>
                                        <p:tgtEl>
                                          <p:spTgt spid="13">
                                            <p:txEl>
                                              <p:pRg st="1" end="1"/>
                                            </p:txEl>
                                          </p:spTgt>
                                        </p:tgtEl>
                                      </p:cBhvr>
                                    </p:animEffect>
                                    <p:anim calcmode="lin" valueType="num">
                                      <p:cBhvr>
                                        <p:cTn id="15"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fade">
                                      <p:cBhvr>
                                        <p:cTn id="21" dur="1000"/>
                                        <p:tgtEl>
                                          <p:spTgt spid="13">
                                            <p:txEl>
                                              <p:pRg st="2" end="2"/>
                                            </p:txEl>
                                          </p:spTgt>
                                        </p:tgtEl>
                                      </p:cBhvr>
                                    </p:animEffect>
                                    <p:anim calcmode="lin" valueType="num">
                                      <p:cBhvr>
                                        <p:cTn id="22"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xEl>
                                              <p:pRg st="3" end="3"/>
                                            </p:txEl>
                                          </p:spTgt>
                                        </p:tgtEl>
                                        <p:attrNameLst>
                                          <p:attrName>style.visibility</p:attrName>
                                        </p:attrNameLst>
                                      </p:cBhvr>
                                      <p:to>
                                        <p:strVal val="visible"/>
                                      </p:to>
                                    </p:set>
                                    <p:animEffect transition="in" filter="fade">
                                      <p:cBhvr>
                                        <p:cTn id="28" dur="1000"/>
                                        <p:tgtEl>
                                          <p:spTgt spid="13">
                                            <p:txEl>
                                              <p:pRg st="3" end="3"/>
                                            </p:txEl>
                                          </p:spTgt>
                                        </p:tgtEl>
                                      </p:cBhvr>
                                    </p:animEffect>
                                    <p:anim calcmode="lin" valueType="num">
                                      <p:cBhvr>
                                        <p:cTn id="29"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xEl>
                                              <p:pRg st="4" end="4"/>
                                            </p:txEl>
                                          </p:spTgt>
                                        </p:tgtEl>
                                        <p:attrNameLst>
                                          <p:attrName>style.visibility</p:attrName>
                                        </p:attrNameLst>
                                      </p:cBhvr>
                                      <p:to>
                                        <p:strVal val="visible"/>
                                      </p:to>
                                    </p:set>
                                    <p:animEffect transition="in" filter="fade">
                                      <p:cBhvr>
                                        <p:cTn id="35" dur="1000"/>
                                        <p:tgtEl>
                                          <p:spTgt spid="13">
                                            <p:txEl>
                                              <p:pRg st="4" end="4"/>
                                            </p:txEl>
                                          </p:spTgt>
                                        </p:tgtEl>
                                      </p:cBhvr>
                                    </p:animEffect>
                                    <p:anim calcmode="lin" valueType="num">
                                      <p:cBhvr>
                                        <p:cTn id="36"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3">
                                            <p:txEl>
                                              <p:pRg st="5" end="5"/>
                                            </p:txEl>
                                          </p:spTgt>
                                        </p:tgtEl>
                                        <p:attrNameLst>
                                          <p:attrName>style.visibility</p:attrName>
                                        </p:attrNameLst>
                                      </p:cBhvr>
                                      <p:to>
                                        <p:strVal val="visible"/>
                                      </p:to>
                                    </p:set>
                                    <p:animEffect transition="in" filter="fade">
                                      <p:cBhvr>
                                        <p:cTn id="42" dur="1000"/>
                                        <p:tgtEl>
                                          <p:spTgt spid="13">
                                            <p:txEl>
                                              <p:pRg st="5" end="5"/>
                                            </p:txEl>
                                          </p:spTgt>
                                        </p:tgtEl>
                                      </p:cBhvr>
                                    </p:animEffect>
                                    <p:anim calcmode="lin" valueType="num">
                                      <p:cBhvr>
                                        <p:cTn id="43" dur="10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3">
                                            <p:txEl>
                                              <p:pRg st="6" end="6"/>
                                            </p:txEl>
                                          </p:spTgt>
                                        </p:tgtEl>
                                        <p:attrNameLst>
                                          <p:attrName>style.visibility</p:attrName>
                                        </p:attrNameLst>
                                      </p:cBhvr>
                                      <p:to>
                                        <p:strVal val="visible"/>
                                      </p:to>
                                    </p:set>
                                    <p:animEffect transition="in" filter="fade">
                                      <p:cBhvr>
                                        <p:cTn id="49" dur="1000"/>
                                        <p:tgtEl>
                                          <p:spTgt spid="13">
                                            <p:txEl>
                                              <p:pRg st="6" end="6"/>
                                            </p:txEl>
                                          </p:spTgt>
                                        </p:tgtEl>
                                      </p:cBhvr>
                                    </p:animEffect>
                                    <p:anim calcmode="lin" valueType="num">
                                      <p:cBhvr>
                                        <p:cTn id="50" dur="1000" fill="hold"/>
                                        <p:tgtEl>
                                          <p:spTgt spid="1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1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3">
                                            <p:txEl>
                                              <p:pRg st="7" end="7"/>
                                            </p:txEl>
                                          </p:spTgt>
                                        </p:tgtEl>
                                        <p:attrNameLst>
                                          <p:attrName>style.visibility</p:attrName>
                                        </p:attrNameLst>
                                      </p:cBhvr>
                                      <p:to>
                                        <p:strVal val="visible"/>
                                      </p:to>
                                    </p:set>
                                    <p:animEffect transition="in" filter="fade">
                                      <p:cBhvr>
                                        <p:cTn id="56" dur="1000"/>
                                        <p:tgtEl>
                                          <p:spTgt spid="13">
                                            <p:txEl>
                                              <p:pRg st="7" end="7"/>
                                            </p:txEl>
                                          </p:spTgt>
                                        </p:tgtEl>
                                      </p:cBhvr>
                                    </p:animEffect>
                                    <p:anim calcmode="lin" valueType="num">
                                      <p:cBhvr>
                                        <p:cTn id="57" dur="1000" fill="hold"/>
                                        <p:tgtEl>
                                          <p:spTgt spid="1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1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3">
                                            <p:txEl>
                                              <p:pRg st="8" end="8"/>
                                            </p:txEl>
                                          </p:spTgt>
                                        </p:tgtEl>
                                        <p:attrNameLst>
                                          <p:attrName>style.visibility</p:attrName>
                                        </p:attrNameLst>
                                      </p:cBhvr>
                                      <p:to>
                                        <p:strVal val="visible"/>
                                      </p:to>
                                    </p:set>
                                    <p:animEffect transition="in" filter="fade">
                                      <p:cBhvr>
                                        <p:cTn id="63" dur="1000"/>
                                        <p:tgtEl>
                                          <p:spTgt spid="13">
                                            <p:txEl>
                                              <p:pRg st="8" end="8"/>
                                            </p:txEl>
                                          </p:spTgt>
                                        </p:tgtEl>
                                      </p:cBhvr>
                                    </p:animEffect>
                                    <p:anim calcmode="lin" valueType="num">
                                      <p:cBhvr>
                                        <p:cTn id="64" dur="1000" fill="hold"/>
                                        <p:tgtEl>
                                          <p:spTgt spid="1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1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78120" y="-2"/>
            <a:ext cx="899092" cy="522259"/>
          </a:xfrm>
          <a:prstGeom prst="rect">
            <a:avLst/>
          </a:prstGeom>
        </p:spPr>
        <p:txBody>
          <a:bodyPr wrap="none">
            <a:spAutoFit/>
          </a:bodyPr>
          <a:lstStyle/>
          <a:p>
            <a:pPr algn="ctr">
              <a:lnSpc>
                <a:spcPct val="107000"/>
              </a:lnSpc>
              <a:spcAft>
                <a:spcPts val="0"/>
              </a:spcAft>
            </a:pPr>
            <a:r>
              <a:rPr lang="en-US" sz="2800" b="1" dirty="0" err="1">
                <a:solidFill>
                  <a:srgbClr val="8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b="1" dirty="0">
                <a:solidFill>
                  <a:srgbClr val="8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046664" y="137731"/>
            <a:ext cx="6591869" cy="522259"/>
          </a:xfrm>
          <a:prstGeom prst="rect">
            <a:avLst/>
          </a:prstGeom>
        </p:spPr>
        <p:txBody>
          <a:bodyPr wrap="none">
            <a:spAutoFit/>
          </a:bodyPr>
          <a:lstStyle/>
          <a:p>
            <a:pPr>
              <a:lnSpc>
                <a:spcPct val="107000"/>
              </a:lnSpc>
              <a:spcAft>
                <a:spcPts val="0"/>
              </a:spcAft>
            </a:pPr>
            <a:r>
              <a:rPr lang="en-US" sz="2800" b="1"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Thách</a:t>
            </a:r>
            <a:r>
              <a:rPr lang="en-US" sz="2800" b="1"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thức</a:t>
            </a:r>
            <a:r>
              <a:rPr lang="en-US" sz="2800" b="1"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thứ</a:t>
            </a:r>
            <a:r>
              <a:rPr lang="en-US" sz="2800" b="1"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hai</a:t>
            </a:r>
            <a:r>
              <a:rPr lang="en-US" sz="2800" b="1"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Sáng</a:t>
            </a:r>
            <a:r>
              <a:rPr lang="en-US" sz="2800" b="1"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tạo</a:t>
            </a:r>
            <a:r>
              <a:rPr lang="en-US" sz="2800" b="1"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cùng</a:t>
            </a:r>
            <a:r>
              <a:rPr lang="en-US" sz="2800" b="1"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b="1"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giả</a:t>
            </a:r>
            <a:r>
              <a:rPr lang="en-US" sz="28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5196493" y="750494"/>
            <a:ext cx="1811714" cy="523220"/>
          </a:xfrm>
          <a:prstGeom prst="rect">
            <a:avLst/>
          </a:prstGeom>
        </p:spPr>
        <p:txBody>
          <a:bodyPr wrap="none">
            <a:spAutoFit/>
          </a:bodyPr>
          <a:lstStyle/>
          <a:p>
            <a:r>
              <a:rPr lang="pt-BR" sz="2800" b="1" dirty="0">
                <a:solidFill>
                  <a:srgbClr val="0000FF"/>
                </a:solidFill>
                <a:latin typeface="Times New Roman" panose="02020603050405020304" pitchFamily="18" charset="0"/>
                <a:ea typeface="Times New Roman" panose="02020603050405020304" pitchFamily="18" charset="0"/>
              </a:rPr>
              <a:t>Khởi động</a:t>
            </a:r>
            <a:endParaRPr lang="en-US" sz="2800" dirty="0"/>
          </a:p>
        </p:txBody>
      </p:sp>
      <p:pic>
        <p:nvPicPr>
          <p:cNvPr id="8" name="Picture 7"/>
          <p:cNvPicPr>
            <a:picLocks noChangeAspect="1"/>
          </p:cNvPicPr>
          <p:nvPr/>
        </p:nvPicPr>
        <p:blipFill>
          <a:blip r:embed="rId3"/>
          <a:stretch>
            <a:fillRect/>
          </a:stretch>
        </p:blipFill>
        <p:spPr>
          <a:xfrm>
            <a:off x="785556" y="3022343"/>
            <a:ext cx="3264157" cy="3264157"/>
          </a:xfrm>
          <a:prstGeom prst="rect">
            <a:avLst/>
          </a:prstGeom>
        </p:spPr>
      </p:pic>
      <p:sp>
        <p:nvSpPr>
          <p:cNvPr id="14" name="Cloud Callout 13"/>
          <p:cNvSpPr/>
          <p:nvPr/>
        </p:nvSpPr>
        <p:spPr>
          <a:xfrm>
            <a:off x="3347885" y="1502312"/>
            <a:ext cx="7226710" cy="3152109"/>
          </a:xfrm>
          <a:prstGeom prst="cloudCallout">
            <a:avLst>
              <a:gd name="adj1" fmla="val -50017"/>
              <a:gd name="adj2" fmla="val 51271"/>
            </a:avLst>
          </a:prstGeom>
          <a:ln w="28575"/>
        </p:spPr>
        <p:style>
          <a:lnRef idx="2">
            <a:schemeClr val="accent2"/>
          </a:lnRef>
          <a:fillRef idx="1">
            <a:schemeClr val="lt1"/>
          </a:fillRef>
          <a:effectRef idx="0">
            <a:schemeClr val="accent2"/>
          </a:effectRef>
          <a:fontRef idx="minor">
            <a:schemeClr val="dk1"/>
          </a:fontRef>
        </p:style>
        <p:txBody>
          <a:bodyPr rtlCol="0" anchor="ctr"/>
          <a:lstStyle/>
          <a:p>
            <a:pPr>
              <a:lnSpc>
                <a:spcPct val="107000"/>
              </a:lnSpc>
              <a:spcAft>
                <a:spcPts val="0"/>
              </a:spcAft>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cuốn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rồi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sẻ</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cuốn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ấy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sẻ</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cuốn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924875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78120" y="-2"/>
            <a:ext cx="899092" cy="522259"/>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046664" y="137731"/>
            <a:ext cx="6591869"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Thách</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hai</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Sáng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tạo</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cùng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4358924" y="733730"/>
            <a:ext cx="3486852" cy="523220"/>
          </a:xfrm>
          <a:prstGeom prst="rect">
            <a:avLst/>
          </a:prstGeom>
        </p:spPr>
        <p:txBody>
          <a:bodyPr wrap="none">
            <a:spAutoFit/>
          </a:bodyPr>
          <a:lstStyle/>
          <a:p>
            <a:r>
              <a:rPr lang="pt-BR" sz="2800" b="1" dirty="0">
                <a:solidFill>
                  <a:srgbClr val="0000FF"/>
                </a:solidFill>
                <a:latin typeface="Times New Roman" panose="02020603050405020304" pitchFamily="18" charset="0"/>
                <a:ea typeface="Times New Roman" panose="02020603050405020304" pitchFamily="18" charset="0"/>
              </a:rPr>
              <a:t>Hình thành kiến thức</a:t>
            </a:r>
            <a:endParaRPr lang="en-US" sz="2800" dirty="0"/>
          </a:p>
        </p:txBody>
      </p:sp>
      <p:sp>
        <p:nvSpPr>
          <p:cNvPr id="13" name="Rectangle 12"/>
          <p:cNvSpPr/>
          <p:nvPr/>
        </p:nvSpPr>
        <p:spPr>
          <a:xfrm>
            <a:off x="557474" y="1256950"/>
            <a:ext cx="6984476" cy="553357"/>
          </a:xfrm>
          <a:prstGeom prst="rect">
            <a:avLst/>
          </a:prstGeom>
        </p:spPr>
        <p:txBody>
          <a:bodyPr wrap="none">
            <a:spAutoFit/>
          </a:bodyPr>
          <a:lstStyle/>
          <a:p>
            <a:pPr algn="just">
              <a:lnSpc>
                <a:spcPct val="107000"/>
              </a:lnSpc>
              <a:spcAft>
                <a:spcPts val="800"/>
              </a:spcAft>
            </a:pPr>
            <a:r>
              <a:rPr lang="fr-FR" sz="2800" b="1" dirty="0">
                <a:latin typeface="Times New Roman" panose="02020603050405020304" pitchFamily="18" charset="0"/>
                <a:ea typeface="Calibri" panose="020F0502020204030204" pitchFamily="34" charset="0"/>
                <a:cs typeface="Times New Roman" panose="02020603050405020304" pitchFamily="18" charset="0"/>
              </a:rPr>
              <a:t>A. SÁNG TẠO SẢN PHẨM NGHỆ THUẬT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Picture 14"/>
          <p:cNvPicPr>
            <a:picLocks noChangeAspect="1"/>
          </p:cNvPicPr>
          <p:nvPr/>
        </p:nvPicPr>
        <p:blipFill>
          <a:blip r:embed="rId3"/>
          <a:stretch>
            <a:fillRect/>
          </a:stretch>
        </p:blipFill>
        <p:spPr>
          <a:xfrm>
            <a:off x="3642361" y="2705067"/>
            <a:ext cx="4642829" cy="2692841"/>
          </a:xfrm>
          <a:prstGeom prst="ellipse">
            <a:avLst/>
          </a:prstGeom>
          <a:ln>
            <a:noFill/>
          </a:ln>
          <a:effectLst>
            <a:softEdge rad="112500"/>
          </a:effectLst>
        </p:spPr>
      </p:pic>
      <p:sp>
        <p:nvSpPr>
          <p:cNvPr id="18" name="Right Arrow 17"/>
          <p:cNvSpPr/>
          <p:nvPr/>
        </p:nvSpPr>
        <p:spPr>
          <a:xfrm>
            <a:off x="1073355" y="1935010"/>
            <a:ext cx="3389312" cy="1238864"/>
          </a:xfrm>
          <a:prstGeom prst="rightArrow">
            <a:avLst>
              <a:gd name="adj1" fmla="val 66667"/>
              <a:gd name="adj2" fmla="val 39286"/>
            </a:avLst>
          </a:prstGeom>
          <a:solidFill>
            <a:schemeClr val="accent2">
              <a:lumMod val="40000"/>
              <a:lumOff val="60000"/>
            </a:schemeClr>
          </a:solidFill>
          <a:ln>
            <a:noFill/>
          </a:ln>
          <a:effectLst>
            <a:glow rad="101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i="1">
                <a:solidFill>
                  <a:srgbClr val="000000"/>
                </a:solidFill>
                <a:latin typeface="Times New Roman" panose="02020603050405020304" pitchFamily="18" charset="0"/>
                <a:ea typeface="Calibri" panose="020F0502020204030204" pitchFamily="34" charset="0"/>
              </a:rPr>
              <a:t>Sáng tác thơ </a:t>
            </a:r>
            <a:endParaRPr lang="en-US" sz="3200"/>
          </a:p>
        </p:txBody>
      </p:sp>
      <p:sp>
        <p:nvSpPr>
          <p:cNvPr id="19" name="Right Arrow 18"/>
          <p:cNvSpPr/>
          <p:nvPr/>
        </p:nvSpPr>
        <p:spPr>
          <a:xfrm>
            <a:off x="772836" y="3356242"/>
            <a:ext cx="3389312" cy="1238864"/>
          </a:xfrm>
          <a:prstGeom prst="rightArrow">
            <a:avLst>
              <a:gd name="adj1" fmla="val 66667"/>
              <a:gd name="adj2" fmla="val 39286"/>
            </a:avLst>
          </a:prstGeom>
          <a:solidFill>
            <a:schemeClr val="accent2">
              <a:lumMod val="40000"/>
              <a:lumOff val="60000"/>
            </a:schemeClr>
          </a:solidFill>
          <a:ln>
            <a:noFill/>
          </a:ln>
          <a:effectLst>
            <a:glow rad="101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i="1" dirty="0">
                <a:solidFill>
                  <a:srgbClr val="000000"/>
                </a:solidFill>
                <a:latin typeface="Times New Roman" panose="02020603050405020304" pitchFamily="18" charset="0"/>
                <a:ea typeface="Calibri" panose="020F0502020204030204" pitchFamily="34" charset="0"/>
              </a:rPr>
              <a:t>Kể chuyện sáng tạo </a:t>
            </a:r>
            <a:endParaRPr lang="en-US" sz="3200" dirty="0"/>
          </a:p>
        </p:txBody>
      </p:sp>
      <p:sp>
        <p:nvSpPr>
          <p:cNvPr id="20" name="Right Arrow 19"/>
          <p:cNvSpPr/>
          <p:nvPr/>
        </p:nvSpPr>
        <p:spPr>
          <a:xfrm>
            <a:off x="1073355" y="4816326"/>
            <a:ext cx="3389312" cy="1238864"/>
          </a:xfrm>
          <a:prstGeom prst="rightArrow">
            <a:avLst>
              <a:gd name="adj1" fmla="val 66667"/>
              <a:gd name="adj2" fmla="val 39286"/>
            </a:avLst>
          </a:prstGeom>
          <a:solidFill>
            <a:schemeClr val="accent2">
              <a:lumMod val="40000"/>
              <a:lumOff val="60000"/>
            </a:schemeClr>
          </a:solidFill>
          <a:ln>
            <a:noFill/>
          </a:ln>
          <a:effectLst>
            <a:glow rad="101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i="1" dirty="0">
                <a:solidFill>
                  <a:srgbClr val="000000"/>
                </a:solidFill>
                <a:latin typeface="Times New Roman" panose="02020603050405020304" pitchFamily="18" charset="0"/>
                <a:ea typeface="Calibri" panose="020F0502020204030204" pitchFamily="34" charset="0"/>
              </a:rPr>
              <a:t>Dựng </a:t>
            </a:r>
            <a:r>
              <a:rPr lang="en-US" sz="3200" i="1" dirty="0" err="1">
                <a:solidFill>
                  <a:srgbClr val="000000"/>
                </a:solidFill>
                <a:latin typeface="Times New Roman" panose="02020603050405020304" pitchFamily="18" charset="0"/>
                <a:ea typeface="Calibri" panose="020F0502020204030204" pitchFamily="34" charset="0"/>
              </a:rPr>
              <a:t>kịch</a:t>
            </a:r>
            <a:r>
              <a:rPr lang="en-US" sz="3200" i="1" dirty="0">
                <a:solidFill>
                  <a:srgbClr val="000000"/>
                </a:solidFill>
                <a:latin typeface="Times New Roman" panose="02020603050405020304" pitchFamily="18" charset="0"/>
                <a:ea typeface="Calibri" panose="020F0502020204030204" pitchFamily="34" charset="0"/>
              </a:rPr>
              <a:t> </a:t>
            </a:r>
            <a:r>
              <a:rPr lang="vi-VN" sz="3200" i="1" dirty="0">
                <a:solidFill>
                  <a:srgbClr val="000000"/>
                </a:solidFill>
                <a:latin typeface="Times New Roman" panose="02020603050405020304" pitchFamily="18" charset="0"/>
                <a:ea typeface="Calibri" panose="020F0502020204030204" pitchFamily="34" charset="0"/>
              </a:rPr>
              <a:t>ngắn </a:t>
            </a:r>
            <a:endParaRPr lang="en-US" sz="3200" dirty="0"/>
          </a:p>
        </p:txBody>
      </p:sp>
      <p:sp>
        <p:nvSpPr>
          <p:cNvPr id="21" name="Left Arrow 20"/>
          <p:cNvSpPr/>
          <p:nvPr/>
        </p:nvSpPr>
        <p:spPr>
          <a:xfrm>
            <a:off x="7119783" y="1800793"/>
            <a:ext cx="4011562" cy="1421233"/>
          </a:xfrm>
          <a:prstGeom prst="leftArrow">
            <a:avLst>
              <a:gd name="adj1" fmla="val 64750"/>
              <a:gd name="adj2" fmla="val 35250"/>
            </a:avLst>
          </a:prstGeom>
          <a:solidFill>
            <a:schemeClr val="accent2">
              <a:lumMod val="40000"/>
              <a:lumOff val="60000"/>
            </a:schemeClr>
          </a:solidFill>
          <a:ln>
            <a:noFill/>
          </a:ln>
          <a:effectLst>
            <a:glow rad="1397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a:solidFill>
                  <a:srgbClr val="000000"/>
                </a:solidFill>
                <a:latin typeface="Times New Roman" panose="02020603050405020304" pitchFamily="18" charset="0"/>
                <a:ea typeface="Calibri" panose="020F0502020204030204" pitchFamily="34" charset="0"/>
              </a:rPr>
              <a:t>T</a:t>
            </a:r>
            <a:r>
              <a:rPr lang="vi-VN" sz="3200" i="1" dirty="0">
                <a:solidFill>
                  <a:srgbClr val="000000"/>
                </a:solidFill>
                <a:latin typeface="Times New Roman" panose="02020603050405020304" pitchFamily="18" charset="0"/>
                <a:ea typeface="Calibri" panose="020F0502020204030204" pitchFamily="34" charset="0"/>
              </a:rPr>
              <a:t>hiết kế bìa minh họa cho cuốn </a:t>
            </a:r>
            <a:r>
              <a:rPr lang="vi-VN" sz="3200" i="1" dirty="0" smtClean="0">
                <a:solidFill>
                  <a:srgbClr val="000000"/>
                </a:solidFill>
                <a:latin typeface="Times New Roman" panose="02020603050405020304" pitchFamily="18" charset="0"/>
                <a:ea typeface="Calibri" panose="020F0502020204030204" pitchFamily="34" charset="0"/>
              </a:rPr>
              <a:t>sách</a:t>
            </a:r>
            <a:r>
              <a:rPr lang="en-US" sz="3200" i="1" dirty="0" smtClean="0">
                <a:solidFill>
                  <a:srgbClr val="000000"/>
                </a:solidFill>
                <a:latin typeface="Times New Roman" panose="02020603050405020304" pitchFamily="18" charset="0"/>
                <a:ea typeface="Calibri" panose="020F0502020204030204" pitchFamily="34" charset="0"/>
              </a:rPr>
              <a:t>.</a:t>
            </a:r>
            <a:r>
              <a:rPr lang="vi-VN" sz="3200" i="1" dirty="0" smtClean="0">
                <a:solidFill>
                  <a:srgbClr val="000000"/>
                </a:solidFill>
                <a:latin typeface="Times New Roman" panose="02020603050405020304" pitchFamily="18" charset="0"/>
                <a:ea typeface="Calibri" panose="020F0502020204030204" pitchFamily="34" charset="0"/>
              </a:rPr>
              <a:t> </a:t>
            </a:r>
            <a:endParaRPr lang="en-US" sz="3200" dirty="0"/>
          </a:p>
        </p:txBody>
      </p:sp>
      <p:sp>
        <p:nvSpPr>
          <p:cNvPr id="22" name="Left Arrow 21"/>
          <p:cNvSpPr/>
          <p:nvPr/>
        </p:nvSpPr>
        <p:spPr>
          <a:xfrm>
            <a:off x="7651606" y="3422220"/>
            <a:ext cx="4011562" cy="1421233"/>
          </a:xfrm>
          <a:prstGeom prst="leftArrow">
            <a:avLst>
              <a:gd name="adj1" fmla="val 64750"/>
              <a:gd name="adj2" fmla="val 35250"/>
            </a:avLst>
          </a:prstGeom>
          <a:solidFill>
            <a:schemeClr val="accent2">
              <a:lumMod val="40000"/>
              <a:lumOff val="60000"/>
            </a:schemeClr>
          </a:solidFill>
          <a:ln>
            <a:noFill/>
          </a:ln>
          <a:effectLst>
            <a:glow rad="1397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vi-VN"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Vẽ hình ảnh nhân vật em yêu thích</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Left Arrow 22"/>
          <p:cNvSpPr/>
          <p:nvPr/>
        </p:nvSpPr>
        <p:spPr>
          <a:xfrm>
            <a:off x="7119783" y="5056811"/>
            <a:ext cx="4011562" cy="1421233"/>
          </a:xfrm>
          <a:prstGeom prst="leftArrow">
            <a:avLst>
              <a:gd name="adj1" fmla="val 64750"/>
              <a:gd name="adj2" fmla="val 35250"/>
            </a:avLst>
          </a:prstGeom>
          <a:solidFill>
            <a:schemeClr val="accent2">
              <a:lumMod val="40000"/>
              <a:lumOff val="60000"/>
            </a:schemeClr>
          </a:solidFill>
          <a:ln>
            <a:noFill/>
          </a:ln>
          <a:effectLst>
            <a:glow rad="1397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3200" i="1" dirty="0">
                <a:solidFill>
                  <a:srgbClr val="000000"/>
                </a:solidFill>
                <a:latin typeface="Times New Roman" panose="02020603050405020304" pitchFamily="18" charset="0"/>
                <a:ea typeface="Calibri" panose="020F0502020204030204" pitchFamily="34" charset="0"/>
              </a:rPr>
              <a:t>V</a:t>
            </a:r>
            <a:r>
              <a:rPr lang="vi-VN" sz="3200" i="1" dirty="0">
                <a:solidFill>
                  <a:srgbClr val="000000"/>
                </a:solidFill>
                <a:latin typeface="Times New Roman" panose="02020603050405020304" pitchFamily="18" charset="0"/>
                <a:ea typeface="Calibri" panose="020F0502020204030204" pitchFamily="34" charset="0"/>
              </a:rPr>
              <a:t>iết lời tựa cho cuốn sách em yêu </a:t>
            </a:r>
            <a:r>
              <a:rPr lang="vi-VN" sz="3200" i="1" dirty="0" smtClean="0">
                <a:solidFill>
                  <a:srgbClr val="000000"/>
                </a:solidFill>
                <a:latin typeface="Times New Roman" panose="02020603050405020304" pitchFamily="18" charset="0"/>
                <a:ea typeface="Calibri" panose="020F0502020204030204" pitchFamily="34" charset="0"/>
              </a:rPr>
              <a:t>thích</a:t>
            </a:r>
            <a:r>
              <a:rPr lang="en-US" sz="3200" i="1" dirty="0" smtClean="0">
                <a:solidFill>
                  <a:srgbClr val="000000"/>
                </a:solidFill>
                <a:latin typeface="Times New Roman" panose="02020603050405020304" pitchFamily="18" charset="0"/>
                <a:ea typeface="Calibri" panose="020F0502020204030204" pitchFamily="34"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5000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righ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righ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right)">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78120" y="-2"/>
            <a:ext cx="899092" cy="522259"/>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046664" y="137731"/>
            <a:ext cx="6591869"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Thách</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hai</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Sáng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tạo</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cùng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4358924" y="733730"/>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p:cNvSpPr/>
          <p:nvPr/>
        </p:nvSpPr>
        <p:spPr>
          <a:xfrm>
            <a:off x="557474" y="1256950"/>
            <a:ext cx="6984476" cy="553357"/>
          </a:xfrm>
          <a:prstGeom prst="rect">
            <a:avLst/>
          </a:prstGeom>
        </p:spPr>
        <p:txBody>
          <a:bodyPr wrap="non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 SÁNG TẠO SẢN PHẨM NGHỆ THUẬT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605480380"/>
              </p:ext>
            </p:extLst>
          </p:nvPr>
        </p:nvGraphicFramePr>
        <p:xfrm>
          <a:off x="685799" y="1825625"/>
          <a:ext cx="10833100" cy="4109085"/>
        </p:xfrm>
        <a:graphic>
          <a:graphicData uri="http://schemas.openxmlformats.org/drawingml/2006/table">
            <a:tbl>
              <a:tblPr firstRow="1" firstCol="1" bandRow="1"/>
              <a:tblGrid>
                <a:gridCol w="7774437">
                  <a:extLst>
                    <a:ext uri="{9D8B030D-6E8A-4147-A177-3AD203B41FA5}">
                      <a16:colId xmlns="" xmlns:a16="http://schemas.microsoft.com/office/drawing/2014/main" val="2086689628"/>
                    </a:ext>
                  </a:extLst>
                </a:gridCol>
                <a:gridCol w="1494925">
                  <a:extLst>
                    <a:ext uri="{9D8B030D-6E8A-4147-A177-3AD203B41FA5}">
                      <a16:colId xmlns="" xmlns:a16="http://schemas.microsoft.com/office/drawing/2014/main" val="1894230642"/>
                    </a:ext>
                  </a:extLst>
                </a:gridCol>
                <a:gridCol w="1563738">
                  <a:extLst>
                    <a:ext uri="{9D8B030D-6E8A-4147-A177-3AD203B41FA5}">
                      <a16:colId xmlns="" xmlns:a16="http://schemas.microsoft.com/office/drawing/2014/main" val="3269638625"/>
                    </a:ext>
                  </a:extLst>
                </a:gridCol>
              </a:tblGrid>
              <a:tr h="122571">
                <a:tc>
                  <a:txBody>
                    <a:bodyPr/>
                    <a:lstStyle/>
                    <a:p>
                      <a:pPr>
                        <a:lnSpc>
                          <a:spcPct val="107000"/>
                        </a:lnSpc>
                        <a:spcAft>
                          <a:spcPts val="0"/>
                        </a:spcAft>
                        <a:tabLst>
                          <a:tab pos="1386840" algn="l"/>
                        </a:tabLst>
                      </a:pPr>
                      <a:r>
                        <a:rPr lang="en-US" sz="2800" dirty="0" err="1">
                          <a:effectLst/>
                          <a:latin typeface="Times New Roman" panose="02020603050405020304" pitchFamily="18" charset="0"/>
                          <a:ea typeface="MS Mincho"/>
                          <a:cs typeface="Times New Roman" panose="02020603050405020304" pitchFamily="18" charset="0"/>
                        </a:rPr>
                        <a:t>Tiêu</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chí</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đánh</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giá</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sản</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phẩm</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sáng</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tạo</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nghệ</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thuật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994" marR="63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nSpc>
                          <a:spcPct val="107000"/>
                        </a:lnSpc>
                        <a:spcAft>
                          <a:spcPts val="0"/>
                        </a:spcAft>
                        <a:tabLst>
                          <a:tab pos="1386840" algn="l"/>
                        </a:tabLst>
                      </a:pPr>
                      <a:r>
                        <a:rPr lang="en-US" sz="2800">
                          <a:effectLst/>
                          <a:latin typeface="Times New Roman" panose="02020603050405020304" pitchFamily="18" charset="0"/>
                          <a:ea typeface="MS Mincho"/>
                          <a:cs typeface="Times New Roman" panose="02020603050405020304" pitchFamily="18" charset="0"/>
                        </a:rPr>
                        <a:t>Đạt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3994" marR="63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nSpc>
                          <a:spcPct val="107000"/>
                        </a:lnSpc>
                        <a:spcAft>
                          <a:spcPts val="0"/>
                        </a:spcAft>
                        <a:tabLst>
                          <a:tab pos="1386840" algn="l"/>
                        </a:tabLst>
                      </a:pPr>
                      <a:r>
                        <a:rPr lang="en-US" sz="2800" dirty="0" err="1">
                          <a:effectLst/>
                          <a:latin typeface="Times New Roman" panose="02020603050405020304" pitchFamily="18" charset="0"/>
                          <a:ea typeface="MS Mincho"/>
                          <a:cs typeface="Times New Roman" panose="02020603050405020304" pitchFamily="18" charset="0"/>
                        </a:rPr>
                        <a:t>Chưa</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đạt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994" marR="63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 xmlns:a16="http://schemas.microsoft.com/office/drawing/2014/main" val="869552390"/>
                  </a:ext>
                </a:extLst>
              </a:tr>
              <a:tr h="81714">
                <a:tc>
                  <a:txBody>
                    <a:bodyPr/>
                    <a:lstStyle/>
                    <a:p>
                      <a:pPr>
                        <a:lnSpc>
                          <a:spcPct val="107000"/>
                        </a:lnSpc>
                        <a:spcAft>
                          <a:spcPts val="0"/>
                        </a:spcAft>
                        <a:tabLst>
                          <a:tab pos="1386840" algn="l"/>
                        </a:tabLst>
                      </a:pPr>
                      <a:r>
                        <a:rPr lang="en-US" sz="2800" dirty="0">
                          <a:effectLst/>
                          <a:latin typeface="Times New Roman" panose="02020603050405020304" pitchFamily="18" charset="0"/>
                          <a:ea typeface="MS Mincho"/>
                          <a:cs typeface="Times New Roman" panose="02020603050405020304" pitchFamily="18" charset="0"/>
                        </a:rPr>
                        <a:t>1. </a:t>
                      </a:r>
                      <a:r>
                        <a:rPr lang="en-US" sz="2800" dirty="0" err="1">
                          <a:effectLst/>
                          <a:latin typeface="Times New Roman" panose="02020603050405020304" pitchFamily="18" charset="0"/>
                          <a:ea typeface="MS Mincho"/>
                          <a:cs typeface="Times New Roman" panose="02020603050405020304" pitchFamily="18" charset="0"/>
                        </a:rPr>
                        <a:t>Nội</a:t>
                      </a:r>
                      <a:r>
                        <a:rPr lang="en-US" sz="2800" dirty="0">
                          <a:effectLst/>
                          <a:latin typeface="Times New Roman" panose="02020603050405020304" pitchFamily="18" charset="0"/>
                          <a:ea typeface="MS Mincho"/>
                          <a:cs typeface="Times New Roman" panose="02020603050405020304" pitchFamily="18" charset="0"/>
                        </a:rPr>
                        <a:t> dung: </a:t>
                      </a:r>
                      <a:r>
                        <a:rPr lang="en-US" sz="2800" dirty="0" err="1">
                          <a:effectLst/>
                          <a:latin typeface="Times New Roman" panose="02020603050405020304" pitchFamily="18" charset="0"/>
                          <a:ea typeface="MS Mincho"/>
                          <a:cs typeface="Times New Roman" panose="02020603050405020304" pitchFamily="18" charset="0"/>
                        </a:rPr>
                        <a:t>phù</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hợp</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phản</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ánh</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được</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nội</a:t>
                      </a:r>
                      <a:r>
                        <a:rPr lang="en-US" sz="2800" dirty="0">
                          <a:effectLst/>
                          <a:latin typeface="Times New Roman" panose="02020603050405020304" pitchFamily="18" charset="0"/>
                          <a:ea typeface="MS Mincho"/>
                          <a:cs typeface="Times New Roman" panose="02020603050405020304" pitchFamily="18" charset="0"/>
                        </a:rPr>
                        <a:t> dung </a:t>
                      </a:r>
                      <a:r>
                        <a:rPr lang="en-US" sz="2800" dirty="0" err="1">
                          <a:effectLst/>
                          <a:latin typeface="Times New Roman" panose="02020603050405020304" pitchFamily="18" charset="0"/>
                          <a:ea typeface="MS Mincho"/>
                          <a:cs typeface="Times New Roman" panose="02020603050405020304" pitchFamily="18" charset="0"/>
                        </a:rPr>
                        <a:t>cơ</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bản</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với</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tác</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phẩm</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văn</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học</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cuốn</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sách</a:t>
                      </a:r>
                      <a:r>
                        <a:rPr lang="en-US" sz="2800" dirty="0">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994" marR="63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2800" dirty="0">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994" marR="63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tabLst>
                          <a:tab pos="1386840" algn="l"/>
                        </a:tabLst>
                      </a:pPr>
                      <a:r>
                        <a:rPr lang="en-US" sz="2800" dirty="0">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994" marR="63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3048998167"/>
                  </a:ext>
                </a:extLst>
              </a:tr>
              <a:tr h="157413">
                <a:tc>
                  <a:txBody>
                    <a:bodyPr/>
                    <a:lstStyle/>
                    <a:p>
                      <a:pPr>
                        <a:lnSpc>
                          <a:spcPct val="107000"/>
                        </a:lnSpc>
                        <a:spcAft>
                          <a:spcPts val="0"/>
                        </a:spcAft>
                        <a:tabLst>
                          <a:tab pos="1386840" algn="l"/>
                        </a:tabLst>
                      </a:pPr>
                      <a:r>
                        <a:rPr lang="en-US" sz="2800" dirty="0">
                          <a:effectLst/>
                          <a:latin typeface="Times New Roman" panose="02020603050405020304" pitchFamily="18" charset="0"/>
                          <a:ea typeface="MS Mincho"/>
                          <a:cs typeface="Times New Roman" panose="02020603050405020304" pitchFamily="18" charset="0"/>
                        </a:rPr>
                        <a:t>2. </a:t>
                      </a:r>
                      <a:r>
                        <a:rPr lang="en-US" sz="2800" dirty="0" err="1">
                          <a:effectLst/>
                          <a:latin typeface="Times New Roman" panose="02020603050405020304" pitchFamily="18" charset="0"/>
                          <a:ea typeface="MS Mincho"/>
                          <a:cs typeface="Times New Roman" panose="02020603050405020304" pitchFamily="18" charset="0"/>
                        </a:rPr>
                        <a:t>Hình</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thức</a:t>
                      </a:r>
                      <a:r>
                        <a:rPr lang="en-US" sz="2800" dirty="0">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1386840" algn="l"/>
                        </a:tabLst>
                      </a:pP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Hài</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hòa</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sáng</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tạo</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có</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sức</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cuốn</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hút</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Lời</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văn</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đường</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nét</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màu</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sắc</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dễ</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hiểu</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phù</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hợp</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loại</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hình</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thể</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hiện</a:t>
                      </a:r>
                      <a:r>
                        <a:rPr lang="en-US" sz="2800" dirty="0">
                          <a:effectLst/>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994" marR="63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nSpc>
                          <a:spcPct val="107000"/>
                        </a:lnSpc>
                        <a:spcAft>
                          <a:spcPts val="0"/>
                        </a:spcAft>
                        <a:tabLst>
                          <a:tab pos="1386840" algn="l"/>
                        </a:tabLst>
                      </a:pPr>
                      <a:r>
                        <a:rPr lang="en-US" sz="2800" dirty="0">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994" marR="63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nSpc>
                          <a:spcPct val="107000"/>
                        </a:lnSpc>
                        <a:spcAft>
                          <a:spcPts val="0"/>
                        </a:spcAft>
                        <a:tabLst>
                          <a:tab pos="1386840" algn="l"/>
                        </a:tabLst>
                      </a:pPr>
                      <a:r>
                        <a:rPr lang="en-US" sz="2800" dirty="0">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994" marR="63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 xmlns:a16="http://schemas.microsoft.com/office/drawing/2014/main" val="1394189842"/>
                  </a:ext>
                </a:extLst>
              </a:tr>
              <a:tr h="81714">
                <a:tc>
                  <a:txBody>
                    <a:bodyPr/>
                    <a:lstStyle/>
                    <a:p>
                      <a:pPr>
                        <a:lnSpc>
                          <a:spcPct val="107000"/>
                        </a:lnSpc>
                        <a:spcAft>
                          <a:spcPts val="0"/>
                        </a:spcAft>
                        <a:tabLst>
                          <a:tab pos="1386840" algn="l"/>
                        </a:tabLst>
                      </a:pPr>
                      <a:r>
                        <a:rPr lang="en-US" sz="2800" dirty="0">
                          <a:effectLst/>
                          <a:latin typeface="Times New Roman" panose="02020603050405020304" pitchFamily="18" charset="0"/>
                          <a:ea typeface="MS Mincho"/>
                          <a:cs typeface="Times New Roman" panose="02020603050405020304" pitchFamily="18" charset="0"/>
                        </a:rPr>
                        <a:t>3. </a:t>
                      </a:r>
                      <a:r>
                        <a:rPr lang="en-US" sz="2800" dirty="0" err="1">
                          <a:effectLst/>
                          <a:latin typeface="Times New Roman" panose="02020603050405020304" pitchFamily="18" charset="0"/>
                          <a:ea typeface="MS Mincho"/>
                          <a:cs typeface="Times New Roman" panose="02020603050405020304" pitchFamily="18" charset="0"/>
                        </a:rPr>
                        <a:t>Lời</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giới</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thiệu</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sản</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phẩm</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tự</a:t>
                      </a:r>
                      <a:r>
                        <a:rPr lang="en-US" sz="2800" dirty="0">
                          <a:effectLst/>
                          <a:latin typeface="Times New Roman" panose="02020603050405020304" pitchFamily="18" charset="0"/>
                          <a:ea typeface="MS Mincho"/>
                          <a:cs typeface="Times New Roman" panose="02020603050405020304" pitchFamily="18" charset="0"/>
                        </a:rPr>
                        <a:t> tin, </a:t>
                      </a:r>
                      <a:r>
                        <a:rPr lang="en-US" sz="2800" dirty="0" err="1">
                          <a:effectLst/>
                          <a:latin typeface="Times New Roman" panose="02020603050405020304" pitchFamily="18" charset="0"/>
                          <a:ea typeface="MS Mincho"/>
                          <a:cs typeface="Times New Roman" panose="02020603050405020304" pitchFamily="18" charset="0"/>
                        </a:rPr>
                        <a:t>dễ</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hiểu</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có</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lời</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chào</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lời</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kết</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lời</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văn</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có</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cảm</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xúc</a:t>
                      </a:r>
                      <a:r>
                        <a:rPr lang="en-US" sz="2800" dirty="0">
                          <a:effectLst/>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994" marR="63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7000"/>
                        </a:lnSpc>
                        <a:spcAft>
                          <a:spcPts val="0"/>
                        </a:spcAft>
                        <a:tabLst>
                          <a:tab pos="1386840" algn="l"/>
                        </a:tabLst>
                      </a:pPr>
                      <a:r>
                        <a:rPr lang="en-US" sz="2800" dirty="0">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994" marR="63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7000"/>
                        </a:lnSpc>
                        <a:spcAft>
                          <a:spcPts val="0"/>
                        </a:spcAft>
                        <a:tabLst>
                          <a:tab pos="1386840" algn="l"/>
                        </a:tabLst>
                      </a:pPr>
                      <a:r>
                        <a:rPr lang="en-US" sz="2800" dirty="0">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994" marR="63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3056266325"/>
                  </a:ext>
                </a:extLst>
              </a:tr>
              <a:tr h="75958">
                <a:tc>
                  <a:txBody>
                    <a:bodyPr/>
                    <a:lstStyle/>
                    <a:p>
                      <a:pPr>
                        <a:lnSpc>
                          <a:spcPct val="107000"/>
                        </a:lnSpc>
                        <a:spcAft>
                          <a:spcPts val="0"/>
                        </a:spcAft>
                        <a:tabLst>
                          <a:tab pos="1386840" algn="l"/>
                        </a:tabLst>
                      </a:pPr>
                      <a:r>
                        <a:rPr lang="en-US" sz="2800" dirty="0">
                          <a:effectLst/>
                          <a:latin typeface="Times New Roman" panose="02020603050405020304" pitchFamily="18" charset="0"/>
                          <a:ea typeface="MS Mincho"/>
                          <a:cs typeface="Times New Roman" panose="02020603050405020304" pitchFamily="18" charset="0"/>
                        </a:rPr>
                        <a:t>4. </a:t>
                      </a:r>
                      <a:r>
                        <a:rPr lang="en-US" sz="2800" dirty="0" err="1">
                          <a:effectLst/>
                          <a:latin typeface="Times New Roman" panose="02020603050405020304" pitchFamily="18" charset="0"/>
                          <a:ea typeface="MS Mincho"/>
                          <a:cs typeface="Times New Roman" panose="02020603050405020304" pitchFamily="18" charset="0"/>
                        </a:rPr>
                        <a:t>Phong</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cách</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tự</a:t>
                      </a:r>
                      <a:r>
                        <a:rPr lang="en-US" sz="2800" dirty="0">
                          <a:effectLst/>
                          <a:latin typeface="Times New Roman" panose="02020603050405020304" pitchFamily="18" charset="0"/>
                          <a:ea typeface="MS Mincho"/>
                          <a:cs typeface="Times New Roman" panose="02020603050405020304" pitchFamily="18" charset="0"/>
                        </a:rPr>
                        <a:t> tin, </a:t>
                      </a:r>
                      <a:r>
                        <a:rPr lang="en-US" sz="2800" dirty="0" err="1">
                          <a:effectLst/>
                          <a:latin typeface="Times New Roman" panose="02020603050405020304" pitchFamily="18" charset="0"/>
                          <a:ea typeface="MS Mincho"/>
                          <a:cs typeface="Times New Roman" panose="02020603050405020304" pitchFamily="18" charset="0"/>
                        </a:rPr>
                        <a:t>đĩnh</a:t>
                      </a:r>
                      <a:r>
                        <a:rPr lang="en-US" sz="2800" dirty="0">
                          <a:effectLst/>
                          <a:latin typeface="Times New Roman" panose="02020603050405020304" pitchFamily="18" charset="0"/>
                          <a:ea typeface="MS Mincho"/>
                          <a:cs typeface="Times New Roman" panose="02020603050405020304" pitchFamily="18" charset="0"/>
                        </a:rPr>
                        <a:t> </a:t>
                      </a:r>
                      <a:r>
                        <a:rPr lang="en-US" sz="2800" dirty="0" err="1">
                          <a:effectLst/>
                          <a:latin typeface="Times New Roman" panose="02020603050405020304" pitchFamily="18" charset="0"/>
                          <a:ea typeface="MS Mincho"/>
                          <a:cs typeface="Times New Roman" panose="02020603050405020304" pitchFamily="18" charset="0"/>
                        </a:rPr>
                        <a:t>đạc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994" marR="63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07000"/>
                        </a:lnSpc>
                        <a:spcAft>
                          <a:spcPts val="0"/>
                        </a:spcAft>
                        <a:tabLst>
                          <a:tab pos="1386840" algn="l"/>
                        </a:tabLst>
                      </a:pPr>
                      <a:r>
                        <a:rPr lang="en-US" sz="2800" dirty="0">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994" marR="63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07000"/>
                        </a:lnSpc>
                        <a:spcAft>
                          <a:spcPts val="0"/>
                        </a:spcAft>
                        <a:tabLst>
                          <a:tab pos="1386840" algn="l"/>
                        </a:tabLst>
                      </a:pPr>
                      <a:r>
                        <a:rPr lang="en-US" sz="2800" dirty="0">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994" marR="63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739606013"/>
                  </a:ext>
                </a:extLst>
              </a:tr>
            </a:tbl>
          </a:graphicData>
        </a:graphic>
      </p:graphicFrame>
    </p:spTree>
    <p:extLst>
      <p:ext uri="{BB962C8B-B14F-4D97-AF65-F5344CB8AC3E}">
        <p14:creationId xmlns:p14="http://schemas.microsoft.com/office/powerpoint/2010/main" val="33934687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78120" y="-2"/>
            <a:ext cx="899092" cy="522259"/>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046664" y="137731"/>
            <a:ext cx="6591869"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Thách</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hai</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Sáng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tạo</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cùng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4358924" y="733730"/>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184355" y="1261974"/>
            <a:ext cx="10833100" cy="1014380"/>
          </a:xfrm>
          <a:prstGeom prst="rect">
            <a:avLst/>
          </a:prstGeom>
        </p:spPr>
        <p:txBody>
          <a:bodyPr>
            <a:spAutoFit/>
          </a:bodyPr>
          <a:lstStyle/>
          <a:p>
            <a:pPr algn="ctr">
              <a:lnSpc>
                <a:spcPct val="107000"/>
              </a:lnSpc>
              <a:spcAft>
                <a:spcPts val="0"/>
              </a:spcAft>
            </a:pPr>
            <a:r>
              <a:rPr lang="en-US" sz="2800" b="1" dirty="0">
                <a:solidFill>
                  <a:srgbClr val="800000"/>
                </a:solidFill>
                <a:latin typeface="Times New Roman" panose="02020603050405020304" pitchFamily="18" charset="0"/>
                <a:ea typeface="MS Mincho"/>
                <a:cs typeface="Times New Roman" panose="02020603050405020304" pitchFamily="18" charset="0"/>
              </a:rPr>
              <a:t> </a:t>
            </a:r>
            <a:r>
              <a:rPr lang="en-US" sz="2800" b="1" dirty="0">
                <a:latin typeface="Times New Roman" panose="02020603050405020304" pitchFamily="18" charset="0"/>
                <a:ea typeface="MS Mincho"/>
                <a:cs typeface="Times New Roman" panose="02020603050405020304" pitchFamily="18" charset="0"/>
              </a:rPr>
              <a:t>B</a:t>
            </a:r>
            <a:r>
              <a:rPr lang="en-US" sz="2800" b="1" dirty="0">
                <a:solidFill>
                  <a:srgbClr val="800000"/>
                </a:solidFill>
                <a:latin typeface="Times New Roman" panose="02020603050405020304" pitchFamily="18" charset="0"/>
                <a:ea typeface="MS Mincho"/>
                <a:cs typeface="Times New Roman" panose="02020603050405020304" pitchFamily="18" charset="0"/>
              </a:rPr>
              <a:t>. </a:t>
            </a:r>
            <a:r>
              <a:rPr lang="vi-VN" sz="2800" b="1" dirty="0">
                <a:latin typeface="Times New Roman" panose="02020603050405020304" pitchFamily="18" charset="0"/>
                <a:ea typeface="Calibri" panose="020F0502020204030204" pitchFamily="34" charset="0"/>
                <a:cs typeface="Times New Roman" panose="02020603050405020304" pitchFamily="18" charset="0"/>
              </a:rPr>
              <a:t>VIẾT BÀI BÀI VĂN TRÌNH BÀY Ý KIẾN VỀ MỘT HIỆN TƯỢNG ĐỜI SỐNG ĐƯỢC GỢI RA TỪ CUỐN SÁCH ĐÃ ĐỌC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685800" y="2244752"/>
            <a:ext cx="10833100" cy="1014380"/>
          </a:xfrm>
          <a:prstGeom prst="rect">
            <a:avLst/>
          </a:prstGeom>
        </p:spPr>
        <p:txBody>
          <a:bodyPr>
            <a:spAutoFit/>
          </a:bodyPr>
          <a:lstStyle/>
          <a:p>
            <a:pPr fontAlgn="base">
              <a:lnSpc>
                <a:spcPct val="107000"/>
              </a:lnSpc>
              <a:spcAft>
                <a:spcPts val="0"/>
              </a:spcAft>
            </a:pPr>
            <a:r>
              <a:rPr lang="en-US" sz="2800" b="1" dirty="0">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I. </a:t>
            </a:r>
            <a:r>
              <a:rPr lang="en-US" sz="2800" b="1" dirty="0" err="1">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800" b="1" dirty="0">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b="1" dirty="0">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b="1" dirty="0">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dirty="0">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b="1" dirty="0">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2800" b="1" dirty="0">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dirty="0" err="1">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b="1" dirty="0">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dirty="0">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b="1" dirty="0">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b="1" dirty="0">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b="1" dirty="0">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dirty="0">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dirty="0">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b="1" dirty="0">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dirty="0">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cuốn</a:t>
            </a:r>
            <a:r>
              <a:rPr lang="en-US" sz="2800" b="1" dirty="0">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b="1" dirty="0">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b="1" dirty="0">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dirty="0">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7" name="Group 16"/>
          <p:cNvGrpSpPr/>
          <p:nvPr/>
        </p:nvGrpSpPr>
        <p:grpSpPr>
          <a:xfrm>
            <a:off x="2340847" y="3487730"/>
            <a:ext cx="7523006" cy="2454259"/>
            <a:chOff x="2469996" y="3455698"/>
            <a:chExt cx="7523006" cy="2454259"/>
          </a:xfrm>
        </p:grpSpPr>
        <p:sp>
          <p:nvSpPr>
            <p:cNvPr id="18" name="Oval 17"/>
            <p:cNvSpPr/>
            <p:nvPr/>
          </p:nvSpPr>
          <p:spPr>
            <a:xfrm>
              <a:off x="7539197" y="3455698"/>
              <a:ext cx="2453805" cy="2454259"/>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Freeform 18"/>
            <p:cNvSpPr/>
            <p:nvPr/>
          </p:nvSpPr>
          <p:spPr>
            <a:xfrm>
              <a:off x="7620671" y="3537521"/>
              <a:ext cx="2290857" cy="2290613"/>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52894" tIns="352692" rIns="352893" bIns="352692" numCol="1" spcCol="1270" anchor="ctr" anchorCtr="0">
              <a:noAutofit/>
            </a:bodyPr>
            <a:lstStyle/>
            <a:p>
              <a:pPr lvl="0" algn="ctr" defTabSz="8890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Yếu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tố</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bản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lẽ</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bằng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chứng</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20" name="Teardrop 19"/>
            <p:cNvSpPr/>
            <p:nvPr/>
          </p:nvSpPr>
          <p:spPr>
            <a:xfrm rot="2700000">
              <a:off x="5006074" y="3458665"/>
              <a:ext cx="2447894" cy="2447894"/>
            </a:xfrm>
            <a:prstGeom prst="teardrop">
              <a:avLst>
                <a:gd name="adj" fmla="val 1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Freeform 20"/>
            <p:cNvSpPr/>
            <p:nvPr/>
          </p:nvSpPr>
          <p:spPr>
            <a:xfrm>
              <a:off x="5084593" y="3537521"/>
              <a:ext cx="2290857" cy="2290613"/>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52894" tIns="352692" rIns="352893" bIns="352692" numCol="1" spcCol="1270" anchor="ctr" anchorCtr="0">
              <a:noAutofit/>
            </a:bodyPr>
            <a:lstStyle/>
            <a:p>
              <a:pPr lvl="0" algn="ctr" defTabSz="8890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Vấn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luận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hiện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tượng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sống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được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gợi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từ</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cuốn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sách</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22" name="Teardrop 21"/>
            <p:cNvSpPr/>
            <p:nvPr/>
          </p:nvSpPr>
          <p:spPr>
            <a:xfrm rot="2700000">
              <a:off x="2469996" y="3458665"/>
              <a:ext cx="2447894" cy="2447894"/>
            </a:xfrm>
            <a:prstGeom prst="teardrop">
              <a:avLst>
                <a:gd name="adj" fmla="val 1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Freeform 22"/>
            <p:cNvSpPr/>
            <p:nvPr/>
          </p:nvSpPr>
          <p:spPr>
            <a:xfrm>
              <a:off x="2548515" y="3537521"/>
              <a:ext cx="2290857" cy="2290613"/>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52894" tIns="352692" rIns="352893" bIns="352692" numCol="1" spcCol="1270" anchor="ctr" anchorCtr="0">
              <a:noAutofit/>
            </a:bodyPr>
            <a:lstStyle/>
            <a:p>
              <a:pPr lvl="0" algn="ctr" defTabSz="8890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Thể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loại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bản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nghị</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luận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hội</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62348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78120" y="-2"/>
            <a:ext cx="899092" cy="522259"/>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046664" y="137731"/>
            <a:ext cx="6591869"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Thách</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hai</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Sáng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tạo</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cùng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4358924" y="733730"/>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184355" y="1261974"/>
            <a:ext cx="10833100" cy="1014380"/>
          </a:xfrm>
          <a:prstGeom prst="rect">
            <a:avLst/>
          </a:prstGeom>
        </p:spPr>
        <p:txBody>
          <a:bodyPr>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B</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MS Mincho"/>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 BÀI BÀI VĂN TRÌNH BÀY Ý KIẾN VỀ MỘT HIỆN TƯỢNG ĐỜI SỐNG ĐƯỢC GỢI RA TỪ CUỐN SÁCH ĐÃ ĐỌC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685800" y="2244752"/>
            <a:ext cx="10833100" cy="1014380"/>
          </a:xfrm>
          <a:prstGeom prst="rect">
            <a:avLst/>
          </a:prstGeom>
        </p:spPr>
        <p:txBody>
          <a:bodyPr>
            <a:spAutoFit/>
          </a:bodyPr>
          <a:lstStyle/>
          <a:p>
            <a:pPr marL="0" marR="0" lvl="0" indent="0" algn="l" defTabSz="914400" rtl="0" eaLnBrk="1" fontAlgn="base"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918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t>
            </a:r>
            <a:r>
              <a:rPr kumimoji="0" lang="en-US" sz="2800" b="1" i="0" u="none" strike="noStrike" kern="1200" cap="none" spc="0" normalizeH="0" baseline="0" noProof="0" dirty="0" err="1">
                <a:ln>
                  <a:noFill/>
                </a:ln>
                <a:solidFill>
                  <a:srgbClr val="7918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Yêu</a:t>
            </a:r>
            <a:r>
              <a:rPr kumimoji="0" lang="en-US" sz="2800" b="1" i="0" u="none" strike="noStrike" kern="1200" cap="none" spc="0" normalizeH="0" baseline="0" noProof="0" dirty="0">
                <a:ln>
                  <a:noFill/>
                </a:ln>
                <a:solidFill>
                  <a:srgbClr val="7918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918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cầu</a:t>
            </a:r>
            <a:r>
              <a:rPr kumimoji="0" lang="en-US" sz="2800" b="1" i="0" u="none" strike="noStrike" kern="1200" cap="none" spc="0" normalizeH="0" baseline="0" noProof="0" dirty="0">
                <a:ln>
                  <a:noFill/>
                </a:ln>
                <a:solidFill>
                  <a:srgbClr val="7918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918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đối</a:t>
            </a:r>
            <a:r>
              <a:rPr kumimoji="0" lang="en-US" sz="2800" b="1" i="0" u="none" strike="noStrike" kern="1200" cap="none" spc="0" normalizeH="0" baseline="0" noProof="0" dirty="0">
                <a:ln>
                  <a:noFill/>
                </a:ln>
                <a:solidFill>
                  <a:srgbClr val="7918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918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800" b="1" i="0" u="none" strike="noStrike" kern="1200" cap="none" spc="0" normalizeH="0" baseline="0" noProof="0" dirty="0">
                <a:ln>
                  <a:noFill/>
                </a:ln>
                <a:solidFill>
                  <a:srgbClr val="7918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918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srgbClr val="7918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918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7918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918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trình</a:t>
            </a:r>
            <a:r>
              <a:rPr kumimoji="0" lang="en-US" sz="2800" b="1" i="0" u="none" strike="noStrike" kern="1200" cap="none" spc="0" normalizeH="0" baseline="0" noProof="0" dirty="0">
                <a:ln>
                  <a:noFill/>
                </a:ln>
                <a:solidFill>
                  <a:srgbClr val="7918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918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bày</a:t>
            </a:r>
            <a:r>
              <a:rPr kumimoji="0" lang="en-US" sz="2800" b="1" i="0" u="none" strike="noStrike" kern="1200" cap="none" spc="0" normalizeH="0" baseline="0" noProof="0" dirty="0">
                <a:ln>
                  <a:noFill/>
                </a:ln>
                <a:solidFill>
                  <a:srgbClr val="7918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 </a:t>
            </a:r>
            <a:r>
              <a:rPr kumimoji="0" lang="en-US" sz="2800" b="1" i="0" u="none" strike="noStrike" kern="1200" cap="none" spc="0" normalizeH="0" baseline="0" noProof="0" dirty="0" err="1">
                <a:ln>
                  <a:noFill/>
                </a:ln>
                <a:solidFill>
                  <a:srgbClr val="7918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kiến</a:t>
            </a:r>
            <a:r>
              <a:rPr kumimoji="0" lang="en-US" sz="2800" b="1" i="0" u="none" strike="noStrike" kern="1200" cap="none" spc="0" normalizeH="0" baseline="0" noProof="0" dirty="0">
                <a:ln>
                  <a:noFill/>
                </a:ln>
                <a:solidFill>
                  <a:srgbClr val="7918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918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1" i="0" u="none" strike="noStrike" kern="1200" cap="none" spc="0" normalizeH="0" baseline="0" noProof="0" dirty="0">
                <a:ln>
                  <a:noFill/>
                </a:ln>
                <a:solidFill>
                  <a:srgbClr val="7918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918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0" u="none" strike="noStrike" kern="1200" cap="none" spc="0" normalizeH="0" baseline="0" noProof="0" dirty="0">
                <a:ln>
                  <a:noFill/>
                </a:ln>
                <a:solidFill>
                  <a:srgbClr val="7918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918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2800" b="1" i="0" u="none" strike="noStrike" kern="1200" cap="none" spc="0" normalizeH="0" baseline="0" noProof="0" dirty="0">
                <a:ln>
                  <a:noFill/>
                </a:ln>
                <a:solidFill>
                  <a:srgbClr val="7918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918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tượng</a:t>
            </a:r>
            <a:r>
              <a:rPr kumimoji="0" lang="en-US" sz="2800" b="1" i="0" u="none" strike="noStrike" kern="1200" cap="none" spc="0" normalizeH="0" baseline="0" noProof="0" dirty="0">
                <a:ln>
                  <a:noFill/>
                </a:ln>
                <a:solidFill>
                  <a:srgbClr val="7918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918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đời</a:t>
            </a:r>
            <a:r>
              <a:rPr kumimoji="0" lang="en-US" sz="2800" b="1" i="0" u="none" strike="noStrike" kern="1200" cap="none" spc="0" normalizeH="0" baseline="0" noProof="0" dirty="0">
                <a:ln>
                  <a:noFill/>
                </a:ln>
                <a:solidFill>
                  <a:srgbClr val="7918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918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sống</a:t>
            </a:r>
            <a:r>
              <a:rPr kumimoji="0" lang="en-US" sz="2800" b="1" i="0" u="none" strike="noStrike" kern="1200" cap="none" spc="0" normalizeH="0" baseline="0" noProof="0" dirty="0">
                <a:ln>
                  <a:noFill/>
                </a:ln>
                <a:solidFill>
                  <a:srgbClr val="7918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918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800" b="1" i="0" u="none" strike="noStrike" kern="1200" cap="none" spc="0" normalizeH="0" baseline="0" noProof="0" dirty="0">
                <a:ln>
                  <a:noFill/>
                </a:ln>
                <a:solidFill>
                  <a:srgbClr val="7918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918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gợi</a:t>
            </a:r>
            <a:r>
              <a:rPr kumimoji="0" lang="en-US" sz="2800" b="1" i="0" u="none" strike="noStrike" kern="1200" cap="none" spc="0" normalizeH="0" baseline="0" noProof="0" dirty="0">
                <a:ln>
                  <a:noFill/>
                </a:ln>
                <a:solidFill>
                  <a:srgbClr val="7918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918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sz="2800" b="1" i="0" u="none" strike="noStrike" kern="1200" cap="none" spc="0" normalizeH="0" baseline="0" noProof="0" dirty="0">
                <a:ln>
                  <a:noFill/>
                </a:ln>
                <a:solidFill>
                  <a:srgbClr val="7918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918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rgbClr val="7918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918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cuốn</a:t>
            </a:r>
            <a:r>
              <a:rPr kumimoji="0" lang="en-US" sz="2800" b="1" i="0" u="none" strike="noStrike" kern="1200" cap="none" spc="0" normalizeH="0" baseline="0" noProof="0" dirty="0">
                <a:ln>
                  <a:noFill/>
                </a:ln>
                <a:solidFill>
                  <a:srgbClr val="7918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918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r>
              <a:rPr kumimoji="0" lang="en-US" sz="2800" b="1" i="0" u="none" strike="noStrike" kern="1200" cap="none" spc="0" normalizeH="0" baseline="0" noProof="0" dirty="0">
                <a:ln>
                  <a:noFill/>
                </a:ln>
                <a:solidFill>
                  <a:srgbClr val="7918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918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sz="2800" b="1" i="0" u="none" strike="noStrike" kern="1200" cap="none" spc="0" normalizeH="0" baseline="0" noProof="0" dirty="0">
                <a:ln>
                  <a:noFill/>
                </a:ln>
                <a:solidFill>
                  <a:srgbClr val="7918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918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a:t>
            </a:r>
            <a:r>
              <a:rPr kumimoji="0" lang="en-US" sz="2800" b="1" i="0" u="none" strike="noStrike" kern="1200" cap="none" spc="0" normalizeH="0" baseline="0" noProof="0" dirty="0">
                <a:ln>
                  <a:noFill/>
                </a:ln>
                <a:solidFill>
                  <a:srgbClr val="7918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30" name="Group 29"/>
          <p:cNvGrpSpPr/>
          <p:nvPr/>
        </p:nvGrpSpPr>
        <p:grpSpPr>
          <a:xfrm>
            <a:off x="1940697" y="3332872"/>
            <a:ext cx="8297903" cy="3106417"/>
            <a:chOff x="2484741" y="3356743"/>
            <a:chExt cx="5238912" cy="3106417"/>
          </a:xfrm>
        </p:grpSpPr>
        <p:sp>
          <p:nvSpPr>
            <p:cNvPr id="31" name="Freeform 30"/>
            <p:cNvSpPr/>
            <p:nvPr/>
          </p:nvSpPr>
          <p:spPr>
            <a:xfrm>
              <a:off x="4111869" y="4846899"/>
              <a:ext cx="494109" cy="1062335"/>
            </a:xfrm>
            <a:custGeom>
              <a:avLst/>
              <a:gdLst/>
              <a:ahLst/>
              <a:cxnLst/>
              <a:rect l="0" t="0" r="0" b="0"/>
              <a:pathLst>
                <a:path>
                  <a:moveTo>
                    <a:pt x="0" y="0"/>
                  </a:moveTo>
                  <a:lnTo>
                    <a:pt x="247054" y="0"/>
                  </a:lnTo>
                  <a:lnTo>
                    <a:pt x="247054" y="1062335"/>
                  </a:lnTo>
                  <a:lnTo>
                    <a:pt x="494109" y="1062335"/>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32" name="Freeform 31"/>
            <p:cNvSpPr/>
            <p:nvPr/>
          </p:nvSpPr>
          <p:spPr>
            <a:xfrm>
              <a:off x="4111869" y="4801179"/>
              <a:ext cx="494109" cy="91440"/>
            </a:xfrm>
            <a:custGeom>
              <a:avLst/>
              <a:gdLst/>
              <a:ahLst/>
              <a:cxnLst/>
              <a:rect l="0" t="0" r="0" b="0"/>
              <a:pathLst>
                <a:path>
                  <a:moveTo>
                    <a:pt x="0" y="45720"/>
                  </a:moveTo>
                  <a:lnTo>
                    <a:pt x="494109" y="45720"/>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33" name="Freeform 32"/>
            <p:cNvSpPr/>
            <p:nvPr/>
          </p:nvSpPr>
          <p:spPr>
            <a:xfrm>
              <a:off x="4111869" y="3784564"/>
              <a:ext cx="494109" cy="1062335"/>
            </a:xfrm>
            <a:custGeom>
              <a:avLst/>
              <a:gdLst/>
              <a:ahLst/>
              <a:cxnLst/>
              <a:rect l="0" t="0" r="0" b="0"/>
              <a:pathLst>
                <a:path>
                  <a:moveTo>
                    <a:pt x="0" y="1062335"/>
                  </a:moveTo>
                  <a:lnTo>
                    <a:pt x="247054" y="1062335"/>
                  </a:lnTo>
                  <a:lnTo>
                    <a:pt x="247054" y="0"/>
                  </a:lnTo>
                  <a:lnTo>
                    <a:pt x="494109" y="0"/>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34" name="Freeform 33"/>
            <p:cNvSpPr/>
            <p:nvPr/>
          </p:nvSpPr>
          <p:spPr>
            <a:xfrm>
              <a:off x="2484741" y="4470141"/>
              <a:ext cx="1627127" cy="753516"/>
            </a:xfrm>
            <a:custGeom>
              <a:avLst/>
              <a:gdLst>
                <a:gd name="connsiteX0" fmla="*/ 0 w 2470546"/>
                <a:gd name="connsiteY0" fmla="*/ 0 h 753516"/>
                <a:gd name="connsiteX1" fmla="*/ 2470546 w 2470546"/>
                <a:gd name="connsiteY1" fmla="*/ 0 h 753516"/>
                <a:gd name="connsiteX2" fmla="*/ 2470546 w 2470546"/>
                <a:gd name="connsiteY2" fmla="*/ 753516 h 753516"/>
                <a:gd name="connsiteX3" fmla="*/ 0 w 2470546"/>
                <a:gd name="connsiteY3" fmla="*/ 753516 h 753516"/>
                <a:gd name="connsiteX4" fmla="*/ 0 w 2470546"/>
                <a:gd name="connsiteY4" fmla="*/ 0 h 753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0546" h="753516">
                  <a:moveTo>
                    <a:pt x="0" y="0"/>
                  </a:moveTo>
                  <a:lnTo>
                    <a:pt x="2470546" y="0"/>
                  </a:lnTo>
                  <a:lnTo>
                    <a:pt x="2470546" y="753516"/>
                  </a:lnTo>
                  <a:lnTo>
                    <a:pt x="0" y="753516"/>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nl-NL" sz="2800" kern="1200" dirty="0" smtClean="0">
                  <a:latin typeface="Times New Roman" panose="02020603050405020304" pitchFamily="18" charset="0"/>
                  <a:cs typeface="Times New Roman" panose="02020603050405020304" pitchFamily="18" charset="0"/>
                </a:rPr>
                <a:t>Yêu cầu cơ bản: </a:t>
              </a:r>
              <a:endParaRPr lang="en-US" sz="2800" kern="1200" dirty="0">
                <a:latin typeface="Times New Roman" panose="02020603050405020304" pitchFamily="18" charset="0"/>
                <a:cs typeface="Times New Roman" panose="02020603050405020304" pitchFamily="18" charset="0"/>
              </a:endParaRPr>
            </a:p>
          </p:txBody>
        </p:sp>
        <p:sp>
          <p:nvSpPr>
            <p:cNvPr id="35" name="Freeform 34"/>
            <p:cNvSpPr/>
            <p:nvPr/>
          </p:nvSpPr>
          <p:spPr>
            <a:xfrm>
              <a:off x="4360033" y="3356743"/>
              <a:ext cx="3363620" cy="766578"/>
            </a:xfrm>
            <a:custGeom>
              <a:avLst/>
              <a:gdLst>
                <a:gd name="connsiteX0" fmla="*/ 0 w 2470546"/>
                <a:gd name="connsiteY0" fmla="*/ 0 h 753516"/>
                <a:gd name="connsiteX1" fmla="*/ 2470546 w 2470546"/>
                <a:gd name="connsiteY1" fmla="*/ 0 h 753516"/>
                <a:gd name="connsiteX2" fmla="*/ 2470546 w 2470546"/>
                <a:gd name="connsiteY2" fmla="*/ 753516 h 753516"/>
                <a:gd name="connsiteX3" fmla="*/ 0 w 2470546"/>
                <a:gd name="connsiteY3" fmla="*/ 753516 h 753516"/>
                <a:gd name="connsiteX4" fmla="*/ 0 w 2470546"/>
                <a:gd name="connsiteY4" fmla="*/ 0 h 753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0546" h="753516">
                  <a:moveTo>
                    <a:pt x="0" y="0"/>
                  </a:moveTo>
                  <a:lnTo>
                    <a:pt x="2470546" y="0"/>
                  </a:lnTo>
                  <a:lnTo>
                    <a:pt x="2470546" y="753516"/>
                  </a:lnTo>
                  <a:lnTo>
                    <a:pt x="0" y="753516"/>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sách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giả</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36" name="Freeform 35"/>
            <p:cNvSpPr/>
            <p:nvPr/>
          </p:nvSpPr>
          <p:spPr>
            <a:xfrm>
              <a:off x="4360033" y="4228910"/>
              <a:ext cx="3363620" cy="1171916"/>
            </a:xfrm>
            <a:custGeom>
              <a:avLst/>
              <a:gdLst>
                <a:gd name="connsiteX0" fmla="*/ 0 w 2470546"/>
                <a:gd name="connsiteY0" fmla="*/ 0 h 753516"/>
                <a:gd name="connsiteX1" fmla="*/ 2470546 w 2470546"/>
                <a:gd name="connsiteY1" fmla="*/ 0 h 753516"/>
                <a:gd name="connsiteX2" fmla="*/ 2470546 w 2470546"/>
                <a:gd name="connsiteY2" fmla="*/ 753516 h 753516"/>
                <a:gd name="connsiteX3" fmla="*/ 0 w 2470546"/>
                <a:gd name="connsiteY3" fmla="*/ 753516 h 753516"/>
                <a:gd name="connsiteX4" fmla="*/ 0 w 2470546"/>
                <a:gd name="connsiteY4" fmla="*/ 0 h 753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0546" h="753516">
                  <a:moveTo>
                    <a:pt x="0" y="0"/>
                  </a:moveTo>
                  <a:lnTo>
                    <a:pt x="2470546" y="0"/>
                  </a:lnTo>
                  <a:lnTo>
                    <a:pt x="2470546" y="753516"/>
                  </a:lnTo>
                  <a:lnTo>
                    <a:pt x="0" y="753516"/>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Nêu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hiện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tượng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sống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gợi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cuốn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sách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ý </a:t>
              </a:r>
              <a:r>
                <a:rPr lang="en-US" sz="2800" kern="1200" dirty="0" err="1" smtClean="0">
                  <a:latin typeface="Times New Roman" panose="02020603050405020304" pitchFamily="18" charset="0"/>
                  <a:cs typeface="Times New Roman" panose="02020603050405020304" pitchFamily="18" charset="0"/>
                </a:rPr>
                <a:t>kiến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em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hiện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tượng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đó</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37" name="Freeform 36"/>
            <p:cNvSpPr/>
            <p:nvPr/>
          </p:nvSpPr>
          <p:spPr>
            <a:xfrm>
              <a:off x="4360033" y="5481413"/>
              <a:ext cx="3363620" cy="981747"/>
            </a:xfrm>
            <a:custGeom>
              <a:avLst/>
              <a:gdLst>
                <a:gd name="connsiteX0" fmla="*/ 0 w 2470546"/>
                <a:gd name="connsiteY0" fmla="*/ 0 h 753516"/>
                <a:gd name="connsiteX1" fmla="*/ 2470546 w 2470546"/>
                <a:gd name="connsiteY1" fmla="*/ 0 h 753516"/>
                <a:gd name="connsiteX2" fmla="*/ 2470546 w 2470546"/>
                <a:gd name="connsiteY2" fmla="*/ 753516 h 753516"/>
                <a:gd name="connsiteX3" fmla="*/ 0 w 2470546"/>
                <a:gd name="connsiteY3" fmla="*/ 753516 h 753516"/>
                <a:gd name="connsiteX4" fmla="*/ 0 w 2470546"/>
                <a:gd name="connsiteY4" fmla="*/ 0 h 753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0546" h="753516">
                  <a:moveTo>
                    <a:pt x="0" y="0"/>
                  </a:moveTo>
                  <a:lnTo>
                    <a:pt x="2470546" y="0"/>
                  </a:lnTo>
                  <a:lnTo>
                    <a:pt x="2470546" y="753516"/>
                  </a:lnTo>
                  <a:lnTo>
                    <a:pt x="0" y="753516"/>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Sử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dụng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lẽ</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bằng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chứng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rõ</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hiện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tượng</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64494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227564" y="833284"/>
            <a:ext cx="3749572"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1143588" y="136771"/>
            <a:ext cx="991752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GIAI ĐOẠN 1:  KHỞI ĐỘNG DỰ ÁN </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CUỐN SÁCH TÔI YÊU</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0"/>
          <p:cNvPicPr>
            <a:picLocks noChangeAspect="1"/>
          </p:cNvPicPr>
          <p:nvPr/>
        </p:nvPicPr>
        <p:blipFill>
          <a:blip r:embed="rId3"/>
          <a:srcRect l="92806" b="99030"/>
          <a:stretch>
            <a:fillRect/>
          </a:stretch>
        </p:blipFill>
        <p:spPr>
          <a:xfrm>
            <a:off x="6358923" y="1238867"/>
            <a:ext cx="452248" cy="48463"/>
          </a:xfrm>
          <a:custGeom>
            <a:avLst/>
            <a:gdLst>
              <a:gd name="connsiteX0" fmla="*/ 0 w 452248"/>
              <a:gd name="connsiteY0" fmla="*/ 0 h 48463"/>
              <a:gd name="connsiteX1" fmla="*/ 452248 w 452248"/>
              <a:gd name="connsiteY1" fmla="*/ 0 h 48463"/>
              <a:gd name="connsiteX2" fmla="*/ 452248 w 452248"/>
              <a:gd name="connsiteY2" fmla="*/ 48463 h 48463"/>
              <a:gd name="connsiteX3" fmla="*/ 236504 w 452248"/>
              <a:gd name="connsiteY3" fmla="*/ 12899 h 48463"/>
              <a:gd name="connsiteX4" fmla="*/ 0 w 452248"/>
              <a:gd name="connsiteY4" fmla="*/ 0 h 48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48" h="48463">
                <a:moveTo>
                  <a:pt x="0" y="0"/>
                </a:moveTo>
                <a:lnTo>
                  <a:pt x="452248" y="0"/>
                </a:lnTo>
                <a:lnTo>
                  <a:pt x="452248" y="48463"/>
                </a:lnTo>
                <a:lnTo>
                  <a:pt x="236504" y="12899"/>
                </a:lnTo>
                <a:cubicBezTo>
                  <a:pt x="158744" y="4370"/>
                  <a:pt x="79844" y="0"/>
                  <a:pt x="0" y="0"/>
                </a:cubicBezTo>
                <a:close/>
              </a:path>
            </a:pathLst>
          </a:custGeom>
        </p:spPr>
      </p:pic>
      <p:pic>
        <p:nvPicPr>
          <p:cNvPr id="19" name="Picture 18"/>
          <p:cNvPicPr>
            <a:picLocks noChangeAspect="1"/>
          </p:cNvPicPr>
          <p:nvPr/>
        </p:nvPicPr>
        <p:blipFill>
          <a:blip r:embed="rId3"/>
          <a:srcRect l="92806" t="99030"/>
          <a:stretch>
            <a:fillRect/>
          </a:stretch>
        </p:blipFill>
        <p:spPr>
          <a:xfrm>
            <a:off x="6358923" y="6187238"/>
            <a:ext cx="452248" cy="48463"/>
          </a:xfrm>
          <a:custGeom>
            <a:avLst/>
            <a:gdLst>
              <a:gd name="connsiteX0" fmla="*/ 452248 w 452248"/>
              <a:gd name="connsiteY0" fmla="*/ 0 h 48463"/>
              <a:gd name="connsiteX1" fmla="*/ 452248 w 452248"/>
              <a:gd name="connsiteY1" fmla="*/ 48463 h 48463"/>
              <a:gd name="connsiteX2" fmla="*/ 0 w 452248"/>
              <a:gd name="connsiteY2" fmla="*/ 48463 h 48463"/>
              <a:gd name="connsiteX3" fmla="*/ 236504 w 452248"/>
              <a:gd name="connsiteY3" fmla="*/ 35564 h 48463"/>
              <a:gd name="connsiteX4" fmla="*/ 452248 w 452248"/>
              <a:gd name="connsiteY4" fmla="*/ 0 h 48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48" h="48463">
                <a:moveTo>
                  <a:pt x="452248" y="0"/>
                </a:moveTo>
                <a:lnTo>
                  <a:pt x="452248" y="48463"/>
                </a:lnTo>
                <a:lnTo>
                  <a:pt x="0" y="48463"/>
                </a:lnTo>
                <a:cubicBezTo>
                  <a:pt x="79844" y="48463"/>
                  <a:pt x="158744" y="44094"/>
                  <a:pt x="236504" y="35564"/>
                </a:cubicBezTo>
                <a:lnTo>
                  <a:pt x="452248" y="0"/>
                </a:lnTo>
                <a:close/>
              </a:path>
            </a:pathLst>
          </a:custGeom>
        </p:spPr>
      </p:pic>
      <p:sp>
        <p:nvSpPr>
          <p:cNvPr id="14" name="Rectangle 13"/>
          <p:cNvSpPr/>
          <p:nvPr/>
        </p:nvSpPr>
        <p:spPr>
          <a:xfrm>
            <a:off x="4198684" y="752435"/>
            <a:ext cx="3794629" cy="461665"/>
          </a:xfrm>
          <a:prstGeom prst="rect">
            <a:avLst/>
          </a:prstGeom>
        </p:spPr>
        <p:txBody>
          <a:bodyPr wrap="none">
            <a:spAutoFit/>
          </a:bodyPr>
          <a:lstStyle/>
          <a:p>
            <a:r>
              <a:rPr lang="vi-VN" sz="2400" b="1" dirty="0">
                <a:solidFill>
                  <a:srgbClr val="0000FF"/>
                </a:solidFill>
                <a:latin typeface="Times New Roman" panose="02020603050405020304" pitchFamily="18" charset="0"/>
                <a:ea typeface="Times New Roman" panose="02020603050405020304" pitchFamily="18" charset="0"/>
              </a:rPr>
              <a:t>Khám phá tri thức ngữ văn</a:t>
            </a:r>
            <a:endParaRPr lang="en-US" sz="2400" dirty="0"/>
          </a:p>
        </p:txBody>
      </p:sp>
      <p:sp>
        <p:nvSpPr>
          <p:cNvPr id="15" name="Rectangle 14"/>
          <p:cNvSpPr/>
          <p:nvPr/>
        </p:nvSpPr>
        <p:spPr>
          <a:xfrm>
            <a:off x="660400" y="1130300"/>
            <a:ext cx="6096000" cy="1014380"/>
          </a:xfrm>
          <a:prstGeom prst="rect">
            <a:avLst/>
          </a:prstGeom>
        </p:spPr>
        <p:txBody>
          <a:bodyPr>
            <a:spAutoFit/>
          </a:bodyPr>
          <a:lstStyle/>
          <a:p>
            <a:pPr>
              <a:lnSpc>
                <a:spcPct val="107000"/>
              </a:lnSpc>
              <a:spcAft>
                <a:spcPts val="0"/>
              </a:spcAft>
            </a:pP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I. Tri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văn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1. V</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ăn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nghị</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Horizontal Scroll 17"/>
          <p:cNvSpPr/>
          <p:nvPr/>
        </p:nvSpPr>
        <p:spPr>
          <a:xfrm>
            <a:off x="2050026" y="2005782"/>
            <a:ext cx="7934632" cy="3982064"/>
          </a:xfrm>
          <a:prstGeom prst="horizontalScroll">
            <a:avLst>
              <a:gd name="adj" fmla="val 91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vi-VN"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Là một loại văn bản nghị luận, có nội dung bàn về một vấn đề văn học như tác giả, tác phẩm, thể loại, ...Nghị luận văn học sử dụng lí lẽ và bằng chứng để làm sáng tỏ vấn đề văn học được nói tới.</a:t>
            </a:r>
            <a:endParaRPr lang="en-US" sz="320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Cloud Callout 19"/>
          <p:cNvSpPr/>
          <p:nvPr/>
        </p:nvSpPr>
        <p:spPr>
          <a:xfrm>
            <a:off x="2153264" y="2079012"/>
            <a:ext cx="7610167" cy="3525375"/>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lnSpc>
                <a:spcPct val="107000"/>
              </a:lnSpc>
              <a:spcAft>
                <a:spcPts val="0"/>
              </a:spcAft>
            </a:pPr>
            <a:r>
              <a:rPr lang="de-DE" sz="2800" i="1"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 </a:t>
            </a:r>
            <a:r>
              <a:rPr lang="vi-VN" sz="2800" i="1" dirty="0">
                <a:latin typeface="Times New Roman" panose="02020603050405020304" pitchFamily="18" charset="0"/>
                <a:ea typeface="Calibri" panose="020F0502020204030204" pitchFamily="34" charset="0"/>
                <a:cs typeface="Times New Roman" panose="02020603050405020304" pitchFamily="18" charset="0"/>
              </a:rPr>
              <a:t>Văn bản nghị luận văn học là kiểu văn bản bàn luận về đối tượng nào?</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800" i="1"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2800" i="1"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2800" i="1" dirty="0">
                <a:latin typeface="Times New Roman" panose="02020603050405020304" pitchFamily="18" charset="0"/>
                <a:ea typeface="Calibri" panose="020F0502020204030204" pitchFamily="34" charset="0"/>
                <a:cs typeface="Times New Roman" panose="02020603050405020304" pitchFamily="18" charset="0"/>
              </a:rPr>
              <a:t>Lí lẽ, bằng chứng trong văn bản nghị luận văn học có đặc điểm gì?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723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20"/>
                                        </p:tgtEl>
                                      </p:cBhvr>
                                    </p:animEffect>
                                    <p:set>
                                      <p:cBhvr>
                                        <p:cTn id="7" dur="1" fill="hold">
                                          <p:stCondLst>
                                            <p:cond delay="1999"/>
                                          </p:stCondLst>
                                        </p:cTn>
                                        <p:tgtEl>
                                          <p:spTgt spid="2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78120" y="-2"/>
            <a:ext cx="899092" cy="522259"/>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046664" y="137731"/>
            <a:ext cx="6591869"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Thách</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hai</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Sáng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tạo</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cùng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4358924" y="733730"/>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p:cNvSpPr/>
          <p:nvPr/>
        </p:nvSpPr>
        <p:spPr>
          <a:xfrm>
            <a:off x="660400" y="1521012"/>
            <a:ext cx="10833100" cy="1014380"/>
          </a:xfrm>
          <a:prstGeom prst="rect">
            <a:avLst/>
          </a:prstGeom>
        </p:spPr>
        <p:txBody>
          <a:bodyPr>
            <a:spAutoFit/>
          </a:bodyPr>
          <a:lstStyle/>
          <a:p>
            <a:pPr marL="0" marR="0" lvl="0" indent="0" algn="l" defTabSz="914400" rtl="0" eaLnBrk="1" fontAlgn="base" latinLnBrk="0" hangingPunct="1">
              <a:lnSpc>
                <a:spcPct val="107000"/>
              </a:lnSpc>
              <a:spcBef>
                <a:spcPts val="0"/>
              </a:spcBef>
              <a:spcAft>
                <a:spcPts val="800"/>
              </a:spcAft>
              <a:buClrTx/>
              <a:buSzTx/>
              <a:buFontTx/>
              <a:buNone/>
              <a:tabLst/>
              <a:defRPr/>
            </a:pP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II</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tích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tham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khảo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Nỗi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đau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Ken-</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Kengah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nhiệm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con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môi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trường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7" name="Picture 16"/>
          <p:cNvPicPr>
            <a:picLocks noChangeAspect="1"/>
          </p:cNvPicPr>
          <p:nvPr/>
        </p:nvPicPr>
        <p:blipFill>
          <a:blip r:embed="rId3"/>
          <a:stretch>
            <a:fillRect/>
          </a:stretch>
        </p:blipFill>
        <p:spPr>
          <a:xfrm>
            <a:off x="1363581" y="2883280"/>
            <a:ext cx="4104843" cy="30786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8" name="Horizontal Scroll 17"/>
          <p:cNvSpPr/>
          <p:nvPr/>
        </p:nvSpPr>
        <p:spPr>
          <a:xfrm>
            <a:off x="5947240" y="2762895"/>
            <a:ext cx="4893879" cy="3319402"/>
          </a:xfrm>
          <a:prstGeom prst="horizontalScroll">
            <a:avLst>
              <a:gd name="adj" fmla="val 7168"/>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spcAft>
                <a:spcPts val="0"/>
              </a:spcAft>
              <a:buFont typeface="Wingdings" panose="05000000000000000000" pitchFamily="2" charset="2"/>
              <a:buChar char="v"/>
            </a:pPr>
            <a:r>
              <a:rPr lang="vi-VN" sz="2800" dirty="0" smtClean="0">
                <a:solidFill>
                  <a:srgbClr val="7030A0"/>
                </a:solidFill>
                <a:latin typeface="Times New Roman" panose="02020603050405020304" pitchFamily="18" charset="0"/>
                <a:ea typeface="Calibri" panose="020F0502020204030204" pitchFamily="34" charset="0"/>
              </a:rPr>
              <a:t>Chia </a:t>
            </a:r>
            <a:r>
              <a:rPr lang="vi-VN" sz="2800" dirty="0">
                <a:solidFill>
                  <a:srgbClr val="7030A0"/>
                </a:solidFill>
                <a:latin typeface="Times New Roman" panose="02020603050405020304" pitchFamily="18" charset="0"/>
                <a:ea typeface="Calibri" panose="020F0502020204030204" pitchFamily="34" charset="0"/>
              </a:rPr>
              <a:t>lớp ra làm </a:t>
            </a:r>
            <a:r>
              <a:rPr lang="en-US" sz="2800" dirty="0">
                <a:solidFill>
                  <a:srgbClr val="7030A0"/>
                </a:solidFill>
                <a:latin typeface="Times New Roman" panose="02020603050405020304" pitchFamily="18" charset="0"/>
                <a:ea typeface="Calibri" panose="020F0502020204030204" pitchFamily="34" charset="0"/>
              </a:rPr>
              <a:t>4</a:t>
            </a:r>
            <a:r>
              <a:rPr lang="vi-VN" sz="2800" dirty="0">
                <a:solidFill>
                  <a:srgbClr val="7030A0"/>
                </a:solidFill>
                <a:latin typeface="Times New Roman" panose="02020603050405020304" pitchFamily="18" charset="0"/>
                <a:ea typeface="Calibri" panose="020F0502020204030204" pitchFamily="34" charset="0"/>
              </a:rPr>
              <a:t> nhóm hoặc 6 nhóm:</a:t>
            </a:r>
            <a:endParaRPr lang="en-US" sz="2400" dirty="0">
              <a:solidFill>
                <a:srgbClr val="7030A0"/>
              </a:solidFill>
              <a:latin typeface="Times New Roman" panose="02020603050405020304" pitchFamily="18" charset="0"/>
              <a:ea typeface="Calibri" panose="020F0502020204030204" pitchFamily="34" charset="0"/>
            </a:endParaRPr>
          </a:p>
          <a:p>
            <a:pPr marL="457200" indent="-457200" algn="just">
              <a:spcAft>
                <a:spcPts val="0"/>
              </a:spcAft>
              <a:buFont typeface="Wingdings" panose="05000000000000000000" pitchFamily="2" charset="2"/>
              <a:buChar char="v"/>
            </a:pPr>
            <a:r>
              <a:rPr lang="vi-VN" sz="2800" dirty="0" smtClean="0">
                <a:solidFill>
                  <a:srgbClr val="7030A0"/>
                </a:solidFill>
                <a:latin typeface="Times New Roman" panose="02020603050405020304" pitchFamily="18" charset="0"/>
                <a:ea typeface="Calibri" panose="020F0502020204030204" pitchFamily="34" charset="0"/>
              </a:rPr>
              <a:t>Yêu </a:t>
            </a:r>
            <a:r>
              <a:rPr lang="vi-VN" sz="2800" dirty="0">
                <a:solidFill>
                  <a:srgbClr val="7030A0"/>
                </a:solidFill>
                <a:latin typeface="Times New Roman" panose="02020603050405020304" pitchFamily="18" charset="0"/>
                <a:ea typeface="Calibri" panose="020F0502020204030204" pitchFamily="34" charset="0"/>
              </a:rPr>
              <a:t>cầu các em ở mỗi nhóm đánh số 1,2,3… (nếu 3 nhóm) hoặc 1,2,3,4,5,6 (nếu 6 nhóm)...</a:t>
            </a:r>
            <a:endParaRPr lang="en-US" sz="2400" dirty="0">
              <a:solidFill>
                <a:srgbClr val="7030A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698356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78120" y="-2"/>
            <a:ext cx="899092" cy="522259"/>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046664" y="137731"/>
            <a:ext cx="6591869"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Thách</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hai</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Sáng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tạo</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cùng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4358924" y="733730"/>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p:cNvSpPr/>
          <p:nvPr/>
        </p:nvSpPr>
        <p:spPr>
          <a:xfrm>
            <a:off x="660400" y="1247124"/>
            <a:ext cx="10833100" cy="1014380"/>
          </a:xfrm>
          <a:prstGeom prst="rect">
            <a:avLst/>
          </a:prstGeom>
        </p:spPr>
        <p:txBody>
          <a:bodyPr>
            <a:spAutoFit/>
          </a:bodyPr>
          <a:lstStyle/>
          <a:p>
            <a:pPr fontAlgn="base">
              <a:lnSpc>
                <a:spcPct val="107000"/>
              </a:lnSpc>
              <a:spcAft>
                <a:spcPts val="800"/>
              </a:spcAft>
            </a:pP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II.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Phân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tích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tham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khảo</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Nỗi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đau</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latin typeface="Times New Roman" panose="02020603050405020304" pitchFamily="18" charset="0"/>
                <a:ea typeface="Calibri" panose="020F0502020204030204" pitchFamily="34" charset="0"/>
                <a:cs typeface="Times New Roman" panose="02020603050405020304" pitchFamily="18" charset="0"/>
              </a:rPr>
              <a:t> Ken-</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Kengah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trách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nhiệm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latin typeface="Times New Roman" panose="02020603050405020304" pitchFamily="18" charset="0"/>
                <a:ea typeface="Calibri" panose="020F0502020204030204" pitchFamily="34" charset="0"/>
                <a:cs typeface="Times New Roman" panose="02020603050405020304" pitchFamily="18" charset="0"/>
              </a:rPr>
              <a:t> con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môi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trường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Horizontal Scroll 17"/>
          <p:cNvSpPr/>
          <p:nvPr/>
        </p:nvSpPr>
        <p:spPr>
          <a:xfrm>
            <a:off x="641499" y="2186755"/>
            <a:ext cx="4299617" cy="829697"/>
          </a:xfrm>
          <a:prstGeom prst="horizontalScroll">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7030A0"/>
                </a:solidFill>
                <a:latin typeface="Times New Roman" panose="02020603050405020304" pitchFamily="18" charset="0"/>
                <a:cs typeface="Times New Roman" panose="02020603050405020304" pitchFamily="18" charset="0"/>
              </a:rPr>
              <a:t>Vòng</a:t>
            </a:r>
            <a:r>
              <a:rPr lang="en-US" sz="2800" b="1" dirty="0" smtClean="0">
                <a:solidFill>
                  <a:srgbClr val="7030A0"/>
                </a:solidFill>
                <a:latin typeface="Times New Roman" panose="02020603050405020304" pitchFamily="18" charset="0"/>
                <a:cs typeface="Times New Roman" panose="02020603050405020304" pitchFamily="18" charset="0"/>
              </a:rPr>
              <a:t> </a:t>
            </a:r>
            <a:r>
              <a:rPr lang="en-US" sz="2800" b="1" dirty="0" err="1" smtClean="0">
                <a:solidFill>
                  <a:srgbClr val="7030A0"/>
                </a:solidFill>
                <a:latin typeface="Times New Roman" panose="02020603050405020304" pitchFamily="18" charset="0"/>
                <a:cs typeface="Times New Roman" panose="02020603050405020304" pitchFamily="18" charset="0"/>
              </a:rPr>
              <a:t>chuyên</a:t>
            </a:r>
            <a:r>
              <a:rPr lang="en-US" sz="2800" b="1" dirty="0" smtClean="0">
                <a:solidFill>
                  <a:srgbClr val="7030A0"/>
                </a:solidFill>
                <a:latin typeface="Times New Roman" panose="02020603050405020304" pitchFamily="18" charset="0"/>
                <a:cs typeface="Times New Roman" panose="02020603050405020304" pitchFamily="18" charset="0"/>
              </a:rPr>
              <a:t> </a:t>
            </a:r>
            <a:r>
              <a:rPr lang="en-US" sz="2800" b="1" dirty="0" err="1" smtClean="0">
                <a:solidFill>
                  <a:srgbClr val="7030A0"/>
                </a:solidFill>
                <a:latin typeface="Times New Roman" panose="02020603050405020304" pitchFamily="18" charset="0"/>
                <a:cs typeface="Times New Roman" panose="02020603050405020304" pitchFamily="18" charset="0"/>
              </a:rPr>
              <a:t>sâu</a:t>
            </a:r>
            <a:r>
              <a:rPr lang="en-US" sz="2800" b="1" dirty="0" smtClean="0">
                <a:solidFill>
                  <a:srgbClr val="7030A0"/>
                </a:solidFill>
                <a:latin typeface="Times New Roman" panose="02020603050405020304" pitchFamily="18" charset="0"/>
                <a:cs typeface="Times New Roman" panose="02020603050405020304" pitchFamily="18" charset="0"/>
              </a:rPr>
              <a:t> (5 </a:t>
            </a:r>
            <a:r>
              <a:rPr lang="en-US" sz="2800" b="1" dirty="0" err="1" smtClean="0">
                <a:solidFill>
                  <a:srgbClr val="7030A0"/>
                </a:solidFill>
                <a:latin typeface="Times New Roman" panose="02020603050405020304" pitchFamily="18" charset="0"/>
                <a:cs typeface="Times New Roman" panose="02020603050405020304" pitchFamily="18" charset="0"/>
              </a:rPr>
              <a:t>phút</a:t>
            </a:r>
            <a:r>
              <a:rPr lang="en-US" sz="2800" b="1" dirty="0" smtClean="0">
                <a:solidFill>
                  <a:srgbClr val="7030A0"/>
                </a:solidFill>
                <a:latin typeface="Times New Roman" panose="02020603050405020304" pitchFamily="18" charset="0"/>
                <a:cs typeface="Times New Roman" panose="02020603050405020304" pitchFamily="18" charset="0"/>
              </a:rPr>
              <a:t>)</a:t>
            </a:r>
            <a:endParaRPr lang="en-US" sz="2800" b="1" dirty="0">
              <a:solidFill>
                <a:srgbClr val="7030A0"/>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5105755" y="2649400"/>
            <a:ext cx="3049233" cy="553357"/>
          </a:xfrm>
          <a:prstGeom prst="rect">
            <a:avLst/>
          </a:prstGeom>
        </p:spPr>
        <p:txBody>
          <a:bodyPr wrap="none">
            <a:spAutoFit/>
          </a:bodyPr>
          <a:lstStyle/>
          <a:p>
            <a:pPr algn="ctr">
              <a:lnSpc>
                <a:spcPct val="107000"/>
              </a:lnSpc>
              <a:spcAft>
                <a:spcPts val="0"/>
              </a:spcAft>
            </a:pP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P</a:t>
            </a:r>
            <a:r>
              <a:rPr lang="en-US" sz="2800" b="1" kern="100" dirty="0" err="1">
                <a:latin typeface="Times New Roman" panose="02020603050405020304" pitchFamily="18" charset="0"/>
                <a:ea typeface="SimSun" panose="02010600030101010101" pitchFamily="2" charset="-122"/>
                <a:cs typeface="Times New Roman" panose="02020603050405020304" pitchFamily="18" charset="0"/>
              </a:rPr>
              <a:t>hiếu</a:t>
            </a:r>
            <a:r>
              <a:rPr lang="en-US" sz="2800" b="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latin typeface="Times New Roman" panose="02020603050405020304" pitchFamily="18" charset="0"/>
                <a:ea typeface="SimSun" panose="02010600030101010101" pitchFamily="2" charset="-122"/>
                <a:cs typeface="Times New Roman" panose="02020603050405020304" pitchFamily="18" charset="0"/>
              </a:rPr>
              <a:t>học</a:t>
            </a:r>
            <a:r>
              <a:rPr lang="en-US" sz="2800" b="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latin typeface="Times New Roman" panose="02020603050405020304" pitchFamily="18" charset="0"/>
                <a:ea typeface="SimSun" panose="02010600030101010101" pitchFamily="2" charset="-122"/>
                <a:cs typeface="Times New Roman" panose="02020603050405020304" pitchFamily="18" charset="0"/>
              </a:rPr>
              <a:t>tập</a:t>
            </a:r>
            <a:r>
              <a:rPr lang="en-US" sz="2800" b="1" kern="100" dirty="0">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latin typeface="Times New Roman" panose="02020603050405020304" pitchFamily="18" charset="0"/>
                <a:ea typeface="SimSun" panose="02010600030101010101" pitchFamily="2" charset="-122"/>
                <a:cs typeface="Times New Roman" panose="02020603050405020304" pitchFamily="18" charset="0"/>
              </a:rPr>
              <a:t>số</a:t>
            </a:r>
            <a:r>
              <a:rPr lang="en-US" sz="2800" b="1" kern="100" dirty="0">
                <a:latin typeface="Times New Roman" panose="02020603050405020304" pitchFamily="18" charset="0"/>
                <a:ea typeface="SimSun" panose="02010600030101010101" pitchFamily="2" charset="-122"/>
                <a:cs typeface="Times New Roman" panose="02020603050405020304" pitchFamily="18" charset="0"/>
              </a:rPr>
              <a:t> 1.</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20" name="Table 19"/>
          <p:cNvGraphicFramePr>
            <a:graphicFrameLocks noGrp="1"/>
          </p:cNvGraphicFramePr>
          <p:nvPr>
            <p:extLst>
              <p:ext uri="{D42A27DB-BD31-4B8C-83A1-F6EECF244321}">
                <p14:modId xmlns:p14="http://schemas.microsoft.com/office/powerpoint/2010/main" val="1268988853"/>
              </p:ext>
            </p:extLst>
          </p:nvPr>
        </p:nvGraphicFramePr>
        <p:xfrm>
          <a:off x="660400" y="3317057"/>
          <a:ext cx="10833100" cy="3147304"/>
        </p:xfrm>
        <a:graphic>
          <a:graphicData uri="http://schemas.openxmlformats.org/drawingml/2006/table">
            <a:tbl>
              <a:tblPr firstRow="1" firstCol="1" bandRow="1"/>
              <a:tblGrid>
                <a:gridCol w="850597">
                  <a:extLst>
                    <a:ext uri="{9D8B030D-6E8A-4147-A177-3AD203B41FA5}">
                      <a16:colId xmlns="" xmlns:a16="http://schemas.microsoft.com/office/drawing/2014/main" val="3448369611"/>
                    </a:ext>
                  </a:extLst>
                </a:gridCol>
                <a:gridCol w="5104785">
                  <a:extLst>
                    <a:ext uri="{9D8B030D-6E8A-4147-A177-3AD203B41FA5}">
                      <a16:colId xmlns="" xmlns:a16="http://schemas.microsoft.com/office/drawing/2014/main" val="1780900837"/>
                    </a:ext>
                  </a:extLst>
                </a:gridCol>
                <a:gridCol w="4877718">
                  <a:extLst>
                    <a:ext uri="{9D8B030D-6E8A-4147-A177-3AD203B41FA5}">
                      <a16:colId xmlns="" xmlns:a16="http://schemas.microsoft.com/office/drawing/2014/main" val="2372075151"/>
                    </a:ext>
                  </a:extLst>
                </a:gridCol>
              </a:tblGrid>
              <a:tr h="313459">
                <a:tc>
                  <a:txBody>
                    <a:bodyPr/>
                    <a:lstStyle/>
                    <a:p>
                      <a:pPr algn="ctr">
                        <a:lnSpc>
                          <a:spcPct val="107000"/>
                        </a:lnSpc>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07000"/>
                        </a:lnSpc>
                        <a:spcAft>
                          <a:spcPts val="0"/>
                        </a:spcAft>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cầu</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07000"/>
                        </a:lnSpc>
                        <a:spcAft>
                          <a:spcPts val="0"/>
                        </a:spcAft>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Nôi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dung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 xmlns:a16="http://schemas.microsoft.com/office/drawing/2014/main" val="3777247017"/>
                  </a:ext>
                </a:extLst>
              </a:tr>
              <a:tr h="649550">
                <a:tc>
                  <a:txBody>
                    <a:bodyPr/>
                    <a:lstStyle/>
                    <a:p>
                      <a:pPr>
                        <a:lnSpc>
                          <a:spcPct val="107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viết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3216608629"/>
                  </a:ext>
                </a:extLst>
              </a:tr>
              <a:tr h="493313">
                <a:tc>
                  <a:txBody>
                    <a:bodyPr/>
                    <a:lstStyle/>
                    <a:p>
                      <a:pPr>
                        <a:lnSpc>
                          <a:spcPct val="107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nSpc>
                          <a:spcPct val="107000"/>
                        </a:lnSpc>
                        <a:spcAft>
                          <a:spcPts val="0"/>
                        </a:spcAft>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bàn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luận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nSpc>
                          <a:spcPct val="107000"/>
                        </a:lnSpc>
                        <a:spcAft>
                          <a:spcPts val="0"/>
                        </a:spcAft>
                      </a:pP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 xmlns:a16="http://schemas.microsoft.com/office/drawing/2014/main" val="288669443"/>
                  </a:ext>
                </a:extLst>
              </a:tr>
              <a:tr h="493313">
                <a:tc>
                  <a:txBody>
                    <a:bodyPr/>
                    <a:lstStyle/>
                    <a:p>
                      <a:pPr>
                        <a:lnSpc>
                          <a:spcPct val="107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7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Ý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7000"/>
                        </a:lnSpc>
                        <a:spcAft>
                          <a:spcPts val="0"/>
                        </a:spcAft>
                      </a:pP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1289019709"/>
                  </a:ext>
                </a:extLst>
              </a:tr>
              <a:tr h="493313">
                <a:tc>
                  <a:txBody>
                    <a:bodyPr/>
                    <a:lstStyle/>
                    <a:p>
                      <a:pPr>
                        <a:lnSpc>
                          <a:spcPct val="107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lẽ</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pP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103008283"/>
                  </a:ext>
                </a:extLst>
              </a:tr>
              <a:tr h="493313">
                <a:tc>
                  <a:txBody>
                    <a:bodyPr/>
                    <a:lstStyle/>
                    <a:p>
                      <a:pPr>
                        <a:lnSpc>
                          <a:spcPct val="107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7000"/>
                        </a:lnSpc>
                        <a:spcAft>
                          <a:spcPts val="0"/>
                        </a:spcAft>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chứng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nSpc>
                          <a:spcPct val="107000"/>
                        </a:lnSpc>
                        <a:spcAft>
                          <a:spcPts val="0"/>
                        </a:spcAft>
                      </a:pP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2924392402"/>
                  </a:ext>
                </a:extLst>
              </a:tr>
            </a:tbl>
          </a:graphicData>
        </a:graphic>
      </p:graphicFrame>
    </p:spTree>
    <p:extLst>
      <p:ext uri="{BB962C8B-B14F-4D97-AF65-F5344CB8AC3E}">
        <p14:creationId xmlns:p14="http://schemas.microsoft.com/office/powerpoint/2010/main" val="37053413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78120" y="-2"/>
            <a:ext cx="899092" cy="522259"/>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046664" y="137731"/>
            <a:ext cx="6591869"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Thách</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hai</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Sáng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tạo</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cùng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4358924" y="733730"/>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p:cNvSpPr/>
          <p:nvPr/>
        </p:nvSpPr>
        <p:spPr>
          <a:xfrm>
            <a:off x="660400" y="1247124"/>
            <a:ext cx="10833100" cy="1014380"/>
          </a:xfrm>
          <a:prstGeom prst="rect">
            <a:avLst/>
          </a:prstGeom>
        </p:spPr>
        <p:txBody>
          <a:bodyPr>
            <a:spAutoFit/>
          </a:bodyPr>
          <a:lstStyle/>
          <a:p>
            <a:pPr marL="0" marR="0" lvl="0" indent="0" algn="l" defTabSz="914400" rtl="0" eaLnBrk="1" fontAlgn="base" latinLnBrk="0" hangingPunct="1">
              <a:lnSpc>
                <a:spcPct val="107000"/>
              </a:lnSpc>
              <a:spcBef>
                <a:spcPts val="0"/>
              </a:spcBef>
              <a:spcAft>
                <a:spcPts val="800"/>
              </a:spcAft>
              <a:buClrTx/>
              <a:buSzTx/>
              <a:buFontTx/>
              <a:buNone/>
              <a:tabLst/>
              <a:defRPr/>
            </a:pP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II</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tích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tham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khảo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Nỗi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đau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Ken-</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Kengah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nhiệm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con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môi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trường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Horizontal Scroll 17"/>
          <p:cNvSpPr/>
          <p:nvPr/>
        </p:nvSpPr>
        <p:spPr>
          <a:xfrm>
            <a:off x="660400" y="2109279"/>
            <a:ext cx="4299617" cy="829697"/>
          </a:xfrm>
          <a:prstGeom prst="horizontalScroll">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mn-ea"/>
                <a:cs typeface="Times New Roman" panose="02020603050405020304" pitchFamily="18" charset="0"/>
              </a:rPr>
              <a:t>Vòng</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mn-ea"/>
                <a:cs typeface="Times New Roman" panose="02020603050405020304" pitchFamily="18" charset="0"/>
              </a:rPr>
              <a:t>mảnh</a:t>
            </a:r>
            <a:r>
              <a:rPr kumimoji="0" lang="en-US" sz="2800" b="1" i="0" u="none" strike="noStrike" kern="1200" cap="none" spc="0" normalizeH="0" noProof="0" dirty="0" smtClean="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srgbClr val="7030A0"/>
                </a:solidFill>
                <a:effectLst/>
                <a:uLnTx/>
                <a:uFillTx/>
                <a:latin typeface="Times New Roman" panose="02020603050405020304" pitchFamily="18" charset="0"/>
                <a:ea typeface="+mn-ea"/>
                <a:cs typeface="Times New Roman" panose="02020603050405020304" pitchFamily="18" charset="0"/>
              </a:rPr>
              <a:t>ghép</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mn-ea"/>
                <a:cs typeface="Times New Roman" panose="02020603050405020304" pitchFamily="18" charset="0"/>
              </a:rPr>
              <a:t> (5 </a:t>
            </a:r>
            <a:r>
              <a:rPr kumimoji="0" lang="en-US" sz="28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mn-ea"/>
                <a:cs typeface="Times New Roman" panose="02020603050405020304" pitchFamily="18" charset="0"/>
              </a:rPr>
              <a:t>phút</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p:cNvPicPr>
            <a:picLocks noChangeAspect="1"/>
          </p:cNvPicPr>
          <p:nvPr/>
        </p:nvPicPr>
        <p:blipFill>
          <a:blip r:embed="rId3"/>
          <a:stretch>
            <a:fillRect/>
          </a:stretch>
        </p:blipFill>
        <p:spPr>
          <a:xfrm>
            <a:off x="1363581" y="3043956"/>
            <a:ext cx="4104843" cy="30786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1" name="Horizontal Scroll 20"/>
          <p:cNvSpPr/>
          <p:nvPr/>
        </p:nvSpPr>
        <p:spPr>
          <a:xfrm>
            <a:off x="5947240" y="2601604"/>
            <a:ext cx="5313363" cy="3480693"/>
          </a:xfrm>
          <a:prstGeom prst="horizontalScroll">
            <a:avLst>
              <a:gd name="adj" fmla="val 7168"/>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vi-VN" sz="3200">
                <a:solidFill>
                  <a:srgbClr val="7030A0"/>
                </a:solidFill>
                <a:latin typeface="Times New Roman" panose="02020603050405020304" pitchFamily="18" charset="0"/>
                <a:ea typeface="Calibri" panose="020F0502020204030204" pitchFamily="34" charset="0"/>
              </a:rPr>
              <a:t>1. Chia sẻ kết quả thảo luận ở vòng chuyên sâu?</a:t>
            </a:r>
            <a:endParaRPr lang="en-US" sz="3200">
              <a:solidFill>
                <a:srgbClr val="7030A0"/>
              </a:solidFill>
              <a:latin typeface="Times New Roman" panose="02020603050405020304" pitchFamily="18" charset="0"/>
              <a:ea typeface="Calibri" panose="020F0502020204030204" pitchFamily="34" charset="0"/>
            </a:endParaRPr>
          </a:p>
          <a:p>
            <a:pPr>
              <a:lnSpc>
                <a:spcPct val="107000"/>
              </a:lnSpc>
              <a:spcAft>
                <a:spcPts val="0"/>
              </a:spcAft>
            </a:pPr>
            <a:r>
              <a:rPr lang="en-US" sz="3200">
                <a:solidFill>
                  <a:srgbClr val="7030A0"/>
                </a:solidFill>
                <a:latin typeface="Times New Roman" panose="02020603050405020304" pitchFamily="18" charset="0"/>
                <a:ea typeface="Calibri" panose="020F0502020204030204" pitchFamily="34" charset="0"/>
                <a:cs typeface="Times New Roman" panose="02020603050405020304" pitchFamily="18" charset="0"/>
              </a:rPr>
              <a:t>2. Nhiệm vụ mới:</a:t>
            </a:r>
          </a:p>
          <a:p>
            <a:pPr>
              <a:lnSpc>
                <a:spcPct val="107000"/>
              </a:lnSpc>
              <a:spcAft>
                <a:spcPts val="800"/>
              </a:spcAft>
            </a:pPr>
            <a:r>
              <a:rPr lang="nl-NL" sz="3200" i="1" kern="100">
                <a:solidFill>
                  <a:srgbClr val="7030A0"/>
                </a:solidFill>
                <a:latin typeface="Times New Roman" panose="02020603050405020304" pitchFamily="18" charset="0"/>
                <a:ea typeface="SimSun" panose="02010600030101010101" pitchFamily="2" charset="-122"/>
                <a:cs typeface="Times New Roman" panose="02020603050405020304" pitchFamily="18" charset="0"/>
              </a:rPr>
              <a:t>- Bài viết có bố cục mấy phần, nêu nhiệm vụ của mỗi phần?.</a:t>
            </a:r>
            <a:endParaRPr lang="en-US" sz="320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67143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78120" y="-2"/>
            <a:ext cx="899092" cy="522259"/>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046664" y="137731"/>
            <a:ext cx="6591869"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Thách</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hai</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Sáng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tạo</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cùng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4358924" y="733730"/>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p:cNvSpPr/>
          <p:nvPr/>
        </p:nvSpPr>
        <p:spPr>
          <a:xfrm>
            <a:off x="660400" y="1247124"/>
            <a:ext cx="10833100" cy="1014380"/>
          </a:xfrm>
          <a:prstGeom prst="rect">
            <a:avLst/>
          </a:prstGeom>
        </p:spPr>
        <p:txBody>
          <a:bodyPr>
            <a:spAutoFit/>
          </a:bodyPr>
          <a:lstStyle/>
          <a:p>
            <a:pPr marL="0" marR="0" lvl="0" indent="0" algn="l" defTabSz="914400" rtl="0" eaLnBrk="1" fontAlgn="base" latinLnBrk="0" hangingPunct="1">
              <a:lnSpc>
                <a:spcPct val="107000"/>
              </a:lnSpc>
              <a:spcBef>
                <a:spcPts val="0"/>
              </a:spcBef>
              <a:spcAft>
                <a:spcPts val="800"/>
              </a:spcAft>
              <a:buClrTx/>
              <a:buSzTx/>
              <a:buFontTx/>
              <a:buNone/>
              <a:tabLst/>
              <a:defRPr/>
            </a:pP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II</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tích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tham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khảo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Nỗi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đau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Ken-</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Kengah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nhiệm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con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môi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trường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8" name="Group 7"/>
          <p:cNvGrpSpPr/>
          <p:nvPr/>
        </p:nvGrpSpPr>
        <p:grpSpPr>
          <a:xfrm>
            <a:off x="1703848" y="2446843"/>
            <a:ext cx="8797004" cy="3176588"/>
            <a:chOff x="2032614" y="1840705"/>
            <a:chExt cx="8126771" cy="3176588"/>
          </a:xfrm>
        </p:grpSpPr>
        <p:sp>
          <p:nvSpPr>
            <p:cNvPr id="14" name="Freeform 13"/>
            <p:cNvSpPr/>
            <p:nvPr/>
          </p:nvSpPr>
          <p:spPr>
            <a:xfrm rot="16200000">
              <a:off x="1767899" y="2105420"/>
              <a:ext cx="3176588" cy="2647157"/>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71785" tIns="102869" rIns="133351" bIns="2117726" numCol="1" spcCol="1270" anchor="t" anchorCtr="0">
              <a:noAutofit/>
            </a:bodyPr>
            <a:lstStyle/>
            <a:p>
              <a:pPr lvl="0" algn="r" defTabSz="1333500">
                <a:lnSpc>
                  <a:spcPct val="90000"/>
                </a:lnSpc>
                <a:spcBef>
                  <a:spcPct val="0"/>
                </a:spcBef>
                <a:spcAft>
                  <a:spcPct val="35000"/>
                </a:spcAft>
              </a:pPr>
              <a:endParaRPr lang="en-US" sz="3000" kern="1200"/>
            </a:p>
          </p:txBody>
        </p:sp>
        <p:sp>
          <p:nvSpPr>
            <p:cNvPr id="15" name="Freeform 14"/>
            <p:cNvSpPr/>
            <p:nvPr/>
          </p:nvSpPr>
          <p:spPr>
            <a:xfrm>
              <a:off x="2297329" y="1995466"/>
              <a:ext cx="2236848" cy="3021826"/>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noFill/>
            <a:ln>
              <a:noFill/>
            </a:ln>
            <a:sp3d/>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0" tIns="72009" rIns="0" bIns="0" numCol="1" spcCol="1270" anchor="t" anchorCtr="0">
              <a:noAutofit/>
            </a:bodyPr>
            <a:lstStyle/>
            <a:p>
              <a:pPr lvl="0" algn="l" defTabSz="9334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Vấn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nghị</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luận</a:t>
              </a:r>
              <a:r>
                <a:rPr lang="en-US" sz="2800" kern="1200" dirty="0" smtClean="0">
                  <a:latin typeface="Times New Roman" panose="02020603050405020304" pitchFamily="18" charset="0"/>
                  <a:cs typeface="Times New Roman" panose="02020603050405020304" pitchFamily="18" charset="0"/>
                </a:rPr>
                <a:t>: </a:t>
              </a:r>
              <a:r>
                <a:rPr lang="vi-VN" sz="2800" kern="1200" dirty="0" smtClean="0">
                  <a:latin typeface="Times New Roman" panose="02020603050405020304" pitchFamily="18" charset="0"/>
                  <a:cs typeface="Times New Roman" panose="02020603050405020304" pitchFamily="18" charset="0"/>
                </a:rPr>
                <a:t>hiện tượng ô nhiễm môi trường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hiện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tượng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phổ</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biến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đáng</a:t>
              </a:r>
              <a:r>
                <a:rPr lang="en-US" sz="2800" kern="1200" dirty="0" smtClean="0">
                  <a:latin typeface="Times New Roman" panose="02020603050405020304" pitchFamily="18" charset="0"/>
                  <a:cs typeface="Times New Roman" panose="02020603050405020304" pitchFamily="18" charset="0"/>
                </a:rPr>
                <a:t> lo </a:t>
              </a:r>
              <a:r>
                <a:rPr lang="en-US" sz="2800" kern="1200" dirty="0" err="1" smtClean="0">
                  <a:latin typeface="Times New Roman" panose="02020603050405020304" pitchFamily="18" charset="0"/>
                  <a:cs typeface="Times New Roman" panose="02020603050405020304" pitchFamily="18" charset="0"/>
                </a:rPr>
                <a:t>ngại</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rot="16200000">
              <a:off x="4507705" y="2105420"/>
              <a:ext cx="3176588" cy="2647157"/>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spcFirstLastPara="0" vert="horz" wrap="square" lIns="571785" tIns="102870" rIns="133351" bIns="2117726" numCol="1" spcCol="1270" anchor="t" anchorCtr="0">
              <a:noAutofit/>
            </a:bodyPr>
            <a:lstStyle/>
            <a:p>
              <a:pPr lvl="0" algn="r" defTabSz="1333500">
                <a:lnSpc>
                  <a:spcPct val="90000"/>
                </a:lnSpc>
                <a:spcBef>
                  <a:spcPct val="0"/>
                </a:spcBef>
                <a:spcAft>
                  <a:spcPct val="35000"/>
                </a:spcAft>
              </a:pPr>
              <a:endParaRPr lang="en-US" sz="3000" kern="1200"/>
            </a:p>
          </p:txBody>
        </p:sp>
        <p:sp>
          <p:nvSpPr>
            <p:cNvPr id="20" name="Flowchart: Extract 19"/>
            <p:cNvSpPr/>
            <p:nvPr/>
          </p:nvSpPr>
          <p:spPr>
            <a:xfrm rot="5400000">
              <a:off x="4552299" y="4364677"/>
              <a:ext cx="466715" cy="397073"/>
            </a:xfrm>
            <a:prstGeom prst="flowChartExtract">
              <a:avLst/>
            </a:prstGeom>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2" name="Freeform 21"/>
            <p:cNvSpPr/>
            <p:nvPr/>
          </p:nvSpPr>
          <p:spPr>
            <a:xfrm>
              <a:off x="4984193" y="1840705"/>
              <a:ext cx="2342734" cy="3176587"/>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noFill/>
            <a:ln>
              <a:noFill/>
            </a:ln>
            <a:sp3d/>
          </p:spPr>
          <p:style>
            <a:lnRef idx="2">
              <a:scrgbClr r="0" g="0" b="0"/>
            </a:lnRef>
            <a:fillRef idx="1">
              <a:scrgbClr r="0" g="0" b="0"/>
            </a:fillRef>
            <a:effectRef idx="0">
              <a:schemeClr val="accent2">
                <a:hueOff val="-727682"/>
                <a:satOff val="-41964"/>
                <a:lumOff val="4314"/>
                <a:alphaOff val="0"/>
              </a:schemeClr>
            </a:effectRef>
            <a:fontRef idx="minor">
              <a:schemeClr val="lt1"/>
            </a:fontRef>
          </p:style>
          <p:txBody>
            <a:bodyPr spcFirstLastPara="0" vert="horz" wrap="square" lIns="0" tIns="72009" rIns="0" bIns="0" numCol="1" spcCol="1270" anchor="t" anchorCtr="0">
              <a:noAutofit/>
            </a:bodyPr>
            <a:lstStyle/>
            <a:p>
              <a:pPr lvl="0" algn="l" defTabSz="93345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Cơ</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sở</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có</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suy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nghĩ</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hiện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tượng</a:t>
              </a:r>
              <a:r>
                <a:rPr lang="en-US" sz="2400" kern="1200" dirty="0" smtClean="0">
                  <a:latin typeface="Times New Roman" panose="02020603050405020304" pitchFamily="18" charset="0"/>
                  <a:cs typeface="Times New Roman" panose="02020603050405020304" pitchFamily="18" charset="0"/>
                </a:rPr>
                <a:t>: chi </a:t>
              </a:r>
              <a:r>
                <a:rPr lang="en-US" sz="2400" kern="1200" dirty="0" err="1" smtClean="0">
                  <a:latin typeface="Times New Roman" panose="02020603050405020304" pitchFamily="18" charset="0"/>
                  <a:cs typeface="Times New Roman" panose="02020603050405020304" pitchFamily="18" charset="0"/>
                </a:rPr>
                <a:t>tiết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Ken-</a:t>
              </a:r>
              <a:r>
                <a:rPr lang="en-US" sz="2400" kern="1200" dirty="0" err="1" smtClean="0">
                  <a:latin typeface="Times New Roman" panose="02020603050405020304" pitchFamily="18" charset="0"/>
                  <a:cs typeface="Times New Roman" panose="02020603050405020304" pitchFamily="18" charset="0"/>
                </a:rPr>
                <a:t>ga</a:t>
              </a:r>
              <a:r>
                <a:rPr lang="en-US" sz="2400" kern="1200" dirty="0" smtClean="0">
                  <a:latin typeface="Times New Roman" panose="02020603050405020304" pitchFamily="18" charset="0"/>
                  <a:cs typeface="Times New Roman" panose="02020603050405020304" pitchFamily="18" charset="0"/>
                </a:rPr>
                <a:t> do </a:t>
              </a:r>
              <a:r>
                <a:rPr lang="en-US" sz="2400" kern="1200" dirty="0" err="1" smtClean="0">
                  <a:latin typeface="Times New Roman" panose="02020603050405020304" pitchFamily="18" charset="0"/>
                  <a:cs typeface="Times New Roman" panose="02020603050405020304" pitchFamily="18" charset="0"/>
                </a:rPr>
                <a:t>ngộ</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độc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dầu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trong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cuốn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sách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Chuyện</a:t>
              </a:r>
              <a:r>
                <a:rPr lang="en-US" sz="2400" kern="1200" dirty="0" smtClean="0">
                  <a:latin typeface="Times New Roman" panose="02020603050405020304" pitchFamily="18" charset="0"/>
                  <a:cs typeface="Times New Roman" panose="02020603050405020304" pitchFamily="18" charset="0"/>
                </a:rPr>
                <a:t> con </a:t>
              </a:r>
              <a:r>
                <a:rPr lang="en-US" sz="2400" kern="1200" dirty="0" err="1" smtClean="0">
                  <a:latin typeface="Times New Roman" panose="02020603050405020304" pitchFamily="18" charset="0"/>
                  <a:cs typeface="Times New Roman" panose="02020603050405020304" pitchFamily="18" charset="0"/>
                </a:rPr>
                <a:t>mèo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dạy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hải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âu</a:t>
              </a:r>
              <a:r>
                <a:rPr lang="en-US" sz="2400" kern="1200" dirty="0" smtClean="0">
                  <a:latin typeface="Times New Roman" panose="02020603050405020304" pitchFamily="18" charset="0"/>
                  <a:cs typeface="Times New Roman" panose="02020603050405020304" pitchFamily="18" charset="0"/>
                </a:rPr>
                <a:t> bay”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Lu-I </a:t>
              </a:r>
              <a:r>
                <a:rPr lang="en-US" sz="2400" kern="1200" dirty="0" err="1" smtClean="0">
                  <a:latin typeface="Times New Roman" panose="02020603050405020304" pitchFamily="18" charset="0"/>
                  <a:cs typeface="Times New Roman" panose="02020603050405020304" pitchFamily="18" charset="0"/>
                </a:rPr>
                <a:t>Xe</a:t>
              </a:r>
              <a:r>
                <a:rPr lang="en-US" sz="2400" kern="1200" dirty="0" smtClean="0">
                  <a:latin typeface="Times New Roman" panose="02020603050405020304" pitchFamily="18" charset="0"/>
                  <a:cs typeface="Times New Roman" panose="02020603050405020304" pitchFamily="18" charset="0"/>
                </a:rPr>
                <a:t>-pun-</a:t>
              </a:r>
              <a:r>
                <a:rPr lang="en-US" sz="2400" kern="1200" dirty="0" err="1" smtClean="0">
                  <a:latin typeface="Times New Roman" panose="02020603050405020304" pitchFamily="18" charset="0"/>
                  <a:cs typeface="Times New Roman" panose="02020603050405020304" pitchFamily="18" charset="0"/>
                </a:rPr>
                <a:t>ve</a:t>
              </a:r>
              <a:r>
                <a:rPr lang="en-US" sz="2400" kern="1200" dirty="0" smtClean="0">
                  <a:latin typeface="Times New Roman" panose="02020603050405020304" pitchFamily="18" charset="0"/>
                  <a:cs typeface="Times New Roman" panose="02020603050405020304" pitchFamily="18" charset="0"/>
                </a:rPr>
                <a:t>-da.</a:t>
              </a:r>
              <a:endParaRPr lang="en-US" sz="2400" kern="1200" dirty="0">
                <a:latin typeface="Times New Roman" panose="02020603050405020304" pitchFamily="18" charset="0"/>
                <a:cs typeface="Times New Roman" panose="02020603050405020304" pitchFamily="18" charset="0"/>
              </a:endParaRPr>
            </a:p>
          </p:txBody>
        </p:sp>
        <p:sp>
          <p:nvSpPr>
            <p:cNvPr id="23" name="Freeform 22"/>
            <p:cNvSpPr/>
            <p:nvPr/>
          </p:nvSpPr>
          <p:spPr>
            <a:xfrm rot="16200000">
              <a:off x="7247513" y="2105420"/>
              <a:ext cx="3176588" cy="2647157"/>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571785" tIns="102870" rIns="133351" bIns="2117725" numCol="1" spcCol="1270" anchor="t" anchorCtr="0">
              <a:noAutofit/>
            </a:bodyPr>
            <a:lstStyle/>
            <a:p>
              <a:pPr lvl="0" algn="r" defTabSz="1333500">
                <a:lnSpc>
                  <a:spcPct val="90000"/>
                </a:lnSpc>
                <a:spcBef>
                  <a:spcPct val="0"/>
                </a:spcBef>
                <a:spcAft>
                  <a:spcPct val="35000"/>
                </a:spcAft>
              </a:pPr>
              <a:endParaRPr lang="en-US" sz="3000" kern="1200" dirty="0"/>
            </a:p>
          </p:txBody>
        </p:sp>
        <p:sp>
          <p:nvSpPr>
            <p:cNvPr id="24" name="Flowchart: Extract 23"/>
            <p:cNvSpPr/>
            <p:nvPr/>
          </p:nvSpPr>
          <p:spPr>
            <a:xfrm rot="5400000">
              <a:off x="7292106" y="4364677"/>
              <a:ext cx="466715" cy="397073"/>
            </a:xfrm>
            <a:prstGeom prst="flowChartExtract">
              <a:avLst/>
            </a:prstGeom>
          </p:spPr>
          <p:style>
            <a:lnRef idx="2">
              <a:schemeClr val="accent2">
                <a:hueOff val="-1455363"/>
                <a:satOff val="-83928"/>
                <a:lumOff val="8628"/>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5" name="Freeform 24"/>
            <p:cNvSpPr/>
            <p:nvPr/>
          </p:nvSpPr>
          <p:spPr>
            <a:xfrm>
              <a:off x="7724001" y="2181307"/>
              <a:ext cx="2289789" cy="2835985"/>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noFill/>
            <a:ln>
              <a:noFill/>
            </a:ln>
            <a:sp3d/>
          </p:spPr>
          <p:style>
            <a:lnRef idx="2">
              <a:scrgbClr r="0" g="0" b="0"/>
            </a:lnRef>
            <a:fillRef idx="1">
              <a:scrgbClr r="0" g="0" b="0"/>
            </a:fillRef>
            <a:effectRef idx="0">
              <a:schemeClr val="accent2">
                <a:hueOff val="-1455363"/>
                <a:satOff val="-83928"/>
                <a:lumOff val="8628"/>
                <a:alphaOff val="0"/>
              </a:schemeClr>
            </a:effectRef>
            <a:fontRef idx="minor">
              <a:schemeClr val="lt1"/>
            </a:fontRef>
          </p:style>
          <p:txBody>
            <a:bodyPr spcFirstLastPara="0" vert="horz" wrap="square" lIns="0" tIns="72009" rIns="0" bIns="0" numCol="1" spcCol="1270" anchor="t" anchorCtr="0">
              <a:noAutofit/>
            </a:bodyPr>
            <a:lstStyle/>
            <a:p>
              <a:pPr lvl="0" algn="l" defTabSz="9334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Thái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độ</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viết</a:t>
              </a:r>
              <a:r>
                <a:rPr lang="en-US" sz="2800" kern="1200" dirty="0" smtClean="0">
                  <a:latin typeface="Times New Roman" panose="02020603050405020304" pitchFamily="18" charset="0"/>
                  <a:cs typeface="Times New Roman" panose="02020603050405020304" pitchFamily="18" charset="0"/>
                </a:rPr>
                <a:t>: lo </a:t>
              </a:r>
              <a:r>
                <a:rPr lang="en-US" sz="2800" kern="1200" dirty="0" err="1" smtClean="0">
                  <a:latin typeface="Times New Roman" panose="02020603050405020304" pitchFamily="18" charset="0"/>
                  <a:cs typeface="Times New Roman" panose="02020603050405020304" pitchFamily="18" charset="0"/>
                </a:rPr>
                <a:t>lắng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khoăn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muốn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tìm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khắc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phục</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46552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78120" y="-2"/>
            <a:ext cx="899092" cy="522259"/>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046664" y="137731"/>
            <a:ext cx="6591869"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Thách</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hai</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Sáng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tạo</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cùng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4358924" y="733730"/>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p:cNvSpPr/>
          <p:nvPr/>
        </p:nvSpPr>
        <p:spPr>
          <a:xfrm>
            <a:off x="660400" y="1247124"/>
            <a:ext cx="10833100" cy="1014380"/>
          </a:xfrm>
          <a:prstGeom prst="rect">
            <a:avLst/>
          </a:prstGeom>
        </p:spPr>
        <p:txBody>
          <a:bodyPr>
            <a:spAutoFit/>
          </a:bodyPr>
          <a:lstStyle/>
          <a:p>
            <a:pPr marL="0" marR="0" lvl="0" indent="0" algn="l" defTabSz="914400" rtl="0" eaLnBrk="1" fontAlgn="base" latinLnBrk="0" hangingPunct="1">
              <a:lnSpc>
                <a:spcPct val="107000"/>
              </a:lnSpc>
              <a:spcBef>
                <a:spcPts val="0"/>
              </a:spcBef>
              <a:spcAft>
                <a:spcPts val="800"/>
              </a:spcAft>
              <a:buClrTx/>
              <a:buSzTx/>
              <a:buFontTx/>
              <a:buNone/>
              <a:tabLst/>
              <a:defRPr/>
            </a:pP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II</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tích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tham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khảo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Nỗi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đau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Ken-</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Kengah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nhiệm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con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môi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trường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7" name="Group 16"/>
          <p:cNvGrpSpPr/>
          <p:nvPr/>
        </p:nvGrpSpPr>
        <p:grpSpPr>
          <a:xfrm>
            <a:off x="1625262" y="2319122"/>
            <a:ext cx="8954177" cy="3938560"/>
            <a:chOff x="1201618" y="2598444"/>
            <a:chExt cx="8954177" cy="3938560"/>
          </a:xfrm>
        </p:grpSpPr>
        <p:sp>
          <p:nvSpPr>
            <p:cNvPr id="18" name="Freeform 17"/>
            <p:cNvSpPr/>
            <p:nvPr/>
          </p:nvSpPr>
          <p:spPr>
            <a:xfrm>
              <a:off x="6096000" y="3244861"/>
              <a:ext cx="3182949" cy="368275"/>
            </a:xfrm>
            <a:custGeom>
              <a:avLst/>
              <a:gdLst/>
              <a:ahLst/>
              <a:cxnLst/>
              <a:rect l="0" t="0" r="0" b="0"/>
              <a:pathLst>
                <a:path>
                  <a:moveTo>
                    <a:pt x="0" y="0"/>
                  </a:moveTo>
                  <a:lnTo>
                    <a:pt x="0" y="184137"/>
                  </a:lnTo>
                  <a:lnTo>
                    <a:pt x="3182949" y="184137"/>
                  </a:lnTo>
                  <a:lnTo>
                    <a:pt x="3182949" y="368275"/>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21" name="Freeform 20"/>
            <p:cNvSpPr/>
            <p:nvPr/>
          </p:nvSpPr>
          <p:spPr>
            <a:xfrm>
              <a:off x="6096000" y="3244861"/>
              <a:ext cx="1060983" cy="368275"/>
            </a:xfrm>
            <a:custGeom>
              <a:avLst/>
              <a:gdLst/>
              <a:ahLst/>
              <a:cxnLst/>
              <a:rect l="0" t="0" r="0" b="0"/>
              <a:pathLst>
                <a:path>
                  <a:moveTo>
                    <a:pt x="0" y="0"/>
                  </a:moveTo>
                  <a:lnTo>
                    <a:pt x="0" y="184137"/>
                  </a:lnTo>
                  <a:lnTo>
                    <a:pt x="1060983" y="184137"/>
                  </a:lnTo>
                  <a:lnTo>
                    <a:pt x="1060983" y="368275"/>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26" name="Freeform 25"/>
            <p:cNvSpPr/>
            <p:nvPr/>
          </p:nvSpPr>
          <p:spPr>
            <a:xfrm>
              <a:off x="5035016" y="3244861"/>
              <a:ext cx="1060983" cy="368275"/>
            </a:xfrm>
            <a:custGeom>
              <a:avLst/>
              <a:gdLst/>
              <a:ahLst/>
              <a:cxnLst/>
              <a:rect l="0" t="0" r="0" b="0"/>
              <a:pathLst>
                <a:path>
                  <a:moveTo>
                    <a:pt x="1060983" y="0"/>
                  </a:moveTo>
                  <a:lnTo>
                    <a:pt x="1060983" y="184137"/>
                  </a:lnTo>
                  <a:lnTo>
                    <a:pt x="0" y="184137"/>
                  </a:lnTo>
                  <a:lnTo>
                    <a:pt x="0" y="368275"/>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27" name="Freeform 26"/>
            <p:cNvSpPr/>
            <p:nvPr/>
          </p:nvSpPr>
          <p:spPr>
            <a:xfrm>
              <a:off x="2913050" y="3244861"/>
              <a:ext cx="3182949" cy="368275"/>
            </a:xfrm>
            <a:custGeom>
              <a:avLst/>
              <a:gdLst/>
              <a:ahLst/>
              <a:cxnLst/>
              <a:rect l="0" t="0" r="0" b="0"/>
              <a:pathLst>
                <a:path>
                  <a:moveTo>
                    <a:pt x="3182949" y="0"/>
                  </a:moveTo>
                  <a:lnTo>
                    <a:pt x="3182949" y="184137"/>
                  </a:lnTo>
                  <a:lnTo>
                    <a:pt x="0" y="184137"/>
                  </a:lnTo>
                  <a:lnTo>
                    <a:pt x="0" y="368275"/>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28" name="Freeform 27"/>
            <p:cNvSpPr/>
            <p:nvPr/>
          </p:nvSpPr>
          <p:spPr>
            <a:xfrm>
              <a:off x="4992420" y="2598444"/>
              <a:ext cx="2121966" cy="632670"/>
            </a:xfrm>
            <a:custGeom>
              <a:avLst/>
              <a:gdLst>
                <a:gd name="connsiteX0" fmla="*/ 0 w 1753691"/>
                <a:gd name="connsiteY0" fmla="*/ 0 h 632670"/>
                <a:gd name="connsiteX1" fmla="*/ 1753691 w 1753691"/>
                <a:gd name="connsiteY1" fmla="*/ 0 h 632670"/>
                <a:gd name="connsiteX2" fmla="*/ 1753691 w 1753691"/>
                <a:gd name="connsiteY2" fmla="*/ 632670 h 632670"/>
                <a:gd name="connsiteX3" fmla="*/ 0 w 1753691"/>
                <a:gd name="connsiteY3" fmla="*/ 632670 h 632670"/>
                <a:gd name="connsiteX4" fmla="*/ 0 w 1753691"/>
                <a:gd name="connsiteY4" fmla="*/ 0 h 632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691" h="632670">
                  <a:moveTo>
                    <a:pt x="0" y="0"/>
                  </a:moveTo>
                  <a:lnTo>
                    <a:pt x="1753691" y="0"/>
                  </a:lnTo>
                  <a:lnTo>
                    <a:pt x="1753691" y="632670"/>
                  </a:lnTo>
                  <a:lnTo>
                    <a:pt x="0" y="632670"/>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Lí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lẽ</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29" name="Freeform 28"/>
            <p:cNvSpPr/>
            <p:nvPr/>
          </p:nvSpPr>
          <p:spPr>
            <a:xfrm>
              <a:off x="1201618" y="3584319"/>
              <a:ext cx="2588277" cy="2952685"/>
            </a:xfrm>
            <a:custGeom>
              <a:avLst/>
              <a:gdLst>
                <a:gd name="connsiteX0" fmla="*/ 0 w 1753691"/>
                <a:gd name="connsiteY0" fmla="*/ 0 h 632670"/>
                <a:gd name="connsiteX1" fmla="*/ 1753691 w 1753691"/>
                <a:gd name="connsiteY1" fmla="*/ 0 h 632670"/>
                <a:gd name="connsiteX2" fmla="*/ 1753691 w 1753691"/>
                <a:gd name="connsiteY2" fmla="*/ 632670 h 632670"/>
                <a:gd name="connsiteX3" fmla="*/ 0 w 1753691"/>
                <a:gd name="connsiteY3" fmla="*/ 632670 h 632670"/>
                <a:gd name="connsiteX4" fmla="*/ 0 w 1753691"/>
                <a:gd name="connsiteY4" fmla="*/ 0 h 632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691" h="632670">
                  <a:moveTo>
                    <a:pt x="0" y="0"/>
                  </a:moveTo>
                  <a:lnTo>
                    <a:pt x="1753691" y="0"/>
                  </a:lnTo>
                  <a:lnTo>
                    <a:pt x="1753691" y="632670"/>
                  </a:lnTo>
                  <a:lnTo>
                    <a:pt x="0" y="632670"/>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2600" kern="1200" dirty="0" smtClean="0">
                  <a:latin typeface="Times New Roman" panose="02020603050405020304" pitchFamily="18" charset="0"/>
                  <a:cs typeface="Times New Roman" panose="02020603050405020304" pitchFamily="18" charset="0"/>
                </a:rPr>
                <a:t>1- </a:t>
              </a:r>
              <a:r>
                <a:rPr lang="en-US" sz="2600" kern="1200" dirty="0" err="1" smtClean="0">
                  <a:latin typeface="Times New Roman" panose="02020603050405020304" pitchFamily="18" charset="0"/>
                  <a:cs typeface="Times New Roman" panose="02020603050405020304" pitchFamily="18" charset="0"/>
                </a:rPr>
                <a:t>Thực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trạng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về</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hiện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tượng</a:t>
              </a:r>
              <a:r>
                <a:rPr lang="en-US" sz="2600" kern="1200" dirty="0" smtClean="0">
                  <a:latin typeface="Times New Roman" panose="02020603050405020304" pitchFamily="18" charset="0"/>
                  <a:cs typeface="Times New Roman" panose="02020603050405020304" pitchFamily="18" charset="0"/>
                </a:rPr>
                <a:t> ô </a:t>
              </a:r>
              <a:r>
                <a:rPr lang="en-US" sz="2600" kern="1200" dirty="0" err="1" smtClean="0">
                  <a:latin typeface="Times New Roman" panose="02020603050405020304" pitchFamily="18" charset="0"/>
                  <a:cs typeface="Times New Roman" panose="02020603050405020304" pitchFamily="18" charset="0"/>
                </a:rPr>
                <a:t>nhiễm</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môi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trường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nhất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là</a:t>
              </a:r>
              <a:r>
                <a:rPr lang="en-US" sz="2600" kern="1200" dirty="0" smtClean="0">
                  <a:latin typeface="Times New Roman" panose="02020603050405020304" pitchFamily="18" charset="0"/>
                  <a:cs typeface="Times New Roman" panose="02020603050405020304" pitchFamily="18" charset="0"/>
                </a:rPr>
                <a:t> ô </a:t>
              </a:r>
              <a:r>
                <a:rPr lang="en-US" sz="2600" kern="1200" dirty="0" err="1" smtClean="0">
                  <a:latin typeface="Times New Roman" panose="02020603050405020304" pitchFamily="18" charset="0"/>
                  <a:cs typeface="Times New Roman" panose="02020603050405020304" pitchFamily="18" charset="0"/>
                </a:rPr>
                <a:t>nhiễm</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váng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dầu</a:t>
              </a:r>
              <a:r>
                <a:rPr lang="en-US" sz="2600" kern="1200" dirty="0" smtClean="0">
                  <a:latin typeface="Times New Roman" panose="02020603050405020304" pitchFamily="18" charset="0"/>
                  <a:cs typeface="Times New Roman" panose="02020603050405020304" pitchFamily="18" charset="0"/>
                </a:rPr>
                <a:t> do con </a:t>
              </a:r>
              <a:r>
                <a:rPr lang="en-US" sz="2600" kern="1200" dirty="0" err="1" smtClean="0">
                  <a:latin typeface="Times New Roman" panose="02020603050405020304" pitchFamily="18" charset="0"/>
                  <a:cs typeface="Times New Roman" panose="02020603050405020304" pitchFamily="18" charset="0"/>
                </a:rPr>
                <a:t>người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gây</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ra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khá</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phổ</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biến</a:t>
              </a:r>
              <a:r>
                <a:rPr lang="en-US" sz="2600" kern="1200" dirty="0" smtClean="0">
                  <a:latin typeface="Times New Roman" panose="02020603050405020304" pitchFamily="18" charset="0"/>
                  <a:cs typeface="Times New Roman" panose="02020603050405020304" pitchFamily="18" charset="0"/>
                </a:rPr>
                <a:t> ở </a:t>
              </a:r>
              <a:r>
                <a:rPr lang="en-US" sz="2600" kern="1200" dirty="0" err="1" smtClean="0">
                  <a:latin typeface="Times New Roman" panose="02020603050405020304" pitchFamily="18" charset="0"/>
                  <a:cs typeface="Times New Roman" panose="02020603050405020304" pitchFamily="18" charset="0"/>
                </a:rPr>
                <a:t>nhiều</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vùng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biển</a:t>
              </a:r>
              <a:r>
                <a:rPr lang="en-US" sz="2600" kern="1200" dirty="0" smtClean="0">
                  <a:latin typeface="Times New Roman" panose="02020603050405020304" pitchFamily="18" charset="0"/>
                  <a:cs typeface="Times New Roman" panose="02020603050405020304" pitchFamily="18" charset="0"/>
                </a:rPr>
                <a:t>.</a:t>
              </a:r>
              <a:endParaRPr lang="en-US" sz="2600" kern="1200" dirty="0">
                <a:latin typeface="Times New Roman" panose="02020603050405020304" pitchFamily="18" charset="0"/>
                <a:cs typeface="Times New Roman" panose="02020603050405020304" pitchFamily="18" charset="0"/>
              </a:endParaRPr>
            </a:p>
          </p:txBody>
        </p:sp>
        <p:sp>
          <p:nvSpPr>
            <p:cNvPr id="30" name="Freeform 29"/>
            <p:cNvSpPr/>
            <p:nvPr/>
          </p:nvSpPr>
          <p:spPr>
            <a:xfrm>
              <a:off x="3924559" y="3584319"/>
              <a:ext cx="2086249" cy="2952685"/>
            </a:xfrm>
            <a:custGeom>
              <a:avLst/>
              <a:gdLst>
                <a:gd name="connsiteX0" fmla="*/ 0 w 1753691"/>
                <a:gd name="connsiteY0" fmla="*/ 0 h 632670"/>
                <a:gd name="connsiteX1" fmla="*/ 1753691 w 1753691"/>
                <a:gd name="connsiteY1" fmla="*/ 0 h 632670"/>
                <a:gd name="connsiteX2" fmla="*/ 1753691 w 1753691"/>
                <a:gd name="connsiteY2" fmla="*/ 632670 h 632670"/>
                <a:gd name="connsiteX3" fmla="*/ 0 w 1753691"/>
                <a:gd name="connsiteY3" fmla="*/ 632670 h 632670"/>
                <a:gd name="connsiteX4" fmla="*/ 0 w 1753691"/>
                <a:gd name="connsiteY4" fmla="*/ 0 h 632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691" h="632670">
                  <a:moveTo>
                    <a:pt x="0" y="0"/>
                  </a:moveTo>
                  <a:lnTo>
                    <a:pt x="1753691" y="0"/>
                  </a:lnTo>
                  <a:lnTo>
                    <a:pt x="1753691" y="632670"/>
                  </a:lnTo>
                  <a:lnTo>
                    <a:pt x="0" y="632670"/>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2- </a:t>
              </a:r>
              <a:r>
                <a:rPr lang="en-US" sz="2800" kern="1200" dirty="0" err="1" smtClean="0">
                  <a:latin typeface="Times New Roman" panose="02020603050405020304" pitchFamily="18" charset="0"/>
                  <a:cs typeface="Times New Roman" panose="02020603050405020304" pitchFamily="18" charset="0"/>
                </a:rPr>
                <a:t>Hậu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nghiêm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trọng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hủy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môi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trường</a:t>
              </a:r>
              <a:r>
                <a:rPr lang="en-US" sz="2800" kern="1200" dirty="0" smtClean="0">
                  <a:latin typeface="Times New Roman" panose="02020603050405020304" pitchFamily="18" charset="0"/>
                  <a:cs typeface="Times New Roman" panose="02020603050405020304" pitchFamily="18" charset="0"/>
                </a:rPr>
                <a:t>, de </a:t>
              </a:r>
              <a:r>
                <a:rPr lang="en-US" sz="2800" kern="1200" dirty="0" err="1" smtClean="0">
                  <a:latin typeface="Times New Roman" panose="02020603050405020304" pitchFamily="18" charset="0"/>
                  <a:cs typeface="Times New Roman" panose="02020603050405020304" pitchFamily="18" charset="0"/>
                </a:rPr>
                <a:t>dọa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sống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nhiều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sinh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vật</a:t>
              </a:r>
              <a:endParaRPr lang="en-US" sz="2800" kern="1200" dirty="0">
                <a:latin typeface="Times New Roman" panose="02020603050405020304" pitchFamily="18" charset="0"/>
                <a:cs typeface="Times New Roman" panose="02020603050405020304" pitchFamily="18" charset="0"/>
              </a:endParaRPr>
            </a:p>
          </p:txBody>
        </p:sp>
        <p:sp>
          <p:nvSpPr>
            <p:cNvPr id="31" name="Freeform 30"/>
            <p:cNvSpPr/>
            <p:nvPr/>
          </p:nvSpPr>
          <p:spPr>
            <a:xfrm>
              <a:off x="6145472" y="3584319"/>
              <a:ext cx="1937829" cy="2952685"/>
            </a:xfrm>
            <a:custGeom>
              <a:avLst/>
              <a:gdLst>
                <a:gd name="connsiteX0" fmla="*/ 0 w 1753691"/>
                <a:gd name="connsiteY0" fmla="*/ 0 h 632670"/>
                <a:gd name="connsiteX1" fmla="*/ 1753691 w 1753691"/>
                <a:gd name="connsiteY1" fmla="*/ 0 h 632670"/>
                <a:gd name="connsiteX2" fmla="*/ 1753691 w 1753691"/>
                <a:gd name="connsiteY2" fmla="*/ 632670 h 632670"/>
                <a:gd name="connsiteX3" fmla="*/ 0 w 1753691"/>
                <a:gd name="connsiteY3" fmla="*/ 632670 h 632670"/>
                <a:gd name="connsiteX4" fmla="*/ 0 w 1753691"/>
                <a:gd name="connsiteY4" fmla="*/ 0 h 632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691" h="632670">
                  <a:moveTo>
                    <a:pt x="0" y="0"/>
                  </a:moveTo>
                  <a:lnTo>
                    <a:pt x="1753691" y="0"/>
                  </a:lnTo>
                  <a:lnTo>
                    <a:pt x="1753691" y="632670"/>
                  </a:lnTo>
                  <a:lnTo>
                    <a:pt x="0" y="632670"/>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3- </a:t>
              </a:r>
              <a:r>
                <a:rPr lang="en-US" sz="2800" kern="1200" dirty="0" err="1" smtClean="0">
                  <a:latin typeface="Times New Roman" panose="02020603050405020304" pitchFamily="18" charset="0"/>
                  <a:cs typeface="Times New Roman" panose="02020603050405020304" pitchFamily="18" charset="0"/>
                </a:rPr>
                <a:t>Nguyên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hiện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tượng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do </a:t>
              </a:r>
              <a:r>
                <a:rPr lang="en-US" sz="2800" kern="1200" dirty="0" err="1" smtClean="0">
                  <a:latin typeface="Times New Roman" panose="02020603050405020304" pitchFamily="18" charset="0"/>
                  <a:cs typeface="Times New Roman" panose="02020603050405020304" pitchFamily="18" charset="0"/>
                </a:rPr>
                <a:t>hành</a:t>
              </a:r>
              <a:r>
                <a:rPr lang="en-US" sz="2800" kern="1200" dirty="0" smtClean="0">
                  <a:latin typeface="Times New Roman" panose="02020603050405020304" pitchFamily="18" charset="0"/>
                  <a:cs typeface="Times New Roman" panose="02020603050405020304" pitchFamily="18" charset="0"/>
                </a:rPr>
                <a:t> vi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con </a:t>
              </a:r>
              <a:r>
                <a:rPr lang="en-US" sz="2800" kern="1200" dirty="0" err="1" smtClean="0">
                  <a:latin typeface="Times New Roman" panose="02020603050405020304" pitchFamily="18" charset="0"/>
                  <a:cs typeface="Times New Roman" panose="02020603050405020304" pitchFamily="18" charset="0"/>
                </a:rPr>
                <a:t>người</a:t>
              </a:r>
              <a:endParaRPr lang="en-US" sz="2800" kern="1200" dirty="0">
                <a:latin typeface="Times New Roman" panose="02020603050405020304" pitchFamily="18" charset="0"/>
                <a:cs typeface="Times New Roman" panose="02020603050405020304" pitchFamily="18" charset="0"/>
              </a:endParaRPr>
            </a:p>
          </p:txBody>
        </p:sp>
        <p:sp>
          <p:nvSpPr>
            <p:cNvPr id="32" name="Freeform 31"/>
            <p:cNvSpPr/>
            <p:nvPr/>
          </p:nvSpPr>
          <p:spPr>
            <a:xfrm>
              <a:off x="8217966" y="3584319"/>
              <a:ext cx="1937829" cy="2952685"/>
            </a:xfrm>
            <a:custGeom>
              <a:avLst/>
              <a:gdLst>
                <a:gd name="connsiteX0" fmla="*/ 0 w 1753691"/>
                <a:gd name="connsiteY0" fmla="*/ 0 h 632670"/>
                <a:gd name="connsiteX1" fmla="*/ 1753691 w 1753691"/>
                <a:gd name="connsiteY1" fmla="*/ 0 h 632670"/>
                <a:gd name="connsiteX2" fmla="*/ 1753691 w 1753691"/>
                <a:gd name="connsiteY2" fmla="*/ 632670 h 632670"/>
                <a:gd name="connsiteX3" fmla="*/ 0 w 1753691"/>
                <a:gd name="connsiteY3" fmla="*/ 632670 h 632670"/>
                <a:gd name="connsiteX4" fmla="*/ 0 w 1753691"/>
                <a:gd name="connsiteY4" fmla="*/ 0 h 632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691" h="632670">
                  <a:moveTo>
                    <a:pt x="0" y="0"/>
                  </a:moveTo>
                  <a:lnTo>
                    <a:pt x="1753691" y="0"/>
                  </a:lnTo>
                  <a:lnTo>
                    <a:pt x="1753691" y="632670"/>
                  </a:lnTo>
                  <a:lnTo>
                    <a:pt x="0" y="632670"/>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4- </a:t>
              </a:r>
              <a:r>
                <a:rPr lang="en-US" sz="2800" kern="1200" dirty="0" err="1" smtClean="0">
                  <a:latin typeface="Times New Roman" panose="02020603050405020304" pitchFamily="18" charset="0"/>
                  <a:cs typeface="Times New Roman" panose="02020603050405020304" pitchFamily="18" charset="0"/>
                </a:rPr>
                <a:t>Giải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pháp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khắc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phục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hiện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tượng</a:t>
              </a:r>
              <a:r>
                <a:rPr lang="en-US" sz="2800" kern="1200" dirty="0" smtClean="0">
                  <a:latin typeface="Times New Roman" panose="02020603050405020304" pitchFamily="18" charset="0"/>
                  <a:cs typeface="Times New Roman" panose="02020603050405020304" pitchFamily="18" charset="0"/>
                </a:rPr>
                <a:t> ô </a:t>
              </a:r>
              <a:r>
                <a:rPr lang="en-US" sz="2800" kern="1200" dirty="0" err="1" smtClean="0">
                  <a:latin typeface="Times New Roman" panose="02020603050405020304" pitchFamily="18" charset="0"/>
                  <a:cs typeface="Times New Roman" panose="02020603050405020304" pitchFamily="18" charset="0"/>
                </a:rPr>
                <a:t>nhiễm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môi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trường</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37063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78120" y="-2"/>
            <a:ext cx="899092" cy="522259"/>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046664" y="137731"/>
            <a:ext cx="6591869"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Thách</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hai</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Sáng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tạo</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cùng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4358924" y="733730"/>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p:cNvSpPr/>
          <p:nvPr/>
        </p:nvSpPr>
        <p:spPr>
          <a:xfrm>
            <a:off x="660400" y="1247124"/>
            <a:ext cx="10833100" cy="1014380"/>
          </a:xfrm>
          <a:prstGeom prst="rect">
            <a:avLst/>
          </a:prstGeom>
        </p:spPr>
        <p:txBody>
          <a:bodyPr>
            <a:spAutoFit/>
          </a:bodyPr>
          <a:lstStyle/>
          <a:p>
            <a:pPr marL="0" marR="0" lvl="0" indent="0" algn="l" defTabSz="914400" rtl="0" eaLnBrk="1" fontAlgn="base" latinLnBrk="0" hangingPunct="1">
              <a:lnSpc>
                <a:spcPct val="107000"/>
              </a:lnSpc>
              <a:spcBef>
                <a:spcPts val="0"/>
              </a:spcBef>
              <a:spcAft>
                <a:spcPts val="800"/>
              </a:spcAft>
              <a:buClrTx/>
              <a:buSzTx/>
              <a:buFontTx/>
              <a:buNone/>
              <a:tabLst/>
              <a:defRPr/>
            </a:pP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II</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tích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tham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khảo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Nỗi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đau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Ken-</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Kengah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nhiệm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con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môi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trường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ight Arrow 6"/>
          <p:cNvSpPr/>
          <p:nvPr/>
        </p:nvSpPr>
        <p:spPr>
          <a:xfrm>
            <a:off x="660400" y="3274141"/>
            <a:ext cx="2893961" cy="1327355"/>
          </a:xfrm>
          <a:prstGeom prst="rightArrow">
            <a:avLst>
              <a:gd name="adj1" fmla="val 62699"/>
              <a:gd name="adj2" fmla="val 38889"/>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imes New Roman" panose="02020603050405020304" pitchFamily="18" charset="0"/>
                <a:ea typeface="Times New Roman" panose="02020603050405020304" pitchFamily="18" charset="0"/>
              </a:rPr>
              <a:t>Bằng chứng:</a:t>
            </a:r>
            <a:endParaRPr lang="en-US" sz="3200">
              <a:solidFill>
                <a:schemeClr val="tx1"/>
              </a:solidFill>
            </a:endParaRPr>
          </a:p>
        </p:txBody>
      </p:sp>
      <p:sp>
        <p:nvSpPr>
          <p:cNvPr id="8" name="Rounded Rectangle 7"/>
          <p:cNvSpPr/>
          <p:nvPr/>
        </p:nvSpPr>
        <p:spPr>
          <a:xfrm>
            <a:off x="3878826" y="2446843"/>
            <a:ext cx="7241458" cy="929149"/>
          </a:xfrm>
          <a:prstGeom prst="roundRect">
            <a:avLst>
              <a:gd name="adj" fmla="val 50000"/>
            </a:avLst>
          </a:prstGeom>
          <a:solidFill>
            <a:schemeClr val="accent2">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ea typeface="Times New Roman" panose="02020603050405020304" pitchFamily="18" charset="0"/>
              </a:rPr>
              <a:t>Hiện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tượng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tràn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dầu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rác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thải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nhựa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nước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thải</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ndParaRPr>
          </a:p>
        </p:txBody>
      </p:sp>
      <p:sp>
        <p:nvSpPr>
          <p:cNvPr id="25" name="Rounded Rectangle 24"/>
          <p:cNvSpPr/>
          <p:nvPr/>
        </p:nvSpPr>
        <p:spPr>
          <a:xfrm>
            <a:off x="3878826" y="3531851"/>
            <a:ext cx="7241458" cy="929149"/>
          </a:xfrm>
          <a:prstGeom prst="roundRect">
            <a:avLst>
              <a:gd name="adj" fmla="val 50000"/>
            </a:avLst>
          </a:prstGeom>
          <a:solidFill>
            <a:schemeClr val="accent2">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ô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nhiễm</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biển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bầu</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3" name="Rounded Rectangle 32"/>
          <p:cNvSpPr/>
          <p:nvPr/>
        </p:nvSpPr>
        <p:spPr>
          <a:xfrm>
            <a:off x="3878826" y="4616859"/>
            <a:ext cx="7241458" cy="929149"/>
          </a:xfrm>
          <a:prstGeom prst="roundRect">
            <a:avLst>
              <a:gd name="adj" fmla="val 50000"/>
            </a:avLst>
          </a:prstGeom>
          <a:solidFill>
            <a:schemeClr val="accent2">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du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biển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lúc</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5732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5" grpId="0" animBg="1"/>
      <p:bldP spid="3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78120" y="-2"/>
            <a:ext cx="899092" cy="522259"/>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046664" y="137731"/>
            <a:ext cx="6591869"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Thách</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hai</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Sáng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tạo</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cùng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4358924" y="733730"/>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p:cNvSpPr/>
          <p:nvPr/>
        </p:nvSpPr>
        <p:spPr>
          <a:xfrm>
            <a:off x="660400" y="1247124"/>
            <a:ext cx="10833100" cy="1014380"/>
          </a:xfrm>
          <a:prstGeom prst="rect">
            <a:avLst/>
          </a:prstGeom>
        </p:spPr>
        <p:txBody>
          <a:bodyPr>
            <a:spAutoFit/>
          </a:bodyPr>
          <a:lstStyle/>
          <a:p>
            <a:pPr marL="0" marR="0" lvl="0" indent="0" algn="l" defTabSz="914400" rtl="0" eaLnBrk="1" fontAlgn="base" latinLnBrk="0" hangingPunct="1">
              <a:lnSpc>
                <a:spcPct val="107000"/>
              </a:lnSpc>
              <a:spcBef>
                <a:spcPts val="0"/>
              </a:spcBef>
              <a:spcAft>
                <a:spcPts val="800"/>
              </a:spcAft>
              <a:buClrTx/>
              <a:buSzTx/>
              <a:buFontTx/>
              <a:buNone/>
              <a:tabLst/>
              <a:defRPr/>
            </a:pP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II</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tích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tham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khảo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Nỗi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đau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Ken-</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Kengah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nhiệm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con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môi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trường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ound Diagonal Corner Rectangle 13"/>
          <p:cNvSpPr/>
          <p:nvPr/>
        </p:nvSpPr>
        <p:spPr>
          <a:xfrm>
            <a:off x="2695472" y="2734339"/>
            <a:ext cx="6813755" cy="2536723"/>
          </a:xfrm>
          <a:prstGeom prst="round2DiagRect">
            <a:avLst>
              <a:gd name="adj1" fmla="val 44299"/>
              <a:gd name="adj2" fmla="val 0"/>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anose="02020603050405020304" pitchFamily="18" charset="0"/>
                <a:ea typeface="Times New Roman" panose="02020603050405020304" pitchFamily="18" charset="0"/>
              </a:rPr>
              <a:t>Bố</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cục</a:t>
            </a:r>
            <a:r>
              <a:rPr lang="en-US" sz="3200" dirty="0">
                <a:solidFill>
                  <a:schemeClr val="tx1"/>
                </a:solidFill>
                <a:latin typeface="Times New Roman" panose="02020603050405020304" pitchFamily="18" charset="0"/>
                <a:ea typeface="Times New Roman" panose="02020603050405020304" pitchFamily="18" charset="0"/>
              </a:rPr>
              <a:t>: 3 </a:t>
            </a:r>
            <a:r>
              <a:rPr lang="en-US" sz="3200" dirty="0" err="1">
                <a:solidFill>
                  <a:schemeClr val="tx1"/>
                </a:solidFill>
                <a:latin typeface="Times New Roman" panose="02020603050405020304" pitchFamily="18" charset="0"/>
                <a:ea typeface="Times New Roman" panose="02020603050405020304" pitchFamily="18" charset="0"/>
              </a:rPr>
              <a:t>phần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mở</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bài</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thân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bài</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kết</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bài</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Phần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thân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bài</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được</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trình</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bày</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thành</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nhiều</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đoạn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văn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mỗi</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đoạn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văn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đảm</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bảo</a:t>
            </a:r>
            <a:r>
              <a:rPr lang="en-US" sz="3200" dirty="0">
                <a:solidFill>
                  <a:schemeClr val="tx1"/>
                </a:solidFill>
                <a:latin typeface="Times New Roman" panose="02020603050405020304" pitchFamily="18" charset="0"/>
                <a:ea typeface="Times New Roman" panose="02020603050405020304" pitchFamily="18" charset="0"/>
              </a:rPr>
              <a:t> ý </a:t>
            </a:r>
            <a:r>
              <a:rPr lang="en-US" sz="3200" dirty="0" err="1">
                <a:solidFill>
                  <a:schemeClr val="tx1"/>
                </a:solidFill>
                <a:latin typeface="Times New Roman" panose="02020603050405020304" pitchFamily="18" charset="0"/>
                <a:ea typeface="Times New Roman" panose="02020603050405020304" pitchFamily="18" charset="0"/>
              </a:rPr>
              <a:t>chính</a:t>
            </a:r>
            <a:endParaRPr lang="en-US" sz="3200" dirty="0">
              <a:solidFill>
                <a:schemeClr val="tx1"/>
              </a:solidFill>
            </a:endParaRPr>
          </a:p>
        </p:txBody>
      </p:sp>
    </p:spTree>
    <p:extLst>
      <p:ext uri="{BB962C8B-B14F-4D97-AF65-F5344CB8AC3E}">
        <p14:creationId xmlns:p14="http://schemas.microsoft.com/office/powerpoint/2010/main" val="16742629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78120" y="-2"/>
            <a:ext cx="899092" cy="522259"/>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046664" y="137731"/>
            <a:ext cx="6591869"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Thách</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hai</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Sáng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tạo</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cùng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4358924" y="733730"/>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660400" y="1424205"/>
            <a:ext cx="5304594" cy="553357"/>
          </a:xfrm>
          <a:prstGeom prst="rect">
            <a:avLst/>
          </a:prstGeom>
        </p:spPr>
        <p:txBody>
          <a:bodyPr wrap="none">
            <a:spAutoFit/>
          </a:bodyPr>
          <a:lstStyle/>
          <a:p>
            <a:pPr>
              <a:lnSpc>
                <a:spcPct val="107000"/>
              </a:lnSpc>
              <a:spcAft>
                <a:spcPts val="1200"/>
              </a:spcAft>
            </a:pPr>
            <a:r>
              <a:rPr lang="en-US" sz="2800" b="1" dirty="0">
                <a:latin typeface="Times New Roman" panose="02020603050405020304" pitchFamily="18" charset="0"/>
                <a:ea typeface="MS Mincho"/>
                <a:cs typeface="Times New Roman" panose="02020603050405020304" pitchFamily="18" charset="0"/>
              </a:rPr>
              <a:t>III. </a:t>
            </a:r>
            <a:r>
              <a:rPr lang="en-US" sz="2800" b="1" dirty="0" err="1">
                <a:latin typeface="Times New Roman" panose="02020603050405020304" pitchFamily="18" charset="0"/>
                <a:ea typeface="MS Mincho"/>
                <a:cs typeface="Times New Roman" panose="02020603050405020304" pitchFamily="18" charset="0"/>
              </a:rPr>
              <a:t>Thực</a:t>
            </a:r>
            <a:r>
              <a:rPr lang="en-US" sz="2800" b="1" dirty="0">
                <a:latin typeface="Times New Roman" panose="02020603050405020304" pitchFamily="18" charset="0"/>
                <a:ea typeface="MS Mincho"/>
                <a:cs typeface="Times New Roman" panose="02020603050405020304" pitchFamily="18" charset="0"/>
              </a:rPr>
              <a:t> </a:t>
            </a:r>
            <a:r>
              <a:rPr lang="en-US" sz="2800" b="1" dirty="0" err="1">
                <a:latin typeface="Times New Roman" panose="02020603050405020304" pitchFamily="18" charset="0"/>
                <a:ea typeface="MS Mincho"/>
                <a:cs typeface="Times New Roman" panose="02020603050405020304" pitchFamily="18" charset="0"/>
              </a:rPr>
              <a:t>hành</a:t>
            </a:r>
            <a:r>
              <a:rPr lang="en-US" sz="2800" b="1" dirty="0">
                <a:latin typeface="Times New Roman" panose="02020603050405020304" pitchFamily="18" charset="0"/>
                <a:ea typeface="MS Mincho"/>
                <a:cs typeface="Times New Roman" panose="02020603050405020304" pitchFamily="18" charset="0"/>
              </a:rPr>
              <a:t> </a:t>
            </a:r>
            <a:r>
              <a:rPr lang="en-US" sz="2800" b="1" dirty="0" err="1">
                <a:latin typeface="Times New Roman" panose="02020603050405020304" pitchFamily="18" charset="0"/>
                <a:ea typeface="MS Mincho"/>
                <a:cs typeface="Times New Roman" panose="02020603050405020304" pitchFamily="18" charset="0"/>
              </a:rPr>
              <a:t>viết</a:t>
            </a:r>
            <a:r>
              <a:rPr lang="en-US" sz="2800" b="1" dirty="0">
                <a:latin typeface="Times New Roman" panose="02020603050405020304" pitchFamily="18" charset="0"/>
                <a:ea typeface="MS Mincho"/>
                <a:cs typeface="Times New Roman" panose="02020603050405020304" pitchFamily="18" charset="0"/>
              </a:rPr>
              <a:t> </a:t>
            </a:r>
            <a:r>
              <a:rPr lang="en-US" sz="2800" b="1" dirty="0" err="1">
                <a:latin typeface="Times New Roman" panose="02020603050405020304" pitchFamily="18" charset="0"/>
                <a:ea typeface="MS Mincho"/>
                <a:cs typeface="Times New Roman" panose="02020603050405020304" pitchFamily="18" charset="0"/>
              </a:rPr>
              <a:t>theo</a:t>
            </a:r>
            <a:r>
              <a:rPr lang="en-US" sz="2800" b="1" dirty="0">
                <a:latin typeface="Times New Roman" panose="02020603050405020304" pitchFamily="18" charset="0"/>
                <a:ea typeface="MS Mincho"/>
                <a:cs typeface="Times New Roman" panose="02020603050405020304" pitchFamily="18" charset="0"/>
              </a:rPr>
              <a:t> </a:t>
            </a:r>
            <a:r>
              <a:rPr lang="en-US" sz="2800" b="1" dirty="0" err="1">
                <a:latin typeface="Times New Roman" panose="02020603050405020304" pitchFamily="18" charset="0"/>
                <a:ea typeface="MS Mincho"/>
                <a:cs typeface="Times New Roman" panose="02020603050405020304" pitchFamily="18" charset="0"/>
              </a:rPr>
              <a:t>các</a:t>
            </a:r>
            <a:r>
              <a:rPr lang="en-US" sz="2800" b="1" dirty="0">
                <a:latin typeface="Times New Roman" panose="02020603050405020304" pitchFamily="18" charset="0"/>
                <a:ea typeface="MS Mincho"/>
                <a:cs typeface="Times New Roman" panose="02020603050405020304" pitchFamily="18" charset="0"/>
              </a:rPr>
              <a:t> </a:t>
            </a:r>
            <a:r>
              <a:rPr lang="en-US" sz="2800" b="1" dirty="0" err="1">
                <a:latin typeface="Times New Roman" panose="02020603050405020304" pitchFamily="18" charset="0"/>
                <a:ea typeface="MS Mincho"/>
                <a:cs typeface="Times New Roman" panose="02020603050405020304" pitchFamily="18" charset="0"/>
              </a:rPr>
              <a:t>bước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Folded Corner 7"/>
          <p:cNvSpPr/>
          <p:nvPr/>
        </p:nvSpPr>
        <p:spPr>
          <a:xfrm>
            <a:off x="2742564" y="2098662"/>
            <a:ext cx="6719572" cy="2873391"/>
          </a:xfrm>
          <a:custGeom>
            <a:avLst/>
            <a:gdLst>
              <a:gd name="connsiteX0" fmla="*/ 0 w 5684381"/>
              <a:gd name="connsiteY0" fmla="*/ 0 h 2418736"/>
              <a:gd name="connsiteX1" fmla="*/ 5684381 w 5684381"/>
              <a:gd name="connsiteY1" fmla="*/ 0 h 2418736"/>
              <a:gd name="connsiteX2" fmla="*/ 5684381 w 5684381"/>
              <a:gd name="connsiteY2" fmla="*/ 2015605 h 2418736"/>
              <a:gd name="connsiteX3" fmla="*/ 5281250 w 5684381"/>
              <a:gd name="connsiteY3" fmla="*/ 2418736 h 2418736"/>
              <a:gd name="connsiteX4" fmla="*/ 0 w 5684381"/>
              <a:gd name="connsiteY4" fmla="*/ 2418736 h 2418736"/>
              <a:gd name="connsiteX5" fmla="*/ 0 w 5684381"/>
              <a:gd name="connsiteY5" fmla="*/ 0 h 2418736"/>
              <a:gd name="connsiteX0" fmla="*/ 5281250 w 5684381"/>
              <a:gd name="connsiteY0" fmla="*/ 2418736 h 2418736"/>
              <a:gd name="connsiteX1" fmla="*/ 5361876 w 5684381"/>
              <a:gd name="connsiteY1" fmla="*/ 2096231 h 2418736"/>
              <a:gd name="connsiteX2" fmla="*/ 5684381 w 5684381"/>
              <a:gd name="connsiteY2" fmla="*/ 2015605 h 2418736"/>
              <a:gd name="connsiteX3" fmla="*/ 5281250 w 5684381"/>
              <a:gd name="connsiteY3" fmla="*/ 2418736 h 2418736"/>
              <a:gd name="connsiteX0" fmla="*/ 5281250 w 5684381"/>
              <a:gd name="connsiteY0" fmla="*/ 2418736 h 2418736"/>
              <a:gd name="connsiteX1" fmla="*/ 5361876 w 5684381"/>
              <a:gd name="connsiteY1" fmla="*/ 2096231 h 2418736"/>
              <a:gd name="connsiteX2" fmla="*/ 5684381 w 5684381"/>
              <a:gd name="connsiteY2" fmla="*/ 2015605 h 2418736"/>
              <a:gd name="connsiteX3" fmla="*/ 5281250 w 5684381"/>
              <a:gd name="connsiteY3" fmla="*/ 2418736 h 2418736"/>
              <a:gd name="connsiteX4" fmla="*/ 0 w 5684381"/>
              <a:gd name="connsiteY4" fmla="*/ 2418736 h 2418736"/>
              <a:gd name="connsiteX5" fmla="*/ 0 w 5684381"/>
              <a:gd name="connsiteY5" fmla="*/ 0 h 2418736"/>
              <a:gd name="connsiteX6" fmla="*/ 5684381 w 5684381"/>
              <a:gd name="connsiteY6" fmla="*/ 0 h 2418736"/>
              <a:gd name="connsiteX7" fmla="*/ 5684381 w 5684381"/>
              <a:gd name="connsiteY7" fmla="*/ 2015605 h 2418736"/>
              <a:gd name="connsiteX0" fmla="*/ 0 w 5684381"/>
              <a:gd name="connsiteY0" fmla="*/ 0 h 2418736"/>
              <a:gd name="connsiteX1" fmla="*/ 5684381 w 5684381"/>
              <a:gd name="connsiteY1" fmla="*/ 0 h 2418736"/>
              <a:gd name="connsiteX2" fmla="*/ 5684381 w 5684381"/>
              <a:gd name="connsiteY2" fmla="*/ 2015605 h 2418736"/>
              <a:gd name="connsiteX3" fmla="*/ 5281250 w 5684381"/>
              <a:gd name="connsiteY3" fmla="*/ 2418736 h 2418736"/>
              <a:gd name="connsiteX4" fmla="*/ 0 w 5684381"/>
              <a:gd name="connsiteY4" fmla="*/ 2418736 h 2418736"/>
              <a:gd name="connsiteX5" fmla="*/ 0 w 5684381"/>
              <a:gd name="connsiteY5" fmla="*/ 0 h 2418736"/>
              <a:gd name="connsiteX0" fmla="*/ 5281250 w 5684381"/>
              <a:gd name="connsiteY0" fmla="*/ 2418736 h 2418736"/>
              <a:gd name="connsiteX1" fmla="*/ 5361876 w 5684381"/>
              <a:gd name="connsiteY1" fmla="*/ 2096231 h 2418736"/>
              <a:gd name="connsiteX2" fmla="*/ 5684381 w 5684381"/>
              <a:gd name="connsiteY2" fmla="*/ 2015605 h 2418736"/>
              <a:gd name="connsiteX3" fmla="*/ 5281250 w 5684381"/>
              <a:gd name="connsiteY3" fmla="*/ 2418736 h 2418736"/>
              <a:gd name="connsiteX0" fmla="*/ 5281250 w 5684381"/>
              <a:gd name="connsiteY0" fmla="*/ 2418736 h 2418736"/>
              <a:gd name="connsiteX1" fmla="*/ 5361876 w 5684381"/>
              <a:gd name="connsiteY1" fmla="*/ 2096231 h 2418736"/>
              <a:gd name="connsiteX2" fmla="*/ 5684381 w 5684381"/>
              <a:gd name="connsiteY2" fmla="*/ 2015605 h 2418736"/>
              <a:gd name="connsiteX3" fmla="*/ 5281250 w 5684381"/>
              <a:gd name="connsiteY3" fmla="*/ 2418736 h 2418736"/>
              <a:gd name="connsiteX4" fmla="*/ 0 w 5684381"/>
              <a:gd name="connsiteY4" fmla="*/ 2418736 h 2418736"/>
              <a:gd name="connsiteX5" fmla="*/ 0 w 5684381"/>
              <a:gd name="connsiteY5" fmla="*/ 0 h 2418736"/>
              <a:gd name="connsiteX6" fmla="*/ 5684381 w 5684381"/>
              <a:gd name="connsiteY6" fmla="*/ 0 h 2418736"/>
              <a:gd name="connsiteX7" fmla="*/ 5684381 w 5684381"/>
              <a:gd name="connsiteY7" fmla="*/ 2015605 h 2418736"/>
              <a:gd name="connsiteX8" fmla="*/ 4755233 w 5684381"/>
              <a:gd name="connsiteY8" fmla="*/ 191729 h 2418736"/>
              <a:gd name="connsiteX0" fmla="*/ 0 w 5684381"/>
              <a:gd name="connsiteY0" fmla="*/ 0 h 2418736"/>
              <a:gd name="connsiteX1" fmla="*/ 5684381 w 5684381"/>
              <a:gd name="connsiteY1" fmla="*/ 0 h 2418736"/>
              <a:gd name="connsiteX2" fmla="*/ 5684381 w 5684381"/>
              <a:gd name="connsiteY2" fmla="*/ 2015605 h 2418736"/>
              <a:gd name="connsiteX3" fmla="*/ 5281250 w 5684381"/>
              <a:gd name="connsiteY3" fmla="*/ 2418736 h 2418736"/>
              <a:gd name="connsiteX4" fmla="*/ 0 w 5684381"/>
              <a:gd name="connsiteY4" fmla="*/ 2418736 h 2418736"/>
              <a:gd name="connsiteX5" fmla="*/ 0 w 5684381"/>
              <a:gd name="connsiteY5" fmla="*/ 0 h 2418736"/>
              <a:gd name="connsiteX0" fmla="*/ 5281250 w 5684381"/>
              <a:gd name="connsiteY0" fmla="*/ 2418736 h 2418736"/>
              <a:gd name="connsiteX1" fmla="*/ 5361876 w 5684381"/>
              <a:gd name="connsiteY1" fmla="*/ 2096231 h 2418736"/>
              <a:gd name="connsiteX2" fmla="*/ 5684381 w 5684381"/>
              <a:gd name="connsiteY2" fmla="*/ 2015605 h 2418736"/>
              <a:gd name="connsiteX3" fmla="*/ 5281250 w 5684381"/>
              <a:gd name="connsiteY3" fmla="*/ 2418736 h 2418736"/>
              <a:gd name="connsiteX0" fmla="*/ 5281250 w 5684381"/>
              <a:gd name="connsiteY0" fmla="*/ 2418736 h 2418736"/>
              <a:gd name="connsiteX1" fmla="*/ 5361876 w 5684381"/>
              <a:gd name="connsiteY1" fmla="*/ 2096231 h 2418736"/>
              <a:gd name="connsiteX2" fmla="*/ 5684381 w 5684381"/>
              <a:gd name="connsiteY2" fmla="*/ 2015605 h 2418736"/>
              <a:gd name="connsiteX3" fmla="*/ 5281250 w 5684381"/>
              <a:gd name="connsiteY3" fmla="*/ 2418736 h 2418736"/>
              <a:gd name="connsiteX4" fmla="*/ 0 w 5684381"/>
              <a:gd name="connsiteY4" fmla="*/ 2418736 h 2418736"/>
              <a:gd name="connsiteX5" fmla="*/ 0 w 5684381"/>
              <a:gd name="connsiteY5" fmla="*/ 0 h 2418736"/>
              <a:gd name="connsiteX6" fmla="*/ 5684381 w 5684381"/>
              <a:gd name="connsiteY6" fmla="*/ 0 h 2418736"/>
              <a:gd name="connsiteX7" fmla="*/ 5684381 w 5684381"/>
              <a:gd name="connsiteY7" fmla="*/ 2015605 h 2418736"/>
              <a:gd name="connsiteX8" fmla="*/ 5197684 w 5684381"/>
              <a:gd name="connsiteY8" fmla="*/ 0 h 2418736"/>
              <a:gd name="connsiteX0" fmla="*/ 244470 w 5928851"/>
              <a:gd name="connsiteY0" fmla="*/ 0 h 2418736"/>
              <a:gd name="connsiteX1" fmla="*/ 5928851 w 5928851"/>
              <a:gd name="connsiteY1" fmla="*/ 0 h 2418736"/>
              <a:gd name="connsiteX2" fmla="*/ 5928851 w 5928851"/>
              <a:gd name="connsiteY2" fmla="*/ 2015605 h 2418736"/>
              <a:gd name="connsiteX3" fmla="*/ 5525720 w 5928851"/>
              <a:gd name="connsiteY3" fmla="*/ 2418736 h 2418736"/>
              <a:gd name="connsiteX4" fmla="*/ 244470 w 5928851"/>
              <a:gd name="connsiteY4" fmla="*/ 2418736 h 2418736"/>
              <a:gd name="connsiteX5" fmla="*/ 244470 w 5928851"/>
              <a:gd name="connsiteY5" fmla="*/ 0 h 2418736"/>
              <a:gd name="connsiteX0" fmla="*/ 5525720 w 5928851"/>
              <a:gd name="connsiteY0" fmla="*/ 2418736 h 2418736"/>
              <a:gd name="connsiteX1" fmla="*/ 5606346 w 5928851"/>
              <a:gd name="connsiteY1" fmla="*/ 2096231 h 2418736"/>
              <a:gd name="connsiteX2" fmla="*/ 5928851 w 5928851"/>
              <a:gd name="connsiteY2" fmla="*/ 2015605 h 2418736"/>
              <a:gd name="connsiteX3" fmla="*/ 5525720 w 5928851"/>
              <a:gd name="connsiteY3" fmla="*/ 2418736 h 2418736"/>
              <a:gd name="connsiteX0" fmla="*/ 5525720 w 5928851"/>
              <a:gd name="connsiteY0" fmla="*/ 2418736 h 2418736"/>
              <a:gd name="connsiteX1" fmla="*/ 5606346 w 5928851"/>
              <a:gd name="connsiteY1" fmla="*/ 2096231 h 2418736"/>
              <a:gd name="connsiteX2" fmla="*/ 5928851 w 5928851"/>
              <a:gd name="connsiteY2" fmla="*/ 2015605 h 2418736"/>
              <a:gd name="connsiteX3" fmla="*/ 5525720 w 5928851"/>
              <a:gd name="connsiteY3" fmla="*/ 2418736 h 2418736"/>
              <a:gd name="connsiteX4" fmla="*/ 244470 w 5928851"/>
              <a:gd name="connsiteY4" fmla="*/ 2418736 h 2418736"/>
              <a:gd name="connsiteX5" fmla="*/ 0 w 5928851"/>
              <a:gd name="connsiteY5" fmla="*/ 1209368 h 2418736"/>
              <a:gd name="connsiteX6" fmla="*/ 244470 w 5928851"/>
              <a:gd name="connsiteY6" fmla="*/ 0 h 2418736"/>
              <a:gd name="connsiteX7" fmla="*/ 5928851 w 5928851"/>
              <a:gd name="connsiteY7" fmla="*/ 0 h 2418736"/>
              <a:gd name="connsiteX8" fmla="*/ 5928851 w 5928851"/>
              <a:gd name="connsiteY8" fmla="*/ 2015605 h 2418736"/>
              <a:gd name="connsiteX9" fmla="*/ 5442154 w 5928851"/>
              <a:gd name="connsiteY9" fmla="*/ 0 h 2418736"/>
              <a:gd name="connsiteX0" fmla="*/ 244470 w 5928851"/>
              <a:gd name="connsiteY0" fmla="*/ 0 h 2831732"/>
              <a:gd name="connsiteX1" fmla="*/ 5928851 w 5928851"/>
              <a:gd name="connsiteY1" fmla="*/ 0 h 2831732"/>
              <a:gd name="connsiteX2" fmla="*/ 5928851 w 5928851"/>
              <a:gd name="connsiteY2" fmla="*/ 2015605 h 2831732"/>
              <a:gd name="connsiteX3" fmla="*/ 5525720 w 5928851"/>
              <a:gd name="connsiteY3" fmla="*/ 2418736 h 2831732"/>
              <a:gd name="connsiteX4" fmla="*/ 244470 w 5928851"/>
              <a:gd name="connsiteY4" fmla="*/ 2418736 h 2831732"/>
              <a:gd name="connsiteX5" fmla="*/ 244470 w 5928851"/>
              <a:gd name="connsiteY5" fmla="*/ 0 h 2831732"/>
              <a:gd name="connsiteX0" fmla="*/ 5525720 w 5928851"/>
              <a:gd name="connsiteY0" fmla="*/ 2418736 h 2831732"/>
              <a:gd name="connsiteX1" fmla="*/ 5606346 w 5928851"/>
              <a:gd name="connsiteY1" fmla="*/ 2096231 h 2831732"/>
              <a:gd name="connsiteX2" fmla="*/ 5928851 w 5928851"/>
              <a:gd name="connsiteY2" fmla="*/ 2015605 h 2831732"/>
              <a:gd name="connsiteX3" fmla="*/ 5525720 w 5928851"/>
              <a:gd name="connsiteY3" fmla="*/ 2418736 h 2831732"/>
              <a:gd name="connsiteX0" fmla="*/ 5525720 w 5928851"/>
              <a:gd name="connsiteY0" fmla="*/ 2418736 h 2831732"/>
              <a:gd name="connsiteX1" fmla="*/ 5606346 w 5928851"/>
              <a:gd name="connsiteY1" fmla="*/ 2096231 h 2831732"/>
              <a:gd name="connsiteX2" fmla="*/ 5928851 w 5928851"/>
              <a:gd name="connsiteY2" fmla="*/ 2015605 h 2831732"/>
              <a:gd name="connsiteX3" fmla="*/ 5525720 w 5928851"/>
              <a:gd name="connsiteY3" fmla="*/ 2418736 h 2831732"/>
              <a:gd name="connsiteX4" fmla="*/ 2905432 w 5928851"/>
              <a:gd name="connsiteY4" fmla="*/ 2831690 h 2831732"/>
              <a:gd name="connsiteX5" fmla="*/ 244470 w 5928851"/>
              <a:gd name="connsiteY5" fmla="*/ 2418736 h 2831732"/>
              <a:gd name="connsiteX6" fmla="*/ 0 w 5928851"/>
              <a:gd name="connsiteY6" fmla="*/ 1209368 h 2831732"/>
              <a:gd name="connsiteX7" fmla="*/ 244470 w 5928851"/>
              <a:gd name="connsiteY7" fmla="*/ 0 h 2831732"/>
              <a:gd name="connsiteX8" fmla="*/ 5928851 w 5928851"/>
              <a:gd name="connsiteY8" fmla="*/ 0 h 2831732"/>
              <a:gd name="connsiteX9" fmla="*/ 5928851 w 5928851"/>
              <a:gd name="connsiteY9" fmla="*/ 2015605 h 2831732"/>
              <a:gd name="connsiteX10" fmla="*/ 5442154 w 5928851"/>
              <a:gd name="connsiteY10" fmla="*/ 0 h 283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8851" h="2831732" stroke="0" extrusionOk="0">
                <a:moveTo>
                  <a:pt x="244470" y="0"/>
                </a:moveTo>
                <a:lnTo>
                  <a:pt x="5928851" y="0"/>
                </a:lnTo>
                <a:lnTo>
                  <a:pt x="5928851" y="2015605"/>
                </a:lnTo>
                <a:lnTo>
                  <a:pt x="5525720" y="2418736"/>
                </a:lnTo>
                <a:lnTo>
                  <a:pt x="244470" y="2418736"/>
                </a:lnTo>
                <a:lnTo>
                  <a:pt x="244470" y="0"/>
                </a:lnTo>
                <a:close/>
              </a:path>
              <a:path w="5928851" h="2831732" fill="darkenLess" stroke="0" extrusionOk="0">
                <a:moveTo>
                  <a:pt x="5525720" y="2418736"/>
                </a:moveTo>
                <a:lnTo>
                  <a:pt x="5606346" y="2096231"/>
                </a:lnTo>
                <a:lnTo>
                  <a:pt x="5928851" y="2015605"/>
                </a:lnTo>
                <a:lnTo>
                  <a:pt x="5525720" y="2418736"/>
                </a:lnTo>
                <a:close/>
              </a:path>
              <a:path w="5928851" h="2831732" fill="none" extrusionOk="0">
                <a:moveTo>
                  <a:pt x="5525720" y="2418736"/>
                </a:moveTo>
                <a:lnTo>
                  <a:pt x="5606346" y="2096231"/>
                </a:lnTo>
                <a:lnTo>
                  <a:pt x="5928851" y="2015605"/>
                </a:lnTo>
                <a:lnTo>
                  <a:pt x="5525720" y="2418736"/>
                </a:lnTo>
                <a:cubicBezTo>
                  <a:pt x="4652291" y="2413820"/>
                  <a:pt x="3778861" y="2836606"/>
                  <a:pt x="2905432" y="2831690"/>
                </a:cubicBezTo>
                <a:lnTo>
                  <a:pt x="244470" y="2418736"/>
                </a:lnTo>
                <a:cubicBezTo>
                  <a:pt x="236722" y="2015613"/>
                  <a:pt x="7748" y="1612491"/>
                  <a:pt x="0" y="1209368"/>
                </a:cubicBezTo>
                <a:lnTo>
                  <a:pt x="244470" y="0"/>
                </a:lnTo>
                <a:lnTo>
                  <a:pt x="5928851" y="0"/>
                </a:lnTo>
                <a:lnTo>
                  <a:pt x="5928851" y="2015605"/>
                </a:lnTo>
                <a:cubicBezTo>
                  <a:pt x="5535561" y="2217166"/>
                  <a:pt x="5933767" y="167966"/>
                  <a:pt x="5442154" y="0"/>
                </a:cubicBezTo>
              </a:path>
            </a:pathLst>
          </a:custGeom>
          <a:solidFill>
            <a:schemeClr val="accent4">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1200"/>
              </a:spcAft>
            </a:pP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Đề</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b="1"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hãy</a:t>
            </a:r>
            <a:r>
              <a:rPr lang="en-US" sz="2800" b="1"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viết</a:t>
            </a:r>
            <a:r>
              <a:rPr lang="en-US" sz="2800" b="1"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28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ý </a:t>
            </a:r>
            <a:endParaRPr lang="en-US" sz="2800" b="1" i="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1200"/>
              </a:spcAft>
            </a:pPr>
            <a:r>
              <a:rPr lang="en-US" sz="2800" b="1" i="1"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b="1" i="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i="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1200"/>
              </a:spcAft>
            </a:pPr>
            <a:r>
              <a:rPr lang="en-US" sz="2800" b="1" i="1"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b="1" i="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cuốn</a:t>
            </a:r>
            <a:r>
              <a:rPr lang="en-US" sz="2800" b="1" i="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đọc</a:t>
            </a:r>
            <a:endPar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907045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78120" y="-2"/>
            <a:ext cx="899092" cy="522259"/>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046664" y="137731"/>
            <a:ext cx="6591869"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Thách</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hai</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Sáng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tạo</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cùng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4358924" y="733730"/>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660400" y="1256950"/>
            <a:ext cx="5304594"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III.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Thực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theo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các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bước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685800" y="1695172"/>
            <a:ext cx="10833100" cy="4378314"/>
          </a:xfrm>
          <a:prstGeom prst="rect">
            <a:avLst/>
          </a:prstGeom>
        </p:spPr>
        <p:txBody>
          <a:bodyPr>
            <a:spAutoFit/>
          </a:bodyPr>
          <a:lstStyle/>
          <a:p>
            <a:pPr>
              <a:lnSpc>
                <a:spcPct val="107000"/>
              </a:lnSpc>
              <a:spcAft>
                <a:spcPts val="1200"/>
              </a:spcAft>
            </a:pPr>
            <a:r>
              <a:rPr lang="en-US" sz="2600" b="1" dirty="0">
                <a:latin typeface="Times New Roman" panose="02020603050405020304" pitchFamily="18" charset="0"/>
                <a:ea typeface="MS Mincho"/>
                <a:cs typeface="Times New Roman" panose="02020603050405020304" pitchFamily="18" charset="0"/>
              </a:rPr>
              <a:t>1. </a:t>
            </a:r>
            <a:r>
              <a:rPr lang="en-US" sz="2600" b="1" dirty="0" err="1">
                <a:latin typeface="Times New Roman" panose="02020603050405020304" pitchFamily="18" charset="0"/>
                <a:ea typeface="MS Mincho"/>
                <a:cs typeface="Times New Roman" panose="02020603050405020304" pitchFamily="18" charset="0"/>
              </a:rPr>
              <a:t>Trước</a:t>
            </a:r>
            <a:r>
              <a:rPr lang="en-US" sz="2600" b="1" dirty="0">
                <a:latin typeface="Times New Roman" panose="02020603050405020304" pitchFamily="18" charset="0"/>
                <a:ea typeface="MS Mincho"/>
                <a:cs typeface="Times New Roman" panose="02020603050405020304" pitchFamily="18" charset="0"/>
              </a:rPr>
              <a:t> </a:t>
            </a:r>
            <a:r>
              <a:rPr lang="en-US" sz="2600" b="1" dirty="0" err="1">
                <a:latin typeface="Times New Roman" panose="02020603050405020304" pitchFamily="18" charset="0"/>
                <a:ea typeface="MS Mincho"/>
                <a:cs typeface="Times New Roman" panose="02020603050405020304" pitchFamily="18" charset="0"/>
              </a:rPr>
              <a:t>khi</a:t>
            </a:r>
            <a:r>
              <a:rPr lang="en-US" sz="2600" b="1" dirty="0">
                <a:latin typeface="Times New Roman" panose="02020603050405020304" pitchFamily="18" charset="0"/>
                <a:ea typeface="MS Mincho"/>
                <a:cs typeface="Times New Roman" panose="02020603050405020304" pitchFamily="18" charset="0"/>
              </a:rPr>
              <a:t> </a:t>
            </a:r>
            <a:r>
              <a:rPr lang="en-US" sz="2600" b="1" dirty="0" err="1">
                <a:latin typeface="Times New Roman" panose="02020603050405020304" pitchFamily="18" charset="0"/>
                <a:ea typeface="MS Mincho"/>
                <a:cs typeface="Times New Roman" panose="02020603050405020304" pitchFamily="18" charset="0"/>
              </a:rPr>
              <a:t>viết</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a:p>
            <a:pPr fontAlgn="base">
              <a:lnSpc>
                <a:spcPct val="107000"/>
              </a:lnSpc>
              <a:spcAft>
                <a:spcPts val="0"/>
              </a:spcAft>
            </a:pPr>
            <a:r>
              <a:rPr lang="en-US" sz="2600" dirty="0">
                <a:latin typeface="Times New Roman" panose="02020603050405020304" pitchFamily="18" charset="0"/>
                <a:ea typeface="Times New Roman" panose="02020603050405020304" pitchFamily="18" charset="0"/>
                <a:cs typeface="Times New Roman" panose="02020603050405020304" pitchFamily="18" charset="0"/>
              </a:rPr>
              <a:t>a. </a:t>
            </a:r>
            <a:r>
              <a:rPr lang="en-US" sz="2600" i="1" dirty="0" err="1">
                <a:latin typeface="Times New Roman" panose="02020603050405020304" pitchFamily="18" charset="0"/>
                <a:ea typeface="Times New Roman" panose="02020603050405020304" pitchFamily="18" charset="0"/>
                <a:cs typeface="Times New Roman" panose="02020603050405020304" pitchFamily="18" charset="0"/>
              </a:rPr>
              <a:t>Lựa</a:t>
            </a:r>
            <a:r>
              <a:rPr lang="en-US" sz="2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cs typeface="Times New Roman" panose="02020603050405020304" pitchFamily="18" charset="0"/>
              </a:rPr>
              <a:t>chọn</a:t>
            </a:r>
            <a:r>
              <a:rPr lang="en-US" sz="2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sz="2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cs typeface="Times New Roman" panose="02020603050405020304" pitchFamily="18" charset="0"/>
              </a:rPr>
              <a:t>tài</a:t>
            </a:r>
            <a:r>
              <a:rPr lang="en-US" sz="2600" i="1" dirty="0">
                <a:latin typeface="Times New Roman" panose="02020603050405020304" pitchFamily="18" charset="0"/>
                <a:ea typeface="Times New Roman" panose="02020603050405020304" pitchFamily="18" charset="0"/>
                <a:cs typeface="Times New Roman" panose="02020603050405020304" pitchFamily="18" charset="0"/>
              </a:rPr>
              <a:t>:</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Chọn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cuốn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sách</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yêu</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thích</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suy</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nghĩ</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tượng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đời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mà</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cuốn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sách</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gợi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ra.</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a:p>
            <a:pPr fontAlgn="base">
              <a:lnSpc>
                <a:spcPct val="107000"/>
              </a:lnSpc>
              <a:spcAft>
                <a:spcPts val="0"/>
              </a:spcAft>
            </a:pPr>
            <a:r>
              <a:rPr lang="en-US" sz="2600" dirty="0">
                <a:latin typeface="Times New Roman" panose="02020603050405020304" pitchFamily="18" charset="0"/>
                <a:ea typeface="Times New Roman" panose="02020603050405020304" pitchFamily="18" charset="0"/>
                <a:cs typeface="Times New Roman" panose="02020603050405020304" pitchFamily="18" charset="0"/>
              </a:rPr>
              <a:t>b. </a:t>
            </a:r>
            <a:r>
              <a:rPr lang="en-US" sz="2600" i="1" dirty="0" err="1">
                <a:latin typeface="Times New Roman" panose="02020603050405020304" pitchFamily="18" charset="0"/>
                <a:ea typeface="Times New Roman" panose="02020603050405020304" pitchFamily="18" charset="0"/>
                <a:cs typeface="Times New Roman" panose="02020603050405020304" pitchFamily="18" charset="0"/>
              </a:rPr>
              <a:t>Tìm</a:t>
            </a:r>
            <a:r>
              <a:rPr lang="en-US" sz="2600" i="1" dirty="0">
                <a:latin typeface="Times New Roman" panose="02020603050405020304" pitchFamily="18" charset="0"/>
                <a:ea typeface="Times New Roman" panose="02020603050405020304" pitchFamily="18" charset="0"/>
                <a:cs typeface="Times New Roman" panose="02020603050405020304" pitchFamily="18" charset="0"/>
              </a:rPr>
              <a:t> ý:</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a:p>
            <a:pPr fontAlgn="base">
              <a:lnSpc>
                <a:spcPct val="107000"/>
              </a:lnSpc>
              <a:spcAft>
                <a:spcPts val="750"/>
              </a:spcAft>
            </a:pP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Điều</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muốn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viết</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liên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tới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cuốn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sách</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Ai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giả</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cuốn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sách</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a:p>
            <a:pPr fontAlgn="base">
              <a:lnSpc>
                <a:spcPct val="107000"/>
              </a:lnSpc>
              <a:spcAft>
                <a:spcPts val="750"/>
              </a:spcAft>
            </a:pPr>
            <a:r>
              <a:rPr lang="en-US" sz="2600" dirty="0">
                <a:latin typeface="Times New Roman" panose="02020603050405020304" pitchFamily="18" charset="0"/>
                <a:ea typeface="Times New Roman" panose="02020603050405020304" pitchFamily="18" charset="0"/>
                <a:cs typeface="Times New Roman" panose="02020603050405020304" pitchFamily="18" charset="0"/>
              </a:rPr>
              <a:t>– Chi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tiết</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sách</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ấn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tượng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sâu</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sắc</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nhất</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a:p>
            <a:pPr fontAlgn="base">
              <a:lnSpc>
                <a:spcPct val="107000"/>
              </a:lnSpc>
              <a:spcAft>
                <a:spcPts val="750"/>
              </a:spcAft>
            </a:pPr>
            <a:r>
              <a:rPr lang="en-US" sz="2600" dirty="0">
                <a:latin typeface="Times New Roman" panose="02020603050405020304" pitchFamily="18" charset="0"/>
                <a:ea typeface="Times New Roman" panose="02020603050405020304" pitchFamily="18" charset="0"/>
                <a:cs typeface="Times New Roman" panose="02020603050405020304" pitchFamily="18" charset="0"/>
              </a:rPr>
              <a:t>– Chi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tiết</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khiến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suy</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nghĩ</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tượng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đời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a:p>
            <a:pPr fontAlgn="base">
              <a:lnSpc>
                <a:spcPct val="107000"/>
              </a:lnSpc>
              <a:spcAft>
                <a:spcPts val="750"/>
              </a:spcAft>
            </a:pP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kiến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thế</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tượng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044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fade">
                                      <p:cBhvr>
                                        <p:cTn id="7" dur="1000"/>
                                        <p:tgtEl>
                                          <p:spTgt spid="13">
                                            <p:txEl>
                                              <p:pRg st="1" end="1"/>
                                            </p:txEl>
                                          </p:spTgt>
                                        </p:tgtEl>
                                      </p:cBhvr>
                                    </p:animEffect>
                                    <p:anim calcmode="lin" valueType="num">
                                      <p:cBhvr>
                                        <p:cTn id="8"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2" end="2"/>
                                            </p:txEl>
                                          </p:spTgt>
                                        </p:tgtEl>
                                        <p:attrNameLst>
                                          <p:attrName>style.visibility</p:attrName>
                                        </p:attrNameLst>
                                      </p:cBhvr>
                                      <p:to>
                                        <p:strVal val="visible"/>
                                      </p:to>
                                    </p:set>
                                    <p:animEffect transition="in" filter="fade">
                                      <p:cBhvr>
                                        <p:cTn id="14" dur="1000"/>
                                        <p:tgtEl>
                                          <p:spTgt spid="13">
                                            <p:txEl>
                                              <p:pRg st="2" end="2"/>
                                            </p:txEl>
                                          </p:spTgt>
                                        </p:tgtEl>
                                      </p:cBhvr>
                                    </p:animEffect>
                                    <p:anim calcmode="lin" valueType="num">
                                      <p:cBhvr>
                                        <p:cTn id="15"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3" end="3"/>
                                            </p:txEl>
                                          </p:spTgt>
                                        </p:tgtEl>
                                        <p:attrNameLst>
                                          <p:attrName>style.visibility</p:attrName>
                                        </p:attrNameLst>
                                      </p:cBhvr>
                                      <p:to>
                                        <p:strVal val="visible"/>
                                      </p:to>
                                    </p:set>
                                    <p:animEffect transition="in" filter="fade">
                                      <p:cBhvr>
                                        <p:cTn id="21" dur="1000"/>
                                        <p:tgtEl>
                                          <p:spTgt spid="13">
                                            <p:txEl>
                                              <p:pRg st="3" end="3"/>
                                            </p:txEl>
                                          </p:spTgt>
                                        </p:tgtEl>
                                      </p:cBhvr>
                                    </p:animEffect>
                                    <p:anim calcmode="lin" valueType="num">
                                      <p:cBhvr>
                                        <p:cTn id="22"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xEl>
                                              <p:pRg st="4" end="4"/>
                                            </p:txEl>
                                          </p:spTgt>
                                        </p:tgtEl>
                                        <p:attrNameLst>
                                          <p:attrName>style.visibility</p:attrName>
                                        </p:attrNameLst>
                                      </p:cBhvr>
                                      <p:to>
                                        <p:strVal val="visible"/>
                                      </p:to>
                                    </p:set>
                                    <p:animEffect transition="in" filter="fade">
                                      <p:cBhvr>
                                        <p:cTn id="28" dur="1000"/>
                                        <p:tgtEl>
                                          <p:spTgt spid="13">
                                            <p:txEl>
                                              <p:pRg st="4" end="4"/>
                                            </p:txEl>
                                          </p:spTgt>
                                        </p:tgtEl>
                                      </p:cBhvr>
                                    </p:animEffect>
                                    <p:anim calcmode="lin" valueType="num">
                                      <p:cBhvr>
                                        <p:cTn id="2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xEl>
                                              <p:pRg st="5" end="5"/>
                                            </p:txEl>
                                          </p:spTgt>
                                        </p:tgtEl>
                                        <p:attrNameLst>
                                          <p:attrName>style.visibility</p:attrName>
                                        </p:attrNameLst>
                                      </p:cBhvr>
                                      <p:to>
                                        <p:strVal val="visible"/>
                                      </p:to>
                                    </p:set>
                                    <p:animEffect transition="in" filter="fade">
                                      <p:cBhvr>
                                        <p:cTn id="35" dur="1000"/>
                                        <p:tgtEl>
                                          <p:spTgt spid="13">
                                            <p:txEl>
                                              <p:pRg st="5" end="5"/>
                                            </p:txEl>
                                          </p:spTgt>
                                        </p:tgtEl>
                                      </p:cBhvr>
                                    </p:animEffect>
                                    <p:anim calcmode="lin" valueType="num">
                                      <p:cBhvr>
                                        <p:cTn id="36" dur="10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1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3">
                                            <p:txEl>
                                              <p:pRg st="6" end="6"/>
                                            </p:txEl>
                                          </p:spTgt>
                                        </p:tgtEl>
                                        <p:attrNameLst>
                                          <p:attrName>style.visibility</p:attrName>
                                        </p:attrNameLst>
                                      </p:cBhvr>
                                      <p:to>
                                        <p:strVal val="visible"/>
                                      </p:to>
                                    </p:set>
                                    <p:animEffect transition="in" filter="fade">
                                      <p:cBhvr>
                                        <p:cTn id="42" dur="1000"/>
                                        <p:tgtEl>
                                          <p:spTgt spid="13">
                                            <p:txEl>
                                              <p:pRg st="6" end="6"/>
                                            </p:txEl>
                                          </p:spTgt>
                                        </p:tgtEl>
                                      </p:cBhvr>
                                    </p:animEffect>
                                    <p:anim calcmode="lin" valueType="num">
                                      <p:cBhvr>
                                        <p:cTn id="43" dur="1000" fill="hold"/>
                                        <p:tgtEl>
                                          <p:spTgt spid="1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1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78120" y="-2"/>
            <a:ext cx="899092" cy="522259"/>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046664" y="137731"/>
            <a:ext cx="6591869"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Thách</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hai</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Sáng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tạo</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cùng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4358924" y="733730"/>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660400" y="1256950"/>
            <a:ext cx="5304594"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III.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Thực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viết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theo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các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bước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685800" y="1695172"/>
            <a:ext cx="10833100" cy="491609"/>
          </a:xfrm>
          <a:prstGeom prst="rect">
            <a:avLst/>
          </a:prstGeom>
        </p:spPr>
        <p:txBody>
          <a:bodyPr>
            <a:spAutoFit/>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1.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Trước</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khi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S Mincho"/>
                <a:cs typeface="Times New Roman" panose="02020603050405020304" pitchFamily="18" charset="0"/>
              </a:rPr>
              <a:t>viết</a:t>
            </a: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673099" y="2160233"/>
            <a:ext cx="10833100" cy="4429611"/>
          </a:xfrm>
          <a:prstGeom prst="rect">
            <a:avLst/>
          </a:prstGeom>
        </p:spPr>
        <p:txBody>
          <a:bodyPr>
            <a:spAutoFit/>
          </a:bodyPr>
          <a:lstStyle/>
          <a:p>
            <a:pPr fontAlgn="base">
              <a:lnSpc>
                <a:spcPct val="107000"/>
              </a:lnSpc>
              <a:spcAft>
                <a:spcPts val="0"/>
              </a:spcAft>
            </a:pPr>
            <a:r>
              <a:rPr lang="en-US" sz="2600"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600" i="1" dirty="0" err="1">
                <a:latin typeface="Times New Roman" panose="02020603050405020304" pitchFamily="18" charset="0"/>
                <a:ea typeface="Times New Roman" panose="02020603050405020304" pitchFamily="18" charset="0"/>
                <a:cs typeface="Times New Roman" panose="02020603050405020304" pitchFamily="18" charset="0"/>
              </a:rPr>
              <a:t>Lập</a:t>
            </a:r>
            <a:r>
              <a:rPr lang="en-US" sz="26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cs typeface="Times New Roman" panose="02020603050405020304" pitchFamily="18" charset="0"/>
              </a:rPr>
              <a:t>dàn</a:t>
            </a:r>
            <a:r>
              <a:rPr lang="en-US" sz="2600" i="1" dirty="0">
                <a:latin typeface="Times New Roman" panose="02020603050405020304" pitchFamily="18" charset="0"/>
                <a:ea typeface="Times New Roman" panose="02020603050405020304" pitchFamily="18" charset="0"/>
                <a:cs typeface="Times New Roman" panose="02020603050405020304" pitchFamily="18" charset="0"/>
              </a:rPr>
              <a:t> ý:</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sắp</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xếp</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tin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tưởng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trật</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phù</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a:p>
            <a:pPr fontAlgn="base">
              <a:lnSpc>
                <a:spcPct val="107000"/>
              </a:lnSpc>
              <a:spcAft>
                <a:spcPts val="750"/>
              </a:spcAft>
            </a:pP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Mở</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Giới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thiệu</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tên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sách</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giả</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tượng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đời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mà</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cuốn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sách</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gợi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ra.</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a:p>
            <a:pPr fontAlgn="base">
              <a:lnSpc>
                <a:spcPct val="107000"/>
              </a:lnSpc>
              <a:spcAft>
                <a:spcPts val="750"/>
              </a:spcAft>
            </a:pP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a:p>
            <a:pPr fontAlgn="base">
              <a:lnSpc>
                <a:spcPct val="107000"/>
              </a:lnSpc>
              <a:spcAft>
                <a:spcPts val="750"/>
              </a:spcAft>
            </a:pP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Nêu</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kiến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suy</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nghĩ</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tượng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a:p>
            <a:pPr fontAlgn="base">
              <a:lnSpc>
                <a:spcPct val="107000"/>
              </a:lnSpc>
              <a:spcAft>
                <a:spcPts val="750"/>
              </a:spcAft>
            </a:pP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Nêu</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lí</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lẽ</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chứng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rõ</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kiến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tượng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cần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bàn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luận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a:p>
            <a:pPr fontAlgn="base">
              <a:lnSpc>
                <a:spcPct val="107000"/>
              </a:lnSpc>
              <a:spcAft>
                <a:spcPts val="750"/>
              </a:spcAft>
            </a:pP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bày</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cụ</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chi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tiết</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gợi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lên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tượng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cần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bàn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a:p>
            <a:pPr fontAlgn="base">
              <a:lnSpc>
                <a:spcPct val="107000"/>
              </a:lnSpc>
              <a:spcAft>
                <a:spcPts val="750"/>
              </a:spcAft>
            </a:pP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Nêu</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tầm</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trọng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nghĩa</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tế</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tượng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đời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gợi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cuốn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sách</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4901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fade">
                                      <p:cBhvr>
                                        <p:cTn id="35" dur="1000"/>
                                        <p:tgtEl>
                                          <p:spTgt spid="8">
                                            <p:txEl>
                                              <p:pRg st="4" end="4"/>
                                            </p:txEl>
                                          </p:spTgt>
                                        </p:tgtEl>
                                      </p:cBhvr>
                                    </p:animEffect>
                                    <p:anim calcmode="lin" valueType="num">
                                      <p:cBhvr>
                                        <p:cTn id="36"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xEl>
                                              <p:pRg st="5" end="5"/>
                                            </p:txEl>
                                          </p:spTgt>
                                        </p:tgtEl>
                                        <p:attrNameLst>
                                          <p:attrName>style.visibility</p:attrName>
                                        </p:attrNameLst>
                                      </p:cBhvr>
                                      <p:to>
                                        <p:strVal val="visible"/>
                                      </p:to>
                                    </p:set>
                                    <p:animEffect transition="in" filter="fade">
                                      <p:cBhvr>
                                        <p:cTn id="42" dur="1000"/>
                                        <p:tgtEl>
                                          <p:spTgt spid="8">
                                            <p:txEl>
                                              <p:pRg st="5" end="5"/>
                                            </p:txEl>
                                          </p:spTgt>
                                        </p:tgtEl>
                                      </p:cBhvr>
                                    </p:animEffect>
                                    <p:anim calcmode="lin" valueType="num">
                                      <p:cBhvr>
                                        <p:cTn id="43"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8">
                                            <p:txEl>
                                              <p:pRg st="6" end="6"/>
                                            </p:txEl>
                                          </p:spTgt>
                                        </p:tgtEl>
                                        <p:attrNameLst>
                                          <p:attrName>style.visibility</p:attrName>
                                        </p:attrNameLst>
                                      </p:cBhvr>
                                      <p:to>
                                        <p:strVal val="visible"/>
                                      </p:to>
                                    </p:set>
                                    <p:animEffect transition="in" filter="fade">
                                      <p:cBhvr>
                                        <p:cTn id="49" dur="1000"/>
                                        <p:tgtEl>
                                          <p:spTgt spid="8">
                                            <p:txEl>
                                              <p:pRg st="6" end="6"/>
                                            </p:txEl>
                                          </p:spTgt>
                                        </p:tgtEl>
                                      </p:cBhvr>
                                    </p:animEffect>
                                    <p:anim calcmode="lin" valueType="num">
                                      <p:cBhvr>
                                        <p:cTn id="50"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227564" y="833284"/>
            <a:ext cx="3749572"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1143588" y="136771"/>
            <a:ext cx="991752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GIAI ĐOẠN 1:  KHỞI ĐỘNG DỰ ÁN </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CUỐN SÁCH TÔI YÊU</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0"/>
          <p:cNvPicPr>
            <a:picLocks noChangeAspect="1"/>
          </p:cNvPicPr>
          <p:nvPr/>
        </p:nvPicPr>
        <p:blipFill>
          <a:blip r:embed="rId3"/>
          <a:srcRect l="92806" b="99030"/>
          <a:stretch>
            <a:fillRect/>
          </a:stretch>
        </p:blipFill>
        <p:spPr>
          <a:xfrm>
            <a:off x="6358923" y="1238867"/>
            <a:ext cx="452248" cy="48463"/>
          </a:xfrm>
          <a:custGeom>
            <a:avLst/>
            <a:gdLst>
              <a:gd name="connsiteX0" fmla="*/ 0 w 452248"/>
              <a:gd name="connsiteY0" fmla="*/ 0 h 48463"/>
              <a:gd name="connsiteX1" fmla="*/ 452248 w 452248"/>
              <a:gd name="connsiteY1" fmla="*/ 0 h 48463"/>
              <a:gd name="connsiteX2" fmla="*/ 452248 w 452248"/>
              <a:gd name="connsiteY2" fmla="*/ 48463 h 48463"/>
              <a:gd name="connsiteX3" fmla="*/ 236504 w 452248"/>
              <a:gd name="connsiteY3" fmla="*/ 12899 h 48463"/>
              <a:gd name="connsiteX4" fmla="*/ 0 w 452248"/>
              <a:gd name="connsiteY4" fmla="*/ 0 h 48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48" h="48463">
                <a:moveTo>
                  <a:pt x="0" y="0"/>
                </a:moveTo>
                <a:lnTo>
                  <a:pt x="452248" y="0"/>
                </a:lnTo>
                <a:lnTo>
                  <a:pt x="452248" y="48463"/>
                </a:lnTo>
                <a:lnTo>
                  <a:pt x="236504" y="12899"/>
                </a:lnTo>
                <a:cubicBezTo>
                  <a:pt x="158744" y="4370"/>
                  <a:pt x="79844" y="0"/>
                  <a:pt x="0" y="0"/>
                </a:cubicBezTo>
                <a:close/>
              </a:path>
            </a:pathLst>
          </a:custGeom>
        </p:spPr>
      </p:pic>
      <p:pic>
        <p:nvPicPr>
          <p:cNvPr id="19" name="Picture 18"/>
          <p:cNvPicPr>
            <a:picLocks noChangeAspect="1"/>
          </p:cNvPicPr>
          <p:nvPr/>
        </p:nvPicPr>
        <p:blipFill>
          <a:blip r:embed="rId3"/>
          <a:srcRect l="92806" t="99030"/>
          <a:stretch>
            <a:fillRect/>
          </a:stretch>
        </p:blipFill>
        <p:spPr>
          <a:xfrm>
            <a:off x="6358923" y="6187238"/>
            <a:ext cx="452248" cy="48463"/>
          </a:xfrm>
          <a:custGeom>
            <a:avLst/>
            <a:gdLst>
              <a:gd name="connsiteX0" fmla="*/ 452248 w 452248"/>
              <a:gd name="connsiteY0" fmla="*/ 0 h 48463"/>
              <a:gd name="connsiteX1" fmla="*/ 452248 w 452248"/>
              <a:gd name="connsiteY1" fmla="*/ 48463 h 48463"/>
              <a:gd name="connsiteX2" fmla="*/ 0 w 452248"/>
              <a:gd name="connsiteY2" fmla="*/ 48463 h 48463"/>
              <a:gd name="connsiteX3" fmla="*/ 236504 w 452248"/>
              <a:gd name="connsiteY3" fmla="*/ 35564 h 48463"/>
              <a:gd name="connsiteX4" fmla="*/ 452248 w 452248"/>
              <a:gd name="connsiteY4" fmla="*/ 0 h 48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48" h="48463">
                <a:moveTo>
                  <a:pt x="452248" y="0"/>
                </a:moveTo>
                <a:lnTo>
                  <a:pt x="452248" y="48463"/>
                </a:lnTo>
                <a:lnTo>
                  <a:pt x="0" y="48463"/>
                </a:lnTo>
                <a:cubicBezTo>
                  <a:pt x="79844" y="48463"/>
                  <a:pt x="158744" y="44094"/>
                  <a:pt x="236504" y="35564"/>
                </a:cubicBezTo>
                <a:lnTo>
                  <a:pt x="452248" y="0"/>
                </a:lnTo>
                <a:close/>
              </a:path>
            </a:pathLst>
          </a:custGeom>
        </p:spPr>
      </p:pic>
      <p:sp>
        <p:nvSpPr>
          <p:cNvPr id="14" name="Rectangle 13"/>
          <p:cNvSpPr/>
          <p:nvPr/>
        </p:nvSpPr>
        <p:spPr>
          <a:xfrm>
            <a:off x="4198684" y="752435"/>
            <a:ext cx="379462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Khám phá tri thức ngữ văn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660400" y="1361070"/>
            <a:ext cx="7043916" cy="553357"/>
          </a:xfrm>
          <a:prstGeom prst="rect">
            <a:avLst/>
          </a:prstGeom>
        </p:spPr>
        <p:txBody>
          <a:bodyPr wrap="none">
            <a:spAutoFit/>
          </a:bodyPr>
          <a:lstStyle/>
          <a:p>
            <a:pPr>
              <a:lnSpc>
                <a:spcPct val="107000"/>
              </a:lnSpc>
              <a:spcAft>
                <a:spcPts val="800"/>
              </a:spcAft>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tố</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 của văn bản nghị luận văn học: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ound Diagonal Corner Rectangle 5"/>
          <p:cNvSpPr/>
          <p:nvPr/>
        </p:nvSpPr>
        <p:spPr>
          <a:xfrm>
            <a:off x="1996447" y="2368474"/>
            <a:ext cx="3797122" cy="2852456"/>
          </a:xfrm>
          <a:prstGeom prst="round2DiagRect">
            <a:avLst>
              <a:gd name="adj1" fmla="val 39838"/>
              <a:gd name="adj2" fmla="val 0"/>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vi-VN"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Lí lẽ: chính là những nhận xét cụ thể của người viết tác giả, tác phẩm, thể loại, ...</a:t>
            </a:r>
            <a:endPar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ound Diagonal Corner Rectangle 16"/>
          <p:cNvSpPr/>
          <p:nvPr/>
        </p:nvSpPr>
        <p:spPr>
          <a:xfrm>
            <a:off x="6411131" y="2227805"/>
            <a:ext cx="3797122" cy="2852456"/>
          </a:xfrm>
          <a:prstGeom prst="round2DiagRect">
            <a:avLst>
              <a:gd name="adj1" fmla="val 39838"/>
              <a:gd name="adj2" fmla="val 0"/>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vi-VN"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Bằng chứng: thường lấy từ tác phẩm văn học.</a:t>
            </a:r>
            <a:endParaRPr lang="en-US" sz="280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159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78120" y="-2"/>
            <a:ext cx="899092" cy="522259"/>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046664" y="137731"/>
            <a:ext cx="6591869"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Thách</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hai</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Sáng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tạo</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cùng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4358924" y="733730"/>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ounded Rectangle 14"/>
          <p:cNvSpPr/>
          <p:nvPr/>
        </p:nvSpPr>
        <p:spPr>
          <a:xfrm>
            <a:off x="2592896" y="1953709"/>
            <a:ext cx="7176773" cy="3904839"/>
          </a:xfrm>
          <a:custGeom>
            <a:avLst/>
            <a:gdLst>
              <a:gd name="connsiteX0" fmla="*/ 0 w 5928852"/>
              <a:gd name="connsiteY0" fmla="*/ 555534 h 3333135"/>
              <a:gd name="connsiteX1" fmla="*/ 555534 w 5928852"/>
              <a:gd name="connsiteY1" fmla="*/ 0 h 3333135"/>
              <a:gd name="connsiteX2" fmla="*/ 5373318 w 5928852"/>
              <a:gd name="connsiteY2" fmla="*/ 0 h 3333135"/>
              <a:gd name="connsiteX3" fmla="*/ 5928852 w 5928852"/>
              <a:gd name="connsiteY3" fmla="*/ 555534 h 3333135"/>
              <a:gd name="connsiteX4" fmla="*/ 5928852 w 5928852"/>
              <a:gd name="connsiteY4" fmla="*/ 2777601 h 3333135"/>
              <a:gd name="connsiteX5" fmla="*/ 5373318 w 5928852"/>
              <a:gd name="connsiteY5" fmla="*/ 3333135 h 3333135"/>
              <a:gd name="connsiteX6" fmla="*/ 555534 w 5928852"/>
              <a:gd name="connsiteY6" fmla="*/ 3333135 h 3333135"/>
              <a:gd name="connsiteX7" fmla="*/ 0 w 5928852"/>
              <a:gd name="connsiteY7" fmla="*/ 2777601 h 3333135"/>
              <a:gd name="connsiteX8" fmla="*/ 0 w 5928852"/>
              <a:gd name="connsiteY8" fmla="*/ 555534 h 3333135"/>
              <a:gd name="connsiteX0" fmla="*/ 0 w 5928852"/>
              <a:gd name="connsiteY0" fmla="*/ 555534 h 3333135"/>
              <a:gd name="connsiteX1" fmla="*/ 894747 w 5928852"/>
              <a:gd name="connsiteY1" fmla="*/ 265471 h 3333135"/>
              <a:gd name="connsiteX2" fmla="*/ 5373318 w 5928852"/>
              <a:gd name="connsiteY2" fmla="*/ 0 h 3333135"/>
              <a:gd name="connsiteX3" fmla="*/ 5928852 w 5928852"/>
              <a:gd name="connsiteY3" fmla="*/ 555534 h 3333135"/>
              <a:gd name="connsiteX4" fmla="*/ 5928852 w 5928852"/>
              <a:gd name="connsiteY4" fmla="*/ 2777601 h 3333135"/>
              <a:gd name="connsiteX5" fmla="*/ 5373318 w 5928852"/>
              <a:gd name="connsiteY5" fmla="*/ 3333135 h 3333135"/>
              <a:gd name="connsiteX6" fmla="*/ 555534 w 5928852"/>
              <a:gd name="connsiteY6" fmla="*/ 3333135 h 3333135"/>
              <a:gd name="connsiteX7" fmla="*/ 0 w 5928852"/>
              <a:gd name="connsiteY7" fmla="*/ 2777601 h 3333135"/>
              <a:gd name="connsiteX8" fmla="*/ 0 w 5928852"/>
              <a:gd name="connsiteY8" fmla="*/ 555534 h 3333135"/>
              <a:gd name="connsiteX0" fmla="*/ 0 w 6179575"/>
              <a:gd name="connsiteY0" fmla="*/ 555534 h 3333135"/>
              <a:gd name="connsiteX1" fmla="*/ 894747 w 6179575"/>
              <a:gd name="connsiteY1" fmla="*/ 265471 h 3333135"/>
              <a:gd name="connsiteX2" fmla="*/ 5373318 w 6179575"/>
              <a:gd name="connsiteY2" fmla="*/ 0 h 3333135"/>
              <a:gd name="connsiteX3" fmla="*/ 5928852 w 6179575"/>
              <a:gd name="connsiteY3" fmla="*/ 555534 h 3333135"/>
              <a:gd name="connsiteX4" fmla="*/ 6179575 w 6179575"/>
              <a:gd name="connsiteY4" fmla="*/ 2836595 h 3333135"/>
              <a:gd name="connsiteX5" fmla="*/ 5373318 w 6179575"/>
              <a:gd name="connsiteY5" fmla="*/ 3333135 h 3333135"/>
              <a:gd name="connsiteX6" fmla="*/ 555534 w 6179575"/>
              <a:gd name="connsiteY6" fmla="*/ 3333135 h 3333135"/>
              <a:gd name="connsiteX7" fmla="*/ 0 w 6179575"/>
              <a:gd name="connsiteY7" fmla="*/ 2777601 h 3333135"/>
              <a:gd name="connsiteX8" fmla="*/ 0 w 6179575"/>
              <a:gd name="connsiteY8" fmla="*/ 555534 h 3333135"/>
              <a:gd name="connsiteX0" fmla="*/ 0 w 6179575"/>
              <a:gd name="connsiteY0" fmla="*/ 555534 h 3333135"/>
              <a:gd name="connsiteX1" fmla="*/ 894747 w 6179575"/>
              <a:gd name="connsiteY1" fmla="*/ 265471 h 3333135"/>
              <a:gd name="connsiteX2" fmla="*/ 5373318 w 6179575"/>
              <a:gd name="connsiteY2" fmla="*/ 0 h 3333135"/>
              <a:gd name="connsiteX3" fmla="*/ 5928852 w 6179575"/>
              <a:gd name="connsiteY3" fmla="*/ 555534 h 3333135"/>
              <a:gd name="connsiteX4" fmla="*/ 6179575 w 6179575"/>
              <a:gd name="connsiteY4" fmla="*/ 2836595 h 3333135"/>
              <a:gd name="connsiteX5" fmla="*/ 5373318 w 6179575"/>
              <a:gd name="connsiteY5" fmla="*/ 3333135 h 3333135"/>
              <a:gd name="connsiteX6" fmla="*/ 673521 w 6179575"/>
              <a:gd name="connsiteY6" fmla="*/ 2846438 h 3333135"/>
              <a:gd name="connsiteX7" fmla="*/ 0 w 6179575"/>
              <a:gd name="connsiteY7" fmla="*/ 2777601 h 3333135"/>
              <a:gd name="connsiteX8" fmla="*/ 0 w 6179575"/>
              <a:gd name="connsiteY8" fmla="*/ 555534 h 3333135"/>
              <a:gd name="connsiteX0" fmla="*/ 0 w 6179575"/>
              <a:gd name="connsiteY0" fmla="*/ 555534 h 3333135"/>
              <a:gd name="connsiteX1" fmla="*/ 894747 w 6179575"/>
              <a:gd name="connsiteY1" fmla="*/ 265471 h 3333135"/>
              <a:gd name="connsiteX2" fmla="*/ 5373318 w 6179575"/>
              <a:gd name="connsiteY2" fmla="*/ 0 h 3333135"/>
              <a:gd name="connsiteX3" fmla="*/ 5928852 w 6179575"/>
              <a:gd name="connsiteY3" fmla="*/ 555534 h 3333135"/>
              <a:gd name="connsiteX4" fmla="*/ 6179575 w 6179575"/>
              <a:gd name="connsiteY4" fmla="*/ 2836595 h 3333135"/>
              <a:gd name="connsiteX5" fmla="*/ 5373318 w 6179575"/>
              <a:gd name="connsiteY5" fmla="*/ 3333135 h 3333135"/>
              <a:gd name="connsiteX6" fmla="*/ 703018 w 6179575"/>
              <a:gd name="connsiteY6" fmla="*/ 3215148 h 3333135"/>
              <a:gd name="connsiteX7" fmla="*/ 0 w 6179575"/>
              <a:gd name="connsiteY7" fmla="*/ 2777601 h 3333135"/>
              <a:gd name="connsiteX8" fmla="*/ 0 w 6179575"/>
              <a:gd name="connsiteY8" fmla="*/ 555534 h 3333135"/>
              <a:gd name="connsiteX0" fmla="*/ 0 w 6179575"/>
              <a:gd name="connsiteY0" fmla="*/ 555534 h 3402511"/>
              <a:gd name="connsiteX1" fmla="*/ 894747 w 6179575"/>
              <a:gd name="connsiteY1" fmla="*/ 265471 h 3402511"/>
              <a:gd name="connsiteX2" fmla="*/ 5373318 w 6179575"/>
              <a:gd name="connsiteY2" fmla="*/ 0 h 3402511"/>
              <a:gd name="connsiteX3" fmla="*/ 5928852 w 6179575"/>
              <a:gd name="connsiteY3" fmla="*/ 555534 h 3402511"/>
              <a:gd name="connsiteX4" fmla="*/ 6179575 w 6179575"/>
              <a:gd name="connsiteY4" fmla="*/ 2836595 h 3402511"/>
              <a:gd name="connsiteX5" fmla="*/ 5373318 w 6179575"/>
              <a:gd name="connsiteY5" fmla="*/ 3333135 h 3402511"/>
              <a:gd name="connsiteX6" fmla="*/ 703018 w 6179575"/>
              <a:gd name="connsiteY6" fmla="*/ 3215148 h 3402511"/>
              <a:gd name="connsiteX7" fmla="*/ 0 w 6179575"/>
              <a:gd name="connsiteY7" fmla="*/ 2777601 h 3402511"/>
              <a:gd name="connsiteX8" fmla="*/ 0 w 6179575"/>
              <a:gd name="connsiteY8" fmla="*/ 555534 h 3402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9575" h="3402511">
                <a:moveTo>
                  <a:pt x="0" y="555534"/>
                </a:moveTo>
                <a:cubicBezTo>
                  <a:pt x="0" y="248721"/>
                  <a:pt x="587934" y="265471"/>
                  <a:pt x="894747" y="265471"/>
                </a:cubicBezTo>
                <a:cubicBezTo>
                  <a:pt x="2500675" y="265471"/>
                  <a:pt x="3767390" y="0"/>
                  <a:pt x="5373318" y="0"/>
                </a:cubicBezTo>
                <a:cubicBezTo>
                  <a:pt x="5680131" y="0"/>
                  <a:pt x="5928852" y="248721"/>
                  <a:pt x="5928852" y="555534"/>
                </a:cubicBezTo>
                <a:lnTo>
                  <a:pt x="6179575" y="2836595"/>
                </a:lnTo>
                <a:cubicBezTo>
                  <a:pt x="6179575" y="3143408"/>
                  <a:pt x="5680131" y="3333135"/>
                  <a:pt x="5373318" y="3333135"/>
                </a:cubicBezTo>
                <a:cubicBezTo>
                  <a:pt x="3816551" y="3293806"/>
                  <a:pt x="2230288" y="3578941"/>
                  <a:pt x="703018" y="3215148"/>
                </a:cubicBezTo>
                <a:cubicBezTo>
                  <a:pt x="396205" y="3215148"/>
                  <a:pt x="0" y="3084414"/>
                  <a:pt x="0" y="2777601"/>
                </a:cubicBezTo>
                <a:lnTo>
                  <a:pt x="0" y="555534"/>
                </a:lnTo>
                <a:close/>
              </a:path>
            </a:pathLst>
          </a:cu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lnSpc>
                <a:spcPct val="107000"/>
              </a:lnSpc>
              <a:spcAft>
                <a:spcPts val="750"/>
              </a:spcAft>
            </a:pPr>
            <a:r>
              <a:rPr lang="en-US"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Khi viết bài văn trình bày ý kiến về một hiện tượng đời sống được gợi ra từ cuốn sách đã đọc, em cần lưu ý: triển khai cụ thể các ý đã nêu trong dàn ý; phân biệt các phần mở bài, thân bài, kết bài; có thể tách ý chính trong thân bài thành các đoạn văn.</a:t>
            </a:r>
            <a:endParaRPr lang="en-US" sz="280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2592896" y="1953709"/>
            <a:ext cx="1989122" cy="55335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4"/>
          </a:fillRef>
          <a:effectRef idx="1">
            <a:schemeClr val="accent4"/>
          </a:effectRef>
          <a:fontRef idx="minor">
            <a:schemeClr val="lt1"/>
          </a:fontRef>
        </p:style>
        <p:txBody>
          <a:bodyPr wrap="square">
            <a:spAutoFit/>
          </a:bodyPr>
          <a:lstStyle/>
          <a:p>
            <a:pPr fontAlgn="base">
              <a:lnSpc>
                <a:spcPct val="107000"/>
              </a:lnSpc>
              <a:spcBef>
                <a:spcPts val="375"/>
              </a:spcBef>
              <a:spcAft>
                <a:spcPts val="750"/>
              </a:spcAft>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bài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59178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78120" y="-2"/>
            <a:ext cx="899092" cy="522259"/>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046664" y="137731"/>
            <a:ext cx="6591869"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Thách</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hai</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Sáng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tạo</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cùng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4358924" y="733730"/>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Hình thành kiến 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660400" y="1181100"/>
            <a:ext cx="6096000" cy="1014380"/>
          </a:xfrm>
          <a:prstGeom prst="rect">
            <a:avLst/>
          </a:prstGeom>
        </p:spPr>
        <p:txBody>
          <a:bodyPr>
            <a:spAutoFit/>
          </a:bodyPr>
          <a:lstStyle/>
          <a:p>
            <a:pPr>
              <a:lnSpc>
                <a:spcPct val="107000"/>
              </a:lnSpc>
              <a:spcAft>
                <a:spcPts val="0"/>
              </a:spcAft>
            </a:pPr>
            <a:r>
              <a:rPr lang="en-US" sz="2800" b="1" dirty="0">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dirty="0" err="1">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Chỉnh</a:t>
            </a:r>
            <a:r>
              <a:rPr lang="en-US" sz="2800" b="1" dirty="0">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sửa</a:t>
            </a:r>
            <a:r>
              <a:rPr lang="en-US" sz="2800" b="1" dirty="0">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791811"/>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b="1" i="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1200"/>
              </a:spcAft>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chỉnh</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Plaque 7"/>
          <p:cNvSpPr/>
          <p:nvPr/>
        </p:nvSpPr>
        <p:spPr>
          <a:xfrm>
            <a:off x="1858298" y="2451543"/>
            <a:ext cx="8775290" cy="3320419"/>
          </a:xfrm>
          <a:prstGeom prst="plaque">
            <a:avLst/>
          </a:prstGeom>
          <a:blipFill>
            <a:blip r:embed="rId3"/>
            <a:tile tx="0" ty="0" sx="100000" sy="100000" flip="none" algn="tl"/>
          </a:blipFill>
          <a:ln>
            <a:noFill/>
          </a:ln>
          <a:effectLst>
            <a:glow rad="228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spcAft>
                <a:spcPts val="0"/>
              </a:spcAft>
            </a:pPr>
            <a:r>
              <a:rPr lang="vi-VN" sz="3200" dirty="0">
                <a:solidFill>
                  <a:schemeClr val="tx1"/>
                </a:solidFill>
                <a:latin typeface="Times New Roman" panose="02020603050405020304" pitchFamily="18" charset="0"/>
                <a:ea typeface="Calibri" panose="020F0502020204030204" pitchFamily="34" charset="0"/>
              </a:rPr>
              <a:t>Đọc lại bài văn đã viết để đảm bảo</a:t>
            </a:r>
            <a:r>
              <a:rPr lang="vi-VN" sz="3200" dirty="0" smtClean="0">
                <a:solidFill>
                  <a:schemeClr val="tx1"/>
                </a:solidFill>
                <a:latin typeface="Times New Roman" panose="02020603050405020304" pitchFamily="18" charset="0"/>
                <a:ea typeface="Calibri" panose="020F0502020204030204" pitchFamily="34" charset="0"/>
              </a:rPr>
              <a:t>:</a:t>
            </a:r>
            <a:endParaRPr lang="en-US" sz="3200" dirty="0" smtClean="0">
              <a:solidFill>
                <a:schemeClr val="tx1"/>
              </a:solidFill>
              <a:latin typeface="Times New Roman" panose="02020603050405020304" pitchFamily="18" charset="0"/>
              <a:ea typeface="Calibri" panose="020F0502020204030204" pitchFamily="34" charset="0"/>
            </a:endParaRPr>
          </a:p>
          <a:p>
            <a:pPr marL="457200">
              <a:spcAft>
                <a:spcPts val="0"/>
              </a:spcAft>
            </a:pPr>
            <a:r>
              <a:rPr lang="vi-VN" sz="3200" dirty="0" smtClean="0">
                <a:solidFill>
                  <a:schemeClr val="tx1"/>
                </a:solidFill>
                <a:latin typeface="Times New Roman" panose="02020603050405020304" pitchFamily="18" charset="0"/>
                <a:ea typeface="Calibri" panose="020F0502020204030204" pitchFamily="34" charset="0"/>
              </a:rPr>
              <a:t>- </a:t>
            </a:r>
            <a:r>
              <a:rPr lang="vi-VN" sz="3200" dirty="0">
                <a:solidFill>
                  <a:schemeClr val="tx1"/>
                </a:solidFill>
                <a:latin typeface="Times New Roman" panose="02020603050405020304" pitchFamily="18" charset="0"/>
                <a:ea typeface="Calibri" panose="020F0502020204030204" pitchFamily="34" charset="0"/>
              </a:rPr>
              <a:t>Tính chính xác của tên sách, tên tác giả và các chi tiết, sự việc, nhân vật.</a:t>
            </a:r>
            <a:endParaRPr lang="en-US" sz="3200" dirty="0">
              <a:solidFill>
                <a:schemeClr val="tx1"/>
              </a:solidFill>
              <a:latin typeface="Times New Roman" panose="02020603050405020304" pitchFamily="18" charset="0"/>
              <a:ea typeface="Calibri" panose="020F0502020204030204" pitchFamily="34" charset="0"/>
            </a:endParaRPr>
          </a:p>
          <a:p>
            <a:pPr>
              <a:lnSpc>
                <a:spcPct val="107000"/>
              </a:lnSpc>
              <a:spcAft>
                <a:spcPts val="1200"/>
              </a:spcAft>
            </a:pPr>
            <a:r>
              <a:rPr lang="en-US" sz="32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vi-VN" sz="32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vi-VN"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Viết đúng chính tả, dùng từ ngữ và câu phù hợp, sắp xếp các ý chặt chẽ.</a:t>
            </a:r>
            <a:endPar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598640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0833" y="379419"/>
            <a:ext cx="10833100" cy="2500043"/>
          </a:xfrm>
          <a:prstGeom prst="rect">
            <a:avLst/>
          </a:prstGeom>
        </p:spPr>
        <p:txBody>
          <a:bodyPr>
            <a:spAutoFit/>
          </a:bodyPr>
          <a:lstStyle/>
          <a:p>
            <a:pPr algn="ctr">
              <a:lnSpc>
                <a:spcPct val="107000"/>
              </a:lnSpc>
              <a:spcAft>
                <a:spcPts val="800"/>
              </a:spcAft>
              <a:tabLst>
                <a:tab pos="1386840" algn="l"/>
              </a:tabLst>
            </a:pPr>
            <a:r>
              <a:rPr lang="en-US" sz="2800" b="1" dirty="0" err="1">
                <a:latin typeface="Times New Roman" panose="02020603050405020304" pitchFamily="18" charset="0"/>
                <a:ea typeface="MS Mincho"/>
                <a:cs typeface="Times New Roman" panose="02020603050405020304" pitchFamily="18" charset="0"/>
              </a:rPr>
              <a:t>Họ</a:t>
            </a:r>
            <a:r>
              <a:rPr lang="en-US" sz="2800" b="1" dirty="0">
                <a:latin typeface="Times New Roman" panose="02020603050405020304" pitchFamily="18" charset="0"/>
                <a:ea typeface="MS Mincho"/>
                <a:cs typeface="Times New Roman" panose="02020603050405020304" pitchFamily="18" charset="0"/>
              </a:rPr>
              <a:t> </a:t>
            </a:r>
            <a:r>
              <a:rPr lang="en-US" sz="2800" b="1" dirty="0" err="1">
                <a:latin typeface="Times New Roman" panose="02020603050405020304" pitchFamily="18" charset="0"/>
                <a:ea typeface="MS Mincho"/>
                <a:cs typeface="Times New Roman" panose="02020603050405020304" pitchFamily="18" charset="0"/>
              </a:rPr>
              <a:t>tên</a:t>
            </a:r>
            <a:r>
              <a:rPr lang="en-US" sz="2800" b="1" dirty="0">
                <a:latin typeface="Times New Roman" panose="02020603050405020304" pitchFamily="18" charset="0"/>
                <a:ea typeface="MS Mincho"/>
                <a:cs typeface="Times New Roman" panose="02020603050405020304" pitchFamily="18" charset="0"/>
              </a:rPr>
              <a:t> </a:t>
            </a:r>
            <a:r>
              <a:rPr lang="en-US" sz="2800" b="1" dirty="0" err="1">
                <a:latin typeface="Times New Roman" panose="02020603050405020304" pitchFamily="18" charset="0"/>
                <a:ea typeface="MS Mincho"/>
                <a:cs typeface="Times New Roman" panose="02020603050405020304" pitchFamily="18" charset="0"/>
              </a:rPr>
              <a:t>bạn</a:t>
            </a:r>
            <a:r>
              <a:rPr lang="en-US" sz="2800" b="1" dirty="0">
                <a:latin typeface="Times New Roman" panose="02020603050405020304" pitchFamily="18" charset="0"/>
                <a:ea typeface="MS Mincho"/>
                <a:cs typeface="Times New Roman" panose="02020603050405020304" pitchFamily="18" charset="0"/>
              </a:rPr>
              <a:t> </a:t>
            </a:r>
            <a:r>
              <a:rPr lang="en-US" sz="2800" b="1" dirty="0" err="1">
                <a:latin typeface="Times New Roman" panose="02020603050405020304" pitchFamily="18" charset="0"/>
                <a:ea typeface="MS Mincho"/>
                <a:cs typeface="Times New Roman" panose="02020603050405020304" pitchFamily="18" charset="0"/>
              </a:rPr>
              <a:t>được</a:t>
            </a:r>
            <a:r>
              <a:rPr lang="en-US" sz="2800" b="1" dirty="0">
                <a:latin typeface="Times New Roman" panose="02020603050405020304" pitchFamily="18" charset="0"/>
                <a:ea typeface="MS Mincho"/>
                <a:cs typeface="Times New Roman" panose="02020603050405020304" pitchFamily="18" charset="0"/>
              </a:rPr>
              <a:t> </a:t>
            </a:r>
            <a:r>
              <a:rPr lang="en-US" sz="2800" b="1" dirty="0" err="1">
                <a:latin typeface="Times New Roman" panose="02020603050405020304" pitchFamily="18" charset="0"/>
                <a:ea typeface="MS Mincho"/>
                <a:cs typeface="Times New Roman" panose="02020603050405020304" pitchFamily="18" charset="0"/>
              </a:rPr>
              <a:t>sửa</a:t>
            </a:r>
            <a:r>
              <a:rPr lang="en-US" sz="2800" b="1" dirty="0">
                <a:latin typeface="Times New Roman" panose="02020603050405020304" pitchFamily="18" charset="0"/>
                <a:ea typeface="MS Mincho"/>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tabLst>
                <a:tab pos="1386840" algn="l"/>
              </a:tabLst>
            </a:pPr>
            <a:r>
              <a:rPr lang="en-US" sz="2800" b="1" dirty="0" err="1">
                <a:latin typeface="Times New Roman" panose="02020603050405020304" pitchFamily="18" charset="0"/>
                <a:ea typeface="MS Mincho"/>
                <a:cs typeface="Times New Roman" panose="02020603050405020304" pitchFamily="18" charset="0"/>
              </a:rPr>
              <a:t>Họ</a:t>
            </a:r>
            <a:r>
              <a:rPr lang="en-US" sz="2800" b="1" dirty="0">
                <a:latin typeface="Times New Roman" panose="02020603050405020304" pitchFamily="18" charset="0"/>
                <a:ea typeface="MS Mincho"/>
                <a:cs typeface="Times New Roman" panose="02020603050405020304" pitchFamily="18" charset="0"/>
              </a:rPr>
              <a:t> </a:t>
            </a:r>
            <a:r>
              <a:rPr lang="en-US" sz="2800" b="1" dirty="0" err="1">
                <a:latin typeface="Times New Roman" panose="02020603050405020304" pitchFamily="18" charset="0"/>
                <a:ea typeface="MS Mincho"/>
                <a:cs typeface="Times New Roman" panose="02020603050405020304" pitchFamily="18" charset="0"/>
              </a:rPr>
              <a:t>tên</a:t>
            </a:r>
            <a:r>
              <a:rPr lang="en-US" sz="2800" b="1" dirty="0">
                <a:latin typeface="Times New Roman" panose="02020603050405020304" pitchFamily="18" charset="0"/>
                <a:ea typeface="MS Mincho"/>
                <a:cs typeface="Times New Roman" panose="02020603050405020304" pitchFamily="18" charset="0"/>
              </a:rPr>
              <a:t> </a:t>
            </a:r>
            <a:r>
              <a:rPr lang="en-US" sz="2800" b="1" dirty="0" err="1">
                <a:latin typeface="Times New Roman" panose="02020603050405020304" pitchFamily="18" charset="0"/>
                <a:ea typeface="MS Mincho"/>
                <a:cs typeface="Times New Roman" panose="02020603050405020304" pitchFamily="18" charset="0"/>
              </a:rPr>
              <a:t>người</a:t>
            </a:r>
            <a:r>
              <a:rPr lang="en-US" sz="2800" b="1" dirty="0">
                <a:latin typeface="Times New Roman" panose="02020603050405020304" pitchFamily="18" charset="0"/>
                <a:ea typeface="MS Mincho"/>
                <a:cs typeface="Times New Roman" panose="02020603050405020304" pitchFamily="18" charset="0"/>
              </a:rPr>
              <a:t> </a:t>
            </a:r>
            <a:r>
              <a:rPr lang="en-US" sz="2800" b="1" dirty="0" err="1">
                <a:latin typeface="Times New Roman" panose="02020603050405020304" pitchFamily="18" charset="0"/>
                <a:ea typeface="MS Mincho"/>
                <a:cs typeface="Times New Roman" panose="02020603050405020304" pitchFamily="18" charset="0"/>
              </a:rPr>
              <a:t>sửa</a:t>
            </a:r>
            <a:r>
              <a:rPr lang="en-US" sz="2800" b="1" dirty="0">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3054350" y="-205793"/>
            <a:ext cx="6096000" cy="752770"/>
          </a:xfrm>
          <a:prstGeom prst="rect">
            <a:avLst/>
          </a:prstGeom>
        </p:spPr>
        <p:txBody>
          <a:bodyPr>
            <a:spAutoFit/>
          </a:bodyPr>
          <a:lstStyle/>
          <a:p>
            <a:pPr marL="457200">
              <a:lnSpc>
                <a:spcPct val="107000"/>
              </a:lnSpc>
              <a:spcAft>
                <a:spcPts val="0"/>
              </a:spcAft>
            </a:pP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tabLst>
                <a:tab pos="1386840" algn="l"/>
              </a:tabLst>
            </a:pPr>
            <a:r>
              <a:rPr lang="en-US" sz="2800" b="1" dirty="0" err="1">
                <a:latin typeface="Times New Roman" panose="02020603050405020304" pitchFamily="18" charset="0"/>
                <a:ea typeface="MS Mincho"/>
                <a:cs typeface="Times New Roman" panose="02020603050405020304" pitchFamily="18" charset="0"/>
              </a:rPr>
              <a:t>Phiếu</a:t>
            </a:r>
            <a:r>
              <a:rPr lang="en-US" sz="2800" b="1" dirty="0">
                <a:latin typeface="Times New Roman" panose="02020603050405020304" pitchFamily="18" charset="0"/>
                <a:ea typeface="MS Mincho"/>
                <a:cs typeface="Times New Roman" panose="02020603050405020304" pitchFamily="18" charset="0"/>
              </a:rPr>
              <a:t> </a:t>
            </a:r>
            <a:r>
              <a:rPr lang="en-US" sz="2800" b="1" dirty="0" err="1">
                <a:latin typeface="Times New Roman" panose="02020603050405020304" pitchFamily="18" charset="0"/>
                <a:ea typeface="MS Mincho"/>
                <a:cs typeface="Times New Roman" panose="02020603050405020304" pitchFamily="18" charset="0"/>
              </a:rPr>
              <a:t>chỉnh</a:t>
            </a:r>
            <a:r>
              <a:rPr lang="en-US" sz="2800" b="1" dirty="0">
                <a:latin typeface="Times New Roman" panose="02020603050405020304" pitchFamily="18" charset="0"/>
                <a:ea typeface="MS Mincho"/>
                <a:cs typeface="Times New Roman" panose="02020603050405020304" pitchFamily="18" charset="0"/>
              </a:rPr>
              <a:t> </a:t>
            </a:r>
            <a:r>
              <a:rPr lang="en-US" sz="2800" b="1" dirty="0" err="1">
                <a:latin typeface="Times New Roman" panose="02020603050405020304" pitchFamily="18" charset="0"/>
                <a:ea typeface="MS Mincho"/>
                <a:cs typeface="Times New Roman" panose="02020603050405020304" pitchFamily="18" charset="0"/>
              </a:rPr>
              <a:t>sửa</a:t>
            </a:r>
            <a:r>
              <a:rPr lang="en-US" sz="2800" b="1" dirty="0">
                <a:latin typeface="Times New Roman" panose="02020603050405020304" pitchFamily="18" charset="0"/>
                <a:ea typeface="MS Mincho"/>
                <a:cs typeface="Times New Roman" panose="02020603050405020304" pitchFamily="18" charset="0"/>
              </a:rPr>
              <a:t> </a:t>
            </a:r>
            <a:r>
              <a:rPr lang="en-US" sz="2800" b="1" dirty="0" err="1">
                <a:latin typeface="Times New Roman" panose="02020603050405020304" pitchFamily="18" charset="0"/>
                <a:ea typeface="MS Mincho"/>
                <a:cs typeface="Times New Roman" panose="02020603050405020304" pitchFamily="18" charset="0"/>
              </a:rPr>
              <a:t>bài</a:t>
            </a:r>
            <a:r>
              <a:rPr lang="en-US" sz="2800" b="1" dirty="0">
                <a:latin typeface="Times New Roman" panose="02020603050405020304" pitchFamily="18" charset="0"/>
                <a:ea typeface="MS Mincho"/>
                <a:cs typeface="Times New Roman" panose="02020603050405020304" pitchFamily="18" charset="0"/>
              </a:rPr>
              <a:t> </a:t>
            </a:r>
            <a:r>
              <a:rPr lang="en-US" sz="2800" b="1" dirty="0" err="1">
                <a:latin typeface="Times New Roman" panose="02020603050405020304" pitchFamily="18" charset="0"/>
                <a:ea typeface="MS Mincho"/>
                <a:cs typeface="Times New Roman" panose="02020603050405020304" pitchFamily="18" charset="0"/>
              </a:rPr>
              <a:t>viết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638660931"/>
              </p:ext>
            </p:extLst>
          </p:nvPr>
        </p:nvGraphicFramePr>
        <p:xfrm>
          <a:off x="313608" y="1511724"/>
          <a:ext cx="11577483" cy="4892040"/>
        </p:xfrm>
        <a:graphic>
          <a:graphicData uri="http://schemas.openxmlformats.org/drawingml/2006/table">
            <a:tbl>
              <a:tblPr/>
              <a:tblGrid>
                <a:gridCol w="4763729">
                  <a:extLst>
                    <a:ext uri="{9D8B030D-6E8A-4147-A177-3AD203B41FA5}">
                      <a16:colId xmlns="" xmlns:a16="http://schemas.microsoft.com/office/drawing/2014/main" val="1187659562"/>
                    </a:ext>
                  </a:extLst>
                </a:gridCol>
                <a:gridCol w="4387406">
                  <a:extLst>
                    <a:ext uri="{9D8B030D-6E8A-4147-A177-3AD203B41FA5}">
                      <a16:colId xmlns="" xmlns:a16="http://schemas.microsoft.com/office/drawing/2014/main" val="1008662648"/>
                    </a:ext>
                  </a:extLst>
                </a:gridCol>
                <a:gridCol w="2426348">
                  <a:extLst>
                    <a:ext uri="{9D8B030D-6E8A-4147-A177-3AD203B41FA5}">
                      <a16:colId xmlns="" xmlns:a16="http://schemas.microsoft.com/office/drawing/2014/main" val="2400830067"/>
                    </a:ext>
                  </a:extLst>
                </a:gridCol>
              </a:tblGrid>
              <a:tr h="145246">
                <a:tc>
                  <a:txBody>
                    <a:bodyPr/>
                    <a:lstStyle/>
                    <a:p>
                      <a:pPr algn="ctr">
                        <a:lnSpc>
                          <a:spcPct val="107000"/>
                        </a:lnSpc>
                        <a:spcAft>
                          <a:spcPts val="1000"/>
                        </a:spcAf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cầu</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041" marR="67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100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Gợi ý chỉnh sửa</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7041" marR="67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100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ND nhận xét/chỉnh sửa</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7041" marR="67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258446258"/>
                  </a:ext>
                </a:extLst>
              </a:tr>
              <a:tr h="300989">
                <a:tc>
                  <a:txBody>
                    <a:bodyPr/>
                    <a:lstStyle/>
                    <a:p>
                      <a:pPr>
                        <a:lnSpc>
                          <a:spcPct val="107000"/>
                        </a:lnSpc>
                        <a:spcAft>
                          <a:spcPts val="100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cuốn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sách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chi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bàn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luận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041" marR="67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100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Ðọc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MB,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nếu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chưa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vấn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bàn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rõ</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a:txBody>
                  <a:tcPr marL="67041" marR="67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10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7041" marR="67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996296009"/>
                  </a:ext>
                </a:extLst>
              </a:tr>
              <a:tr h="456733">
                <a:tc>
                  <a:txBody>
                    <a:bodyPr/>
                    <a:lstStyle/>
                    <a:p>
                      <a:pPr>
                        <a:lnSpc>
                          <a:spcPct val="107000"/>
                        </a:lnSpc>
                        <a:spcAft>
                          <a:spcPts val="100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hậu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quả</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khắc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phục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7041" marR="67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100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Bổ sung những câu tình cảm, thái độ, cách đánh giá về hiện tượng (vấn đề) nếu thấy còn thiếu.</a:t>
                      </a:r>
                    </a:p>
                  </a:txBody>
                  <a:tcPr marL="67041" marR="67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10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7041" marR="67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43541795"/>
                  </a:ext>
                </a:extLst>
              </a:tr>
              <a:tr h="456733">
                <a:tc>
                  <a:txBody>
                    <a:bodyPr/>
                    <a:lstStyle/>
                    <a:p>
                      <a:pPr>
                        <a:lnSpc>
                          <a:spcPct val="107000"/>
                        </a:lnSpc>
                        <a:spcAft>
                          <a:spcPts val="100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Ðưa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lẽ</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sức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thuyết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phục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a:txBody>
                  <a:tcPr marL="67041" marR="67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100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Kiểm tra các lí lẽ bằng chứng, nếu lí lẽ chưa chắc chắn, bằng chứng chưa tiêu biểu hoặc còn thiếu thì phải chỉnh sửa, thay thế, bổ sung.</a:t>
                      </a:r>
                    </a:p>
                  </a:txBody>
                  <a:tcPr marL="67041" marR="67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10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7041" marR="67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260846600"/>
                  </a:ext>
                </a:extLst>
              </a:tr>
              <a:tr h="300989">
                <a:tc>
                  <a:txBody>
                    <a:bodyPr/>
                    <a:lstStyle/>
                    <a:p>
                      <a:pPr>
                        <a:lnSpc>
                          <a:spcPct val="107000"/>
                        </a:lnSpc>
                        <a:spcAft>
                          <a:spcPts val="100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Ðảm bảo các yêu cầu về chính tả và diễn đạt</a:t>
                      </a:r>
                    </a:p>
                  </a:txBody>
                  <a:tcPr marL="67041" marR="67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100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Phát hiện lỗi về chính tả và diễn đạt để sửa lại cho phù hợp</a:t>
                      </a:r>
                    </a:p>
                  </a:txBody>
                  <a:tcPr marL="67041" marR="67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10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7041" marR="67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10659941"/>
                  </a:ext>
                </a:extLst>
              </a:tr>
            </a:tbl>
          </a:graphicData>
        </a:graphic>
      </p:graphicFrame>
    </p:spTree>
    <p:extLst>
      <p:ext uri="{BB962C8B-B14F-4D97-AF65-F5344CB8AC3E}">
        <p14:creationId xmlns:p14="http://schemas.microsoft.com/office/powerpoint/2010/main" val="36384153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78120" y="-2"/>
            <a:ext cx="899092" cy="522259"/>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046664" y="137731"/>
            <a:ext cx="6591869"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Thách</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hai</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Sáng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tạo</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cùng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5255002" y="715646"/>
            <a:ext cx="1694695" cy="523220"/>
          </a:xfrm>
          <a:prstGeom prst="rect">
            <a:avLst/>
          </a:prstGeom>
        </p:spPr>
        <p:txBody>
          <a:bodyPr wrap="none">
            <a:spAutoFit/>
          </a:bodyPr>
          <a:lstStyle/>
          <a:p>
            <a:r>
              <a:rPr lang="en-US" sz="2800" b="1" dirty="0" err="1">
                <a:solidFill>
                  <a:srgbClr val="0000FF"/>
                </a:solidFill>
                <a:latin typeface="Times New Roman" panose="02020603050405020304" pitchFamily="18" charset="0"/>
                <a:ea typeface="MS Mincho"/>
              </a:rPr>
              <a:t>Vận</a:t>
            </a:r>
            <a:r>
              <a:rPr lang="en-US" sz="2800" b="1" dirty="0">
                <a:solidFill>
                  <a:srgbClr val="0000FF"/>
                </a:solidFill>
                <a:latin typeface="Times New Roman" panose="02020603050405020304" pitchFamily="18" charset="0"/>
                <a:ea typeface="MS Mincho"/>
              </a:rPr>
              <a:t> </a:t>
            </a:r>
            <a:r>
              <a:rPr lang="en-US" sz="2800" b="1" dirty="0" err="1">
                <a:solidFill>
                  <a:srgbClr val="0000FF"/>
                </a:solidFill>
                <a:latin typeface="Times New Roman" panose="02020603050405020304" pitchFamily="18" charset="0"/>
                <a:ea typeface="MS Mincho"/>
              </a:rPr>
              <a:t>dụng</a:t>
            </a:r>
            <a:endParaRPr lang="en-US" sz="2800" dirty="0"/>
          </a:p>
        </p:txBody>
      </p:sp>
      <p:pic>
        <p:nvPicPr>
          <p:cNvPr id="34" name="Picture 33"/>
          <p:cNvPicPr>
            <a:picLocks noChangeAspect="1"/>
          </p:cNvPicPr>
          <p:nvPr/>
        </p:nvPicPr>
        <p:blipFill>
          <a:blip r:embed="rId3"/>
          <a:srcRect l="1405" r="5878"/>
          <a:stretch>
            <a:fillRect/>
          </a:stretch>
        </p:blipFill>
        <p:spPr>
          <a:xfrm>
            <a:off x="660401" y="1472746"/>
            <a:ext cx="5651910" cy="4661354"/>
          </a:xfrm>
          <a:custGeom>
            <a:avLst/>
            <a:gdLst>
              <a:gd name="connsiteX0" fmla="*/ 1018417 w 5651997"/>
              <a:gd name="connsiteY0" fmla="*/ 0 h 4661354"/>
              <a:gd name="connsiteX1" fmla="*/ 5651997 w 5651997"/>
              <a:gd name="connsiteY1" fmla="*/ 0 h 4661354"/>
              <a:gd name="connsiteX2" fmla="*/ 4633580 w 5651997"/>
              <a:gd name="connsiteY2" fmla="*/ 4661354 h 4661354"/>
              <a:gd name="connsiteX3" fmla="*/ 0 w 5651997"/>
              <a:gd name="connsiteY3" fmla="*/ 4661354 h 4661354"/>
              <a:gd name="connsiteX4" fmla="*/ 1018417 w 5651997"/>
              <a:gd name="connsiteY4" fmla="*/ 0 h 4661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1997" h="4661354">
                <a:moveTo>
                  <a:pt x="1018417" y="0"/>
                </a:moveTo>
                <a:lnTo>
                  <a:pt x="5651997" y="0"/>
                </a:lnTo>
                <a:lnTo>
                  <a:pt x="4633580" y="4661354"/>
                </a:lnTo>
                <a:lnTo>
                  <a:pt x="0" y="4661354"/>
                </a:lnTo>
                <a:lnTo>
                  <a:pt x="1018417"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3" name="Picture 32"/>
          <p:cNvPicPr>
            <a:picLocks noChangeAspect="1"/>
          </p:cNvPicPr>
          <p:nvPr/>
        </p:nvPicPr>
        <p:blipFill>
          <a:blip r:embed="rId3"/>
          <a:srcRect l="18111" t="-5334" r="4987" b="100000"/>
          <a:stretch>
            <a:fillRect/>
          </a:stretch>
        </p:blipFill>
        <p:spPr>
          <a:xfrm>
            <a:off x="3631741" y="1201995"/>
            <a:ext cx="4687900" cy="248628"/>
          </a:xfrm>
          <a:custGeom>
            <a:avLst/>
            <a:gdLst>
              <a:gd name="connsiteX0" fmla="*/ 54320 w 4687900"/>
              <a:gd name="connsiteY0" fmla="*/ 0 h 248628"/>
              <a:gd name="connsiteX1" fmla="*/ 4687900 w 4687900"/>
              <a:gd name="connsiteY1" fmla="*/ 0 h 248628"/>
              <a:gd name="connsiteX2" fmla="*/ 4633580 w 4687900"/>
              <a:gd name="connsiteY2" fmla="*/ 248628 h 248628"/>
              <a:gd name="connsiteX3" fmla="*/ 0 w 4687900"/>
              <a:gd name="connsiteY3" fmla="*/ 248628 h 248628"/>
              <a:gd name="connsiteX4" fmla="*/ 54320 w 4687900"/>
              <a:gd name="connsiteY4" fmla="*/ 0 h 248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7900" h="248628">
                <a:moveTo>
                  <a:pt x="54320" y="0"/>
                </a:moveTo>
                <a:lnTo>
                  <a:pt x="4687900" y="0"/>
                </a:lnTo>
                <a:lnTo>
                  <a:pt x="4633580" y="248628"/>
                </a:lnTo>
                <a:lnTo>
                  <a:pt x="0" y="248628"/>
                </a:lnTo>
                <a:lnTo>
                  <a:pt x="54320" y="0"/>
                </a:lnTo>
                <a:close/>
              </a:path>
            </a:pathLst>
          </a:custGeom>
        </p:spPr>
      </p:pic>
      <p:pic>
        <p:nvPicPr>
          <p:cNvPr id="30" name="Picture 29"/>
          <p:cNvPicPr>
            <a:picLocks noChangeAspect="1"/>
          </p:cNvPicPr>
          <p:nvPr/>
        </p:nvPicPr>
        <p:blipFill>
          <a:blip r:embed="rId3"/>
          <a:srcRect t="100000" r="22585" b="-8411"/>
          <a:stretch>
            <a:fillRect/>
          </a:stretch>
        </p:blipFill>
        <p:spPr>
          <a:xfrm>
            <a:off x="2527666" y="6111977"/>
            <a:ext cx="4719238" cy="392062"/>
          </a:xfrm>
          <a:custGeom>
            <a:avLst/>
            <a:gdLst>
              <a:gd name="connsiteX0" fmla="*/ 85658 w 4719238"/>
              <a:gd name="connsiteY0" fmla="*/ 0 h 392062"/>
              <a:gd name="connsiteX1" fmla="*/ 4719238 w 4719238"/>
              <a:gd name="connsiteY1" fmla="*/ 0 h 392062"/>
              <a:gd name="connsiteX2" fmla="*/ 4633580 w 4719238"/>
              <a:gd name="connsiteY2" fmla="*/ 392062 h 392062"/>
              <a:gd name="connsiteX3" fmla="*/ 0 w 4719238"/>
              <a:gd name="connsiteY3" fmla="*/ 392062 h 392062"/>
              <a:gd name="connsiteX4" fmla="*/ 85658 w 4719238"/>
              <a:gd name="connsiteY4" fmla="*/ 0 h 392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9238" h="392062">
                <a:moveTo>
                  <a:pt x="85658" y="0"/>
                </a:moveTo>
                <a:lnTo>
                  <a:pt x="4719238" y="0"/>
                </a:lnTo>
                <a:lnTo>
                  <a:pt x="4633580" y="392062"/>
                </a:lnTo>
                <a:lnTo>
                  <a:pt x="0" y="392062"/>
                </a:lnTo>
                <a:lnTo>
                  <a:pt x="85658" y="0"/>
                </a:lnTo>
                <a:close/>
              </a:path>
            </a:pathLst>
          </a:custGeom>
        </p:spPr>
      </p:pic>
      <p:sp>
        <p:nvSpPr>
          <p:cNvPr id="40" name="Flowchart: Data 39"/>
          <p:cNvSpPr/>
          <p:nvPr/>
        </p:nvSpPr>
        <p:spPr>
          <a:xfrm>
            <a:off x="6312311" y="1804588"/>
            <a:ext cx="4505842" cy="4130779"/>
          </a:xfrm>
          <a:prstGeom prst="flowChartInputOutpu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vi-VN" sz="2800" dirty="0">
                <a:solidFill>
                  <a:schemeClr val="tx1"/>
                </a:solidFill>
                <a:latin typeface="Times New Roman" panose="02020603050405020304" pitchFamily="18" charset="0"/>
                <a:ea typeface="Calibri" panose="020F0502020204030204" pitchFamily="34" charset="0"/>
              </a:rPr>
              <a:t>Đề bài: </a:t>
            </a:r>
            <a:r>
              <a:rPr lang="en-US" sz="2800" dirty="0" err="1">
                <a:solidFill>
                  <a:schemeClr val="tx1"/>
                </a:solidFill>
                <a:latin typeface="Times New Roman" panose="02020603050405020304" pitchFamily="18" charset="0"/>
                <a:ea typeface="Times New Roman" panose="02020603050405020304" pitchFamily="18" charset="0"/>
              </a:rPr>
              <a:t>Đọc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truyện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cổ</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tích</a:t>
            </a:r>
            <a:r>
              <a:rPr lang="en-US" sz="2800"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Vua</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chích</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chòe</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em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hãy</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viết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bài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văn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nêu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suy</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nghĩ</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về</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một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hiện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tượng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đời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sống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được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đặt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ra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từ</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câu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chuyện</a:t>
            </a:r>
            <a:r>
              <a:rPr lang="en-US" sz="2800" dirty="0">
                <a:solidFill>
                  <a:schemeClr val="tx1"/>
                </a:solidFill>
                <a:latin typeface="Times New Roman" panose="02020603050405020304" pitchFamily="18" charset="0"/>
                <a:ea typeface="Times New Roman" panose="02020603050405020304" pitchFamily="18" charset="0"/>
              </a:rPr>
              <a:t>?</a:t>
            </a:r>
            <a:endParaRPr lang="en-US" sz="2800" b="1" dirty="0">
              <a:solidFill>
                <a:schemeClr val="tx1"/>
              </a:solidFill>
              <a:effectLst/>
              <a:latin typeface="Times New Roman" panose="02020603050405020304" pitchFamily="18" charset="0"/>
              <a:ea typeface="Times New Roman" panose="02020603050405020304" pitchFamily="18" charset="0"/>
            </a:endParaRPr>
          </a:p>
        </p:txBody>
      </p:sp>
      <p:sp>
        <p:nvSpPr>
          <p:cNvPr id="41" name="Striped Right Arrow 40"/>
          <p:cNvSpPr/>
          <p:nvPr/>
        </p:nvSpPr>
        <p:spPr>
          <a:xfrm>
            <a:off x="6089648" y="2908504"/>
            <a:ext cx="384893" cy="1737850"/>
          </a:xfrm>
          <a:prstGeom prst="stripedRight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622894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78120" y="-2"/>
            <a:ext cx="899092" cy="522259"/>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046664" y="137731"/>
            <a:ext cx="6591869"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Thách</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hai</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Sáng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tạo</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cùng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5255002" y="715646"/>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32"/>
          <p:cNvPicPr>
            <a:picLocks noChangeAspect="1"/>
          </p:cNvPicPr>
          <p:nvPr/>
        </p:nvPicPr>
        <p:blipFill>
          <a:blip r:embed="rId3"/>
          <a:srcRect l="18111" t="-5334" r="4987" b="100000"/>
          <a:stretch>
            <a:fillRect/>
          </a:stretch>
        </p:blipFill>
        <p:spPr>
          <a:xfrm>
            <a:off x="3631741" y="1201995"/>
            <a:ext cx="4687900" cy="248628"/>
          </a:xfrm>
          <a:custGeom>
            <a:avLst/>
            <a:gdLst>
              <a:gd name="connsiteX0" fmla="*/ 54320 w 4687900"/>
              <a:gd name="connsiteY0" fmla="*/ 0 h 248628"/>
              <a:gd name="connsiteX1" fmla="*/ 4687900 w 4687900"/>
              <a:gd name="connsiteY1" fmla="*/ 0 h 248628"/>
              <a:gd name="connsiteX2" fmla="*/ 4633580 w 4687900"/>
              <a:gd name="connsiteY2" fmla="*/ 248628 h 248628"/>
              <a:gd name="connsiteX3" fmla="*/ 0 w 4687900"/>
              <a:gd name="connsiteY3" fmla="*/ 248628 h 248628"/>
              <a:gd name="connsiteX4" fmla="*/ 54320 w 4687900"/>
              <a:gd name="connsiteY4" fmla="*/ 0 h 248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7900" h="248628">
                <a:moveTo>
                  <a:pt x="54320" y="0"/>
                </a:moveTo>
                <a:lnTo>
                  <a:pt x="4687900" y="0"/>
                </a:lnTo>
                <a:lnTo>
                  <a:pt x="4633580" y="248628"/>
                </a:lnTo>
                <a:lnTo>
                  <a:pt x="0" y="248628"/>
                </a:lnTo>
                <a:lnTo>
                  <a:pt x="54320" y="0"/>
                </a:lnTo>
                <a:close/>
              </a:path>
            </a:pathLst>
          </a:custGeom>
        </p:spPr>
      </p:pic>
      <p:pic>
        <p:nvPicPr>
          <p:cNvPr id="30" name="Picture 29"/>
          <p:cNvPicPr>
            <a:picLocks noChangeAspect="1"/>
          </p:cNvPicPr>
          <p:nvPr/>
        </p:nvPicPr>
        <p:blipFill>
          <a:blip r:embed="rId3"/>
          <a:srcRect t="100000" r="22585" b="-8411"/>
          <a:stretch>
            <a:fillRect/>
          </a:stretch>
        </p:blipFill>
        <p:spPr>
          <a:xfrm>
            <a:off x="2527666" y="6111977"/>
            <a:ext cx="4719238" cy="392062"/>
          </a:xfrm>
          <a:custGeom>
            <a:avLst/>
            <a:gdLst>
              <a:gd name="connsiteX0" fmla="*/ 85658 w 4719238"/>
              <a:gd name="connsiteY0" fmla="*/ 0 h 392062"/>
              <a:gd name="connsiteX1" fmla="*/ 4719238 w 4719238"/>
              <a:gd name="connsiteY1" fmla="*/ 0 h 392062"/>
              <a:gd name="connsiteX2" fmla="*/ 4633580 w 4719238"/>
              <a:gd name="connsiteY2" fmla="*/ 392062 h 392062"/>
              <a:gd name="connsiteX3" fmla="*/ 0 w 4719238"/>
              <a:gd name="connsiteY3" fmla="*/ 392062 h 392062"/>
              <a:gd name="connsiteX4" fmla="*/ 85658 w 4719238"/>
              <a:gd name="connsiteY4" fmla="*/ 0 h 392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9238" h="392062">
                <a:moveTo>
                  <a:pt x="85658" y="0"/>
                </a:moveTo>
                <a:lnTo>
                  <a:pt x="4719238" y="0"/>
                </a:lnTo>
                <a:lnTo>
                  <a:pt x="4633580" y="392062"/>
                </a:lnTo>
                <a:lnTo>
                  <a:pt x="0" y="392062"/>
                </a:lnTo>
                <a:lnTo>
                  <a:pt x="85658" y="0"/>
                </a:lnTo>
                <a:close/>
              </a:path>
            </a:pathLst>
          </a:custGeom>
        </p:spPr>
      </p:pic>
      <p:sp>
        <p:nvSpPr>
          <p:cNvPr id="6" name="Rectangle 5"/>
          <p:cNvSpPr/>
          <p:nvPr/>
        </p:nvSpPr>
        <p:spPr>
          <a:xfrm>
            <a:off x="589998" y="1238866"/>
            <a:ext cx="3618811" cy="553357"/>
          </a:xfrm>
          <a:prstGeom prst="rect">
            <a:avLst/>
          </a:prstGeom>
        </p:spPr>
        <p:txBody>
          <a:bodyPr wrap="none">
            <a:spAutoFit/>
          </a:bodyPr>
          <a:lstStyle/>
          <a:p>
            <a:pPr>
              <a:lnSpc>
                <a:spcPct val="107000"/>
              </a:lnSpc>
              <a:spcAft>
                <a:spcPts val="1200"/>
              </a:spcAft>
            </a:pPr>
            <a:r>
              <a:rPr lang="en-US" sz="2800" b="1" dirty="0" err="1">
                <a:solidFill>
                  <a:srgbClr val="0000FF"/>
                </a:solidFill>
                <a:latin typeface="Times New Roman" panose="02020603050405020304" pitchFamily="18" charset="0"/>
                <a:ea typeface="MS Mincho"/>
                <a:cs typeface="Times New Roman" panose="02020603050405020304" pitchFamily="18" charset="0"/>
              </a:rPr>
              <a:t>Bước</a:t>
            </a:r>
            <a:r>
              <a:rPr lang="en-US" sz="2800" b="1" dirty="0">
                <a:solidFill>
                  <a:srgbClr val="0000FF"/>
                </a:solidFill>
                <a:latin typeface="Times New Roman" panose="02020603050405020304" pitchFamily="18" charset="0"/>
                <a:ea typeface="MS Mincho"/>
                <a:cs typeface="Times New Roman" panose="02020603050405020304" pitchFamily="18" charset="0"/>
              </a:rPr>
              <a:t> 1. </a:t>
            </a:r>
            <a:r>
              <a:rPr lang="en-US" sz="2800" b="1" dirty="0" err="1">
                <a:solidFill>
                  <a:srgbClr val="0000FF"/>
                </a:solidFill>
                <a:latin typeface="Times New Roman" panose="02020603050405020304" pitchFamily="18" charset="0"/>
                <a:ea typeface="MS Mincho"/>
                <a:cs typeface="Times New Roman" panose="02020603050405020304" pitchFamily="18" charset="0"/>
              </a:rPr>
              <a:t>Trước</a:t>
            </a:r>
            <a:r>
              <a:rPr lang="en-US" sz="2800" b="1" dirty="0">
                <a:solidFill>
                  <a:srgbClr val="0000FF"/>
                </a:solidFill>
                <a:latin typeface="Times New Roman" panose="02020603050405020304" pitchFamily="18" charset="0"/>
                <a:ea typeface="MS Mincho"/>
                <a:cs typeface="Times New Roman" panose="02020603050405020304" pitchFamily="18" charset="0"/>
              </a:rPr>
              <a:t> </a:t>
            </a:r>
            <a:r>
              <a:rPr lang="en-US" sz="2800" b="1" dirty="0" err="1">
                <a:solidFill>
                  <a:srgbClr val="0000FF"/>
                </a:solidFill>
                <a:latin typeface="Times New Roman" panose="02020603050405020304" pitchFamily="18" charset="0"/>
                <a:ea typeface="MS Mincho"/>
                <a:cs typeface="Times New Roman" panose="02020603050405020304" pitchFamily="18" charset="0"/>
              </a:rPr>
              <a:t>khi</a:t>
            </a:r>
            <a:r>
              <a:rPr lang="en-US" sz="2800" b="1" dirty="0">
                <a:solidFill>
                  <a:srgbClr val="0000FF"/>
                </a:solidFill>
                <a:latin typeface="Times New Roman" panose="02020603050405020304" pitchFamily="18" charset="0"/>
                <a:ea typeface="MS Mincho"/>
                <a:cs typeface="Times New Roman" panose="02020603050405020304" pitchFamily="18" charset="0"/>
              </a:rPr>
              <a:t> </a:t>
            </a:r>
            <a:r>
              <a:rPr lang="en-US" sz="2800" b="1" dirty="0" err="1">
                <a:solidFill>
                  <a:srgbClr val="0000FF"/>
                </a:solidFill>
                <a:latin typeface="Times New Roman" panose="02020603050405020304" pitchFamily="18" charset="0"/>
                <a:ea typeface="MS Mincho"/>
                <a:cs typeface="Times New Roman" panose="02020603050405020304" pitchFamily="18" charset="0"/>
              </a:rPr>
              <a:t>viết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057979" y="1818608"/>
            <a:ext cx="2939374" cy="441709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3" name="Flowchart: Stored Data 12"/>
          <p:cNvSpPr/>
          <p:nvPr/>
        </p:nvSpPr>
        <p:spPr>
          <a:xfrm>
            <a:off x="4445644" y="2239731"/>
            <a:ext cx="6814959" cy="3451123"/>
          </a:xfrm>
          <a:prstGeom prst="flowChartOnlineStorag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lnSpc>
                <a:spcPct val="107000"/>
              </a:lnSpc>
              <a:spcAft>
                <a:spcPts val="0"/>
              </a:spcAft>
            </a:pPr>
            <a:r>
              <a:rPr lang="en-US"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Lựa chọn đề tài:</a:t>
            </a:r>
            <a:r>
              <a:rPr lang="en-US"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Đọc truyện cổ tích</a:t>
            </a:r>
            <a:r>
              <a:rPr lang="en-US" sz="28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a:solidFill>
                  <a:schemeClr val="tx1"/>
                </a:solidFill>
                <a:latin typeface="Times New Roman" panose="02020603050405020304" pitchFamily="18" charset="0"/>
                <a:ea typeface="Calibri" panose="020F0502020204030204" pitchFamily="34" charset="0"/>
                <a:cs typeface="Times New Roman" panose="02020603050405020304" pitchFamily="18" charset="0"/>
              </a:rPr>
              <a:t>Vua chích chòe</a:t>
            </a:r>
            <a:r>
              <a:rPr lang="en-US" sz="28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r>
              <a:rPr lang="en-US"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và suy nghĩ về một hiện tượng chê bai, miệt thị nét ngoại hình hay khiếm khuyết cơ thể của người khác trong đời sống.</a:t>
            </a:r>
            <a:endParaRPr lang="en-US" sz="280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37726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78120" y="-2"/>
            <a:ext cx="899092" cy="522259"/>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046664" y="137731"/>
            <a:ext cx="6591869"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Thách</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hai</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Sáng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tạo</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cùng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5255002" y="715646"/>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32"/>
          <p:cNvPicPr>
            <a:picLocks noChangeAspect="1"/>
          </p:cNvPicPr>
          <p:nvPr/>
        </p:nvPicPr>
        <p:blipFill>
          <a:blip r:embed="rId3"/>
          <a:srcRect l="18111" t="-5334" r="4987" b="100000"/>
          <a:stretch>
            <a:fillRect/>
          </a:stretch>
        </p:blipFill>
        <p:spPr>
          <a:xfrm>
            <a:off x="3631741" y="1201995"/>
            <a:ext cx="4687900" cy="248628"/>
          </a:xfrm>
          <a:custGeom>
            <a:avLst/>
            <a:gdLst>
              <a:gd name="connsiteX0" fmla="*/ 54320 w 4687900"/>
              <a:gd name="connsiteY0" fmla="*/ 0 h 248628"/>
              <a:gd name="connsiteX1" fmla="*/ 4687900 w 4687900"/>
              <a:gd name="connsiteY1" fmla="*/ 0 h 248628"/>
              <a:gd name="connsiteX2" fmla="*/ 4633580 w 4687900"/>
              <a:gd name="connsiteY2" fmla="*/ 248628 h 248628"/>
              <a:gd name="connsiteX3" fmla="*/ 0 w 4687900"/>
              <a:gd name="connsiteY3" fmla="*/ 248628 h 248628"/>
              <a:gd name="connsiteX4" fmla="*/ 54320 w 4687900"/>
              <a:gd name="connsiteY4" fmla="*/ 0 h 248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7900" h="248628">
                <a:moveTo>
                  <a:pt x="54320" y="0"/>
                </a:moveTo>
                <a:lnTo>
                  <a:pt x="4687900" y="0"/>
                </a:lnTo>
                <a:lnTo>
                  <a:pt x="4633580" y="248628"/>
                </a:lnTo>
                <a:lnTo>
                  <a:pt x="0" y="248628"/>
                </a:lnTo>
                <a:lnTo>
                  <a:pt x="54320" y="0"/>
                </a:lnTo>
                <a:close/>
              </a:path>
            </a:pathLst>
          </a:custGeom>
        </p:spPr>
      </p:pic>
      <p:pic>
        <p:nvPicPr>
          <p:cNvPr id="30" name="Picture 29"/>
          <p:cNvPicPr>
            <a:picLocks noChangeAspect="1"/>
          </p:cNvPicPr>
          <p:nvPr/>
        </p:nvPicPr>
        <p:blipFill>
          <a:blip r:embed="rId3"/>
          <a:srcRect t="100000" r="22585" b="-8411"/>
          <a:stretch>
            <a:fillRect/>
          </a:stretch>
        </p:blipFill>
        <p:spPr>
          <a:xfrm>
            <a:off x="2527666" y="6111977"/>
            <a:ext cx="4719238" cy="392062"/>
          </a:xfrm>
          <a:custGeom>
            <a:avLst/>
            <a:gdLst>
              <a:gd name="connsiteX0" fmla="*/ 85658 w 4719238"/>
              <a:gd name="connsiteY0" fmla="*/ 0 h 392062"/>
              <a:gd name="connsiteX1" fmla="*/ 4719238 w 4719238"/>
              <a:gd name="connsiteY1" fmla="*/ 0 h 392062"/>
              <a:gd name="connsiteX2" fmla="*/ 4633580 w 4719238"/>
              <a:gd name="connsiteY2" fmla="*/ 392062 h 392062"/>
              <a:gd name="connsiteX3" fmla="*/ 0 w 4719238"/>
              <a:gd name="connsiteY3" fmla="*/ 392062 h 392062"/>
              <a:gd name="connsiteX4" fmla="*/ 85658 w 4719238"/>
              <a:gd name="connsiteY4" fmla="*/ 0 h 392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9238" h="392062">
                <a:moveTo>
                  <a:pt x="85658" y="0"/>
                </a:moveTo>
                <a:lnTo>
                  <a:pt x="4719238" y="0"/>
                </a:lnTo>
                <a:lnTo>
                  <a:pt x="4633580" y="392062"/>
                </a:lnTo>
                <a:lnTo>
                  <a:pt x="0" y="392062"/>
                </a:lnTo>
                <a:lnTo>
                  <a:pt x="85658" y="0"/>
                </a:lnTo>
                <a:close/>
              </a:path>
            </a:pathLst>
          </a:custGeom>
        </p:spPr>
      </p:pic>
      <p:sp>
        <p:nvSpPr>
          <p:cNvPr id="6" name="Rectangle 5"/>
          <p:cNvSpPr/>
          <p:nvPr/>
        </p:nvSpPr>
        <p:spPr>
          <a:xfrm>
            <a:off x="589998" y="1238866"/>
            <a:ext cx="3618811"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Times New Roman" panose="02020603050405020304" pitchFamily="18" charset="0"/>
              </a:rPr>
              <a:t>Bước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Times New Roman" panose="02020603050405020304" pitchFamily="18" charset="0"/>
              </a:rPr>
              <a:t> 1.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Times New Roman" panose="02020603050405020304" pitchFamily="18" charset="0"/>
              </a:rPr>
              <a:t>Trước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Times New Roman" panose="02020603050405020304" pitchFamily="18" charset="0"/>
              </a:rPr>
              <a:t>khi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Times New Roman" panose="02020603050405020304" pitchFamily="18" charset="0"/>
              </a:rPr>
              <a:t>viết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Rectangle 19"/>
          <p:cNvSpPr/>
          <p:nvPr/>
        </p:nvSpPr>
        <p:spPr>
          <a:xfrm>
            <a:off x="673099" y="1594130"/>
            <a:ext cx="10833100" cy="4714304"/>
          </a:xfrm>
          <a:prstGeom prst="rect">
            <a:avLst/>
          </a:prstGeom>
        </p:spPr>
        <p:txBody>
          <a:bodyPr>
            <a:spAutoFit/>
          </a:bodyPr>
          <a:lstStyle/>
          <a:p>
            <a:pPr fontAlgn="base">
              <a:lnSpc>
                <a:spcPct val="107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b.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Tìm</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ý:</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fontAlgn="base">
              <a:lnSpc>
                <a:spcPct val="107000"/>
              </a:lnSpc>
              <a:spcAft>
                <a:spcPts val="750"/>
              </a:spcAft>
              <a:buFont typeface="Wingdings" panose="05000000000000000000" pitchFamily="2" charset="2"/>
              <a:buChar char="ü"/>
            </a:pPr>
            <a:r>
              <a:rPr lang="en-US" sz="2600" dirty="0" err="1" smtClean="0">
                <a:latin typeface="Times New Roman" panose="02020603050405020304" pitchFamily="18" charset="0"/>
                <a:ea typeface="Times New Roman" panose="02020603050405020304" pitchFamily="18" charset="0"/>
                <a:cs typeface="Times New Roman" panose="02020603050405020304" pitchFamily="18" charset="0"/>
              </a:rPr>
              <a:t>Điều</a:t>
            </a:r>
            <a:r>
              <a:rPr lang="en-US" sz="2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muốn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viết</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liên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tới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cuốn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sách</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phẩm</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Ai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giả</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cuốn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sách</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phẩm</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fontAlgn="base">
              <a:lnSpc>
                <a:spcPct val="107000"/>
              </a:lnSpc>
              <a:spcAft>
                <a:spcPts val="750"/>
              </a:spcAft>
              <a:buFont typeface="Wingdings" panose="05000000000000000000" pitchFamily="2" charset="2"/>
              <a:buChar char="ü"/>
            </a:pPr>
            <a:r>
              <a:rPr lang="en-US" sz="2600" dirty="0" smtClean="0">
                <a:latin typeface="Times New Roman" panose="02020603050405020304" pitchFamily="18" charset="0"/>
                <a:ea typeface="Times New Roman" panose="02020603050405020304" pitchFamily="18" charset="0"/>
                <a:cs typeface="Times New Roman" panose="02020603050405020304" pitchFamily="18" charset="0"/>
              </a:rPr>
              <a:t>Chi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tiết</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sách</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phẩm</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ấn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tượng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sâu</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sắc</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nhất</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 Chi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tiết</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đầu</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chuyện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bữa</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tiệc</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kén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phò</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mã</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vua</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chúa</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chê</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bai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mọi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nhất</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vua</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chích</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chòe</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fontAlgn="base">
              <a:lnSpc>
                <a:spcPct val="107000"/>
              </a:lnSpc>
              <a:spcAft>
                <a:spcPts val="750"/>
              </a:spcAft>
              <a:buFont typeface="Wingdings" panose="05000000000000000000" pitchFamily="2" charset="2"/>
              <a:buChar char="ü"/>
            </a:pPr>
            <a:r>
              <a:rPr lang="en-US" sz="2600" dirty="0" smtClean="0">
                <a:latin typeface="Times New Roman" panose="02020603050405020304" pitchFamily="18" charset="0"/>
                <a:ea typeface="Times New Roman" panose="02020603050405020304" pitchFamily="18" charset="0"/>
                <a:cs typeface="Times New Roman" panose="02020603050405020304" pitchFamily="18" charset="0"/>
              </a:rPr>
              <a:t>Chi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tiết</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khiến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suy</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nghĩ</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tượng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đời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tượng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chê</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bai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miệt</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thị</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cơ</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ngoại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khác</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fontAlgn="base">
              <a:lnSpc>
                <a:spcPct val="107000"/>
              </a:lnSpc>
              <a:spcAft>
                <a:spcPts val="750"/>
              </a:spcAft>
              <a:buFont typeface="Wingdings" panose="05000000000000000000" pitchFamily="2" charset="2"/>
              <a:buChar char="ü"/>
            </a:pPr>
            <a:r>
              <a:rPr lang="en-US" sz="2600" dirty="0" err="1" smtClean="0">
                <a:latin typeface="Times New Roman" panose="02020603050405020304" pitchFamily="18" charset="0"/>
                <a:ea typeface="Times New Roman" panose="02020603050405020304" pitchFamily="18" charset="0"/>
                <a:cs typeface="Times New Roman" panose="02020603050405020304" pitchFamily="18" charset="0"/>
              </a:rPr>
              <a:t>Em</a:t>
            </a:r>
            <a:r>
              <a:rPr lang="en-US" sz="2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kiến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thế</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tượng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phản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đối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lên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án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tượng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mong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muốn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loại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bỏ</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vi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chê</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bai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miệt</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thị</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cơ</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2453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xEl>
                                              <p:pRg st="1" end="1"/>
                                            </p:txEl>
                                          </p:spTgt>
                                        </p:tgtEl>
                                        <p:attrNameLst>
                                          <p:attrName>style.visibility</p:attrName>
                                        </p:attrNameLst>
                                      </p:cBhvr>
                                      <p:to>
                                        <p:strVal val="visible"/>
                                      </p:to>
                                    </p:set>
                                    <p:animEffect transition="in" filter="fade">
                                      <p:cBhvr>
                                        <p:cTn id="7" dur="1000"/>
                                        <p:tgtEl>
                                          <p:spTgt spid="20">
                                            <p:txEl>
                                              <p:pRg st="1" end="1"/>
                                            </p:txEl>
                                          </p:spTgt>
                                        </p:tgtEl>
                                      </p:cBhvr>
                                    </p:animEffect>
                                    <p:anim calcmode="lin" valueType="num">
                                      <p:cBhvr>
                                        <p:cTn id="8"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xEl>
                                              <p:pRg st="2" end="2"/>
                                            </p:txEl>
                                          </p:spTgt>
                                        </p:tgtEl>
                                        <p:attrNameLst>
                                          <p:attrName>style.visibility</p:attrName>
                                        </p:attrNameLst>
                                      </p:cBhvr>
                                      <p:to>
                                        <p:strVal val="visible"/>
                                      </p:to>
                                    </p:set>
                                    <p:animEffect transition="in" filter="fade">
                                      <p:cBhvr>
                                        <p:cTn id="14" dur="1000"/>
                                        <p:tgtEl>
                                          <p:spTgt spid="20">
                                            <p:txEl>
                                              <p:pRg st="2" end="2"/>
                                            </p:txEl>
                                          </p:spTgt>
                                        </p:tgtEl>
                                      </p:cBhvr>
                                    </p:animEffect>
                                    <p:anim calcmode="lin" valueType="num">
                                      <p:cBhvr>
                                        <p:cTn id="15" dur="10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xEl>
                                              <p:pRg st="3" end="3"/>
                                            </p:txEl>
                                          </p:spTgt>
                                        </p:tgtEl>
                                        <p:attrNameLst>
                                          <p:attrName>style.visibility</p:attrName>
                                        </p:attrNameLst>
                                      </p:cBhvr>
                                      <p:to>
                                        <p:strVal val="visible"/>
                                      </p:to>
                                    </p:set>
                                    <p:animEffect transition="in" filter="fade">
                                      <p:cBhvr>
                                        <p:cTn id="21" dur="1000"/>
                                        <p:tgtEl>
                                          <p:spTgt spid="20">
                                            <p:txEl>
                                              <p:pRg st="3" end="3"/>
                                            </p:txEl>
                                          </p:spTgt>
                                        </p:tgtEl>
                                      </p:cBhvr>
                                    </p:animEffect>
                                    <p:anim calcmode="lin" valueType="num">
                                      <p:cBhvr>
                                        <p:cTn id="22" dur="1000" fill="hold"/>
                                        <p:tgtEl>
                                          <p:spTgt spid="20">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xEl>
                                              <p:pRg st="4" end="4"/>
                                            </p:txEl>
                                          </p:spTgt>
                                        </p:tgtEl>
                                        <p:attrNameLst>
                                          <p:attrName>style.visibility</p:attrName>
                                        </p:attrNameLst>
                                      </p:cBhvr>
                                      <p:to>
                                        <p:strVal val="visible"/>
                                      </p:to>
                                    </p:set>
                                    <p:animEffect transition="in" filter="fade">
                                      <p:cBhvr>
                                        <p:cTn id="28" dur="1000"/>
                                        <p:tgtEl>
                                          <p:spTgt spid="20">
                                            <p:txEl>
                                              <p:pRg st="4" end="4"/>
                                            </p:txEl>
                                          </p:spTgt>
                                        </p:tgtEl>
                                      </p:cBhvr>
                                    </p:animEffect>
                                    <p:anim calcmode="lin" valueType="num">
                                      <p:cBhvr>
                                        <p:cTn id="29" dur="1000" fill="hold"/>
                                        <p:tgtEl>
                                          <p:spTgt spid="20">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78120" y="-2"/>
            <a:ext cx="899092" cy="522259"/>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046664" y="137731"/>
            <a:ext cx="6591869"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Thách</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hai</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Sáng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tạo</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cùng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5255002" y="715646"/>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32"/>
          <p:cNvPicPr>
            <a:picLocks noChangeAspect="1"/>
          </p:cNvPicPr>
          <p:nvPr/>
        </p:nvPicPr>
        <p:blipFill>
          <a:blip r:embed="rId3"/>
          <a:srcRect l="18111" t="-5334" r="4987" b="100000"/>
          <a:stretch>
            <a:fillRect/>
          </a:stretch>
        </p:blipFill>
        <p:spPr>
          <a:xfrm>
            <a:off x="3631741" y="1201995"/>
            <a:ext cx="4687900" cy="248628"/>
          </a:xfrm>
          <a:custGeom>
            <a:avLst/>
            <a:gdLst>
              <a:gd name="connsiteX0" fmla="*/ 54320 w 4687900"/>
              <a:gd name="connsiteY0" fmla="*/ 0 h 248628"/>
              <a:gd name="connsiteX1" fmla="*/ 4687900 w 4687900"/>
              <a:gd name="connsiteY1" fmla="*/ 0 h 248628"/>
              <a:gd name="connsiteX2" fmla="*/ 4633580 w 4687900"/>
              <a:gd name="connsiteY2" fmla="*/ 248628 h 248628"/>
              <a:gd name="connsiteX3" fmla="*/ 0 w 4687900"/>
              <a:gd name="connsiteY3" fmla="*/ 248628 h 248628"/>
              <a:gd name="connsiteX4" fmla="*/ 54320 w 4687900"/>
              <a:gd name="connsiteY4" fmla="*/ 0 h 248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7900" h="248628">
                <a:moveTo>
                  <a:pt x="54320" y="0"/>
                </a:moveTo>
                <a:lnTo>
                  <a:pt x="4687900" y="0"/>
                </a:lnTo>
                <a:lnTo>
                  <a:pt x="4633580" y="248628"/>
                </a:lnTo>
                <a:lnTo>
                  <a:pt x="0" y="248628"/>
                </a:lnTo>
                <a:lnTo>
                  <a:pt x="54320" y="0"/>
                </a:lnTo>
                <a:close/>
              </a:path>
            </a:pathLst>
          </a:custGeom>
        </p:spPr>
      </p:pic>
      <p:pic>
        <p:nvPicPr>
          <p:cNvPr id="30" name="Picture 29"/>
          <p:cNvPicPr>
            <a:picLocks noChangeAspect="1"/>
          </p:cNvPicPr>
          <p:nvPr/>
        </p:nvPicPr>
        <p:blipFill>
          <a:blip r:embed="rId3"/>
          <a:srcRect t="100000" r="22585" b="-8411"/>
          <a:stretch>
            <a:fillRect/>
          </a:stretch>
        </p:blipFill>
        <p:spPr>
          <a:xfrm>
            <a:off x="2527666" y="6111977"/>
            <a:ext cx="4719238" cy="392062"/>
          </a:xfrm>
          <a:custGeom>
            <a:avLst/>
            <a:gdLst>
              <a:gd name="connsiteX0" fmla="*/ 85658 w 4719238"/>
              <a:gd name="connsiteY0" fmla="*/ 0 h 392062"/>
              <a:gd name="connsiteX1" fmla="*/ 4719238 w 4719238"/>
              <a:gd name="connsiteY1" fmla="*/ 0 h 392062"/>
              <a:gd name="connsiteX2" fmla="*/ 4633580 w 4719238"/>
              <a:gd name="connsiteY2" fmla="*/ 392062 h 392062"/>
              <a:gd name="connsiteX3" fmla="*/ 0 w 4719238"/>
              <a:gd name="connsiteY3" fmla="*/ 392062 h 392062"/>
              <a:gd name="connsiteX4" fmla="*/ 85658 w 4719238"/>
              <a:gd name="connsiteY4" fmla="*/ 0 h 392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9238" h="392062">
                <a:moveTo>
                  <a:pt x="85658" y="0"/>
                </a:moveTo>
                <a:lnTo>
                  <a:pt x="4719238" y="0"/>
                </a:lnTo>
                <a:lnTo>
                  <a:pt x="4633580" y="392062"/>
                </a:lnTo>
                <a:lnTo>
                  <a:pt x="0" y="392062"/>
                </a:lnTo>
                <a:lnTo>
                  <a:pt x="85658" y="0"/>
                </a:lnTo>
                <a:close/>
              </a:path>
            </a:pathLst>
          </a:custGeom>
        </p:spPr>
      </p:pic>
      <p:sp>
        <p:nvSpPr>
          <p:cNvPr id="13" name="Rectangle 12"/>
          <p:cNvSpPr/>
          <p:nvPr/>
        </p:nvSpPr>
        <p:spPr>
          <a:xfrm>
            <a:off x="685800" y="1460089"/>
            <a:ext cx="10833100" cy="4513030"/>
          </a:xfrm>
          <a:prstGeom prst="rect">
            <a:avLst/>
          </a:prstGeom>
        </p:spPr>
        <p:txBody>
          <a:bodyPr>
            <a:spAutoFit/>
          </a:bodyPr>
          <a:lstStyle/>
          <a:p>
            <a:pPr fontAlgn="base">
              <a:lnSpc>
                <a:spcPct val="107000"/>
              </a:lnSpc>
              <a:spcAft>
                <a:spcPts val="750"/>
              </a:spcAft>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Nêu</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lẽ</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chứng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rõ</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kiến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tượng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chê</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bai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miệt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thị</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ngoại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tượng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chê</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bai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miệt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thị</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hậu</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khắc</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phục</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gặp</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tượng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fontAlgn="base">
              <a:lnSpc>
                <a:spcPct val="107000"/>
              </a:lnSpc>
              <a:spcAft>
                <a:spcPts val="750"/>
              </a:spcAft>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bày</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cụ</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chi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tiết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gợi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tượng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chê</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bai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chế</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nhạo</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ngoại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fontAlgn="base">
              <a:lnSpc>
                <a:spcPct val="107000"/>
              </a:lnSpc>
              <a:spcAft>
                <a:spcPts val="750"/>
              </a:spcAft>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Khẳng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chê</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bai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chế</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nhạo</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ngoại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vi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xấu</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cần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loại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bỏ</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843092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78120" y="-2"/>
            <a:ext cx="899092" cy="522259"/>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046664" y="137731"/>
            <a:ext cx="6591869"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Thách</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hai</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Sáng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tạo</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cùng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5255002" y="715646"/>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32"/>
          <p:cNvPicPr>
            <a:picLocks noChangeAspect="1"/>
          </p:cNvPicPr>
          <p:nvPr/>
        </p:nvPicPr>
        <p:blipFill>
          <a:blip r:embed="rId3"/>
          <a:srcRect l="18111" t="-5334" r="4987" b="100000"/>
          <a:stretch>
            <a:fillRect/>
          </a:stretch>
        </p:blipFill>
        <p:spPr>
          <a:xfrm>
            <a:off x="3631741" y="1201995"/>
            <a:ext cx="4687900" cy="248628"/>
          </a:xfrm>
          <a:custGeom>
            <a:avLst/>
            <a:gdLst>
              <a:gd name="connsiteX0" fmla="*/ 54320 w 4687900"/>
              <a:gd name="connsiteY0" fmla="*/ 0 h 248628"/>
              <a:gd name="connsiteX1" fmla="*/ 4687900 w 4687900"/>
              <a:gd name="connsiteY1" fmla="*/ 0 h 248628"/>
              <a:gd name="connsiteX2" fmla="*/ 4633580 w 4687900"/>
              <a:gd name="connsiteY2" fmla="*/ 248628 h 248628"/>
              <a:gd name="connsiteX3" fmla="*/ 0 w 4687900"/>
              <a:gd name="connsiteY3" fmla="*/ 248628 h 248628"/>
              <a:gd name="connsiteX4" fmla="*/ 54320 w 4687900"/>
              <a:gd name="connsiteY4" fmla="*/ 0 h 248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7900" h="248628">
                <a:moveTo>
                  <a:pt x="54320" y="0"/>
                </a:moveTo>
                <a:lnTo>
                  <a:pt x="4687900" y="0"/>
                </a:lnTo>
                <a:lnTo>
                  <a:pt x="4633580" y="248628"/>
                </a:lnTo>
                <a:lnTo>
                  <a:pt x="0" y="248628"/>
                </a:lnTo>
                <a:lnTo>
                  <a:pt x="54320" y="0"/>
                </a:lnTo>
                <a:close/>
              </a:path>
            </a:pathLst>
          </a:custGeom>
        </p:spPr>
      </p:pic>
      <p:pic>
        <p:nvPicPr>
          <p:cNvPr id="30" name="Picture 29"/>
          <p:cNvPicPr>
            <a:picLocks noChangeAspect="1"/>
          </p:cNvPicPr>
          <p:nvPr/>
        </p:nvPicPr>
        <p:blipFill>
          <a:blip r:embed="rId3"/>
          <a:srcRect t="100000" r="22585" b="-8411"/>
          <a:stretch>
            <a:fillRect/>
          </a:stretch>
        </p:blipFill>
        <p:spPr>
          <a:xfrm>
            <a:off x="2527666" y="6111977"/>
            <a:ext cx="4719238" cy="392062"/>
          </a:xfrm>
          <a:custGeom>
            <a:avLst/>
            <a:gdLst>
              <a:gd name="connsiteX0" fmla="*/ 85658 w 4719238"/>
              <a:gd name="connsiteY0" fmla="*/ 0 h 392062"/>
              <a:gd name="connsiteX1" fmla="*/ 4719238 w 4719238"/>
              <a:gd name="connsiteY1" fmla="*/ 0 h 392062"/>
              <a:gd name="connsiteX2" fmla="*/ 4633580 w 4719238"/>
              <a:gd name="connsiteY2" fmla="*/ 392062 h 392062"/>
              <a:gd name="connsiteX3" fmla="*/ 0 w 4719238"/>
              <a:gd name="connsiteY3" fmla="*/ 392062 h 392062"/>
              <a:gd name="connsiteX4" fmla="*/ 85658 w 4719238"/>
              <a:gd name="connsiteY4" fmla="*/ 0 h 392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9238" h="392062">
                <a:moveTo>
                  <a:pt x="85658" y="0"/>
                </a:moveTo>
                <a:lnTo>
                  <a:pt x="4719238" y="0"/>
                </a:lnTo>
                <a:lnTo>
                  <a:pt x="4633580" y="392062"/>
                </a:lnTo>
                <a:lnTo>
                  <a:pt x="0" y="392062"/>
                </a:lnTo>
                <a:lnTo>
                  <a:pt x="85658" y="0"/>
                </a:lnTo>
                <a:close/>
              </a:path>
            </a:pathLst>
          </a:custGeom>
        </p:spPr>
      </p:pic>
      <p:sp>
        <p:nvSpPr>
          <p:cNvPr id="8" name="Rectangle 7"/>
          <p:cNvSpPr/>
          <p:nvPr/>
        </p:nvSpPr>
        <p:spPr>
          <a:xfrm>
            <a:off x="850588" y="1238866"/>
            <a:ext cx="1730987" cy="553357"/>
          </a:xfrm>
          <a:prstGeom prst="rect">
            <a:avLst/>
          </a:prstGeom>
        </p:spPr>
        <p:txBody>
          <a:bodyPr wrap="none">
            <a:spAutoFit/>
          </a:bodyPr>
          <a:lstStyle/>
          <a:p>
            <a:pPr fontAlgn="base">
              <a:lnSpc>
                <a:spcPct val="107000"/>
              </a:lnSpc>
              <a:spcBef>
                <a:spcPts val="375"/>
              </a:spcBef>
              <a:spcAft>
                <a:spcPts val="750"/>
              </a:spcAft>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bài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ound Diagonal Corner Rectangle 5"/>
          <p:cNvSpPr/>
          <p:nvPr/>
        </p:nvSpPr>
        <p:spPr>
          <a:xfrm>
            <a:off x="1994223" y="1901967"/>
            <a:ext cx="8216254" cy="3437812"/>
          </a:xfrm>
          <a:prstGeom prst="round2DiagRect">
            <a:avLst>
              <a:gd name="adj1" fmla="val 50000"/>
              <a:gd name="adj2" fmla="val 0"/>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lnSpc>
                <a:spcPct val="107000"/>
              </a:lnSpc>
              <a:spcAft>
                <a:spcPts val="750"/>
              </a:spcAft>
            </a:pP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lưu</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khai</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cụ</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dàn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mở</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tách</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2492098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78120" y="-2"/>
            <a:ext cx="899092" cy="522259"/>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046664" y="137731"/>
            <a:ext cx="6591869"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Thách</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hai</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Sáng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tạo</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cùng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5255002" y="715646"/>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32"/>
          <p:cNvPicPr>
            <a:picLocks noChangeAspect="1"/>
          </p:cNvPicPr>
          <p:nvPr/>
        </p:nvPicPr>
        <p:blipFill>
          <a:blip r:embed="rId3"/>
          <a:srcRect l="18111" t="-5334" r="4987" b="100000"/>
          <a:stretch>
            <a:fillRect/>
          </a:stretch>
        </p:blipFill>
        <p:spPr>
          <a:xfrm>
            <a:off x="3631741" y="1201995"/>
            <a:ext cx="4687900" cy="248628"/>
          </a:xfrm>
          <a:custGeom>
            <a:avLst/>
            <a:gdLst>
              <a:gd name="connsiteX0" fmla="*/ 54320 w 4687900"/>
              <a:gd name="connsiteY0" fmla="*/ 0 h 248628"/>
              <a:gd name="connsiteX1" fmla="*/ 4687900 w 4687900"/>
              <a:gd name="connsiteY1" fmla="*/ 0 h 248628"/>
              <a:gd name="connsiteX2" fmla="*/ 4633580 w 4687900"/>
              <a:gd name="connsiteY2" fmla="*/ 248628 h 248628"/>
              <a:gd name="connsiteX3" fmla="*/ 0 w 4687900"/>
              <a:gd name="connsiteY3" fmla="*/ 248628 h 248628"/>
              <a:gd name="connsiteX4" fmla="*/ 54320 w 4687900"/>
              <a:gd name="connsiteY4" fmla="*/ 0 h 248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7900" h="248628">
                <a:moveTo>
                  <a:pt x="54320" y="0"/>
                </a:moveTo>
                <a:lnTo>
                  <a:pt x="4687900" y="0"/>
                </a:lnTo>
                <a:lnTo>
                  <a:pt x="4633580" y="248628"/>
                </a:lnTo>
                <a:lnTo>
                  <a:pt x="0" y="248628"/>
                </a:lnTo>
                <a:lnTo>
                  <a:pt x="54320" y="0"/>
                </a:lnTo>
                <a:close/>
              </a:path>
            </a:pathLst>
          </a:custGeom>
        </p:spPr>
      </p:pic>
      <p:pic>
        <p:nvPicPr>
          <p:cNvPr id="30" name="Picture 29"/>
          <p:cNvPicPr>
            <a:picLocks noChangeAspect="1"/>
          </p:cNvPicPr>
          <p:nvPr/>
        </p:nvPicPr>
        <p:blipFill>
          <a:blip r:embed="rId3"/>
          <a:srcRect t="100000" r="22585" b="-8411"/>
          <a:stretch>
            <a:fillRect/>
          </a:stretch>
        </p:blipFill>
        <p:spPr>
          <a:xfrm>
            <a:off x="2527666" y="6111977"/>
            <a:ext cx="4719238" cy="392062"/>
          </a:xfrm>
          <a:custGeom>
            <a:avLst/>
            <a:gdLst>
              <a:gd name="connsiteX0" fmla="*/ 85658 w 4719238"/>
              <a:gd name="connsiteY0" fmla="*/ 0 h 392062"/>
              <a:gd name="connsiteX1" fmla="*/ 4719238 w 4719238"/>
              <a:gd name="connsiteY1" fmla="*/ 0 h 392062"/>
              <a:gd name="connsiteX2" fmla="*/ 4633580 w 4719238"/>
              <a:gd name="connsiteY2" fmla="*/ 392062 h 392062"/>
              <a:gd name="connsiteX3" fmla="*/ 0 w 4719238"/>
              <a:gd name="connsiteY3" fmla="*/ 392062 h 392062"/>
              <a:gd name="connsiteX4" fmla="*/ 85658 w 4719238"/>
              <a:gd name="connsiteY4" fmla="*/ 0 h 392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9238" h="392062">
                <a:moveTo>
                  <a:pt x="85658" y="0"/>
                </a:moveTo>
                <a:lnTo>
                  <a:pt x="4719238" y="0"/>
                </a:lnTo>
                <a:lnTo>
                  <a:pt x="4633580" y="392062"/>
                </a:lnTo>
                <a:lnTo>
                  <a:pt x="0" y="392062"/>
                </a:lnTo>
                <a:lnTo>
                  <a:pt x="85658" y="0"/>
                </a:lnTo>
                <a:close/>
              </a:path>
            </a:pathLst>
          </a:custGeom>
        </p:spPr>
      </p:pic>
      <p:sp>
        <p:nvSpPr>
          <p:cNvPr id="15" name="Snip Diagonal Corner Rectangle 14"/>
          <p:cNvSpPr/>
          <p:nvPr/>
        </p:nvSpPr>
        <p:spPr>
          <a:xfrm>
            <a:off x="2747091" y="2294073"/>
            <a:ext cx="6710516" cy="1231844"/>
          </a:xfrm>
          <a:prstGeom prst="snip2Diag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tabLst>
                <a:tab pos="287655" algn="l"/>
              </a:tabLst>
            </a:pP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Kiểm tra, nhận biết các l</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ỗ</a:t>
            </a: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 về dàn ý.</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Snip Diagonal Corner Rectangle 19"/>
          <p:cNvSpPr/>
          <p:nvPr/>
        </p:nvSpPr>
        <p:spPr>
          <a:xfrm>
            <a:off x="2205305" y="3881467"/>
            <a:ext cx="7794087" cy="1690449"/>
          </a:xfrm>
          <a:prstGeom prst="snip2Diag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tabLst>
                <a:tab pos="1386840" algn="l"/>
              </a:tabLst>
            </a:pP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Kiểm</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lỗi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chính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tả</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ngữ</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pháp</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dùng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liên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Chỉnh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sửa</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lỗi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đó</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viết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651343" y="1467464"/>
            <a:ext cx="6342314" cy="523220"/>
          </a:xfrm>
          <a:prstGeom prst="rect">
            <a:avLst/>
          </a:prstGeom>
        </p:spPr>
        <p:txBody>
          <a:bodyPr wrap="none">
            <a:spAutoFit/>
          </a:bodyPr>
          <a:lstStyle/>
          <a:p>
            <a:r>
              <a:rPr lang="en-US" sz="2800" b="1" dirty="0">
                <a:solidFill>
                  <a:srgbClr val="0070C0"/>
                </a:solidFill>
                <a:latin typeface="Times New Roman" panose="02020603050405020304" pitchFamily="18" charset="0"/>
                <a:ea typeface="MS Mincho"/>
              </a:rPr>
              <a:t>3. </a:t>
            </a:r>
            <a:r>
              <a:rPr lang="en-US" sz="2800" b="1" dirty="0" err="1">
                <a:solidFill>
                  <a:srgbClr val="0070C0"/>
                </a:solidFill>
                <a:latin typeface="Times New Roman" panose="02020603050405020304" pitchFamily="18" charset="0"/>
                <a:ea typeface="MS Mincho"/>
              </a:rPr>
              <a:t>Trả</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bài</a:t>
            </a:r>
            <a:r>
              <a:rPr lang="en-US" sz="2800" b="1" dirty="0">
                <a:solidFill>
                  <a:srgbClr val="0070C0"/>
                </a:solidFill>
                <a:latin typeface="Times New Roman" panose="02020603050405020304" pitchFamily="18" charset="0"/>
                <a:ea typeface="MS Mincho"/>
              </a:rPr>
              <a:t> (</a:t>
            </a:r>
            <a:r>
              <a:rPr lang="vi-VN" sz="2800" b="1" dirty="0">
                <a:solidFill>
                  <a:srgbClr val="0070C0"/>
                </a:solidFill>
                <a:latin typeface="Times New Roman" panose="02020603050405020304" pitchFamily="18" charset="0"/>
                <a:ea typeface="MS Mincho"/>
              </a:rPr>
              <a:t> Kiểm tra, chỉnh sửa bài văn)</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3602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91938" y="149158"/>
            <a:ext cx="5820824" cy="522259"/>
          </a:xfrm>
          <a:prstGeom prst="rect">
            <a:avLst/>
          </a:prstGeom>
        </p:spPr>
        <p:txBody>
          <a:bodyPr wrap="none">
            <a:spAutoFit/>
          </a:bodyPr>
          <a:lstStyle/>
          <a:p>
            <a:pPr>
              <a:lnSpc>
                <a:spcPct val="107000"/>
              </a:lnSpc>
              <a:spcAft>
                <a:spcPts val="0"/>
              </a:spcAft>
              <a:tabLst>
                <a:tab pos="602615" algn="l"/>
              </a:tabLst>
            </a:pPr>
            <a:r>
              <a:rPr lang="en-US" sz="2800" b="1" dirty="0">
                <a:solidFill>
                  <a:srgbClr val="172103"/>
                </a:solidFill>
                <a:latin typeface="Times New Roman" panose="02020603050405020304" pitchFamily="18" charset="0"/>
                <a:ea typeface="Times New Roman" panose="02020603050405020304" pitchFamily="18" charset="0"/>
                <a:cs typeface="Times New Roman" panose="02020603050405020304" pitchFamily="18" charset="0"/>
              </a:rPr>
              <a:t>Rubric 2: </a:t>
            </a:r>
            <a:r>
              <a:rPr lang="en-US" sz="2800" b="1" dirty="0" err="1">
                <a:solidFill>
                  <a:srgbClr val="172103"/>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b="1" dirty="0">
                <a:solidFill>
                  <a:srgbClr val="17210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72103"/>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2800" b="1" dirty="0">
                <a:solidFill>
                  <a:srgbClr val="17210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72103"/>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dirty="0">
                <a:solidFill>
                  <a:srgbClr val="17210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72103"/>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b="1" dirty="0">
                <a:solidFill>
                  <a:srgbClr val="17210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72103"/>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17210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72103"/>
                </a:solidFill>
                <a:latin typeface="Times New Roman" panose="02020603050405020304" pitchFamily="18" charset="0"/>
                <a:ea typeface="Times New Roman" panose="02020603050405020304" pitchFamily="18" charset="0"/>
                <a:cs typeface="Times New Roman" panose="02020603050405020304" pitchFamily="18" charset="0"/>
              </a:rPr>
              <a:t>tập</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431722874"/>
              </p:ext>
            </p:extLst>
          </p:nvPr>
        </p:nvGraphicFramePr>
        <p:xfrm>
          <a:off x="685799" y="821488"/>
          <a:ext cx="10833101" cy="5087557"/>
        </p:xfrm>
        <a:graphic>
          <a:graphicData uri="http://schemas.openxmlformats.org/drawingml/2006/table">
            <a:tbl>
              <a:tblPr firstRow="1" firstCol="1" bandRow="1" bandCol="1"/>
              <a:tblGrid>
                <a:gridCol w="2804452">
                  <a:extLst>
                    <a:ext uri="{9D8B030D-6E8A-4147-A177-3AD203B41FA5}">
                      <a16:colId xmlns="" xmlns:a16="http://schemas.microsoft.com/office/drawing/2014/main" val="654724937"/>
                    </a:ext>
                  </a:extLst>
                </a:gridCol>
                <a:gridCol w="2709669">
                  <a:extLst>
                    <a:ext uri="{9D8B030D-6E8A-4147-A177-3AD203B41FA5}">
                      <a16:colId xmlns="" xmlns:a16="http://schemas.microsoft.com/office/drawing/2014/main" val="3731577796"/>
                    </a:ext>
                  </a:extLst>
                </a:gridCol>
                <a:gridCol w="2408595">
                  <a:extLst>
                    <a:ext uri="{9D8B030D-6E8A-4147-A177-3AD203B41FA5}">
                      <a16:colId xmlns="" xmlns:a16="http://schemas.microsoft.com/office/drawing/2014/main" val="1697041207"/>
                    </a:ext>
                  </a:extLst>
                </a:gridCol>
                <a:gridCol w="2910385">
                  <a:extLst>
                    <a:ext uri="{9D8B030D-6E8A-4147-A177-3AD203B41FA5}">
                      <a16:colId xmlns="" xmlns:a16="http://schemas.microsoft.com/office/drawing/2014/main" val="2696972005"/>
                    </a:ext>
                  </a:extLst>
                </a:gridCol>
              </a:tblGrid>
              <a:tr h="0">
                <a:tc>
                  <a:txBody>
                    <a:bodyPr/>
                    <a:lstStyle/>
                    <a:p>
                      <a:pPr>
                        <a:lnSpc>
                          <a:spcPct val="107000"/>
                        </a:lnSpc>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Mức độ</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Tiêu chí</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lnSpc>
                          <a:spcPct val="107000"/>
                        </a:lnSpc>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Mức 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lnSpc>
                          <a:spcPct val="107000"/>
                        </a:lnSpc>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Mức 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lnSpc>
                          <a:spcPct val="107000"/>
                        </a:lnSpc>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Mức 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extLst>
                  <a:ext uri="{0D108BD9-81ED-4DB2-BD59-A6C34878D82A}">
                    <a16:rowId xmlns="" xmlns:a16="http://schemas.microsoft.com/office/drawing/2014/main" val="3585391488"/>
                  </a:ext>
                </a:extLst>
              </a:tr>
              <a:tr h="0">
                <a:tc>
                  <a:txBody>
                    <a:bodyPr/>
                    <a:lstStyle/>
                    <a:p>
                      <a:pPr>
                        <a:lnSpc>
                          <a:spcPct val="107000"/>
                        </a:lnSpc>
                        <a:spcAft>
                          <a:spcPts val="0"/>
                        </a:spcAft>
                        <a:tabLst>
                          <a:tab pos="602615" algn="l"/>
                        </a:tabLst>
                      </a:pPr>
                      <a:r>
                        <a:rPr lang="en-US" sz="2400">
                          <a:effectLst/>
                          <a:latin typeface="Times New Roman" panose="02020603050405020304" pitchFamily="18" charset="0"/>
                          <a:ea typeface="Calibri" panose="020F0502020204030204" pitchFamily="34" charset="0"/>
                          <a:cs typeface="Times New Roman" panose="02020603050405020304" pitchFamily="18" charset="0"/>
                        </a:rPr>
                        <a:t>Bài văn trình bày ý kiến về một hiện tượng đời sống được gợi ra từ cuốn sách phù hợp với yêu cầu về dạng bài</a:t>
                      </a:r>
                    </a:p>
                    <a:p>
                      <a:pPr>
                        <a:lnSpc>
                          <a:spcPct val="107000"/>
                        </a:lnSpc>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(10 điểm)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spcAft>
                          <a:spcPts val="0"/>
                        </a:spcAft>
                        <a:tabLst>
                          <a:tab pos="602615" algn="l"/>
                        </a:tabLst>
                      </a:pPr>
                      <a:r>
                        <a:rPr lang="en-US" sz="240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Nội dung bài văn đoạn văn còn sơ sài; ý kiến chung chung, chưa có sức thuyết phục, mắc một số lỗi chính tả</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602615" algn="l"/>
                        </a:tabLst>
                      </a:pPr>
                      <a:r>
                        <a:rPr lang="en-US" sz="240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( 5 – 6 điểm)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602615" algn="l"/>
                        </a:tabLst>
                      </a:pPr>
                      <a:r>
                        <a:rPr lang="en-US" sz="240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Nội dung bài viết tương đối chi tiết; trình bày được suy nghĩ, ý kiến </a:t>
                      </a:r>
                      <a:r>
                        <a:rPr lang="en-US" sz="2400">
                          <a:effectLst/>
                          <a:latin typeface="Times New Roman" panose="02020603050405020304" pitchFamily="18" charset="0"/>
                          <a:ea typeface="Calibri" panose="020F0502020204030204" pitchFamily="34" charset="0"/>
                          <a:cs typeface="Times New Roman" panose="02020603050405020304" pitchFamily="18" charset="0"/>
                        </a:rPr>
                        <a:t>một hiện tượng đời sống được gợi ra từ cuốn sách phù hợp, </a:t>
                      </a:r>
                      <a:r>
                        <a:rPr lang="en-US" sz="240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không mắc lỗi chính tả</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602615" algn="l"/>
                        </a:tabLst>
                      </a:pPr>
                      <a:r>
                        <a:rPr lang="en-US" sz="240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(7- 8 điểm)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602615" algn="l"/>
                        </a:tabLst>
                      </a:pP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riêng</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cuốn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phù</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mắc</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smtClea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baseline="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smtClean="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9- 10 </a:t>
                      </a:r>
                      <a:r>
                        <a:rPr lang="en-US" sz="24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582459377"/>
                  </a:ext>
                </a:extLst>
              </a:tr>
            </a:tbl>
          </a:graphicData>
        </a:graphic>
      </p:graphicFrame>
    </p:spTree>
    <p:extLst>
      <p:ext uri="{BB962C8B-B14F-4D97-AF65-F5344CB8AC3E}">
        <p14:creationId xmlns:p14="http://schemas.microsoft.com/office/powerpoint/2010/main" val="8981140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Ngữ</a:t>
            </a:r>
            <a:r>
              <a:rPr kumimoji="0" lang="en-US" sz="18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văn</a:t>
            </a:r>
            <a:r>
              <a:rPr kumimoji="0" lang="en-US" sz="18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3" name="Rectangle 2"/>
          <p:cNvSpPr/>
          <p:nvPr/>
        </p:nvSpPr>
        <p:spPr>
          <a:xfrm>
            <a:off x="2068554" y="132734"/>
            <a:ext cx="8067593" cy="522259"/>
          </a:xfrm>
          <a:prstGeom prst="rect">
            <a:avLst/>
          </a:prstGeom>
        </p:spPr>
        <p:txBody>
          <a:bodyPr wrap="none">
            <a:spAutoFit/>
          </a:bodyPr>
          <a:lstStyle/>
          <a:p>
            <a:pPr indent="342265" algn="ctr">
              <a:lnSpc>
                <a:spcPct val="107000"/>
              </a:lnSpc>
              <a:spcAft>
                <a:spcPts val="0"/>
              </a:spcAft>
            </a:pPr>
            <a:r>
              <a:rPr lang="en-US" sz="2800" b="1" i="1" dirty="0" err="1">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Thách</a:t>
            </a:r>
            <a:r>
              <a:rPr lang="en-US" sz="2800" b="1" i="1" dirty="0">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b="1" i="1" dirty="0">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lần</a:t>
            </a:r>
            <a:r>
              <a:rPr lang="en-US" sz="2800" b="1" i="1" dirty="0">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b="1" i="1" dirty="0">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tiên</a:t>
            </a:r>
            <a:r>
              <a:rPr lang="en-US" sz="2800" b="1" i="1" dirty="0">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b="1" i="1" dirty="0">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b="1" i="1" dirty="0">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i="1" dirty="0">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cuốn</a:t>
            </a:r>
            <a:r>
              <a:rPr lang="en-US" sz="2800" b="1" i="1" dirty="0">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b="1" dirty="0">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227564" y="833284"/>
            <a:ext cx="3749572"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929305" y="700549"/>
            <a:ext cx="2346091" cy="523220"/>
          </a:xfrm>
          <a:prstGeom prst="rect">
            <a:avLst/>
          </a:prstGeom>
        </p:spPr>
        <p:txBody>
          <a:bodyPr wrap="none">
            <a:spAutoFit/>
          </a:bodyPr>
          <a:lstStyle/>
          <a:p>
            <a:r>
              <a:rPr lang="vi-VN" sz="2800" b="1" dirty="0">
                <a:solidFill>
                  <a:srgbClr val="0000FF"/>
                </a:solidFill>
                <a:latin typeface="Times New Roman" panose="02020603050405020304" pitchFamily="18" charset="0"/>
                <a:ea typeface="Times New Roman" panose="02020603050405020304" pitchFamily="18" charset="0"/>
              </a:rPr>
              <a:t>Trước khi đọc</a:t>
            </a:r>
            <a:endParaRPr lang="en-US" sz="2800" dirty="0"/>
          </a:p>
        </p:txBody>
      </p:sp>
      <p:pic>
        <p:nvPicPr>
          <p:cNvPr id="23" name="Picture 22"/>
          <p:cNvPicPr>
            <a:picLocks noChangeAspect="1"/>
          </p:cNvPicPr>
          <p:nvPr/>
        </p:nvPicPr>
        <p:blipFill>
          <a:blip r:embed="rId3"/>
          <a:srcRect r="10861"/>
          <a:stretch>
            <a:fillRect/>
          </a:stretch>
        </p:blipFill>
        <p:spPr>
          <a:xfrm>
            <a:off x="498318" y="1297509"/>
            <a:ext cx="4430987" cy="5147535"/>
          </a:xfrm>
          <a:custGeom>
            <a:avLst/>
            <a:gdLst>
              <a:gd name="connsiteX0" fmla="*/ 0 w 4430987"/>
              <a:gd name="connsiteY0" fmla="*/ 0 h 4877391"/>
              <a:gd name="connsiteX1" fmla="*/ 4141553 w 4430987"/>
              <a:gd name="connsiteY1" fmla="*/ 0 h 4877391"/>
              <a:gd name="connsiteX2" fmla="*/ 3993809 w 4430987"/>
              <a:gd name="connsiteY2" fmla="*/ 37080 h 4877391"/>
              <a:gd name="connsiteX3" fmla="*/ 2203584 w 4430987"/>
              <a:gd name="connsiteY3" fmla="*/ 2412219 h 4877391"/>
              <a:gd name="connsiteX4" fmla="*/ 4237985 w 4430987"/>
              <a:gd name="connsiteY4" fmla="*/ 4848640 h 4877391"/>
              <a:gd name="connsiteX5" fmla="*/ 4430987 w 4430987"/>
              <a:gd name="connsiteY5" fmla="*/ 4877391 h 4877391"/>
              <a:gd name="connsiteX6" fmla="*/ 0 w 4430987"/>
              <a:gd name="connsiteY6" fmla="*/ 4877391 h 4877391"/>
              <a:gd name="connsiteX7" fmla="*/ 0 w 4430987"/>
              <a:gd name="connsiteY7" fmla="*/ 0 h 487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0987" h="4877391">
                <a:moveTo>
                  <a:pt x="0" y="0"/>
                </a:moveTo>
                <a:lnTo>
                  <a:pt x="4141553" y="0"/>
                </a:lnTo>
                <a:lnTo>
                  <a:pt x="3993809" y="37080"/>
                </a:lnTo>
                <a:cubicBezTo>
                  <a:pt x="2956644" y="351956"/>
                  <a:pt x="2203584" y="1296248"/>
                  <a:pt x="2203584" y="2412219"/>
                </a:cubicBezTo>
                <a:cubicBezTo>
                  <a:pt x="2203584" y="3614034"/>
                  <a:pt x="3076955" y="4616742"/>
                  <a:pt x="4237985" y="4848640"/>
                </a:cubicBezTo>
                <a:lnTo>
                  <a:pt x="4430987" y="4877391"/>
                </a:lnTo>
                <a:lnTo>
                  <a:pt x="0" y="487739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6" name="Plaque 25"/>
          <p:cNvSpPr/>
          <p:nvPr/>
        </p:nvSpPr>
        <p:spPr>
          <a:xfrm>
            <a:off x="4100865" y="1719338"/>
            <a:ext cx="6930928" cy="1259714"/>
          </a:xfrm>
          <a:prstGeom prst="plaque">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i="1" dirty="0">
                <a:solidFill>
                  <a:schemeClr val="tx1"/>
                </a:solidFill>
                <a:latin typeface="Times New Roman" panose="02020603050405020304" pitchFamily="18" charset="0"/>
                <a:ea typeface="Times New Roman" panose="02020603050405020304" pitchFamily="18" charset="0"/>
              </a:rPr>
              <a:t>1. </a:t>
            </a:r>
            <a:r>
              <a:rPr lang="en-US" sz="2800" i="1" dirty="0" err="1">
                <a:solidFill>
                  <a:schemeClr val="tx1"/>
                </a:solidFill>
                <a:latin typeface="Times New Roman" panose="02020603050405020304" pitchFamily="18" charset="0"/>
                <a:ea typeface="Times New Roman" panose="02020603050405020304" pitchFamily="18" charset="0"/>
              </a:rPr>
              <a:t>Cùng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thiết</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kế</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một</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góc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đọc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sách</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nhỏ</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trong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lớp</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học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Hãy</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mang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đến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lớp</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một</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vài</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cuốn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sách</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mà</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em</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muốn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cùng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đọc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với</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các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bạn</a:t>
            </a:r>
            <a:r>
              <a:rPr lang="en-US" sz="2800" i="1"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Calibri" panose="020F0502020204030204" pitchFamily="34" charset="0"/>
            </a:endParaRPr>
          </a:p>
        </p:txBody>
      </p:sp>
      <p:sp>
        <p:nvSpPr>
          <p:cNvPr id="27" name="Plaque 26"/>
          <p:cNvSpPr/>
          <p:nvPr/>
        </p:nvSpPr>
        <p:spPr>
          <a:xfrm>
            <a:off x="3480618" y="3216366"/>
            <a:ext cx="7153377" cy="1092691"/>
          </a:xfrm>
          <a:prstGeom prst="plaque">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2. Chia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sẻ</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thú</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vị</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mà</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cuốn</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sách</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mới</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Plaque 27"/>
          <p:cNvSpPr/>
          <p:nvPr/>
        </p:nvSpPr>
        <p:spPr>
          <a:xfrm>
            <a:off x="4100865" y="4546372"/>
            <a:ext cx="7153377" cy="1266249"/>
          </a:xfrm>
          <a:prstGeom prst="plaque">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3.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Kể</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tên</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cuốn</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sách</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mà</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cần</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tuần</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này</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thuyết</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phục</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bạn</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cùng</a:t>
            </a:r>
            <a:r>
              <a:rPr lang="en-US" sz="28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800" i="1" dirty="0">
                <a:solidFill>
                  <a:schemeClr val="tx1"/>
                </a:solidFill>
                <a:latin typeface="Open Sans" panose="020B0606030504020204" pitchFamily="34" charset="0"/>
                <a:ea typeface="Calibri" panose="020F0502020204030204" pitchFamily="34" charset="0"/>
                <a:cs typeface="Times New Roman" panose="02020603050405020304" pitchFamily="18" charset="0"/>
              </a:rPr>
              <a:t>.</a:t>
            </a:r>
            <a:endPar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p:cNvSpPr txBox="1"/>
          <p:nvPr/>
        </p:nvSpPr>
        <p:spPr>
          <a:xfrm>
            <a:off x="1152510" y="66889"/>
            <a:ext cx="942887" cy="523220"/>
          </a:xfrm>
          <a:prstGeom prst="rect">
            <a:avLst/>
          </a:prstGeom>
          <a:noFill/>
        </p:spPr>
        <p:txBody>
          <a:bodyPr wrap="none" rtlCol="0">
            <a:spAutoFit/>
          </a:bodyPr>
          <a:lstStyle/>
          <a:p>
            <a:r>
              <a:rPr lang="en-US" sz="2800" dirty="0" smtClean="0">
                <a:solidFill>
                  <a:srgbClr val="C00000"/>
                </a:solidFill>
                <a:latin typeface="Times New Roman" panose="02020603050405020304" pitchFamily="18" charset="0"/>
                <a:cs typeface="Times New Roman" panose="02020603050405020304" pitchFamily="18" charset="0"/>
              </a:rPr>
              <a:t>ĐỌC</a:t>
            </a:r>
            <a:endParaRPr lang="en-US" sz="2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825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righ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right)">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78120" y="-2"/>
            <a:ext cx="899092" cy="522259"/>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046664" y="137731"/>
            <a:ext cx="6591869"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Thách</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hai</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Sáng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tạo</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cùng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5255002" y="715646"/>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32"/>
          <p:cNvPicPr>
            <a:picLocks noChangeAspect="1"/>
          </p:cNvPicPr>
          <p:nvPr/>
        </p:nvPicPr>
        <p:blipFill>
          <a:blip r:embed="rId3"/>
          <a:srcRect l="18111" t="-5334" r="4987" b="100000"/>
          <a:stretch>
            <a:fillRect/>
          </a:stretch>
        </p:blipFill>
        <p:spPr>
          <a:xfrm>
            <a:off x="3631741" y="1201995"/>
            <a:ext cx="4687900" cy="248628"/>
          </a:xfrm>
          <a:custGeom>
            <a:avLst/>
            <a:gdLst>
              <a:gd name="connsiteX0" fmla="*/ 54320 w 4687900"/>
              <a:gd name="connsiteY0" fmla="*/ 0 h 248628"/>
              <a:gd name="connsiteX1" fmla="*/ 4687900 w 4687900"/>
              <a:gd name="connsiteY1" fmla="*/ 0 h 248628"/>
              <a:gd name="connsiteX2" fmla="*/ 4633580 w 4687900"/>
              <a:gd name="connsiteY2" fmla="*/ 248628 h 248628"/>
              <a:gd name="connsiteX3" fmla="*/ 0 w 4687900"/>
              <a:gd name="connsiteY3" fmla="*/ 248628 h 248628"/>
              <a:gd name="connsiteX4" fmla="*/ 54320 w 4687900"/>
              <a:gd name="connsiteY4" fmla="*/ 0 h 248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7900" h="248628">
                <a:moveTo>
                  <a:pt x="54320" y="0"/>
                </a:moveTo>
                <a:lnTo>
                  <a:pt x="4687900" y="0"/>
                </a:lnTo>
                <a:lnTo>
                  <a:pt x="4633580" y="248628"/>
                </a:lnTo>
                <a:lnTo>
                  <a:pt x="0" y="248628"/>
                </a:lnTo>
                <a:lnTo>
                  <a:pt x="54320" y="0"/>
                </a:lnTo>
                <a:close/>
              </a:path>
            </a:pathLst>
          </a:custGeom>
        </p:spPr>
      </p:pic>
      <p:pic>
        <p:nvPicPr>
          <p:cNvPr id="30" name="Picture 29"/>
          <p:cNvPicPr>
            <a:picLocks noChangeAspect="1"/>
          </p:cNvPicPr>
          <p:nvPr/>
        </p:nvPicPr>
        <p:blipFill>
          <a:blip r:embed="rId3"/>
          <a:srcRect t="100000" r="22585" b="-8411"/>
          <a:stretch>
            <a:fillRect/>
          </a:stretch>
        </p:blipFill>
        <p:spPr>
          <a:xfrm>
            <a:off x="2527666" y="6111977"/>
            <a:ext cx="4719238" cy="392062"/>
          </a:xfrm>
          <a:custGeom>
            <a:avLst/>
            <a:gdLst>
              <a:gd name="connsiteX0" fmla="*/ 85658 w 4719238"/>
              <a:gd name="connsiteY0" fmla="*/ 0 h 392062"/>
              <a:gd name="connsiteX1" fmla="*/ 4719238 w 4719238"/>
              <a:gd name="connsiteY1" fmla="*/ 0 h 392062"/>
              <a:gd name="connsiteX2" fmla="*/ 4633580 w 4719238"/>
              <a:gd name="connsiteY2" fmla="*/ 392062 h 392062"/>
              <a:gd name="connsiteX3" fmla="*/ 0 w 4719238"/>
              <a:gd name="connsiteY3" fmla="*/ 392062 h 392062"/>
              <a:gd name="connsiteX4" fmla="*/ 85658 w 4719238"/>
              <a:gd name="connsiteY4" fmla="*/ 0 h 392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9238" h="392062">
                <a:moveTo>
                  <a:pt x="85658" y="0"/>
                </a:moveTo>
                <a:lnTo>
                  <a:pt x="4719238" y="0"/>
                </a:lnTo>
                <a:lnTo>
                  <a:pt x="4633580" y="392062"/>
                </a:lnTo>
                <a:lnTo>
                  <a:pt x="0" y="392062"/>
                </a:lnTo>
                <a:lnTo>
                  <a:pt x="85658" y="0"/>
                </a:lnTo>
                <a:close/>
              </a:path>
            </a:pathLst>
          </a:custGeom>
        </p:spPr>
      </p:pic>
      <p:sp>
        <p:nvSpPr>
          <p:cNvPr id="6" name="Rectangle 5"/>
          <p:cNvSpPr/>
          <p:nvPr/>
        </p:nvSpPr>
        <p:spPr>
          <a:xfrm>
            <a:off x="543918" y="1130300"/>
            <a:ext cx="2675284" cy="523220"/>
          </a:xfrm>
          <a:prstGeom prst="rect">
            <a:avLst/>
          </a:prstGeom>
          <a:noFill/>
        </p:spPr>
        <p:txBody>
          <a:bodyPr wrap="none" lIns="91440" tIns="45720" rIns="91440" bIns="45720">
            <a:spAutoFit/>
          </a:bodyPr>
          <a:lstStyle/>
          <a:p>
            <a:pPr algn="ctr"/>
            <a:r>
              <a:rPr lang="en-US" sz="2800" b="1" cap="none" spc="0" dirty="0" smtClean="0">
                <a:ln w="22225">
                  <a:solidFill>
                    <a:schemeClr val="accent2"/>
                  </a:solidFill>
                  <a:prstDash val="solid"/>
                </a:ln>
                <a:solidFill>
                  <a:schemeClr val="accent2">
                    <a:lumMod val="40000"/>
                    <a:lumOff val="60000"/>
                  </a:schemeClr>
                </a:solidFill>
                <a:effectLst/>
              </a:rPr>
              <a:t>BÀI THAM KHẢO</a:t>
            </a:r>
            <a:endParaRPr lang="en-US" sz="2800" b="1" cap="none" spc="0" dirty="0">
              <a:ln w="22225">
                <a:solidFill>
                  <a:schemeClr val="accent2"/>
                </a:solidFill>
                <a:prstDash val="solid"/>
              </a:ln>
              <a:solidFill>
                <a:schemeClr val="accent2">
                  <a:lumMod val="40000"/>
                  <a:lumOff val="60000"/>
                </a:schemeClr>
              </a:solidFill>
              <a:effectLst/>
            </a:endParaRPr>
          </a:p>
        </p:txBody>
      </p:sp>
      <p:sp>
        <p:nvSpPr>
          <p:cNvPr id="8" name="Rectangle 7"/>
          <p:cNvSpPr/>
          <p:nvPr/>
        </p:nvSpPr>
        <p:spPr>
          <a:xfrm>
            <a:off x="660400" y="1640909"/>
            <a:ext cx="10833100" cy="4834785"/>
          </a:xfrm>
          <a:prstGeom prst="rect">
            <a:avLst/>
          </a:prstGeom>
        </p:spPr>
        <p:txBody>
          <a:bodyPr>
            <a:spAutoFit/>
          </a:bodyPr>
          <a:lstStyle/>
          <a:p>
            <a:pPr algn="just">
              <a:lnSpc>
                <a:spcPct val="107000"/>
              </a:lnSpc>
              <a:spcAft>
                <a:spcPts val="1800"/>
              </a:spcAft>
            </a:pP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cổ</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Vua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chích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chòe</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Gơ</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-rim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chi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mở</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kiêu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ngạo</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ngông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cuồng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chê</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nét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ngoại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buổi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kén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chồng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lẽ</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khó</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chịu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vua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chích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chòe</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cằm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hơi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mỏ</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chích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chòe</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chế</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diễu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thật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đáng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Chi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ấy</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khiến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miệt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đang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vấn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nạn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nhức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nhối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suốt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vô</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trở</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nạn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7580914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78120" y="-2"/>
            <a:ext cx="899092" cy="522259"/>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046664" y="137731"/>
            <a:ext cx="6591869"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Thách</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hai</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Sáng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tạo</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cùng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5255002" y="715646"/>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32"/>
          <p:cNvPicPr>
            <a:picLocks noChangeAspect="1"/>
          </p:cNvPicPr>
          <p:nvPr/>
        </p:nvPicPr>
        <p:blipFill>
          <a:blip r:embed="rId3"/>
          <a:srcRect l="18111" t="-5334" r="4987" b="100000"/>
          <a:stretch>
            <a:fillRect/>
          </a:stretch>
        </p:blipFill>
        <p:spPr>
          <a:xfrm>
            <a:off x="3631741" y="1201995"/>
            <a:ext cx="4687900" cy="248628"/>
          </a:xfrm>
          <a:custGeom>
            <a:avLst/>
            <a:gdLst>
              <a:gd name="connsiteX0" fmla="*/ 54320 w 4687900"/>
              <a:gd name="connsiteY0" fmla="*/ 0 h 248628"/>
              <a:gd name="connsiteX1" fmla="*/ 4687900 w 4687900"/>
              <a:gd name="connsiteY1" fmla="*/ 0 h 248628"/>
              <a:gd name="connsiteX2" fmla="*/ 4633580 w 4687900"/>
              <a:gd name="connsiteY2" fmla="*/ 248628 h 248628"/>
              <a:gd name="connsiteX3" fmla="*/ 0 w 4687900"/>
              <a:gd name="connsiteY3" fmla="*/ 248628 h 248628"/>
              <a:gd name="connsiteX4" fmla="*/ 54320 w 4687900"/>
              <a:gd name="connsiteY4" fmla="*/ 0 h 248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7900" h="248628">
                <a:moveTo>
                  <a:pt x="54320" y="0"/>
                </a:moveTo>
                <a:lnTo>
                  <a:pt x="4687900" y="0"/>
                </a:lnTo>
                <a:lnTo>
                  <a:pt x="4633580" y="248628"/>
                </a:lnTo>
                <a:lnTo>
                  <a:pt x="0" y="248628"/>
                </a:lnTo>
                <a:lnTo>
                  <a:pt x="54320" y="0"/>
                </a:lnTo>
                <a:close/>
              </a:path>
            </a:pathLst>
          </a:custGeom>
        </p:spPr>
      </p:pic>
      <p:sp>
        <p:nvSpPr>
          <p:cNvPr id="6" name="Rectangle 5"/>
          <p:cNvSpPr/>
          <p:nvPr/>
        </p:nvSpPr>
        <p:spPr>
          <a:xfrm>
            <a:off x="543918" y="1130300"/>
            <a:ext cx="2675284"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w="22225">
                  <a:solidFill>
                    <a:srgbClr val="ED7D31"/>
                  </a:solidFill>
                  <a:prstDash val="solid"/>
                </a:ln>
                <a:solidFill>
                  <a:srgbClr val="ED7D31">
                    <a:lumMod val="40000"/>
                    <a:lumOff val="60000"/>
                  </a:srgbClr>
                </a:solidFill>
                <a:effectLst/>
                <a:uLnTx/>
                <a:uFillTx/>
                <a:latin typeface="Calibri" panose="020F0502020204030204"/>
                <a:ea typeface="+mn-ea"/>
                <a:cs typeface="+mn-cs"/>
              </a:rPr>
              <a:t>BÀI THAM KHẢO</a:t>
            </a:r>
            <a:endPar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7" name="Rectangle 6"/>
          <p:cNvSpPr/>
          <p:nvPr/>
        </p:nvSpPr>
        <p:spPr>
          <a:xfrm>
            <a:off x="685800" y="1707524"/>
            <a:ext cx="10833100" cy="4439229"/>
          </a:xfrm>
          <a:prstGeom prst="rect">
            <a:avLst/>
          </a:prstGeom>
        </p:spPr>
        <p:txBody>
          <a:bodyPr>
            <a:spAutoFit/>
          </a:bodyPr>
          <a:lstStyle/>
          <a:p>
            <a:pPr algn="just">
              <a:lnSpc>
                <a:spcPct val="107000"/>
              </a:lnSpc>
              <a:spcAft>
                <a:spcPts val="1800"/>
              </a:spcAft>
            </a:pP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Miệt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chê</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ngôn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chê</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chế</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giễu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ngoại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khiến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chịu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phạm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miệt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da,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da,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khuôn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hay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da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khuôn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phổ</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miệt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nặng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chê</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gầy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hay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mập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béo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phì</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rằng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mập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béo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miệt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chê</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lầm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to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rồi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nay,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trở</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nạn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miệt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chê</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khuyết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tật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ngoại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đẹp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nổi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…Ai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nạn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củahiện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này.Thậm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vẫn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cứ</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chê</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miệt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nét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ngoại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vừa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mắt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mọi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vạch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sâu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xấu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3627438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78120" y="-2"/>
            <a:ext cx="899092" cy="522259"/>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046664" y="137731"/>
            <a:ext cx="6591869"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Thách</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hai</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Sáng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tạo</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cùng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5255002" y="715646"/>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32"/>
          <p:cNvPicPr>
            <a:picLocks noChangeAspect="1"/>
          </p:cNvPicPr>
          <p:nvPr/>
        </p:nvPicPr>
        <p:blipFill>
          <a:blip r:embed="rId3"/>
          <a:srcRect l="18111" t="-5334" r="4987" b="100000"/>
          <a:stretch>
            <a:fillRect/>
          </a:stretch>
        </p:blipFill>
        <p:spPr>
          <a:xfrm>
            <a:off x="3631741" y="1201995"/>
            <a:ext cx="4687900" cy="248628"/>
          </a:xfrm>
          <a:custGeom>
            <a:avLst/>
            <a:gdLst>
              <a:gd name="connsiteX0" fmla="*/ 54320 w 4687900"/>
              <a:gd name="connsiteY0" fmla="*/ 0 h 248628"/>
              <a:gd name="connsiteX1" fmla="*/ 4687900 w 4687900"/>
              <a:gd name="connsiteY1" fmla="*/ 0 h 248628"/>
              <a:gd name="connsiteX2" fmla="*/ 4633580 w 4687900"/>
              <a:gd name="connsiteY2" fmla="*/ 248628 h 248628"/>
              <a:gd name="connsiteX3" fmla="*/ 0 w 4687900"/>
              <a:gd name="connsiteY3" fmla="*/ 248628 h 248628"/>
              <a:gd name="connsiteX4" fmla="*/ 54320 w 4687900"/>
              <a:gd name="connsiteY4" fmla="*/ 0 h 248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7900" h="248628">
                <a:moveTo>
                  <a:pt x="54320" y="0"/>
                </a:moveTo>
                <a:lnTo>
                  <a:pt x="4687900" y="0"/>
                </a:lnTo>
                <a:lnTo>
                  <a:pt x="4633580" y="248628"/>
                </a:lnTo>
                <a:lnTo>
                  <a:pt x="0" y="248628"/>
                </a:lnTo>
                <a:lnTo>
                  <a:pt x="54320" y="0"/>
                </a:lnTo>
                <a:close/>
              </a:path>
            </a:pathLst>
          </a:custGeom>
        </p:spPr>
      </p:pic>
      <p:sp>
        <p:nvSpPr>
          <p:cNvPr id="6" name="Rectangle 5"/>
          <p:cNvSpPr/>
          <p:nvPr/>
        </p:nvSpPr>
        <p:spPr>
          <a:xfrm>
            <a:off x="543918" y="1130300"/>
            <a:ext cx="2675284"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w="22225">
                  <a:solidFill>
                    <a:srgbClr val="ED7D31"/>
                  </a:solidFill>
                  <a:prstDash val="solid"/>
                </a:ln>
                <a:solidFill>
                  <a:srgbClr val="ED7D31">
                    <a:lumMod val="40000"/>
                    <a:lumOff val="60000"/>
                  </a:srgbClr>
                </a:solidFill>
                <a:effectLst/>
                <a:uLnTx/>
                <a:uFillTx/>
                <a:latin typeface="Calibri" panose="020F0502020204030204"/>
                <a:ea typeface="+mn-ea"/>
                <a:cs typeface="+mn-cs"/>
              </a:rPr>
              <a:t>BÀI THAM KHẢO</a:t>
            </a:r>
            <a:endPar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8" name="Rectangle 7"/>
          <p:cNvSpPr/>
          <p:nvPr/>
        </p:nvSpPr>
        <p:spPr>
          <a:xfrm>
            <a:off x="685800" y="1561234"/>
            <a:ext cx="10833100" cy="4616648"/>
          </a:xfrm>
          <a:prstGeom prst="rect">
            <a:avLst/>
          </a:prstGeom>
        </p:spPr>
        <p:txBody>
          <a:bodyPr>
            <a:spAutoFit/>
          </a:bodyPr>
          <a:lstStyle/>
          <a:p>
            <a:pPr>
              <a:lnSpc>
                <a:spcPct val="150000"/>
              </a:lnSpc>
              <a:spcAft>
                <a:spcPts val="0"/>
              </a:spcAf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Internet,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Facebook, Twitter, Instagram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trở</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lý</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chê</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miệt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ngoại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ngang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miệt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kích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chịu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trách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Thậm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kẻ</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thú</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vui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hùng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phím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rẫy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tránh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883358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78120" y="-2"/>
            <a:ext cx="899092" cy="522259"/>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046664" y="137731"/>
            <a:ext cx="6591869"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Thách</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hai</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Sáng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tạo</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cùng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5255002" y="715646"/>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32"/>
          <p:cNvPicPr>
            <a:picLocks noChangeAspect="1"/>
          </p:cNvPicPr>
          <p:nvPr/>
        </p:nvPicPr>
        <p:blipFill>
          <a:blip r:embed="rId3"/>
          <a:srcRect l="18111" t="-5334" r="4987" b="100000"/>
          <a:stretch>
            <a:fillRect/>
          </a:stretch>
        </p:blipFill>
        <p:spPr>
          <a:xfrm>
            <a:off x="3631741" y="1201995"/>
            <a:ext cx="4687900" cy="248628"/>
          </a:xfrm>
          <a:custGeom>
            <a:avLst/>
            <a:gdLst>
              <a:gd name="connsiteX0" fmla="*/ 54320 w 4687900"/>
              <a:gd name="connsiteY0" fmla="*/ 0 h 248628"/>
              <a:gd name="connsiteX1" fmla="*/ 4687900 w 4687900"/>
              <a:gd name="connsiteY1" fmla="*/ 0 h 248628"/>
              <a:gd name="connsiteX2" fmla="*/ 4633580 w 4687900"/>
              <a:gd name="connsiteY2" fmla="*/ 248628 h 248628"/>
              <a:gd name="connsiteX3" fmla="*/ 0 w 4687900"/>
              <a:gd name="connsiteY3" fmla="*/ 248628 h 248628"/>
              <a:gd name="connsiteX4" fmla="*/ 54320 w 4687900"/>
              <a:gd name="connsiteY4" fmla="*/ 0 h 248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7900" h="248628">
                <a:moveTo>
                  <a:pt x="54320" y="0"/>
                </a:moveTo>
                <a:lnTo>
                  <a:pt x="4687900" y="0"/>
                </a:lnTo>
                <a:lnTo>
                  <a:pt x="4633580" y="248628"/>
                </a:lnTo>
                <a:lnTo>
                  <a:pt x="0" y="248628"/>
                </a:lnTo>
                <a:lnTo>
                  <a:pt x="54320" y="0"/>
                </a:lnTo>
                <a:close/>
              </a:path>
            </a:pathLst>
          </a:custGeom>
        </p:spPr>
      </p:pic>
      <p:sp>
        <p:nvSpPr>
          <p:cNvPr id="6" name="Rectangle 5"/>
          <p:cNvSpPr/>
          <p:nvPr/>
        </p:nvSpPr>
        <p:spPr>
          <a:xfrm>
            <a:off x="543918" y="1025011"/>
            <a:ext cx="2675284"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w="22225">
                  <a:solidFill>
                    <a:srgbClr val="ED7D31"/>
                  </a:solidFill>
                  <a:prstDash val="solid"/>
                </a:ln>
                <a:solidFill>
                  <a:srgbClr val="ED7D31">
                    <a:lumMod val="40000"/>
                    <a:lumOff val="60000"/>
                  </a:srgbClr>
                </a:solidFill>
                <a:effectLst/>
                <a:uLnTx/>
                <a:uFillTx/>
                <a:latin typeface="Calibri" panose="020F0502020204030204"/>
                <a:ea typeface="+mn-ea"/>
                <a:cs typeface="+mn-cs"/>
              </a:rPr>
              <a:t>BÀI THAM KHẢO</a:t>
            </a:r>
            <a:endPar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7" name="Rectangle 6"/>
          <p:cNvSpPr/>
          <p:nvPr/>
        </p:nvSpPr>
        <p:spPr>
          <a:xfrm>
            <a:off x="685800" y="1462142"/>
            <a:ext cx="10833100" cy="5202963"/>
          </a:xfrm>
          <a:prstGeom prst="rect">
            <a:avLst/>
          </a:prstGeom>
        </p:spPr>
        <p:txBody>
          <a:bodyPr>
            <a:spAutoFit/>
          </a:bodyPr>
          <a:lstStyle/>
          <a:p>
            <a:pPr algn="just">
              <a:lnSpc>
                <a:spcPct val="107000"/>
              </a:lnSpc>
              <a:spcBef>
                <a:spcPts val="1080"/>
              </a:spcBef>
              <a:spcAft>
                <a:spcPts val="1080"/>
              </a:spcAft>
            </a:pP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Hậu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miệt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chê</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ngoại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Nạn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ngoại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tục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trích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ngoại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khiến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nhút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nhát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dễ</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tổn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tuổi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dậy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lý</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nhạy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đùa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khiến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trở</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mặc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trầm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thậm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chê</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khiến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luôn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bóng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Lúc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nạn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vọng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lâu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dần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tổn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nặng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nề</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dần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dần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trích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ngoại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sụp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toàn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Ví</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chê</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béo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chế</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kiêng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nhịn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thuốc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kém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gây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hưởng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nghiêm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khỏe</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chậm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gan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thận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239871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78120" y="-2"/>
            <a:ext cx="899092" cy="522259"/>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046664" y="137731"/>
            <a:ext cx="6591869"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Thách</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hai</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Sáng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tạo</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cùng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5255002" y="715646"/>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543918" y="1025011"/>
            <a:ext cx="2675284"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w="22225">
                  <a:solidFill>
                    <a:srgbClr val="ED7D31"/>
                  </a:solidFill>
                  <a:prstDash val="solid"/>
                </a:ln>
                <a:solidFill>
                  <a:srgbClr val="ED7D31">
                    <a:lumMod val="40000"/>
                    <a:lumOff val="60000"/>
                  </a:srgbClr>
                </a:solidFill>
                <a:effectLst/>
                <a:uLnTx/>
                <a:uFillTx/>
                <a:latin typeface="Calibri" panose="020F0502020204030204"/>
                <a:ea typeface="+mn-ea"/>
                <a:cs typeface="+mn-cs"/>
              </a:rPr>
              <a:t>BÀI THAM KHẢO</a:t>
            </a:r>
            <a:endPar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8" name="Rectangle 7"/>
          <p:cNvSpPr/>
          <p:nvPr/>
        </p:nvSpPr>
        <p:spPr>
          <a:xfrm>
            <a:off x="685800" y="1541842"/>
            <a:ext cx="10833100" cy="4643451"/>
          </a:xfrm>
          <a:prstGeom prst="rect">
            <a:avLst/>
          </a:prstGeom>
        </p:spPr>
        <p:txBody>
          <a:bodyPr>
            <a:spAutoFit/>
          </a:bodyPr>
          <a:lstStyle/>
          <a:p>
            <a:pPr algn="just">
              <a:lnSpc>
                <a:spcPct val="107000"/>
              </a:lnSpc>
              <a:spcAft>
                <a:spcPts val="180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nghiên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cứu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cứ</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nửa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ngoại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kẻ</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hay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trích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xuyên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mặc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diện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180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lẽ</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bỏ</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ngoài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tai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mọi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xét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cực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ngoại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mọi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nhẹ</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nhàng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Dù</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mũm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mĩm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dễ</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tăng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hay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gầy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gò</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tăng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miễn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nỗ</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thiện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rõ</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Đôi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xét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hay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ngoại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đùa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bè</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rõ</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rằng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vui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hay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chịu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đùa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tồi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tệ</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lặp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nữa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840189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78120" y="-2"/>
            <a:ext cx="899092" cy="522259"/>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046664" y="137731"/>
            <a:ext cx="6591869"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Thách</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hai</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Sáng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tạo</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cùng</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2800" b="1" i="1"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5255002" y="715646"/>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S Mincho"/>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543918" y="1025011"/>
            <a:ext cx="2675284"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w="22225">
                  <a:solidFill>
                    <a:srgbClr val="ED7D31"/>
                  </a:solidFill>
                  <a:prstDash val="solid"/>
                </a:ln>
                <a:solidFill>
                  <a:srgbClr val="ED7D31">
                    <a:lumMod val="40000"/>
                    <a:lumOff val="60000"/>
                  </a:srgbClr>
                </a:solidFill>
                <a:effectLst/>
                <a:uLnTx/>
                <a:uFillTx/>
                <a:latin typeface="Calibri" panose="020F0502020204030204"/>
                <a:ea typeface="+mn-ea"/>
                <a:cs typeface="+mn-cs"/>
              </a:rPr>
              <a:t>BÀI THAM KHẢO</a:t>
            </a:r>
            <a:endPar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7" name="Rectangle 6"/>
          <p:cNvSpPr/>
          <p:nvPr/>
        </p:nvSpPr>
        <p:spPr>
          <a:xfrm>
            <a:off x="719873" y="1733570"/>
            <a:ext cx="5784645" cy="3970318"/>
          </a:xfrm>
          <a:prstGeom prst="rect">
            <a:avLst/>
          </a:prstGeom>
        </p:spPr>
        <p:txBody>
          <a:bodyPr wrap="square">
            <a:spAutoFit/>
          </a:bodyPr>
          <a:lstStyle/>
          <a:p>
            <a:pPr algn="just">
              <a:lnSpc>
                <a:spcPct val="150000"/>
              </a:lnSpc>
              <a:spcAft>
                <a:spcPts val="1800"/>
              </a:spcAf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kỹ</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ngoại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mẽ</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đừng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chê</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miệt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ngoại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tổn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Picture 12"/>
          <p:cNvPicPr>
            <a:picLocks noChangeAspect="1"/>
          </p:cNvPicPr>
          <p:nvPr/>
        </p:nvPicPr>
        <p:blipFill>
          <a:blip r:embed="rId3"/>
          <a:stretch>
            <a:fillRect/>
          </a:stretch>
        </p:blipFill>
        <p:spPr>
          <a:xfrm>
            <a:off x="6719728" y="1869675"/>
            <a:ext cx="4913239" cy="3698107"/>
          </a:xfrm>
          <a:prstGeom prst="rect">
            <a:avLst/>
          </a:prstGeom>
        </p:spPr>
      </p:pic>
    </p:spTree>
    <p:extLst>
      <p:ext uri="{BB962C8B-B14F-4D97-AF65-F5344CB8AC3E}">
        <p14:creationId xmlns:p14="http://schemas.microsoft.com/office/powerpoint/2010/main" val="11375976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37673" y="103240"/>
            <a:ext cx="2701317" cy="553357"/>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800" b="1" dirty="0" smtClean="0">
                <a:solidFill>
                  <a:srgbClr val="800000"/>
                </a:solidFill>
                <a:latin typeface="Times New Roman" panose="02020603050405020304" pitchFamily="18" charset="0"/>
                <a:ea typeface="Times New Roman" panose="02020603050405020304" pitchFamily="18" charset="0"/>
                <a:cs typeface="Times New Roman" panose="02020603050405020304" pitchFamily="18" charset="0"/>
              </a:rPr>
              <a:t>NÓI VÀ NGHE</a:t>
            </a:r>
            <a:r>
              <a:rPr kumimoji="0" lang="en-US" sz="2800" b="1" i="0" u="none" strike="noStrike" kern="1200" cap="none" spc="0" normalizeH="0" baseline="0" noProof="0" dirty="0" smtClean="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876432" y="118147"/>
            <a:ext cx="4723089" cy="619272"/>
          </a:xfrm>
          <a:prstGeom prst="rect">
            <a:avLst/>
          </a:prstGeom>
        </p:spPr>
        <p:txBody>
          <a:bodyPr wrap="none">
            <a:spAutoFit/>
          </a:bodyPr>
          <a:lstStyle/>
          <a:p>
            <a:pPr marR="30480" algn="ctr">
              <a:lnSpc>
                <a:spcPct val="107000"/>
              </a:lnSpc>
              <a:spcBef>
                <a:spcPts val="1500"/>
              </a:spcBef>
              <a:spcAft>
                <a:spcPts val="750"/>
              </a:spcAft>
            </a:pPr>
            <a:r>
              <a:rPr lang="en-US" sz="3200" spc="-75"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spc="-75"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spc="-75"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đích</a:t>
            </a:r>
            <a:r>
              <a:rPr lang="en-US" sz="3200" spc="-75"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sách</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5183792" y="744633"/>
            <a:ext cx="1811714" cy="523220"/>
          </a:xfrm>
          <a:prstGeom prst="rect">
            <a:avLst/>
          </a:prstGeom>
        </p:spPr>
        <p:txBody>
          <a:bodyPr wrap="none">
            <a:spAutoFit/>
          </a:bodyPr>
          <a:lstStyle/>
          <a:p>
            <a:r>
              <a:rPr lang="pt-BR" sz="2800" b="1" dirty="0">
                <a:solidFill>
                  <a:srgbClr val="0000FF"/>
                </a:solidFill>
                <a:latin typeface="Times New Roman" panose="02020603050405020304" pitchFamily="18" charset="0"/>
                <a:ea typeface="Times New Roman" panose="02020603050405020304" pitchFamily="18" charset="0"/>
              </a:rPr>
              <a:t>Khởi động</a:t>
            </a:r>
            <a:endParaRPr lang="en-US" sz="2800" dirty="0"/>
          </a:p>
        </p:txBody>
      </p:sp>
      <p:grpSp>
        <p:nvGrpSpPr>
          <p:cNvPr id="19" name="Group 18"/>
          <p:cNvGrpSpPr/>
          <p:nvPr/>
        </p:nvGrpSpPr>
        <p:grpSpPr>
          <a:xfrm>
            <a:off x="2153266" y="1349477"/>
            <a:ext cx="8804786" cy="4829376"/>
            <a:chOff x="2153266" y="1349477"/>
            <a:chExt cx="8804786" cy="4829376"/>
          </a:xfrm>
        </p:grpSpPr>
        <p:pic>
          <p:nvPicPr>
            <p:cNvPr id="15" name="Picture 14"/>
            <p:cNvPicPr>
              <a:picLocks noChangeAspect="1"/>
            </p:cNvPicPr>
            <p:nvPr/>
          </p:nvPicPr>
          <p:blipFill>
            <a:blip r:embed="rId3"/>
            <a:stretch>
              <a:fillRect/>
            </a:stretch>
          </p:blipFill>
          <p:spPr>
            <a:xfrm>
              <a:off x="2153266" y="1349477"/>
              <a:ext cx="8804786" cy="4829376"/>
            </a:xfrm>
            <a:prstGeom prst="rect">
              <a:avLst/>
            </a:prstGeom>
          </p:spPr>
        </p:pic>
        <p:sp>
          <p:nvSpPr>
            <p:cNvPr id="18" name="Rectangle 17"/>
            <p:cNvSpPr/>
            <p:nvPr/>
          </p:nvSpPr>
          <p:spPr>
            <a:xfrm>
              <a:off x="3790335" y="1681319"/>
              <a:ext cx="5809186" cy="2397451"/>
            </a:xfrm>
            <a:prstGeom prst="rect">
              <a:avLst/>
            </a:prstGeom>
          </p:spPr>
          <p:txBody>
            <a:bodyPr wrap="square">
              <a:spAutoFit/>
            </a:bodyPr>
            <a:lstStyle/>
            <a:p>
              <a:pPr algn="just">
                <a:lnSpc>
                  <a:spcPct val="107000"/>
                </a:lnSpc>
                <a:spcAft>
                  <a:spcPts val="0"/>
                </a:spcAft>
              </a:pPr>
              <a:r>
                <a:rPr lang="en-US" sz="2800" dirty="0" err="1">
                  <a:solidFill>
                    <a:srgbClr val="0D0D0D"/>
                  </a:solidFill>
                  <a:latin typeface="Times New Roman" panose="02020603050405020304" pitchFamily="18" charset="0"/>
                  <a:ea typeface="MS Mincho"/>
                  <a:cs typeface="Times New Roman" panose="02020603050405020304" pitchFamily="18" charset="0"/>
                </a:rPr>
                <a:t>Các</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em</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đã</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chuẩn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bị</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những</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gì</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cho</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dự</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án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đọc</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sách</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của</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chúng</a:t>
              </a:r>
              <a:r>
                <a:rPr lang="en-US" sz="2800" dirty="0">
                  <a:solidFill>
                    <a:srgbClr val="0D0D0D"/>
                  </a:solidFill>
                  <a:latin typeface="Times New Roman" panose="02020603050405020304" pitchFamily="18" charset="0"/>
                  <a:ea typeface="MS Mincho"/>
                  <a:cs typeface="Times New Roman" panose="02020603050405020304" pitchFamily="18" charset="0"/>
                </a:rPr>
                <a:t> ta. </a:t>
              </a:r>
              <a:r>
                <a:rPr lang="en-US" sz="2800" dirty="0" err="1">
                  <a:solidFill>
                    <a:srgbClr val="0D0D0D"/>
                  </a:solidFill>
                  <a:latin typeface="Times New Roman" panose="02020603050405020304" pitchFamily="18" charset="0"/>
                  <a:ea typeface="MS Mincho"/>
                  <a:cs typeface="Times New Roman" panose="02020603050405020304" pitchFamily="18" charset="0"/>
                </a:rPr>
                <a:t>Đây</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là</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giai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đoạn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quan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trọng</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nhất</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của</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dự</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án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Báo</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cáo</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kết</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quả</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dự</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án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Vậy</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em</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định</a:t>
              </a:r>
              <a:r>
                <a:rPr lang="en-US" sz="2800" dirty="0">
                  <a:solidFill>
                    <a:srgbClr val="0D0D0D"/>
                  </a:solidFill>
                  <a:latin typeface="Times New Roman" panose="02020603050405020304" pitchFamily="18" charset="0"/>
                  <a:ea typeface="MS Mincho"/>
                  <a:cs typeface="Times New Roman" panose="02020603050405020304" pitchFamily="18" charset="0"/>
                </a:rPr>
                <a:t> chia </a:t>
              </a:r>
              <a:r>
                <a:rPr lang="en-US" sz="2800" dirty="0" err="1">
                  <a:solidFill>
                    <a:srgbClr val="0D0D0D"/>
                  </a:solidFill>
                  <a:latin typeface="Times New Roman" panose="02020603050405020304" pitchFamily="18" charset="0"/>
                  <a:ea typeface="MS Mincho"/>
                  <a:cs typeface="Times New Roman" panose="02020603050405020304" pitchFamily="18" charset="0"/>
                </a:rPr>
                <a:t>sẻ</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điều</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gì</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về</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dự</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án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của</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mình</a:t>
              </a:r>
              <a:r>
                <a:rPr lang="en-US" sz="2800" dirty="0">
                  <a:solidFill>
                    <a:srgbClr val="0D0D0D"/>
                  </a:solidFill>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20" name="Picture 19"/>
          <p:cNvPicPr>
            <a:picLocks noChangeAspect="1"/>
          </p:cNvPicPr>
          <p:nvPr/>
        </p:nvPicPr>
        <p:blipFill>
          <a:blip r:embed="rId4"/>
          <a:stretch>
            <a:fillRect/>
          </a:stretch>
        </p:blipFill>
        <p:spPr>
          <a:xfrm>
            <a:off x="1045793" y="4078770"/>
            <a:ext cx="2214945" cy="220773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98877352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37673" y="103240"/>
            <a:ext cx="2701317" cy="553357"/>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 VÀ NGHE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876432" y="118147"/>
            <a:ext cx="4723089" cy="619272"/>
          </a:xfrm>
          <a:prstGeom prst="rect">
            <a:avLst/>
          </a:prstGeom>
        </p:spPr>
        <p:txBody>
          <a:bodyPr wrap="none">
            <a:spAutoFit/>
          </a:bodyPr>
          <a:lstStyle/>
          <a:p>
            <a:pPr marL="0" marR="30480" lvl="0" indent="0" algn="ctr" defTabSz="914400" rtl="0" eaLnBrk="1" fontAlgn="auto" latinLnBrk="0" hangingPunct="1">
              <a:lnSpc>
                <a:spcPct val="107000"/>
              </a:lnSpc>
              <a:spcBef>
                <a:spcPts val="1500"/>
              </a:spcBef>
              <a:spcAft>
                <a:spcPts val="750"/>
              </a:spcAft>
              <a:buClrTx/>
              <a:buSzTx/>
              <a:buFontTx/>
              <a:buNone/>
              <a:tabLst/>
              <a:defRPr/>
            </a:pPr>
            <a:r>
              <a:rPr kumimoji="0" lang="en-US" sz="3200" b="0" i="0" u="none" strike="noStrike" kern="1200" cap="none" spc="-75"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3200" b="0" i="0" u="none" strike="noStrike" kern="1200" cap="none" spc="-75"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75"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đích</a:t>
            </a:r>
            <a:r>
              <a:rPr kumimoji="0" lang="en-US" sz="3200" b="0" i="0" u="none" strike="noStrike" kern="1200" cap="none" spc="-75"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hội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5183792" y="744633"/>
            <a:ext cx="181171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Khởi động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rotWithShape="1">
          <a:blip r:embed="rId3"/>
          <a:srcRect l="15879" t="3094" r="17380" b="5414"/>
          <a:stretch/>
        </p:blipFill>
        <p:spPr>
          <a:xfrm>
            <a:off x="660400" y="1529930"/>
            <a:ext cx="3316938" cy="38363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 name="Picture 5"/>
          <p:cNvPicPr>
            <a:picLocks noChangeAspect="1"/>
          </p:cNvPicPr>
          <p:nvPr/>
        </p:nvPicPr>
        <p:blipFill>
          <a:blip r:embed="rId4"/>
          <a:stretch>
            <a:fillRect/>
          </a:stretch>
        </p:blipFill>
        <p:spPr>
          <a:xfrm>
            <a:off x="4246878" y="1477751"/>
            <a:ext cx="2699874" cy="335576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 name="Picture 6"/>
          <p:cNvPicPr>
            <a:picLocks noChangeAspect="1"/>
          </p:cNvPicPr>
          <p:nvPr/>
        </p:nvPicPr>
        <p:blipFill>
          <a:blip r:embed="rId5"/>
          <a:stretch>
            <a:fillRect/>
          </a:stretch>
        </p:blipFill>
        <p:spPr>
          <a:xfrm>
            <a:off x="7319436" y="1505687"/>
            <a:ext cx="3997283" cy="291331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3" name="Rectangle 12"/>
          <p:cNvSpPr/>
          <p:nvPr/>
        </p:nvSpPr>
        <p:spPr>
          <a:xfrm>
            <a:off x="483997" y="5426111"/>
            <a:ext cx="3762881" cy="101438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3">
            <a:schemeClr val="accent5"/>
          </a:fillRef>
          <a:effectRef idx="2">
            <a:schemeClr val="accent5"/>
          </a:effectRef>
          <a:fontRef idx="minor">
            <a:schemeClr val="lt1"/>
          </a:fontRef>
        </p:style>
        <p:txBody>
          <a:bodyPr wrap="square">
            <a:spAutoFit/>
          </a:bodyPr>
          <a:lstStyle/>
          <a:p>
            <a:pPr>
              <a:lnSpc>
                <a:spcPct val="107000"/>
              </a:lnSpc>
              <a:spcAft>
                <a:spcPts val="800"/>
              </a:spcAft>
            </a:pPr>
            <a:r>
              <a:rPr lang="vi-VN" sz="2800" dirty="0">
                <a:latin typeface="Times New Roman" panose="02020603050405020304" pitchFamily="18" charset="0"/>
                <a:ea typeface="Calibri" panose="020F0502020204030204" pitchFamily="34" charset="0"/>
                <a:cs typeface="Times New Roman" panose="02020603050405020304" pitchFamily="18" charset="0"/>
              </a:rPr>
              <a:t>Tranh vẽ minh họa sách hoặc truyện tranh.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4342442" y="4949058"/>
            <a:ext cx="2604310" cy="95410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3">
            <a:schemeClr val="accent5"/>
          </a:fillRef>
          <a:effectRef idx="2">
            <a:schemeClr val="accent5"/>
          </a:effectRef>
          <a:fontRef idx="minor">
            <a:schemeClr val="lt1"/>
          </a:fontRef>
        </p:style>
        <p:txBody>
          <a:bodyPr wrap="square">
            <a:spAutoFit/>
          </a:bodyPr>
          <a:lstStyle/>
          <a:p>
            <a:r>
              <a:rPr lang="vi-VN" sz="2800" dirty="0">
                <a:latin typeface="Times New Roman" panose="02020603050405020304" pitchFamily="18" charset="0"/>
                <a:ea typeface="Calibri" panose="020F0502020204030204" pitchFamily="34" charset="0"/>
              </a:rPr>
              <a:t>Nhật kí đọc sách của cá nhân.</a:t>
            </a:r>
            <a:endParaRPr lang="en-US" sz="2800" dirty="0"/>
          </a:p>
        </p:txBody>
      </p:sp>
      <p:sp>
        <p:nvSpPr>
          <p:cNvPr id="21" name="Rectangle 20"/>
          <p:cNvSpPr/>
          <p:nvPr/>
        </p:nvSpPr>
        <p:spPr>
          <a:xfrm>
            <a:off x="7311856" y="4618625"/>
            <a:ext cx="3948747" cy="147540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3">
            <a:schemeClr val="accent5"/>
          </a:fillRef>
          <a:effectRef idx="2">
            <a:schemeClr val="accent5"/>
          </a:effectRef>
          <a:fontRef idx="minor">
            <a:schemeClr val="lt1"/>
          </a:fontRef>
        </p:style>
        <p:txBody>
          <a:bodyPr wrap="square">
            <a:spAutoFit/>
          </a:bodyPr>
          <a:lstStyle/>
          <a:p>
            <a:pPr algn="just">
              <a:lnSpc>
                <a:spcPct val="107000"/>
              </a:lnSpc>
              <a:spcAft>
                <a:spcPts val="800"/>
              </a:spcAft>
            </a:pPr>
            <a:r>
              <a:rPr lang="vi-VN" sz="2800" dirty="0">
                <a:latin typeface="Times New Roman" panose="02020603050405020304" pitchFamily="18" charset="0"/>
                <a:ea typeface="Calibri" panose="020F0502020204030204" pitchFamily="34" charset="0"/>
                <a:cs typeface="Times New Roman" panose="02020603050405020304" pitchFamily="18" charset="0"/>
              </a:rPr>
              <a:t>Đoạn băng hình ghi hình ảnh thuyết trình của một số cá nhân, nhóm.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493494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37673" y="103240"/>
            <a:ext cx="2701317" cy="553357"/>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 VÀ NGHE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876432" y="118147"/>
            <a:ext cx="4723089" cy="619272"/>
          </a:xfrm>
          <a:prstGeom prst="rect">
            <a:avLst/>
          </a:prstGeom>
        </p:spPr>
        <p:txBody>
          <a:bodyPr wrap="none">
            <a:spAutoFit/>
          </a:bodyPr>
          <a:lstStyle/>
          <a:p>
            <a:pPr marL="0" marR="30480" lvl="0" indent="0" algn="ctr" defTabSz="914400" rtl="0" eaLnBrk="1" fontAlgn="auto" latinLnBrk="0" hangingPunct="1">
              <a:lnSpc>
                <a:spcPct val="107000"/>
              </a:lnSpc>
              <a:spcBef>
                <a:spcPts val="1500"/>
              </a:spcBef>
              <a:spcAft>
                <a:spcPts val="750"/>
              </a:spcAft>
              <a:buClrTx/>
              <a:buSzTx/>
              <a:buFontTx/>
              <a:buNone/>
              <a:tabLst/>
              <a:defRPr/>
            </a:pPr>
            <a:r>
              <a:rPr kumimoji="0" lang="en-US" sz="3200" b="0" i="0" u="none" strike="noStrike" kern="1200" cap="none" spc="-75"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3200" b="0" i="0" u="none" strike="noStrike" kern="1200" cap="none" spc="-75"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75"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đích</a:t>
            </a:r>
            <a:r>
              <a:rPr kumimoji="0" lang="en-US" sz="3200" b="0" i="0" u="none" strike="noStrike" kern="1200" cap="none" spc="-75"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hội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5183792" y="744633"/>
            <a:ext cx="181171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Khởi động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14"/>
          <p:cNvPicPr>
            <a:picLocks noChangeAspect="1"/>
          </p:cNvPicPr>
          <p:nvPr/>
        </p:nvPicPr>
        <p:blipFill>
          <a:blip r:embed="rId3"/>
          <a:stretch>
            <a:fillRect/>
          </a:stretch>
        </p:blipFill>
        <p:spPr>
          <a:xfrm>
            <a:off x="835194" y="1430594"/>
            <a:ext cx="3107300" cy="3107300"/>
          </a:xfrm>
          <a:prstGeom prst="rect">
            <a:avLst/>
          </a:prstGeom>
        </p:spPr>
      </p:pic>
      <p:pic>
        <p:nvPicPr>
          <p:cNvPr id="18" name="Picture 17"/>
          <p:cNvPicPr>
            <a:picLocks noChangeAspect="1"/>
          </p:cNvPicPr>
          <p:nvPr/>
        </p:nvPicPr>
        <p:blipFill>
          <a:blip r:embed="rId4"/>
          <a:stretch>
            <a:fillRect/>
          </a:stretch>
        </p:blipFill>
        <p:spPr>
          <a:xfrm>
            <a:off x="4137834" y="1591197"/>
            <a:ext cx="5135291" cy="2441626"/>
          </a:xfrm>
          <a:prstGeom prst="rect">
            <a:avLst/>
          </a:prstGeom>
        </p:spPr>
      </p:pic>
      <p:sp>
        <p:nvSpPr>
          <p:cNvPr id="19" name="Rectangle 18"/>
          <p:cNvSpPr/>
          <p:nvPr/>
        </p:nvSpPr>
        <p:spPr>
          <a:xfrm>
            <a:off x="685800" y="4723233"/>
            <a:ext cx="3427090" cy="101438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3">
            <a:schemeClr val="accent5"/>
          </a:fillRef>
          <a:effectRef idx="2">
            <a:schemeClr val="accent5"/>
          </a:effectRef>
          <a:fontRef idx="minor">
            <a:schemeClr val="lt1"/>
          </a:fontRef>
        </p:style>
        <p:txBody>
          <a:bodyPr wrap="square">
            <a:spAutoFit/>
          </a:bodyPr>
          <a:lstStyle/>
          <a:p>
            <a:pPr algn="ctr">
              <a:lnSpc>
                <a:spcPct val="107000"/>
              </a:lnSpc>
              <a:spcAft>
                <a:spcPts val="800"/>
              </a:spcAft>
            </a:pPr>
            <a:r>
              <a:rPr lang="vi-VN" sz="2800" dirty="0">
                <a:latin typeface="Times New Roman" panose="02020603050405020304" pitchFamily="18" charset="0"/>
                <a:ea typeface="Calibri" panose="020F0502020204030204" pitchFamily="34" charset="0"/>
                <a:cs typeface="Times New Roman" panose="02020603050405020304" pitchFamily="18" charset="0"/>
              </a:rPr>
              <a:t>Các cuốn sách đã đọc trong dự án.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Rectangle 19"/>
          <p:cNvSpPr/>
          <p:nvPr/>
        </p:nvSpPr>
        <p:spPr>
          <a:xfrm>
            <a:off x="4876432" y="4173054"/>
            <a:ext cx="3881029" cy="101438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3">
            <a:schemeClr val="accent5"/>
          </a:fillRef>
          <a:effectRef idx="2">
            <a:schemeClr val="accent5"/>
          </a:effectRef>
          <a:fontRef idx="minor">
            <a:schemeClr val="lt1"/>
          </a:fontRef>
        </p:style>
        <p:txBody>
          <a:bodyPr wrap="square">
            <a:spAutoFit/>
          </a:bodyPr>
          <a:lstStyle/>
          <a:p>
            <a:pPr algn="ctr">
              <a:lnSpc>
                <a:spcPct val="107000"/>
              </a:lnSpc>
              <a:spcAft>
                <a:spcPts val="800"/>
              </a:spcAft>
            </a:pPr>
            <a:r>
              <a:rPr lang="vi-VN" sz="2800" dirty="0">
                <a:latin typeface="Times New Roman" panose="02020603050405020304" pitchFamily="18" charset="0"/>
                <a:ea typeface="Calibri" panose="020F0502020204030204" pitchFamily="34" charset="0"/>
                <a:cs typeface="Times New Roman" panose="02020603050405020304" pitchFamily="18" charset="0"/>
              </a:rPr>
              <a:t>Bài giới thiệu sách dưới các hình thức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Plaque 22"/>
          <p:cNvSpPr/>
          <p:nvPr/>
        </p:nvSpPr>
        <p:spPr>
          <a:xfrm>
            <a:off x="9468465" y="1430595"/>
            <a:ext cx="2050435" cy="2627698"/>
          </a:xfrm>
          <a:prstGeom prst="plaqu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3">
            <a:schemeClr val="accent5"/>
          </a:fillRef>
          <a:effectRef idx="2">
            <a:schemeClr val="accent5"/>
          </a:effectRef>
          <a:fontRef idx="minor">
            <a:schemeClr val="lt1"/>
          </a:fontRef>
        </p:style>
        <p:txBody>
          <a:bodyPr rtlCol="0" anchor="ctr"/>
          <a:lstStyle/>
          <a:p>
            <a:pPr algn="ctr"/>
            <a:r>
              <a:rPr lang="vi-VN" sz="2800">
                <a:latin typeface="Times New Roman" panose="02020603050405020304" pitchFamily="18" charset="0"/>
                <a:ea typeface="Calibri" panose="020F0502020204030204" pitchFamily="34" charset="0"/>
              </a:rPr>
              <a:t>Phiếu đánh giá theo tiêu chí HĐ nói.</a:t>
            </a:r>
            <a:endParaRPr lang="en-US" sz="2800"/>
          </a:p>
        </p:txBody>
      </p:sp>
      <p:sp>
        <p:nvSpPr>
          <p:cNvPr id="24" name="Plaque 23"/>
          <p:cNvSpPr/>
          <p:nvPr/>
        </p:nvSpPr>
        <p:spPr>
          <a:xfrm>
            <a:off x="9468464" y="4368136"/>
            <a:ext cx="2050435" cy="1724574"/>
          </a:xfrm>
          <a:prstGeom prst="plaqu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3">
            <a:schemeClr val="accent5"/>
          </a:fillRef>
          <a:effectRef idx="2">
            <a:schemeClr val="accent5"/>
          </a:effectRef>
          <a:fontRef idx="minor">
            <a:schemeClr val="lt1"/>
          </a:fontRef>
        </p:style>
        <p:txBody>
          <a:bodyPr rtlCol="0" anchor="ctr"/>
          <a:lstStyle/>
          <a:p>
            <a:pPr algn="ctr"/>
            <a:r>
              <a:rPr lang="vi-VN" sz="2800">
                <a:latin typeface="Times New Roman" panose="02020603050405020304" pitchFamily="18" charset="0"/>
                <a:ea typeface="Calibri" panose="020F0502020204030204" pitchFamily="34" charset="0"/>
              </a:rPr>
              <a:t>Danh mục sách.</a:t>
            </a:r>
            <a:endParaRPr lang="en-US" sz="2800" dirty="0"/>
          </a:p>
        </p:txBody>
      </p:sp>
    </p:spTree>
    <p:extLst>
      <p:ext uri="{BB962C8B-B14F-4D97-AF65-F5344CB8AC3E}">
        <p14:creationId xmlns:p14="http://schemas.microsoft.com/office/powerpoint/2010/main" val="73984065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37673" y="103240"/>
            <a:ext cx="2701317" cy="553357"/>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 VÀ NGHE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876432" y="118147"/>
            <a:ext cx="4723089" cy="619272"/>
          </a:xfrm>
          <a:prstGeom prst="rect">
            <a:avLst/>
          </a:prstGeom>
        </p:spPr>
        <p:txBody>
          <a:bodyPr wrap="none">
            <a:spAutoFit/>
          </a:bodyPr>
          <a:lstStyle/>
          <a:p>
            <a:pPr marL="0" marR="30480" lvl="0" indent="0" algn="ctr" defTabSz="914400" rtl="0" eaLnBrk="1" fontAlgn="auto" latinLnBrk="0" hangingPunct="1">
              <a:lnSpc>
                <a:spcPct val="107000"/>
              </a:lnSpc>
              <a:spcBef>
                <a:spcPts val="1500"/>
              </a:spcBef>
              <a:spcAft>
                <a:spcPts val="750"/>
              </a:spcAft>
              <a:buClrTx/>
              <a:buSzTx/>
              <a:buFontTx/>
              <a:buNone/>
              <a:tabLst/>
              <a:defRPr/>
            </a:pPr>
            <a:r>
              <a:rPr kumimoji="0" lang="en-US" sz="3200" b="0" i="0" u="none" strike="noStrike" kern="1200" cap="none" spc="-75"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3200" b="0" i="0" u="none" strike="noStrike" kern="1200" cap="none" spc="-75"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75"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đích</a:t>
            </a:r>
            <a:r>
              <a:rPr kumimoji="0" lang="en-US" sz="3200" b="0" i="0" u="none" strike="noStrike" kern="1200" cap="none" spc="-75"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hội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4796575" y="737419"/>
            <a:ext cx="2611549" cy="523220"/>
          </a:xfrm>
          <a:prstGeom prst="rect">
            <a:avLst/>
          </a:prstGeom>
        </p:spPr>
        <p:txBody>
          <a:bodyPr wrap="none">
            <a:spAutoFit/>
          </a:bodyPr>
          <a:lstStyle/>
          <a:p>
            <a:r>
              <a:rPr lang="en-US" sz="2800" b="1" dirty="0">
                <a:solidFill>
                  <a:srgbClr val="0000FF"/>
                </a:solidFill>
                <a:latin typeface="Times New Roman" panose="02020603050405020304" pitchFamily="18" charset="0"/>
                <a:ea typeface="Times New Roman" panose="02020603050405020304" pitchFamily="18" charset="0"/>
              </a:rPr>
              <a:t>NÓI VÀ NGHE</a:t>
            </a:r>
            <a:endParaRPr lang="en-US" sz="2800" dirty="0"/>
          </a:p>
        </p:txBody>
      </p:sp>
      <p:sp>
        <p:nvSpPr>
          <p:cNvPr id="6" name="Rectangle 5"/>
          <p:cNvSpPr/>
          <p:nvPr/>
        </p:nvSpPr>
        <p:spPr>
          <a:xfrm>
            <a:off x="555936" y="1313952"/>
            <a:ext cx="7746993" cy="553357"/>
          </a:xfrm>
          <a:prstGeom prst="rect">
            <a:avLst/>
          </a:prstGeom>
        </p:spPr>
        <p:txBody>
          <a:bodyPr wrap="none">
            <a:spAutoFit/>
          </a:bodyPr>
          <a:lstStyle/>
          <a:p>
            <a:pPr algn="just">
              <a:lnSpc>
                <a:spcPct val="107000"/>
              </a:lnSpc>
              <a:spcAft>
                <a:spcPts val="0"/>
              </a:spcAft>
            </a:pP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I. </a:t>
            </a:r>
            <a:r>
              <a:rPr lang="vi-VN"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GIỚI THIỆU SẢN PHẨM MINH HỌA SÁCH</a:t>
            </a:r>
            <a:r>
              <a:rPr lang="vi-VN"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1" name="Group 20"/>
          <p:cNvGrpSpPr/>
          <p:nvPr/>
        </p:nvGrpSpPr>
        <p:grpSpPr>
          <a:xfrm>
            <a:off x="820174" y="2297549"/>
            <a:ext cx="10645844" cy="4105167"/>
            <a:chOff x="2184523" y="2055654"/>
            <a:chExt cx="7791413" cy="4105167"/>
          </a:xfrm>
        </p:grpSpPr>
        <p:sp>
          <p:nvSpPr>
            <p:cNvPr id="29" name="Freeform 28"/>
            <p:cNvSpPr/>
            <p:nvPr/>
          </p:nvSpPr>
          <p:spPr>
            <a:xfrm>
              <a:off x="2535322" y="2193523"/>
              <a:ext cx="3516734" cy="1150623"/>
            </a:xfrm>
            <a:custGeom>
              <a:avLst/>
              <a:gdLst>
                <a:gd name="connsiteX0" fmla="*/ 0 w 3681994"/>
                <a:gd name="connsiteY0" fmla="*/ 0 h 1150623"/>
                <a:gd name="connsiteX1" fmla="*/ 3681994 w 3681994"/>
                <a:gd name="connsiteY1" fmla="*/ 0 h 1150623"/>
                <a:gd name="connsiteX2" fmla="*/ 3681994 w 3681994"/>
                <a:gd name="connsiteY2" fmla="*/ 1150623 h 1150623"/>
                <a:gd name="connsiteX3" fmla="*/ 0 w 3681994"/>
                <a:gd name="connsiteY3" fmla="*/ 1150623 h 1150623"/>
                <a:gd name="connsiteX4" fmla="*/ 0 w 3681994"/>
                <a:gd name="connsiteY4" fmla="*/ 0 h 1150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1994" h="1150623">
                  <a:moveTo>
                    <a:pt x="0" y="0"/>
                  </a:moveTo>
                  <a:lnTo>
                    <a:pt x="3681994" y="0"/>
                  </a:lnTo>
                  <a:lnTo>
                    <a:pt x="3681994" y="1150623"/>
                  </a:lnTo>
                  <a:lnTo>
                    <a:pt x="0" y="1150623"/>
                  </a:lnTo>
                  <a:lnTo>
                    <a:pt x="0" y="0"/>
                  </a:lnTo>
                  <a:close/>
                </a:path>
              </a:pathLst>
            </a:custGeom>
            <a:ln w="28575"/>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79355" tIns="106680" rIns="106680" bIns="106680" numCol="1" spcCol="1270" anchor="ctr" anchorCtr="0">
              <a:noAutofit/>
            </a:bodyPr>
            <a:lstStyle/>
            <a:p>
              <a:pPr lvl="0" algn="l" defTabSz="1244600">
                <a:lnSpc>
                  <a:spcPct val="90000"/>
                </a:lnSpc>
                <a:spcBef>
                  <a:spcPct val="0"/>
                </a:spcBef>
                <a:spcAft>
                  <a:spcPct val="35000"/>
                </a:spcAft>
              </a:pPr>
              <a:r>
                <a:rPr lang="vi-VN" sz="2800" kern="1200" dirty="0" smtClean="0">
                  <a:latin typeface="+mj-lt"/>
                </a:rPr>
                <a:t>Tranh vẽ minh họa sách hoặc truyện tranh.</a:t>
              </a:r>
              <a:endParaRPr lang="en-US" sz="2800" kern="1200" dirty="0">
                <a:latin typeface="+mj-lt"/>
              </a:endParaRPr>
            </a:p>
          </p:txBody>
        </p:sp>
        <p:sp>
          <p:nvSpPr>
            <p:cNvPr id="30" name="Rectangle 29"/>
            <p:cNvSpPr/>
            <p:nvPr/>
          </p:nvSpPr>
          <p:spPr>
            <a:xfrm>
              <a:off x="2184523" y="2055654"/>
              <a:ext cx="864703" cy="1208154"/>
            </a:xfrm>
            <a:prstGeom prst="rect">
              <a:avLst/>
            </a:prstGeom>
            <a:blipFill rotWithShape="1">
              <a:blip r:embed="rId3"/>
              <a:srcRect/>
              <a:stretch>
                <a:fillRect l="-25000" r="-25000"/>
              </a:stretch>
            </a:blip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1" name="Freeform 30"/>
            <p:cNvSpPr/>
            <p:nvPr/>
          </p:nvSpPr>
          <p:spPr>
            <a:xfrm>
              <a:off x="6543219" y="2206222"/>
              <a:ext cx="3432717" cy="1150623"/>
            </a:xfrm>
            <a:custGeom>
              <a:avLst/>
              <a:gdLst>
                <a:gd name="connsiteX0" fmla="*/ 0 w 3681994"/>
                <a:gd name="connsiteY0" fmla="*/ 0 h 1150623"/>
                <a:gd name="connsiteX1" fmla="*/ 3681994 w 3681994"/>
                <a:gd name="connsiteY1" fmla="*/ 0 h 1150623"/>
                <a:gd name="connsiteX2" fmla="*/ 3681994 w 3681994"/>
                <a:gd name="connsiteY2" fmla="*/ 1150623 h 1150623"/>
                <a:gd name="connsiteX3" fmla="*/ 0 w 3681994"/>
                <a:gd name="connsiteY3" fmla="*/ 1150623 h 1150623"/>
                <a:gd name="connsiteX4" fmla="*/ 0 w 3681994"/>
                <a:gd name="connsiteY4" fmla="*/ 0 h 1150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1994" h="1150623">
                  <a:moveTo>
                    <a:pt x="0" y="0"/>
                  </a:moveTo>
                  <a:lnTo>
                    <a:pt x="3681994" y="0"/>
                  </a:lnTo>
                  <a:lnTo>
                    <a:pt x="3681994" y="1150623"/>
                  </a:lnTo>
                  <a:lnTo>
                    <a:pt x="0" y="1150623"/>
                  </a:lnTo>
                  <a:lnTo>
                    <a:pt x="0" y="0"/>
                  </a:lnTo>
                  <a:close/>
                </a:path>
              </a:pathLst>
            </a:custGeom>
            <a:ln w="28575"/>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79355" tIns="106680" rIns="106680" bIns="106680" numCol="1" spcCol="1270" anchor="ctr" anchorCtr="0">
              <a:noAutofit/>
            </a:bodyPr>
            <a:lstStyle/>
            <a:p>
              <a:pPr lvl="0" algn="l" defTabSz="1244600">
                <a:lnSpc>
                  <a:spcPct val="90000"/>
                </a:lnSpc>
                <a:spcBef>
                  <a:spcPct val="0"/>
                </a:spcBef>
                <a:spcAft>
                  <a:spcPct val="35000"/>
                </a:spcAft>
              </a:pPr>
              <a:r>
                <a:rPr lang="vi-VN" sz="2800" kern="1200" dirty="0" smtClean="0">
                  <a:latin typeface="+mj-lt"/>
                </a:rPr>
                <a:t>Nhật kí đọc sách của cá nhân.</a:t>
              </a:r>
              <a:endParaRPr lang="en-US" sz="2800" kern="1200" dirty="0">
                <a:latin typeface="+mj-lt"/>
              </a:endParaRPr>
            </a:p>
          </p:txBody>
        </p:sp>
        <p:sp>
          <p:nvSpPr>
            <p:cNvPr id="32" name="Rectangle 31"/>
            <p:cNvSpPr/>
            <p:nvPr/>
          </p:nvSpPr>
          <p:spPr>
            <a:xfrm>
              <a:off x="6227502" y="2055654"/>
              <a:ext cx="805436" cy="1208154"/>
            </a:xfrm>
            <a:prstGeom prst="rect">
              <a:avLst/>
            </a:prstGeom>
            <a:blipFill>
              <a:blip r:embed="rId4"/>
              <a:srcRect/>
              <a:stretch>
                <a:fillRect l="-5000" r="-5000"/>
              </a:stretch>
            </a:blip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3" name="Freeform 32"/>
            <p:cNvSpPr/>
            <p:nvPr/>
          </p:nvSpPr>
          <p:spPr>
            <a:xfrm>
              <a:off x="2535322" y="3656195"/>
              <a:ext cx="3516735" cy="1150623"/>
            </a:xfrm>
            <a:custGeom>
              <a:avLst/>
              <a:gdLst>
                <a:gd name="connsiteX0" fmla="*/ 0 w 3681994"/>
                <a:gd name="connsiteY0" fmla="*/ 0 h 1150623"/>
                <a:gd name="connsiteX1" fmla="*/ 3681994 w 3681994"/>
                <a:gd name="connsiteY1" fmla="*/ 0 h 1150623"/>
                <a:gd name="connsiteX2" fmla="*/ 3681994 w 3681994"/>
                <a:gd name="connsiteY2" fmla="*/ 1150623 h 1150623"/>
                <a:gd name="connsiteX3" fmla="*/ 0 w 3681994"/>
                <a:gd name="connsiteY3" fmla="*/ 1150623 h 1150623"/>
                <a:gd name="connsiteX4" fmla="*/ 0 w 3681994"/>
                <a:gd name="connsiteY4" fmla="*/ 0 h 1150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1994" h="1150623">
                  <a:moveTo>
                    <a:pt x="0" y="0"/>
                  </a:moveTo>
                  <a:lnTo>
                    <a:pt x="3681994" y="0"/>
                  </a:lnTo>
                  <a:lnTo>
                    <a:pt x="3681994" y="1150623"/>
                  </a:lnTo>
                  <a:lnTo>
                    <a:pt x="0" y="1150623"/>
                  </a:lnTo>
                  <a:lnTo>
                    <a:pt x="0" y="0"/>
                  </a:lnTo>
                  <a:close/>
                </a:path>
              </a:pathLst>
            </a:custGeom>
            <a:ln w="28575"/>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79355" tIns="106680" rIns="106680" bIns="106680" numCol="1" spcCol="1270" anchor="ctr" anchorCtr="0">
              <a:noAutofit/>
            </a:bodyPr>
            <a:lstStyle/>
            <a:p>
              <a:pPr lvl="0" algn="l" defTabSz="1244600">
                <a:lnSpc>
                  <a:spcPct val="90000"/>
                </a:lnSpc>
                <a:spcBef>
                  <a:spcPct val="0"/>
                </a:spcBef>
                <a:spcAft>
                  <a:spcPct val="35000"/>
                </a:spcAft>
              </a:pPr>
              <a:r>
                <a:rPr lang="vi-VN" sz="2800" kern="1200" dirty="0" smtClean="0">
                  <a:latin typeface="+mj-lt"/>
                </a:rPr>
                <a:t>Đoạn băng hình ghi hình ảnh thuyết trình của một số cá nhân, nhóm.</a:t>
              </a:r>
              <a:endParaRPr lang="en-US" sz="2800" kern="1200" dirty="0">
                <a:latin typeface="+mj-lt"/>
              </a:endParaRPr>
            </a:p>
          </p:txBody>
        </p:sp>
        <p:sp>
          <p:nvSpPr>
            <p:cNvPr id="34" name="Rectangle 33"/>
            <p:cNvSpPr/>
            <p:nvPr/>
          </p:nvSpPr>
          <p:spPr>
            <a:xfrm>
              <a:off x="2243790" y="3504160"/>
              <a:ext cx="805436" cy="1208154"/>
            </a:xfrm>
            <a:prstGeom prst="rect">
              <a:avLst/>
            </a:prstGeom>
            <a:blipFill>
              <a:blip r:embed="rId5"/>
              <a:srcRect/>
              <a:stretch>
                <a:fillRect l="-63000" r="-63000"/>
              </a:stretch>
            </a:blip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5" name="Freeform 34"/>
            <p:cNvSpPr/>
            <p:nvPr/>
          </p:nvSpPr>
          <p:spPr>
            <a:xfrm>
              <a:off x="6602863" y="3656194"/>
              <a:ext cx="3373073" cy="1150623"/>
            </a:xfrm>
            <a:custGeom>
              <a:avLst/>
              <a:gdLst>
                <a:gd name="connsiteX0" fmla="*/ 0 w 3681994"/>
                <a:gd name="connsiteY0" fmla="*/ 0 h 1150623"/>
                <a:gd name="connsiteX1" fmla="*/ 3681994 w 3681994"/>
                <a:gd name="connsiteY1" fmla="*/ 0 h 1150623"/>
                <a:gd name="connsiteX2" fmla="*/ 3681994 w 3681994"/>
                <a:gd name="connsiteY2" fmla="*/ 1150623 h 1150623"/>
                <a:gd name="connsiteX3" fmla="*/ 0 w 3681994"/>
                <a:gd name="connsiteY3" fmla="*/ 1150623 h 1150623"/>
                <a:gd name="connsiteX4" fmla="*/ 0 w 3681994"/>
                <a:gd name="connsiteY4" fmla="*/ 0 h 1150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1994" h="1150623">
                  <a:moveTo>
                    <a:pt x="0" y="0"/>
                  </a:moveTo>
                  <a:lnTo>
                    <a:pt x="3681994" y="0"/>
                  </a:lnTo>
                  <a:lnTo>
                    <a:pt x="3681994" y="1150623"/>
                  </a:lnTo>
                  <a:lnTo>
                    <a:pt x="0" y="1150623"/>
                  </a:lnTo>
                  <a:lnTo>
                    <a:pt x="0" y="0"/>
                  </a:lnTo>
                  <a:close/>
                </a:path>
              </a:pathLst>
            </a:custGeom>
            <a:ln w="28575"/>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79355" tIns="106680" rIns="106680" bIns="106680" numCol="1" spcCol="1270" anchor="ctr" anchorCtr="0">
              <a:noAutofit/>
            </a:bodyPr>
            <a:lstStyle/>
            <a:p>
              <a:pPr lvl="0" algn="l" defTabSz="1244600">
                <a:lnSpc>
                  <a:spcPct val="90000"/>
                </a:lnSpc>
                <a:spcBef>
                  <a:spcPct val="0"/>
                </a:spcBef>
                <a:spcAft>
                  <a:spcPct val="35000"/>
                </a:spcAft>
              </a:pPr>
              <a:r>
                <a:rPr lang="vi-VN" sz="2800" kern="1200" dirty="0" smtClean="0">
                  <a:latin typeface="+mj-lt"/>
                </a:rPr>
                <a:t>Các cuốn sách đã đọc trong dự án.</a:t>
              </a:r>
              <a:endParaRPr lang="en-US" sz="2800" kern="1200" dirty="0">
                <a:latin typeface="+mj-lt"/>
              </a:endParaRPr>
            </a:p>
          </p:txBody>
        </p:sp>
        <p:sp>
          <p:nvSpPr>
            <p:cNvPr id="36" name="Rectangle 35"/>
            <p:cNvSpPr/>
            <p:nvPr/>
          </p:nvSpPr>
          <p:spPr>
            <a:xfrm>
              <a:off x="6227502" y="3504160"/>
              <a:ext cx="805436" cy="1208154"/>
            </a:xfrm>
            <a:prstGeom prst="rect">
              <a:avLst/>
            </a:prstGeom>
            <a:blipFill>
              <a:blip r:embed="rId6"/>
              <a:srcRect/>
              <a:stretch>
                <a:fillRect l="-25000" r="-25000"/>
              </a:stretch>
            </a:blip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7" name="Freeform 36"/>
            <p:cNvSpPr/>
            <p:nvPr/>
          </p:nvSpPr>
          <p:spPr>
            <a:xfrm>
              <a:off x="4539922" y="5090416"/>
              <a:ext cx="3465838" cy="1070405"/>
            </a:xfrm>
            <a:custGeom>
              <a:avLst/>
              <a:gdLst>
                <a:gd name="connsiteX0" fmla="*/ 0 w 3681994"/>
                <a:gd name="connsiteY0" fmla="*/ 0 h 1150623"/>
                <a:gd name="connsiteX1" fmla="*/ 3681994 w 3681994"/>
                <a:gd name="connsiteY1" fmla="*/ 0 h 1150623"/>
                <a:gd name="connsiteX2" fmla="*/ 3681994 w 3681994"/>
                <a:gd name="connsiteY2" fmla="*/ 1150623 h 1150623"/>
                <a:gd name="connsiteX3" fmla="*/ 0 w 3681994"/>
                <a:gd name="connsiteY3" fmla="*/ 1150623 h 1150623"/>
                <a:gd name="connsiteX4" fmla="*/ 0 w 3681994"/>
                <a:gd name="connsiteY4" fmla="*/ 0 h 1150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1994" h="1150623">
                  <a:moveTo>
                    <a:pt x="0" y="0"/>
                  </a:moveTo>
                  <a:lnTo>
                    <a:pt x="3681994" y="0"/>
                  </a:lnTo>
                  <a:lnTo>
                    <a:pt x="3681994" y="1150623"/>
                  </a:lnTo>
                  <a:lnTo>
                    <a:pt x="0" y="1150623"/>
                  </a:lnTo>
                  <a:lnTo>
                    <a:pt x="0" y="0"/>
                  </a:lnTo>
                  <a:close/>
                </a:path>
              </a:pathLst>
            </a:custGeom>
            <a:ln w="28575"/>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79355" tIns="106680" rIns="106680" bIns="106680" numCol="1" spcCol="1270" anchor="ctr" anchorCtr="0">
              <a:noAutofit/>
            </a:bodyPr>
            <a:lstStyle/>
            <a:p>
              <a:pPr lvl="0" algn="l" defTabSz="1244600">
                <a:lnSpc>
                  <a:spcPct val="90000"/>
                </a:lnSpc>
                <a:spcBef>
                  <a:spcPct val="0"/>
                </a:spcBef>
                <a:spcAft>
                  <a:spcPct val="35000"/>
                </a:spcAft>
              </a:pPr>
              <a:r>
                <a:rPr lang="vi-VN" sz="2800" kern="1200" dirty="0" smtClean="0">
                  <a:latin typeface="+mj-lt"/>
                </a:rPr>
                <a:t>Bài giới thiệu sách dưới các hình thức </a:t>
              </a:r>
              <a:endParaRPr lang="en-US" sz="2800" kern="1200" dirty="0">
                <a:latin typeface="+mj-lt"/>
              </a:endParaRPr>
            </a:p>
          </p:txBody>
        </p:sp>
        <p:sp>
          <p:nvSpPr>
            <p:cNvPr id="38" name="Rectangle 37"/>
            <p:cNvSpPr/>
            <p:nvPr/>
          </p:nvSpPr>
          <p:spPr>
            <a:xfrm>
              <a:off x="4235646" y="4952667"/>
              <a:ext cx="805436" cy="1208154"/>
            </a:xfrm>
            <a:prstGeom prst="rect">
              <a:avLst/>
            </a:prstGeom>
            <a:blipFill>
              <a:blip r:embed="rId7"/>
              <a:srcRect/>
              <a:stretch>
                <a:fillRect l="-108000" r="-108000"/>
              </a:stretch>
            </a:blip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
        <p:nvSpPr>
          <p:cNvPr id="39" name="Rectangle 38"/>
          <p:cNvSpPr/>
          <p:nvPr/>
        </p:nvSpPr>
        <p:spPr>
          <a:xfrm>
            <a:off x="3991837" y="1701550"/>
            <a:ext cx="4221027" cy="522259"/>
          </a:xfrm>
          <a:prstGeom prst="rect">
            <a:avLst/>
          </a:prstGeom>
        </p:spPr>
        <p:txBody>
          <a:bodyPr wrap="none">
            <a:spAutoFit/>
          </a:bodyPr>
          <a:lstStyle/>
          <a:p>
            <a:pPr>
              <a:lnSpc>
                <a:spcPct val="107000"/>
              </a:lnSpc>
              <a:spcAft>
                <a:spcPts val="0"/>
              </a:spcAft>
            </a:pPr>
            <a:r>
              <a:rPr lang="en-US" sz="2800" b="1" dirty="0" err="1">
                <a:solidFill>
                  <a:srgbClr val="C00000"/>
                </a:solidFill>
                <a:latin typeface="Times New Roman" panose="02020603050405020304" pitchFamily="18" charset="0"/>
                <a:ea typeface="MS Mincho"/>
                <a:cs typeface="Times New Roman" panose="02020603050405020304" pitchFamily="18" charset="0"/>
              </a:rPr>
              <a:t>Sản</a:t>
            </a:r>
            <a:r>
              <a:rPr lang="en-US" sz="2800" b="1" dirty="0">
                <a:solidFill>
                  <a:srgbClr val="C00000"/>
                </a:solidFill>
                <a:latin typeface="Times New Roman" panose="02020603050405020304" pitchFamily="18" charset="0"/>
                <a:ea typeface="MS Mincho"/>
                <a:cs typeface="Times New Roman" panose="02020603050405020304" pitchFamily="18" charset="0"/>
              </a:rPr>
              <a:t> </a:t>
            </a:r>
            <a:r>
              <a:rPr lang="en-US" sz="2800" b="1" dirty="0" err="1">
                <a:solidFill>
                  <a:srgbClr val="C00000"/>
                </a:solidFill>
                <a:latin typeface="Times New Roman" panose="02020603050405020304" pitchFamily="18" charset="0"/>
                <a:ea typeface="MS Mincho"/>
                <a:cs typeface="Times New Roman" panose="02020603050405020304" pitchFamily="18" charset="0"/>
              </a:rPr>
              <a:t>phẩm</a:t>
            </a:r>
            <a:r>
              <a:rPr lang="en-US" sz="2800" b="1" dirty="0">
                <a:solidFill>
                  <a:srgbClr val="C00000"/>
                </a:solidFill>
                <a:latin typeface="Times New Roman" panose="02020603050405020304" pitchFamily="18" charset="0"/>
                <a:ea typeface="MS Mincho"/>
                <a:cs typeface="Times New Roman" panose="02020603050405020304" pitchFamily="18" charset="0"/>
              </a:rPr>
              <a:t> minh </a:t>
            </a:r>
            <a:r>
              <a:rPr lang="en-US" sz="2800" b="1" dirty="0" err="1">
                <a:solidFill>
                  <a:srgbClr val="C00000"/>
                </a:solidFill>
                <a:latin typeface="Times New Roman" panose="02020603050405020304" pitchFamily="18" charset="0"/>
                <a:ea typeface="MS Mincho"/>
                <a:cs typeface="Times New Roman" panose="02020603050405020304" pitchFamily="18" charset="0"/>
              </a:rPr>
              <a:t>họa</a:t>
            </a:r>
            <a:r>
              <a:rPr lang="en-US" sz="2800" b="1" dirty="0">
                <a:solidFill>
                  <a:srgbClr val="C00000"/>
                </a:solidFill>
                <a:latin typeface="Times New Roman" panose="02020603050405020304" pitchFamily="18" charset="0"/>
                <a:ea typeface="MS Mincho"/>
                <a:cs typeface="Times New Roman" panose="02020603050405020304" pitchFamily="18" charset="0"/>
              </a:rPr>
              <a:t> </a:t>
            </a:r>
            <a:r>
              <a:rPr lang="en-US" sz="2800" b="1" dirty="0" err="1">
                <a:solidFill>
                  <a:srgbClr val="C00000"/>
                </a:solidFill>
                <a:latin typeface="Times New Roman" panose="02020603050405020304" pitchFamily="18" charset="0"/>
                <a:ea typeface="MS Mincho"/>
                <a:cs typeface="Times New Roman" panose="02020603050405020304" pitchFamily="18" charset="0"/>
              </a:rPr>
              <a:t>sách</a:t>
            </a:r>
            <a:r>
              <a:rPr lang="en-US" sz="2800" b="1" dirty="0">
                <a:solidFill>
                  <a:srgbClr val="C00000"/>
                </a:solidFill>
                <a:latin typeface="Times New Roman" panose="02020603050405020304" pitchFamily="18" charset="0"/>
                <a:ea typeface="MS Mincho"/>
                <a:cs typeface="Times New Roman" panose="02020603050405020304" pitchFamily="18" charset="0"/>
              </a:rPr>
              <a:t> </a:t>
            </a:r>
            <a:r>
              <a:rPr lang="en-US" sz="2800" b="1" dirty="0" smtClean="0">
                <a:solidFill>
                  <a:srgbClr val="C00000"/>
                </a:solidFill>
                <a:latin typeface="Times New Roman" panose="02020603050405020304" pitchFamily="18" charset="0"/>
                <a:ea typeface="MS Mincho"/>
                <a:cs typeface="Times New Roman" panose="02020603050405020304" pitchFamily="18" charset="0"/>
              </a:rPr>
              <a:t> </a:t>
            </a:r>
            <a:endPar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504674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2068554" y="132734"/>
            <a:ext cx="8067593" cy="522259"/>
          </a:xfrm>
          <a:prstGeom prst="rect">
            <a:avLst/>
          </a:prstGeom>
        </p:spPr>
        <p:txBody>
          <a:bodyPr wrap="none">
            <a:spAutoFit/>
          </a:bodyPr>
          <a:lstStyle/>
          <a:p>
            <a:pPr marL="0" marR="0" lvl="0" indent="342265" algn="ctr"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Thách</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cuốn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r>
              <a:rPr kumimoji="0" lang="en-US" sz="2800" b="1" i="0"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227564" y="833284"/>
            <a:ext cx="3749572"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4929305" y="700549"/>
            <a:ext cx="234609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Trước khi đọc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 name="Picture 22"/>
          <p:cNvPicPr>
            <a:picLocks noChangeAspect="1"/>
          </p:cNvPicPr>
          <p:nvPr/>
        </p:nvPicPr>
        <p:blipFill>
          <a:blip r:embed="rId3"/>
          <a:srcRect r="10861"/>
          <a:stretch>
            <a:fillRect/>
          </a:stretch>
        </p:blipFill>
        <p:spPr>
          <a:xfrm>
            <a:off x="498318" y="1297509"/>
            <a:ext cx="4430987" cy="5147535"/>
          </a:xfrm>
          <a:custGeom>
            <a:avLst/>
            <a:gdLst>
              <a:gd name="connsiteX0" fmla="*/ 0 w 4430987"/>
              <a:gd name="connsiteY0" fmla="*/ 0 h 4877391"/>
              <a:gd name="connsiteX1" fmla="*/ 4141553 w 4430987"/>
              <a:gd name="connsiteY1" fmla="*/ 0 h 4877391"/>
              <a:gd name="connsiteX2" fmla="*/ 3993809 w 4430987"/>
              <a:gd name="connsiteY2" fmla="*/ 37080 h 4877391"/>
              <a:gd name="connsiteX3" fmla="*/ 2203584 w 4430987"/>
              <a:gd name="connsiteY3" fmla="*/ 2412219 h 4877391"/>
              <a:gd name="connsiteX4" fmla="*/ 4237985 w 4430987"/>
              <a:gd name="connsiteY4" fmla="*/ 4848640 h 4877391"/>
              <a:gd name="connsiteX5" fmla="*/ 4430987 w 4430987"/>
              <a:gd name="connsiteY5" fmla="*/ 4877391 h 4877391"/>
              <a:gd name="connsiteX6" fmla="*/ 0 w 4430987"/>
              <a:gd name="connsiteY6" fmla="*/ 4877391 h 4877391"/>
              <a:gd name="connsiteX7" fmla="*/ 0 w 4430987"/>
              <a:gd name="connsiteY7" fmla="*/ 0 h 487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0987" h="4877391">
                <a:moveTo>
                  <a:pt x="0" y="0"/>
                </a:moveTo>
                <a:lnTo>
                  <a:pt x="4141553" y="0"/>
                </a:lnTo>
                <a:lnTo>
                  <a:pt x="3993809" y="37080"/>
                </a:lnTo>
                <a:cubicBezTo>
                  <a:pt x="2956644" y="351956"/>
                  <a:pt x="2203584" y="1296248"/>
                  <a:pt x="2203584" y="2412219"/>
                </a:cubicBezTo>
                <a:cubicBezTo>
                  <a:pt x="2203584" y="3614034"/>
                  <a:pt x="3076955" y="4616742"/>
                  <a:pt x="4237985" y="4848640"/>
                </a:cubicBezTo>
                <a:lnTo>
                  <a:pt x="4430987" y="4877391"/>
                </a:lnTo>
                <a:lnTo>
                  <a:pt x="0" y="487739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 name="Picture 1"/>
          <p:cNvPicPr>
            <a:picLocks noChangeAspect="1"/>
          </p:cNvPicPr>
          <p:nvPr/>
        </p:nvPicPr>
        <p:blipFill>
          <a:blip r:embed="rId4"/>
          <a:stretch>
            <a:fillRect/>
          </a:stretch>
        </p:blipFill>
        <p:spPr>
          <a:xfrm>
            <a:off x="8351001" y="1297508"/>
            <a:ext cx="3237477" cy="514753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 name="Pentagon 5"/>
          <p:cNvSpPr/>
          <p:nvPr/>
        </p:nvSpPr>
        <p:spPr>
          <a:xfrm>
            <a:off x="3229895" y="2405827"/>
            <a:ext cx="5032614" cy="2861187"/>
          </a:xfrm>
          <a:prstGeom prst="homePlate">
            <a:avLst>
              <a:gd name="adj" fmla="val 26289"/>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900"/>
              </a:spcAft>
            </a:pPr>
            <a:r>
              <a:rPr lang="en-US" sz="3600" dirty="0" smtClean="0">
                <a:solidFill>
                  <a:srgbClr val="FF0000"/>
                </a:solidFill>
                <a:latin typeface="Times New Roman" panose="02020603050405020304" pitchFamily="18" charset="0"/>
                <a:ea typeface="Calibri" panose="020F0502020204030204" pitchFamily="34" charset="0"/>
              </a:rPr>
              <a:t>Chia </a:t>
            </a:r>
            <a:r>
              <a:rPr lang="en-US" sz="3600" dirty="0" err="1">
                <a:solidFill>
                  <a:srgbClr val="FF0000"/>
                </a:solidFill>
                <a:latin typeface="Times New Roman" panose="02020603050405020304" pitchFamily="18" charset="0"/>
                <a:ea typeface="Calibri" panose="020F0502020204030204" pitchFamily="34" charset="0"/>
              </a:rPr>
              <a:t>sẻ</a:t>
            </a:r>
            <a:r>
              <a:rPr lang="en-US" sz="3600" dirty="0">
                <a:solidFill>
                  <a:srgbClr val="FF0000"/>
                </a:solidFill>
                <a:latin typeface="Times New Roman" panose="02020603050405020304" pitchFamily="18" charset="0"/>
                <a:ea typeface="Calibri" panose="020F0502020204030204" pitchFamily="34" charset="0"/>
              </a:rPr>
              <a:t> </a:t>
            </a:r>
            <a:r>
              <a:rPr lang="en-US" sz="3600" dirty="0" err="1">
                <a:solidFill>
                  <a:srgbClr val="FF0000"/>
                </a:solidFill>
                <a:latin typeface="Times New Roman" panose="02020603050405020304" pitchFamily="18" charset="0"/>
                <a:ea typeface="Calibri" panose="020F0502020204030204" pitchFamily="34" charset="0"/>
              </a:rPr>
              <a:t>về</a:t>
            </a:r>
            <a:r>
              <a:rPr lang="en-US" sz="3600" dirty="0">
                <a:solidFill>
                  <a:srgbClr val="FF0000"/>
                </a:solidFill>
                <a:latin typeface="Times New Roman" panose="02020603050405020304" pitchFamily="18" charset="0"/>
                <a:ea typeface="Calibri" panose="020F0502020204030204" pitchFamily="34" charset="0"/>
              </a:rPr>
              <a:t> </a:t>
            </a:r>
            <a:r>
              <a:rPr lang="en-US" sz="3600" dirty="0" err="1">
                <a:solidFill>
                  <a:srgbClr val="FF0000"/>
                </a:solidFill>
                <a:latin typeface="Times New Roman" panose="02020603050405020304" pitchFamily="18" charset="0"/>
                <a:ea typeface="Calibri" panose="020F0502020204030204" pitchFamily="34" charset="0"/>
              </a:rPr>
              <a:t>việc</a:t>
            </a:r>
            <a:r>
              <a:rPr lang="en-US" sz="3600" dirty="0">
                <a:solidFill>
                  <a:srgbClr val="FF0000"/>
                </a:solidFill>
                <a:latin typeface="Times New Roman" panose="02020603050405020304" pitchFamily="18" charset="0"/>
                <a:ea typeface="Calibri" panose="020F0502020204030204" pitchFamily="34" charset="0"/>
              </a:rPr>
              <a:t> </a:t>
            </a:r>
            <a:r>
              <a:rPr lang="en-US" sz="3600" dirty="0" err="1">
                <a:solidFill>
                  <a:srgbClr val="FF0000"/>
                </a:solidFill>
                <a:latin typeface="Times New Roman" panose="02020603050405020304" pitchFamily="18" charset="0"/>
                <a:ea typeface="Calibri" panose="020F0502020204030204" pitchFamily="34" charset="0"/>
              </a:rPr>
              <a:t>mình</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và</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các</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bạn</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thiết</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kế</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một</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không</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gian</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nhỏ</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trong</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lớp</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để</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chứa</a:t>
            </a:r>
            <a:r>
              <a:rPr lang="en-US" sz="3600" dirty="0">
                <a:solidFill>
                  <a:srgbClr val="FF0000"/>
                </a:solidFill>
                <a:latin typeface="Times New Roman" panose="02020603050405020304" pitchFamily="18" charset="0"/>
                <a:ea typeface="Times New Roman" panose="02020603050405020304" pitchFamily="18" charset="0"/>
              </a:rPr>
              <a:t> </a:t>
            </a:r>
            <a:r>
              <a:rPr lang="en-US" sz="3600" dirty="0" err="1">
                <a:solidFill>
                  <a:srgbClr val="FF0000"/>
                </a:solidFill>
                <a:latin typeface="Times New Roman" panose="02020603050405020304" pitchFamily="18" charset="0"/>
                <a:ea typeface="Times New Roman" panose="02020603050405020304" pitchFamily="18" charset="0"/>
              </a:rPr>
              <a:t>sách</a:t>
            </a:r>
            <a:r>
              <a:rPr lang="en-US" sz="3600" dirty="0">
                <a:solidFill>
                  <a:srgbClr val="FF0000"/>
                </a:solidFill>
                <a:latin typeface="Times New Roman" panose="02020603050405020304" pitchFamily="18" charset="0"/>
                <a:ea typeface="Times New Roman" panose="02020603050405020304" pitchFamily="18" charset="0"/>
              </a:rPr>
              <a:t>.</a:t>
            </a:r>
            <a:endParaRPr lang="en-US" sz="3600" dirty="0">
              <a:solidFill>
                <a:srgbClr val="FF0000"/>
              </a:solidFill>
              <a:effectLst/>
              <a:latin typeface="Times New Roman" panose="02020603050405020304" pitchFamily="18" charset="0"/>
              <a:ea typeface="Calibri" panose="020F0502020204030204" pitchFamily="34" charset="0"/>
            </a:endParaRPr>
          </a:p>
        </p:txBody>
      </p:sp>
      <p:sp>
        <p:nvSpPr>
          <p:cNvPr id="7" name="Rectangle 6"/>
          <p:cNvSpPr/>
          <p:nvPr/>
        </p:nvSpPr>
        <p:spPr>
          <a:xfrm>
            <a:off x="2398933" y="1499649"/>
            <a:ext cx="1221809" cy="352019"/>
          </a:xfrm>
          <a:prstGeom prst="rect">
            <a:avLst/>
          </a:prstGeom>
        </p:spPr>
        <p:txBody>
          <a:bodyPr wrap="none">
            <a:spAutoFit/>
          </a:bodyPr>
          <a:lstStyle/>
          <a:p>
            <a:pPr>
              <a:lnSpc>
                <a:spcPts val="1650"/>
              </a:lnSpc>
              <a:spcAft>
                <a:spcPts val="900"/>
              </a:spcAft>
            </a:pPr>
            <a:r>
              <a:rPr lang="vi-VN" sz="3200" b="1" dirty="0">
                <a:latin typeface="Times New Roman" panose="02020603050405020304" pitchFamily="18" charset="0"/>
                <a:ea typeface="Calibri" panose="020F0502020204030204" pitchFamily="34" charset="0"/>
              </a:rPr>
              <a:t>Câu 1</a:t>
            </a:r>
            <a:endParaRPr lang="en-US" sz="3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15909882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37673" y="103240"/>
            <a:ext cx="2701317" cy="553357"/>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 VÀ NGHE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876432" y="118147"/>
            <a:ext cx="4723089" cy="619272"/>
          </a:xfrm>
          <a:prstGeom prst="rect">
            <a:avLst/>
          </a:prstGeom>
        </p:spPr>
        <p:txBody>
          <a:bodyPr wrap="none">
            <a:spAutoFit/>
          </a:bodyPr>
          <a:lstStyle/>
          <a:p>
            <a:pPr marL="0" marR="30480" lvl="0" indent="0" algn="ctr" defTabSz="914400" rtl="0" eaLnBrk="1" fontAlgn="auto" latinLnBrk="0" hangingPunct="1">
              <a:lnSpc>
                <a:spcPct val="107000"/>
              </a:lnSpc>
              <a:spcBef>
                <a:spcPts val="1500"/>
              </a:spcBef>
              <a:spcAft>
                <a:spcPts val="750"/>
              </a:spcAft>
              <a:buClrTx/>
              <a:buSzTx/>
              <a:buFontTx/>
              <a:buNone/>
              <a:tabLst/>
              <a:defRPr/>
            </a:pPr>
            <a:r>
              <a:rPr kumimoji="0" lang="en-US" sz="3200" b="0" i="0" u="none" strike="noStrike" kern="1200" cap="none" spc="-75"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3200" b="0" i="0" u="none" strike="noStrike" kern="1200" cap="none" spc="-75"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75"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đích</a:t>
            </a:r>
            <a:r>
              <a:rPr kumimoji="0" lang="en-US" sz="3200" b="0" i="0" u="none" strike="noStrike" kern="1200" cap="none" spc="-75"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hội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4796575" y="737419"/>
            <a:ext cx="261154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NÓI VÀ NGHE</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144207" y="1238866"/>
            <a:ext cx="10833100" cy="954107"/>
          </a:xfrm>
          <a:prstGeom prst="rect">
            <a:avLst/>
          </a:prstGeom>
        </p:spPr>
        <p:txBody>
          <a:bodyPr>
            <a:spAutoFit/>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II. </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TRÌNH BÀY Ý KIẾN VỀ MỘT VẤN ĐỀ TRONG ĐỜI SỐNG ĐƯỢC </a:t>
            </a:r>
            <a:r>
              <a:rPr kumimoji="0" lang="vi-VN"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GỢI </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RA TỪ CUỐN SÁCH ĐÃ ĐỌC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635060" y="2101633"/>
            <a:ext cx="3414653" cy="553357"/>
          </a:xfrm>
          <a:prstGeom prst="rect">
            <a:avLst/>
          </a:prstGeom>
        </p:spPr>
        <p:txBody>
          <a:bodyPr wrap="non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TRƯỚC KHI 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2452964" y="2617253"/>
            <a:ext cx="7298772" cy="3731064"/>
          </a:xfrm>
          <a:prstGeom prst="rect">
            <a:avLst/>
          </a:prstGeom>
        </p:spPr>
      </p:pic>
      <p:sp>
        <p:nvSpPr>
          <p:cNvPr id="15" name="Rectangle 14"/>
          <p:cNvSpPr/>
          <p:nvPr/>
        </p:nvSpPr>
        <p:spPr>
          <a:xfrm>
            <a:off x="2905432" y="3037849"/>
            <a:ext cx="5058697" cy="2677656"/>
          </a:xfrm>
          <a:prstGeom prst="rect">
            <a:avLst/>
          </a:prstGeom>
        </p:spPr>
        <p:txBody>
          <a:bodyPr wrap="square">
            <a:spAutoFit/>
          </a:bodyPr>
          <a:lstStyle/>
          <a:p>
            <a:pPr>
              <a:spcAft>
                <a:spcPts val="0"/>
              </a:spcAft>
            </a:pPr>
            <a:r>
              <a:rPr lang="vi-VN" sz="2800" b="1" dirty="0">
                <a:solidFill>
                  <a:srgbClr val="0D0D0D"/>
                </a:solidFill>
                <a:latin typeface="Times New Roman" panose="02020603050405020304" pitchFamily="18" charset="0"/>
                <a:ea typeface="MS Mincho"/>
              </a:rPr>
              <a:t>Đề bài:</a:t>
            </a:r>
            <a:r>
              <a:rPr lang="vi-VN"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cuốn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chia </a:t>
            </a:r>
            <a:r>
              <a:rPr lang="en-US" sz="2800" dirty="0" err="1">
                <a:latin typeface="Times New Roman" panose="02020603050405020304" pitchFamily="18" charset="0"/>
                <a:ea typeface="Times New Roman" panose="02020603050405020304" pitchFamily="18" charset="0"/>
              </a:rPr>
              <a:t>sẻ</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đổi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hãy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bày</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kiến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cuốn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1409173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37673" y="103240"/>
            <a:ext cx="2701317" cy="553357"/>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 VÀ NGHE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876432" y="118147"/>
            <a:ext cx="4723089" cy="619272"/>
          </a:xfrm>
          <a:prstGeom prst="rect">
            <a:avLst/>
          </a:prstGeom>
        </p:spPr>
        <p:txBody>
          <a:bodyPr wrap="none">
            <a:spAutoFit/>
          </a:bodyPr>
          <a:lstStyle/>
          <a:p>
            <a:pPr marL="0" marR="30480" lvl="0" indent="0" algn="ctr" defTabSz="914400" rtl="0" eaLnBrk="1" fontAlgn="auto" latinLnBrk="0" hangingPunct="1">
              <a:lnSpc>
                <a:spcPct val="107000"/>
              </a:lnSpc>
              <a:spcBef>
                <a:spcPts val="1500"/>
              </a:spcBef>
              <a:spcAft>
                <a:spcPts val="750"/>
              </a:spcAft>
              <a:buClrTx/>
              <a:buSzTx/>
              <a:buFontTx/>
              <a:buNone/>
              <a:tabLst/>
              <a:defRPr/>
            </a:pPr>
            <a:r>
              <a:rPr kumimoji="0" lang="en-US" sz="3200" b="0" i="0" u="none" strike="noStrike" kern="1200" cap="none" spc="-75"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3200" b="0" i="0" u="none" strike="noStrike" kern="1200" cap="none" spc="-75"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75"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đích</a:t>
            </a:r>
            <a:r>
              <a:rPr kumimoji="0" lang="en-US" sz="3200" b="0" i="0" u="none" strike="noStrike" kern="1200" cap="none" spc="-75"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hội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4796575" y="737419"/>
            <a:ext cx="261154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NÓI VÀ NGHE</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144207" y="1238866"/>
            <a:ext cx="10833100" cy="954107"/>
          </a:xfrm>
          <a:prstGeom prst="rect">
            <a:avLst/>
          </a:prstGeom>
        </p:spPr>
        <p:txBody>
          <a:bodyPr>
            <a:spAutoFit/>
          </a:bodyPr>
          <a:lstStyle/>
          <a:p>
            <a:pPr marL="457200">
              <a:spcAft>
                <a:spcPts val="0"/>
              </a:spcAft>
            </a:pPr>
            <a:r>
              <a:rPr lang="en-US" sz="2800" b="1" dirty="0">
                <a:solidFill>
                  <a:srgbClr val="002060"/>
                </a:solidFill>
                <a:latin typeface="Times New Roman" panose="02020603050405020304" pitchFamily="18" charset="0"/>
                <a:ea typeface="Calibri" panose="020F0502020204030204" pitchFamily="34" charset="0"/>
              </a:rPr>
              <a:t>II. </a:t>
            </a:r>
            <a:r>
              <a:rPr lang="vi-VN" sz="2800" b="1" dirty="0">
                <a:solidFill>
                  <a:srgbClr val="002060"/>
                </a:solidFill>
                <a:latin typeface="Times New Roman" panose="02020603050405020304" pitchFamily="18" charset="0"/>
                <a:ea typeface="Calibri" panose="020F0502020204030204" pitchFamily="34" charset="0"/>
              </a:rPr>
              <a:t>TRÌNH BÀY Ý KIẾN VỀ MỘT VẤN ĐỀ TRONG ĐỜI SỐNG ĐƯỢC </a:t>
            </a:r>
            <a:r>
              <a:rPr lang="vi-VN"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GỢI </a:t>
            </a:r>
            <a:r>
              <a:rPr lang="vi-VN"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RA TỪ CUỐN SÁCH ĐÃ ĐỌC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635060" y="2101633"/>
            <a:ext cx="3414653" cy="553357"/>
          </a:xfrm>
          <a:prstGeom prst="rect">
            <a:avLst/>
          </a:prstGeom>
        </p:spPr>
        <p:txBody>
          <a:bodyPr wrap="none">
            <a:spAutoFit/>
          </a:bodyPr>
          <a:lstStyle/>
          <a:p>
            <a:pPr algn="just">
              <a:lnSpc>
                <a:spcPct val="107000"/>
              </a:lnSpc>
              <a:spcAft>
                <a:spcPts val="0"/>
              </a:spcAft>
            </a:pP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1. TRƯỚC KHI NÓI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Cloud Callout 13"/>
          <p:cNvSpPr/>
          <p:nvPr/>
        </p:nvSpPr>
        <p:spPr>
          <a:xfrm>
            <a:off x="2225672" y="2421571"/>
            <a:ext cx="7753356" cy="3609285"/>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lnSpc>
                <a:spcPct val="107000"/>
              </a:lnSpc>
              <a:spcAft>
                <a:spcPts val="0"/>
              </a:spcAft>
            </a:pPr>
            <a:r>
              <a:rPr lang="en-US" sz="2800" dirty="0" smtClean="0">
                <a:solidFill>
                  <a:srgbClr val="0D0D0D"/>
                </a:solidFill>
                <a:latin typeface="Times New Roman" panose="02020603050405020304" pitchFamily="18" charset="0"/>
                <a:ea typeface="MS Mincho"/>
                <a:cs typeface="Times New Roman" panose="02020603050405020304" pitchFamily="18" charset="0"/>
              </a:rPr>
              <a:t>- </a:t>
            </a:r>
            <a:r>
              <a:rPr lang="en-US" sz="2800" dirty="0" err="1" smtClean="0">
                <a:solidFill>
                  <a:srgbClr val="0D0D0D"/>
                </a:solidFill>
                <a:latin typeface="Times New Roman" panose="02020603050405020304" pitchFamily="18" charset="0"/>
                <a:ea typeface="MS Mincho"/>
                <a:cs typeface="Times New Roman" panose="02020603050405020304" pitchFamily="18" charset="0"/>
              </a:rPr>
              <a:t>Bài</a:t>
            </a:r>
            <a:r>
              <a:rPr lang="en-US" sz="2800" dirty="0" smtClean="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nói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nhằm</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mục</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đích</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gì</a:t>
            </a:r>
            <a:r>
              <a:rPr lang="en-US" sz="2800" dirty="0">
                <a:solidFill>
                  <a:srgbClr val="0D0D0D"/>
                </a:solidFill>
                <a:latin typeface="Times New Roman" panose="02020603050405020304" pitchFamily="18" charset="0"/>
                <a:ea typeface="MS Mincho"/>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Người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nghe</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là</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ai</a:t>
            </a:r>
            <a:r>
              <a:rPr lang="en-US" sz="2800" dirty="0">
                <a:solidFill>
                  <a:srgbClr val="0D0D0D"/>
                </a:solidFill>
                <a:latin typeface="Times New Roman" panose="02020603050405020304" pitchFamily="18" charset="0"/>
                <a:ea typeface="MS Mincho"/>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Em</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chọn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không</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gian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nào</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để</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thực</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hiện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bài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nói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trình</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bày</a:t>
            </a:r>
            <a:r>
              <a:rPr lang="en-US" sz="2800" dirty="0">
                <a:solidFill>
                  <a:srgbClr val="0D0D0D"/>
                </a:solidFill>
                <a:latin typeface="Times New Roman" panose="02020603050405020304" pitchFamily="18" charset="0"/>
                <a:ea typeface="MS Mincho"/>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Em</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dự</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định</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trình</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bày</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trong</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bao</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nhiêu</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phút</a:t>
            </a:r>
            <a:r>
              <a:rPr lang="en-US" sz="2800" dirty="0">
                <a:solidFill>
                  <a:srgbClr val="0D0D0D"/>
                </a:solidFill>
                <a:latin typeface="Times New Roman" panose="02020603050405020304" pitchFamily="18" charset="0"/>
                <a:ea typeface="MS Mincho"/>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405753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37673" y="103240"/>
            <a:ext cx="2701317" cy="553357"/>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 VÀ NGHE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876432" y="118147"/>
            <a:ext cx="4723089" cy="619272"/>
          </a:xfrm>
          <a:prstGeom prst="rect">
            <a:avLst/>
          </a:prstGeom>
        </p:spPr>
        <p:txBody>
          <a:bodyPr wrap="none">
            <a:spAutoFit/>
          </a:bodyPr>
          <a:lstStyle/>
          <a:p>
            <a:pPr marL="0" marR="30480" lvl="0" indent="0" algn="ctr" defTabSz="914400" rtl="0" eaLnBrk="1" fontAlgn="auto" latinLnBrk="0" hangingPunct="1">
              <a:lnSpc>
                <a:spcPct val="107000"/>
              </a:lnSpc>
              <a:spcBef>
                <a:spcPts val="1500"/>
              </a:spcBef>
              <a:spcAft>
                <a:spcPts val="750"/>
              </a:spcAft>
              <a:buClrTx/>
              <a:buSzTx/>
              <a:buFontTx/>
              <a:buNone/>
              <a:tabLst/>
              <a:defRPr/>
            </a:pPr>
            <a:r>
              <a:rPr kumimoji="0" lang="en-US" sz="3200" b="0" i="0" u="none" strike="noStrike" kern="1200" cap="none" spc="-75"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3200" b="0" i="0" u="none" strike="noStrike" kern="1200" cap="none" spc="-75"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75"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đích</a:t>
            </a:r>
            <a:r>
              <a:rPr kumimoji="0" lang="en-US" sz="3200" b="0" i="0" u="none" strike="noStrike" kern="1200" cap="none" spc="-75"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hội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4796575" y="737419"/>
            <a:ext cx="261154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NÓI VÀ NGHE</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p:cNvSpPr/>
          <p:nvPr/>
        </p:nvSpPr>
        <p:spPr>
          <a:xfrm>
            <a:off x="483091" y="1130300"/>
            <a:ext cx="3414653" cy="553357"/>
          </a:xfrm>
          <a:prstGeom prst="rect">
            <a:avLst/>
          </a:prstGeom>
        </p:spPr>
        <p:txBody>
          <a:bodyPr wrap="non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TRƯỚC KHI 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660400" y="1607866"/>
            <a:ext cx="7330853" cy="522259"/>
          </a:xfrm>
          <a:prstGeom prst="rect">
            <a:avLst/>
          </a:prstGeom>
        </p:spPr>
        <p:txBody>
          <a:bodyPr wrap="none">
            <a:spAutoFit/>
          </a:bodyPr>
          <a:lstStyle/>
          <a:p>
            <a:pPr>
              <a:lnSpc>
                <a:spcPct val="107000"/>
              </a:lnSpc>
              <a:spcAft>
                <a:spcPts val="0"/>
              </a:spcAft>
            </a:pPr>
            <a:r>
              <a:rPr lang="en-US" sz="2800" b="1" dirty="0">
                <a:solidFill>
                  <a:srgbClr val="0D0D0D"/>
                </a:solidFill>
                <a:latin typeface="Times New Roman" panose="02020603050405020304" pitchFamily="18" charset="0"/>
                <a:ea typeface="MS Mincho"/>
                <a:cs typeface="Times New Roman" panose="02020603050405020304" pitchFamily="18" charset="0"/>
              </a:rPr>
              <a:t>a. </a:t>
            </a:r>
            <a:r>
              <a:rPr lang="en-US" sz="2800" b="1" dirty="0" err="1">
                <a:solidFill>
                  <a:srgbClr val="0D0D0D"/>
                </a:solidFill>
                <a:latin typeface="Times New Roman" panose="02020603050405020304" pitchFamily="18" charset="0"/>
                <a:ea typeface="MS Mincho"/>
                <a:cs typeface="Times New Roman" panose="02020603050405020304" pitchFamily="18" charset="0"/>
              </a:rPr>
              <a:t>Xác</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định</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mục</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đích</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người</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nói</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và</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người</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nghe</a:t>
            </a:r>
            <a:r>
              <a:rPr lang="en-US" sz="2800" dirty="0">
                <a:solidFill>
                  <a:srgbClr val="0D0D0D"/>
                </a:solidFill>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ound Diagonal Corner Rectangle 14"/>
          <p:cNvSpPr/>
          <p:nvPr/>
        </p:nvSpPr>
        <p:spPr>
          <a:xfrm>
            <a:off x="1893708" y="2403987"/>
            <a:ext cx="3369725" cy="589936"/>
          </a:xfrm>
          <a:prstGeom prst="round2Diag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C00000"/>
                </a:solidFill>
                <a:latin typeface="Times New Roman" panose="02020603050405020304" pitchFamily="18" charset="0"/>
                <a:ea typeface="Times New Roman" panose="02020603050405020304" pitchFamily="18" charset="0"/>
              </a:rPr>
              <a:t>Mục đích nói</a:t>
            </a:r>
            <a:endParaRPr lang="en-US" sz="2800">
              <a:solidFill>
                <a:srgbClr val="C00000"/>
              </a:solidFill>
            </a:endParaRPr>
          </a:p>
        </p:txBody>
      </p:sp>
      <p:sp>
        <p:nvSpPr>
          <p:cNvPr id="17" name="Round Diagonal Corner Rectangle 16"/>
          <p:cNvSpPr/>
          <p:nvPr/>
        </p:nvSpPr>
        <p:spPr>
          <a:xfrm>
            <a:off x="6941267" y="2403987"/>
            <a:ext cx="3369725" cy="589936"/>
          </a:xfrm>
          <a:prstGeom prst="round2Diag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0"/>
              </a:spcAft>
              <a:buSzPts val="1400"/>
            </a:pPr>
            <a:r>
              <a:rPr lang="en-US" sz="2800" b="1" dirty="0" err="1">
                <a:solidFill>
                  <a:srgbClr val="C00000"/>
                </a:solidFill>
                <a:latin typeface="Times New Roman" panose="02020603050405020304" pitchFamily="18" charset="0"/>
                <a:ea typeface="Times New Roman" panose="02020603050405020304" pitchFamily="18" charset="0"/>
              </a:rPr>
              <a:t>Người</a:t>
            </a:r>
            <a:r>
              <a:rPr lang="en-US" sz="2800" b="1" dirty="0">
                <a:solidFill>
                  <a:srgbClr val="C00000"/>
                </a:solidFill>
                <a:latin typeface="Times New Roman" panose="02020603050405020304" pitchFamily="18" charset="0"/>
                <a:ea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rPr>
              <a:t>nghe</a:t>
            </a:r>
            <a:endParaRPr lang="en-US" sz="2800" dirty="0">
              <a:solidFill>
                <a:srgbClr val="C00000"/>
              </a:solidFill>
              <a:effectLst/>
              <a:latin typeface="Times New Roman" panose="02020603050405020304" pitchFamily="18" charset="0"/>
              <a:ea typeface="Times New Roman" panose="02020603050405020304" pitchFamily="18" charset="0"/>
            </a:endParaRPr>
          </a:p>
        </p:txBody>
      </p:sp>
      <p:sp>
        <p:nvSpPr>
          <p:cNvPr id="18" name="Plaque 17"/>
          <p:cNvSpPr/>
          <p:nvPr/>
        </p:nvSpPr>
        <p:spPr>
          <a:xfrm>
            <a:off x="1065374" y="3611511"/>
            <a:ext cx="4793225" cy="1550424"/>
          </a:xfrm>
          <a:prstGeom prst="plaque">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Chia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sẻ</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mối</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cuốn</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Plaque 18"/>
          <p:cNvSpPr/>
          <p:nvPr/>
        </p:nvSpPr>
        <p:spPr>
          <a:xfrm>
            <a:off x="6346102" y="3611511"/>
            <a:ext cx="4793225" cy="1550424"/>
          </a:xfrm>
          <a:prstGeom prst="plaque">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Thầy</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bè</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sống</a:t>
            </a:r>
            <a:endPar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Down Arrow 19"/>
          <p:cNvSpPr/>
          <p:nvPr/>
        </p:nvSpPr>
        <p:spPr>
          <a:xfrm>
            <a:off x="2672947" y="3160514"/>
            <a:ext cx="1578077" cy="235974"/>
          </a:xfrm>
          <a:prstGeom prst="down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p:cNvSpPr/>
          <p:nvPr/>
        </p:nvSpPr>
        <p:spPr>
          <a:xfrm>
            <a:off x="7991253" y="3160514"/>
            <a:ext cx="1578077" cy="235974"/>
          </a:xfrm>
          <a:prstGeom prst="down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512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2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up)">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up)">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19" grpId="0" animBg="1"/>
      <p:bldP spid="20" grpId="0" animBg="1"/>
      <p:bldP spid="21"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37673" y="103240"/>
            <a:ext cx="2701317" cy="553357"/>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 VÀ NGHE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876432" y="118147"/>
            <a:ext cx="4723089" cy="619272"/>
          </a:xfrm>
          <a:prstGeom prst="rect">
            <a:avLst/>
          </a:prstGeom>
        </p:spPr>
        <p:txBody>
          <a:bodyPr wrap="none">
            <a:spAutoFit/>
          </a:bodyPr>
          <a:lstStyle/>
          <a:p>
            <a:pPr marL="0" marR="30480" lvl="0" indent="0" algn="ctr" defTabSz="914400" rtl="0" eaLnBrk="1" fontAlgn="auto" latinLnBrk="0" hangingPunct="1">
              <a:lnSpc>
                <a:spcPct val="107000"/>
              </a:lnSpc>
              <a:spcBef>
                <a:spcPts val="1500"/>
              </a:spcBef>
              <a:spcAft>
                <a:spcPts val="750"/>
              </a:spcAft>
              <a:buClrTx/>
              <a:buSzTx/>
              <a:buFontTx/>
              <a:buNone/>
              <a:tabLst/>
              <a:defRPr/>
            </a:pPr>
            <a:r>
              <a:rPr kumimoji="0" lang="en-US" sz="3200" b="0" i="0" u="none" strike="noStrike" kern="1200" cap="none" spc="-75"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3200" b="0" i="0" u="none" strike="noStrike" kern="1200" cap="none" spc="-75"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75"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đích</a:t>
            </a:r>
            <a:r>
              <a:rPr kumimoji="0" lang="en-US" sz="3200" b="0" i="0" u="none" strike="noStrike" kern="1200" cap="none" spc="-75"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hội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4796575" y="737419"/>
            <a:ext cx="261154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NÓI VÀ NGHE</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457692" y="1238866"/>
            <a:ext cx="40030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Chuẩn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bị</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nội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dung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22" name="Round Diagonal Corner Rectangle 21"/>
          <p:cNvSpPr/>
          <p:nvPr/>
        </p:nvSpPr>
        <p:spPr>
          <a:xfrm>
            <a:off x="1434299" y="2029571"/>
            <a:ext cx="3369725" cy="589936"/>
          </a:xfrm>
          <a:prstGeom prst="round2Diag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Lựa chọn vấn đề</a:t>
            </a:r>
            <a:endParaRPr kumimoji="0" lang="en-US" sz="2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3" name="Plaque 22"/>
          <p:cNvSpPr/>
          <p:nvPr/>
        </p:nvSpPr>
        <p:spPr>
          <a:xfrm>
            <a:off x="605965" y="3237094"/>
            <a:ext cx="4793225" cy="2858905"/>
          </a:xfrm>
          <a:prstGeom prst="plaque">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 các vấn đề đời sống mà cuốn sách đã gợi lên, em hãy chọn một vấn đề mà mình có nhiều ý kiến muốn chia sẻ nhất để chuẩn bị bài nói.</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Down Arrow 23"/>
          <p:cNvSpPr/>
          <p:nvPr/>
        </p:nvSpPr>
        <p:spPr>
          <a:xfrm>
            <a:off x="2213538" y="2786098"/>
            <a:ext cx="1578077" cy="235974"/>
          </a:xfrm>
          <a:prstGeom prst="down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ound Diagonal Corner Rectangle 24"/>
          <p:cNvSpPr/>
          <p:nvPr/>
        </p:nvSpPr>
        <p:spPr>
          <a:xfrm>
            <a:off x="6940555" y="1329172"/>
            <a:ext cx="3369725" cy="589936"/>
          </a:xfrm>
          <a:prstGeom prst="round2Diag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Plaque 25"/>
          <p:cNvSpPr/>
          <p:nvPr/>
        </p:nvSpPr>
        <p:spPr>
          <a:xfrm>
            <a:off x="5900306" y="2335321"/>
            <a:ext cx="5700181" cy="958473"/>
          </a:xfrm>
          <a:prstGeom prst="plaque">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Vấn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đề</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sống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gợi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cuốn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Down Arrow 26"/>
          <p:cNvSpPr/>
          <p:nvPr/>
        </p:nvSpPr>
        <p:spPr>
          <a:xfrm>
            <a:off x="7836378" y="2041238"/>
            <a:ext cx="1578077" cy="235974"/>
          </a:xfrm>
          <a:prstGeom prst="down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Plaque 27"/>
          <p:cNvSpPr/>
          <p:nvPr/>
        </p:nvSpPr>
        <p:spPr>
          <a:xfrm>
            <a:off x="5907201" y="3367534"/>
            <a:ext cx="5693286" cy="958473"/>
          </a:xfrm>
          <a:prstGeom prst="plaque">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Chi tiết, sự việc nào trong cuốn sách cho thấy rõ vấn đề ấy?</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29" name="Plaque 28"/>
          <p:cNvSpPr/>
          <p:nvPr/>
        </p:nvSpPr>
        <p:spPr>
          <a:xfrm>
            <a:off x="5900306" y="4368476"/>
            <a:ext cx="5693286" cy="958473"/>
          </a:xfrm>
          <a:prstGeom prst="plaque">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Ý kiến của em về vấn đề đó: Em đồng ý hay không đồng ý? Vì sao?</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
        <p:nvSpPr>
          <p:cNvPr id="30" name="Plaque 29"/>
          <p:cNvSpPr/>
          <p:nvPr/>
        </p:nvSpPr>
        <p:spPr>
          <a:xfrm>
            <a:off x="5907201" y="5369418"/>
            <a:ext cx="5693286" cy="958473"/>
          </a:xfrm>
          <a:prstGeom prst="plaque">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rPr>
              <a:t>Hành động của em trước vấn đề cuốn sách đặt ra?</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Tree>
    <p:extLst>
      <p:ext uri="{BB962C8B-B14F-4D97-AF65-F5344CB8AC3E}">
        <p14:creationId xmlns:p14="http://schemas.microsoft.com/office/powerpoint/2010/main" val="169437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circle(in)">
                                      <p:cBhvr>
                                        <p:cTn id="17" dur="20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up)">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up)">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up)">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up)">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up)">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up)">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37673" y="103240"/>
            <a:ext cx="2701317" cy="553357"/>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 VÀ NGHE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876432" y="118147"/>
            <a:ext cx="4723089" cy="619272"/>
          </a:xfrm>
          <a:prstGeom prst="rect">
            <a:avLst/>
          </a:prstGeom>
        </p:spPr>
        <p:txBody>
          <a:bodyPr wrap="none">
            <a:spAutoFit/>
          </a:bodyPr>
          <a:lstStyle/>
          <a:p>
            <a:pPr marL="0" marR="30480" lvl="0" indent="0" algn="ctr" defTabSz="914400" rtl="0" eaLnBrk="1" fontAlgn="auto" latinLnBrk="0" hangingPunct="1">
              <a:lnSpc>
                <a:spcPct val="107000"/>
              </a:lnSpc>
              <a:spcBef>
                <a:spcPts val="1500"/>
              </a:spcBef>
              <a:spcAft>
                <a:spcPts val="750"/>
              </a:spcAft>
              <a:buClrTx/>
              <a:buSzTx/>
              <a:buFontTx/>
              <a:buNone/>
              <a:tabLst/>
              <a:defRPr/>
            </a:pPr>
            <a:r>
              <a:rPr kumimoji="0" lang="en-US" sz="3200" b="0" i="0" u="none" strike="noStrike" kern="1200" cap="none" spc="-75"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3200" b="0" i="0" u="none" strike="noStrike" kern="1200" cap="none" spc="-75"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75"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đích</a:t>
            </a:r>
            <a:r>
              <a:rPr kumimoji="0" lang="en-US" sz="3200" b="0" i="0" u="none" strike="noStrike" kern="1200" cap="none" spc="-75"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hội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4796575" y="737419"/>
            <a:ext cx="261154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NÓI VÀ NGHE</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Round Diagonal Corner Rectangle 24"/>
          <p:cNvSpPr/>
          <p:nvPr/>
        </p:nvSpPr>
        <p:spPr>
          <a:xfrm>
            <a:off x="2149256" y="1467463"/>
            <a:ext cx="7906187" cy="1354973"/>
          </a:xfrm>
          <a:prstGeom prst="round2Diag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Sắp</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xếp</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xếp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lô-gic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bổ</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sung,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chữa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cương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cụ</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Plaque 25"/>
          <p:cNvSpPr/>
          <p:nvPr/>
        </p:nvSpPr>
        <p:spPr>
          <a:xfrm>
            <a:off x="2211672" y="3330517"/>
            <a:ext cx="7781355" cy="958473"/>
          </a:xfrm>
          <a:prstGeom prst="plaque">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tabLst>
                <a:tab pos="1386840" algn="l"/>
              </a:tabLst>
            </a:pPr>
            <a:r>
              <a:rPr lang="en-US" sz="2800">
                <a:solidFill>
                  <a:srgbClr val="000000"/>
                </a:solidFill>
                <a:latin typeface="Times New Roman" panose="02020603050405020304" pitchFamily="18" charset="0"/>
                <a:ea typeface="Times New Roman" panose="02020603050405020304" pitchFamily="18" charset="0"/>
              </a:rPr>
              <a:t>Tên sách và tác giả của cuốn sách đã gợi lên vấn đề đời sống mà em muốn bày tỏ ý kiến.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Down Arrow 26"/>
          <p:cNvSpPr/>
          <p:nvPr/>
        </p:nvSpPr>
        <p:spPr>
          <a:xfrm>
            <a:off x="5313311" y="2936736"/>
            <a:ext cx="1578077" cy="279482"/>
          </a:xfrm>
          <a:prstGeom prst="down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laque 27"/>
          <p:cNvSpPr/>
          <p:nvPr/>
        </p:nvSpPr>
        <p:spPr>
          <a:xfrm>
            <a:off x="2211672" y="4411435"/>
            <a:ext cx="7771942" cy="883199"/>
          </a:xfrm>
          <a:prstGeom prst="plaque">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Vấn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muốn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9" name="Plaque 28"/>
          <p:cNvSpPr/>
          <p:nvPr/>
        </p:nvSpPr>
        <p:spPr>
          <a:xfrm>
            <a:off x="2216379" y="5363672"/>
            <a:ext cx="7771943" cy="958473"/>
          </a:xfrm>
          <a:prstGeom prst="plaque">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Ý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cuốn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sâu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toàn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4312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up)">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up)">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up)">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up)">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37673" y="103240"/>
            <a:ext cx="2701317" cy="553357"/>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 VÀ NGHE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876432" y="118147"/>
            <a:ext cx="4723089" cy="619272"/>
          </a:xfrm>
          <a:prstGeom prst="rect">
            <a:avLst/>
          </a:prstGeom>
        </p:spPr>
        <p:txBody>
          <a:bodyPr wrap="none">
            <a:spAutoFit/>
          </a:bodyPr>
          <a:lstStyle/>
          <a:p>
            <a:pPr marL="0" marR="30480" lvl="0" indent="0" algn="ctr" defTabSz="914400" rtl="0" eaLnBrk="1" fontAlgn="auto" latinLnBrk="0" hangingPunct="1">
              <a:lnSpc>
                <a:spcPct val="107000"/>
              </a:lnSpc>
              <a:spcBef>
                <a:spcPts val="1500"/>
              </a:spcBef>
              <a:spcAft>
                <a:spcPts val="750"/>
              </a:spcAft>
              <a:buClrTx/>
              <a:buSzTx/>
              <a:buFontTx/>
              <a:buNone/>
              <a:tabLst/>
              <a:defRPr/>
            </a:pPr>
            <a:r>
              <a:rPr kumimoji="0" lang="en-US" sz="3200" b="0" i="0" u="none" strike="noStrike" kern="1200" cap="none" spc="-75"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3200" b="0" i="0" u="none" strike="noStrike" kern="1200" cap="none" spc="-75"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75"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đích</a:t>
            </a:r>
            <a:r>
              <a:rPr kumimoji="0" lang="en-US" sz="3200" b="0" i="0" u="none" strike="noStrike" kern="1200" cap="none" spc="-75"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hội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4796575" y="737419"/>
            <a:ext cx="261154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NÓI VÀ NGHE</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685800" y="1238516"/>
            <a:ext cx="3195618" cy="553357"/>
          </a:xfrm>
          <a:prstGeom prst="rect">
            <a:avLst/>
          </a:prstGeom>
        </p:spPr>
        <p:txBody>
          <a:bodyPr wrap="none">
            <a:spAutoFit/>
          </a:bodyPr>
          <a:lstStyle/>
          <a:p>
            <a:pPr>
              <a:lnSpc>
                <a:spcPct val="107000"/>
              </a:lnSpc>
              <a:spcAft>
                <a:spcPts val="0"/>
              </a:spcAft>
            </a:pPr>
            <a:r>
              <a:rPr lang="en-US" sz="2800" b="1" dirty="0">
                <a:solidFill>
                  <a:srgbClr val="0D0D0D"/>
                </a:solidFill>
                <a:latin typeface="Times New Roman" panose="02020603050405020304" pitchFamily="18" charset="0"/>
                <a:ea typeface="MS Mincho"/>
                <a:cs typeface="Times New Roman" panose="02020603050405020304" pitchFamily="18" charset="0"/>
              </a:rPr>
              <a:t>2. </a:t>
            </a:r>
            <a:r>
              <a:rPr lang="en-US" sz="2800" b="1" dirty="0" err="1">
                <a:solidFill>
                  <a:srgbClr val="0D0D0D"/>
                </a:solidFill>
                <a:latin typeface="Times New Roman" panose="02020603050405020304" pitchFamily="18" charset="0"/>
                <a:ea typeface="MS Mincho"/>
                <a:cs typeface="Times New Roman" panose="02020603050405020304" pitchFamily="18" charset="0"/>
              </a:rPr>
              <a:t>Trình</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bày</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bài</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nói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3" name="Group 12"/>
          <p:cNvGrpSpPr/>
          <p:nvPr/>
        </p:nvGrpSpPr>
        <p:grpSpPr>
          <a:xfrm>
            <a:off x="530942" y="2118492"/>
            <a:ext cx="4572000" cy="3279418"/>
            <a:chOff x="1178634" y="3217648"/>
            <a:chExt cx="4572000" cy="3279418"/>
          </a:xfrm>
        </p:grpSpPr>
        <p:sp>
          <p:nvSpPr>
            <p:cNvPr id="14" name="Freeform 13"/>
            <p:cNvSpPr/>
            <p:nvPr/>
          </p:nvSpPr>
          <p:spPr>
            <a:xfrm>
              <a:off x="1918686" y="3217648"/>
              <a:ext cx="2987788" cy="776659"/>
            </a:xfrm>
            <a:custGeom>
              <a:avLst/>
              <a:gdLst>
                <a:gd name="connsiteX0" fmla="*/ 0 w 2987788"/>
                <a:gd name="connsiteY0" fmla="*/ 143990 h 1439897"/>
                <a:gd name="connsiteX1" fmla="*/ 143990 w 2987788"/>
                <a:gd name="connsiteY1" fmla="*/ 0 h 1439897"/>
                <a:gd name="connsiteX2" fmla="*/ 2843798 w 2987788"/>
                <a:gd name="connsiteY2" fmla="*/ 0 h 1439897"/>
                <a:gd name="connsiteX3" fmla="*/ 2987788 w 2987788"/>
                <a:gd name="connsiteY3" fmla="*/ 143990 h 1439897"/>
                <a:gd name="connsiteX4" fmla="*/ 2987788 w 2987788"/>
                <a:gd name="connsiteY4" fmla="*/ 1295907 h 1439897"/>
                <a:gd name="connsiteX5" fmla="*/ 2843798 w 2987788"/>
                <a:gd name="connsiteY5" fmla="*/ 1439897 h 1439897"/>
                <a:gd name="connsiteX6" fmla="*/ 143990 w 2987788"/>
                <a:gd name="connsiteY6" fmla="*/ 1439897 h 1439897"/>
                <a:gd name="connsiteX7" fmla="*/ 0 w 2987788"/>
                <a:gd name="connsiteY7" fmla="*/ 1295907 h 1439897"/>
                <a:gd name="connsiteX8" fmla="*/ 0 w 2987788"/>
                <a:gd name="connsiteY8" fmla="*/ 143990 h 143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7788" h="1439897">
                  <a:moveTo>
                    <a:pt x="0" y="143990"/>
                  </a:moveTo>
                  <a:cubicBezTo>
                    <a:pt x="0" y="64467"/>
                    <a:pt x="64467" y="0"/>
                    <a:pt x="143990" y="0"/>
                  </a:cubicBezTo>
                  <a:lnTo>
                    <a:pt x="2843798" y="0"/>
                  </a:lnTo>
                  <a:cubicBezTo>
                    <a:pt x="2923321" y="0"/>
                    <a:pt x="2987788" y="64467"/>
                    <a:pt x="2987788" y="143990"/>
                  </a:cubicBezTo>
                  <a:lnTo>
                    <a:pt x="2987788" y="1295907"/>
                  </a:lnTo>
                  <a:cubicBezTo>
                    <a:pt x="2987788" y="1375430"/>
                    <a:pt x="2923321" y="1439897"/>
                    <a:pt x="2843798" y="1439897"/>
                  </a:cubicBezTo>
                  <a:lnTo>
                    <a:pt x="143990" y="1439897"/>
                  </a:lnTo>
                  <a:cubicBezTo>
                    <a:pt x="64467" y="1439897"/>
                    <a:pt x="0" y="1375430"/>
                    <a:pt x="0" y="1295907"/>
                  </a:cubicBezTo>
                  <a:lnTo>
                    <a:pt x="0" y="14399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10753" tIns="110753" rIns="110753" bIns="110753" numCol="1" spcCol="1270" anchor="ctr" anchorCtr="0">
              <a:noAutofit/>
            </a:bodyPr>
            <a:lstStyle/>
            <a:p>
              <a:pPr lvl="0" algn="ctr" defTabSz="8001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Mở</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đầu</a:t>
              </a:r>
              <a:r>
                <a:rPr lang="en-US" sz="2800" b="1"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15" name="Freeform 14"/>
            <p:cNvSpPr/>
            <p:nvPr/>
          </p:nvSpPr>
          <p:spPr>
            <a:xfrm>
              <a:off x="2846439" y="4247573"/>
              <a:ext cx="890120" cy="376689"/>
            </a:xfrm>
            <a:custGeom>
              <a:avLst/>
              <a:gdLst>
                <a:gd name="connsiteX0" fmla="*/ 0 w 539961"/>
                <a:gd name="connsiteY0" fmla="*/ 129591 h 647954"/>
                <a:gd name="connsiteX1" fmla="*/ 269981 w 539961"/>
                <a:gd name="connsiteY1" fmla="*/ 129591 h 647954"/>
                <a:gd name="connsiteX2" fmla="*/ 269981 w 539961"/>
                <a:gd name="connsiteY2" fmla="*/ 0 h 647954"/>
                <a:gd name="connsiteX3" fmla="*/ 539961 w 539961"/>
                <a:gd name="connsiteY3" fmla="*/ 323977 h 647954"/>
                <a:gd name="connsiteX4" fmla="*/ 269981 w 539961"/>
                <a:gd name="connsiteY4" fmla="*/ 647954 h 647954"/>
                <a:gd name="connsiteX5" fmla="*/ 269981 w 539961"/>
                <a:gd name="connsiteY5" fmla="*/ 518363 h 647954"/>
                <a:gd name="connsiteX6" fmla="*/ 0 w 539961"/>
                <a:gd name="connsiteY6" fmla="*/ 518363 h 647954"/>
                <a:gd name="connsiteX7" fmla="*/ 0 w 539961"/>
                <a:gd name="connsiteY7" fmla="*/ 129591 h 64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961" h="647954">
                  <a:moveTo>
                    <a:pt x="431968" y="1"/>
                  </a:moveTo>
                  <a:lnTo>
                    <a:pt x="431968" y="323978"/>
                  </a:lnTo>
                  <a:lnTo>
                    <a:pt x="539961" y="323978"/>
                  </a:lnTo>
                  <a:lnTo>
                    <a:pt x="269981" y="647953"/>
                  </a:lnTo>
                  <a:lnTo>
                    <a:pt x="0" y="323978"/>
                  </a:lnTo>
                  <a:lnTo>
                    <a:pt x="107993" y="323978"/>
                  </a:lnTo>
                  <a:lnTo>
                    <a:pt x="107993" y="1"/>
                  </a:lnTo>
                  <a:lnTo>
                    <a:pt x="431968" y="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9592" tIns="0" rIns="129591" bIns="161989" numCol="1" spcCol="1270" anchor="ctr" anchorCtr="0">
              <a:noAutofit/>
            </a:bodyPr>
            <a:lstStyle/>
            <a:p>
              <a:pPr lvl="0" algn="ctr" defTabSz="622300">
                <a:lnSpc>
                  <a:spcPct val="90000"/>
                </a:lnSpc>
                <a:spcBef>
                  <a:spcPct val="0"/>
                </a:spcBef>
                <a:spcAft>
                  <a:spcPct val="35000"/>
                </a:spcAft>
              </a:pPr>
              <a:endParaRPr lang="en-US" sz="1400" kern="1200"/>
            </a:p>
          </p:txBody>
        </p:sp>
        <p:sp>
          <p:nvSpPr>
            <p:cNvPr id="17" name="Freeform 16"/>
            <p:cNvSpPr/>
            <p:nvPr/>
          </p:nvSpPr>
          <p:spPr>
            <a:xfrm>
              <a:off x="1178634" y="4741254"/>
              <a:ext cx="4572000" cy="1755812"/>
            </a:xfrm>
            <a:custGeom>
              <a:avLst/>
              <a:gdLst>
                <a:gd name="connsiteX0" fmla="*/ 0 w 2987788"/>
                <a:gd name="connsiteY0" fmla="*/ 143990 h 1439897"/>
                <a:gd name="connsiteX1" fmla="*/ 143990 w 2987788"/>
                <a:gd name="connsiteY1" fmla="*/ 0 h 1439897"/>
                <a:gd name="connsiteX2" fmla="*/ 2843798 w 2987788"/>
                <a:gd name="connsiteY2" fmla="*/ 0 h 1439897"/>
                <a:gd name="connsiteX3" fmla="*/ 2987788 w 2987788"/>
                <a:gd name="connsiteY3" fmla="*/ 143990 h 1439897"/>
                <a:gd name="connsiteX4" fmla="*/ 2987788 w 2987788"/>
                <a:gd name="connsiteY4" fmla="*/ 1295907 h 1439897"/>
                <a:gd name="connsiteX5" fmla="*/ 2843798 w 2987788"/>
                <a:gd name="connsiteY5" fmla="*/ 1439897 h 1439897"/>
                <a:gd name="connsiteX6" fmla="*/ 143990 w 2987788"/>
                <a:gd name="connsiteY6" fmla="*/ 1439897 h 1439897"/>
                <a:gd name="connsiteX7" fmla="*/ 0 w 2987788"/>
                <a:gd name="connsiteY7" fmla="*/ 1295907 h 1439897"/>
                <a:gd name="connsiteX8" fmla="*/ 0 w 2987788"/>
                <a:gd name="connsiteY8" fmla="*/ 143990 h 143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7788" h="1439897">
                  <a:moveTo>
                    <a:pt x="0" y="143990"/>
                  </a:moveTo>
                  <a:cubicBezTo>
                    <a:pt x="0" y="64467"/>
                    <a:pt x="64467" y="0"/>
                    <a:pt x="143990" y="0"/>
                  </a:cubicBezTo>
                  <a:lnTo>
                    <a:pt x="2843798" y="0"/>
                  </a:lnTo>
                  <a:cubicBezTo>
                    <a:pt x="2923321" y="0"/>
                    <a:pt x="2987788" y="64467"/>
                    <a:pt x="2987788" y="143990"/>
                  </a:cubicBezTo>
                  <a:lnTo>
                    <a:pt x="2987788" y="1295907"/>
                  </a:lnTo>
                  <a:cubicBezTo>
                    <a:pt x="2987788" y="1375430"/>
                    <a:pt x="2923321" y="1439897"/>
                    <a:pt x="2843798" y="1439897"/>
                  </a:cubicBezTo>
                  <a:lnTo>
                    <a:pt x="143990" y="1439897"/>
                  </a:lnTo>
                  <a:cubicBezTo>
                    <a:pt x="64467" y="1439897"/>
                    <a:pt x="0" y="1375430"/>
                    <a:pt x="0" y="1295907"/>
                  </a:cubicBezTo>
                  <a:lnTo>
                    <a:pt x="0" y="14399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10753" tIns="110753" rIns="110753" bIns="110753" numCol="1" spcCol="1270" anchor="ctr" anchorCtr="0">
              <a:noAutofit/>
            </a:bodyPr>
            <a:lstStyle/>
            <a:p>
              <a:pPr lvl="0" algn="ctr" defTabSz="8001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Lời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chào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thiệu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bản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gì</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ấy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gợi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cuốn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sách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nào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ai</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grpSp>
        <p:nvGrpSpPr>
          <p:cNvPr id="19" name="Group 18"/>
          <p:cNvGrpSpPr/>
          <p:nvPr/>
        </p:nvGrpSpPr>
        <p:grpSpPr>
          <a:xfrm>
            <a:off x="5264781" y="1604833"/>
            <a:ext cx="6254119" cy="3812514"/>
            <a:chOff x="5278258" y="1791873"/>
            <a:chExt cx="6254119" cy="3812514"/>
          </a:xfrm>
        </p:grpSpPr>
        <p:sp>
          <p:nvSpPr>
            <p:cNvPr id="20" name="Freeform 19"/>
            <p:cNvSpPr/>
            <p:nvPr/>
          </p:nvSpPr>
          <p:spPr>
            <a:xfrm>
              <a:off x="8578255" y="2474060"/>
              <a:ext cx="2212714" cy="384024"/>
            </a:xfrm>
            <a:custGeom>
              <a:avLst/>
              <a:gdLst/>
              <a:ahLst/>
              <a:cxnLst/>
              <a:rect l="0" t="0" r="0" b="0"/>
              <a:pathLst>
                <a:path>
                  <a:moveTo>
                    <a:pt x="0" y="0"/>
                  </a:moveTo>
                  <a:lnTo>
                    <a:pt x="0" y="192012"/>
                  </a:lnTo>
                  <a:lnTo>
                    <a:pt x="2212714" y="192012"/>
                  </a:lnTo>
                  <a:lnTo>
                    <a:pt x="2212714" y="384024"/>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21" name="Freeform 20"/>
            <p:cNvSpPr/>
            <p:nvPr/>
          </p:nvSpPr>
          <p:spPr>
            <a:xfrm>
              <a:off x="8532535" y="2474060"/>
              <a:ext cx="91440" cy="384024"/>
            </a:xfrm>
            <a:custGeom>
              <a:avLst/>
              <a:gdLst/>
              <a:ahLst/>
              <a:cxnLst/>
              <a:rect l="0" t="0" r="0" b="0"/>
              <a:pathLst>
                <a:path>
                  <a:moveTo>
                    <a:pt x="45720" y="0"/>
                  </a:moveTo>
                  <a:lnTo>
                    <a:pt x="45720" y="384024"/>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22" name="Freeform 21"/>
            <p:cNvSpPr/>
            <p:nvPr/>
          </p:nvSpPr>
          <p:spPr>
            <a:xfrm>
              <a:off x="6365540" y="2474060"/>
              <a:ext cx="2212714" cy="384024"/>
            </a:xfrm>
            <a:custGeom>
              <a:avLst/>
              <a:gdLst/>
              <a:ahLst/>
              <a:cxnLst/>
              <a:rect l="0" t="0" r="0" b="0"/>
              <a:pathLst>
                <a:path>
                  <a:moveTo>
                    <a:pt x="2212714" y="0"/>
                  </a:moveTo>
                  <a:lnTo>
                    <a:pt x="2212714" y="192012"/>
                  </a:lnTo>
                  <a:lnTo>
                    <a:pt x="0" y="192012"/>
                  </a:lnTo>
                  <a:lnTo>
                    <a:pt x="0" y="384024"/>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23" name="Freeform 22"/>
            <p:cNvSpPr/>
            <p:nvPr/>
          </p:nvSpPr>
          <p:spPr>
            <a:xfrm>
              <a:off x="7279884" y="1791873"/>
              <a:ext cx="2596741" cy="682186"/>
            </a:xfrm>
            <a:custGeom>
              <a:avLst/>
              <a:gdLst>
                <a:gd name="connsiteX0" fmla="*/ 0 w 1828689"/>
                <a:gd name="connsiteY0" fmla="*/ 0 h 914344"/>
                <a:gd name="connsiteX1" fmla="*/ 1828689 w 1828689"/>
                <a:gd name="connsiteY1" fmla="*/ 0 h 914344"/>
                <a:gd name="connsiteX2" fmla="*/ 1828689 w 1828689"/>
                <a:gd name="connsiteY2" fmla="*/ 914344 h 914344"/>
                <a:gd name="connsiteX3" fmla="*/ 0 w 1828689"/>
                <a:gd name="connsiteY3" fmla="*/ 914344 h 914344"/>
                <a:gd name="connsiteX4" fmla="*/ 0 w 1828689"/>
                <a:gd name="connsiteY4" fmla="*/ 0 h 914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689" h="914344">
                  <a:moveTo>
                    <a:pt x="0" y="0"/>
                  </a:moveTo>
                  <a:lnTo>
                    <a:pt x="1828689" y="0"/>
                  </a:lnTo>
                  <a:lnTo>
                    <a:pt x="1828689" y="914344"/>
                  </a:lnTo>
                  <a:lnTo>
                    <a:pt x="0" y="91434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Triển</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khai</a:t>
              </a:r>
              <a:endParaRPr lang="en-US" sz="2800" kern="1200" dirty="0">
                <a:latin typeface="Times New Roman" panose="02020603050405020304" pitchFamily="18" charset="0"/>
                <a:cs typeface="Times New Roman" panose="02020603050405020304" pitchFamily="18" charset="0"/>
              </a:endParaRPr>
            </a:p>
          </p:txBody>
        </p:sp>
        <p:sp>
          <p:nvSpPr>
            <p:cNvPr id="24" name="Freeform 23"/>
            <p:cNvSpPr/>
            <p:nvPr/>
          </p:nvSpPr>
          <p:spPr>
            <a:xfrm>
              <a:off x="5278258" y="2808216"/>
              <a:ext cx="2069852" cy="2796171"/>
            </a:xfrm>
            <a:custGeom>
              <a:avLst/>
              <a:gdLst>
                <a:gd name="connsiteX0" fmla="*/ 0 w 1828689"/>
                <a:gd name="connsiteY0" fmla="*/ 0 h 914344"/>
                <a:gd name="connsiteX1" fmla="*/ 1828689 w 1828689"/>
                <a:gd name="connsiteY1" fmla="*/ 0 h 914344"/>
                <a:gd name="connsiteX2" fmla="*/ 1828689 w 1828689"/>
                <a:gd name="connsiteY2" fmla="*/ 914344 h 914344"/>
                <a:gd name="connsiteX3" fmla="*/ 0 w 1828689"/>
                <a:gd name="connsiteY3" fmla="*/ 914344 h 914344"/>
                <a:gd name="connsiteX4" fmla="*/ 0 w 1828689"/>
                <a:gd name="connsiteY4" fmla="*/ 0 h 914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689" h="914344">
                  <a:moveTo>
                    <a:pt x="0" y="0"/>
                  </a:moveTo>
                  <a:lnTo>
                    <a:pt x="1828689" y="0"/>
                  </a:lnTo>
                  <a:lnTo>
                    <a:pt x="1828689" y="914344"/>
                  </a:lnTo>
                  <a:lnTo>
                    <a:pt x="0" y="91434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Trình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lần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lượt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a:t>
              </a:r>
              <a:r>
                <a:rPr lang="en-US" sz="2800" kern="1200" dirty="0" smtClean="0">
                  <a:latin typeface="Times New Roman" panose="02020603050405020304" pitchFamily="18" charset="0"/>
                  <a:cs typeface="Times New Roman" panose="02020603050405020304" pitchFamily="18" charset="0"/>
                </a:rPr>
                <a:t> ý </a:t>
              </a:r>
              <a:r>
                <a:rPr lang="en-US" sz="2800" kern="1200" dirty="0" err="1" smtClean="0">
                  <a:latin typeface="Times New Roman" panose="02020603050405020304" pitchFamily="18" charset="0"/>
                  <a:cs typeface="Times New Roman" panose="02020603050405020304" pitchFamily="18" charset="0"/>
                </a:rPr>
                <a:t>đã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định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trong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cương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nói</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30" name="Freeform 29"/>
            <p:cNvSpPr/>
            <p:nvPr/>
          </p:nvSpPr>
          <p:spPr>
            <a:xfrm>
              <a:off x="7377606" y="2808216"/>
              <a:ext cx="2309857" cy="2796171"/>
            </a:xfrm>
            <a:custGeom>
              <a:avLst/>
              <a:gdLst>
                <a:gd name="connsiteX0" fmla="*/ 0 w 1828689"/>
                <a:gd name="connsiteY0" fmla="*/ 0 h 914344"/>
                <a:gd name="connsiteX1" fmla="*/ 1828689 w 1828689"/>
                <a:gd name="connsiteY1" fmla="*/ 0 h 914344"/>
                <a:gd name="connsiteX2" fmla="*/ 1828689 w 1828689"/>
                <a:gd name="connsiteY2" fmla="*/ 914344 h 914344"/>
                <a:gd name="connsiteX3" fmla="*/ 0 w 1828689"/>
                <a:gd name="connsiteY3" fmla="*/ 914344 h 914344"/>
                <a:gd name="connsiteX4" fmla="*/ 0 w 1828689"/>
                <a:gd name="connsiteY4" fmla="*/ 0 h 914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689" h="914344">
                  <a:moveTo>
                    <a:pt x="0" y="0"/>
                  </a:moveTo>
                  <a:lnTo>
                    <a:pt x="1828689" y="0"/>
                  </a:lnTo>
                  <a:lnTo>
                    <a:pt x="1828689" y="914344"/>
                  </a:lnTo>
                  <a:lnTo>
                    <a:pt x="0" y="91434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Sử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dụng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lẽ</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bằng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chứng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cụ</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dẫn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từ</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sách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hoặc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sống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thực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rõ</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đề</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31" name="Freeform 30"/>
            <p:cNvSpPr/>
            <p:nvPr/>
          </p:nvSpPr>
          <p:spPr>
            <a:xfrm>
              <a:off x="9703688" y="2808216"/>
              <a:ext cx="1828689" cy="2796171"/>
            </a:xfrm>
            <a:custGeom>
              <a:avLst/>
              <a:gdLst>
                <a:gd name="connsiteX0" fmla="*/ 0 w 1828689"/>
                <a:gd name="connsiteY0" fmla="*/ 0 h 914344"/>
                <a:gd name="connsiteX1" fmla="*/ 1828689 w 1828689"/>
                <a:gd name="connsiteY1" fmla="*/ 0 h 914344"/>
                <a:gd name="connsiteX2" fmla="*/ 1828689 w 1828689"/>
                <a:gd name="connsiteY2" fmla="*/ 914344 h 914344"/>
                <a:gd name="connsiteX3" fmla="*/ 0 w 1828689"/>
                <a:gd name="connsiteY3" fmla="*/ 914344 h 914344"/>
                <a:gd name="connsiteX4" fmla="*/ 0 w 1828689"/>
                <a:gd name="connsiteY4" fmla="*/ 0 h 914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689" h="914344">
                  <a:moveTo>
                    <a:pt x="0" y="0"/>
                  </a:moveTo>
                  <a:lnTo>
                    <a:pt x="1828689" y="0"/>
                  </a:lnTo>
                  <a:lnTo>
                    <a:pt x="1828689" y="914344"/>
                  </a:lnTo>
                  <a:lnTo>
                    <a:pt x="0" y="91434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Bộc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lộ</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được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xúc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độ</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phù</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hợp</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4830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37673" y="103240"/>
            <a:ext cx="2701317" cy="553357"/>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 VÀ NGHE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876432" y="118147"/>
            <a:ext cx="4723089" cy="619272"/>
          </a:xfrm>
          <a:prstGeom prst="rect">
            <a:avLst/>
          </a:prstGeom>
        </p:spPr>
        <p:txBody>
          <a:bodyPr wrap="none">
            <a:spAutoFit/>
          </a:bodyPr>
          <a:lstStyle/>
          <a:p>
            <a:pPr marL="0" marR="30480" lvl="0" indent="0" algn="ctr" defTabSz="914400" rtl="0" eaLnBrk="1" fontAlgn="auto" latinLnBrk="0" hangingPunct="1">
              <a:lnSpc>
                <a:spcPct val="107000"/>
              </a:lnSpc>
              <a:spcBef>
                <a:spcPts val="1500"/>
              </a:spcBef>
              <a:spcAft>
                <a:spcPts val="750"/>
              </a:spcAft>
              <a:buClrTx/>
              <a:buSzTx/>
              <a:buFontTx/>
              <a:buNone/>
              <a:tabLst/>
              <a:defRPr/>
            </a:pPr>
            <a:r>
              <a:rPr kumimoji="0" lang="en-US" sz="3200" b="0" i="0" u="none" strike="noStrike" kern="1200" cap="none" spc="-75"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3200" b="0" i="0" u="none" strike="noStrike" kern="1200" cap="none" spc="-75"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75"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đích</a:t>
            </a:r>
            <a:r>
              <a:rPr kumimoji="0" lang="en-US" sz="3200" b="0" i="0" u="none" strike="noStrike" kern="1200" cap="none" spc="-75"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hội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4796575" y="737419"/>
            <a:ext cx="261154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NÓI VÀ NGHE</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685800" y="1238516"/>
            <a:ext cx="3195618"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Trình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bày</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ight Arrow 6"/>
          <p:cNvSpPr/>
          <p:nvPr/>
        </p:nvSpPr>
        <p:spPr>
          <a:xfrm>
            <a:off x="1580670" y="2305123"/>
            <a:ext cx="2469043" cy="1533833"/>
          </a:xfrm>
          <a:prstGeom prst="rightArrow">
            <a:avLst>
              <a:gd name="adj1" fmla="val 65493"/>
              <a:gd name="adj2" fmla="val 34559"/>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1200"/>
              </a:spcAft>
            </a:pPr>
            <a:r>
              <a:rPr lang="en-US" sz="3200"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Kết luận</a:t>
            </a:r>
            <a:endParaRPr lang="en-US" sz="320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Plaque 17"/>
          <p:cNvSpPr/>
          <p:nvPr/>
        </p:nvSpPr>
        <p:spPr>
          <a:xfrm>
            <a:off x="4351939" y="2200730"/>
            <a:ext cx="6333152" cy="1742620"/>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rgbClr val="000000"/>
                </a:solidFill>
                <a:latin typeface="Times New Roman" panose="02020603050405020304" pitchFamily="18" charset="0"/>
                <a:ea typeface="Calibri" panose="020F0502020204030204" pitchFamily="34" charset="0"/>
              </a:rPr>
              <a:t>Khái</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quát</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lại</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nội</a:t>
            </a:r>
            <a:r>
              <a:rPr lang="en-US" sz="3200" dirty="0">
                <a:solidFill>
                  <a:srgbClr val="000000"/>
                </a:solidFill>
                <a:latin typeface="Times New Roman" panose="02020603050405020304" pitchFamily="18" charset="0"/>
                <a:ea typeface="Calibri" panose="020F0502020204030204" pitchFamily="34" charset="0"/>
              </a:rPr>
              <a:t> dung ý </a:t>
            </a:r>
            <a:r>
              <a:rPr lang="en-US" sz="3200" dirty="0" err="1">
                <a:solidFill>
                  <a:srgbClr val="000000"/>
                </a:solidFill>
                <a:latin typeface="Times New Roman" panose="02020603050405020304" pitchFamily="18" charset="0"/>
                <a:ea typeface="Calibri" panose="020F0502020204030204" pitchFamily="34" charset="0"/>
              </a:rPr>
              <a:t>kiến</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vừa</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trình</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bày</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Lời</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cảm</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ơn</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thầy</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cô</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và</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các</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bạn</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đã</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lắng</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nghe</a:t>
            </a:r>
            <a:r>
              <a:rPr lang="en-US" sz="3200" dirty="0">
                <a:solidFill>
                  <a:srgbClr val="000000"/>
                </a:solidFill>
                <a:latin typeface="Times New Roman" panose="02020603050405020304" pitchFamily="18" charset="0"/>
                <a:ea typeface="Calibri" panose="020F0502020204030204" pitchFamily="34" charset="0"/>
              </a:rPr>
              <a:t>.</a:t>
            </a:r>
            <a:endParaRPr lang="en-US" sz="3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555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37673" y="103240"/>
            <a:ext cx="2701317" cy="553357"/>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 VÀ NGHE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876432" y="118147"/>
            <a:ext cx="4723089" cy="619272"/>
          </a:xfrm>
          <a:prstGeom prst="rect">
            <a:avLst/>
          </a:prstGeom>
        </p:spPr>
        <p:txBody>
          <a:bodyPr wrap="none">
            <a:spAutoFit/>
          </a:bodyPr>
          <a:lstStyle/>
          <a:p>
            <a:pPr marL="0" marR="30480" lvl="0" indent="0" algn="ctr" defTabSz="914400" rtl="0" eaLnBrk="1" fontAlgn="auto" latinLnBrk="0" hangingPunct="1">
              <a:lnSpc>
                <a:spcPct val="107000"/>
              </a:lnSpc>
              <a:spcBef>
                <a:spcPts val="1500"/>
              </a:spcBef>
              <a:spcAft>
                <a:spcPts val="750"/>
              </a:spcAft>
              <a:buClrTx/>
              <a:buSzTx/>
              <a:buFontTx/>
              <a:buNone/>
              <a:tabLst/>
              <a:defRPr/>
            </a:pPr>
            <a:r>
              <a:rPr kumimoji="0" lang="en-US" sz="3200" b="0" i="0" u="none" strike="noStrike" kern="1200" cap="none" spc="-75"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3200" b="0" i="0" u="none" strike="noStrike" kern="1200" cap="none" spc="-75"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75"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đích</a:t>
            </a:r>
            <a:r>
              <a:rPr kumimoji="0" lang="en-US" sz="3200" b="0" i="0" u="none" strike="noStrike" kern="1200" cap="none" spc="-75"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hội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4796575" y="737419"/>
            <a:ext cx="261154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NÓI VÀ NGHE</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p:cNvSpPr/>
          <p:nvPr/>
        </p:nvSpPr>
        <p:spPr>
          <a:xfrm>
            <a:off x="660400" y="997682"/>
            <a:ext cx="6096000" cy="1014380"/>
          </a:xfrm>
          <a:prstGeom prst="rect">
            <a:avLst/>
          </a:prstGeom>
        </p:spPr>
        <p:txBody>
          <a:bodyPr>
            <a:spAutoFit/>
          </a:bodyPr>
          <a:lstStyle/>
          <a:p>
            <a:pPr>
              <a:lnSpc>
                <a:spcPct val="107000"/>
              </a:lnSpc>
              <a:spcAft>
                <a:spcPts val="0"/>
              </a:spcAft>
            </a:pPr>
            <a:r>
              <a:rPr lang="en-US" sz="2800" b="1" dirty="0">
                <a:solidFill>
                  <a:srgbClr val="0D0D0D"/>
                </a:solidFill>
                <a:latin typeface="Times New Roman" panose="02020603050405020304" pitchFamily="18" charset="0"/>
                <a:ea typeface="MS Mincho"/>
                <a:cs typeface="Times New Roman" panose="02020603050405020304" pitchFamily="18" charset="0"/>
              </a:rPr>
              <a:t>3. </a:t>
            </a:r>
            <a:r>
              <a:rPr lang="en-US" sz="2800" b="1" dirty="0" err="1">
                <a:solidFill>
                  <a:srgbClr val="0D0D0D"/>
                </a:solidFill>
                <a:latin typeface="Times New Roman" panose="02020603050405020304" pitchFamily="18" charset="0"/>
                <a:ea typeface="MS Mincho"/>
                <a:cs typeface="Times New Roman" panose="02020603050405020304" pitchFamily="18" charset="0"/>
              </a:rPr>
              <a:t>Sau</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khi</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nói</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800" b="1" dirty="0" err="1">
                <a:latin typeface="Times New Roman" panose="02020603050405020304" pitchFamily="18" charset="0"/>
                <a:ea typeface="MS Mincho"/>
                <a:cs typeface="Times New Roman" panose="02020603050405020304" pitchFamily="18" charset="0"/>
              </a:rPr>
              <a:t>Trao</a:t>
            </a:r>
            <a:r>
              <a:rPr lang="en-US" sz="2800" b="1" dirty="0">
                <a:latin typeface="Times New Roman" panose="02020603050405020304" pitchFamily="18" charset="0"/>
                <a:ea typeface="MS Mincho"/>
                <a:cs typeface="Times New Roman" panose="02020603050405020304" pitchFamily="18" charset="0"/>
              </a:rPr>
              <a:t> </a:t>
            </a:r>
            <a:r>
              <a:rPr lang="en-US" sz="2800" b="1" dirty="0" err="1">
                <a:latin typeface="Times New Roman" panose="02020603050405020304" pitchFamily="18" charset="0"/>
                <a:ea typeface="MS Mincho"/>
                <a:cs typeface="Times New Roman" panose="02020603050405020304" pitchFamily="18" charset="0"/>
              </a:rPr>
              <a:t>đổi</a:t>
            </a:r>
            <a:r>
              <a:rPr lang="en-US" sz="2800" b="1" dirty="0">
                <a:latin typeface="Times New Roman" panose="02020603050405020304" pitchFamily="18" charset="0"/>
                <a:ea typeface="MS Mincho"/>
                <a:cs typeface="Times New Roman" panose="02020603050405020304" pitchFamily="18" charset="0"/>
              </a:rPr>
              <a:t>, </a:t>
            </a:r>
            <a:r>
              <a:rPr lang="en-US" sz="2800" b="1" dirty="0" err="1">
                <a:latin typeface="Times New Roman" panose="02020603050405020304" pitchFamily="18" charset="0"/>
                <a:ea typeface="MS Mincho"/>
                <a:cs typeface="Times New Roman" panose="02020603050405020304" pitchFamily="18" charset="0"/>
              </a:rPr>
              <a:t>đánh</a:t>
            </a:r>
            <a:r>
              <a:rPr lang="en-US" sz="2800" b="1" dirty="0">
                <a:latin typeface="Times New Roman" panose="02020603050405020304" pitchFamily="18" charset="0"/>
                <a:ea typeface="MS Mincho"/>
                <a:cs typeface="Times New Roman" panose="02020603050405020304" pitchFamily="18" charset="0"/>
              </a:rPr>
              <a:t> </a:t>
            </a:r>
            <a:r>
              <a:rPr lang="en-US" sz="2800" b="1" dirty="0" err="1">
                <a:latin typeface="Times New Roman" panose="02020603050405020304" pitchFamily="18" charset="0"/>
                <a:ea typeface="MS Mincho"/>
                <a:cs typeface="Times New Roman" panose="02020603050405020304" pitchFamily="18" charset="0"/>
              </a:rPr>
              <a:t>giá</a:t>
            </a:r>
            <a:r>
              <a:rPr lang="en-US" sz="2800" b="1" dirty="0">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3893931" y="1604409"/>
            <a:ext cx="5950668" cy="553357"/>
          </a:xfrm>
          <a:prstGeom prst="rect">
            <a:avLst/>
          </a:prstGeom>
        </p:spPr>
        <p:txBody>
          <a:bodyPr wrap="none">
            <a:spAutoFit/>
          </a:bodyPr>
          <a:lstStyle/>
          <a:p>
            <a:pPr>
              <a:lnSpc>
                <a:spcPct val="107000"/>
              </a:lnSpc>
              <a:spcAft>
                <a:spcPts val="0"/>
              </a:spcAft>
            </a:pPr>
            <a:r>
              <a:rPr lang="en-US" sz="2800" dirty="0">
                <a:latin typeface="Times New Roman" panose="02020603050405020304" pitchFamily="18" charset="0"/>
                <a:ea typeface="MS Mincho"/>
                <a:cs typeface="Times New Roman" panose="02020603050405020304" pitchFamily="18" charset="0"/>
              </a:rPr>
              <a:t>* </a:t>
            </a:r>
            <a:r>
              <a:rPr lang="en-US" sz="2800" b="1" dirty="0" err="1">
                <a:latin typeface="Times New Roman" panose="02020603050405020304" pitchFamily="18" charset="0"/>
                <a:ea typeface="MS Mincho"/>
                <a:cs typeface="Times New Roman" panose="02020603050405020304" pitchFamily="18" charset="0"/>
              </a:rPr>
              <a:t>Bảng</a:t>
            </a:r>
            <a:r>
              <a:rPr lang="en-US" sz="2800" b="1" dirty="0">
                <a:latin typeface="Times New Roman" panose="02020603050405020304" pitchFamily="18" charset="0"/>
                <a:ea typeface="MS Mincho"/>
                <a:cs typeface="Times New Roman" panose="02020603050405020304" pitchFamily="18" charset="0"/>
              </a:rPr>
              <a:t> </a:t>
            </a:r>
            <a:r>
              <a:rPr lang="en-US" sz="2800" b="1" dirty="0" err="1">
                <a:latin typeface="Times New Roman" panose="02020603050405020304" pitchFamily="18" charset="0"/>
                <a:ea typeface="MS Mincho"/>
                <a:cs typeface="Times New Roman" panose="02020603050405020304" pitchFamily="18" charset="0"/>
              </a:rPr>
              <a:t>tự</a:t>
            </a:r>
            <a:r>
              <a:rPr lang="en-US" sz="2800" b="1" dirty="0">
                <a:latin typeface="Times New Roman" panose="02020603050405020304" pitchFamily="18" charset="0"/>
                <a:ea typeface="MS Mincho"/>
                <a:cs typeface="Times New Roman" panose="02020603050405020304" pitchFamily="18" charset="0"/>
              </a:rPr>
              <a:t> </a:t>
            </a:r>
            <a:r>
              <a:rPr lang="en-US" sz="2800" b="1" dirty="0" err="1">
                <a:latin typeface="Times New Roman" panose="02020603050405020304" pitchFamily="18" charset="0"/>
                <a:ea typeface="MS Mincho"/>
                <a:cs typeface="Times New Roman" panose="02020603050405020304" pitchFamily="18" charset="0"/>
              </a:rPr>
              <a:t>kiểm</a:t>
            </a:r>
            <a:r>
              <a:rPr lang="en-US" sz="2800" b="1" dirty="0">
                <a:latin typeface="Times New Roman" panose="02020603050405020304" pitchFamily="18" charset="0"/>
                <a:ea typeface="MS Mincho"/>
                <a:cs typeface="Times New Roman" panose="02020603050405020304" pitchFamily="18" charset="0"/>
              </a:rPr>
              <a:t> </a:t>
            </a:r>
            <a:r>
              <a:rPr lang="en-US" sz="2800" b="1" dirty="0" err="1">
                <a:latin typeface="Times New Roman" panose="02020603050405020304" pitchFamily="18" charset="0"/>
                <a:ea typeface="MS Mincho"/>
                <a:cs typeface="Times New Roman" panose="02020603050405020304" pitchFamily="18" charset="0"/>
              </a:rPr>
              <a:t>tra</a:t>
            </a:r>
            <a:r>
              <a:rPr lang="en-US" sz="2800" b="1" dirty="0">
                <a:latin typeface="Times New Roman" panose="02020603050405020304" pitchFamily="18" charset="0"/>
                <a:ea typeface="MS Mincho"/>
                <a:cs typeface="Times New Roman" panose="02020603050405020304" pitchFamily="18" charset="0"/>
              </a:rPr>
              <a:t> </a:t>
            </a:r>
            <a:r>
              <a:rPr lang="en-US" sz="2800" b="1" dirty="0" err="1">
                <a:latin typeface="Times New Roman" panose="02020603050405020304" pitchFamily="18" charset="0"/>
                <a:ea typeface="MS Mincho"/>
                <a:cs typeface="Times New Roman" panose="02020603050405020304" pitchFamily="18" charset="0"/>
              </a:rPr>
              <a:t>kĩ</a:t>
            </a:r>
            <a:r>
              <a:rPr lang="en-US" sz="2800" b="1" dirty="0">
                <a:latin typeface="Times New Roman" panose="02020603050405020304" pitchFamily="18" charset="0"/>
                <a:ea typeface="MS Mincho"/>
                <a:cs typeface="Times New Roman" panose="02020603050405020304" pitchFamily="18" charset="0"/>
              </a:rPr>
              <a:t> </a:t>
            </a:r>
            <a:r>
              <a:rPr lang="en-US" sz="2800" b="1" dirty="0" err="1">
                <a:latin typeface="Times New Roman" panose="02020603050405020304" pitchFamily="18" charset="0"/>
                <a:ea typeface="MS Mincho"/>
                <a:cs typeface="Times New Roman" panose="02020603050405020304" pitchFamily="18" charset="0"/>
              </a:rPr>
              <a:t>năng</a:t>
            </a:r>
            <a:r>
              <a:rPr lang="en-US" sz="2800" b="1" dirty="0">
                <a:latin typeface="Times New Roman" panose="02020603050405020304" pitchFamily="18" charset="0"/>
                <a:ea typeface="MS Mincho"/>
                <a:cs typeface="Times New Roman" panose="02020603050405020304" pitchFamily="18" charset="0"/>
              </a:rPr>
              <a:t> </a:t>
            </a:r>
            <a:r>
              <a:rPr lang="en-US" sz="2800" b="1" dirty="0" err="1">
                <a:latin typeface="Times New Roman" panose="02020603050405020304" pitchFamily="18" charset="0"/>
                <a:ea typeface="MS Mincho"/>
                <a:cs typeface="Times New Roman" panose="02020603050405020304" pitchFamily="18" charset="0"/>
              </a:rPr>
              <a:t>nói</a:t>
            </a:r>
            <a:r>
              <a:rPr lang="en-US" sz="2800" b="1" dirty="0">
                <a:latin typeface="Times New Roman" panose="02020603050405020304" pitchFamily="18" charset="0"/>
                <a:ea typeface="MS Mincho"/>
                <a:cs typeface="Times New Roman" panose="02020603050405020304" pitchFamily="18" charset="0"/>
              </a:rPr>
              <a:t>- </a:t>
            </a:r>
            <a:r>
              <a:rPr lang="en-US" sz="2800" b="1" dirty="0" err="1">
                <a:latin typeface="Times New Roman" panose="02020603050405020304" pitchFamily="18" charset="0"/>
                <a:ea typeface="MS Mincho"/>
                <a:cs typeface="Times New Roman" panose="02020603050405020304" pitchFamily="18" charset="0"/>
              </a:rPr>
              <a:t>nghe</a:t>
            </a:r>
            <a:r>
              <a:rPr lang="en-US" sz="2800" b="1" dirty="0">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3101215287"/>
              </p:ext>
            </p:extLst>
          </p:nvPr>
        </p:nvGraphicFramePr>
        <p:xfrm>
          <a:off x="660400" y="2195958"/>
          <a:ext cx="10833100" cy="4303713"/>
        </p:xfrm>
        <a:graphic>
          <a:graphicData uri="http://schemas.openxmlformats.org/drawingml/2006/table">
            <a:tbl>
              <a:tblPr firstRow="1" firstCol="1" bandRow="1"/>
              <a:tblGrid>
                <a:gridCol w="5257801">
                  <a:extLst>
                    <a:ext uri="{9D8B030D-6E8A-4147-A177-3AD203B41FA5}">
                      <a16:colId xmlns="" xmlns:a16="http://schemas.microsoft.com/office/drawing/2014/main" val="1885811344"/>
                    </a:ext>
                  </a:extLst>
                </a:gridCol>
                <a:gridCol w="5575299">
                  <a:extLst>
                    <a:ext uri="{9D8B030D-6E8A-4147-A177-3AD203B41FA5}">
                      <a16:colId xmlns="" xmlns:a16="http://schemas.microsoft.com/office/drawing/2014/main" val="1659736564"/>
                    </a:ext>
                  </a:extLst>
                </a:gridCol>
              </a:tblGrid>
              <a:tr h="148543">
                <a:tc>
                  <a:txBody>
                    <a:bodyPr/>
                    <a:lstStyle/>
                    <a:p>
                      <a:pPr algn="ctr">
                        <a:lnSpc>
                          <a:spcPct val="107000"/>
                        </a:lnSpc>
                        <a:spcAft>
                          <a:spcPts val="0"/>
                        </a:spcAft>
                      </a:pPr>
                      <a:r>
                        <a:rPr lang="en-US" sz="2400" b="1" dirty="0" err="1">
                          <a:effectLst/>
                          <a:latin typeface="Times New Roman" panose="02020603050405020304" pitchFamily="18" charset="0"/>
                          <a:ea typeface="MS Mincho"/>
                          <a:cs typeface="Times New Roman" panose="02020603050405020304" pitchFamily="18" charset="0"/>
                        </a:rPr>
                        <a:t>Người</a:t>
                      </a:r>
                      <a:r>
                        <a:rPr lang="en-US" sz="2400" b="1" dirty="0">
                          <a:effectLst/>
                          <a:latin typeface="Times New Roman" panose="02020603050405020304" pitchFamily="18" charset="0"/>
                          <a:ea typeface="MS Mincho"/>
                          <a:cs typeface="Times New Roman" panose="02020603050405020304" pitchFamily="18" charset="0"/>
                        </a:rPr>
                        <a:t> </a:t>
                      </a:r>
                      <a:r>
                        <a:rPr lang="en-US" sz="2400" b="1" dirty="0" err="1">
                          <a:effectLst/>
                          <a:latin typeface="Times New Roman" panose="02020603050405020304" pitchFamily="18" charset="0"/>
                          <a:ea typeface="MS Mincho"/>
                          <a:cs typeface="Times New Roman" panose="02020603050405020304" pitchFamily="18" charset="0"/>
                        </a:rPr>
                        <a:t>nghe</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b="1" dirty="0" err="1">
                          <a:effectLst/>
                          <a:latin typeface="Times New Roman" panose="02020603050405020304" pitchFamily="18" charset="0"/>
                          <a:ea typeface="MS Mincho"/>
                          <a:cs typeface="Times New Roman" panose="02020603050405020304" pitchFamily="18" charset="0"/>
                        </a:rPr>
                        <a:t>Người</a:t>
                      </a:r>
                      <a:r>
                        <a:rPr lang="en-US" sz="2400" b="1" dirty="0">
                          <a:effectLst/>
                          <a:latin typeface="Times New Roman" panose="02020603050405020304" pitchFamily="18" charset="0"/>
                          <a:ea typeface="MS Mincho"/>
                          <a:cs typeface="Times New Roman" panose="02020603050405020304" pitchFamily="18" charset="0"/>
                        </a:rPr>
                        <a:t> </a:t>
                      </a:r>
                      <a:r>
                        <a:rPr lang="en-US" sz="2400" b="1" dirty="0" err="1">
                          <a:effectLst/>
                          <a:latin typeface="Times New Roman" panose="02020603050405020304" pitchFamily="18" charset="0"/>
                          <a:ea typeface="MS Mincho"/>
                          <a:cs typeface="Times New Roman" panose="02020603050405020304" pitchFamily="18" charset="0"/>
                        </a:rPr>
                        <a:t>nói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265791230"/>
                  </a:ext>
                </a:extLst>
              </a:tr>
              <a:tr h="1089731">
                <a:tc>
                  <a:txBody>
                    <a:bodyPr/>
                    <a:lstStyle/>
                    <a:p>
                      <a:pPr marL="0" lvl="0" indent="0">
                        <a:spcAft>
                          <a:spcPts val="0"/>
                        </a:spcAft>
                        <a:buSzPts val="1400"/>
                        <a:buFont typeface="Times New Roman" panose="02020603050405020304" pitchFamily="18" charset="0"/>
                        <a:buNone/>
                      </a:pP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Lắng </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nghe những chia sẻ của người nói và có thể ghi lại những điểm cần trao đổi, tranh luận.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Có thể nêu ý kiến, đặt câu hỏi để tìm hiểu rõ hơn về vấn đề đời sống được gợi ra từ cuốn sách.</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12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đắc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12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12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Lắng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ra.</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12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thắc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mắc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thảo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12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028987006"/>
                  </a:ext>
                </a:extLst>
              </a:tr>
            </a:tbl>
          </a:graphicData>
        </a:graphic>
      </p:graphicFrame>
    </p:spTree>
    <p:extLst>
      <p:ext uri="{BB962C8B-B14F-4D97-AF65-F5344CB8AC3E}">
        <p14:creationId xmlns:p14="http://schemas.microsoft.com/office/powerpoint/2010/main" val="420355545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21438017"/>
              </p:ext>
            </p:extLst>
          </p:nvPr>
        </p:nvGraphicFramePr>
        <p:xfrm>
          <a:off x="685800" y="523557"/>
          <a:ext cx="10833100" cy="5870260"/>
        </p:xfrm>
        <a:graphic>
          <a:graphicData uri="http://schemas.openxmlformats.org/drawingml/2006/table">
            <a:tbl>
              <a:tblPr firstRow="1" firstCol="1" bandRow="1" bandCol="1"/>
              <a:tblGrid>
                <a:gridCol w="2708275">
                  <a:extLst>
                    <a:ext uri="{9D8B030D-6E8A-4147-A177-3AD203B41FA5}">
                      <a16:colId xmlns="" xmlns:a16="http://schemas.microsoft.com/office/drawing/2014/main" val="1426318444"/>
                    </a:ext>
                  </a:extLst>
                </a:gridCol>
                <a:gridCol w="2708275">
                  <a:extLst>
                    <a:ext uri="{9D8B030D-6E8A-4147-A177-3AD203B41FA5}">
                      <a16:colId xmlns="" xmlns:a16="http://schemas.microsoft.com/office/drawing/2014/main" val="3241945813"/>
                    </a:ext>
                  </a:extLst>
                </a:gridCol>
                <a:gridCol w="2708275">
                  <a:extLst>
                    <a:ext uri="{9D8B030D-6E8A-4147-A177-3AD203B41FA5}">
                      <a16:colId xmlns="" xmlns:a16="http://schemas.microsoft.com/office/drawing/2014/main" val="3844523651"/>
                    </a:ext>
                  </a:extLst>
                </a:gridCol>
                <a:gridCol w="2708275">
                  <a:extLst>
                    <a:ext uri="{9D8B030D-6E8A-4147-A177-3AD203B41FA5}">
                      <a16:colId xmlns="" xmlns:a16="http://schemas.microsoft.com/office/drawing/2014/main" val="3344493602"/>
                    </a:ext>
                  </a:extLst>
                </a:gridCol>
              </a:tblGrid>
              <a:tr h="51458">
                <a:tc gridSpan="4">
                  <a:txBody>
                    <a:bodyPr/>
                    <a:lstStyle/>
                    <a:p>
                      <a:pPr algn="ctr">
                        <a:lnSpc>
                          <a:spcPct val="107000"/>
                        </a:lnSpc>
                        <a:spcAft>
                          <a:spcPts val="0"/>
                        </a:spcAft>
                      </a:pPr>
                      <a:r>
                        <a:rPr lang="vi-VN" sz="24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PHIẾU ĐÁNH GIÁ THEO TIÊU CHÍ</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547" marR="48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802334284"/>
                  </a:ext>
                </a:extLst>
              </a:tr>
              <a:tr h="51458">
                <a:tc gridSpan="4">
                  <a:txBody>
                    <a:bodyPr/>
                    <a:lstStyle/>
                    <a:p>
                      <a:pPr algn="ctr">
                        <a:lnSpc>
                          <a:spcPct val="107000"/>
                        </a:lnSpc>
                        <a:spcAft>
                          <a:spcPts val="0"/>
                        </a:spcAft>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Nhóm</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547" marR="48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3253947427"/>
                  </a:ext>
                </a:extLst>
              </a:tr>
              <a:tr h="51458">
                <a:tc rowSpan="2">
                  <a:txBody>
                    <a:bodyPr/>
                    <a:lstStyle/>
                    <a:p>
                      <a:pPr algn="ctr">
                        <a:lnSpc>
                          <a:spcPct val="107000"/>
                        </a:lnSpc>
                        <a:spcAft>
                          <a:spcPts val="0"/>
                        </a:spcAft>
                      </a:pPr>
                      <a:r>
                        <a:rPr lang="vi-VN" sz="2400" b="1">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8547" marR="48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07000"/>
                        </a:lnSpc>
                        <a:spcAft>
                          <a:spcPts val="0"/>
                        </a:spcAft>
                      </a:pPr>
                      <a:r>
                        <a:rPr lang="vi-VN" sz="2400" b="1" i="1">
                          <a:effectLst/>
                          <a:latin typeface="Times New Roman" panose="02020603050405020304" pitchFamily="18" charset="0"/>
                          <a:ea typeface="Times New Roman" panose="02020603050405020304" pitchFamily="18" charset="0"/>
                          <a:cs typeface="Times New Roman" panose="02020603050405020304" pitchFamily="18" charset="0"/>
                        </a:rPr>
                        <a:t>Mức độ</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8547" marR="48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3653183123"/>
                  </a:ext>
                </a:extLst>
              </a:tr>
              <a:tr h="51458">
                <a:tc vMerge="1">
                  <a:txBody>
                    <a:bodyPr/>
                    <a:lstStyle/>
                    <a:p>
                      <a:endParaRPr lang="en-US"/>
                    </a:p>
                  </a:txBody>
                  <a:tcPr/>
                </a:tc>
                <a:tc>
                  <a:txBody>
                    <a:bodyPr/>
                    <a:lstStyle/>
                    <a:p>
                      <a:pPr algn="ctr">
                        <a:lnSpc>
                          <a:spcPct val="107000"/>
                        </a:lnSpc>
                        <a:spcAft>
                          <a:spcPts val="0"/>
                        </a:spcAft>
                      </a:pPr>
                      <a:r>
                        <a:rPr lang="vi-VN" sz="2400" b="1" i="1">
                          <a:effectLst/>
                          <a:latin typeface="Times New Roman" panose="02020603050405020304" pitchFamily="18" charset="0"/>
                          <a:ea typeface="Times New Roman" panose="02020603050405020304" pitchFamily="18" charset="0"/>
                          <a:cs typeface="Times New Roman" panose="02020603050405020304" pitchFamily="18" charset="0"/>
                        </a:rPr>
                        <a:t>Chưa đạt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8547" marR="48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vi-VN" sz="2400" b="1" i="1">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8547" marR="48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vi-VN" sz="2400" b="1" i="1">
                          <a:effectLst/>
                          <a:latin typeface="Times New Roman" panose="02020603050405020304" pitchFamily="18" charset="0"/>
                          <a:ea typeface="Times New Roman" panose="02020603050405020304" pitchFamily="18" charset="0"/>
                          <a:cs typeface="Times New Roman" panose="02020603050405020304" pitchFamily="18" charset="0"/>
                        </a:rPr>
                        <a:t>Tốt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8547" marR="48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725939865"/>
                  </a:ext>
                </a:extLst>
              </a:tr>
              <a:tr h="106616">
                <a:tc>
                  <a:txBody>
                    <a:bodyPr/>
                    <a:lstStyle/>
                    <a:p>
                      <a:pPr algn="just">
                        <a:lnSpc>
                          <a:spcPct val="107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1.Vấn đề đưa ra là vấn đề cố ý nghĩa trong đời sống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8547" marR="48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547" marR="48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Vấn đề mang tính thời sự</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vấn đề phù hợp</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8547" marR="48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Vấn đề nóng bỏng trong XH hiện nay</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8547" marR="48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303358588"/>
                  </a:ext>
                </a:extLst>
              </a:tr>
              <a:tr h="272188">
                <a:tc>
                  <a:txBody>
                    <a:bodyPr/>
                    <a:lstStyle/>
                    <a:p>
                      <a:pPr algn="just">
                        <a:lnSpc>
                          <a:spcPct val="107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2. Nội dung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8547" marR="48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ND sơ sài, không </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bám vào vấn đề đặt ra từ cuốn sách đã đọc, hoặc </a:t>
                      </a: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nêu được </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quan điểm của cá nhân và không biết bảo vệ quan điểm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8547" marR="48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HS đưa ra lí lẽ, bằng chứng thuyết phục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547" marR="48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Có sức thuyết phục sử dụng lí lẽ và bằng chứng từ thực tế trong đời sống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ràng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547" marR="48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347882283"/>
                  </a:ext>
                </a:extLst>
              </a:tr>
            </a:tbl>
          </a:graphicData>
        </a:graphic>
      </p:graphicFrame>
    </p:spTree>
    <p:extLst>
      <p:ext uri="{BB962C8B-B14F-4D97-AF65-F5344CB8AC3E}">
        <p14:creationId xmlns:p14="http://schemas.microsoft.com/office/powerpoint/2010/main" val="389763812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804033273"/>
              </p:ext>
            </p:extLst>
          </p:nvPr>
        </p:nvGraphicFramePr>
        <p:xfrm>
          <a:off x="685800" y="380285"/>
          <a:ext cx="10833100" cy="6261611"/>
        </p:xfrm>
        <a:graphic>
          <a:graphicData uri="http://schemas.openxmlformats.org/drawingml/2006/table">
            <a:tbl>
              <a:tblPr firstRow="1" firstCol="1" bandRow="1" bandCol="1"/>
              <a:tblGrid>
                <a:gridCol w="2708275">
                  <a:extLst>
                    <a:ext uri="{9D8B030D-6E8A-4147-A177-3AD203B41FA5}">
                      <a16:colId xmlns="" xmlns:a16="http://schemas.microsoft.com/office/drawing/2014/main" val="1426318444"/>
                    </a:ext>
                  </a:extLst>
                </a:gridCol>
                <a:gridCol w="2708275">
                  <a:extLst>
                    <a:ext uri="{9D8B030D-6E8A-4147-A177-3AD203B41FA5}">
                      <a16:colId xmlns="" xmlns:a16="http://schemas.microsoft.com/office/drawing/2014/main" val="3241945813"/>
                    </a:ext>
                  </a:extLst>
                </a:gridCol>
                <a:gridCol w="2708275">
                  <a:extLst>
                    <a:ext uri="{9D8B030D-6E8A-4147-A177-3AD203B41FA5}">
                      <a16:colId xmlns="" xmlns:a16="http://schemas.microsoft.com/office/drawing/2014/main" val="3844523651"/>
                    </a:ext>
                  </a:extLst>
                </a:gridCol>
                <a:gridCol w="2708275">
                  <a:extLst>
                    <a:ext uri="{9D8B030D-6E8A-4147-A177-3AD203B41FA5}">
                      <a16:colId xmlns="" xmlns:a16="http://schemas.microsoft.com/office/drawing/2014/main" val="3344493602"/>
                    </a:ext>
                  </a:extLst>
                </a:gridCol>
              </a:tblGrid>
              <a:tr h="51458">
                <a:tc gridSpan="4">
                  <a:txBody>
                    <a:bodyPr/>
                    <a:lstStyle/>
                    <a:p>
                      <a:pPr algn="ctr">
                        <a:lnSpc>
                          <a:spcPct val="107000"/>
                        </a:lnSpc>
                        <a:spcAft>
                          <a:spcPts val="0"/>
                        </a:spcAft>
                      </a:pPr>
                      <a:r>
                        <a:rPr lang="vi-VN" sz="24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PHIẾU ĐÁNH GIÁ THEO TIÊU CHÍ</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547" marR="48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802334284"/>
                  </a:ext>
                </a:extLst>
              </a:tr>
              <a:tr h="51458">
                <a:tc gridSpan="4">
                  <a:txBody>
                    <a:bodyPr/>
                    <a:lstStyle/>
                    <a:p>
                      <a:pPr algn="ctr">
                        <a:lnSpc>
                          <a:spcPct val="107000"/>
                        </a:lnSpc>
                        <a:spcAft>
                          <a:spcPts val="0"/>
                        </a:spcAft>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Nhóm</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547" marR="48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3253947427"/>
                  </a:ext>
                </a:extLst>
              </a:tr>
              <a:tr h="51458">
                <a:tc rowSpan="2">
                  <a:txBody>
                    <a:bodyPr/>
                    <a:lstStyle/>
                    <a:p>
                      <a:pPr algn="ctr">
                        <a:lnSpc>
                          <a:spcPct val="107000"/>
                        </a:lnSpc>
                        <a:spcAft>
                          <a:spcPts val="0"/>
                        </a:spcAft>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547" marR="48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07000"/>
                        </a:lnSpc>
                        <a:spcAft>
                          <a:spcPts val="0"/>
                        </a:spcAft>
                      </a:pPr>
                      <a:r>
                        <a:rPr lang="vi-VN" sz="2400" b="1" i="1" dirty="0">
                          <a:effectLst/>
                          <a:latin typeface="Times New Roman" panose="02020603050405020304" pitchFamily="18" charset="0"/>
                          <a:ea typeface="Times New Roman" panose="02020603050405020304" pitchFamily="18" charset="0"/>
                          <a:cs typeface="Times New Roman" panose="02020603050405020304" pitchFamily="18" charset="0"/>
                        </a:rPr>
                        <a:t>Mức độ</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547" marR="48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3653183123"/>
                  </a:ext>
                </a:extLst>
              </a:tr>
              <a:tr h="51458">
                <a:tc vMerge="1">
                  <a:txBody>
                    <a:bodyPr/>
                    <a:lstStyle/>
                    <a:p>
                      <a:endParaRPr lang="en-US"/>
                    </a:p>
                  </a:txBody>
                  <a:tcPr/>
                </a:tc>
                <a:tc>
                  <a:txBody>
                    <a:bodyPr/>
                    <a:lstStyle/>
                    <a:p>
                      <a:pPr algn="ctr">
                        <a:lnSpc>
                          <a:spcPct val="107000"/>
                        </a:lnSpc>
                        <a:spcAft>
                          <a:spcPts val="0"/>
                        </a:spcAft>
                      </a:pPr>
                      <a:r>
                        <a:rPr lang="vi-VN" sz="2400" b="1" i="1" dirty="0">
                          <a:effectLst/>
                          <a:latin typeface="Times New Roman" panose="02020603050405020304" pitchFamily="18" charset="0"/>
                          <a:ea typeface="Times New Roman" panose="02020603050405020304" pitchFamily="18" charset="0"/>
                          <a:cs typeface="Times New Roman" panose="02020603050405020304" pitchFamily="18" charset="0"/>
                        </a:rPr>
                        <a:t>Chưa đạt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547" marR="48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vi-VN" sz="2400" b="1" i="1">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8547" marR="48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vi-VN" sz="2400" b="1" i="1">
                          <a:effectLst/>
                          <a:latin typeface="Times New Roman" panose="02020603050405020304" pitchFamily="18" charset="0"/>
                          <a:ea typeface="Times New Roman" panose="02020603050405020304" pitchFamily="18" charset="0"/>
                          <a:cs typeface="Times New Roman" panose="02020603050405020304" pitchFamily="18" charset="0"/>
                        </a:rPr>
                        <a:t>Tốt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8547" marR="48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725939865"/>
                  </a:ext>
                </a:extLst>
              </a:tr>
              <a:tr h="120972">
                <a:tc>
                  <a:txBody>
                    <a:bodyPr/>
                    <a:lstStyle/>
                    <a:p>
                      <a:pPr algn="just">
                        <a:lnSpc>
                          <a:spcPct val="107000"/>
                        </a:lnSpc>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3. Nói to, rõ ràng, truyền cảm.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547" marR="48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Nói nhỏ, khó nghe; nói lắp, ngập ngừng…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547" marR="48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Nói to nhưng đôi chỗ lặp lại hoặc ngập ngừng 1 vài câu.</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547" marR="48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Nói to, truyền cảm, hầu như không lặp lại hoặc ngập ngừng.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8547" marR="48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170298831"/>
                  </a:ext>
                </a:extLst>
              </a:tr>
              <a:tr h="181459">
                <a:tc>
                  <a:txBody>
                    <a:bodyPr/>
                    <a:lstStyle/>
                    <a:p>
                      <a:pPr algn="just">
                        <a:lnSpc>
                          <a:spcPct val="107000"/>
                        </a:lnSpc>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4. Sử dụng yếu tố phi ngôn ngữ phù hợp.</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547" marR="48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Điệu bộ thiếu tự tin, mắt chưa nhìn vào người nghe; nét mặt chưa biểu cảm hoặc biểu cảm không phù hợp.</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547" marR="48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Điệu bộ tự tin, mắt nhìn vào người nghe; nét mặt biểu cảm phù hợp với nội dung câu chuyện.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547" marR="48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Điệu bộ rất tự tin, mắt nhìn vào người nghe; nét mặt sinh động.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8547" marR="48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588218583"/>
                  </a:ext>
                </a:extLst>
              </a:tr>
              <a:tr h="90729">
                <a:tc>
                  <a:txBody>
                    <a:bodyPr/>
                    <a:lstStyle/>
                    <a:p>
                      <a:pPr algn="just">
                        <a:lnSpc>
                          <a:spcPct val="107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5. Mở đầu và kết thúc hợp lí</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8547" marR="48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Không chào hỏi/ và không có lời kết thúc bài nói.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8547" marR="48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Có chào hỏi/ và có lời kết thúc bài nói.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547" marR="48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Chào hỏi/ và kết thúc bài nói một cách hấp dẫn.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547" marR="485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257458384"/>
                  </a:ext>
                </a:extLst>
              </a:tr>
            </a:tbl>
          </a:graphicData>
        </a:graphic>
      </p:graphicFrame>
    </p:spTree>
    <p:extLst>
      <p:ext uri="{BB962C8B-B14F-4D97-AF65-F5344CB8AC3E}">
        <p14:creationId xmlns:p14="http://schemas.microsoft.com/office/powerpoint/2010/main" val="38299575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2068554" y="132734"/>
            <a:ext cx="8067593" cy="522259"/>
          </a:xfrm>
          <a:prstGeom prst="rect">
            <a:avLst/>
          </a:prstGeom>
        </p:spPr>
        <p:txBody>
          <a:bodyPr wrap="none">
            <a:spAutoFit/>
          </a:bodyPr>
          <a:lstStyle/>
          <a:p>
            <a:pPr marL="0" marR="0" lvl="0" indent="342265" algn="ctr"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Thách</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cuốn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r>
              <a:rPr kumimoji="0" lang="en-US" sz="2800" b="1" i="0"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227564" y="833284"/>
            <a:ext cx="3749572"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4929305" y="700549"/>
            <a:ext cx="234609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Trước khi đọc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 name="Picture 22"/>
          <p:cNvPicPr>
            <a:picLocks noChangeAspect="1"/>
          </p:cNvPicPr>
          <p:nvPr/>
        </p:nvPicPr>
        <p:blipFill>
          <a:blip r:embed="rId3"/>
          <a:srcRect r="10861"/>
          <a:stretch>
            <a:fillRect/>
          </a:stretch>
        </p:blipFill>
        <p:spPr>
          <a:xfrm>
            <a:off x="498318" y="1297509"/>
            <a:ext cx="4430987" cy="5147535"/>
          </a:xfrm>
          <a:custGeom>
            <a:avLst/>
            <a:gdLst>
              <a:gd name="connsiteX0" fmla="*/ 0 w 4430987"/>
              <a:gd name="connsiteY0" fmla="*/ 0 h 4877391"/>
              <a:gd name="connsiteX1" fmla="*/ 4141553 w 4430987"/>
              <a:gd name="connsiteY1" fmla="*/ 0 h 4877391"/>
              <a:gd name="connsiteX2" fmla="*/ 3993809 w 4430987"/>
              <a:gd name="connsiteY2" fmla="*/ 37080 h 4877391"/>
              <a:gd name="connsiteX3" fmla="*/ 2203584 w 4430987"/>
              <a:gd name="connsiteY3" fmla="*/ 2412219 h 4877391"/>
              <a:gd name="connsiteX4" fmla="*/ 4237985 w 4430987"/>
              <a:gd name="connsiteY4" fmla="*/ 4848640 h 4877391"/>
              <a:gd name="connsiteX5" fmla="*/ 4430987 w 4430987"/>
              <a:gd name="connsiteY5" fmla="*/ 4877391 h 4877391"/>
              <a:gd name="connsiteX6" fmla="*/ 0 w 4430987"/>
              <a:gd name="connsiteY6" fmla="*/ 4877391 h 4877391"/>
              <a:gd name="connsiteX7" fmla="*/ 0 w 4430987"/>
              <a:gd name="connsiteY7" fmla="*/ 0 h 487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0987" h="4877391">
                <a:moveTo>
                  <a:pt x="0" y="0"/>
                </a:moveTo>
                <a:lnTo>
                  <a:pt x="4141553" y="0"/>
                </a:lnTo>
                <a:lnTo>
                  <a:pt x="3993809" y="37080"/>
                </a:lnTo>
                <a:cubicBezTo>
                  <a:pt x="2956644" y="351956"/>
                  <a:pt x="2203584" y="1296248"/>
                  <a:pt x="2203584" y="2412219"/>
                </a:cubicBezTo>
                <a:cubicBezTo>
                  <a:pt x="2203584" y="3614034"/>
                  <a:pt x="3076955" y="4616742"/>
                  <a:pt x="4237985" y="4848640"/>
                </a:cubicBezTo>
                <a:lnTo>
                  <a:pt x="4430987" y="4877391"/>
                </a:lnTo>
                <a:lnTo>
                  <a:pt x="0" y="487739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 name="Pentagon 5"/>
          <p:cNvSpPr/>
          <p:nvPr/>
        </p:nvSpPr>
        <p:spPr>
          <a:xfrm>
            <a:off x="3229895" y="2405827"/>
            <a:ext cx="5032614" cy="2861187"/>
          </a:xfrm>
          <a:prstGeom prst="homePlate">
            <a:avLst>
              <a:gd name="adj" fmla="val 26289"/>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900"/>
              </a:spcAft>
            </a:pPr>
            <a:r>
              <a:rPr lang="en-US" sz="36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 thể mang đến lớp vài cuốn sách em yêu thích và muốn các bạn cùng đọc.</a:t>
            </a:r>
            <a:endParaRPr lang="en-US" sz="36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8" name="Picture 17"/>
          <p:cNvPicPr>
            <a:picLocks noChangeAspect="1"/>
          </p:cNvPicPr>
          <p:nvPr/>
        </p:nvPicPr>
        <p:blipFill>
          <a:blip r:embed="rId4"/>
          <a:stretch>
            <a:fillRect/>
          </a:stretch>
        </p:blipFill>
        <p:spPr>
          <a:xfrm>
            <a:off x="8366467" y="1223769"/>
            <a:ext cx="3206545" cy="4954112"/>
          </a:xfrm>
          <a:prstGeom prst="rect">
            <a:avLst/>
          </a:prstGeom>
        </p:spPr>
      </p:pic>
      <p:pic>
        <p:nvPicPr>
          <p:cNvPr id="19" name="Picture 18"/>
          <p:cNvPicPr>
            <a:picLocks noChangeAspect="1"/>
          </p:cNvPicPr>
          <p:nvPr/>
        </p:nvPicPr>
        <p:blipFill rotWithShape="1">
          <a:blip r:embed="rId5"/>
          <a:srcRect l="14547" r="14958"/>
          <a:stretch/>
        </p:blipFill>
        <p:spPr>
          <a:xfrm>
            <a:off x="9291484" y="3937818"/>
            <a:ext cx="2308742" cy="2556808"/>
          </a:xfrm>
          <a:prstGeom prst="rect">
            <a:avLst/>
          </a:prstGeom>
        </p:spPr>
      </p:pic>
    </p:spTree>
    <p:extLst>
      <p:ext uri="{BB962C8B-B14F-4D97-AF65-F5344CB8AC3E}">
        <p14:creationId xmlns:p14="http://schemas.microsoft.com/office/powerpoint/2010/main" val="392731687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1200"/>
              </a:spcAft>
            </a:pPr>
            <a:r>
              <a:rPr lang="en-US" sz="3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Đâu</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vấn</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cuốn</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ectangle 25"/>
          <p:cNvSpPr/>
          <p:nvPr/>
        </p:nvSpPr>
        <p:spPr>
          <a:xfrm>
            <a:off x="1110220" y="1949345"/>
            <a:ext cx="4906798" cy="11838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0"/>
              </a:spcAft>
              <a:buFont typeface="+mj-lt"/>
              <a:buAutoNum type="alphaUcPeriod"/>
            </a:pPr>
            <a:r>
              <a:rPr lang="en-US" sz="2800" dirty="0" smtClean="0">
                <a:solidFill>
                  <a:schemeClr val="tx1"/>
                </a:solidFill>
                <a:latin typeface="Times New Roman" panose="02020603050405020304" pitchFamily="18" charset="0"/>
                <a:ea typeface="Times New Roman" panose="02020603050405020304" pitchFamily="18" charset="0"/>
              </a:rPr>
              <a:t> </a:t>
            </a:r>
            <a:r>
              <a:rPr lang="en-US" sz="2400" dirty="0" err="1" smtClean="0">
                <a:solidFill>
                  <a:schemeClr val="tx1"/>
                </a:solidFill>
                <a:latin typeface="Times New Roman" panose="02020603050405020304" pitchFamily="18" charset="0"/>
                <a:ea typeface="Times New Roman" panose="02020603050405020304" pitchFamily="18" charset="0"/>
              </a:rPr>
              <a:t>Em</a:t>
            </a:r>
            <a:r>
              <a:rPr lang="en-US" sz="2400" dirty="0" smtClean="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muốn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trình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bày</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bài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nói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bằng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các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smtClean="0">
                <a:solidFill>
                  <a:schemeClr val="tx1"/>
                </a:solidFill>
                <a:latin typeface="Times New Roman" panose="02020603050405020304" pitchFamily="18" charset="0"/>
                <a:ea typeface="Times New Roman" panose="02020603050405020304" pitchFamily="18" charset="0"/>
              </a:rPr>
              <a:t>phương</a:t>
            </a:r>
            <a:r>
              <a:rPr lang="en-US" sz="2400" dirty="0" smtClean="0">
                <a:solidFill>
                  <a:schemeClr val="tx1"/>
                </a:solidFill>
                <a:latin typeface="Times New Roman" panose="02020603050405020304" pitchFamily="18" charset="0"/>
                <a:ea typeface="Times New Roman" panose="02020603050405020304" pitchFamily="18" charset="0"/>
              </a:rPr>
              <a:t> </a:t>
            </a:r>
            <a:r>
              <a:rPr lang="en-US" sz="2400" dirty="0" err="1" smtClean="0">
                <a:solidFill>
                  <a:schemeClr val="tx1"/>
                </a:solidFill>
                <a:latin typeface="Times New Roman" panose="02020603050405020304" pitchFamily="18" charset="0"/>
                <a:ea typeface="Times New Roman" panose="02020603050405020304" pitchFamily="18" charset="0"/>
              </a:rPr>
              <a:t>pháp</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phương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tiện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nào</a:t>
            </a:r>
            <a:r>
              <a:rPr lang="en-US" sz="2400"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Calibri" panose="020F050202020403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12128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pPr>
            <a:r>
              <a:rPr lang="en-US" sz="2400" dirty="0">
                <a:solidFill>
                  <a:schemeClr val="tx1"/>
                </a:solidFill>
                <a:latin typeface="Times New Roman" panose="02020603050405020304" pitchFamily="18" charset="0"/>
                <a:ea typeface="Times New Roman" panose="02020603050405020304" pitchFamily="18" charset="0"/>
              </a:rPr>
              <a:t>B</a:t>
            </a:r>
            <a:r>
              <a:rPr lang="en-US" sz="2400" dirty="0" smtClean="0">
                <a:solidFill>
                  <a:schemeClr val="tx1"/>
                </a:solidFill>
                <a:latin typeface="Times New Roman" panose="02020603050405020304" pitchFamily="18" charset="0"/>
                <a:ea typeface="Times New Roman" panose="02020603050405020304" pitchFamily="18" charset="0"/>
              </a:rPr>
              <a:t>. </a:t>
            </a:r>
            <a:r>
              <a:rPr lang="en-US" sz="2400" dirty="0" err="1" smtClean="0">
                <a:solidFill>
                  <a:schemeClr val="tx1"/>
                </a:solidFill>
                <a:latin typeface="Times New Roman" panose="02020603050405020304" pitchFamily="18" charset="0"/>
                <a:ea typeface="Times New Roman" panose="02020603050405020304" pitchFamily="18" charset="0"/>
              </a:rPr>
              <a:t>Hành</a:t>
            </a:r>
            <a:r>
              <a:rPr lang="en-US" sz="2400" dirty="0" smtClean="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động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của</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em</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trước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vấn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đề</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cuốn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sách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đặt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ra</a:t>
            </a:r>
            <a:r>
              <a:rPr lang="en-US" sz="2400"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Calibri" panose="020F0502020204030204" pitchFamily="34" charset="0"/>
            </a:endParaRPr>
          </a:p>
        </p:txBody>
      </p:sp>
      <p:sp>
        <p:nvSpPr>
          <p:cNvPr id="43" name="Rectangle 42"/>
          <p:cNvSpPr/>
          <p:nvPr/>
        </p:nvSpPr>
        <p:spPr>
          <a:xfrm>
            <a:off x="1110220" y="3423730"/>
            <a:ext cx="4906798" cy="11312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pPr>
            <a:r>
              <a:rPr lang="en-US" sz="2400" dirty="0" smtClean="0">
                <a:solidFill>
                  <a:schemeClr val="tx1"/>
                </a:solidFill>
                <a:latin typeface="Times New Roman" panose="02020603050405020304" pitchFamily="18" charset="0"/>
                <a:ea typeface="Times New Roman" panose="02020603050405020304" pitchFamily="18" charset="0"/>
              </a:rPr>
              <a:t>C. </a:t>
            </a:r>
            <a:r>
              <a:rPr lang="en-US" sz="2400" dirty="0" err="1" smtClean="0">
                <a:solidFill>
                  <a:schemeClr val="tx1"/>
                </a:solidFill>
                <a:latin typeface="Times New Roman" panose="02020603050405020304" pitchFamily="18" charset="0"/>
                <a:ea typeface="Times New Roman" panose="02020603050405020304" pitchFamily="18" charset="0"/>
              </a:rPr>
              <a:t>Vấn</a:t>
            </a:r>
            <a:r>
              <a:rPr lang="en-US" sz="2400" dirty="0" smtClean="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đề</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đời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sống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được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gợi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ra</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từ</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cuốn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sách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là</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gì</a:t>
            </a:r>
            <a:r>
              <a:rPr lang="en-US" sz="2400"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Calibri" panose="020F0502020204030204" pitchFamily="34" charset="0"/>
            </a:endParaRPr>
          </a:p>
        </p:txBody>
      </p:sp>
      <p:sp>
        <p:nvSpPr>
          <p:cNvPr id="44" name="Rectangle 43"/>
          <p:cNvSpPr/>
          <p:nvPr/>
        </p:nvSpPr>
        <p:spPr>
          <a:xfrm>
            <a:off x="6157442" y="3423730"/>
            <a:ext cx="4906798" cy="11312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pPr>
            <a:r>
              <a:rPr lang="en-US" sz="2400" dirty="0" smtClean="0">
                <a:solidFill>
                  <a:schemeClr val="tx1"/>
                </a:solidFill>
                <a:latin typeface="Times New Roman" panose="02020603050405020304" pitchFamily="18" charset="0"/>
                <a:ea typeface="Times New Roman" panose="02020603050405020304" pitchFamily="18" charset="0"/>
              </a:rPr>
              <a:t>D. Chi </a:t>
            </a:r>
            <a:r>
              <a:rPr lang="en-US" sz="2400" dirty="0" err="1">
                <a:solidFill>
                  <a:schemeClr val="tx1"/>
                </a:solidFill>
                <a:latin typeface="Times New Roman" panose="02020603050405020304" pitchFamily="18" charset="0"/>
                <a:ea typeface="Times New Roman" panose="02020603050405020304" pitchFamily="18" charset="0"/>
              </a:rPr>
              <a:t>tiết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sự</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việc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nào</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trong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cuốn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sách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cho</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thấy</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rõ</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vấn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đề</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ấy</a:t>
            </a:r>
            <a:r>
              <a:rPr lang="en-US" sz="2400"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Calibri" panose="020F0502020204030204" pitchFamily="34" charset="0"/>
            </a:endParaRPr>
          </a:p>
        </p:txBody>
      </p:sp>
      <p:pic>
        <p:nvPicPr>
          <p:cNvPr id="47" name="Picture 46"/>
          <p:cNvPicPr>
            <a:picLocks noChangeAspect="1"/>
          </p:cNvPicPr>
          <p:nvPr/>
        </p:nvPicPr>
        <p:blipFill rotWithShape="1">
          <a:blip r:embed="rId13"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245478" y="2277586"/>
            <a:ext cx="885137" cy="708059"/>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91464" y="3769131"/>
            <a:ext cx="804536" cy="704088"/>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83946" y="3689009"/>
            <a:ext cx="804742" cy="707197"/>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57" name="Cloud 56">
            <a:hlinkClick r:id="rId16"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6" name="TextBox 5"/>
          <p:cNvSpPr txBox="1"/>
          <p:nvPr/>
        </p:nvSpPr>
        <p:spPr>
          <a:xfrm>
            <a:off x="10318236" y="6519645"/>
            <a:ext cx="183002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5" name="Picture 4" descr="n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16200000" flipV="1">
            <a:off x="177564" y="5879773"/>
            <a:ext cx="8064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115" descr="ALRMCLOK"/>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2157" y="561228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60</a:t>
            </a:r>
          </a:p>
        </p:txBody>
      </p:sp>
      <p:sp>
        <p:nvSpPr>
          <p:cNvPr id="68"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59</a:t>
            </a:r>
          </a:p>
        </p:txBody>
      </p:sp>
      <p:sp>
        <p:nvSpPr>
          <p:cNvPr id="69"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58</a:t>
            </a:r>
          </a:p>
        </p:txBody>
      </p:sp>
      <p:sp>
        <p:nvSpPr>
          <p:cNvPr id="70"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57</a:t>
            </a:r>
          </a:p>
        </p:txBody>
      </p:sp>
      <p:sp>
        <p:nvSpPr>
          <p:cNvPr id="71"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56</a:t>
            </a:r>
          </a:p>
        </p:txBody>
      </p:sp>
      <p:sp>
        <p:nvSpPr>
          <p:cNvPr id="72"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55</a:t>
            </a:r>
          </a:p>
        </p:txBody>
      </p:sp>
      <p:sp>
        <p:nvSpPr>
          <p:cNvPr id="73"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54</a:t>
            </a:r>
          </a:p>
        </p:txBody>
      </p:sp>
      <p:sp>
        <p:nvSpPr>
          <p:cNvPr id="74"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53</a:t>
            </a:r>
          </a:p>
        </p:txBody>
      </p:sp>
      <p:sp>
        <p:nvSpPr>
          <p:cNvPr id="75"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52</a:t>
            </a:r>
          </a:p>
        </p:txBody>
      </p:sp>
      <p:sp>
        <p:nvSpPr>
          <p:cNvPr id="76"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51</a:t>
            </a:r>
          </a:p>
        </p:txBody>
      </p:sp>
      <p:sp>
        <p:nvSpPr>
          <p:cNvPr id="77"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50</a:t>
            </a:r>
          </a:p>
        </p:txBody>
      </p:sp>
      <p:sp>
        <p:nvSpPr>
          <p:cNvPr id="78"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49</a:t>
            </a:r>
          </a:p>
        </p:txBody>
      </p:sp>
      <p:sp>
        <p:nvSpPr>
          <p:cNvPr id="79"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48</a:t>
            </a:r>
          </a:p>
        </p:txBody>
      </p:sp>
      <p:sp>
        <p:nvSpPr>
          <p:cNvPr id="80"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47</a:t>
            </a:r>
          </a:p>
        </p:txBody>
      </p:sp>
      <p:sp>
        <p:nvSpPr>
          <p:cNvPr id="81"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46</a:t>
            </a:r>
          </a:p>
        </p:txBody>
      </p:sp>
      <p:sp>
        <p:nvSpPr>
          <p:cNvPr id="82"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45</a:t>
            </a:r>
          </a:p>
        </p:txBody>
      </p:sp>
      <p:sp>
        <p:nvSpPr>
          <p:cNvPr id="83"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44</a:t>
            </a:r>
          </a:p>
        </p:txBody>
      </p:sp>
      <p:sp>
        <p:nvSpPr>
          <p:cNvPr id="84"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43</a:t>
            </a:r>
          </a:p>
        </p:txBody>
      </p:sp>
      <p:sp>
        <p:nvSpPr>
          <p:cNvPr id="85"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42</a:t>
            </a:r>
          </a:p>
        </p:txBody>
      </p:sp>
      <p:sp>
        <p:nvSpPr>
          <p:cNvPr id="86"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41</a:t>
            </a:r>
          </a:p>
        </p:txBody>
      </p:sp>
      <p:sp>
        <p:nvSpPr>
          <p:cNvPr id="87"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40</a:t>
            </a:r>
          </a:p>
        </p:txBody>
      </p:sp>
      <p:sp>
        <p:nvSpPr>
          <p:cNvPr id="88"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39</a:t>
            </a:r>
          </a:p>
        </p:txBody>
      </p:sp>
      <p:sp>
        <p:nvSpPr>
          <p:cNvPr id="89"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38</a:t>
            </a:r>
          </a:p>
        </p:txBody>
      </p:sp>
      <p:sp>
        <p:nvSpPr>
          <p:cNvPr id="90"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37</a:t>
            </a:r>
          </a:p>
        </p:txBody>
      </p:sp>
      <p:sp>
        <p:nvSpPr>
          <p:cNvPr id="91"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36</a:t>
            </a:r>
          </a:p>
        </p:txBody>
      </p:sp>
      <p:sp>
        <p:nvSpPr>
          <p:cNvPr id="92"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35</a:t>
            </a:r>
          </a:p>
        </p:txBody>
      </p:sp>
      <p:sp>
        <p:nvSpPr>
          <p:cNvPr id="93"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34</a:t>
            </a:r>
          </a:p>
        </p:txBody>
      </p:sp>
      <p:sp>
        <p:nvSpPr>
          <p:cNvPr id="94"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33</a:t>
            </a:r>
          </a:p>
        </p:txBody>
      </p:sp>
      <p:sp>
        <p:nvSpPr>
          <p:cNvPr id="95"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32</a:t>
            </a:r>
          </a:p>
        </p:txBody>
      </p:sp>
      <p:sp>
        <p:nvSpPr>
          <p:cNvPr id="96"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31</a:t>
            </a:r>
          </a:p>
        </p:txBody>
      </p:sp>
      <p:sp>
        <p:nvSpPr>
          <p:cNvPr id="97"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30</a:t>
            </a:r>
          </a:p>
        </p:txBody>
      </p:sp>
      <p:sp>
        <p:nvSpPr>
          <p:cNvPr id="98"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29</a:t>
            </a:r>
          </a:p>
        </p:txBody>
      </p:sp>
      <p:sp>
        <p:nvSpPr>
          <p:cNvPr id="99"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28</a:t>
            </a:r>
          </a:p>
        </p:txBody>
      </p:sp>
      <p:sp>
        <p:nvSpPr>
          <p:cNvPr id="100"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27</a:t>
            </a:r>
          </a:p>
        </p:txBody>
      </p:sp>
      <p:sp>
        <p:nvSpPr>
          <p:cNvPr id="101"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26</a:t>
            </a:r>
          </a:p>
        </p:txBody>
      </p:sp>
      <p:sp>
        <p:nvSpPr>
          <p:cNvPr id="102"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25</a:t>
            </a:r>
          </a:p>
        </p:txBody>
      </p:sp>
      <p:sp>
        <p:nvSpPr>
          <p:cNvPr id="103"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24</a:t>
            </a:r>
          </a:p>
        </p:txBody>
      </p:sp>
      <p:sp>
        <p:nvSpPr>
          <p:cNvPr id="104"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23</a:t>
            </a:r>
          </a:p>
        </p:txBody>
      </p:sp>
      <p:sp>
        <p:nvSpPr>
          <p:cNvPr id="105"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22</a:t>
            </a:r>
          </a:p>
        </p:txBody>
      </p:sp>
      <p:sp>
        <p:nvSpPr>
          <p:cNvPr id="106"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21</a:t>
            </a:r>
          </a:p>
        </p:txBody>
      </p:sp>
      <p:sp>
        <p:nvSpPr>
          <p:cNvPr id="107"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20</a:t>
            </a:r>
          </a:p>
        </p:txBody>
      </p:sp>
      <p:sp>
        <p:nvSpPr>
          <p:cNvPr id="108"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19</a:t>
            </a:r>
          </a:p>
        </p:txBody>
      </p:sp>
      <p:sp>
        <p:nvSpPr>
          <p:cNvPr id="109"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18</a:t>
            </a:r>
          </a:p>
        </p:txBody>
      </p:sp>
      <p:sp>
        <p:nvSpPr>
          <p:cNvPr id="110"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17</a:t>
            </a:r>
          </a:p>
        </p:txBody>
      </p:sp>
      <p:sp>
        <p:nvSpPr>
          <p:cNvPr id="111"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16</a:t>
            </a:r>
          </a:p>
        </p:txBody>
      </p:sp>
      <p:sp>
        <p:nvSpPr>
          <p:cNvPr id="112"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15</a:t>
            </a:r>
          </a:p>
        </p:txBody>
      </p:sp>
      <p:sp>
        <p:nvSpPr>
          <p:cNvPr id="113"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14</a:t>
            </a:r>
          </a:p>
        </p:txBody>
      </p:sp>
      <p:sp>
        <p:nvSpPr>
          <p:cNvPr id="114"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13</a:t>
            </a:r>
          </a:p>
        </p:txBody>
      </p:sp>
      <p:sp>
        <p:nvSpPr>
          <p:cNvPr id="115"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12</a:t>
            </a:r>
          </a:p>
        </p:txBody>
      </p:sp>
      <p:sp>
        <p:nvSpPr>
          <p:cNvPr id="116"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11</a:t>
            </a:r>
          </a:p>
        </p:txBody>
      </p:sp>
      <p:sp>
        <p:nvSpPr>
          <p:cNvPr id="117"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10</a:t>
            </a:r>
          </a:p>
        </p:txBody>
      </p:sp>
      <p:sp>
        <p:nvSpPr>
          <p:cNvPr id="118"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9</a:t>
            </a:r>
          </a:p>
        </p:txBody>
      </p:sp>
      <p:sp>
        <p:nvSpPr>
          <p:cNvPr id="119"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8</a:t>
            </a:r>
          </a:p>
        </p:txBody>
      </p:sp>
      <p:sp>
        <p:nvSpPr>
          <p:cNvPr id="120"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7</a:t>
            </a:r>
          </a:p>
        </p:txBody>
      </p:sp>
      <p:sp>
        <p:nvSpPr>
          <p:cNvPr id="121"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6</a:t>
            </a:r>
          </a:p>
        </p:txBody>
      </p:sp>
      <p:sp>
        <p:nvSpPr>
          <p:cNvPr id="122"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a:t>
            </a:r>
          </a:p>
        </p:txBody>
      </p:sp>
      <p:sp>
        <p:nvSpPr>
          <p:cNvPr id="123"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a:t>
            </a:r>
          </a:p>
        </p:txBody>
      </p:sp>
      <p:sp>
        <p:nvSpPr>
          <p:cNvPr id="124"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a:t>
            </a:r>
          </a:p>
        </p:txBody>
      </p:sp>
      <p:sp>
        <p:nvSpPr>
          <p:cNvPr id="125"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a:t>
            </a:r>
          </a:p>
        </p:txBody>
      </p:sp>
      <p:sp>
        <p:nvSpPr>
          <p:cNvPr id="126"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a:t>
            </a:r>
          </a:p>
        </p:txBody>
      </p:sp>
      <p:sp>
        <p:nvSpPr>
          <p:cNvPr id="127" name="Oval 176"/>
          <p:cNvSpPr>
            <a:spLocks noChangeArrowheads="1"/>
          </p:cNvSpPr>
          <p:nvPr/>
        </p:nvSpPr>
        <p:spPr bwMode="auto">
          <a:xfrm>
            <a:off x="330757" y="599328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3865583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66"/>
                    </p:tgtEl>
                  </p:cond>
                </p:stCondLst>
                <p:endSync evt="end" delay="0">
                  <p:rtn val="all"/>
                </p:endSync>
                <p:childTnLst>
                  <p:par>
                    <p:cTn id="105" fill="hold">
                      <p:stCondLst>
                        <p:cond delay="0"/>
                      </p:stCondLst>
                      <p:childTnLst>
                        <p:par>
                          <p:cTn id="106" fill="hold">
                            <p:stCondLst>
                              <p:cond delay="0"/>
                            </p:stCondLst>
                            <p:childTnLst>
                              <p:par>
                                <p:cTn id="107" presetID="1" presetClass="entr" presetSubtype="0" fill="hold" grpId="0" nodeType="afterEffect">
                                  <p:stCondLst>
                                    <p:cond delay="1000"/>
                                  </p:stCondLst>
                                  <p:childTnLst>
                                    <p:set>
                                      <p:cBhvr>
                                        <p:cTn id="108"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5" name="beep.wav"/>
                                        </p:tgtEl>
                                      </p:cMediaNode>
                                    </p:audio>
                                  </p:subTnLst>
                                </p:cTn>
                              </p:par>
                            </p:childTnLst>
                          </p:cTn>
                        </p:par>
                        <p:par>
                          <p:cTn id="109" fill="hold">
                            <p:stCondLst>
                              <p:cond delay="1000"/>
                            </p:stCondLst>
                            <p:childTnLst>
                              <p:par>
                                <p:cTn id="110" presetID="1" presetClass="entr" presetSubtype="0" fill="hold" grpId="0" nodeType="afterEffect">
                                  <p:stCondLst>
                                    <p:cond delay="1000"/>
                                  </p:stCondLst>
                                  <p:childTnLst>
                                    <p:set>
                                      <p:cBhvr>
                                        <p:cTn id="111"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5" name="beep.wav"/>
                                        </p:tgtEl>
                                      </p:cMediaNode>
                                    </p:audio>
                                  </p:subTnLst>
                                </p:cTn>
                              </p:par>
                            </p:childTnLst>
                          </p:cTn>
                        </p:par>
                        <p:par>
                          <p:cTn id="112" fill="hold">
                            <p:stCondLst>
                              <p:cond delay="2000"/>
                            </p:stCondLst>
                            <p:childTnLst>
                              <p:par>
                                <p:cTn id="113" presetID="1" presetClass="entr" presetSubtype="0" fill="hold" grpId="0" nodeType="afterEffect">
                                  <p:stCondLst>
                                    <p:cond delay="1000"/>
                                  </p:stCondLst>
                                  <p:childTnLst>
                                    <p:set>
                                      <p:cBhvr>
                                        <p:cTn id="114"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5" name="beep.wav"/>
                                        </p:tgtEl>
                                      </p:cMediaNode>
                                    </p:audio>
                                  </p:subTnLst>
                                </p:cTn>
                              </p:par>
                            </p:childTnLst>
                          </p:cTn>
                        </p:par>
                        <p:par>
                          <p:cTn id="115" fill="hold">
                            <p:stCondLst>
                              <p:cond delay="3000"/>
                            </p:stCondLst>
                            <p:childTnLst>
                              <p:par>
                                <p:cTn id="116" presetID="1" presetClass="entr" presetSubtype="0" fill="hold" grpId="0" nodeType="afterEffect">
                                  <p:stCondLst>
                                    <p:cond delay="1000"/>
                                  </p:stCondLst>
                                  <p:childTnLst>
                                    <p:set>
                                      <p:cBhvr>
                                        <p:cTn id="117"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16"/>
                                            </p:cond>
                                          </p:stCondLst>
                                          <p:endCondLst>
                                            <p:cond evt="onStopAudio" delay="0">
                                              <p:tgtEl>
                                                <p:sldTgt/>
                                              </p:tgtEl>
                                            </p:cond>
                                          </p:endCondLst>
                                        </p:cTn>
                                        <p:tgtEl>
                                          <p:sndTgt r:embed="rId5" name="beep.wav"/>
                                        </p:tgtEl>
                                      </p:cMediaNode>
                                    </p:audio>
                                  </p:subTnLst>
                                </p:cTn>
                              </p:par>
                            </p:childTnLst>
                          </p:cTn>
                        </p:par>
                        <p:par>
                          <p:cTn id="118" fill="hold">
                            <p:stCondLst>
                              <p:cond delay="4000"/>
                            </p:stCondLst>
                            <p:childTnLst>
                              <p:par>
                                <p:cTn id="119" presetID="1" presetClass="entr" presetSubtype="0" fill="hold" grpId="0" nodeType="afterEffect">
                                  <p:stCondLst>
                                    <p:cond delay="1000"/>
                                  </p:stCondLst>
                                  <p:childTnLst>
                                    <p:set>
                                      <p:cBhvr>
                                        <p:cTn id="120"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5" name="beep.wav"/>
                                        </p:tgtEl>
                                      </p:cMediaNode>
                                    </p:audio>
                                  </p:subTnLst>
                                </p:cTn>
                              </p:par>
                            </p:childTnLst>
                          </p:cTn>
                        </p:par>
                        <p:par>
                          <p:cTn id="121" fill="hold">
                            <p:stCondLst>
                              <p:cond delay="5000"/>
                            </p:stCondLst>
                            <p:childTnLst>
                              <p:par>
                                <p:cTn id="122" presetID="1" presetClass="entr" presetSubtype="0" fill="hold" grpId="0" nodeType="afterEffect">
                                  <p:stCondLst>
                                    <p:cond delay="1000"/>
                                  </p:stCondLst>
                                  <p:childTnLst>
                                    <p:set>
                                      <p:cBhvr>
                                        <p:cTn id="123"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122"/>
                                            </p:cond>
                                          </p:stCondLst>
                                          <p:endCondLst>
                                            <p:cond evt="onStopAudio" delay="0">
                                              <p:tgtEl>
                                                <p:sldTgt/>
                                              </p:tgtEl>
                                            </p:cond>
                                          </p:endCondLst>
                                        </p:cTn>
                                        <p:tgtEl>
                                          <p:sndTgt r:embed="rId5" name="beep.wav"/>
                                        </p:tgtEl>
                                      </p:cMediaNode>
                                    </p:audio>
                                  </p:subTnLst>
                                </p:cTn>
                              </p:par>
                            </p:childTnLst>
                          </p:cTn>
                        </p:par>
                        <p:par>
                          <p:cTn id="124" fill="hold">
                            <p:stCondLst>
                              <p:cond delay="6000"/>
                            </p:stCondLst>
                            <p:childTnLst>
                              <p:par>
                                <p:cTn id="125" presetID="1" presetClass="entr" presetSubtype="0" fill="hold" grpId="0" nodeType="afterEffect">
                                  <p:stCondLst>
                                    <p:cond delay="1000"/>
                                  </p:stCondLst>
                                  <p:childTnLst>
                                    <p:set>
                                      <p:cBhvr>
                                        <p:cTn id="126"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5" name="beep.wav"/>
                                        </p:tgtEl>
                                      </p:cMediaNode>
                                    </p:audio>
                                  </p:subTnLst>
                                </p:cTn>
                              </p:par>
                            </p:childTnLst>
                          </p:cTn>
                        </p:par>
                        <p:par>
                          <p:cTn id="127" fill="hold">
                            <p:stCondLst>
                              <p:cond delay="7000"/>
                            </p:stCondLst>
                            <p:childTnLst>
                              <p:par>
                                <p:cTn id="128" presetID="1" presetClass="entr" presetSubtype="0" fill="hold" grpId="0" nodeType="afterEffect">
                                  <p:stCondLst>
                                    <p:cond delay="1000"/>
                                  </p:stCondLst>
                                  <p:childTnLst>
                                    <p:set>
                                      <p:cBhvr>
                                        <p:cTn id="129"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128"/>
                                            </p:cond>
                                          </p:stCondLst>
                                          <p:endCondLst>
                                            <p:cond evt="onStopAudio" delay="0">
                                              <p:tgtEl>
                                                <p:sldTgt/>
                                              </p:tgtEl>
                                            </p:cond>
                                          </p:endCondLst>
                                        </p:cTn>
                                        <p:tgtEl>
                                          <p:sndTgt r:embed="rId5" name="beep.wav"/>
                                        </p:tgtEl>
                                      </p:cMediaNode>
                                    </p:audio>
                                  </p:subTnLst>
                                </p:cTn>
                              </p:par>
                            </p:childTnLst>
                          </p:cTn>
                        </p:par>
                        <p:par>
                          <p:cTn id="130" fill="hold">
                            <p:stCondLst>
                              <p:cond delay="8000"/>
                            </p:stCondLst>
                            <p:childTnLst>
                              <p:par>
                                <p:cTn id="131" presetID="1" presetClass="entr" presetSubtype="0" fill="hold" grpId="0" nodeType="afterEffect">
                                  <p:stCondLst>
                                    <p:cond delay="1000"/>
                                  </p:stCondLst>
                                  <p:childTnLst>
                                    <p:set>
                                      <p:cBhvr>
                                        <p:cTn id="132"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5" name="beep.wav"/>
                                        </p:tgtEl>
                                      </p:cMediaNode>
                                    </p:audio>
                                  </p:subTnLst>
                                </p:cTn>
                              </p:par>
                            </p:childTnLst>
                          </p:cTn>
                        </p:par>
                        <p:par>
                          <p:cTn id="133" fill="hold">
                            <p:stCondLst>
                              <p:cond delay="9000"/>
                            </p:stCondLst>
                            <p:childTnLst>
                              <p:par>
                                <p:cTn id="134" presetID="1" presetClass="entr" presetSubtype="0" fill="hold" grpId="0" nodeType="afterEffect">
                                  <p:stCondLst>
                                    <p:cond delay="1000"/>
                                  </p:stCondLst>
                                  <p:childTnLst>
                                    <p:set>
                                      <p:cBhvr>
                                        <p:cTn id="135"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5" name="beep.wav"/>
                                        </p:tgtEl>
                                      </p:cMediaNode>
                                    </p:audio>
                                  </p:subTnLst>
                                </p:cTn>
                              </p:par>
                            </p:childTnLst>
                          </p:cTn>
                        </p:par>
                        <p:par>
                          <p:cTn id="136" fill="hold">
                            <p:stCondLst>
                              <p:cond delay="10000"/>
                            </p:stCondLst>
                            <p:childTnLst>
                              <p:par>
                                <p:cTn id="137" presetID="1" presetClass="entr" presetSubtype="0" fill="hold" grpId="0" nodeType="afterEffect">
                                  <p:stCondLst>
                                    <p:cond delay="1000"/>
                                  </p:stCondLst>
                                  <p:childTnLst>
                                    <p:set>
                                      <p:cBhvr>
                                        <p:cTn id="138"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137"/>
                                            </p:cond>
                                          </p:stCondLst>
                                          <p:endCondLst>
                                            <p:cond evt="onStopAudio" delay="0">
                                              <p:tgtEl>
                                                <p:sldTgt/>
                                              </p:tgtEl>
                                            </p:cond>
                                          </p:endCondLst>
                                        </p:cTn>
                                        <p:tgtEl>
                                          <p:sndTgt r:embed="rId5" name="beep.wav"/>
                                        </p:tgtEl>
                                      </p:cMediaNode>
                                    </p:audio>
                                  </p:subTnLst>
                                </p:cTn>
                              </p:par>
                            </p:childTnLst>
                          </p:cTn>
                        </p:par>
                        <p:par>
                          <p:cTn id="139" fill="hold">
                            <p:stCondLst>
                              <p:cond delay="11000"/>
                            </p:stCondLst>
                            <p:childTnLst>
                              <p:par>
                                <p:cTn id="140" presetID="1" presetClass="entr" presetSubtype="0" fill="hold" grpId="0" nodeType="afterEffect">
                                  <p:stCondLst>
                                    <p:cond delay="1000"/>
                                  </p:stCondLst>
                                  <p:childTnLst>
                                    <p:set>
                                      <p:cBhvr>
                                        <p:cTn id="141"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140"/>
                                            </p:cond>
                                          </p:stCondLst>
                                          <p:endCondLst>
                                            <p:cond evt="onStopAudio" delay="0">
                                              <p:tgtEl>
                                                <p:sldTgt/>
                                              </p:tgtEl>
                                            </p:cond>
                                          </p:endCondLst>
                                        </p:cTn>
                                        <p:tgtEl>
                                          <p:sndTgt r:embed="rId5" name="beep.wav"/>
                                        </p:tgtEl>
                                      </p:cMediaNode>
                                    </p:audio>
                                  </p:subTnLst>
                                </p:cTn>
                              </p:par>
                            </p:childTnLst>
                          </p:cTn>
                        </p:par>
                        <p:par>
                          <p:cTn id="142" fill="hold">
                            <p:stCondLst>
                              <p:cond delay="12000"/>
                            </p:stCondLst>
                            <p:childTnLst>
                              <p:par>
                                <p:cTn id="143" presetID="1" presetClass="entr" presetSubtype="0" fill="hold" grpId="0" nodeType="afterEffect">
                                  <p:stCondLst>
                                    <p:cond delay="1000"/>
                                  </p:stCondLst>
                                  <p:childTnLst>
                                    <p:set>
                                      <p:cBhvr>
                                        <p:cTn id="144"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143"/>
                                            </p:cond>
                                          </p:stCondLst>
                                          <p:endCondLst>
                                            <p:cond evt="onStopAudio" delay="0">
                                              <p:tgtEl>
                                                <p:sldTgt/>
                                              </p:tgtEl>
                                            </p:cond>
                                          </p:endCondLst>
                                        </p:cTn>
                                        <p:tgtEl>
                                          <p:sndTgt r:embed="rId5" name="beep.wav"/>
                                        </p:tgtEl>
                                      </p:cMediaNode>
                                    </p:audio>
                                  </p:subTnLst>
                                </p:cTn>
                              </p:par>
                            </p:childTnLst>
                          </p:cTn>
                        </p:par>
                        <p:par>
                          <p:cTn id="145" fill="hold">
                            <p:stCondLst>
                              <p:cond delay="13000"/>
                            </p:stCondLst>
                            <p:childTnLst>
                              <p:par>
                                <p:cTn id="146" presetID="1" presetClass="entr" presetSubtype="0" fill="hold" grpId="0" nodeType="afterEffect">
                                  <p:stCondLst>
                                    <p:cond delay="1000"/>
                                  </p:stCondLst>
                                  <p:childTnLst>
                                    <p:set>
                                      <p:cBhvr>
                                        <p:cTn id="147"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146"/>
                                            </p:cond>
                                          </p:stCondLst>
                                          <p:endCondLst>
                                            <p:cond evt="onStopAudio" delay="0">
                                              <p:tgtEl>
                                                <p:sldTgt/>
                                              </p:tgtEl>
                                            </p:cond>
                                          </p:endCondLst>
                                        </p:cTn>
                                        <p:tgtEl>
                                          <p:sndTgt r:embed="rId5" name="beep.wav"/>
                                        </p:tgtEl>
                                      </p:cMediaNode>
                                    </p:audio>
                                  </p:subTnLst>
                                </p:cTn>
                              </p:par>
                            </p:childTnLst>
                          </p:cTn>
                        </p:par>
                        <p:par>
                          <p:cTn id="148" fill="hold">
                            <p:stCondLst>
                              <p:cond delay="14000"/>
                            </p:stCondLst>
                            <p:childTnLst>
                              <p:par>
                                <p:cTn id="149" presetID="1" presetClass="entr" presetSubtype="0" fill="hold" grpId="0" nodeType="afterEffect">
                                  <p:stCondLst>
                                    <p:cond delay="1000"/>
                                  </p:stCondLst>
                                  <p:childTnLst>
                                    <p:set>
                                      <p:cBhvr>
                                        <p:cTn id="150"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149"/>
                                            </p:cond>
                                          </p:stCondLst>
                                          <p:endCondLst>
                                            <p:cond evt="onStopAudio" delay="0">
                                              <p:tgtEl>
                                                <p:sldTgt/>
                                              </p:tgtEl>
                                            </p:cond>
                                          </p:endCondLst>
                                        </p:cTn>
                                        <p:tgtEl>
                                          <p:sndTgt r:embed="rId5" name="beep.wav"/>
                                        </p:tgtEl>
                                      </p:cMediaNode>
                                    </p:audio>
                                  </p:subTnLst>
                                </p:cTn>
                              </p:par>
                            </p:childTnLst>
                          </p:cTn>
                        </p:par>
                        <p:par>
                          <p:cTn id="151" fill="hold">
                            <p:stCondLst>
                              <p:cond delay="15000"/>
                            </p:stCondLst>
                            <p:childTnLst>
                              <p:par>
                                <p:cTn id="152" presetID="1" presetClass="entr" presetSubtype="0" fill="hold" grpId="0" nodeType="afterEffect">
                                  <p:stCondLst>
                                    <p:cond delay="1000"/>
                                  </p:stCondLst>
                                  <p:childTnLst>
                                    <p:set>
                                      <p:cBhvr>
                                        <p:cTn id="153"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152"/>
                                            </p:cond>
                                          </p:stCondLst>
                                          <p:endCondLst>
                                            <p:cond evt="onStopAudio" delay="0">
                                              <p:tgtEl>
                                                <p:sldTgt/>
                                              </p:tgtEl>
                                            </p:cond>
                                          </p:endCondLst>
                                        </p:cTn>
                                        <p:tgtEl>
                                          <p:sndTgt r:embed="rId5" name="beep.wav"/>
                                        </p:tgtEl>
                                      </p:cMediaNode>
                                    </p:audio>
                                  </p:subTnLst>
                                </p:cTn>
                              </p:par>
                            </p:childTnLst>
                          </p:cTn>
                        </p:par>
                        <p:par>
                          <p:cTn id="154" fill="hold">
                            <p:stCondLst>
                              <p:cond delay="16000"/>
                            </p:stCondLst>
                            <p:childTnLst>
                              <p:par>
                                <p:cTn id="155" presetID="1" presetClass="entr" presetSubtype="0" fill="hold" grpId="0" nodeType="afterEffect">
                                  <p:stCondLst>
                                    <p:cond delay="1000"/>
                                  </p:stCondLst>
                                  <p:childTnLst>
                                    <p:set>
                                      <p:cBhvr>
                                        <p:cTn id="156"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155"/>
                                            </p:cond>
                                          </p:stCondLst>
                                          <p:endCondLst>
                                            <p:cond evt="onStopAudio" delay="0">
                                              <p:tgtEl>
                                                <p:sldTgt/>
                                              </p:tgtEl>
                                            </p:cond>
                                          </p:endCondLst>
                                        </p:cTn>
                                        <p:tgtEl>
                                          <p:sndTgt r:embed="rId5" name="beep.wav"/>
                                        </p:tgtEl>
                                      </p:cMediaNode>
                                    </p:audio>
                                  </p:subTnLst>
                                </p:cTn>
                              </p:par>
                            </p:childTnLst>
                          </p:cTn>
                        </p:par>
                        <p:par>
                          <p:cTn id="157" fill="hold">
                            <p:stCondLst>
                              <p:cond delay="17000"/>
                            </p:stCondLst>
                            <p:childTnLst>
                              <p:par>
                                <p:cTn id="158" presetID="1" presetClass="entr" presetSubtype="0" fill="hold" grpId="0" nodeType="afterEffect">
                                  <p:stCondLst>
                                    <p:cond delay="1000"/>
                                  </p:stCondLst>
                                  <p:childTnLst>
                                    <p:set>
                                      <p:cBhvr>
                                        <p:cTn id="159"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158"/>
                                            </p:cond>
                                          </p:stCondLst>
                                          <p:endCondLst>
                                            <p:cond evt="onStopAudio" delay="0">
                                              <p:tgtEl>
                                                <p:sldTgt/>
                                              </p:tgtEl>
                                            </p:cond>
                                          </p:endCondLst>
                                        </p:cTn>
                                        <p:tgtEl>
                                          <p:sndTgt r:embed="rId5" name="beep.wav"/>
                                        </p:tgtEl>
                                      </p:cMediaNode>
                                    </p:audio>
                                  </p:subTnLst>
                                </p:cTn>
                              </p:par>
                            </p:childTnLst>
                          </p:cTn>
                        </p:par>
                        <p:par>
                          <p:cTn id="160" fill="hold">
                            <p:stCondLst>
                              <p:cond delay="18000"/>
                            </p:stCondLst>
                            <p:childTnLst>
                              <p:par>
                                <p:cTn id="161" presetID="1" presetClass="entr" presetSubtype="0" fill="hold" grpId="0" nodeType="afterEffect">
                                  <p:stCondLst>
                                    <p:cond delay="1000"/>
                                  </p:stCondLst>
                                  <p:childTnLst>
                                    <p:set>
                                      <p:cBhvr>
                                        <p:cTn id="162"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161"/>
                                            </p:cond>
                                          </p:stCondLst>
                                          <p:endCondLst>
                                            <p:cond evt="onStopAudio" delay="0">
                                              <p:tgtEl>
                                                <p:sldTgt/>
                                              </p:tgtEl>
                                            </p:cond>
                                          </p:endCondLst>
                                        </p:cTn>
                                        <p:tgtEl>
                                          <p:sndTgt r:embed="rId5" name="beep.wav"/>
                                        </p:tgtEl>
                                      </p:cMediaNode>
                                    </p:audio>
                                  </p:subTnLst>
                                </p:cTn>
                              </p:par>
                            </p:childTnLst>
                          </p:cTn>
                        </p:par>
                        <p:par>
                          <p:cTn id="163" fill="hold">
                            <p:stCondLst>
                              <p:cond delay="19000"/>
                            </p:stCondLst>
                            <p:childTnLst>
                              <p:par>
                                <p:cTn id="164" presetID="1" presetClass="entr" presetSubtype="0" fill="hold" grpId="0" nodeType="afterEffect">
                                  <p:stCondLst>
                                    <p:cond delay="1000"/>
                                  </p:stCondLst>
                                  <p:childTnLst>
                                    <p:set>
                                      <p:cBhvr>
                                        <p:cTn id="165"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164"/>
                                            </p:cond>
                                          </p:stCondLst>
                                          <p:endCondLst>
                                            <p:cond evt="onStopAudio" delay="0">
                                              <p:tgtEl>
                                                <p:sldTgt/>
                                              </p:tgtEl>
                                            </p:cond>
                                          </p:endCondLst>
                                        </p:cTn>
                                        <p:tgtEl>
                                          <p:sndTgt r:embed="rId5" name="beep.wav"/>
                                        </p:tgtEl>
                                      </p:cMediaNode>
                                    </p:audio>
                                  </p:subTnLst>
                                </p:cTn>
                              </p:par>
                            </p:childTnLst>
                          </p:cTn>
                        </p:par>
                        <p:par>
                          <p:cTn id="166" fill="hold">
                            <p:stCondLst>
                              <p:cond delay="20000"/>
                            </p:stCondLst>
                            <p:childTnLst>
                              <p:par>
                                <p:cTn id="167" presetID="1" presetClass="entr" presetSubtype="0" fill="hold" grpId="0" nodeType="afterEffect">
                                  <p:stCondLst>
                                    <p:cond delay="1000"/>
                                  </p:stCondLst>
                                  <p:childTnLst>
                                    <p:set>
                                      <p:cBhvr>
                                        <p:cTn id="168" dur="1" fill="hold">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167"/>
                                            </p:cond>
                                          </p:stCondLst>
                                          <p:endCondLst>
                                            <p:cond evt="onStopAudio" delay="0">
                                              <p:tgtEl>
                                                <p:sldTgt/>
                                              </p:tgtEl>
                                            </p:cond>
                                          </p:endCondLst>
                                        </p:cTn>
                                        <p:tgtEl>
                                          <p:sndTgt r:embed="rId5" name="beep.wav"/>
                                        </p:tgtEl>
                                      </p:cMediaNode>
                                    </p:audio>
                                  </p:subTnLst>
                                </p:cTn>
                              </p:par>
                            </p:childTnLst>
                          </p:cTn>
                        </p:par>
                        <p:par>
                          <p:cTn id="169" fill="hold">
                            <p:stCondLst>
                              <p:cond delay="21000"/>
                            </p:stCondLst>
                            <p:childTnLst>
                              <p:par>
                                <p:cTn id="170" presetID="1" presetClass="entr" presetSubtype="0" fill="hold" grpId="0" nodeType="afterEffect">
                                  <p:stCondLst>
                                    <p:cond delay="1000"/>
                                  </p:stCondLst>
                                  <p:childTnLst>
                                    <p:set>
                                      <p:cBhvr>
                                        <p:cTn id="171" dur="1" fill="hold">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170"/>
                                            </p:cond>
                                          </p:stCondLst>
                                          <p:endCondLst>
                                            <p:cond evt="onStopAudio" delay="0">
                                              <p:tgtEl>
                                                <p:sldTgt/>
                                              </p:tgtEl>
                                            </p:cond>
                                          </p:endCondLst>
                                        </p:cTn>
                                        <p:tgtEl>
                                          <p:sndTgt r:embed="rId5" name="beep.wav"/>
                                        </p:tgtEl>
                                      </p:cMediaNode>
                                    </p:audio>
                                  </p:subTnLst>
                                </p:cTn>
                              </p:par>
                            </p:childTnLst>
                          </p:cTn>
                        </p:par>
                        <p:par>
                          <p:cTn id="172" fill="hold">
                            <p:stCondLst>
                              <p:cond delay="22000"/>
                            </p:stCondLst>
                            <p:childTnLst>
                              <p:par>
                                <p:cTn id="173" presetID="1" presetClass="entr" presetSubtype="0" fill="hold" grpId="0" nodeType="afterEffect">
                                  <p:stCondLst>
                                    <p:cond delay="1000"/>
                                  </p:stCondLst>
                                  <p:childTnLst>
                                    <p:set>
                                      <p:cBhvr>
                                        <p:cTn id="174" dur="1" fill="hold">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173"/>
                                            </p:cond>
                                          </p:stCondLst>
                                          <p:endCondLst>
                                            <p:cond evt="onStopAudio" delay="0">
                                              <p:tgtEl>
                                                <p:sldTgt/>
                                              </p:tgtEl>
                                            </p:cond>
                                          </p:endCondLst>
                                        </p:cTn>
                                        <p:tgtEl>
                                          <p:sndTgt r:embed="rId5" name="beep.wav"/>
                                        </p:tgtEl>
                                      </p:cMediaNode>
                                    </p:audio>
                                  </p:subTnLst>
                                </p:cTn>
                              </p:par>
                            </p:childTnLst>
                          </p:cTn>
                        </p:par>
                        <p:par>
                          <p:cTn id="175" fill="hold">
                            <p:stCondLst>
                              <p:cond delay="23000"/>
                            </p:stCondLst>
                            <p:childTnLst>
                              <p:par>
                                <p:cTn id="176" presetID="1" presetClass="entr" presetSubtype="0" fill="hold" grpId="0" nodeType="afterEffect">
                                  <p:stCondLst>
                                    <p:cond delay="1000"/>
                                  </p:stCondLst>
                                  <p:childTnLst>
                                    <p:set>
                                      <p:cBhvr>
                                        <p:cTn id="177" dur="1" fill="hold">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176"/>
                                            </p:cond>
                                          </p:stCondLst>
                                          <p:endCondLst>
                                            <p:cond evt="onStopAudio" delay="0">
                                              <p:tgtEl>
                                                <p:sldTgt/>
                                              </p:tgtEl>
                                            </p:cond>
                                          </p:endCondLst>
                                        </p:cTn>
                                        <p:tgtEl>
                                          <p:sndTgt r:embed="rId5" name="beep.wav"/>
                                        </p:tgtEl>
                                      </p:cMediaNode>
                                    </p:audio>
                                  </p:subTnLst>
                                </p:cTn>
                              </p:par>
                            </p:childTnLst>
                          </p:cTn>
                        </p:par>
                        <p:par>
                          <p:cTn id="178" fill="hold">
                            <p:stCondLst>
                              <p:cond delay="24000"/>
                            </p:stCondLst>
                            <p:childTnLst>
                              <p:par>
                                <p:cTn id="179" presetID="1" presetClass="entr" presetSubtype="0" fill="hold" grpId="0" nodeType="afterEffect">
                                  <p:stCondLst>
                                    <p:cond delay="1000"/>
                                  </p:stCondLst>
                                  <p:childTnLst>
                                    <p:set>
                                      <p:cBhvr>
                                        <p:cTn id="180"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179"/>
                                            </p:cond>
                                          </p:stCondLst>
                                          <p:endCondLst>
                                            <p:cond evt="onStopAudio" delay="0">
                                              <p:tgtEl>
                                                <p:sldTgt/>
                                              </p:tgtEl>
                                            </p:cond>
                                          </p:endCondLst>
                                        </p:cTn>
                                        <p:tgtEl>
                                          <p:sndTgt r:embed="rId5" name="beep.wav"/>
                                        </p:tgtEl>
                                      </p:cMediaNode>
                                    </p:audio>
                                  </p:subTnLst>
                                </p:cTn>
                              </p:par>
                            </p:childTnLst>
                          </p:cTn>
                        </p:par>
                        <p:par>
                          <p:cTn id="181" fill="hold">
                            <p:stCondLst>
                              <p:cond delay="25000"/>
                            </p:stCondLst>
                            <p:childTnLst>
                              <p:par>
                                <p:cTn id="182" presetID="1" presetClass="entr" presetSubtype="0" fill="hold" grpId="0" nodeType="afterEffect">
                                  <p:stCondLst>
                                    <p:cond delay="1000"/>
                                  </p:stCondLst>
                                  <p:childTnLst>
                                    <p:set>
                                      <p:cBhvr>
                                        <p:cTn id="183"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182"/>
                                            </p:cond>
                                          </p:stCondLst>
                                          <p:endCondLst>
                                            <p:cond evt="onStopAudio" delay="0">
                                              <p:tgtEl>
                                                <p:sldTgt/>
                                              </p:tgtEl>
                                            </p:cond>
                                          </p:endCondLst>
                                        </p:cTn>
                                        <p:tgtEl>
                                          <p:sndTgt r:embed="rId5" name="beep.wav"/>
                                        </p:tgtEl>
                                      </p:cMediaNode>
                                    </p:audio>
                                  </p:subTnLst>
                                </p:cTn>
                              </p:par>
                            </p:childTnLst>
                          </p:cTn>
                        </p:par>
                        <p:par>
                          <p:cTn id="184" fill="hold">
                            <p:stCondLst>
                              <p:cond delay="26000"/>
                            </p:stCondLst>
                            <p:childTnLst>
                              <p:par>
                                <p:cTn id="185" presetID="1" presetClass="entr" presetSubtype="0" fill="hold" grpId="0" nodeType="afterEffect">
                                  <p:stCondLst>
                                    <p:cond delay="1000"/>
                                  </p:stCondLst>
                                  <p:childTnLst>
                                    <p:set>
                                      <p:cBhvr>
                                        <p:cTn id="186" dur="1" fill="hold">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185"/>
                                            </p:cond>
                                          </p:stCondLst>
                                          <p:endCondLst>
                                            <p:cond evt="onStopAudio" delay="0">
                                              <p:tgtEl>
                                                <p:sldTgt/>
                                              </p:tgtEl>
                                            </p:cond>
                                          </p:endCondLst>
                                        </p:cTn>
                                        <p:tgtEl>
                                          <p:sndTgt r:embed="rId5" name="beep.wav"/>
                                        </p:tgtEl>
                                      </p:cMediaNode>
                                    </p:audio>
                                  </p:subTnLst>
                                </p:cTn>
                              </p:par>
                            </p:childTnLst>
                          </p:cTn>
                        </p:par>
                        <p:par>
                          <p:cTn id="187" fill="hold">
                            <p:stCondLst>
                              <p:cond delay="27000"/>
                            </p:stCondLst>
                            <p:childTnLst>
                              <p:par>
                                <p:cTn id="188" presetID="1" presetClass="entr" presetSubtype="0" fill="hold" grpId="0" nodeType="afterEffect">
                                  <p:stCondLst>
                                    <p:cond delay="1000"/>
                                  </p:stCondLst>
                                  <p:childTnLst>
                                    <p:set>
                                      <p:cBhvr>
                                        <p:cTn id="189" dur="1" fill="hold">
                                          <p:stCondLst>
                                            <p:cond delay="0"/>
                                          </p:stCondLst>
                                        </p:cTn>
                                        <p:tgtEl>
                                          <p:spTgt spid="94"/>
                                        </p:tgtEl>
                                        <p:attrNameLst>
                                          <p:attrName>style.visibility</p:attrName>
                                        </p:attrNameLst>
                                      </p:cBhvr>
                                      <p:to>
                                        <p:strVal val="visible"/>
                                      </p:to>
                                    </p:set>
                                  </p:childTnLst>
                                  <p:subTnLst>
                                    <p:audio>
                                      <p:cMediaNode>
                                        <p:cTn display="0" masterRel="sameClick">
                                          <p:stCondLst>
                                            <p:cond evt="begin" delay="0">
                                              <p:tn val="188"/>
                                            </p:cond>
                                          </p:stCondLst>
                                          <p:endCondLst>
                                            <p:cond evt="onStopAudio" delay="0">
                                              <p:tgtEl>
                                                <p:sldTgt/>
                                              </p:tgtEl>
                                            </p:cond>
                                          </p:endCondLst>
                                        </p:cTn>
                                        <p:tgtEl>
                                          <p:sndTgt r:embed="rId5" name="beep.wav"/>
                                        </p:tgtEl>
                                      </p:cMediaNode>
                                    </p:audio>
                                  </p:subTnLst>
                                </p:cTn>
                              </p:par>
                            </p:childTnLst>
                          </p:cTn>
                        </p:par>
                        <p:par>
                          <p:cTn id="190" fill="hold">
                            <p:stCondLst>
                              <p:cond delay="28000"/>
                            </p:stCondLst>
                            <p:childTnLst>
                              <p:par>
                                <p:cTn id="191" presetID="1" presetClass="entr" presetSubtype="0" fill="hold" grpId="0" nodeType="afterEffect">
                                  <p:stCondLst>
                                    <p:cond delay="1000"/>
                                  </p:stCondLst>
                                  <p:childTnLst>
                                    <p:set>
                                      <p:cBhvr>
                                        <p:cTn id="192"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191"/>
                                            </p:cond>
                                          </p:stCondLst>
                                          <p:endCondLst>
                                            <p:cond evt="onStopAudio" delay="0">
                                              <p:tgtEl>
                                                <p:sldTgt/>
                                              </p:tgtEl>
                                            </p:cond>
                                          </p:endCondLst>
                                        </p:cTn>
                                        <p:tgtEl>
                                          <p:sndTgt r:embed="rId5" name="beep.wav"/>
                                        </p:tgtEl>
                                      </p:cMediaNode>
                                    </p:audio>
                                  </p:subTnLst>
                                </p:cTn>
                              </p:par>
                            </p:childTnLst>
                          </p:cTn>
                        </p:par>
                        <p:par>
                          <p:cTn id="193" fill="hold">
                            <p:stCondLst>
                              <p:cond delay="29000"/>
                            </p:stCondLst>
                            <p:childTnLst>
                              <p:par>
                                <p:cTn id="194" presetID="1" presetClass="entr" presetSubtype="0" fill="hold" grpId="0" nodeType="afterEffect">
                                  <p:stCondLst>
                                    <p:cond delay="1000"/>
                                  </p:stCondLst>
                                  <p:childTnLst>
                                    <p:set>
                                      <p:cBhvr>
                                        <p:cTn id="195" dur="1" fill="hold">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194"/>
                                            </p:cond>
                                          </p:stCondLst>
                                          <p:endCondLst>
                                            <p:cond evt="onStopAudio" delay="0">
                                              <p:tgtEl>
                                                <p:sldTgt/>
                                              </p:tgtEl>
                                            </p:cond>
                                          </p:endCondLst>
                                        </p:cTn>
                                        <p:tgtEl>
                                          <p:sndTgt r:embed="rId5" name="beep.wav"/>
                                        </p:tgtEl>
                                      </p:cMediaNode>
                                    </p:audio>
                                  </p:subTnLst>
                                </p:cTn>
                              </p:par>
                            </p:childTnLst>
                          </p:cTn>
                        </p:par>
                        <p:par>
                          <p:cTn id="196" fill="hold">
                            <p:stCondLst>
                              <p:cond delay="30000"/>
                            </p:stCondLst>
                            <p:childTnLst>
                              <p:par>
                                <p:cTn id="197" presetID="1" presetClass="entr" presetSubtype="0" fill="hold" grpId="0" nodeType="afterEffect">
                                  <p:stCondLst>
                                    <p:cond delay="1000"/>
                                  </p:stCondLst>
                                  <p:childTnLst>
                                    <p:set>
                                      <p:cBhvr>
                                        <p:cTn id="198" dur="1" fill="hold">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197"/>
                                            </p:cond>
                                          </p:stCondLst>
                                          <p:endCondLst>
                                            <p:cond evt="onStopAudio" delay="0">
                                              <p:tgtEl>
                                                <p:sldTgt/>
                                              </p:tgtEl>
                                            </p:cond>
                                          </p:endCondLst>
                                        </p:cTn>
                                        <p:tgtEl>
                                          <p:sndTgt r:embed="rId5" name="beep.wav"/>
                                        </p:tgtEl>
                                      </p:cMediaNode>
                                    </p:audio>
                                  </p:subTnLst>
                                </p:cTn>
                              </p:par>
                            </p:childTnLst>
                          </p:cTn>
                        </p:par>
                        <p:par>
                          <p:cTn id="199" fill="hold">
                            <p:stCondLst>
                              <p:cond delay="31000"/>
                            </p:stCondLst>
                            <p:childTnLst>
                              <p:par>
                                <p:cTn id="200" presetID="1" presetClass="entr" presetSubtype="0" fill="hold" grpId="0" nodeType="afterEffect">
                                  <p:stCondLst>
                                    <p:cond delay="1000"/>
                                  </p:stCondLst>
                                  <p:childTnLst>
                                    <p:set>
                                      <p:cBhvr>
                                        <p:cTn id="201" dur="1" fill="hold">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200"/>
                                            </p:cond>
                                          </p:stCondLst>
                                          <p:endCondLst>
                                            <p:cond evt="onStopAudio" delay="0">
                                              <p:tgtEl>
                                                <p:sldTgt/>
                                              </p:tgtEl>
                                            </p:cond>
                                          </p:endCondLst>
                                        </p:cTn>
                                        <p:tgtEl>
                                          <p:sndTgt r:embed="rId5" name="beep.wav"/>
                                        </p:tgtEl>
                                      </p:cMediaNode>
                                    </p:audio>
                                  </p:subTnLst>
                                </p:cTn>
                              </p:par>
                            </p:childTnLst>
                          </p:cTn>
                        </p:par>
                        <p:par>
                          <p:cTn id="202" fill="hold">
                            <p:stCondLst>
                              <p:cond delay="32000"/>
                            </p:stCondLst>
                            <p:childTnLst>
                              <p:par>
                                <p:cTn id="203" presetID="1" presetClass="entr" presetSubtype="0" fill="hold" grpId="0" nodeType="afterEffect">
                                  <p:stCondLst>
                                    <p:cond delay="1000"/>
                                  </p:stCondLst>
                                  <p:childTnLst>
                                    <p:set>
                                      <p:cBhvr>
                                        <p:cTn id="204" dur="1" fill="hold">
                                          <p:stCondLst>
                                            <p:cond delay="0"/>
                                          </p:stCondLst>
                                        </p:cTn>
                                        <p:tgtEl>
                                          <p:spTgt spid="99"/>
                                        </p:tgtEl>
                                        <p:attrNameLst>
                                          <p:attrName>style.visibility</p:attrName>
                                        </p:attrNameLst>
                                      </p:cBhvr>
                                      <p:to>
                                        <p:strVal val="visible"/>
                                      </p:to>
                                    </p:set>
                                  </p:childTnLst>
                                  <p:subTnLst>
                                    <p:audio>
                                      <p:cMediaNode>
                                        <p:cTn display="0" masterRel="sameClick">
                                          <p:stCondLst>
                                            <p:cond evt="begin" delay="0">
                                              <p:tn val="203"/>
                                            </p:cond>
                                          </p:stCondLst>
                                          <p:endCondLst>
                                            <p:cond evt="onStopAudio" delay="0">
                                              <p:tgtEl>
                                                <p:sldTgt/>
                                              </p:tgtEl>
                                            </p:cond>
                                          </p:endCondLst>
                                        </p:cTn>
                                        <p:tgtEl>
                                          <p:sndTgt r:embed="rId5" name="beep.wav"/>
                                        </p:tgtEl>
                                      </p:cMediaNode>
                                    </p:audio>
                                  </p:subTnLst>
                                </p:cTn>
                              </p:par>
                            </p:childTnLst>
                          </p:cTn>
                        </p:par>
                        <p:par>
                          <p:cTn id="205" fill="hold">
                            <p:stCondLst>
                              <p:cond delay="33000"/>
                            </p:stCondLst>
                            <p:childTnLst>
                              <p:par>
                                <p:cTn id="206" presetID="1" presetClass="entr" presetSubtype="0" fill="hold" grpId="0" nodeType="afterEffect">
                                  <p:stCondLst>
                                    <p:cond delay="1000"/>
                                  </p:stCondLst>
                                  <p:childTnLst>
                                    <p:set>
                                      <p:cBhvr>
                                        <p:cTn id="207" dur="1" fill="hold">
                                          <p:stCondLst>
                                            <p:cond delay="0"/>
                                          </p:stCondLst>
                                        </p:cTn>
                                        <p:tgtEl>
                                          <p:spTgt spid="100"/>
                                        </p:tgtEl>
                                        <p:attrNameLst>
                                          <p:attrName>style.visibility</p:attrName>
                                        </p:attrNameLst>
                                      </p:cBhvr>
                                      <p:to>
                                        <p:strVal val="visible"/>
                                      </p:to>
                                    </p:set>
                                  </p:childTnLst>
                                  <p:subTnLst>
                                    <p:audio>
                                      <p:cMediaNode>
                                        <p:cTn display="0" masterRel="sameClick">
                                          <p:stCondLst>
                                            <p:cond evt="begin" delay="0">
                                              <p:tn val="206"/>
                                            </p:cond>
                                          </p:stCondLst>
                                          <p:endCondLst>
                                            <p:cond evt="onStopAudio" delay="0">
                                              <p:tgtEl>
                                                <p:sldTgt/>
                                              </p:tgtEl>
                                            </p:cond>
                                          </p:endCondLst>
                                        </p:cTn>
                                        <p:tgtEl>
                                          <p:sndTgt r:embed="rId5" name="beep.wav"/>
                                        </p:tgtEl>
                                      </p:cMediaNode>
                                    </p:audio>
                                  </p:subTnLst>
                                </p:cTn>
                              </p:par>
                            </p:childTnLst>
                          </p:cTn>
                        </p:par>
                        <p:par>
                          <p:cTn id="208" fill="hold">
                            <p:stCondLst>
                              <p:cond delay="34000"/>
                            </p:stCondLst>
                            <p:childTnLst>
                              <p:par>
                                <p:cTn id="209" presetID="1" presetClass="entr" presetSubtype="0" fill="hold" grpId="0" nodeType="afterEffect">
                                  <p:stCondLst>
                                    <p:cond delay="1000"/>
                                  </p:stCondLst>
                                  <p:childTnLst>
                                    <p:set>
                                      <p:cBhvr>
                                        <p:cTn id="210" dur="1" fill="hold">
                                          <p:stCondLst>
                                            <p:cond delay="0"/>
                                          </p:stCondLst>
                                        </p:cTn>
                                        <p:tgtEl>
                                          <p:spTgt spid="101"/>
                                        </p:tgtEl>
                                        <p:attrNameLst>
                                          <p:attrName>style.visibility</p:attrName>
                                        </p:attrNameLst>
                                      </p:cBhvr>
                                      <p:to>
                                        <p:strVal val="visible"/>
                                      </p:to>
                                    </p:set>
                                  </p:childTnLst>
                                  <p:subTnLst>
                                    <p:audio>
                                      <p:cMediaNode>
                                        <p:cTn display="0" masterRel="sameClick">
                                          <p:stCondLst>
                                            <p:cond evt="begin" delay="0">
                                              <p:tn val="209"/>
                                            </p:cond>
                                          </p:stCondLst>
                                          <p:endCondLst>
                                            <p:cond evt="onStopAudio" delay="0">
                                              <p:tgtEl>
                                                <p:sldTgt/>
                                              </p:tgtEl>
                                            </p:cond>
                                          </p:endCondLst>
                                        </p:cTn>
                                        <p:tgtEl>
                                          <p:sndTgt r:embed="rId5" name="beep.wav"/>
                                        </p:tgtEl>
                                      </p:cMediaNode>
                                    </p:audio>
                                  </p:subTnLst>
                                </p:cTn>
                              </p:par>
                            </p:childTnLst>
                          </p:cTn>
                        </p:par>
                        <p:par>
                          <p:cTn id="211" fill="hold">
                            <p:stCondLst>
                              <p:cond delay="35000"/>
                            </p:stCondLst>
                            <p:childTnLst>
                              <p:par>
                                <p:cTn id="212" presetID="1" presetClass="entr" presetSubtype="0" fill="hold" grpId="0" nodeType="afterEffect">
                                  <p:stCondLst>
                                    <p:cond delay="1000"/>
                                  </p:stCondLst>
                                  <p:childTnLst>
                                    <p:set>
                                      <p:cBhvr>
                                        <p:cTn id="213" dur="1" fill="hold">
                                          <p:stCondLst>
                                            <p:cond delay="0"/>
                                          </p:stCondLst>
                                        </p:cTn>
                                        <p:tgtEl>
                                          <p:spTgt spid="102"/>
                                        </p:tgtEl>
                                        <p:attrNameLst>
                                          <p:attrName>style.visibility</p:attrName>
                                        </p:attrNameLst>
                                      </p:cBhvr>
                                      <p:to>
                                        <p:strVal val="visible"/>
                                      </p:to>
                                    </p:set>
                                  </p:childTnLst>
                                  <p:subTnLst>
                                    <p:audio>
                                      <p:cMediaNode>
                                        <p:cTn display="0" masterRel="sameClick">
                                          <p:stCondLst>
                                            <p:cond evt="begin" delay="0">
                                              <p:tn val="212"/>
                                            </p:cond>
                                          </p:stCondLst>
                                          <p:endCondLst>
                                            <p:cond evt="onStopAudio" delay="0">
                                              <p:tgtEl>
                                                <p:sldTgt/>
                                              </p:tgtEl>
                                            </p:cond>
                                          </p:endCondLst>
                                        </p:cTn>
                                        <p:tgtEl>
                                          <p:sndTgt r:embed="rId5" name="beep.wav"/>
                                        </p:tgtEl>
                                      </p:cMediaNode>
                                    </p:audio>
                                  </p:subTnLst>
                                </p:cTn>
                              </p:par>
                            </p:childTnLst>
                          </p:cTn>
                        </p:par>
                        <p:par>
                          <p:cTn id="214" fill="hold">
                            <p:stCondLst>
                              <p:cond delay="36000"/>
                            </p:stCondLst>
                            <p:childTnLst>
                              <p:par>
                                <p:cTn id="215" presetID="1" presetClass="entr" presetSubtype="0" fill="hold" grpId="0" nodeType="afterEffect">
                                  <p:stCondLst>
                                    <p:cond delay="1000"/>
                                  </p:stCondLst>
                                  <p:childTnLst>
                                    <p:set>
                                      <p:cBhvr>
                                        <p:cTn id="216" dur="1" fill="hold">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215"/>
                                            </p:cond>
                                          </p:stCondLst>
                                          <p:endCondLst>
                                            <p:cond evt="onStopAudio" delay="0">
                                              <p:tgtEl>
                                                <p:sldTgt/>
                                              </p:tgtEl>
                                            </p:cond>
                                          </p:endCondLst>
                                        </p:cTn>
                                        <p:tgtEl>
                                          <p:sndTgt r:embed="rId5" name="beep.wav"/>
                                        </p:tgtEl>
                                      </p:cMediaNode>
                                    </p:audio>
                                  </p:subTnLst>
                                </p:cTn>
                              </p:par>
                            </p:childTnLst>
                          </p:cTn>
                        </p:par>
                        <p:par>
                          <p:cTn id="217" fill="hold">
                            <p:stCondLst>
                              <p:cond delay="37000"/>
                            </p:stCondLst>
                            <p:childTnLst>
                              <p:par>
                                <p:cTn id="218" presetID="1" presetClass="entr" presetSubtype="0" fill="hold" grpId="0" nodeType="afterEffect">
                                  <p:stCondLst>
                                    <p:cond delay="1000"/>
                                  </p:stCondLst>
                                  <p:childTnLst>
                                    <p:set>
                                      <p:cBhvr>
                                        <p:cTn id="219" dur="1" fill="hold">
                                          <p:stCondLst>
                                            <p:cond delay="0"/>
                                          </p:stCondLst>
                                        </p:cTn>
                                        <p:tgtEl>
                                          <p:spTgt spid="104"/>
                                        </p:tgtEl>
                                        <p:attrNameLst>
                                          <p:attrName>style.visibility</p:attrName>
                                        </p:attrNameLst>
                                      </p:cBhvr>
                                      <p:to>
                                        <p:strVal val="visible"/>
                                      </p:to>
                                    </p:set>
                                  </p:childTnLst>
                                  <p:subTnLst>
                                    <p:audio>
                                      <p:cMediaNode>
                                        <p:cTn display="0" masterRel="sameClick">
                                          <p:stCondLst>
                                            <p:cond evt="begin" delay="0">
                                              <p:tn val="218"/>
                                            </p:cond>
                                          </p:stCondLst>
                                          <p:endCondLst>
                                            <p:cond evt="onStopAudio" delay="0">
                                              <p:tgtEl>
                                                <p:sldTgt/>
                                              </p:tgtEl>
                                            </p:cond>
                                          </p:endCondLst>
                                        </p:cTn>
                                        <p:tgtEl>
                                          <p:sndTgt r:embed="rId5" name="beep.wav"/>
                                        </p:tgtEl>
                                      </p:cMediaNode>
                                    </p:audio>
                                  </p:subTnLst>
                                </p:cTn>
                              </p:par>
                            </p:childTnLst>
                          </p:cTn>
                        </p:par>
                        <p:par>
                          <p:cTn id="220" fill="hold">
                            <p:stCondLst>
                              <p:cond delay="38000"/>
                            </p:stCondLst>
                            <p:childTnLst>
                              <p:par>
                                <p:cTn id="221" presetID="1" presetClass="entr" presetSubtype="0" fill="hold" grpId="0" nodeType="afterEffect">
                                  <p:stCondLst>
                                    <p:cond delay="1000"/>
                                  </p:stCondLst>
                                  <p:childTnLst>
                                    <p:set>
                                      <p:cBhvr>
                                        <p:cTn id="222" dur="1" fill="hold">
                                          <p:stCondLst>
                                            <p:cond delay="0"/>
                                          </p:stCondLst>
                                        </p:cTn>
                                        <p:tgtEl>
                                          <p:spTgt spid="105"/>
                                        </p:tgtEl>
                                        <p:attrNameLst>
                                          <p:attrName>style.visibility</p:attrName>
                                        </p:attrNameLst>
                                      </p:cBhvr>
                                      <p:to>
                                        <p:strVal val="visible"/>
                                      </p:to>
                                    </p:set>
                                  </p:childTnLst>
                                  <p:subTnLst>
                                    <p:audio>
                                      <p:cMediaNode>
                                        <p:cTn display="0" masterRel="sameClick">
                                          <p:stCondLst>
                                            <p:cond evt="begin" delay="0">
                                              <p:tn val="221"/>
                                            </p:cond>
                                          </p:stCondLst>
                                          <p:endCondLst>
                                            <p:cond evt="onStopAudio" delay="0">
                                              <p:tgtEl>
                                                <p:sldTgt/>
                                              </p:tgtEl>
                                            </p:cond>
                                          </p:endCondLst>
                                        </p:cTn>
                                        <p:tgtEl>
                                          <p:sndTgt r:embed="rId5" name="beep.wav"/>
                                        </p:tgtEl>
                                      </p:cMediaNode>
                                    </p:audio>
                                  </p:subTnLst>
                                </p:cTn>
                              </p:par>
                            </p:childTnLst>
                          </p:cTn>
                        </p:par>
                        <p:par>
                          <p:cTn id="223" fill="hold">
                            <p:stCondLst>
                              <p:cond delay="39000"/>
                            </p:stCondLst>
                            <p:childTnLst>
                              <p:par>
                                <p:cTn id="224" presetID="1" presetClass="entr" presetSubtype="0" fill="hold" grpId="0" nodeType="afterEffect">
                                  <p:stCondLst>
                                    <p:cond delay="1000"/>
                                  </p:stCondLst>
                                  <p:childTnLst>
                                    <p:set>
                                      <p:cBhvr>
                                        <p:cTn id="225" dur="1" fill="hold">
                                          <p:stCondLst>
                                            <p:cond delay="0"/>
                                          </p:stCondLst>
                                        </p:cTn>
                                        <p:tgtEl>
                                          <p:spTgt spid="106"/>
                                        </p:tgtEl>
                                        <p:attrNameLst>
                                          <p:attrName>style.visibility</p:attrName>
                                        </p:attrNameLst>
                                      </p:cBhvr>
                                      <p:to>
                                        <p:strVal val="visible"/>
                                      </p:to>
                                    </p:set>
                                  </p:childTnLst>
                                  <p:subTnLst>
                                    <p:audio>
                                      <p:cMediaNode>
                                        <p:cTn display="0" masterRel="sameClick">
                                          <p:stCondLst>
                                            <p:cond evt="begin" delay="0">
                                              <p:tn val="224"/>
                                            </p:cond>
                                          </p:stCondLst>
                                          <p:endCondLst>
                                            <p:cond evt="onStopAudio" delay="0">
                                              <p:tgtEl>
                                                <p:sldTgt/>
                                              </p:tgtEl>
                                            </p:cond>
                                          </p:endCondLst>
                                        </p:cTn>
                                        <p:tgtEl>
                                          <p:sndTgt r:embed="rId5" name="beep.wav"/>
                                        </p:tgtEl>
                                      </p:cMediaNode>
                                    </p:audio>
                                  </p:subTnLst>
                                </p:cTn>
                              </p:par>
                            </p:childTnLst>
                          </p:cTn>
                        </p:par>
                        <p:par>
                          <p:cTn id="226" fill="hold">
                            <p:stCondLst>
                              <p:cond delay="40000"/>
                            </p:stCondLst>
                            <p:childTnLst>
                              <p:par>
                                <p:cTn id="227" presetID="1" presetClass="entr" presetSubtype="0" fill="hold" grpId="0" nodeType="afterEffect">
                                  <p:stCondLst>
                                    <p:cond delay="1000"/>
                                  </p:stCondLst>
                                  <p:childTnLst>
                                    <p:set>
                                      <p:cBhvr>
                                        <p:cTn id="228" dur="1" fill="hold">
                                          <p:stCondLst>
                                            <p:cond delay="0"/>
                                          </p:stCondLst>
                                        </p:cTn>
                                        <p:tgtEl>
                                          <p:spTgt spid="107"/>
                                        </p:tgtEl>
                                        <p:attrNameLst>
                                          <p:attrName>style.visibility</p:attrName>
                                        </p:attrNameLst>
                                      </p:cBhvr>
                                      <p:to>
                                        <p:strVal val="visible"/>
                                      </p:to>
                                    </p:set>
                                  </p:childTnLst>
                                  <p:subTnLst>
                                    <p:audio>
                                      <p:cMediaNode>
                                        <p:cTn display="0" masterRel="sameClick">
                                          <p:stCondLst>
                                            <p:cond evt="begin" delay="0">
                                              <p:tn val="227"/>
                                            </p:cond>
                                          </p:stCondLst>
                                          <p:endCondLst>
                                            <p:cond evt="onStopAudio" delay="0">
                                              <p:tgtEl>
                                                <p:sldTgt/>
                                              </p:tgtEl>
                                            </p:cond>
                                          </p:endCondLst>
                                        </p:cTn>
                                        <p:tgtEl>
                                          <p:sndTgt r:embed="rId5" name="beep.wav"/>
                                        </p:tgtEl>
                                      </p:cMediaNode>
                                    </p:audio>
                                  </p:subTnLst>
                                </p:cTn>
                              </p:par>
                            </p:childTnLst>
                          </p:cTn>
                        </p:par>
                        <p:par>
                          <p:cTn id="229" fill="hold">
                            <p:stCondLst>
                              <p:cond delay="41000"/>
                            </p:stCondLst>
                            <p:childTnLst>
                              <p:par>
                                <p:cTn id="230" presetID="1" presetClass="entr" presetSubtype="0" fill="hold" grpId="0" nodeType="afterEffect">
                                  <p:stCondLst>
                                    <p:cond delay="1000"/>
                                  </p:stCondLst>
                                  <p:childTnLst>
                                    <p:set>
                                      <p:cBhvr>
                                        <p:cTn id="231" dur="1" fill="hold">
                                          <p:stCondLst>
                                            <p:cond delay="0"/>
                                          </p:stCondLst>
                                        </p:cTn>
                                        <p:tgtEl>
                                          <p:spTgt spid="108"/>
                                        </p:tgtEl>
                                        <p:attrNameLst>
                                          <p:attrName>style.visibility</p:attrName>
                                        </p:attrNameLst>
                                      </p:cBhvr>
                                      <p:to>
                                        <p:strVal val="visible"/>
                                      </p:to>
                                    </p:set>
                                  </p:childTnLst>
                                  <p:subTnLst>
                                    <p:audio>
                                      <p:cMediaNode>
                                        <p:cTn display="0" masterRel="sameClick">
                                          <p:stCondLst>
                                            <p:cond evt="begin" delay="0">
                                              <p:tn val="230"/>
                                            </p:cond>
                                          </p:stCondLst>
                                          <p:endCondLst>
                                            <p:cond evt="onStopAudio" delay="0">
                                              <p:tgtEl>
                                                <p:sldTgt/>
                                              </p:tgtEl>
                                            </p:cond>
                                          </p:endCondLst>
                                        </p:cTn>
                                        <p:tgtEl>
                                          <p:sndTgt r:embed="rId5" name="beep.wav"/>
                                        </p:tgtEl>
                                      </p:cMediaNode>
                                    </p:audio>
                                  </p:subTnLst>
                                </p:cTn>
                              </p:par>
                            </p:childTnLst>
                          </p:cTn>
                        </p:par>
                        <p:par>
                          <p:cTn id="232" fill="hold">
                            <p:stCondLst>
                              <p:cond delay="42000"/>
                            </p:stCondLst>
                            <p:childTnLst>
                              <p:par>
                                <p:cTn id="233" presetID="1" presetClass="entr" presetSubtype="0" fill="hold" grpId="0" nodeType="afterEffect">
                                  <p:stCondLst>
                                    <p:cond delay="1000"/>
                                  </p:stCondLst>
                                  <p:childTnLst>
                                    <p:set>
                                      <p:cBhvr>
                                        <p:cTn id="234" dur="1" fill="hold">
                                          <p:stCondLst>
                                            <p:cond delay="0"/>
                                          </p:stCondLst>
                                        </p:cTn>
                                        <p:tgtEl>
                                          <p:spTgt spid="109"/>
                                        </p:tgtEl>
                                        <p:attrNameLst>
                                          <p:attrName>style.visibility</p:attrName>
                                        </p:attrNameLst>
                                      </p:cBhvr>
                                      <p:to>
                                        <p:strVal val="visible"/>
                                      </p:to>
                                    </p:set>
                                  </p:childTnLst>
                                  <p:subTnLst>
                                    <p:audio>
                                      <p:cMediaNode>
                                        <p:cTn display="0" masterRel="sameClick">
                                          <p:stCondLst>
                                            <p:cond evt="begin" delay="0">
                                              <p:tn val="233"/>
                                            </p:cond>
                                          </p:stCondLst>
                                          <p:endCondLst>
                                            <p:cond evt="onStopAudio" delay="0">
                                              <p:tgtEl>
                                                <p:sldTgt/>
                                              </p:tgtEl>
                                            </p:cond>
                                          </p:endCondLst>
                                        </p:cTn>
                                        <p:tgtEl>
                                          <p:sndTgt r:embed="rId5" name="beep.wav"/>
                                        </p:tgtEl>
                                      </p:cMediaNode>
                                    </p:audio>
                                  </p:subTnLst>
                                </p:cTn>
                              </p:par>
                            </p:childTnLst>
                          </p:cTn>
                        </p:par>
                        <p:par>
                          <p:cTn id="235" fill="hold">
                            <p:stCondLst>
                              <p:cond delay="43000"/>
                            </p:stCondLst>
                            <p:childTnLst>
                              <p:par>
                                <p:cTn id="236" presetID="1" presetClass="entr" presetSubtype="0" fill="hold" grpId="0" nodeType="afterEffect">
                                  <p:stCondLst>
                                    <p:cond delay="1000"/>
                                  </p:stCondLst>
                                  <p:childTnLst>
                                    <p:set>
                                      <p:cBhvr>
                                        <p:cTn id="237" dur="1" fill="hold">
                                          <p:stCondLst>
                                            <p:cond delay="0"/>
                                          </p:stCondLst>
                                        </p:cTn>
                                        <p:tgtEl>
                                          <p:spTgt spid="110"/>
                                        </p:tgtEl>
                                        <p:attrNameLst>
                                          <p:attrName>style.visibility</p:attrName>
                                        </p:attrNameLst>
                                      </p:cBhvr>
                                      <p:to>
                                        <p:strVal val="visible"/>
                                      </p:to>
                                    </p:set>
                                  </p:childTnLst>
                                  <p:subTnLst>
                                    <p:audio>
                                      <p:cMediaNode>
                                        <p:cTn display="0" masterRel="sameClick">
                                          <p:stCondLst>
                                            <p:cond evt="begin" delay="0">
                                              <p:tn val="236"/>
                                            </p:cond>
                                          </p:stCondLst>
                                          <p:endCondLst>
                                            <p:cond evt="onStopAudio" delay="0">
                                              <p:tgtEl>
                                                <p:sldTgt/>
                                              </p:tgtEl>
                                            </p:cond>
                                          </p:endCondLst>
                                        </p:cTn>
                                        <p:tgtEl>
                                          <p:sndTgt r:embed="rId5" name="beep.wav"/>
                                        </p:tgtEl>
                                      </p:cMediaNode>
                                    </p:audio>
                                  </p:subTnLst>
                                </p:cTn>
                              </p:par>
                            </p:childTnLst>
                          </p:cTn>
                        </p:par>
                        <p:par>
                          <p:cTn id="238" fill="hold">
                            <p:stCondLst>
                              <p:cond delay="44000"/>
                            </p:stCondLst>
                            <p:childTnLst>
                              <p:par>
                                <p:cTn id="239" presetID="1" presetClass="entr" presetSubtype="0" fill="hold" grpId="0" nodeType="afterEffect">
                                  <p:stCondLst>
                                    <p:cond delay="1000"/>
                                  </p:stCondLst>
                                  <p:childTnLst>
                                    <p:set>
                                      <p:cBhvr>
                                        <p:cTn id="240" dur="1" fill="hold">
                                          <p:stCondLst>
                                            <p:cond delay="0"/>
                                          </p:stCondLst>
                                        </p:cTn>
                                        <p:tgtEl>
                                          <p:spTgt spid="111"/>
                                        </p:tgtEl>
                                        <p:attrNameLst>
                                          <p:attrName>style.visibility</p:attrName>
                                        </p:attrNameLst>
                                      </p:cBhvr>
                                      <p:to>
                                        <p:strVal val="visible"/>
                                      </p:to>
                                    </p:set>
                                  </p:childTnLst>
                                  <p:subTnLst>
                                    <p:audio>
                                      <p:cMediaNode>
                                        <p:cTn display="0" masterRel="sameClick">
                                          <p:stCondLst>
                                            <p:cond evt="begin" delay="0">
                                              <p:tn val="239"/>
                                            </p:cond>
                                          </p:stCondLst>
                                          <p:endCondLst>
                                            <p:cond evt="onStopAudio" delay="0">
                                              <p:tgtEl>
                                                <p:sldTgt/>
                                              </p:tgtEl>
                                            </p:cond>
                                          </p:endCondLst>
                                        </p:cTn>
                                        <p:tgtEl>
                                          <p:sndTgt r:embed="rId5" name="beep.wav"/>
                                        </p:tgtEl>
                                      </p:cMediaNode>
                                    </p:audio>
                                  </p:subTnLst>
                                </p:cTn>
                              </p:par>
                            </p:childTnLst>
                          </p:cTn>
                        </p:par>
                        <p:par>
                          <p:cTn id="241" fill="hold">
                            <p:stCondLst>
                              <p:cond delay="45000"/>
                            </p:stCondLst>
                            <p:childTnLst>
                              <p:par>
                                <p:cTn id="242" presetID="1" presetClass="entr" presetSubtype="0" fill="hold" grpId="0" nodeType="afterEffect">
                                  <p:stCondLst>
                                    <p:cond delay="1000"/>
                                  </p:stCondLst>
                                  <p:childTnLst>
                                    <p:set>
                                      <p:cBhvr>
                                        <p:cTn id="243" dur="1" fill="hold">
                                          <p:stCondLst>
                                            <p:cond delay="0"/>
                                          </p:stCondLst>
                                        </p:cTn>
                                        <p:tgtEl>
                                          <p:spTgt spid="112"/>
                                        </p:tgtEl>
                                        <p:attrNameLst>
                                          <p:attrName>style.visibility</p:attrName>
                                        </p:attrNameLst>
                                      </p:cBhvr>
                                      <p:to>
                                        <p:strVal val="visible"/>
                                      </p:to>
                                    </p:set>
                                  </p:childTnLst>
                                  <p:subTnLst>
                                    <p:audio>
                                      <p:cMediaNode>
                                        <p:cTn display="0" masterRel="sameClick">
                                          <p:stCondLst>
                                            <p:cond evt="begin" delay="0">
                                              <p:tn val="242"/>
                                            </p:cond>
                                          </p:stCondLst>
                                          <p:endCondLst>
                                            <p:cond evt="onStopAudio" delay="0">
                                              <p:tgtEl>
                                                <p:sldTgt/>
                                              </p:tgtEl>
                                            </p:cond>
                                          </p:endCondLst>
                                        </p:cTn>
                                        <p:tgtEl>
                                          <p:sndTgt r:embed="rId5" name="beep.wav"/>
                                        </p:tgtEl>
                                      </p:cMediaNode>
                                    </p:audio>
                                  </p:subTnLst>
                                </p:cTn>
                              </p:par>
                            </p:childTnLst>
                          </p:cTn>
                        </p:par>
                        <p:par>
                          <p:cTn id="244" fill="hold">
                            <p:stCondLst>
                              <p:cond delay="46000"/>
                            </p:stCondLst>
                            <p:childTnLst>
                              <p:par>
                                <p:cTn id="245" presetID="1" presetClass="entr" presetSubtype="0" fill="hold" grpId="0" nodeType="afterEffect">
                                  <p:stCondLst>
                                    <p:cond delay="1000"/>
                                  </p:stCondLst>
                                  <p:childTnLst>
                                    <p:set>
                                      <p:cBhvr>
                                        <p:cTn id="246" dur="1" fill="hold">
                                          <p:stCondLst>
                                            <p:cond delay="0"/>
                                          </p:stCondLst>
                                        </p:cTn>
                                        <p:tgtEl>
                                          <p:spTgt spid="113"/>
                                        </p:tgtEl>
                                        <p:attrNameLst>
                                          <p:attrName>style.visibility</p:attrName>
                                        </p:attrNameLst>
                                      </p:cBhvr>
                                      <p:to>
                                        <p:strVal val="visible"/>
                                      </p:to>
                                    </p:set>
                                  </p:childTnLst>
                                  <p:subTnLst>
                                    <p:audio>
                                      <p:cMediaNode>
                                        <p:cTn display="0" masterRel="sameClick">
                                          <p:stCondLst>
                                            <p:cond evt="begin" delay="0">
                                              <p:tn val="245"/>
                                            </p:cond>
                                          </p:stCondLst>
                                          <p:endCondLst>
                                            <p:cond evt="onStopAudio" delay="0">
                                              <p:tgtEl>
                                                <p:sldTgt/>
                                              </p:tgtEl>
                                            </p:cond>
                                          </p:endCondLst>
                                        </p:cTn>
                                        <p:tgtEl>
                                          <p:sndTgt r:embed="rId5" name="beep.wav"/>
                                        </p:tgtEl>
                                      </p:cMediaNode>
                                    </p:audio>
                                  </p:subTnLst>
                                </p:cTn>
                              </p:par>
                            </p:childTnLst>
                          </p:cTn>
                        </p:par>
                        <p:par>
                          <p:cTn id="247" fill="hold">
                            <p:stCondLst>
                              <p:cond delay="47000"/>
                            </p:stCondLst>
                            <p:childTnLst>
                              <p:par>
                                <p:cTn id="248" presetID="1" presetClass="entr" presetSubtype="0" fill="hold" grpId="0" nodeType="afterEffect">
                                  <p:stCondLst>
                                    <p:cond delay="1000"/>
                                  </p:stCondLst>
                                  <p:childTnLst>
                                    <p:set>
                                      <p:cBhvr>
                                        <p:cTn id="249" dur="1" fill="hold">
                                          <p:stCondLst>
                                            <p:cond delay="0"/>
                                          </p:stCondLst>
                                        </p:cTn>
                                        <p:tgtEl>
                                          <p:spTgt spid="114"/>
                                        </p:tgtEl>
                                        <p:attrNameLst>
                                          <p:attrName>style.visibility</p:attrName>
                                        </p:attrNameLst>
                                      </p:cBhvr>
                                      <p:to>
                                        <p:strVal val="visible"/>
                                      </p:to>
                                    </p:set>
                                  </p:childTnLst>
                                  <p:subTnLst>
                                    <p:audio>
                                      <p:cMediaNode>
                                        <p:cTn display="0" masterRel="sameClick">
                                          <p:stCondLst>
                                            <p:cond evt="begin" delay="0">
                                              <p:tn val="248"/>
                                            </p:cond>
                                          </p:stCondLst>
                                          <p:endCondLst>
                                            <p:cond evt="onStopAudio" delay="0">
                                              <p:tgtEl>
                                                <p:sldTgt/>
                                              </p:tgtEl>
                                            </p:cond>
                                          </p:endCondLst>
                                        </p:cTn>
                                        <p:tgtEl>
                                          <p:sndTgt r:embed="rId5" name="beep.wav"/>
                                        </p:tgtEl>
                                      </p:cMediaNode>
                                    </p:audio>
                                  </p:subTnLst>
                                </p:cTn>
                              </p:par>
                            </p:childTnLst>
                          </p:cTn>
                        </p:par>
                        <p:par>
                          <p:cTn id="250" fill="hold">
                            <p:stCondLst>
                              <p:cond delay="48000"/>
                            </p:stCondLst>
                            <p:childTnLst>
                              <p:par>
                                <p:cTn id="251" presetID="1" presetClass="entr" presetSubtype="0" fill="hold" grpId="0" nodeType="afterEffect">
                                  <p:stCondLst>
                                    <p:cond delay="1000"/>
                                  </p:stCondLst>
                                  <p:childTnLst>
                                    <p:set>
                                      <p:cBhvr>
                                        <p:cTn id="252" dur="1" fill="hold">
                                          <p:stCondLst>
                                            <p:cond delay="0"/>
                                          </p:stCondLst>
                                        </p:cTn>
                                        <p:tgtEl>
                                          <p:spTgt spid="115"/>
                                        </p:tgtEl>
                                        <p:attrNameLst>
                                          <p:attrName>style.visibility</p:attrName>
                                        </p:attrNameLst>
                                      </p:cBhvr>
                                      <p:to>
                                        <p:strVal val="visible"/>
                                      </p:to>
                                    </p:set>
                                  </p:childTnLst>
                                  <p:subTnLst>
                                    <p:audio>
                                      <p:cMediaNode>
                                        <p:cTn display="0" masterRel="sameClick">
                                          <p:stCondLst>
                                            <p:cond evt="begin" delay="0">
                                              <p:tn val="251"/>
                                            </p:cond>
                                          </p:stCondLst>
                                          <p:endCondLst>
                                            <p:cond evt="onStopAudio" delay="0">
                                              <p:tgtEl>
                                                <p:sldTgt/>
                                              </p:tgtEl>
                                            </p:cond>
                                          </p:endCondLst>
                                        </p:cTn>
                                        <p:tgtEl>
                                          <p:sndTgt r:embed="rId5" name="beep.wav"/>
                                        </p:tgtEl>
                                      </p:cMediaNode>
                                    </p:audio>
                                  </p:subTnLst>
                                </p:cTn>
                              </p:par>
                            </p:childTnLst>
                          </p:cTn>
                        </p:par>
                        <p:par>
                          <p:cTn id="253" fill="hold">
                            <p:stCondLst>
                              <p:cond delay="49000"/>
                            </p:stCondLst>
                            <p:childTnLst>
                              <p:par>
                                <p:cTn id="254" presetID="1" presetClass="entr" presetSubtype="0" fill="hold" grpId="0" nodeType="afterEffect">
                                  <p:stCondLst>
                                    <p:cond delay="1000"/>
                                  </p:stCondLst>
                                  <p:childTnLst>
                                    <p:set>
                                      <p:cBhvr>
                                        <p:cTn id="255" dur="1" fill="hold">
                                          <p:stCondLst>
                                            <p:cond delay="0"/>
                                          </p:stCondLst>
                                        </p:cTn>
                                        <p:tgtEl>
                                          <p:spTgt spid="116"/>
                                        </p:tgtEl>
                                        <p:attrNameLst>
                                          <p:attrName>style.visibility</p:attrName>
                                        </p:attrNameLst>
                                      </p:cBhvr>
                                      <p:to>
                                        <p:strVal val="visible"/>
                                      </p:to>
                                    </p:set>
                                  </p:childTnLst>
                                  <p:subTnLst>
                                    <p:audio>
                                      <p:cMediaNode>
                                        <p:cTn display="0" masterRel="sameClick">
                                          <p:stCondLst>
                                            <p:cond evt="begin" delay="0">
                                              <p:tn val="254"/>
                                            </p:cond>
                                          </p:stCondLst>
                                          <p:endCondLst>
                                            <p:cond evt="onStopAudio" delay="0">
                                              <p:tgtEl>
                                                <p:sldTgt/>
                                              </p:tgtEl>
                                            </p:cond>
                                          </p:endCondLst>
                                        </p:cTn>
                                        <p:tgtEl>
                                          <p:sndTgt r:embed="rId5" name="beep.wav"/>
                                        </p:tgtEl>
                                      </p:cMediaNode>
                                    </p:audio>
                                  </p:subTnLst>
                                </p:cTn>
                              </p:par>
                            </p:childTnLst>
                          </p:cTn>
                        </p:par>
                        <p:par>
                          <p:cTn id="256" fill="hold">
                            <p:stCondLst>
                              <p:cond delay="50000"/>
                            </p:stCondLst>
                            <p:childTnLst>
                              <p:par>
                                <p:cTn id="257" presetID="1" presetClass="entr" presetSubtype="0" fill="hold" grpId="0" nodeType="afterEffect">
                                  <p:stCondLst>
                                    <p:cond delay="1000"/>
                                  </p:stCondLst>
                                  <p:childTnLst>
                                    <p:set>
                                      <p:cBhvr>
                                        <p:cTn id="258" dur="1" fill="hold">
                                          <p:stCondLst>
                                            <p:cond delay="0"/>
                                          </p:stCondLst>
                                        </p:cTn>
                                        <p:tgtEl>
                                          <p:spTgt spid="117"/>
                                        </p:tgtEl>
                                        <p:attrNameLst>
                                          <p:attrName>style.visibility</p:attrName>
                                        </p:attrNameLst>
                                      </p:cBhvr>
                                      <p:to>
                                        <p:strVal val="visible"/>
                                      </p:to>
                                    </p:set>
                                  </p:childTnLst>
                                  <p:subTnLst>
                                    <p:audio>
                                      <p:cMediaNode>
                                        <p:cTn display="0" masterRel="sameClick">
                                          <p:stCondLst>
                                            <p:cond evt="begin" delay="0">
                                              <p:tn val="257"/>
                                            </p:cond>
                                          </p:stCondLst>
                                          <p:endCondLst>
                                            <p:cond evt="onStopAudio" delay="0">
                                              <p:tgtEl>
                                                <p:sldTgt/>
                                              </p:tgtEl>
                                            </p:cond>
                                          </p:endCondLst>
                                        </p:cTn>
                                        <p:tgtEl>
                                          <p:sndTgt r:embed="rId5" name="beep.wav"/>
                                        </p:tgtEl>
                                      </p:cMediaNode>
                                    </p:audio>
                                  </p:subTnLst>
                                </p:cTn>
                              </p:par>
                            </p:childTnLst>
                          </p:cTn>
                        </p:par>
                        <p:par>
                          <p:cTn id="259" fill="hold">
                            <p:stCondLst>
                              <p:cond delay="51000"/>
                            </p:stCondLst>
                            <p:childTnLst>
                              <p:par>
                                <p:cTn id="260" presetID="1" presetClass="entr" presetSubtype="0" fill="hold" grpId="0" nodeType="afterEffect">
                                  <p:stCondLst>
                                    <p:cond delay="1000"/>
                                  </p:stCondLst>
                                  <p:childTnLst>
                                    <p:set>
                                      <p:cBhvr>
                                        <p:cTn id="261" dur="1" fill="hold">
                                          <p:stCondLst>
                                            <p:cond delay="0"/>
                                          </p:stCondLst>
                                        </p:cTn>
                                        <p:tgtEl>
                                          <p:spTgt spid="118"/>
                                        </p:tgtEl>
                                        <p:attrNameLst>
                                          <p:attrName>style.visibility</p:attrName>
                                        </p:attrNameLst>
                                      </p:cBhvr>
                                      <p:to>
                                        <p:strVal val="visible"/>
                                      </p:to>
                                    </p:set>
                                  </p:childTnLst>
                                  <p:subTnLst>
                                    <p:audio>
                                      <p:cMediaNode>
                                        <p:cTn display="0" masterRel="sameClick">
                                          <p:stCondLst>
                                            <p:cond evt="begin" delay="0">
                                              <p:tn val="260"/>
                                            </p:cond>
                                          </p:stCondLst>
                                          <p:endCondLst>
                                            <p:cond evt="onStopAudio" delay="0">
                                              <p:tgtEl>
                                                <p:sldTgt/>
                                              </p:tgtEl>
                                            </p:cond>
                                          </p:endCondLst>
                                        </p:cTn>
                                        <p:tgtEl>
                                          <p:sndTgt r:embed="rId5" name="beep.wav"/>
                                        </p:tgtEl>
                                      </p:cMediaNode>
                                    </p:audio>
                                  </p:subTnLst>
                                </p:cTn>
                              </p:par>
                            </p:childTnLst>
                          </p:cTn>
                        </p:par>
                        <p:par>
                          <p:cTn id="262" fill="hold">
                            <p:stCondLst>
                              <p:cond delay="52000"/>
                            </p:stCondLst>
                            <p:childTnLst>
                              <p:par>
                                <p:cTn id="263" presetID="1" presetClass="entr" presetSubtype="0" fill="hold" grpId="0" nodeType="afterEffect">
                                  <p:stCondLst>
                                    <p:cond delay="1000"/>
                                  </p:stCondLst>
                                  <p:childTnLst>
                                    <p:set>
                                      <p:cBhvr>
                                        <p:cTn id="264" dur="1" fill="hold">
                                          <p:stCondLst>
                                            <p:cond delay="0"/>
                                          </p:stCondLst>
                                        </p:cTn>
                                        <p:tgtEl>
                                          <p:spTgt spid="119"/>
                                        </p:tgtEl>
                                        <p:attrNameLst>
                                          <p:attrName>style.visibility</p:attrName>
                                        </p:attrNameLst>
                                      </p:cBhvr>
                                      <p:to>
                                        <p:strVal val="visible"/>
                                      </p:to>
                                    </p:set>
                                  </p:childTnLst>
                                  <p:subTnLst>
                                    <p:audio>
                                      <p:cMediaNode>
                                        <p:cTn display="0" masterRel="sameClick">
                                          <p:stCondLst>
                                            <p:cond evt="begin" delay="0">
                                              <p:tn val="263"/>
                                            </p:cond>
                                          </p:stCondLst>
                                          <p:endCondLst>
                                            <p:cond evt="onStopAudio" delay="0">
                                              <p:tgtEl>
                                                <p:sldTgt/>
                                              </p:tgtEl>
                                            </p:cond>
                                          </p:endCondLst>
                                        </p:cTn>
                                        <p:tgtEl>
                                          <p:sndTgt r:embed="rId5" name="beep.wav"/>
                                        </p:tgtEl>
                                      </p:cMediaNode>
                                    </p:audio>
                                  </p:subTnLst>
                                </p:cTn>
                              </p:par>
                            </p:childTnLst>
                          </p:cTn>
                        </p:par>
                        <p:par>
                          <p:cTn id="265" fill="hold">
                            <p:stCondLst>
                              <p:cond delay="53000"/>
                            </p:stCondLst>
                            <p:childTnLst>
                              <p:par>
                                <p:cTn id="266" presetID="1" presetClass="entr" presetSubtype="0" fill="hold" grpId="0" nodeType="afterEffect">
                                  <p:stCondLst>
                                    <p:cond delay="1000"/>
                                  </p:stCondLst>
                                  <p:childTnLst>
                                    <p:set>
                                      <p:cBhvr>
                                        <p:cTn id="267" dur="1" fill="hold">
                                          <p:stCondLst>
                                            <p:cond delay="0"/>
                                          </p:stCondLst>
                                        </p:cTn>
                                        <p:tgtEl>
                                          <p:spTgt spid="120"/>
                                        </p:tgtEl>
                                        <p:attrNameLst>
                                          <p:attrName>style.visibility</p:attrName>
                                        </p:attrNameLst>
                                      </p:cBhvr>
                                      <p:to>
                                        <p:strVal val="visible"/>
                                      </p:to>
                                    </p:set>
                                  </p:childTnLst>
                                  <p:subTnLst>
                                    <p:audio>
                                      <p:cMediaNode>
                                        <p:cTn display="0" masterRel="sameClick">
                                          <p:stCondLst>
                                            <p:cond evt="begin" delay="0">
                                              <p:tn val="266"/>
                                            </p:cond>
                                          </p:stCondLst>
                                          <p:endCondLst>
                                            <p:cond evt="onStopAudio" delay="0">
                                              <p:tgtEl>
                                                <p:sldTgt/>
                                              </p:tgtEl>
                                            </p:cond>
                                          </p:endCondLst>
                                        </p:cTn>
                                        <p:tgtEl>
                                          <p:sndTgt r:embed="rId5" name="beep.wav"/>
                                        </p:tgtEl>
                                      </p:cMediaNode>
                                    </p:audio>
                                  </p:subTnLst>
                                </p:cTn>
                              </p:par>
                            </p:childTnLst>
                          </p:cTn>
                        </p:par>
                        <p:par>
                          <p:cTn id="268" fill="hold">
                            <p:stCondLst>
                              <p:cond delay="54000"/>
                            </p:stCondLst>
                            <p:childTnLst>
                              <p:par>
                                <p:cTn id="269" presetID="1" presetClass="entr" presetSubtype="0" fill="hold" grpId="0" nodeType="afterEffect">
                                  <p:stCondLst>
                                    <p:cond delay="1000"/>
                                  </p:stCondLst>
                                  <p:childTnLst>
                                    <p:set>
                                      <p:cBhvr>
                                        <p:cTn id="270" dur="1" fill="hold">
                                          <p:stCondLst>
                                            <p:cond delay="0"/>
                                          </p:stCondLst>
                                        </p:cTn>
                                        <p:tgtEl>
                                          <p:spTgt spid="121"/>
                                        </p:tgtEl>
                                        <p:attrNameLst>
                                          <p:attrName>style.visibility</p:attrName>
                                        </p:attrNameLst>
                                      </p:cBhvr>
                                      <p:to>
                                        <p:strVal val="visible"/>
                                      </p:to>
                                    </p:set>
                                  </p:childTnLst>
                                  <p:subTnLst>
                                    <p:audio>
                                      <p:cMediaNode>
                                        <p:cTn display="0" masterRel="sameClick">
                                          <p:stCondLst>
                                            <p:cond evt="begin" delay="0">
                                              <p:tn val="269"/>
                                            </p:cond>
                                          </p:stCondLst>
                                          <p:endCondLst>
                                            <p:cond evt="onStopAudio" delay="0">
                                              <p:tgtEl>
                                                <p:sldTgt/>
                                              </p:tgtEl>
                                            </p:cond>
                                          </p:endCondLst>
                                        </p:cTn>
                                        <p:tgtEl>
                                          <p:sndTgt r:embed="rId5" name="beep.wav"/>
                                        </p:tgtEl>
                                      </p:cMediaNode>
                                    </p:audio>
                                  </p:subTnLst>
                                </p:cTn>
                              </p:par>
                            </p:childTnLst>
                          </p:cTn>
                        </p:par>
                        <p:par>
                          <p:cTn id="271" fill="hold">
                            <p:stCondLst>
                              <p:cond delay="55000"/>
                            </p:stCondLst>
                            <p:childTnLst>
                              <p:par>
                                <p:cTn id="272" presetID="1" presetClass="entr" presetSubtype="0" fill="hold" grpId="0" nodeType="afterEffect">
                                  <p:stCondLst>
                                    <p:cond delay="1000"/>
                                  </p:stCondLst>
                                  <p:childTnLst>
                                    <p:set>
                                      <p:cBhvr>
                                        <p:cTn id="273" dur="1" fill="hold">
                                          <p:stCondLst>
                                            <p:cond delay="0"/>
                                          </p:stCondLst>
                                        </p:cTn>
                                        <p:tgtEl>
                                          <p:spTgt spid="122"/>
                                        </p:tgtEl>
                                        <p:attrNameLst>
                                          <p:attrName>style.visibility</p:attrName>
                                        </p:attrNameLst>
                                      </p:cBhvr>
                                      <p:to>
                                        <p:strVal val="visible"/>
                                      </p:to>
                                    </p:set>
                                  </p:childTnLst>
                                  <p:subTnLst>
                                    <p:audio>
                                      <p:cMediaNode>
                                        <p:cTn display="0" masterRel="sameClick">
                                          <p:stCondLst>
                                            <p:cond evt="begin" delay="0">
                                              <p:tn val="272"/>
                                            </p:cond>
                                          </p:stCondLst>
                                          <p:endCondLst>
                                            <p:cond evt="onStopAudio" delay="0">
                                              <p:tgtEl>
                                                <p:sldTgt/>
                                              </p:tgtEl>
                                            </p:cond>
                                          </p:endCondLst>
                                        </p:cTn>
                                        <p:tgtEl>
                                          <p:sndTgt r:embed="rId5" name="beep.wav"/>
                                        </p:tgtEl>
                                      </p:cMediaNode>
                                    </p:audio>
                                  </p:subTnLst>
                                </p:cTn>
                              </p:par>
                            </p:childTnLst>
                          </p:cTn>
                        </p:par>
                        <p:par>
                          <p:cTn id="274" fill="hold">
                            <p:stCondLst>
                              <p:cond delay="56000"/>
                            </p:stCondLst>
                            <p:childTnLst>
                              <p:par>
                                <p:cTn id="275" presetID="1" presetClass="entr" presetSubtype="0" fill="hold" grpId="0" nodeType="afterEffect">
                                  <p:stCondLst>
                                    <p:cond delay="1000"/>
                                  </p:stCondLst>
                                  <p:childTnLst>
                                    <p:set>
                                      <p:cBhvr>
                                        <p:cTn id="276" dur="1" fill="hold">
                                          <p:stCondLst>
                                            <p:cond delay="0"/>
                                          </p:stCondLst>
                                        </p:cTn>
                                        <p:tgtEl>
                                          <p:spTgt spid="123"/>
                                        </p:tgtEl>
                                        <p:attrNameLst>
                                          <p:attrName>style.visibility</p:attrName>
                                        </p:attrNameLst>
                                      </p:cBhvr>
                                      <p:to>
                                        <p:strVal val="visible"/>
                                      </p:to>
                                    </p:set>
                                  </p:childTnLst>
                                  <p:subTnLst>
                                    <p:audio>
                                      <p:cMediaNode>
                                        <p:cTn display="0" masterRel="sameClick">
                                          <p:stCondLst>
                                            <p:cond evt="begin" delay="0">
                                              <p:tn val="275"/>
                                            </p:cond>
                                          </p:stCondLst>
                                          <p:endCondLst>
                                            <p:cond evt="onStopAudio" delay="0">
                                              <p:tgtEl>
                                                <p:sldTgt/>
                                              </p:tgtEl>
                                            </p:cond>
                                          </p:endCondLst>
                                        </p:cTn>
                                        <p:tgtEl>
                                          <p:sndTgt r:embed="rId5" name="beep.wav"/>
                                        </p:tgtEl>
                                      </p:cMediaNode>
                                    </p:audio>
                                  </p:subTnLst>
                                </p:cTn>
                              </p:par>
                            </p:childTnLst>
                          </p:cTn>
                        </p:par>
                        <p:par>
                          <p:cTn id="277" fill="hold">
                            <p:stCondLst>
                              <p:cond delay="57000"/>
                            </p:stCondLst>
                            <p:childTnLst>
                              <p:par>
                                <p:cTn id="278" presetID="1" presetClass="entr" presetSubtype="0" fill="hold" grpId="0" nodeType="afterEffect">
                                  <p:stCondLst>
                                    <p:cond delay="1000"/>
                                  </p:stCondLst>
                                  <p:childTnLst>
                                    <p:set>
                                      <p:cBhvr>
                                        <p:cTn id="279" dur="1" fill="hold">
                                          <p:stCondLst>
                                            <p:cond delay="0"/>
                                          </p:stCondLst>
                                        </p:cTn>
                                        <p:tgtEl>
                                          <p:spTgt spid="124"/>
                                        </p:tgtEl>
                                        <p:attrNameLst>
                                          <p:attrName>style.visibility</p:attrName>
                                        </p:attrNameLst>
                                      </p:cBhvr>
                                      <p:to>
                                        <p:strVal val="visible"/>
                                      </p:to>
                                    </p:set>
                                  </p:childTnLst>
                                  <p:subTnLst>
                                    <p:audio>
                                      <p:cMediaNode>
                                        <p:cTn display="0" masterRel="sameClick">
                                          <p:stCondLst>
                                            <p:cond evt="begin" delay="0">
                                              <p:tn val="278"/>
                                            </p:cond>
                                          </p:stCondLst>
                                          <p:endCondLst>
                                            <p:cond evt="onStopAudio" delay="0">
                                              <p:tgtEl>
                                                <p:sldTgt/>
                                              </p:tgtEl>
                                            </p:cond>
                                          </p:endCondLst>
                                        </p:cTn>
                                        <p:tgtEl>
                                          <p:sndTgt r:embed="rId5" name="beep.wav"/>
                                        </p:tgtEl>
                                      </p:cMediaNode>
                                    </p:audio>
                                  </p:subTnLst>
                                </p:cTn>
                              </p:par>
                            </p:childTnLst>
                          </p:cTn>
                        </p:par>
                        <p:par>
                          <p:cTn id="280" fill="hold">
                            <p:stCondLst>
                              <p:cond delay="58000"/>
                            </p:stCondLst>
                            <p:childTnLst>
                              <p:par>
                                <p:cTn id="281" presetID="1" presetClass="entr" presetSubtype="0" fill="hold" grpId="0" nodeType="afterEffect">
                                  <p:stCondLst>
                                    <p:cond delay="1000"/>
                                  </p:stCondLst>
                                  <p:childTnLst>
                                    <p:set>
                                      <p:cBhvr>
                                        <p:cTn id="282" dur="1" fill="hold">
                                          <p:stCondLst>
                                            <p:cond delay="0"/>
                                          </p:stCondLst>
                                        </p:cTn>
                                        <p:tgtEl>
                                          <p:spTgt spid="125"/>
                                        </p:tgtEl>
                                        <p:attrNameLst>
                                          <p:attrName>style.visibility</p:attrName>
                                        </p:attrNameLst>
                                      </p:cBhvr>
                                      <p:to>
                                        <p:strVal val="visible"/>
                                      </p:to>
                                    </p:set>
                                  </p:childTnLst>
                                  <p:subTnLst>
                                    <p:audio>
                                      <p:cMediaNode>
                                        <p:cTn display="0" masterRel="sameClick">
                                          <p:stCondLst>
                                            <p:cond evt="begin" delay="0">
                                              <p:tn val="281"/>
                                            </p:cond>
                                          </p:stCondLst>
                                          <p:endCondLst>
                                            <p:cond evt="onStopAudio" delay="0">
                                              <p:tgtEl>
                                                <p:sldTgt/>
                                              </p:tgtEl>
                                            </p:cond>
                                          </p:endCondLst>
                                        </p:cTn>
                                        <p:tgtEl>
                                          <p:sndTgt r:embed="rId5" name="beep.wav"/>
                                        </p:tgtEl>
                                      </p:cMediaNode>
                                    </p:audio>
                                  </p:subTnLst>
                                </p:cTn>
                              </p:par>
                            </p:childTnLst>
                          </p:cTn>
                        </p:par>
                        <p:par>
                          <p:cTn id="283" fill="hold">
                            <p:stCondLst>
                              <p:cond delay="59000"/>
                            </p:stCondLst>
                            <p:childTnLst>
                              <p:par>
                                <p:cTn id="284" presetID="1" presetClass="entr" presetSubtype="0" fill="hold" grpId="0" nodeType="afterEffect">
                                  <p:stCondLst>
                                    <p:cond delay="1000"/>
                                  </p:stCondLst>
                                  <p:childTnLst>
                                    <p:set>
                                      <p:cBhvr>
                                        <p:cTn id="285" dur="1" fill="hold">
                                          <p:stCondLst>
                                            <p:cond delay="0"/>
                                          </p:stCondLst>
                                        </p:cTn>
                                        <p:tgtEl>
                                          <p:spTgt spid="126"/>
                                        </p:tgtEl>
                                        <p:attrNameLst>
                                          <p:attrName>style.visibility</p:attrName>
                                        </p:attrNameLst>
                                      </p:cBhvr>
                                      <p:to>
                                        <p:strVal val="visible"/>
                                      </p:to>
                                    </p:set>
                                  </p:childTnLst>
                                  <p:subTnLst>
                                    <p:audio>
                                      <p:cMediaNode>
                                        <p:cTn display="0" masterRel="sameClick">
                                          <p:stCondLst>
                                            <p:cond evt="begin" delay="0">
                                              <p:tn val="284"/>
                                            </p:cond>
                                          </p:stCondLst>
                                          <p:endCondLst>
                                            <p:cond evt="onStopAudio" delay="0">
                                              <p:tgtEl>
                                                <p:sldTgt/>
                                              </p:tgtEl>
                                            </p:cond>
                                          </p:endCondLst>
                                        </p:cTn>
                                        <p:tgtEl>
                                          <p:sndTgt r:embed="rId5" name="beep.wav"/>
                                        </p:tgtEl>
                                      </p:cMediaNode>
                                    </p:audio>
                                  </p:subTnLst>
                                </p:cTn>
                              </p:par>
                            </p:childTnLst>
                          </p:cTn>
                        </p:par>
                        <p:par>
                          <p:cTn id="286" fill="hold">
                            <p:stCondLst>
                              <p:cond delay="60000"/>
                            </p:stCondLst>
                            <p:childTnLst>
                              <p:par>
                                <p:cTn id="287" presetID="1" presetClass="entr" presetSubtype="0" fill="hold" grpId="0" nodeType="afterEffect">
                                  <p:stCondLst>
                                    <p:cond delay="1000"/>
                                  </p:stCondLst>
                                  <p:childTnLst>
                                    <p:set>
                                      <p:cBhvr>
                                        <p:cTn id="288" dur="1" fill="hold">
                                          <p:stCondLst>
                                            <p:cond delay="0"/>
                                          </p:stCondLst>
                                        </p:cTn>
                                        <p:tgtEl>
                                          <p:spTgt spid="127"/>
                                        </p:tgtEl>
                                        <p:attrNameLst>
                                          <p:attrName>style.visibility</p:attrName>
                                        </p:attrNameLst>
                                      </p:cBhvr>
                                      <p:to>
                                        <p:strVal val="visible"/>
                                      </p:to>
                                    </p:set>
                                  </p:childTnLst>
                                  <p:subTnLst>
                                    <p:audio>
                                      <p:cMediaNode>
                                        <p:cTn display="0" masterRel="sameClick">
                                          <p:stCondLst>
                                            <p:cond evt="begin" delay="0">
                                              <p:tn val="287"/>
                                            </p:cond>
                                          </p:stCondLst>
                                          <p:endCondLst>
                                            <p:cond evt="onStopAudio" delay="0">
                                              <p:tgtEl>
                                                <p:sldTgt/>
                                              </p:tgtEl>
                                            </p:cond>
                                          </p:endCondLst>
                                        </p:cTn>
                                        <p:tgtEl>
                                          <p:sndTgt r:embed="rId6" name="GUN.wav"/>
                                        </p:tgtEl>
                                      </p:cMediaNode>
                                    </p:audio>
                                  </p:subTnLst>
                                </p:cTn>
                              </p:par>
                            </p:childTnLst>
                          </p:cTn>
                        </p:par>
                      </p:childTnLst>
                    </p:cTn>
                  </p:par>
                </p:childTnLst>
              </p:cTn>
              <p:nextCondLst>
                <p:cond evt="onClick" delay="0">
                  <p:tgtEl>
                    <p:spTgt spid="66"/>
                  </p:tgtEl>
                </p:cond>
              </p:nextCondLst>
            </p:seq>
          </p:childTnLst>
        </p:cTn>
      </p:par>
    </p:tnLst>
    <p:bldLst>
      <p:bldP spid="4" grpId="0" animBg="1"/>
      <p:bldP spid="26" grpId="0" animBg="1"/>
      <p:bldP spid="40" grpId="0" animBg="1"/>
      <p:bldP spid="41" grpId="0" animBg="1"/>
      <p:bldP spid="42" grpId="0" animBg="1"/>
      <p:bldP spid="43" grpId="0" animBg="1"/>
      <p:bldP spid="44"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vi-VN" sz="3200" b="1">
                <a:solidFill>
                  <a:schemeClr val="tx1"/>
                </a:solidFill>
                <a:latin typeface="Times New Roman" panose="02020603050405020304" pitchFamily="18" charset="0"/>
                <a:ea typeface="Times New Roman" panose="02020603050405020304" pitchFamily="18" charset="0"/>
              </a:rPr>
              <a:t>Câu 2:</a:t>
            </a:r>
            <a:r>
              <a:rPr lang="vi-VN" sz="3200">
                <a:solidFill>
                  <a:schemeClr val="tx1"/>
                </a:solidFill>
                <a:latin typeface="Times New Roman" panose="02020603050405020304" pitchFamily="18" charset="0"/>
                <a:ea typeface="Times New Roman" panose="02020603050405020304" pitchFamily="18" charset="0"/>
              </a:rPr>
              <a:t> </a:t>
            </a:r>
            <a:r>
              <a:rPr lang="en-US" sz="3200">
                <a:solidFill>
                  <a:schemeClr val="tx1"/>
                </a:solidFill>
                <a:latin typeface="Times New Roman" panose="02020603050405020304" pitchFamily="18" charset="0"/>
                <a:ea typeface="Times New Roman" panose="02020603050405020304" pitchFamily="18" charset="0"/>
              </a:rPr>
              <a:t>Đâu </a:t>
            </a:r>
            <a:r>
              <a:rPr lang="en-US" sz="3200" b="1">
                <a:solidFill>
                  <a:schemeClr val="tx1"/>
                </a:solidFill>
                <a:latin typeface="Times New Roman" panose="02020603050405020304" pitchFamily="18" charset="0"/>
                <a:ea typeface="Times New Roman" panose="02020603050405020304" pitchFamily="18" charset="0"/>
              </a:rPr>
              <a:t>không </a:t>
            </a:r>
            <a:r>
              <a:rPr lang="en-US" sz="3200">
                <a:solidFill>
                  <a:schemeClr val="tx1"/>
                </a:solidFill>
                <a:latin typeface="Times New Roman" panose="02020603050405020304" pitchFamily="18" charset="0"/>
                <a:ea typeface="Times New Roman" panose="02020603050405020304" pitchFamily="18" charset="0"/>
              </a:rPr>
              <a:t>phải lưu ý khi trình bày bài nói trình bày ý kiến về một vấn đề đời sống được gợi ra từ cuốn sách đã đọc?</a:t>
            </a:r>
            <a:endParaRPr lang="en-US" sz="3200">
              <a:solidFill>
                <a:schemeClr val="tx1"/>
              </a:solidFill>
              <a:effectLst/>
              <a:latin typeface="Times New Roman" panose="02020603050405020304" pitchFamily="18" charset="0"/>
              <a:ea typeface="Calibri" panose="020F0502020204030204" pitchFamily="34" charset="0"/>
            </a:endParaRPr>
          </a:p>
        </p:txBody>
      </p:sp>
      <p:sp>
        <p:nvSpPr>
          <p:cNvPr id="26" name="Rectangle 25"/>
          <p:cNvSpPr/>
          <p:nvPr/>
        </p:nvSpPr>
        <p:spPr>
          <a:xfrm>
            <a:off x="826910" y="1949345"/>
            <a:ext cx="5020189" cy="118988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Aft>
                <a:spcPts val="0"/>
              </a:spcAft>
              <a:buFont typeface="+mj-lt"/>
              <a:buAutoNum type="alphaUcPeriod"/>
            </a:pPr>
            <a:r>
              <a:rPr lang="en-US" sz="2400">
                <a:solidFill>
                  <a:schemeClr val="tx1"/>
                </a:solidFill>
                <a:latin typeface="Times New Roman" panose="02020603050405020304" pitchFamily="18" charset="0"/>
                <a:ea typeface="Times New Roman" panose="02020603050405020304" pitchFamily="18" charset="0"/>
              </a:rPr>
              <a:t>Bộc lộ được cảm xúc, thái độ phù hợp.</a:t>
            </a:r>
            <a:endParaRPr lang="en-US" sz="2000">
              <a:solidFill>
                <a:schemeClr val="tx1"/>
              </a:solidFill>
              <a:effectLst/>
              <a:latin typeface="Times New Roman" panose="02020603050405020304" pitchFamily="18" charset="0"/>
              <a:ea typeface="Calibri" panose="020F050202020403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4" y="1953535"/>
            <a:ext cx="5228749" cy="11856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pPr>
            <a:r>
              <a:rPr lang="en-US" sz="2400" dirty="0" smtClean="0">
                <a:solidFill>
                  <a:schemeClr val="tx1"/>
                </a:solidFill>
                <a:latin typeface="Times New Roman" panose="02020603050405020304" pitchFamily="18" charset="0"/>
                <a:ea typeface="Times New Roman" panose="02020603050405020304" pitchFamily="18" charset="0"/>
              </a:rPr>
              <a:t>B. </a:t>
            </a:r>
            <a:r>
              <a:rPr lang="en-US" sz="2400" dirty="0" err="1" smtClean="0">
                <a:solidFill>
                  <a:schemeClr val="tx1"/>
                </a:solidFill>
                <a:latin typeface="Times New Roman" panose="02020603050405020304" pitchFamily="18" charset="0"/>
                <a:ea typeface="Times New Roman" panose="02020603050405020304" pitchFamily="18" charset="0"/>
              </a:rPr>
              <a:t>Chú</a:t>
            </a:r>
            <a:r>
              <a:rPr lang="en-US" sz="2400" dirty="0" smtClean="0">
                <a:solidFill>
                  <a:schemeClr val="tx1"/>
                </a:solidFill>
                <a:latin typeface="Times New Roman" panose="02020603050405020304" pitchFamily="18" charset="0"/>
                <a:ea typeface="Times New Roman" panose="02020603050405020304" pitchFamily="18" charset="0"/>
              </a:rPr>
              <a:t> </a:t>
            </a:r>
            <a:r>
              <a:rPr lang="en-US" sz="2400" dirty="0">
                <a:solidFill>
                  <a:schemeClr val="tx1"/>
                </a:solidFill>
                <a:latin typeface="Times New Roman" panose="02020603050405020304" pitchFamily="18" charset="0"/>
                <a:ea typeface="Times New Roman" panose="02020603050405020304" pitchFamily="18" charset="0"/>
              </a:rPr>
              <a:t>ý </a:t>
            </a:r>
            <a:r>
              <a:rPr lang="en-US" sz="2400" dirty="0" err="1">
                <a:solidFill>
                  <a:schemeClr val="tx1"/>
                </a:solidFill>
                <a:latin typeface="Times New Roman" panose="02020603050405020304" pitchFamily="18" charset="0"/>
                <a:ea typeface="Times New Roman" panose="02020603050405020304" pitchFamily="18" charset="0"/>
              </a:rPr>
              <a:t>tương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tác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với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người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nghe</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trong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quá</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trình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nói</a:t>
            </a:r>
            <a:r>
              <a:rPr lang="en-US" sz="2400" dirty="0">
                <a:solidFill>
                  <a:schemeClr val="tx1"/>
                </a:solidFill>
                <a:latin typeface="Times New Roman" panose="02020603050405020304" pitchFamily="18" charset="0"/>
                <a:ea typeface="Times New Roman" panose="02020603050405020304" pitchFamily="18" charset="0"/>
              </a:rPr>
              <a:t>.</a:t>
            </a:r>
            <a:endParaRPr lang="en-US" sz="2000" dirty="0">
              <a:solidFill>
                <a:schemeClr val="tx1"/>
              </a:solidFill>
              <a:effectLst/>
              <a:latin typeface="Times New Roman" panose="02020603050405020304" pitchFamily="18" charset="0"/>
              <a:ea typeface="Calibri" panose="020F0502020204030204" pitchFamily="34" charset="0"/>
            </a:endParaRPr>
          </a:p>
        </p:txBody>
      </p:sp>
      <p:sp>
        <p:nvSpPr>
          <p:cNvPr id="43" name="Rectangle 42"/>
          <p:cNvSpPr/>
          <p:nvPr/>
        </p:nvSpPr>
        <p:spPr>
          <a:xfrm>
            <a:off x="826910" y="3438676"/>
            <a:ext cx="5076717" cy="12638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pPr>
            <a:r>
              <a:rPr lang="en-US" sz="2400" dirty="0" smtClean="0">
                <a:solidFill>
                  <a:schemeClr val="tx1"/>
                </a:solidFill>
                <a:latin typeface="Times New Roman" panose="02020603050405020304" pitchFamily="18" charset="0"/>
                <a:ea typeface="Times New Roman" panose="02020603050405020304" pitchFamily="18" charset="0"/>
              </a:rPr>
              <a:t>C. </a:t>
            </a:r>
            <a:r>
              <a:rPr lang="en-US" sz="2400" dirty="0" err="1" smtClean="0">
                <a:solidFill>
                  <a:schemeClr val="tx1"/>
                </a:solidFill>
                <a:latin typeface="Times New Roman" panose="02020603050405020304" pitchFamily="18" charset="0"/>
                <a:ea typeface="Times New Roman" panose="02020603050405020304" pitchFamily="18" charset="0"/>
              </a:rPr>
              <a:t>Sử</a:t>
            </a:r>
            <a:r>
              <a:rPr lang="en-US" sz="2400" dirty="0" smtClean="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dụng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lí</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lẽ</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và</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bằng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chứng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cụ</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thể</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để</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làm</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rõ</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vấn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đề</a:t>
            </a:r>
            <a:r>
              <a:rPr lang="en-US" sz="2400" dirty="0">
                <a:solidFill>
                  <a:schemeClr val="tx1"/>
                </a:solidFill>
                <a:latin typeface="Times New Roman" panose="02020603050405020304" pitchFamily="18" charset="0"/>
                <a:ea typeface="Times New Roman" panose="02020603050405020304" pitchFamily="18" charset="0"/>
              </a:rPr>
              <a:t>.</a:t>
            </a:r>
            <a:endParaRPr lang="en-US" sz="2000" dirty="0">
              <a:solidFill>
                <a:schemeClr val="tx1"/>
              </a:solidFill>
              <a:effectLst/>
              <a:latin typeface="Times New Roman" panose="02020603050405020304" pitchFamily="18" charset="0"/>
              <a:ea typeface="Calibri" panose="020F0502020204030204" pitchFamily="34" charset="0"/>
            </a:endParaRPr>
          </a:p>
        </p:txBody>
      </p:sp>
      <p:sp>
        <p:nvSpPr>
          <p:cNvPr id="44" name="Rectangle 43"/>
          <p:cNvSpPr/>
          <p:nvPr/>
        </p:nvSpPr>
        <p:spPr>
          <a:xfrm>
            <a:off x="6044506" y="3412094"/>
            <a:ext cx="5263363" cy="12904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0"/>
              </a:spcAft>
            </a:pPr>
            <a:r>
              <a:rPr lang="en-US" sz="2400" dirty="0" smtClean="0">
                <a:solidFill>
                  <a:schemeClr val="tx1"/>
                </a:solidFill>
                <a:latin typeface="Times New Roman" panose="02020603050405020304" pitchFamily="18" charset="0"/>
                <a:ea typeface="Times New Roman" panose="02020603050405020304" pitchFamily="18" charset="0"/>
              </a:rPr>
              <a:t>D. </a:t>
            </a:r>
            <a:r>
              <a:rPr lang="en-US" sz="2400" dirty="0" err="1" smtClean="0">
                <a:solidFill>
                  <a:schemeClr val="tx1"/>
                </a:solidFill>
                <a:latin typeface="Times New Roman" panose="02020603050405020304" pitchFamily="18" charset="0"/>
                <a:ea typeface="Times New Roman" panose="02020603050405020304" pitchFamily="18" charset="0"/>
              </a:rPr>
              <a:t>Trình</a:t>
            </a:r>
            <a:r>
              <a:rPr lang="en-US" sz="2400" dirty="0" smtClean="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bày</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lần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lượt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các</a:t>
            </a:r>
            <a:r>
              <a:rPr lang="en-US" sz="2400" dirty="0">
                <a:solidFill>
                  <a:schemeClr val="tx1"/>
                </a:solidFill>
                <a:latin typeface="Times New Roman" panose="02020603050405020304" pitchFamily="18" charset="0"/>
                <a:ea typeface="Times New Roman" panose="02020603050405020304" pitchFamily="18" charset="0"/>
              </a:rPr>
              <a:t> ý </a:t>
            </a:r>
            <a:r>
              <a:rPr lang="en-US" sz="2400" dirty="0" err="1">
                <a:solidFill>
                  <a:schemeClr val="tx1"/>
                </a:solidFill>
                <a:latin typeface="Times New Roman" panose="02020603050405020304" pitchFamily="18" charset="0"/>
                <a:ea typeface="Times New Roman" panose="02020603050405020304" pitchFamily="18" charset="0"/>
              </a:rPr>
              <a:t>đã</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được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xác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định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trong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đề</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cương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bài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nói</a:t>
            </a:r>
            <a:r>
              <a:rPr lang="en-US" sz="2400" dirty="0">
                <a:solidFill>
                  <a:schemeClr val="tx1"/>
                </a:solidFill>
                <a:latin typeface="Times New Roman" panose="02020603050405020304" pitchFamily="18" charset="0"/>
                <a:ea typeface="Times New Roman" panose="02020603050405020304" pitchFamily="18" charset="0"/>
              </a:rPr>
              <a:t>.</a:t>
            </a:r>
            <a:endParaRPr lang="en-US" sz="2000" dirty="0">
              <a:solidFill>
                <a:schemeClr val="tx1"/>
              </a:solidFill>
              <a:effectLst/>
              <a:latin typeface="Times New Roman" panose="02020603050405020304" pitchFamily="18" charset="0"/>
              <a:ea typeface="Calibri" panose="020F0502020204030204" pitchFamily="34" charset="0"/>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41376" y="2190258"/>
            <a:ext cx="898617" cy="789694"/>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985694" y="3730588"/>
            <a:ext cx="897294" cy="785265"/>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04776" y="3716988"/>
            <a:ext cx="897523" cy="788732"/>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589825" y="2277626"/>
            <a:ext cx="897523" cy="718018"/>
          </a:xfrm>
          <a:prstGeom prst="rect">
            <a:avLst/>
          </a:prstGeom>
        </p:spPr>
      </p:pic>
      <p:sp>
        <p:nvSpPr>
          <p:cNvPr id="18" name="Cloud 17">
            <a:hlinkClick r:id="rId16"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pic>
        <p:nvPicPr>
          <p:cNvPr id="17" name="Picture 4" descr="n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16200000" flipV="1">
            <a:off x="261937" y="5805621"/>
            <a:ext cx="806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15" descr="ALRMCLOK"/>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81768" y="548732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val 176"/>
          <p:cNvSpPr>
            <a:spLocks noChangeArrowheads="1"/>
          </p:cNvSpPr>
          <p:nvPr/>
        </p:nvSpPr>
        <p:spPr bwMode="auto">
          <a:xfrm>
            <a:off x="410368" y="586832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30</a:t>
            </a:r>
          </a:p>
        </p:txBody>
      </p:sp>
      <p:sp>
        <p:nvSpPr>
          <p:cNvPr id="21" name="Oval 176"/>
          <p:cNvSpPr>
            <a:spLocks noChangeArrowheads="1"/>
          </p:cNvSpPr>
          <p:nvPr/>
        </p:nvSpPr>
        <p:spPr bwMode="auto">
          <a:xfrm>
            <a:off x="410368" y="586832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29</a:t>
            </a:r>
          </a:p>
        </p:txBody>
      </p:sp>
      <p:sp>
        <p:nvSpPr>
          <p:cNvPr id="22" name="Oval 176"/>
          <p:cNvSpPr>
            <a:spLocks noChangeArrowheads="1"/>
          </p:cNvSpPr>
          <p:nvPr/>
        </p:nvSpPr>
        <p:spPr bwMode="auto">
          <a:xfrm>
            <a:off x="410368" y="586832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28</a:t>
            </a:r>
          </a:p>
        </p:txBody>
      </p:sp>
      <p:sp>
        <p:nvSpPr>
          <p:cNvPr id="23" name="Oval 176"/>
          <p:cNvSpPr>
            <a:spLocks noChangeArrowheads="1"/>
          </p:cNvSpPr>
          <p:nvPr/>
        </p:nvSpPr>
        <p:spPr bwMode="auto">
          <a:xfrm>
            <a:off x="410368" y="586832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27</a:t>
            </a:r>
          </a:p>
        </p:txBody>
      </p:sp>
      <p:sp>
        <p:nvSpPr>
          <p:cNvPr id="24" name="Oval 176"/>
          <p:cNvSpPr>
            <a:spLocks noChangeArrowheads="1"/>
          </p:cNvSpPr>
          <p:nvPr/>
        </p:nvSpPr>
        <p:spPr bwMode="auto">
          <a:xfrm>
            <a:off x="410368" y="586832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26</a:t>
            </a:r>
          </a:p>
        </p:txBody>
      </p:sp>
      <p:sp>
        <p:nvSpPr>
          <p:cNvPr id="25" name="Oval 176"/>
          <p:cNvSpPr>
            <a:spLocks noChangeArrowheads="1"/>
          </p:cNvSpPr>
          <p:nvPr/>
        </p:nvSpPr>
        <p:spPr bwMode="auto">
          <a:xfrm>
            <a:off x="410368" y="586832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25</a:t>
            </a:r>
          </a:p>
        </p:txBody>
      </p:sp>
      <p:sp>
        <p:nvSpPr>
          <p:cNvPr id="27" name="Oval 176"/>
          <p:cNvSpPr>
            <a:spLocks noChangeArrowheads="1"/>
          </p:cNvSpPr>
          <p:nvPr/>
        </p:nvSpPr>
        <p:spPr bwMode="auto">
          <a:xfrm>
            <a:off x="410368" y="586832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24</a:t>
            </a:r>
          </a:p>
        </p:txBody>
      </p:sp>
      <p:sp>
        <p:nvSpPr>
          <p:cNvPr id="28" name="Oval 176"/>
          <p:cNvSpPr>
            <a:spLocks noChangeArrowheads="1"/>
          </p:cNvSpPr>
          <p:nvPr/>
        </p:nvSpPr>
        <p:spPr bwMode="auto">
          <a:xfrm>
            <a:off x="410368" y="586832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23</a:t>
            </a:r>
          </a:p>
        </p:txBody>
      </p:sp>
      <p:sp>
        <p:nvSpPr>
          <p:cNvPr id="29" name="Oval 176"/>
          <p:cNvSpPr>
            <a:spLocks noChangeArrowheads="1"/>
          </p:cNvSpPr>
          <p:nvPr/>
        </p:nvSpPr>
        <p:spPr bwMode="auto">
          <a:xfrm>
            <a:off x="410368" y="586832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22</a:t>
            </a:r>
          </a:p>
        </p:txBody>
      </p:sp>
      <p:sp>
        <p:nvSpPr>
          <p:cNvPr id="30" name="Oval 176"/>
          <p:cNvSpPr>
            <a:spLocks noChangeArrowheads="1"/>
          </p:cNvSpPr>
          <p:nvPr/>
        </p:nvSpPr>
        <p:spPr bwMode="auto">
          <a:xfrm>
            <a:off x="410368" y="586832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21</a:t>
            </a:r>
          </a:p>
        </p:txBody>
      </p:sp>
      <p:sp>
        <p:nvSpPr>
          <p:cNvPr id="31" name="Oval 176"/>
          <p:cNvSpPr>
            <a:spLocks noChangeArrowheads="1"/>
          </p:cNvSpPr>
          <p:nvPr/>
        </p:nvSpPr>
        <p:spPr bwMode="auto">
          <a:xfrm>
            <a:off x="410368" y="586832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20</a:t>
            </a:r>
          </a:p>
        </p:txBody>
      </p:sp>
      <p:sp>
        <p:nvSpPr>
          <p:cNvPr id="32" name="Oval 176"/>
          <p:cNvSpPr>
            <a:spLocks noChangeArrowheads="1"/>
          </p:cNvSpPr>
          <p:nvPr/>
        </p:nvSpPr>
        <p:spPr bwMode="auto">
          <a:xfrm>
            <a:off x="410368" y="586832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19</a:t>
            </a:r>
          </a:p>
        </p:txBody>
      </p:sp>
      <p:sp>
        <p:nvSpPr>
          <p:cNvPr id="33" name="Oval 176"/>
          <p:cNvSpPr>
            <a:spLocks noChangeArrowheads="1"/>
          </p:cNvSpPr>
          <p:nvPr/>
        </p:nvSpPr>
        <p:spPr bwMode="auto">
          <a:xfrm>
            <a:off x="410368" y="586832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18</a:t>
            </a:r>
          </a:p>
        </p:txBody>
      </p:sp>
      <p:sp>
        <p:nvSpPr>
          <p:cNvPr id="34" name="Oval 176"/>
          <p:cNvSpPr>
            <a:spLocks noChangeArrowheads="1"/>
          </p:cNvSpPr>
          <p:nvPr/>
        </p:nvSpPr>
        <p:spPr bwMode="auto">
          <a:xfrm>
            <a:off x="410368" y="586832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17</a:t>
            </a:r>
          </a:p>
        </p:txBody>
      </p:sp>
      <p:sp>
        <p:nvSpPr>
          <p:cNvPr id="35" name="Oval 176"/>
          <p:cNvSpPr>
            <a:spLocks noChangeArrowheads="1"/>
          </p:cNvSpPr>
          <p:nvPr/>
        </p:nvSpPr>
        <p:spPr bwMode="auto">
          <a:xfrm>
            <a:off x="410368" y="586832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16</a:t>
            </a:r>
          </a:p>
        </p:txBody>
      </p:sp>
      <p:sp>
        <p:nvSpPr>
          <p:cNvPr id="36" name="Oval 176"/>
          <p:cNvSpPr>
            <a:spLocks noChangeArrowheads="1"/>
          </p:cNvSpPr>
          <p:nvPr/>
        </p:nvSpPr>
        <p:spPr bwMode="auto">
          <a:xfrm>
            <a:off x="410368" y="586832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15</a:t>
            </a:r>
          </a:p>
        </p:txBody>
      </p:sp>
      <p:sp>
        <p:nvSpPr>
          <p:cNvPr id="37" name="Oval 176"/>
          <p:cNvSpPr>
            <a:spLocks noChangeArrowheads="1"/>
          </p:cNvSpPr>
          <p:nvPr/>
        </p:nvSpPr>
        <p:spPr bwMode="auto">
          <a:xfrm>
            <a:off x="410368" y="586832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14</a:t>
            </a:r>
          </a:p>
        </p:txBody>
      </p:sp>
      <p:sp>
        <p:nvSpPr>
          <p:cNvPr id="38" name="Oval 176"/>
          <p:cNvSpPr>
            <a:spLocks noChangeArrowheads="1"/>
          </p:cNvSpPr>
          <p:nvPr/>
        </p:nvSpPr>
        <p:spPr bwMode="auto">
          <a:xfrm>
            <a:off x="410368" y="586832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13</a:t>
            </a:r>
          </a:p>
        </p:txBody>
      </p:sp>
      <p:sp>
        <p:nvSpPr>
          <p:cNvPr id="39" name="Oval 176"/>
          <p:cNvSpPr>
            <a:spLocks noChangeArrowheads="1"/>
          </p:cNvSpPr>
          <p:nvPr/>
        </p:nvSpPr>
        <p:spPr bwMode="auto">
          <a:xfrm>
            <a:off x="410368" y="586832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12</a:t>
            </a:r>
          </a:p>
        </p:txBody>
      </p:sp>
      <p:sp>
        <p:nvSpPr>
          <p:cNvPr id="45" name="Oval 176"/>
          <p:cNvSpPr>
            <a:spLocks noChangeArrowheads="1"/>
          </p:cNvSpPr>
          <p:nvPr/>
        </p:nvSpPr>
        <p:spPr bwMode="auto">
          <a:xfrm>
            <a:off x="410368" y="586832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11</a:t>
            </a:r>
          </a:p>
        </p:txBody>
      </p:sp>
      <p:sp>
        <p:nvSpPr>
          <p:cNvPr id="46" name="Oval 176"/>
          <p:cNvSpPr>
            <a:spLocks noChangeArrowheads="1"/>
          </p:cNvSpPr>
          <p:nvPr/>
        </p:nvSpPr>
        <p:spPr bwMode="auto">
          <a:xfrm>
            <a:off x="410368" y="586832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10</a:t>
            </a:r>
          </a:p>
        </p:txBody>
      </p:sp>
      <p:sp>
        <p:nvSpPr>
          <p:cNvPr id="48" name="Oval 176"/>
          <p:cNvSpPr>
            <a:spLocks noChangeArrowheads="1"/>
          </p:cNvSpPr>
          <p:nvPr/>
        </p:nvSpPr>
        <p:spPr bwMode="auto">
          <a:xfrm>
            <a:off x="410368" y="586832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9</a:t>
            </a:r>
          </a:p>
        </p:txBody>
      </p:sp>
      <p:sp>
        <p:nvSpPr>
          <p:cNvPr id="50" name="Oval 176"/>
          <p:cNvSpPr>
            <a:spLocks noChangeArrowheads="1"/>
          </p:cNvSpPr>
          <p:nvPr/>
        </p:nvSpPr>
        <p:spPr bwMode="auto">
          <a:xfrm>
            <a:off x="410368" y="586832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8</a:t>
            </a:r>
          </a:p>
        </p:txBody>
      </p:sp>
      <p:sp>
        <p:nvSpPr>
          <p:cNvPr id="52" name="Oval 176"/>
          <p:cNvSpPr>
            <a:spLocks noChangeArrowheads="1"/>
          </p:cNvSpPr>
          <p:nvPr/>
        </p:nvSpPr>
        <p:spPr bwMode="auto">
          <a:xfrm>
            <a:off x="410368" y="586832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7</a:t>
            </a:r>
          </a:p>
        </p:txBody>
      </p:sp>
      <p:sp>
        <p:nvSpPr>
          <p:cNvPr id="54" name="Oval 176"/>
          <p:cNvSpPr>
            <a:spLocks noChangeArrowheads="1"/>
          </p:cNvSpPr>
          <p:nvPr/>
        </p:nvSpPr>
        <p:spPr bwMode="auto">
          <a:xfrm>
            <a:off x="410368" y="586832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6</a:t>
            </a:r>
          </a:p>
        </p:txBody>
      </p:sp>
      <p:sp>
        <p:nvSpPr>
          <p:cNvPr id="55" name="Oval 176"/>
          <p:cNvSpPr>
            <a:spLocks noChangeArrowheads="1"/>
          </p:cNvSpPr>
          <p:nvPr/>
        </p:nvSpPr>
        <p:spPr bwMode="auto">
          <a:xfrm>
            <a:off x="410368" y="586832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a:t>
            </a:r>
          </a:p>
        </p:txBody>
      </p:sp>
      <p:sp>
        <p:nvSpPr>
          <p:cNvPr id="56" name="Oval 176"/>
          <p:cNvSpPr>
            <a:spLocks noChangeArrowheads="1"/>
          </p:cNvSpPr>
          <p:nvPr/>
        </p:nvSpPr>
        <p:spPr bwMode="auto">
          <a:xfrm>
            <a:off x="410368" y="586832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a:t>
            </a:r>
          </a:p>
        </p:txBody>
      </p:sp>
      <p:sp>
        <p:nvSpPr>
          <p:cNvPr id="57" name="Oval 176"/>
          <p:cNvSpPr>
            <a:spLocks noChangeArrowheads="1"/>
          </p:cNvSpPr>
          <p:nvPr/>
        </p:nvSpPr>
        <p:spPr bwMode="auto">
          <a:xfrm>
            <a:off x="410368" y="586832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a:t>
            </a:r>
          </a:p>
        </p:txBody>
      </p:sp>
      <p:sp>
        <p:nvSpPr>
          <p:cNvPr id="58" name="Oval 176"/>
          <p:cNvSpPr>
            <a:spLocks noChangeArrowheads="1"/>
          </p:cNvSpPr>
          <p:nvPr/>
        </p:nvSpPr>
        <p:spPr bwMode="auto">
          <a:xfrm>
            <a:off x="410368" y="586832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a:t>
            </a:r>
          </a:p>
        </p:txBody>
      </p:sp>
      <p:sp>
        <p:nvSpPr>
          <p:cNvPr id="59" name="Oval 176"/>
          <p:cNvSpPr>
            <a:spLocks noChangeArrowheads="1"/>
          </p:cNvSpPr>
          <p:nvPr/>
        </p:nvSpPr>
        <p:spPr bwMode="auto">
          <a:xfrm>
            <a:off x="410368" y="586832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a:t>
            </a:r>
          </a:p>
        </p:txBody>
      </p:sp>
      <p:sp>
        <p:nvSpPr>
          <p:cNvPr id="60" name="Oval 176"/>
          <p:cNvSpPr>
            <a:spLocks noChangeArrowheads="1"/>
          </p:cNvSpPr>
          <p:nvPr/>
        </p:nvSpPr>
        <p:spPr bwMode="auto">
          <a:xfrm>
            <a:off x="410368" y="586832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301318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4" restart="whenNotActive" fill="hold" evtFilter="cancelBubble" nodeType="interactiveSeq">
                <p:stCondLst>
                  <p:cond evt="onClick" delay="0">
                    <p:tgtEl>
                      <p:spTgt spid="19"/>
                    </p:tgtEl>
                  </p:cond>
                </p:stCondLst>
                <p:endSync evt="end" delay="0">
                  <p:rtn val="all"/>
                </p:endSync>
                <p:childTnLst>
                  <p:par>
                    <p:cTn id="105" fill="hold">
                      <p:stCondLst>
                        <p:cond delay="0"/>
                      </p:stCondLst>
                      <p:childTnLst>
                        <p:par>
                          <p:cTn id="106" fill="hold">
                            <p:stCondLst>
                              <p:cond delay="0"/>
                            </p:stCondLst>
                            <p:childTnLst>
                              <p:par>
                                <p:cTn id="107" presetID="1" presetClass="entr" presetSubtype="0" fill="hold" grpId="0" nodeType="afterEffect">
                                  <p:stCondLst>
                                    <p:cond delay="1000"/>
                                  </p:stCondLst>
                                  <p:childTnLst>
                                    <p:set>
                                      <p:cBhvr>
                                        <p:cTn id="10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5" name="beep.wav"/>
                                        </p:tgtEl>
                                      </p:cMediaNode>
                                    </p:audio>
                                  </p:subTnLst>
                                </p:cTn>
                              </p:par>
                            </p:childTnLst>
                          </p:cTn>
                        </p:par>
                        <p:par>
                          <p:cTn id="109" fill="hold">
                            <p:stCondLst>
                              <p:cond delay="1000"/>
                            </p:stCondLst>
                            <p:childTnLst>
                              <p:par>
                                <p:cTn id="110" presetID="1" presetClass="entr" presetSubtype="0" fill="hold" grpId="0" nodeType="afterEffect">
                                  <p:stCondLst>
                                    <p:cond delay="1000"/>
                                  </p:stCondLst>
                                  <p:childTnLst>
                                    <p:set>
                                      <p:cBhvr>
                                        <p:cTn id="11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5" name="beep.wav"/>
                                        </p:tgtEl>
                                      </p:cMediaNode>
                                    </p:audio>
                                  </p:subTnLst>
                                </p:cTn>
                              </p:par>
                            </p:childTnLst>
                          </p:cTn>
                        </p:par>
                        <p:par>
                          <p:cTn id="112" fill="hold">
                            <p:stCondLst>
                              <p:cond delay="2000"/>
                            </p:stCondLst>
                            <p:childTnLst>
                              <p:par>
                                <p:cTn id="113" presetID="1" presetClass="entr" presetSubtype="0" fill="hold" grpId="0" nodeType="afterEffect">
                                  <p:stCondLst>
                                    <p:cond delay="1000"/>
                                  </p:stCondLst>
                                  <p:childTnLst>
                                    <p:set>
                                      <p:cBhvr>
                                        <p:cTn id="11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5" name="beep.wav"/>
                                        </p:tgtEl>
                                      </p:cMediaNode>
                                    </p:audio>
                                  </p:subTnLst>
                                </p:cTn>
                              </p:par>
                            </p:childTnLst>
                          </p:cTn>
                        </p:par>
                        <p:par>
                          <p:cTn id="115" fill="hold">
                            <p:stCondLst>
                              <p:cond delay="3000"/>
                            </p:stCondLst>
                            <p:childTnLst>
                              <p:par>
                                <p:cTn id="116" presetID="1" presetClass="entr" presetSubtype="0" fill="hold" grpId="0" nodeType="afterEffect">
                                  <p:stCondLst>
                                    <p:cond delay="1000"/>
                                  </p:stCondLst>
                                  <p:childTnLst>
                                    <p:set>
                                      <p:cBhvr>
                                        <p:cTn id="117"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16"/>
                                            </p:cond>
                                          </p:stCondLst>
                                          <p:endCondLst>
                                            <p:cond evt="onStopAudio" delay="0">
                                              <p:tgtEl>
                                                <p:sldTgt/>
                                              </p:tgtEl>
                                            </p:cond>
                                          </p:endCondLst>
                                        </p:cTn>
                                        <p:tgtEl>
                                          <p:sndTgt r:embed="rId5" name="beep.wav"/>
                                        </p:tgtEl>
                                      </p:cMediaNode>
                                    </p:audio>
                                  </p:subTnLst>
                                </p:cTn>
                              </p:par>
                            </p:childTnLst>
                          </p:cTn>
                        </p:par>
                        <p:par>
                          <p:cTn id="118" fill="hold">
                            <p:stCondLst>
                              <p:cond delay="4000"/>
                            </p:stCondLst>
                            <p:childTnLst>
                              <p:par>
                                <p:cTn id="119" presetID="1" presetClass="entr" presetSubtype="0" fill="hold" grpId="0" nodeType="afterEffect">
                                  <p:stCondLst>
                                    <p:cond delay="1000"/>
                                  </p:stCondLst>
                                  <p:childTnLst>
                                    <p:set>
                                      <p:cBhvr>
                                        <p:cTn id="12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5" name="beep.wav"/>
                                        </p:tgtEl>
                                      </p:cMediaNode>
                                    </p:audio>
                                  </p:subTnLst>
                                </p:cTn>
                              </p:par>
                            </p:childTnLst>
                          </p:cTn>
                        </p:par>
                        <p:par>
                          <p:cTn id="121" fill="hold">
                            <p:stCondLst>
                              <p:cond delay="5000"/>
                            </p:stCondLst>
                            <p:childTnLst>
                              <p:par>
                                <p:cTn id="122" presetID="1" presetClass="entr" presetSubtype="0" fill="hold" grpId="0" nodeType="afterEffect">
                                  <p:stCondLst>
                                    <p:cond delay="1000"/>
                                  </p:stCondLst>
                                  <p:childTnLst>
                                    <p:set>
                                      <p:cBhvr>
                                        <p:cTn id="123"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22"/>
                                            </p:cond>
                                          </p:stCondLst>
                                          <p:endCondLst>
                                            <p:cond evt="onStopAudio" delay="0">
                                              <p:tgtEl>
                                                <p:sldTgt/>
                                              </p:tgtEl>
                                            </p:cond>
                                          </p:endCondLst>
                                        </p:cTn>
                                        <p:tgtEl>
                                          <p:sndTgt r:embed="rId5" name="beep.wav"/>
                                        </p:tgtEl>
                                      </p:cMediaNode>
                                    </p:audio>
                                  </p:subTnLst>
                                </p:cTn>
                              </p:par>
                            </p:childTnLst>
                          </p:cTn>
                        </p:par>
                        <p:par>
                          <p:cTn id="124" fill="hold">
                            <p:stCondLst>
                              <p:cond delay="6000"/>
                            </p:stCondLst>
                            <p:childTnLst>
                              <p:par>
                                <p:cTn id="125" presetID="1" presetClass="entr" presetSubtype="0" fill="hold" grpId="0" nodeType="afterEffect">
                                  <p:stCondLst>
                                    <p:cond delay="1000"/>
                                  </p:stCondLst>
                                  <p:childTnLst>
                                    <p:set>
                                      <p:cBhvr>
                                        <p:cTn id="12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5" name="beep.wav"/>
                                        </p:tgtEl>
                                      </p:cMediaNode>
                                    </p:audio>
                                  </p:subTnLst>
                                </p:cTn>
                              </p:par>
                            </p:childTnLst>
                          </p:cTn>
                        </p:par>
                        <p:par>
                          <p:cTn id="127" fill="hold">
                            <p:stCondLst>
                              <p:cond delay="7000"/>
                            </p:stCondLst>
                            <p:childTnLst>
                              <p:par>
                                <p:cTn id="128" presetID="1" presetClass="entr" presetSubtype="0" fill="hold" grpId="0" nodeType="afterEffect">
                                  <p:stCondLst>
                                    <p:cond delay="1000"/>
                                  </p:stCondLst>
                                  <p:childTnLst>
                                    <p:set>
                                      <p:cBhvr>
                                        <p:cTn id="129"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28"/>
                                            </p:cond>
                                          </p:stCondLst>
                                          <p:endCondLst>
                                            <p:cond evt="onStopAudio" delay="0">
                                              <p:tgtEl>
                                                <p:sldTgt/>
                                              </p:tgtEl>
                                            </p:cond>
                                          </p:endCondLst>
                                        </p:cTn>
                                        <p:tgtEl>
                                          <p:sndTgt r:embed="rId5" name="beep.wav"/>
                                        </p:tgtEl>
                                      </p:cMediaNode>
                                    </p:audio>
                                  </p:subTnLst>
                                </p:cTn>
                              </p:par>
                            </p:childTnLst>
                          </p:cTn>
                        </p:par>
                        <p:par>
                          <p:cTn id="130" fill="hold">
                            <p:stCondLst>
                              <p:cond delay="8000"/>
                            </p:stCondLst>
                            <p:childTnLst>
                              <p:par>
                                <p:cTn id="131" presetID="1" presetClass="entr" presetSubtype="0" fill="hold" grpId="0" nodeType="afterEffect">
                                  <p:stCondLst>
                                    <p:cond delay="1000"/>
                                  </p:stCondLst>
                                  <p:childTnLst>
                                    <p:set>
                                      <p:cBhvr>
                                        <p:cTn id="13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5" name="beep.wav"/>
                                        </p:tgtEl>
                                      </p:cMediaNode>
                                    </p:audio>
                                  </p:subTnLst>
                                </p:cTn>
                              </p:par>
                            </p:childTnLst>
                          </p:cTn>
                        </p:par>
                        <p:par>
                          <p:cTn id="133" fill="hold">
                            <p:stCondLst>
                              <p:cond delay="9000"/>
                            </p:stCondLst>
                            <p:childTnLst>
                              <p:par>
                                <p:cTn id="134" presetID="1" presetClass="entr" presetSubtype="0" fill="hold" grpId="0" nodeType="afterEffect">
                                  <p:stCondLst>
                                    <p:cond delay="1000"/>
                                  </p:stCondLst>
                                  <p:childTnLst>
                                    <p:set>
                                      <p:cBhvr>
                                        <p:cTn id="13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5" name="beep.wav"/>
                                        </p:tgtEl>
                                      </p:cMediaNode>
                                    </p:audio>
                                  </p:subTnLst>
                                </p:cTn>
                              </p:par>
                            </p:childTnLst>
                          </p:cTn>
                        </p:par>
                        <p:par>
                          <p:cTn id="136" fill="hold">
                            <p:stCondLst>
                              <p:cond delay="10000"/>
                            </p:stCondLst>
                            <p:childTnLst>
                              <p:par>
                                <p:cTn id="137" presetID="1" presetClass="entr" presetSubtype="0" fill="hold" grpId="0" nodeType="afterEffect">
                                  <p:stCondLst>
                                    <p:cond delay="1000"/>
                                  </p:stCondLst>
                                  <p:childTnLst>
                                    <p:set>
                                      <p:cBhvr>
                                        <p:cTn id="13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37"/>
                                            </p:cond>
                                          </p:stCondLst>
                                          <p:endCondLst>
                                            <p:cond evt="onStopAudio" delay="0">
                                              <p:tgtEl>
                                                <p:sldTgt/>
                                              </p:tgtEl>
                                            </p:cond>
                                          </p:endCondLst>
                                        </p:cTn>
                                        <p:tgtEl>
                                          <p:sndTgt r:embed="rId5" name="beep.wav"/>
                                        </p:tgtEl>
                                      </p:cMediaNode>
                                    </p:audio>
                                  </p:subTnLst>
                                </p:cTn>
                              </p:par>
                            </p:childTnLst>
                          </p:cTn>
                        </p:par>
                        <p:par>
                          <p:cTn id="139" fill="hold">
                            <p:stCondLst>
                              <p:cond delay="11000"/>
                            </p:stCondLst>
                            <p:childTnLst>
                              <p:par>
                                <p:cTn id="140" presetID="1" presetClass="entr" presetSubtype="0" fill="hold" grpId="0" nodeType="afterEffect">
                                  <p:stCondLst>
                                    <p:cond delay="1000"/>
                                  </p:stCondLst>
                                  <p:childTnLst>
                                    <p:set>
                                      <p:cBhvr>
                                        <p:cTn id="14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40"/>
                                            </p:cond>
                                          </p:stCondLst>
                                          <p:endCondLst>
                                            <p:cond evt="onStopAudio" delay="0">
                                              <p:tgtEl>
                                                <p:sldTgt/>
                                              </p:tgtEl>
                                            </p:cond>
                                          </p:endCondLst>
                                        </p:cTn>
                                        <p:tgtEl>
                                          <p:sndTgt r:embed="rId5" name="beep.wav"/>
                                        </p:tgtEl>
                                      </p:cMediaNode>
                                    </p:audio>
                                  </p:subTnLst>
                                </p:cTn>
                              </p:par>
                            </p:childTnLst>
                          </p:cTn>
                        </p:par>
                        <p:par>
                          <p:cTn id="142" fill="hold">
                            <p:stCondLst>
                              <p:cond delay="12000"/>
                            </p:stCondLst>
                            <p:childTnLst>
                              <p:par>
                                <p:cTn id="143" presetID="1" presetClass="entr" presetSubtype="0" fill="hold" grpId="0" nodeType="afterEffect">
                                  <p:stCondLst>
                                    <p:cond delay="1000"/>
                                  </p:stCondLst>
                                  <p:childTnLst>
                                    <p:set>
                                      <p:cBhvr>
                                        <p:cTn id="14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43"/>
                                            </p:cond>
                                          </p:stCondLst>
                                          <p:endCondLst>
                                            <p:cond evt="onStopAudio" delay="0">
                                              <p:tgtEl>
                                                <p:sldTgt/>
                                              </p:tgtEl>
                                            </p:cond>
                                          </p:endCondLst>
                                        </p:cTn>
                                        <p:tgtEl>
                                          <p:sndTgt r:embed="rId5" name="beep.wav"/>
                                        </p:tgtEl>
                                      </p:cMediaNode>
                                    </p:audio>
                                  </p:subTnLst>
                                </p:cTn>
                              </p:par>
                            </p:childTnLst>
                          </p:cTn>
                        </p:par>
                        <p:par>
                          <p:cTn id="145" fill="hold">
                            <p:stCondLst>
                              <p:cond delay="13000"/>
                            </p:stCondLst>
                            <p:childTnLst>
                              <p:par>
                                <p:cTn id="146" presetID="1" presetClass="entr" presetSubtype="0" fill="hold" grpId="0" nodeType="afterEffect">
                                  <p:stCondLst>
                                    <p:cond delay="1000"/>
                                  </p:stCondLst>
                                  <p:childTnLst>
                                    <p:set>
                                      <p:cBhvr>
                                        <p:cTn id="14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46"/>
                                            </p:cond>
                                          </p:stCondLst>
                                          <p:endCondLst>
                                            <p:cond evt="onStopAudio" delay="0">
                                              <p:tgtEl>
                                                <p:sldTgt/>
                                              </p:tgtEl>
                                            </p:cond>
                                          </p:endCondLst>
                                        </p:cTn>
                                        <p:tgtEl>
                                          <p:sndTgt r:embed="rId5" name="beep.wav"/>
                                        </p:tgtEl>
                                      </p:cMediaNode>
                                    </p:audio>
                                  </p:subTnLst>
                                </p:cTn>
                              </p:par>
                            </p:childTnLst>
                          </p:cTn>
                        </p:par>
                        <p:par>
                          <p:cTn id="148" fill="hold">
                            <p:stCondLst>
                              <p:cond delay="14000"/>
                            </p:stCondLst>
                            <p:childTnLst>
                              <p:par>
                                <p:cTn id="149" presetID="1" presetClass="entr" presetSubtype="0" fill="hold" grpId="0" nodeType="afterEffect">
                                  <p:stCondLst>
                                    <p:cond delay="1000"/>
                                  </p:stCondLst>
                                  <p:childTnLst>
                                    <p:set>
                                      <p:cBhvr>
                                        <p:cTn id="15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49"/>
                                            </p:cond>
                                          </p:stCondLst>
                                          <p:endCondLst>
                                            <p:cond evt="onStopAudio" delay="0">
                                              <p:tgtEl>
                                                <p:sldTgt/>
                                              </p:tgtEl>
                                            </p:cond>
                                          </p:endCondLst>
                                        </p:cTn>
                                        <p:tgtEl>
                                          <p:sndTgt r:embed="rId5" name="beep.wav"/>
                                        </p:tgtEl>
                                      </p:cMediaNode>
                                    </p:audio>
                                  </p:subTnLst>
                                </p:cTn>
                              </p:par>
                            </p:childTnLst>
                          </p:cTn>
                        </p:par>
                        <p:par>
                          <p:cTn id="151" fill="hold">
                            <p:stCondLst>
                              <p:cond delay="15000"/>
                            </p:stCondLst>
                            <p:childTnLst>
                              <p:par>
                                <p:cTn id="152" presetID="1" presetClass="entr" presetSubtype="0" fill="hold" grpId="0" nodeType="afterEffect">
                                  <p:stCondLst>
                                    <p:cond delay="1000"/>
                                  </p:stCondLst>
                                  <p:childTnLst>
                                    <p:set>
                                      <p:cBhvr>
                                        <p:cTn id="153"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52"/>
                                            </p:cond>
                                          </p:stCondLst>
                                          <p:endCondLst>
                                            <p:cond evt="onStopAudio" delay="0">
                                              <p:tgtEl>
                                                <p:sldTgt/>
                                              </p:tgtEl>
                                            </p:cond>
                                          </p:endCondLst>
                                        </p:cTn>
                                        <p:tgtEl>
                                          <p:sndTgt r:embed="rId5" name="beep.wav"/>
                                        </p:tgtEl>
                                      </p:cMediaNode>
                                    </p:audio>
                                  </p:subTnLst>
                                </p:cTn>
                              </p:par>
                            </p:childTnLst>
                          </p:cTn>
                        </p:par>
                        <p:par>
                          <p:cTn id="154" fill="hold">
                            <p:stCondLst>
                              <p:cond delay="16000"/>
                            </p:stCondLst>
                            <p:childTnLst>
                              <p:par>
                                <p:cTn id="155" presetID="1" presetClass="entr" presetSubtype="0" fill="hold" grpId="0" nodeType="afterEffect">
                                  <p:stCondLst>
                                    <p:cond delay="1000"/>
                                  </p:stCondLst>
                                  <p:childTnLst>
                                    <p:set>
                                      <p:cBhvr>
                                        <p:cTn id="15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55"/>
                                            </p:cond>
                                          </p:stCondLst>
                                          <p:endCondLst>
                                            <p:cond evt="onStopAudio" delay="0">
                                              <p:tgtEl>
                                                <p:sldTgt/>
                                              </p:tgtEl>
                                            </p:cond>
                                          </p:endCondLst>
                                        </p:cTn>
                                        <p:tgtEl>
                                          <p:sndTgt r:embed="rId5" name="beep.wav"/>
                                        </p:tgtEl>
                                      </p:cMediaNode>
                                    </p:audio>
                                  </p:subTnLst>
                                </p:cTn>
                              </p:par>
                            </p:childTnLst>
                          </p:cTn>
                        </p:par>
                        <p:par>
                          <p:cTn id="157" fill="hold">
                            <p:stCondLst>
                              <p:cond delay="17000"/>
                            </p:stCondLst>
                            <p:childTnLst>
                              <p:par>
                                <p:cTn id="158" presetID="1" presetClass="entr" presetSubtype="0" fill="hold" grpId="0" nodeType="afterEffect">
                                  <p:stCondLst>
                                    <p:cond delay="1000"/>
                                  </p:stCondLst>
                                  <p:childTnLst>
                                    <p:set>
                                      <p:cBhvr>
                                        <p:cTn id="159"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58"/>
                                            </p:cond>
                                          </p:stCondLst>
                                          <p:endCondLst>
                                            <p:cond evt="onStopAudio" delay="0">
                                              <p:tgtEl>
                                                <p:sldTgt/>
                                              </p:tgtEl>
                                            </p:cond>
                                          </p:endCondLst>
                                        </p:cTn>
                                        <p:tgtEl>
                                          <p:sndTgt r:embed="rId5" name="beep.wav"/>
                                        </p:tgtEl>
                                      </p:cMediaNode>
                                    </p:audio>
                                  </p:subTnLst>
                                </p:cTn>
                              </p:par>
                            </p:childTnLst>
                          </p:cTn>
                        </p:par>
                        <p:par>
                          <p:cTn id="160" fill="hold">
                            <p:stCondLst>
                              <p:cond delay="18000"/>
                            </p:stCondLst>
                            <p:childTnLst>
                              <p:par>
                                <p:cTn id="161" presetID="1" presetClass="entr" presetSubtype="0" fill="hold" grpId="0" nodeType="afterEffect">
                                  <p:stCondLst>
                                    <p:cond delay="1000"/>
                                  </p:stCondLst>
                                  <p:childTnLst>
                                    <p:set>
                                      <p:cBhvr>
                                        <p:cTn id="162"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61"/>
                                            </p:cond>
                                          </p:stCondLst>
                                          <p:endCondLst>
                                            <p:cond evt="onStopAudio" delay="0">
                                              <p:tgtEl>
                                                <p:sldTgt/>
                                              </p:tgtEl>
                                            </p:cond>
                                          </p:endCondLst>
                                        </p:cTn>
                                        <p:tgtEl>
                                          <p:sndTgt r:embed="rId5" name="beep.wav"/>
                                        </p:tgtEl>
                                      </p:cMediaNode>
                                    </p:audio>
                                  </p:subTnLst>
                                </p:cTn>
                              </p:par>
                            </p:childTnLst>
                          </p:cTn>
                        </p:par>
                        <p:par>
                          <p:cTn id="163" fill="hold">
                            <p:stCondLst>
                              <p:cond delay="19000"/>
                            </p:stCondLst>
                            <p:childTnLst>
                              <p:par>
                                <p:cTn id="164" presetID="1" presetClass="entr" presetSubtype="0" fill="hold" grpId="0" nodeType="afterEffect">
                                  <p:stCondLst>
                                    <p:cond delay="1000"/>
                                  </p:stCondLst>
                                  <p:childTnLst>
                                    <p:set>
                                      <p:cBhvr>
                                        <p:cTn id="165"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64"/>
                                            </p:cond>
                                          </p:stCondLst>
                                          <p:endCondLst>
                                            <p:cond evt="onStopAudio" delay="0">
                                              <p:tgtEl>
                                                <p:sldTgt/>
                                              </p:tgtEl>
                                            </p:cond>
                                          </p:endCondLst>
                                        </p:cTn>
                                        <p:tgtEl>
                                          <p:sndTgt r:embed="rId5" name="beep.wav"/>
                                        </p:tgtEl>
                                      </p:cMediaNode>
                                    </p:audio>
                                  </p:subTnLst>
                                </p:cTn>
                              </p:par>
                            </p:childTnLst>
                          </p:cTn>
                        </p:par>
                        <p:par>
                          <p:cTn id="166" fill="hold">
                            <p:stCondLst>
                              <p:cond delay="20000"/>
                            </p:stCondLst>
                            <p:childTnLst>
                              <p:par>
                                <p:cTn id="167" presetID="1" presetClass="entr" presetSubtype="0" fill="hold" grpId="0" nodeType="afterEffect">
                                  <p:stCondLst>
                                    <p:cond delay="1000"/>
                                  </p:stCondLst>
                                  <p:childTnLst>
                                    <p:set>
                                      <p:cBhvr>
                                        <p:cTn id="168"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67"/>
                                            </p:cond>
                                          </p:stCondLst>
                                          <p:endCondLst>
                                            <p:cond evt="onStopAudio" delay="0">
                                              <p:tgtEl>
                                                <p:sldTgt/>
                                              </p:tgtEl>
                                            </p:cond>
                                          </p:endCondLst>
                                        </p:cTn>
                                        <p:tgtEl>
                                          <p:sndTgt r:embed="rId5" name="beep.wav"/>
                                        </p:tgtEl>
                                      </p:cMediaNode>
                                    </p:audio>
                                  </p:subTnLst>
                                </p:cTn>
                              </p:par>
                            </p:childTnLst>
                          </p:cTn>
                        </p:par>
                        <p:par>
                          <p:cTn id="169" fill="hold">
                            <p:stCondLst>
                              <p:cond delay="21000"/>
                            </p:stCondLst>
                            <p:childTnLst>
                              <p:par>
                                <p:cTn id="170" presetID="1" presetClass="entr" presetSubtype="0" fill="hold" grpId="0" nodeType="afterEffect">
                                  <p:stCondLst>
                                    <p:cond delay="1000"/>
                                  </p:stCondLst>
                                  <p:childTnLst>
                                    <p:set>
                                      <p:cBhvr>
                                        <p:cTn id="17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70"/>
                                            </p:cond>
                                          </p:stCondLst>
                                          <p:endCondLst>
                                            <p:cond evt="onStopAudio" delay="0">
                                              <p:tgtEl>
                                                <p:sldTgt/>
                                              </p:tgtEl>
                                            </p:cond>
                                          </p:endCondLst>
                                        </p:cTn>
                                        <p:tgtEl>
                                          <p:sndTgt r:embed="rId5" name="beep.wav"/>
                                        </p:tgtEl>
                                      </p:cMediaNode>
                                    </p:audio>
                                  </p:subTnLst>
                                </p:cTn>
                              </p:par>
                            </p:childTnLst>
                          </p:cTn>
                        </p:par>
                        <p:par>
                          <p:cTn id="172" fill="hold">
                            <p:stCondLst>
                              <p:cond delay="22000"/>
                            </p:stCondLst>
                            <p:childTnLst>
                              <p:par>
                                <p:cTn id="173" presetID="1" presetClass="entr" presetSubtype="0" fill="hold" grpId="0" nodeType="afterEffect">
                                  <p:stCondLst>
                                    <p:cond delay="1000"/>
                                  </p:stCondLst>
                                  <p:childTnLst>
                                    <p:set>
                                      <p:cBhvr>
                                        <p:cTn id="174"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73"/>
                                            </p:cond>
                                          </p:stCondLst>
                                          <p:endCondLst>
                                            <p:cond evt="onStopAudio" delay="0">
                                              <p:tgtEl>
                                                <p:sldTgt/>
                                              </p:tgtEl>
                                            </p:cond>
                                          </p:endCondLst>
                                        </p:cTn>
                                        <p:tgtEl>
                                          <p:sndTgt r:embed="rId5" name="beep.wav"/>
                                        </p:tgtEl>
                                      </p:cMediaNode>
                                    </p:audio>
                                  </p:subTnLst>
                                </p:cTn>
                              </p:par>
                            </p:childTnLst>
                          </p:cTn>
                        </p:par>
                        <p:par>
                          <p:cTn id="175" fill="hold">
                            <p:stCondLst>
                              <p:cond delay="23000"/>
                            </p:stCondLst>
                            <p:childTnLst>
                              <p:par>
                                <p:cTn id="176" presetID="1" presetClass="entr" presetSubtype="0" fill="hold" grpId="0" nodeType="afterEffect">
                                  <p:stCondLst>
                                    <p:cond delay="1000"/>
                                  </p:stCondLst>
                                  <p:childTnLst>
                                    <p:set>
                                      <p:cBhvr>
                                        <p:cTn id="177"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176"/>
                                            </p:cond>
                                          </p:stCondLst>
                                          <p:endCondLst>
                                            <p:cond evt="onStopAudio" delay="0">
                                              <p:tgtEl>
                                                <p:sldTgt/>
                                              </p:tgtEl>
                                            </p:cond>
                                          </p:endCondLst>
                                        </p:cTn>
                                        <p:tgtEl>
                                          <p:sndTgt r:embed="rId5" name="beep.wav"/>
                                        </p:tgtEl>
                                      </p:cMediaNode>
                                    </p:audio>
                                  </p:subTnLst>
                                </p:cTn>
                              </p:par>
                            </p:childTnLst>
                          </p:cTn>
                        </p:par>
                        <p:par>
                          <p:cTn id="178" fill="hold">
                            <p:stCondLst>
                              <p:cond delay="24000"/>
                            </p:stCondLst>
                            <p:childTnLst>
                              <p:par>
                                <p:cTn id="179" presetID="1" presetClass="entr" presetSubtype="0" fill="hold" grpId="0" nodeType="afterEffect">
                                  <p:stCondLst>
                                    <p:cond delay="1000"/>
                                  </p:stCondLst>
                                  <p:childTnLst>
                                    <p:set>
                                      <p:cBhvr>
                                        <p:cTn id="180"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79"/>
                                            </p:cond>
                                          </p:stCondLst>
                                          <p:endCondLst>
                                            <p:cond evt="onStopAudio" delay="0">
                                              <p:tgtEl>
                                                <p:sldTgt/>
                                              </p:tgtEl>
                                            </p:cond>
                                          </p:endCondLst>
                                        </p:cTn>
                                        <p:tgtEl>
                                          <p:sndTgt r:embed="rId5" name="beep.wav"/>
                                        </p:tgtEl>
                                      </p:cMediaNode>
                                    </p:audio>
                                  </p:subTnLst>
                                </p:cTn>
                              </p:par>
                            </p:childTnLst>
                          </p:cTn>
                        </p:par>
                        <p:par>
                          <p:cTn id="181" fill="hold">
                            <p:stCondLst>
                              <p:cond delay="25000"/>
                            </p:stCondLst>
                            <p:childTnLst>
                              <p:par>
                                <p:cTn id="182" presetID="1" presetClass="entr" presetSubtype="0" fill="hold" grpId="0" nodeType="afterEffect">
                                  <p:stCondLst>
                                    <p:cond delay="1000"/>
                                  </p:stCondLst>
                                  <p:childTnLst>
                                    <p:set>
                                      <p:cBhvr>
                                        <p:cTn id="183"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82"/>
                                            </p:cond>
                                          </p:stCondLst>
                                          <p:endCondLst>
                                            <p:cond evt="onStopAudio" delay="0">
                                              <p:tgtEl>
                                                <p:sldTgt/>
                                              </p:tgtEl>
                                            </p:cond>
                                          </p:endCondLst>
                                        </p:cTn>
                                        <p:tgtEl>
                                          <p:sndTgt r:embed="rId5" name="beep.wav"/>
                                        </p:tgtEl>
                                      </p:cMediaNode>
                                    </p:audio>
                                  </p:subTnLst>
                                </p:cTn>
                              </p:par>
                            </p:childTnLst>
                          </p:cTn>
                        </p:par>
                        <p:par>
                          <p:cTn id="184" fill="hold">
                            <p:stCondLst>
                              <p:cond delay="26000"/>
                            </p:stCondLst>
                            <p:childTnLst>
                              <p:par>
                                <p:cTn id="185" presetID="1" presetClass="entr" presetSubtype="0" fill="hold" grpId="0" nodeType="afterEffect">
                                  <p:stCondLst>
                                    <p:cond delay="1000"/>
                                  </p:stCondLst>
                                  <p:childTnLst>
                                    <p:set>
                                      <p:cBhvr>
                                        <p:cTn id="18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85"/>
                                            </p:cond>
                                          </p:stCondLst>
                                          <p:endCondLst>
                                            <p:cond evt="onStopAudio" delay="0">
                                              <p:tgtEl>
                                                <p:sldTgt/>
                                              </p:tgtEl>
                                            </p:cond>
                                          </p:endCondLst>
                                        </p:cTn>
                                        <p:tgtEl>
                                          <p:sndTgt r:embed="rId5" name="beep.wav"/>
                                        </p:tgtEl>
                                      </p:cMediaNode>
                                    </p:audio>
                                  </p:subTnLst>
                                </p:cTn>
                              </p:par>
                            </p:childTnLst>
                          </p:cTn>
                        </p:par>
                        <p:par>
                          <p:cTn id="187" fill="hold">
                            <p:stCondLst>
                              <p:cond delay="27000"/>
                            </p:stCondLst>
                            <p:childTnLst>
                              <p:par>
                                <p:cTn id="188" presetID="1" presetClass="entr" presetSubtype="0" fill="hold" grpId="0" nodeType="afterEffect">
                                  <p:stCondLst>
                                    <p:cond delay="1000"/>
                                  </p:stCondLst>
                                  <p:childTnLst>
                                    <p:set>
                                      <p:cBhvr>
                                        <p:cTn id="189"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88"/>
                                            </p:cond>
                                          </p:stCondLst>
                                          <p:endCondLst>
                                            <p:cond evt="onStopAudio" delay="0">
                                              <p:tgtEl>
                                                <p:sldTgt/>
                                              </p:tgtEl>
                                            </p:cond>
                                          </p:endCondLst>
                                        </p:cTn>
                                        <p:tgtEl>
                                          <p:sndTgt r:embed="rId5" name="beep.wav"/>
                                        </p:tgtEl>
                                      </p:cMediaNode>
                                    </p:audio>
                                  </p:subTnLst>
                                </p:cTn>
                              </p:par>
                            </p:childTnLst>
                          </p:cTn>
                        </p:par>
                        <p:par>
                          <p:cTn id="190" fill="hold">
                            <p:stCondLst>
                              <p:cond delay="28000"/>
                            </p:stCondLst>
                            <p:childTnLst>
                              <p:par>
                                <p:cTn id="191" presetID="1" presetClass="entr" presetSubtype="0" fill="hold" grpId="0" nodeType="afterEffect">
                                  <p:stCondLst>
                                    <p:cond delay="1000"/>
                                  </p:stCondLst>
                                  <p:childTnLst>
                                    <p:set>
                                      <p:cBhvr>
                                        <p:cTn id="192"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91"/>
                                            </p:cond>
                                          </p:stCondLst>
                                          <p:endCondLst>
                                            <p:cond evt="onStopAudio" delay="0">
                                              <p:tgtEl>
                                                <p:sldTgt/>
                                              </p:tgtEl>
                                            </p:cond>
                                          </p:endCondLst>
                                        </p:cTn>
                                        <p:tgtEl>
                                          <p:sndTgt r:embed="rId5" name="beep.wav"/>
                                        </p:tgtEl>
                                      </p:cMediaNode>
                                    </p:audio>
                                  </p:subTnLst>
                                </p:cTn>
                              </p:par>
                            </p:childTnLst>
                          </p:cTn>
                        </p:par>
                        <p:par>
                          <p:cTn id="193" fill="hold">
                            <p:stCondLst>
                              <p:cond delay="29000"/>
                            </p:stCondLst>
                            <p:childTnLst>
                              <p:par>
                                <p:cTn id="194" presetID="1" presetClass="entr" presetSubtype="0" fill="hold" grpId="0" nodeType="afterEffect">
                                  <p:stCondLst>
                                    <p:cond delay="1000"/>
                                  </p:stCondLst>
                                  <p:childTnLst>
                                    <p:set>
                                      <p:cBhvr>
                                        <p:cTn id="195"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94"/>
                                            </p:cond>
                                          </p:stCondLst>
                                          <p:endCondLst>
                                            <p:cond evt="onStopAudio" delay="0">
                                              <p:tgtEl>
                                                <p:sldTgt/>
                                              </p:tgtEl>
                                            </p:cond>
                                          </p:endCondLst>
                                        </p:cTn>
                                        <p:tgtEl>
                                          <p:sndTgt r:embed="rId5" name="beep.wav"/>
                                        </p:tgtEl>
                                      </p:cMediaNode>
                                    </p:audio>
                                  </p:subTnLst>
                                </p:cTn>
                              </p:par>
                            </p:childTnLst>
                          </p:cTn>
                        </p:par>
                        <p:par>
                          <p:cTn id="196" fill="hold">
                            <p:stCondLst>
                              <p:cond delay="30000"/>
                            </p:stCondLst>
                            <p:childTnLst>
                              <p:par>
                                <p:cTn id="197" presetID="1" presetClass="entr" presetSubtype="0" fill="hold" grpId="0" nodeType="afterEffect">
                                  <p:stCondLst>
                                    <p:cond delay="1000"/>
                                  </p:stCondLst>
                                  <p:childTnLst>
                                    <p:set>
                                      <p:cBhvr>
                                        <p:cTn id="198"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97"/>
                                            </p:cond>
                                          </p:stCondLst>
                                          <p:endCondLst>
                                            <p:cond evt="onStopAudio" delay="0">
                                              <p:tgtEl>
                                                <p:sldTgt/>
                                              </p:tgtEl>
                                            </p:cond>
                                          </p:endCondLst>
                                        </p:cTn>
                                        <p:tgtEl>
                                          <p:sndTgt r:embed="rId6" name="GUN.wav"/>
                                        </p:tgtEl>
                                      </p:cMediaNode>
                                    </p:audio>
                                  </p:subTnLst>
                                </p:cTn>
                              </p:par>
                            </p:childTnLst>
                          </p:cTn>
                        </p:par>
                      </p:childTnLst>
                    </p:cTn>
                  </p:par>
                </p:childTnLst>
              </p:cTn>
              <p:nextCondLst>
                <p:cond evt="onClick" delay="0">
                  <p:tgtEl>
                    <p:spTgt spid="19"/>
                  </p:tgtEl>
                </p:cond>
              </p:nextCondLst>
            </p:seq>
          </p:childTnLst>
        </p:cTn>
      </p:par>
    </p:tnLst>
    <p:bldLst>
      <p:bldP spid="4" grpId="0" animBg="1"/>
      <p:bldP spid="26" grpId="0" animBg="1"/>
      <p:bldP spid="40" grpId="0" animBg="1"/>
      <p:bldP spid="41" grpId="0" animBg="1"/>
      <p:bldP spid="42" grpId="0" animBg="1"/>
      <p:bldP spid="43" grpId="0" animBg="1"/>
      <p:bldP spid="44" grpId="0" animBg="1"/>
      <p:bldP spid="20" grpId="0" animBg="1"/>
      <p:bldP spid="21" grpId="0" animBg="1"/>
      <p:bldP spid="22" grpId="0" animBg="1"/>
      <p:bldP spid="23" grpId="0" animBg="1"/>
      <p:bldP spid="24" grpId="0" animBg="1"/>
      <p:bldP spid="25"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5" grpId="0" animBg="1"/>
      <p:bldP spid="46" grpId="0" animBg="1"/>
      <p:bldP spid="48" grpId="0" animBg="1"/>
      <p:bldP spid="50" grpId="0" animBg="1"/>
      <p:bldP spid="52" grpId="0" animBg="1"/>
      <p:bldP spid="54" grpId="0" animBg="1"/>
      <p:bldP spid="55" grpId="0" animBg="1"/>
      <p:bldP spid="56" grpId="0" animBg="1"/>
      <p:bldP spid="57" grpId="0" animBg="1"/>
      <p:bldP spid="58" grpId="0" animBg="1"/>
      <p:bldP spid="59" grpId="0" animBg="1"/>
      <p:bldP spid="60"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992172" y="857090"/>
            <a:ext cx="10526728" cy="291204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3</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xong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cuốn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Dế</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Mèn</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phiêu</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lưu</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vấn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cuốn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đọc</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Cloud 16">
            <a:hlinkClick r:id="rId10"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TextBox 1"/>
          <p:cNvSpPr txBox="1"/>
          <p:nvPr/>
        </p:nvSpPr>
        <p:spPr>
          <a:xfrm>
            <a:off x="10361978" y="6562165"/>
            <a:ext cx="183002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2" name="Picture 4" descr="n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6200000" flipV="1">
            <a:off x="75407" y="5855661"/>
            <a:ext cx="8064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115" descr="ALRMCLOK"/>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5588168"/>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60</a:t>
            </a:r>
          </a:p>
        </p:txBody>
      </p:sp>
      <p:sp>
        <p:nvSpPr>
          <p:cNvPr id="65"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59</a:t>
            </a:r>
          </a:p>
        </p:txBody>
      </p:sp>
      <p:sp>
        <p:nvSpPr>
          <p:cNvPr id="66"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58</a:t>
            </a:r>
          </a:p>
        </p:txBody>
      </p:sp>
      <p:sp>
        <p:nvSpPr>
          <p:cNvPr id="67"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57</a:t>
            </a:r>
          </a:p>
        </p:txBody>
      </p:sp>
      <p:sp>
        <p:nvSpPr>
          <p:cNvPr id="68"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56</a:t>
            </a:r>
          </a:p>
        </p:txBody>
      </p:sp>
      <p:sp>
        <p:nvSpPr>
          <p:cNvPr id="69"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55</a:t>
            </a:r>
          </a:p>
        </p:txBody>
      </p:sp>
      <p:sp>
        <p:nvSpPr>
          <p:cNvPr id="70"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54</a:t>
            </a:r>
          </a:p>
        </p:txBody>
      </p:sp>
      <p:sp>
        <p:nvSpPr>
          <p:cNvPr id="71"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53</a:t>
            </a:r>
          </a:p>
        </p:txBody>
      </p:sp>
      <p:sp>
        <p:nvSpPr>
          <p:cNvPr id="72"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52</a:t>
            </a:r>
          </a:p>
        </p:txBody>
      </p:sp>
      <p:sp>
        <p:nvSpPr>
          <p:cNvPr id="73"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51</a:t>
            </a:r>
          </a:p>
        </p:txBody>
      </p:sp>
      <p:sp>
        <p:nvSpPr>
          <p:cNvPr id="74"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50</a:t>
            </a:r>
          </a:p>
        </p:txBody>
      </p:sp>
      <p:sp>
        <p:nvSpPr>
          <p:cNvPr id="75"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49</a:t>
            </a:r>
          </a:p>
        </p:txBody>
      </p:sp>
      <p:sp>
        <p:nvSpPr>
          <p:cNvPr id="76"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48</a:t>
            </a:r>
          </a:p>
        </p:txBody>
      </p:sp>
      <p:sp>
        <p:nvSpPr>
          <p:cNvPr id="77"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47</a:t>
            </a:r>
          </a:p>
        </p:txBody>
      </p:sp>
      <p:sp>
        <p:nvSpPr>
          <p:cNvPr id="78"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46</a:t>
            </a:r>
          </a:p>
        </p:txBody>
      </p:sp>
      <p:sp>
        <p:nvSpPr>
          <p:cNvPr id="79"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45</a:t>
            </a:r>
          </a:p>
        </p:txBody>
      </p:sp>
      <p:sp>
        <p:nvSpPr>
          <p:cNvPr id="80"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44</a:t>
            </a:r>
          </a:p>
        </p:txBody>
      </p:sp>
      <p:sp>
        <p:nvSpPr>
          <p:cNvPr id="81"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43</a:t>
            </a:r>
          </a:p>
        </p:txBody>
      </p:sp>
      <p:sp>
        <p:nvSpPr>
          <p:cNvPr id="82"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42</a:t>
            </a:r>
          </a:p>
        </p:txBody>
      </p:sp>
      <p:sp>
        <p:nvSpPr>
          <p:cNvPr id="83"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41</a:t>
            </a:r>
          </a:p>
        </p:txBody>
      </p:sp>
      <p:sp>
        <p:nvSpPr>
          <p:cNvPr id="84"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40</a:t>
            </a:r>
          </a:p>
        </p:txBody>
      </p:sp>
      <p:sp>
        <p:nvSpPr>
          <p:cNvPr id="85"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39</a:t>
            </a:r>
          </a:p>
        </p:txBody>
      </p:sp>
      <p:sp>
        <p:nvSpPr>
          <p:cNvPr id="86"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38</a:t>
            </a:r>
          </a:p>
        </p:txBody>
      </p:sp>
      <p:sp>
        <p:nvSpPr>
          <p:cNvPr id="87"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37</a:t>
            </a:r>
          </a:p>
        </p:txBody>
      </p:sp>
      <p:sp>
        <p:nvSpPr>
          <p:cNvPr id="88"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36</a:t>
            </a:r>
          </a:p>
        </p:txBody>
      </p:sp>
      <p:sp>
        <p:nvSpPr>
          <p:cNvPr id="89"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35</a:t>
            </a:r>
          </a:p>
        </p:txBody>
      </p:sp>
      <p:sp>
        <p:nvSpPr>
          <p:cNvPr id="90"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34</a:t>
            </a:r>
          </a:p>
        </p:txBody>
      </p:sp>
      <p:sp>
        <p:nvSpPr>
          <p:cNvPr id="91"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33</a:t>
            </a:r>
          </a:p>
        </p:txBody>
      </p:sp>
      <p:sp>
        <p:nvSpPr>
          <p:cNvPr id="92"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32</a:t>
            </a:r>
          </a:p>
        </p:txBody>
      </p:sp>
      <p:sp>
        <p:nvSpPr>
          <p:cNvPr id="93"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31</a:t>
            </a:r>
          </a:p>
        </p:txBody>
      </p:sp>
      <p:sp>
        <p:nvSpPr>
          <p:cNvPr id="94"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30</a:t>
            </a:r>
          </a:p>
        </p:txBody>
      </p:sp>
      <p:sp>
        <p:nvSpPr>
          <p:cNvPr id="95"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29</a:t>
            </a:r>
          </a:p>
        </p:txBody>
      </p:sp>
      <p:sp>
        <p:nvSpPr>
          <p:cNvPr id="96"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28</a:t>
            </a:r>
          </a:p>
        </p:txBody>
      </p:sp>
      <p:sp>
        <p:nvSpPr>
          <p:cNvPr id="97"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27</a:t>
            </a:r>
          </a:p>
        </p:txBody>
      </p:sp>
      <p:sp>
        <p:nvSpPr>
          <p:cNvPr id="98"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26</a:t>
            </a:r>
          </a:p>
        </p:txBody>
      </p:sp>
      <p:sp>
        <p:nvSpPr>
          <p:cNvPr id="99"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25</a:t>
            </a:r>
          </a:p>
        </p:txBody>
      </p:sp>
      <p:sp>
        <p:nvSpPr>
          <p:cNvPr id="100"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24</a:t>
            </a:r>
          </a:p>
        </p:txBody>
      </p:sp>
      <p:sp>
        <p:nvSpPr>
          <p:cNvPr id="101"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23</a:t>
            </a:r>
          </a:p>
        </p:txBody>
      </p:sp>
      <p:sp>
        <p:nvSpPr>
          <p:cNvPr id="102"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22</a:t>
            </a:r>
          </a:p>
        </p:txBody>
      </p:sp>
      <p:sp>
        <p:nvSpPr>
          <p:cNvPr id="103"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21</a:t>
            </a:r>
          </a:p>
        </p:txBody>
      </p:sp>
      <p:sp>
        <p:nvSpPr>
          <p:cNvPr id="104"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20</a:t>
            </a:r>
          </a:p>
        </p:txBody>
      </p:sp>
      <p:sp>
        <p:nvSpPr>
          <p:cNvPr id="105"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19</a:t>
            </a:r>
          </a:p>
        </p:txBody>
      </p:sp>
      <p:sp>
        <p:nvSpPr>
          <p:cNvPr id="106"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18</a:t>
            </a:r>
          </a:p>
        </p:txBody>
      </p:sp>
      <p:sp>
        <p:nvSpPr>
          <p:cNvPr id="107"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17</a:t>
            </a:r>
          </a:p>
        </p:txBody>
      </p:sp>
      <p:sp>
        <p:nvSpPr>
          <p:cNvPr id="108"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16</a:t>
            </a:r>
          </a:p>
        </p:txBody>
      </p:sp>
      <p:sp>
        <p:nvSpPr>
          <p:cNvPr id="109"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15</a:t>
            </a:r>
          </a:p>
        </p:txBody>
      </p:sp>
      <p:sp>
        <p:nvSpPr>
          <p:cNvPr id="110"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14</a:t>
            </a:r>
          </a:p>
        </p:txBody>
      </p:sp>
      <p:sp>
        <p:nvSpPr>
          <p:cNvPr id="111"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13</a:t>
            </a:r>
          </a:p>
        </p:txBody>
      </p:sp>
      <p:sp>
        <p:nvSpPr>
          <p:cNvPr id="112"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12</a:t>
            </a:r>
          </a:p>
        </p:txBody>
      </p:sp>
      <p:sp>
        <p:nvSpPr>
          <p:cNvPr id="113"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11</a:t>
            </a:r>
          </a:p>
        </p:txBody>
      </p:sp>
      <p:sp>
        <p:nvSpPr>
          <p:cNvPr id="114"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10</a:t>
            </a:r>
          </a:p>
        </p:txBody>
      </p:sp>
      <p:sp>
        <p:nvSpPr>
          <p:cNvPr id="115"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9</a:t>
            </a:r>
          </a:p>
        </p:txBody>
      </p:sp>
      <p:sp>
        <p:nvSpPr>
          <p:cNvPr id="116"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8</a:t>
            </a:r>
          </a:p>
        </p:txBody>
      </p:sp>
      <p:sp>
        <p:nvSpPr>
          <p:cNvPr id="117"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7</a:t>
            </a:r>
          </a:p>
        </p:txBody>
      </p:sp>
      <p:sp>
        <p:nvSpPr>
          <p:cNvPr id="118"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6</a:t>
            </a:r>
          </a:p>
        </p:txBody>
      </p:sp>
      <p:sp>
        <p:nvSpPr>
          <p:cNvPr id="119"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5</a:t>
            </a:r>
          </a:p>
        </p:txBody>
      </p:sp>
      <p:sp>
        <p:nvSpPr>
          <p:cNvPr id="120"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4</a:t>
            </a:r>
          </a:p>
        </p:txBody>
      </p:sp>
      <p:sp>
        <p:nvSpPr>
          <p:cNvPr id="121"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3</a:t>
            </a:r>
          </a:p>
        </p:txBody>
      </p:sp>
      <p:sp>
        <p:nvSpPr>
          <p:cNvPr id="122"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2</a:t>
            </a:r>
          </a:p>
        </p:txBody>
      </p:sp>
      <p:sp>
        <p:nvSpPr>
          <p:cNvPr id="123"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smtClean="0">
                <a:ln>
                  <a:noFill/>
                </a:ln>
                <a:solidFill>
                  <a:srgbClr val="DC2608"/>
                </a:solidFill>
                <a:effectLst/>
                <a:uLnTx/>
                <a:uFillTx/>
                <a:latin typeface=".VnBlack" pitchFamily="34" charset="0"/>
                <a:ea typeface="+mn-ea"/>
                <a:cs typeface="Arial" panose="020B0604020202020204" pitchFamily="34" charset="0"/>
              </a:rPr>
              <a:t>1</a:t>
            </a:r>
          </a:p>
        </p:txBody>
      </p:sp>
      <p:sp>
        <p:nvSpPr>
          <p:cNvPr id="124" name="Oval 176"/>
          <p:cNvSpPr>
            <a:spLocks noChangeArrowheads="1"/>
          </p:cNvSpPr>
          <p:nvPr/>
        </p:nvSpPr>
        <p:spPr bwMode="auto">
          <a:xfrm>
            <a:off x="228600" y="5969168"/>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62174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7"/>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9"/>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11"/>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20000" fill="hold"/>
                                        <p:tgtEl>
                                          <p:spTgt spid="40"/>
                                        </p:tgtEl>
                                        <p:attrNameLst>
                                          <p:attrName>ppt_x</p:attrName>
                                        </p:attrNameLst>
                                      </p:cBhvr>
                                      <p:tavLst>
                                        <p:tav tm="0">
                                          <p:val>
                                            <p:strVal val="1+#ppt_w/2"/>
                                          </p:val>
                                        </p:tav>
                                        <p:tav tm="100000">
                                          <p:val>
                                            <p:strVal val="#ppt_x"/>
                                          </p:val>
                                        </p:tav>
                                      </p:tavLst>
                                    </p:anim>
                                    <p:anim calcmode="lin" valueType="num">
                                      <p:cBhvr additive="base">
                                        <p:cTn id="19" dur="20000" fill="hold"/>
                                        <p:tgtEl>
                                          <p:spTgt spid="40"/>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20000" fill="hold"/>
                                        <p:tgtEl>
                                          <p:spTgt spid="41"/>
                                        </p:tgtEl>
                                        <p:attrNameLst>
                                          <p:attrName>ppt_x</p:attrName>
                                        </p:attrNameLst>
                                      </p:cBhvr>
                                      <p:tavLst>
                                        <p:tav tm="0">
                                          <p:val>
                                            <p:strVal val="0-#ppt_w/2"/>
                                          </p:val>
                                        </p:tav>
                                        <p:tav tm="100000">
                                          <p:val>
                                            <p:strVal val="#ppt_x"/>
                                          </p:val>
                                        </p:tav>
                                      </p:tavLst>
                                    </p:anim>
                                    <p:anim calcmode="lin" valueType="num">
                                      <p:cBhvr additive="base">
                                        <p:cTn id="2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63"/>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grpId="0" nodeType="afterEffect">
                                  <p:stCondLst>
                                    <p:cond delay="1000"/>
                                  </p:stCondLst>
                                  <p:childTnLst>
                                    <p:set>
                                      <p:cBhvr>
                                        <p:cTn id="2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beep.wav"/>
                                        </p:tgtEl>
                                      </p:cMediaNode>
                                    </p:audio>
                                  </p:subTnLst>
                                </p:cTn>
                              </p:par>
                            </p:childTnLst>
                          </p:cTn>
                        </p:par>
                        <p:par>
                          <p:cTn id="29" fill="hold">
                            <p:stCondLst>
                              <p:cond delay="1000"/>
                            </p:stCondLst>
                            <p:childTnLst>
                              <p:par>
                                <p:cTn id="30" presetID="1" presetClass="entr" presetSubtype="0" fill="hold" grpId="0" nodeType="afterEffect">
                                  <p:stCondLst>
                                    <p:cond delay="1000"/>
                                  </p:stCondLst>
                                  <p:childTnLst>
                                    <p:set>
                                      <p:cBhvr>
                                        <p:cTn id="3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beep.wav"/>
                                        </p:tgtEl>
                                      </p:cMediaNode>
                                    </p:audio>
                                  </p:subTnLst>
                                </p:cTn>
                              </p:par>
                            </p:childTnLst>
                          </p:cTn>
                        </p:par>
                        <p:par>
                          <p:cTn id="32" fill="hold">
                            <p:stCondLst>
                              <p:cond delay="2000"/>
                            </p:stCondLst>
                            <p:childTnLst>
                              <p:par>
                                <p:cTn id="33" presetID="1" presetClass="entr" presetSubtype="0" fill="hold" grpId="0" nodeType="afterEffect">
                                  <p:stCondLst>
                                    <p:cond delay="1000"/>
                                  </p:stCondLst>
                                  <p:childTnLst>
                                    <p:set>
                                      <p:cBhvr>
                                        <p:cTn id="3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beep.wav"/>
                                        </p:tgtEl>
                                      </p:cMediaNode>
                                    </p:audio>
                                  </p:subTnLst>
                                </p:cTn>
                              </p:par>
                            </p:childTnLst>
                          </p:cTn>
                        </p:par>
                        <p:par>
                          <p:cTn id="35" fill="hold">
                            <p:stCondLst>
                              <p:cond delay="3000"/>
                            </p:stCondLst>
                            <p:childTnLst>
                              <p:par>
                                <p:cTn id="36" presetID="1" presetClass="entr" presetSubtype="0" fill="hold" grpId="0" nodeType="afterEffect">
                                  <p:stCondLst>
                                    <p:cond delay="1000"/>
                                  </p:stCondLst>
                                  <p:childTnLst>
                                    <p:set>
                                      <p:cBhvr>
                                        <p:cTn id="3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beep.wav"/>
                                        </p:tgtEl>
                                      </p:cMediaNode>
                                    </p:audio>
                                  </p:subTnLst>
                                </p:cTn>
                              </p:par>
                            </p:childTnLst>
                          </p:cTn>
                        </p:par>
                        <p:par>
                          <p:cTn id="38" fill="hold">
                            <p:stCondLst>
                              <p:cond delay="4000"/>
                            </p:stCondLst>
                            <p:childTnLst>
                              <p:par>
                                <p:cTn id="39" presetID="1" presetClass="entr" presetSubtype="0" fill="hold" grpId="0" nodeType="afterEffect">
                                  <p:stCondLst>
                                    <p:cond delay="1000"/>
                                  </p:stCondLst>
                                  <p:childTnLst>
                                    <p:set>
                                      <p:cBhvr>
                                        <p:cTn id="4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beep.wav"/>
                                        </p:tgtEl>
                                      </p:cMediaNode>
                                    </p:audio>
                                  </p:subTnLst>
                                </p:cTn>
                              </p:par>
                            </p:childTnLst>
                          </p:cTn>
                        </p:par>
                        <p:par>
                          <p:cTn id="41" fill="hold">
                            <p:stCondLst>
                              <p:cond delay="5000"/>
                            </p:stCondLst>
                            <p:childTnLst>
                              <p:par>
                                <p:cTn id="42" presetID="1" presetClass="entr" presetSubtype="0" fill="hold" grpId="0" nodeType="afterEffect">
                                  <p:stCondLst>
                                    <p:cond delay="1000"/>
                                  </p:stCondLst>
                                  <p:childTnLst>
                                    <p:set>
                                      <p:cBhvr>
                                        <p:cTn id="4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beep.wav"/>
                                        </p:tgtEl>
                                      </p:cMediaNode>
                                    </p:audio>
                                  </p:subTnLst>
                                </p:cTn>
                              </p:par>
                            </p:childTnLst>
                          </p:cTn>
                        </p:par>
                        <p:par>
                          <p:cTn id="44" fill="hold">
                            <p:stCondLst>
                              <p:cond delay="6000"/>
                            </p:stCondLst>
                            <p:childTnLst>
                              <p:par>
                                <p:cTn id="45" presetID="1" presetClass="entr" presetSubtype="0" fill="hold" grpId="0" nodeType="afterEffect">
                                  <p:stCondLst>
                                    <p:cond delay="1000"/>
                                  </p:stCondLst>
                                  <p:childTnLst>
                                    <p:set>
                                      <p:cBhvr>
                                        <p:cTn id="46"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2" name="beep.wav"/>
                                        </p:tgtEl>
                                      </p:cMediaNode>
                                    </p:audio>
                                  </p:subTnLst>
                                </p:cTn>
                              </p:par>
                            </p:childTnLst>
                          </p:cTn>
                        </p:par>
                        <p:par>
                          <p:cTn id="47" fill="hold">
                            <p:stCondLst>
                              <p:cond delay="7000"/>
                            </p:stCondLst>
                            <p:childTnLst>
                              <p:par>
                                <p:cTn id="48" presetID="1" presetClass="entr" presetSubtype="0" fill="hold" grpId="0" nodeType="afterEffect">
                                  <p:stCondLst>
                                    <p:cond delay="1000"/>
                                  </p:stCondLst>
                                  <p:childTnLst>
                                    <p:set>
                                      <p:cBhvr>
                                        <p:cTn id="49"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2" name="beep.wav"/>
                                        </p:tgtEl>
                                      </p:cMediaNode>
                                    </p:audio>
                                  </p:subTnLst>
                                </p:cTn>
                              </p:par>
                            </p:childTnLst>
                          </p:cTn>
                        </p:par>
                        <p:par>
                          <p:cTn id="50" fill="hold">
                            <p:stCondLst>
                              <p:cond delay="8000"/>
                            </p:stCondLst>
                            <p:childTnLst>
                              <p:par>
                                <p:cTn id="51" presetID="1" presetClass="entr" presetSubtype="0" fill="hold" grpId="0" nodeType="afterEffect">
                                  <p:stCondLst>
                                    <p:cond delay="1000"/>
                                  </p:stCondLst>
                                  <p:childTnLst>
                                    <p:set>
                                      <p:cBhvr>
                                        <p:cTn id="52"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2" name="beep.wav"/>
                                        </p:tgtEl>
                                      </p:cMediaNode>
                                    </p:audio>
                                  </p:subTnLst>
                                </p:cTn>
                              </p:par>
                            </p:childTnLst>
                          </p:cTn>
                        </p:par>
                        <p:par>
                          <p:cTn id="53" fill="hold">
                            <p:stCondLst>
                              <p:cond delay="9000"/>
                            </p:stCondLst>
                            <p:childTnLst>
                              <p:par>
                                <p:cTn id="54" presetID="1" presetClass="entr" presetSubtype="0" fill="hold" grpId="0" nodeType="afterEffect">
                                  <p:stCondLst>
                                    <p:cond delay="1000"/>
                                  </p:stCondLst>
                                  <p:childTnLst>
                                    <p:set>
                                      <p:cBhvr>
                                        <p:cTn id="55"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2" name="beep.wav"/>
                                        </p:tgtEl>
                                      </p:cMediaNode>
                                    </p:audio>
                                  </p:subTnLst>
                                </p:cTn>
                              </p:par>
                            </p:childTnLst>
                          </p:cTn>
                        </p:par>
                        <p:par>
                          <p:cTn id="56" fill="hold">
                            <p:stCondLst>
                              <p:cond delay="10000"/>
                            </p:stCondLst>
                            <p:childTnLst>
                              <p:par>
                                <p:cTn id="57" presetID="1" presetClass="entr" presetSubtype="0" fill="hold" grpId="0" nodeType="afterEffect">
                                  <p:stCondLst>
                                    <p:cond delay="1000"/>
                                  </p:stCondLst>
                                  <p:childTnLst>
                                    <p:set>
                                      <p:cBhvr>
                                        <p:cTn id="58"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beep.wav"/>
                                        </p:tgtEl>
                                      </p:cMediaNode>
                                    </p:audio>
                                  </p:subTnLst>
                                </p:cTn>
                              </p:par>
                            </p:childTnLst>
                          </p:cTn>
                        </p:par>
                        <p:par>
                          <p:cTn id="59" fill="hold">
                            <p:stCondLst>
                              <p:cond delay="11000"/>
                            </p:stCondLst>
                            <p:childTnLst>
                              <p:par>
                                <p:cTn id="60" presetID="1" presetClass="entr" presetSubtype="0" fill="hold" grpId="0" nodeType="afterEffect">
                                  <p:stCondLst>
                                    <p:cond delay="1000"/>
                                  </p:stCondLst>
                                  <p:childTnLst>
                                    <p:set>
                                      <p:cBhvr>
                                        <p:cTn id="61"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2" name="beep.wav"/>
                                        </p:tgtEl>
                                      </p:cMediaNode>
                                    </p:audio>
                                  </p:subTnLst>
                                </p:cTn>
                              </p:par>
                            </p:childTnLst>
                          </p:cTn>
                        </p:par>
                        <p:par>
                          <p:cTn id="62" fill="hold">
                            <p:stCondLst>
                              <p:cond delay="12000"/>
                            </p:stCondLst>
                            <p:childTnLst>
                              <p:par>
                                <p:cTn id="63" presetID="1" presetClass="entr" presetSubtype="0" fill="hold" grpId="0" nodeType="afterEffect">
                                  <p:stCondLst>
                                    <p:cond delay="1000"/>
                                  </p:stCondLst>
                                  <p:childTnLst>
                                    <p:set>
                                      <p:cBhvr>
                                        <p:cTn id="64"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2" name="beep.wav"/>
                                        </p:tgtEl>
                                      </p:cMediaNode>
                                    </p:audio>
                                  </p:subTnLst>
                                </p:cTn>
                              </p:par>
                            </p:childTnLst>
                          </p:cTn>
                        </p:par>
                        <p:par>
                          <p:cTn id="65" fill="hold">
                            <p:stCondLst>
                              <p:cond delay="13000"/>
                            </p:stCondLst>
                            <p:childTnLst>
                              <p:par>
                                <p:cTn id="66" presetID="1" presetClass="entr" presetSubtype="0" fill="hold" grpId="0" nodeType="afterEffect">
                                  <p:stCondLst>
                                    <p:cond delay="1000"/>
                                  </p:stCondLst>
                                  <p:childTnLst>
                                    <p:set>
                                      <p:cBhvr>
                                        <p:cTn id="67"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2" name="beep.wav"/>
                                        </p:tgtEl>
                                      </p:cMediaNode>
                                    </p:audio>
                                  </p:subTnLst>
                                </p:cTn>
                              </p:par>
                            </p:childTnLst>
                          </p:cTn>
                        </p:par>
                        <p:par>
                          <p:cTn id="68" fill="hold">
                            <p:stCondLst>
                              <p:cond delay="14000"/>
                            </p:stCondLst>
                            <p:childTnLst>
                              <p:par>
                                <p:cTn id="69" presetID="1" presetClass="entr" presetSubtype="0" fill="hold" grpId="0" nodeType="afterEffect">
                                  <p:stCondLst>
                                    <p:cond delay="1000"/>
                                  </p:stCondLst>
                                  <p:childTnLst>
                                    <p:set>
                                      <p:cBhvr>
                                        <p:cTn id="70"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2" name="beep.wav"/>
                                        </p:tgtEl>
                                      </p:cMediaNode>
                                    </p:audio>
                                  </p:subTnLst>
                                </p:cTn>
                              </p:par>
                            </p:childTnLst>
                          </p:cTn>
                        </p:par>
                        <p:par>
                          <p:cTn id="71" fill="hold">
                            <p:stCondLst>
                              <p:cond delay="15000"/>
                            </p:stCondLst>
                            <p:childTnLst>
                              <p:par>
                                <p:cTn id="72" presetID="1" presetClass="entr" presetSubtype="0" fill="hold" grpId="0" nodeType="afterEffect">
                                  <p:stCondLst>
                                    <p:cond delay="1000"/>
                                  </p:stCondLst>
                                  <p:childTnLst>
                                    <p:set>
                                      <p:cBhvr>
                                        <p:cTn id="73"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beep.wav"/>
                                        </p:tgtEl>
                                      </p:cMediaNode>
                                    </p:audio>
                                  </p:subTnLst>
                                </p:cTn>
                              </p:par>
                            </p:childTnLst>
                          </p:cTn>
                        </p:par>
                        <p:par>
                          <p:cTn id="74" fill="hold">
                            <p:stCondLst>
                              <p:cond delay="16000"/>
                            </p:stCondLst>
                            <p:childTnLst>
                              <p:par>
                                <p:cTn id="75" presetID="1" presetClass="entr" presetSubtype="0" fill="hold" grpId="0" nodeType="afterEffect">
                                  <p:stCondLst>
                                    <p:cond delay="1000"/>
                                  </p:stCondLst>
                                  <p:childTnLst>
                                    <p:set>
                                      <p:cBhvr>
                                        <p:cTn id="76"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2" name="beep.wav"/>
                                        </p:tgtEl>
                                      </p:cMediaNode>
                                    </p:audio>
                                  </p:subTnLst>
                                </p:cTn>
                              </p:par>
                            </p:childTnLst>
                          </p:cTn>
                        </p:par>
                        <p:par>
                          <p:cTn id="77" fill="hold">
                            <p:stCondLst>
                              <p:cond delay="17000"/>
                            </p:stCondLst>
                            <p:childTnLst>
                              <p:par>
                                <p:cTn id="78" presetID="1" presetClass="entr" presetSubtype="0" fill="hold" grpId="0" nodeType="afterEffect">
                                  <p:stCondLst>
                                    <p:cond delay="1000"/>
                                  </p:stCondLst>
                                  <p:childTnLst>
                                    <p:set>
                                      <p:cBhvr>
                                        <p:cTn id="79"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2" name="beep.wav"/>
                                        </p:tgtEl>
                                      </p:cMediaNode>
                                    </p:audio>
                                  </p:subTnLst>
                                </p:cTn>
                              </p:par>
                            </p:childTnLst>
                          </p:cTn>
                        </p:par>
                        <p:par>
                          <p:cTn id="80" fill="hold">
                            <p:stCondLst>
                              <p:cond delay="18000"/>
                            </p:stCondLst>
                            <p:childTnLst>
                              <p:par>
                                <p:cTn id="81" presetID="1" presetClass="entr" presetSubtype="0" fill="hold" grpId="0" nodeType="afterEffect">
                                  <p:stCondLst>
                                    <p:cond delay="1000"/>
                                  </p:stCondLst>
                                  <p:childTnLst>
                                    <p:set>
                                      <p:cBhvr>
                                        <p:cTn id="82"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 name="beep.wav"/>
                                        </p:tgtEl>
                                      </p:cMediaNode>
                                    </p:audio>
                                  </p:subTnLst>
                                </p:cTn>
                              </p:par>
                            </p:childTnLst>
                          </p:cTn>
                        </p:par>
                        <p:par>
                          <p:cTn id="83" fill="hold">
                            <p:stCondLst>
                              <p:cond delay="19000"/>
                            </p:stCondLst>
                            <p:childTnLst>
                              <p:par>
                                <p:cTn id="84" presetID="1" presetClass="entr" presetSubtype="0" fill="hold" grpId="0" nodeType="afterEffect">
                                  <p:stCondLst>
                                    <p:cond delay="1000"/>
                                  </p:stCondLst>
                                  <p:childTnLst>
                                    <p:set>
                                      <p:cBhvr>
                                        <p:cTn id="85"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2" name="beep.wav"/>
                                        </p:tgtEl>
                                      </p:cMediaNode>
                                    </p:audio>
                                  </p:subTnLst>
                                </p:cTn>
                              </p:par>
                            </p:childTnLst>
                          </p:cTn>
                        </p:par>
                        <p:par>
                          <p:cTn id="86" fill="hold">
                            <p:stCondLst>
                              <p:cond delay="20000"/>
                            </p:stCondLst>
                            <p:childTnLst>
                              <p:par>
                                <p:cTn id="87" presetID="1" presetClass="entr" presetSubtype="0" fill="hold" grpId="0" nodeType="afterEffect">
                                  <p:stCondLst>
                                    <p:cond delay="1000"/>
                                  </p:stCondLst>
                                  <p:childTnLst>
                                    <p:set>
                                      <p:cBhvr>
                                        <p:cTn id="88"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2" name="beep.wav"/>
                                        </p:tgtEl>
                                      </p:cMediaNode>
                                    </p:audio>
                                  </p:subTnLst>
                                </p:cTn>
                              </p:par>
                            </p:childTnLst>
                          </p:cTn>
                        </p:par>
                        <p:par>
                          <p:cTn id="89" fill="hold">
                            <p:stCondLst>
                              <p:cond delay="21000"/>
                            </p:stCondLst>
                            <p:childTnLst>
                              <p:par>
                                <p:cTn id="90" presetID="1" presetClass="entr" presetSubtype="0" fill="hold" grpId="0" nodeType="afterEffect">
                                  <p:stCondLst>
                                    <p:cond delay="1000"/>
                                  </p:stCondLst>
                                  <p:childTnLst>
                                    <p:set>
                                      <p:cBhvr>
                                        <p:cTn id="91"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2" name="beep.wav"/>
                                        </p:tgtEl>
                                      </p:cMediaNode>
                                    </p:audio>
                                  </p:subTnLst>
                                </p:cTn>
                              </p:par>
                            </p:childTnLst>
                          </p:cTn>
                        </p:par>
                        <p:par>
                          <p:cTn id="92" fill="hold">
                            <p:stCondLst>
                              <p:cond delay="22000"/>
                            </p:stCondLst>
                            <p:childTnLst>
                              <p:par>
                                <p:cTn id="93" presetID="1" presetClass="entr" presetSubtype="0" fill="hold" grpId="0" nodeType="afterEffect">
                                  <p:stCondLst>
                                    <p:cond delay="1000"/>
                                  </p:stCondLst>
                                  <p:childTnLst>
                                    <p:set>
                                      <p:cBhvr>
                                        <p:cTn id="94"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2" name="beep.wav"/>
                                        </p:tgtEl>
                                      </p:cMediaNode>
                                    </p:audio>
                                  </p:subTnLst>
                                </p:cTn>
                              </p:par>
                            </p:childTnLst>
                          </p:cTn>
                        </p:par>
                        <p:par>
                          <p:cTn id="95" fill="hold">
                            <p:stCondLst>
                              <p:cond delay="23000"/>
                            </p:stCondLst>
                            <p:childTnLst>
                              <p:par>
                                <p:cTn id="96" presetID="1" presetClass="entr" presetSubtype="0" fill="hold" grpId="0" nodeType="afterEffect">
                                  <p:stCondLst>
                                    <p:cond delay="1000"/>
                                  </p:stCondLst>
                                  <p:childTnLst>
                                    <p:set>
                                      <p:cBhvr>
                                        <p:cTn id="97" dur="1" fill="hold">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2" name="beep.wav"/>
                                        </p:tgtEl>
                                      </p:cMediaNode>
                                    </p:audio>
                                  </p:subTnLst>
                                </p:cTn>
                              </p:par>
                            </p:childTnLst>
                          </p:cTn>
                        </p:par>
                        <p:par>
                          <p:cTn id="98" fill="hold">
                            <p:stCondLst>
                              <p:cond delay="24000"/>
                            </p:stCondLst>
                            <p:childTnLst>
                              <p:par>
                                <p:cTn id="99" presetID="1" presetClass="entr" presetSubtype="0" fill="hold" grpId="0" nodeType="afterEffect">
                                  <p:stCondLst>
                                    <p:cond delay="1000"/>
                                  </p:stCondLst>
                                  <p:childTnLst>
                                    <p:set>
                                      <p:cBhvr>
                                        <p:cTn id="100" dur="1" fill="hold">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2" name="beep.wav"/>
                                        </p:tgtEl>
                                      </p:cMediaNode>
                                    </p:audio>
                                  </p:subTnLst>
                                </p:cTn>
                              </p:par>
                            </p:childTnLst>
                          </p:cTn>
                        </p:par>
                        <p:par>
                          <p:cTn id="101" fill="hold">
                            <p:stCondLst>
                              <p:cond delay="25000"/>
                            </p:stCondLst>
                            <p:childTnLst>
                              <p:par>
                                <p:cTn id="102" presetID="1" presetClass="entr" presetSubtype="0" fill="hold" grpId="0" nodeType="afterEffect">
                                  <p:stCondLst>
                                    <p:cond delay="1000"/>
                                  </p:stCondLst>
                                  <p:childTnLst>
                                    <p:set>
                                      <p:cBhvr>
                                        <p:cTn id="103" dur="1" fill="hold">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2" name="beep.wav"/>
                                        </p:tgtEl>
                                      </p:cMediaNode>
                                    </p:audio>
                                  </p:subTnLst>
                                </p:cTn>
                              </p:par>
                            </p:childTnLst>
                          </p:cTn>
                        </p:par>
                        <p:par>
                          <p:cTn id="104" fill="hold">
                            <p:stCondLst>
                              <p:cond delay="26000"/>
                            </p:stCondLst>
                            <p:childTnLst>
                              <p:par>
                                <p:cTn id="105" presetID="1" presetClass="entr" presetSubtype="0" fill="hold" grpId="0" nodeType="afterEffect">
                                  <p:stCondLst>
                                    <p:cond delay="1000"/>
                                  </p:stCondLst>
                                  <p:childTnLst>
                                    <p:set>
                                      <p:cBhvr>
                                        <p:cTn id="106" dur="1" fill="hold">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2" name="beep.wav"/>
                                        </p:tgtEl>
                                      </p:cMediaNode>
                                    </p:audio>
                                  </p:subTnLst>
                                </p:cTn>
                              </p:par>
                            </p:childTnLst>
                          </p:cTn>
                        </p:par>
                        <p:par>
                          <p:cTn id="107" fill="hold">
                            <p:stCondLst>
                              <p:cond delay="27000"/>
                            </p:stCondLst>
                            <p:childTnLst>
                              <p:par>
                                <p:cTn id="108" presetID="1" presetClass="entr" presetSubtype="0" fill="hold" grpId="0" nodeType="afterEffect">
                                  <p:stCondLst>
                                    <p:cond delay="1000"/>
                                  </p:stCondLst>
                                  <p:childTnLst>
                                    <p:set>
                                      <p:cBhvr>
                                        <p:cTn id="109"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2" name="beep.wav"/>
                                        </p:tgtEl>
                                      </p:cMediaNode>
                                    </p:audio>
                                  </p:subTnLst>
                                </p:cTn>
                              </p:par>
                            </p:childTnLst>
                          </p:cTn>
                        </p:par>
                        <p:par>
                          <p:cTn id="110" fill="hold">
                            <p:stCondLst>
                              <p:cond delay="28000"/>
                            </p:stCondLst>
                            <p:childTnLst>
                              <p:par>
                                <p:cTn id="111" presetID="1" presetClass="entr" presetSubtype="0" fill="hold" grpId="0" nodeType="afterEffect">
                                  <p:stCondLst>
                                    <p:cond delay="1000"/>
                                  </p:stCondLst>
                                  <p:childTnLst>
                                    <p:set>
                                      <p:cBhvr>
                                        <p:cTn id="112"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2" name="beep.wav"/>
                                        </p:tgtEl>
                                      </p:cMediaNode>
                                    </p:audio>
                                  </p:subTnLst>
                                </p:cTn>
                              </p:par>
                            </p:childTnLst>
                          </p:cTn>
                        </p:par>
                        <p:par>
                          <p:cTn id="113" fill="hold">
                            <p:stCondLst>
                              <p:cond delay="29000"/>
                            </p:stCondLst>
                            <p:childTnLst>
                              <p:par>
                                <p:cTn id="114" presetID="1" presetClass="entr" presetSubtype="0" fill="hold" grpId="0" nodeType="afterEffect">
                                  <p:stCondLst>
                                    <p:cond delay="1000"/>
                                  </p:stCondLst>
                                  <p:childTnLst>
                                    <p:set>
                                      <p:cBhvr>
                                        <p:cTn id="115" dur="1" fill="hold">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2" name="beep.wav"/>
                                        </p:tgtEl>
                                      </p:cMediaNode>
                                    </p:audio>
                                  </p:subTnLst>
                                </p:cTn>
                              </p:par>
                            </p:childTnLst>
                          </p:cTn>
                        </p:par>
                        <p:par>
                          <p:cTn id="116" fill="hold">
                            <p:stCondLst>
                              <p:cond delay="30000"/>
                            </p:stCondLst>
                            <p:childTnLst>
                              <p:par>
                                <p:cTn id="117" presetID="1" presetClass="entr" presetSubtype="0" fill="hold" grpId="0" nodeType="afterEffect">
                                  <p:stCondLst>
                                    <p:cond delay="1000"/>
                                  </p:stCondLst>
                                  <p:childTnLst>
                                    <p:set>
                                      <p:cBhvr>
                                        <p:cTn id="118" dur="1" fill="hold">
                                          <p:stCondLst>
                                            <p:cond delay="0"/>
                                          </p:stCondLst>
                                        </p:cTn>
                                        <p:tgtEl>
                                          <p:spTgt spid="94"/>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2" name="beep.wav"/>
                                        </p:tgtEl>
                                      </p:cMediaNode>
                                    </p:audio>
                                  </p:subTnLst>
                                </p:cTn>
                              </p:par>
                            </p:childTnLst>
                          </p:cTn>
                        </p:par>
                        <p:par>
                          <p:cTn id="119" fill="hold">
                            <p:stCondLst>
                              <p:cond delay="31000"/>
                            </p:stCondLst>
                            <p:childTnLst>
                              <p:par>
                                <p:cTn id="120" presetID="1" presetClass="entr" presetSubtype="0" fill="hold" grpId="0" nodeType="afterEffect">
                                  <p:stCondLst>
                                    <p:cond delay="1000"/>
                                  </p:stCondLst>
                                  <p:childTnLst>
                                    <p:set>
                                      <p:cBhvr>
                                        <p:cTn id="121"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2" name="beep.wav"/>
                                        </p:tgtEl>
                                      </p:cMediaNode>
                                    </p:audio>
                                  </p:subTnLst>
                                </p:cTn>
                              </p:par>
                            </p:childTnLst>
                          </p:cTn>
                        </p:par>
                        <p:par>
                          <p:cTn id="122" fill="hold">
                            <p:stCondLst>
                              <p:cond delay="32000"/>
                            </p:stCondLst>
                            <p:childTnLst>
                              <p:par>
                                <p:cTn id="123" presetID="1" presetClass="entr" presetSubtype="0" fill="hold" grpId="0" nodeType="afterEffect">
                                  <p:stCondLst>
                                    <p:cond delay="1000"/>
                                  </p:stCondLst>
                                  <p:childTnLst>
                                    <p:set>
                                      <p:cBhvr>
                                        <p:cTn id="124" dur="1" fill="hold">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2" name="beep.wav"/>
                                        </p:tgtEl>
                                      </p:cMediaNode>
                                    </p:audio>
                                  </p:subTnLst>
                                </p:cTn>
                              </p:par>
                            </p:childTnLst>
                          </p:cTn>
                        </p:par>
                        <p:par>
                          <p:cTn id="125" fill="hold">
                            <p:stCondLst>
                              <p:cond delay="33000"/>
                            </p:stCondLst>
                            <p:childTnLst>
                              <p:par>
                                <p:cTn id="126" presetID="1" presetClass="entr" presetSubtype="0" fill="hold" grpId="0" nodeType="afterEffect">
                                  <p:stCondLst>
                                    <p:cond delay="1000"/>
                                  </p:stCondLst>
                                  <p:childTnLst>
                                    <p:set>
                                      <p:cBhvr>
                                        <p:cTn id="127" dur="1" fill="hold">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2" name="beep.wav"/>
                                        </p:tgtEl>
                                      </p:cMediaNode>
                                    </p:audio>
                                  </p:subTnLst>
                                </p:cTn>
                              </p:par>
                            </p:childTnLst>
                          </p:cTn>
                        </p:par>
                        <p:par>
                          <p:cTn id="128" fill="hold">
                            <p:stCondLst>
                              <p:cond delay="34000"/>
                            </p:stCondLst>
                            <p:childTnLst>
                              <p:par>
                                <p:cTn id="129" presetID="1" presetClass="entr" presetSubtype="0" fill="hold" grpId="0" nodeType="afterEffect">
                                  <p:stCondLst>
                                    <p:cond delay="1000"/>
                                  </p:stCondLst>
                                  <p:childTnLst>
                                    <p:set>
                                      <p:cBhvr>
                                        <p:cTn id="130" dur="1" fill="hold">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129"/>
                                            </p:cond>
                                          </p:stCondLst>
                                          <p:endCondLst>
                                            <p:cond evt="onStopAudio" delay="0">
                                              <p:tgtEl>
                                                <p:sldTgt/>
                                              </p:tgtEl>
                                            </p:cond>
                                          </p:endCondLst>
                                        </p:cTn>
                                        <p:tgtEl>
                                          <p:sndTgt r:embed="rId2" name="beep.wav"/>
                                        </p:tgtEl>
                                      </p:cMediaNode>
                                    </p:audio>
                                  </p:subTnLst>
                                </p:cTn>
                              </p:par>
                            </p:childTnLst>
                          </p:cTn>
                        </p:par>
                        <p:par>
                          <p:cTn id="131" fill="hold">
                            <p:stCondLst>
                              <p:cond delay="35000"/>
                            </p:stCondLst>
                            <p:childTnLst>
                              <p:par>
                                <p:cTn id="132" presetID="1" presetClass="entr" presetSubtype="0" fill="hold" grpId="0" nodeType="afterEffect">
                                  <p:stCondLst>
                                    <p:cond delay="1000"/>
                                  </p:stCondLst>
                                  <p:childTnLst>
                                    <p:set>
                                      <p:cBhvr>
                                        <p:cTn id="133" dur="1" fill="hold">
                                          <p:stCondLst>
                                            <p:cond delay="0"/>
                                          </p:stCondLst>
                                        </p:cTn>
                                        <p:tgtEl>
                                          <p:spTgt spid="99"/>
                                        </p:tgtEl>
                                        <p:attrNameLst>
                                          <p:attrName>style.visibility</p:attrName>
                                        </p:attrNameLst>
                                      </p:cBhvr>
                                      <p:to>
                                        <p:strVal val="visible"/>
                                      </p:to>
                                    </p:set>
                                  </p:childTnLst>
                                  <p:subTnLst>
                                    <p:audio>
                                      <p:cMediaNode>
                                        <p:cTn display="0" masterRel="sameClick">
                                          <p:stCondLst>
                                            <p:cond evt="begin" delay="0">
                                              <p:tn val="132"/>
                                            </p:cond>
                                          </p:stCondLst>
                                          <p:endCondLst>
                                            <p:cond evt="onStopAudio" delay="0">
                                              <p:tgtEl>
                                                <p:sldTgt/>
                                              </p:tgtEl>
                                            </p:cond>
                                          </p:endCondLst>
                                        </p:cTn>
                                        <p:tgtEl>
                                          <p:sndTgt r:embed="rId2" name="beep.wav"/>
                                        </p:tgtEl>
                                      </p:cMediaNode>
                                    </p:audio>
                                  </p:subTnLst>
                                </p:cTn>
                              </p:par>
                            </p:childTnLst>
                          </p:cTn>
                        </p:par>
                        <p:par>
                          <p:cTn id="134" fill="hold">
                            <p:stCondLst>
                              <p:cond delay="36000"/>
                            </p:stCondLst>
                            <p:childTnLst>
                              <p:par>
                                <p:cTn id="135" presetID="1" presetClass="entr" presetSubtype="0" fill="hold" grpId="0" nodeType="afterEffect">
                                  <p:stCondLst>
                                    <p:cond delay="1000"/>
                                  </p:stCondLst>
                                  <p:childTnLst>
                                    <p:set>
                                      <p:cBhvr>
                                        <p:cTn id="136" dur="1" fill="hold">
                                          <p:stCondLst>
                                            <p:cond delay="0"/>
                                          </p:stCondLst>
                                        </p:cTn>
                                        <p:tgtEl>
                                          <p:spTgt spid="100"/>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2" name="beep.wav"/>
                                        </p:tgtEl>
                                      </p:cMediaNode>
                                    </p:audio>
                                  </p:subTnLst>
                                </p:cTn>
                              </p:par>
                            </p:childTnLst>
                          </p:cTn>
                        </p:par>
                        <p:par>
                          <p:cTn id="137" fill="hold">
                            <p:stCondLst>
                              <p:cond delay="37000"/>
                            </p:stCondLst>
                            <p:childTnLst>
                              <p:par>
                                <p:cTn id="138" presetID="1" presetClass="entr" presetSubtype="0" fill="hold" grpId="0" nodeType="afterEffect">
                                  <p:stCondLst>
                                    <p:cond delay="1000"/>
                                  </p:stCondLst>
                                  <p:childTnLst>
                                    <p:set>
                                      <p:cBhvr>
                                        <p:cTn id="139" dur="1" fill="hold">
                                          <p:stCondLst>
                                            <p:cond delay="0"/>
                                          </p:stCondLst>
                                        </p:cTn>
                                        <p:tgtEl>
                                          <p:spTgt spid="101"/>
                                        </p:tgtEl>
                                        <p:attrNameLst>
                                          <p:attrName>style.visibility</p:attrName>
                                        </p:attrNameLst>
                                      </p:cBhvr>
                                      <p:to>
                                        <p:strVal val="visible"/>
                                      </p:to>
                                    </p:set>
                                  </p:childTnLst>
                                  <p:subTnLst>
                                    <p:audio>
                                      <p:cMediaNode>
                                        <p:cTn display="0" masterRel="sameClick">
                                          <p:stCondLst>
                                            <p:cond evt="begin" delay="0">
                                              <p:tn val="138"/>
                                            </p:cond>
                                          </p:stCondLst>
                                          <p:endCondLst>
                                            <p:cond evt="onStopAudio" delay="0">
                                              <p:tgtEl>
                                                <p:sldTgt/>
                                              </p:tgtEl>
                                            </p:cond>
                                          </p:endCondLst>
                                        </p:cTn>
                                        <p:tgtEl>
                                          <p:sndTgt r:embed="rId2" name="beep.wav"/>
                                        </p:tgtEl>
                                      </p:cMediaNode>
                                    </p:audio>
                                  </p:subTnLst>
                                </p:cTn>
                              </p:par>
                            </p:childTnLst>
                          </p:cTn>
                        </p:par>
                        <p:par>
                          <p:cTn id="140" fill="hold">
                            <p:stCondLst>
                              <p:cond delay="38000"/>
                            </p:stCondLst>
                            <p:childTnLst>
                              <p:par>
                                <p:cTn id="141" presetID="1" presetClass="entr" presetSubtype="0" fill="hold" grpId="0" nodeType="afterEffect">
                                  <p:stCondLst>
                                    <p:cond delay="1000"/>
                                  </p:stCondLst>
                                  <p:childTnLst>
                                    <p:set>
                                      <p:cBhvr>
                                        <p:cTn id="142" dur="1" fill="hold">
                                          <p:stCondLst>
                                            <p:cond delay="0"/>
                                          </p:stCondLst>
                                        </p:cTn>
                                        <p:tgtEl>
                                          <p:spTgt spid="102"/>
                                        </p:tgtEl>
                                        <p:attrNameLst>
                                          <p:attrName>style.visibility</p:attrName>
                                        </p:attrNameLst>
                                      </p:cBhvr>
                                      <p:to>
                                        <p:strVal val="visible"/>
                                      </p:to>
                                    </p:set>
                                  </p:childTnLst>
                                  <p:subTnLst>
                                    <p:audio>
                                      <p:cMediaNode>
                                        <p:cTn display="0" masterRel="sameClick">
                                          <p:stCondLst>
                                            <p:cond evt="begin" delay="0">
                                              <p:tn val="141"/>
                                            </p:cond>
                                          </p:stCondLst>
                                          <p:endCondLst>
                                            <p:cond evt="onStopAudio" delay="0">
                                              <p:tgtEl>
                                                <p:sldTgt/>
                                              </p:tgtEl>
                                            </p:cond>
                                          </p:endCondLst>
                                        </p:cTn>
                                        <p:tgtEl>
                                          <p:sndTgt r:embed="rId2" name="beep.wav"/>
                                        </p:tgtEl>
                                      </p:cMediaNode>
                                    </p:audio>
                                  </p:subTnLst>
                                </p:cTn>
                              </p:par>
                            </p:childTnLst>
                          </p:cTn>
                        </p:par>
                        <p:par>
                          <p:cTn id="143" fill="hold">
                            <p:stCondLst>
                              <p:cond delay="39000"/>
                            </p:stCondLst>
                            <p:childTnLst>
                              <p:par>
                                <p:cTn id="144" presetID="1" presetClass="entr" presetSubtype="0" fill="hold" grpId="0" nodeType="afterEffect">
                                  <p:stCondLst>
                                    <p:cond delay="1000"/>
                                  </p:stCondLst>
                                  <p:childTnLst>
                                    <p:set>
                                      <p:cBhvr>
                                        <p:cTn id="145" dur="1" fill="hold">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144"/>
                                            </p:cond>
                                          </p:stCondLst>
                                          <p:endCondLst>
                                            <p:cond evt="onStopAudio" delay="0">
                                              <p:tgtEl>
                                                <p:sldTgt/>
                                              </p:tgtEl>
                                            </p:cond>
                                          </p:endCondLst>
                                        </p:cTn>
                                        <p:tgtEl>
                                          <p:sndTgt r:embed="rId2" name="beep.wav"/>
                                        </p:tgtEl>
                                      </p:cMediaNode>
                                    </p:audio>
                                  </p:subTnLst>
                                </p:cTn>
                              </p:par>
                            </p:childTnLst>
                          </p:cTn>
                        </p:par>
                        <p:par>
                          <p:cTn id="146" fill="hold">
                            <p:stCondLst>
                              <p:cond delay="40000"/>
                            </p:stCondLst>
                            <p:childTnLst>
                              <p:par>
                                <p:cTn id="147" presetID="1" presetClass="entr" presetSubtype="0" fill="hold" grpId="0" nodeType="afterEffect">
                                  <p:stCondLst>
                                    <p:cond delay="1000"/>
                                  </p:stCondLst>
                                  <p:childTnLst>
                                    <p:set>
                                      <p:cBhvr>
                                        <p:cTn id="148" dur="1" fill="hold">
                                          <p:stCondLst>
                                            <p:cond delay="0"/>
                                          </p:stCondLst>
                                        </p:cTn>
                                        <p:tgtEl>
                                          <p:spTgt spid="104"/>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2" name="beep.wav"/>
                                        </p:tgtEl>
                                      </p:cMediaNode>
                                    </p:audio>
                                  </p:subTnLst>
                                </p:cTn>
                              </p:par>
                            </p:childTnLst>
                          </p:cTn>
                        </p:par>
                        <p:par>
                          <p:cTn id="149" fill="hold">
                            <p:stCondLst>
                              <p:cond delay="41000"/>
                            </p:stCondLst>
                            <p:childTnLst>
                              <p:par>
                                <p:cTn id="150" presetID="1" presetClass="entr" presetSubtype="0" fill="hold" grpId="0" nodeType="afterEffect">
                                  <p:stCondLst>
                                    <p:cond delay="1000"/>
                                  </p:stCondLst>
                                  <p:childTnLst>
                                    <p:set>
                                      <p:cBhvr>
                                        <p:cTn id="151" dur="1" fill="hold">
                                          <p:stCondLst>
                                            <p:cond delay="0"/>
                                          </p:stCondLst>
                                        </p:cTn>
                                        <p:tgtEl>
                                          <p:spTgt spid="105"/>
                                        </p:tgtEl>
                                        <p:attrNameLst>
                                          <p:attrName>style.visibility</p:attrName>
                                        </p:attrNameLst>
                                      </p:cBhvr>
                                      <p:to>
                                        <p:strVal val="visible"/>
                                      </p:to>
                                    </p:set>
                                  </p:childTnLst>
                                  <p:subTnLst>
                                    <p:audio>
                                      <p:cMediaNode>
                                        <p:cTn display="0" masterRel="sameClick">
                                          <p:stCondLst>
                                            <p:cond evt="begin" delay="0">
                                              <p:tn val="150"/>
                                            </p:cond>
                                          </p:stCondLst>
                                          <p:endCondLst>
                                            <p:cond evt="onStopAudio" delay="0">
                                              <p:tgtEl>
                                                <p:sldTgt/>
                                              </p:tgtEl>
                                            </p:cond>
                                          </p:endCondLst>
                                        </p:cTn>
                                        <p:tgtEl>
                                          <p:sndTgt r:embed="rId2" name="beep.wav"/>
                                        </p:tgtEl>
                                      </p:cMediaNode>
                                    </p:audio>
                                  </p:subTnLst>
                                </p:cTn>
                              </p:par>
                            </p:childTnLst>
                          </p:cTn>
                        </p:par>
                        <p:par>
                          <p:cTn id="152" fill="hold">
                            <p:stCondLst>
                              <p:cond delay="42000"/>
                            </p:stCondLst>
                            <p:childTnLst>
                              <p:par>
                                <p:cTn id="153" presetID="1" presetClass="entr" presetSubtype="0" fill="hold" grpId="0" nodeType="afterEffect">
                                  <p:stCondLst>
                                    <p:cond delay="1000"/>
                                  </p:stCondLst>
                                  <p:childTnLst>
                                    <p:set>
                                      <p:cBhvr>
                                        <p:cTn id="154" dur="1" fill="hold">
                                          <p:stCondLst>
                                            <p:cond delay="0"/>
                                          </p:stCondLst>
                                        </p:cTn>
                                        <p:tgtEl>
                                          <p:spTgt spid="106"/>
                                        </p:tgtEl>
                                        <p:attrNameLst>
                                          <p:attrName>style.visibility</p:attrName>
                                        </p:attrNameLst>
                                      </p:cBhvr>
                                      <p:to>
                                        <p:strVal val="visible"/>
                                      </p:to>
                                    </p:set>
                                  </p:childTnLst>
                                  <p:subTnLst>
                                    <p:audio>
                                      <p:cMediaNode>
                                        <p:cTn display="0" masterRel="sameClick">
                                          <p:stCondLst>
                                            <p:cond evt="begin" delay="0">
                                              <p:tn val="153"/>
                                            </p:cond>
                                          </p:stCondLst>
                                          <p:endCondLst>
                                            <p:cond evt="onStopAudio" delay="0">
                                              <p:tgtEl>
                                                <p:sldTgt/>
                                              </p:tgtEl>
                                            </p:cond>
                                          </p:endCondLst>
                                        </p:cTn>
                                        <p:tgtEl>
                                          <p:sndTgt r:embed="rId2" name="beep.wav"/>
                                        </p:tgtEl>
                                      </p:cMediaNode>
                                    </p:audio>
                                  </p:subTnLst>
                                </p:cTn>
                              </p:par>
                            </p:childTnLst>
                          </p:cTn>
                        </p:par>
                        <p:par>
                          <p:cTn id="155" fill="hold">
                            <p:stCondLst>
                              <p:cond delay="43000"/>
                            </p:stCondLst>
                            <p:childTnLst>
                              <p:par>
                                <p:cTn id="156" presetID="1" presetClass="entr" presetSubtype="0" fill="hold" grpId="0" nodeType="afterEffect">
                                  <p:stCondLst>
                                    <p:cond delay="1000"/>
                                  </p:stCondLst>
                                  <p:childTnLst>
                                    <p:set>
                                      <p:cBhvr>
                                        <p:cTn id="157" dur="1" fill="hold">
                                          <p:stCondLst>
                                            <p:cond delay="0"/>
                                          </p:stCondLst>
                                        </p:cTn>
                                        <p:tgtEl>
                                          <p:spTgt spid="107"/>
                                        </p:tgtEl>
                                        <p:attrNameLst>
                                          <p:attrName>style.visibility</p:attrName>
                                        </p:attrNameLst>
                                      </p:cBhvr>
                                      <p:to>
                                        <p:strVal val="visible"/>
                                      </p:to>
                                    </p:set>
                                  </p:childTnLst>
                                  <p:subTnLst>
                                    <p:audio>
                                      <p:cMediaNode>
                                        <p:cTn display="0" masterRel="sameClick">
                                          <p:stCondLst>
                                            <p:cond evt="begin" delay="0">
                                              <p:tn val="156"/>
                                            </p:cond>
                                          </p:stCondLst>
                                          <p:endCondLst>
                                            <p:cond evt="onStopAudio" delay="0">
                                              <p:tgtEl>
                                                <p:sldTgt/>
                                              </p:tgtEl>
                                            </p:cond>
                                          </p:endCondLst>
                                        </p:cTn>
                                        <p:tgtEl>
                                          <p:sndTgt r:embed="rId2" name="beep.wav"/>
                                        </p:tgtEl>
                                      </p:cMediaNode>
                                    </p:audio>
                                  </p:subTnLst>
                                </p:cTn>
                              </p:par>
                            </p:childTnLst>
                          </p:cTn>
                        </p:par>
                        <p:par>
                          <p:cTn id="158" fill="hold">
                            <p:stCondLst>
                              <p:cond delay="44000"/>
                            </p:stCondLst>
                            <p:childTnLst>
                              <p:par>
                                <p:cTn id="159" presetID="1" presetClass="entr" presetSubtype="0" fill="hold" grpId="0" nodeType="afterEffect">
                                  <p:stCondLst>
                                    <p:cond delay="1000"/>
                                  </p:stCondLst>
                                  <p:childTnLst>
                                    <p:set>
                                      <p:cBhvr>
                                        <p:cTn id="160" dur="1" fill="hold">
                                          <p:stCondLst>
                                            <p:cond delay="0"/>
                                          </p:stCondLst>
                                        </p:cTn>
                                        <p:tgtEl>
                                          <p:spTgt spid="108"/>
                                        </p:tgtEl>
                                        <p:attrNameLst>
                                          <p:attrName>style.visibility</p:attrName>
                                        </p:attrNameLst>
                                      </p:cBhvr>
                                      <p:to>
                                        <p:strVal val="visible"/>
                                      </p:to>
                                    </p:set>
                                  </p:childTnLst>
                                  <p:subTnLst>
                                    <p:audio>
                                      <p:cMediaNode>
                                        <p:cTn display="0" masterRel="sameClick">
                                          <p:stCondLst>
                                            <p:cond evt="begin" delay="0">
                                              <p:tn val="159"/>
                                            </p:cond>
                                          </p:stCondLst>
                                          <p:endCondLst>
                                            <p:cond evt="onStopAudio" delay="0">
                                              <p:tgtEl>
                                                <p:sldTgt/>
                                              </p:tgtEl>
                                            </p:cond>
                                          </p:endCondLst>
                                        </p:cTn>
                                        <p:tgtEl>
                                          <p:sndTgt r:embed="rId2" name="beep.wav"/>
                                        </p:tgtEl>
                                      </p:cMediaNode>
                                    </p:audio>
                                  </p:subTnLst>
                                </p:cTn>
                              </p:par>
                            </p:childTnLst>
                          </p:cTn>
                        </p:par>
                        <p:par>
                          <p:cTn id="161" fill="hold">
                            <p:stCondLst>
                              <p:cond delay="45000"/>
                            </p:stCondLst>
                            <p:childTnLst>
                              <p:par>
                                <p:cTn id="162" presetID="1" presetClass="entr" presetSubtype="0" fill="hold" grpId="0" nodeType="afterEffect">
                                  <p:stCondLst>
                                    <p:cond delay="1000"/>
                                  </p:stCondLst>
                                  <p:childTnLst>
                                    <p:set>
                                      <p:cBhvr>
                                        <p:cTn id="163" dur="1" fill="hold">
                                          <p:stCondLst>
                                            <p:cond delay="0"/>
                                          </p:stCondLst>
                                        </p:cTn>
                                        <p:tgtEl>
                                          <p:spTgt spid="109"/>
                                        </p:tgtEl>
                                        <p:attrNameLst>
                                          <p:attrName>style.visibility</p:attrName>
                                        </p:attrNameLst>
                                      </p:cBhvr>
                                      <p:to>
                                        <p:strVal val="visible"/>
                                      </p:to>
                                    </p:set>
                                  </p:childTnLst>
                                  <p:subTnLst>
                                    <p:audio>
                                      <p:cMediaNode>
                                        <p:cTn display="0" masterRel="sameClick">
                                          <p:stCondLst>
                                            <p:cond evt="begin" delay="0">
                                              <p:tn val="162"/>
                                            </p:cond>
                                          </p:stCondLst>
                                          <p:endCondLst>
                                            <p:cond evt="onStopAudio" delay="0">
                                              <p:tgtEl>
                                                <p:sldTgt/>
                                              </p:tgtEl>
                                            </p:cond>
                                          </p:endCondLst>
                                        </p:cTn>
                                        <p:tgtEl>
                                          <p:sndTgt r:embed="rId2" name="beep.wav"/>
                                        </p:tgtEl>
                                      </p:cMediaNode>
                                    </p:audio>
                                  </p:subTnLst>
                                </p:cTn>
                              </p:par>
                            </p:childTnLst>
                          </p:cTn>
                        </p:par>
                        <p:par>
                          <p:cTn id="164" fill="hold">
                            <p:stCondLst>
                              <p:cond delay="46000"/>
                            </p:stCondLst>
                            <p:childTnLst>
                              <p:par>
                                <p:cTn id="165" presetID="1" presetClass="entr" presetSubtype="0" fill="hold" grpId="0" nodeType="afterEffect">
                                  <p:stCondLst>
                                    <p:cond delay="1000"/>
                                  </p:stCondLst>
                                  <p:childTnLst>
                                    <p:set>
                                      <p:cBhvr>
                                        <p:cTn id="166" dur="1" fill="hold">
                                          <p:stCondLst>
                                            <p:cond delay="0"/>
                                          </p:stCondLst>
                                        </p:cTn>
                                        <p:tgtEl>
                                          <p:spTgt spid="110"/>
                                        </p:tgtEl>
                                        <p:attrNameLst>
                                          <p:attrName>style.visibility</p:attrName>
                                        </p:attrNameLst>
                                      </p:cBhvr>
                                      <p:to>
                                        <p:strVal val="visible"/>
                                      </p:to>
                                    </p:set>
                                  </p:childTnLst>
                                  <p:subTnLst>
                                    <p:audio>
                                      <p:cMediaNode>
                                        <p:cTn display="0" masterRel="sameClick">
                                          <p:stCondLst>
                                            <p:cond evt="begin" delay="0">
                                              <p:tn val="165"/>
                                            </p:cond>
                                          </p:stCondLst>
                                          <p:endCondLst>
                                            <p:cond evt="onStopAudio" delay="0">
                                              <p:tgtEl>
                                                <p:sldTgt/>
                                              </p:tgtEl>
                                            </p:cond>
                                          </p:endCondLst>
                                        </p:cTn>
                                        <p:tgtEl>
                                          <p:sndTgt r:embed="rId2" name="beep.wav"/>
                                        </p:tgtEl>
                                      </p:cMediaNode>
                                    </p:audio>
                                  </p:subTnLst>
                                </p:cTn>
                              </p:par>
                            </p:childTnLst>
                          </p:cTn>
                        </p:par>
                        <p:par>
                          <p:cTn id="167" fill="hold">
                            <p:stCondLst>
                              <p:cond delay="47000"/>
                            </p:stCondLst>
                            <p:childTnLst>
                              <p:par>
                                <p:cTn id="168" presetID="1" presetClass="entr" presetSubtype="0" fill="hold" grpId="0" nodeType="afterEffect">
                                  <p:stCondLst>
                                    <p:cond delay="1000"/>
                                  </p:stCondLst>
                                  <p:childTnLst>
                                    <p:set>
                                      <p:cBhvr>
                                        <p:cTn id="169" dur="1" fill="hold">
                                          <p:stCondLst>
                                            <p:cond delay="0"/>
                                          </p:stCondLst>
                                        </p:cTn>
                                        <p:tgtEl>
                                          <p:spTgt spid="111"/>
                                        </p:tgtEl>
                                        <p:attrNameLst>
                                          <p:attrName>style.visibility</p:attrName>
                                        </p:attrNameLst>
                                      </p:cBhvr>
                                      <p:to>
                                        <p:strVal val="visible"/>
                                      </p:to>
                                    </p:set>
                                  </p:childTnLst>
                                  <p:subTnLst>
                                    <p:audio>
                                      <p:cMediaNode>
                                        <p:cTn display="0" masterRel="sameClick">
                                          <p:stCondLst>
                                            <p:cond evt="begin" delay="0">
                                              <p:tn val="168"/>
                                            </p:cond>
                                          </p:stCondLst>
                                          <p:endCondLst>
                                            <p:cond evt="onStopAudio" delay="0">
                                              <p:tgtEl>
                                                <p:sldTgt/>
                                              </p:tgtEl>
                                            </p:cond>
                                          </p:endCondLst>
                                        </p:cTn>
                                        <p:tgtEl>
                                          <p:sndTgt r:embed="rId2" name="beep.wav"/>
                                        </p:tgtEl>
                                      </p:cMediaNode>
                                    </p:audio>
                                  </p:subTnLst>
                                </p:cTn>
                              </p:par>
                            </p:childTnLst>
                          </p:cTn>
                        </p:par>
                        <p:par>
                          <p:cTn id="170" fill="hold">
                            <p:stCondLst>
                              <p:cond delay="48000"/>
                            </p:stCondLst>
                            <p:childTnLst>
                              <p:par>
                                <p:cTn id="171" presetID="1" presetClass="entr" presetSubtype="0" fill="hold" grpId="0" nodeType="afterEffect">
                                  <p:stCondLst>
                                    <p:cond delay="1000"/>
                                  </p:stCondLst>
                                  <p:childTnLst>
                                    <p:set>
                                      <p:cBhvr>
                                        <p:cTn id="172" dur="1" fill="hold">
                                          <p:stCondLst>
                                            <p:cond delay="0"/>
                                          </p:stCondLst>
                                        </p:cTn>
                                        <p:tgtEl>
                                          <p:spTgt spid="112"/>
                                        </p:tgtEl>
                                        <p:attrNameLst>
                                          <p:attrName>style.visibility</p:attrName>
                                        </p:attrNameLst>
                                      </p:cBhvr>
                                      <p:to>
                                        <p:strVal val="visible"/>
                                      </p:to>
                                    </p:set>
                                  </p:childTnLst>
                                  <p:subTnLst>
                                    <p:audio>
                                      <p:cMediaNode>
                                        <p:cTn display="0" masterRel="sameClick">
                                          <p:stCondLst>
                                            <p:cond evt="begin" delay="0">
                                              <p:tn val="171"/>
                                            </p:cond>
                                          </p:stCondLst>
                                          <p:endCondLst>
                                            <p:cond evt="onStopAudio" delay="0">
                                              <p:tgtEl>
                                                <p:sldTgt/>
                                              </p:tgtEl>
                                            </p:cond>
                                          </p:endCondLst>
                                        </p:cTn>
                                        <p:tgtEl>
                                          <p:sndTgt r:embed="rId2" name="beep.wav"/>
                                        </p:tgtEl>
                                      </p:cMediaNode>
                                    </p:audio>
                                  </p:subTnLst>
                                </p:cTn>
                              </p:par>
                            </p:childTnLst>
                          </p:cTn>
                        </p:par>
                        <p:par>
                          <p:cTn id="173" fill="hold">
                            <p:stCondLst>
                              <p:cond delay="49000"/>
                            </p:stCondLst>
                            <p:childTnLst>
                              <p:par>
                                <p:cTn id="174" presetID="1" presetClass="entr" presetSubtype="0" fill="hold" grpId="0" nodeType="afterEffect">
                                  <p:stCondLst>
                                    <p:cond delay="1000"/>
                                  </p:stCondLst>
                                  <p:childTnLst>
                                    <p:set>
                                      <p:cBhvr>
                                        <p:cTn id="175" dur="1" fill="hold">
                                          <p:stCondLst>
                                            <p:cond delay="0"/>
                                          </p:stCondLst>
                                        </p:cTn>
                                        <p:tgtEl>
                                          <p:spTgt spid="113"/>
                                        </p:tgtEl>
                                        <p:attrNameLst>
                                          <p:attrName>style.visibility</p:attrName>
                                        </p:attrNameLst>
                                      </p:cBhvr>
                                      <p:to>
                                        <p:strVal val="visible"/>
                                      </p:to>
                                    </p:set>
                                  </p:childTnLst>
                                  <p:subTnLst>
                                    <p:audio>
                                      <p:cMediaNode>
                                        <p:cTn display="0" masterRel="sameClick">
                                          <p:stCondLst>
                                            <p:cond evt="begin" delay="0">
                                              <p:tn val="174"/>
                                            </p:cond>
                                          </p:stCondLst>
                                          <p:endCondLst>
                                            <p:cond evt="onStopAudio" delay="0">
                                              <p:tgtEl>
                                                <p:sldTgt/>
                                              </p:tgtEl>
                                            </p:cond>
                                          </p:endCondLst>
                                        </p:cTn>
                                        <p:tgtEl>
                                          <p:sndTgt r:embed="rId2" name="beep.wav"/>
                                        </p:tgtEl>
                                      </p:cMediaNode>
                                    </p:audio>
                                  </p:subTnLst>
                                </p:cTn>
                              </p:par>
                            </p:childTnLst>
                          </p:cTn>
                        </p:par>
                        <p:par>
                          <p:cTn id="176" fill="hold">
                            <p:stCondLst>
                              <p:cond delay="50000"/>
                            </p:stCondLst>
                            <p:childTnLst>
                              <p:par>
                                <p:cTn id="177" presetID="1" presetClass="entr" presetSubtype="0" fill="hold" grpId="0" nodeType="afterEffect">
                                  <p:stCondLst>
                                    <p:cond delay="1000"/>
                                  </p:stCondLst>
                                  <p:childTnLst>
                                    <p:set>
                                      <p:cBhvr>
                                        <p:cTn id="178" dur="1" fill="hold">
                                          <p:stCondLst>
                                            <p:cond delay="0"/>
                                          </p:stCondLst>
                                        </p:cTn>
                                        <p:tgtEl>
                                          <p:spTgt spid="114"/>
                                        </p:tgtEl>
                                        <p:attrNameLst>
                                          <p:attrName>style.visibility</p:attrName>
                                        </p:attrNameLst>
                                      </p:cBhvr>
                                      <p:to>
                                        <p:strVal val="visible"/>
                                      </p:to>
                                    </p:set>
                                  </p:childTnLst>
                                  <p:subTnLst>
                                    <p:audio>
                                      <p:cMediaNode>
                                        <p:cTn display="0" masterRel="sameClick">
                                          <p:stCondLst>
                                            <p:cond evt="begin" delay="0">
                                              <p:tn val="177"/>
                                            </p:cond>
                                          </p:stCondLst>
                                          <p:endCondLst>
                                            <p:cond evt="onStopAudio" delay="0">
                                              <p:tgtEl>
                                                <p:sldTgt/>
                                              </p:tgtEl>
                                            </p:cond>
                                          </p:endCondLst>
                                        </p:cTn>
                                        <p:tgtEl>
                                          <p:sndTgt r:embed="rId2" name="beep.wav"/>
                                        </p:tgtEl>
                                      </p:cMediaNode>
                                    </p:audio>
                                  </p:subTnLst>
                                </p:cTn>
                              </p:par>
                            </p:childTnLst>
                          </p:cTn>
                        </p:par>
                        <p:par>
                          <p:cTn id="179" fill="hold">
                            <p:stCondLst>
                              <p:cond delay="51000"/>
                            </p:stCondLst>
                            <p:childTnLst>
                              <p:par>
                                <p:cTn id="180" presetID="1" presetClass="entr" presetSubtype="0" fill="hold" grpId="0" nodeType="afterEffect">
                                  <p:stCondLst>
                                    <p:cond delay="1000"/>
                                  </p:stCondLst>
                                  <p:childTnLst>
                                    <p:set>
                                      <p:cBhvr>
                                        <p:cTn id="181" dur="1" fill="hold">
                                          <p:stCondLst>
                                            <p:cond delay="0"/>
                                          </p:stCondLst>
                                        </p:cTn>
                                        <p:tgtEl>
                                          <p:spTgt spid="115"/>
                                        </p:tgtEl>
                                        <p:attrNameLst>
                                          <p:attrName>style.visibility</p:attrName>
                                        </p:attrNameLst>
                                      </p:cBhvr>
                                      <p:to>
                                        <p:strVal val="visible"/>
                                      </p:to>
                                    </p:set>
                                  </p:childTnLst>
                                  <p:subTnLst>
                                    <p:audio>
                                      <p:cMediaNode>
                                        <p:cTn display="0" masterRel="sameClick">
                                          <p:stCondLst>
                                            <p:cond evt="begin" delay="0">
                                              <p:tn val="180"/>
                                            </p:cond>
                                          </p:stCondLst>
                                          <p:endCondLst>
                                            <p:cond evt="onStopAudio" delay="0">
                                              <p:tgtEl>
                                                <p:sldTgt/>
                                              </p:tgtEl>
                                            </p:cond>
                                          </p:endCondLst>
                                        </p:cTn>
                                        <p:tgtEl>
                                          <p:sndTgt r:embed="rId2" name="beep.wav"/>
                                        </p:tgtEl>
                                      </p:cMediaNode>
                                    </p:audio>
                                  </p:subTnLst>
                                </p:cTn>
                              </p:par>
                            </p:childTnLst>
                          </p:cTn>
                        </p:par>
                        <p:par>
                          <p:cTn id="182" fill="hold">
                            <p:stCondLst>
                              <p:cond delay="52000"/>
                            </p:stCondLst>
                            <p:childTnLst>
                              <p:par>
                                <p:cTn id="183" presetID="1" presetClass="entr" presetSubtype="0" fill="hold" grpId="0" nodeType="afterEffect">
                                  <p:stCondLst>
                                    <p:cond delay="1000"/>
                                  </p:stCondLst>
                                  <p:childTnLst>
                                    <p:set>
                                      <p:cBhvr>
                                        <p:cTn id="184" dur="1" fill="hold">
                                          <p:stCondLst>
                                            <p:cond delay="0"/>
                                          </p:stCondLst>
                                        </p:cTn>
                                        <p:tgtEl>
                                          <p:spTgt spid="116"/>
                                        </p:tgtEl>
                                        <p:attrNameLst>
                                          <p:attrName>style.visibility</p:attrName>
                                        </p:attrNameLst>
                                      </p:cBhvr>
                                      <p:to>
                                        <p:strVal val="visible"/>
                                      </p:to>
                                    </p:set>
                                  </p:childTnLst>
                                  <p:subTnLst>
                                    <p:audio>
                                      <p:cMediaNode>
                                        <p:cTn display="0" masterRel="sameClick">
                                          <p:stCondLst>
                                            <p:cond evt="begin" delay="0">
                                              <p:tn val="183"/>
                                            </p:cond>
                                          </p:stCondLst>
                                          <p:endCondLst>
                                            <p:cond evt="onStopAudio" delay="0">
                                              <p:tgtEl>
                                                <p:sldTgt/>
                                              </p:tgtEl>
                                            </p:cond>
                                          </p:endCondLst>
                                        </p:cTn>
                                        <p:tgtEl>
                                          <p:sndTgt r:embed="rId2" name="beep.wav"/>
                                        </p:tgtEl>
                                      </p:cMediaNode>
                                    </p:audio>
                                  </p:subTnLst>
                                </p:cTn>
                              </p:par>
                            </p:childTnLst>
                          </p:cTn>
                        </p:par>
                        <p:par>
                          <p:cTn id="185" fill="hold">
                            <p:stCondLst>
                              <p:cond delay="53000"/>
                            </p:stCondLst>
                            <p:childTnLst>
                              <p:par>
                                <p:cTn id="186" presetID="1" presetClass="entr" presetSubtype="0" fill="hold" grpId="0" nodeType="afterEffect">
                                  <p:stCondLst>
                                    <p:cond delay="1000"/>
                                  </p:stCondLst>
                                  <p:childTnLst>
                                    <p:set>
                                      <p:cBhvr>
                                        <p:cTn id="187" dur="1" fill="hold">
                                          <p:stCondLst>
                                            <p:cond delay="0"/>
                                          </p:stCondLst>
                                        </p:cTn>
                                        <p:tgtEl>
                                          <p:spTgt spid="117"/>
                                        </p:tgtEl>
                                        <p:attrNameLst>
                                          <p:attrName>style.visibility</p:attrName>
                                        </p:attrNameLst>
                                      </p:cBhvr>
                                      <p:to>
                                        <p:strVal val="visible"/>
                                      </p:to>
                                    </p:set>
                                  </p:childTnLst>
                                  <p:subTnLst>
                                    <p:audio>
                                      <p:cMediaNode>
                                        <p:cTn display="0" masterRel="sameClick">
                                          <p:stCondLst>
                                            <p:cond evt="begin" delay="0">
                                              <p:tn val="186"/>
                                            </p:cond>
                                          </p:stCondLst>
                                          <p:endCondLst>
                                            <p:cond evt="onStopAudio" delay="0">
                                              <p:tgtEl>
                                                <p:sldTgt/>
                                              </p:tgtEl>
                                            </p:cond>
                                          </p:endCondLst>
                                        </p:cTn>
                                        <p:tgtEl>
                                          <p:sndTgt r:embed="rId2" name="beep.wav"/>
                                        </p:tgtEl>
                                      </p:cMediaNode>
                                    </p:audio>
                                  </p:subTnLst>
                                </p:cTn>
                              </p:par>
                            </p:childTnLst>
                          </p:cTn>
                        </p:par>
                        <p:par>
                          <p:cTn id="188" fill="hold">
                            <p:stCondLst>
                              <p:cond delay="54000"/>
                            </p:stCondLst>
                            <p:childTnLst>
                              <p:par>
                                <p:cTn id="189" presetID="1" presetClass="entr" presetSubtype="0" fill="hold" grpId="0" nodeType="afterEffect">
                                  <p:stCondLst>
                                    <p:cond delay="1000"/>
                                  </p:stCondLst>
                                  <p:childTnLst>
                                    <p:set>
                                      <p:cBhvr>
                                        <p:cTn id="190" dur="1" fill="hold">
                                          <p:stCondLst>
                                            <p:cond delay="0"/>
                                          </p:stCondLst>
                                        </p:cTn>
                                        <p:tgtEl>
                                          <p:spTgt spid="118"/>
                                        </p:tgtEl>
                                        <p:attrNameLst>
                                          <p:attrName>style.visibility</p:attrName>
                                        </p:attrNameLst>
                                      </p:cBhvr>
                                      <p:to>
                                        <p:strVal val="visible"/>
                                      </p:to>
                                    </p:set>
                                  </p:childTnLst>
                                  <p:subTnLst>
                                    <p:audio>
                                      <p:cMediaNode>
                                        <p:cTn display="0" masterRel="sameClick">
                                          <p:stCondLst>
                                            <p:cond evt="begin" delay="0">
                                              <p:tn val="189"/>
                                            </p:cond>
                                          </p:stCondLst>
                                          <p:endCondLst>
                                            <p:cond evt="onStopAudio" delay="0">
                                              <p:tgtEl>
                                                <p:sldTgt/>
                                              </p:tgtEl>
                                            </p:cond>
                                          </p:endCondLst>
                                        </p:cTn>
                                        <p:tgtEl>
                                          <p:sndTgt r:embed="rId2" name="beep.wav"/>
                                        </p:tgtEl>
                                      </p:cMediaNode>
                                    </p:audio>
                                  </p:subTnLst>
                                </p:cTn>
                              </p:par>
                            </p:childTnLst>
                          </p:cTn>
                        </p:par>
                        <p:par>
                          <p:cTn id="191" fill="hold">
                            <p:stCondLst>
                              <p:cond delay="55000"/>
                            </p:stCondLst>
                            <p:childTnLst>
                              <p:par>
                                <p:cTn id="192" presetID="1" presetClass="entr" presetSubtype="0" fill="hold" grpId="0" nodeType="afterEffect">
                                  <p:stCondLst>
                                    <p:cond delay="1000"/>
                                  </p:stCondLst>
                                  <p:childTnLst>
                                    <p:set>
                                      <p:cBhvr>
                                        <p:cTn id="193" dur="1" fill="hold">
                                          <p:stCondLst>
                                            <p:cond delay="0"/>
                                          </p:stCondLst>
                                        </p:cTn>
                                        <p:tgtEl>
                                          <p:spTgt spid="119"/>
                                        </p:tgtEl>
                                        <p:attrNameLst>
                                          <p:attrName>style.visibility</p:attrName>
                                        </p:attrNameLst>
                                      </p:cBhvr>
                                      <p:to>
                                        <p:strVal val="visible"/>
                                      </p:to>
                                    </p:set>
                                  </p:childTnLst>
                                  <p:subTnLst>
                                    <p:audio>
                                      <p:cMediaNode>
                                        <p:cTn display="0" masterRel="sameClick">
                                          <p:stCondLst>
                                            <p:cond evt="begin" delay="0">
                                              <p:tn val="192"/>
                                            </p:cond>
                                          </p:stCondLst>
                                          <p:endCondLst>
                                            <p:cond evt="onStopAudio" delay="0">
                                              <p:tgtEl>
                                                <p:sldTgt/>
                                              </p:tgtEl>
                                            </p:cond>
                                          </p:endCondLst>
                                        </p:cTn>
                                        <p:tgtEl>
                                          <p:sndTgt r:embed="rId2" name="beep.wav"/>
                                        </p:tgtEl>
                                      </p:cMediaNode>
                                    </p:audio>
                                  </p:subTnLst>
                                </p:cTn>
                              </p:par>
                            </p:childTnLst>
                          </p:cTn>
                        </p:par>
                        <p:par>
                          <p:cTn id="194" fill="hold">
                            <p:stCondLst>
                              <p:cond delay="56000"/>
                            </p:stCondLst>
                            <p:childTnLst>
                              <p:par>
                                <p:cTn id="195" presetID="1" presetClass="entr" presetSubtype="0" fill="hold" grpId="0" nodeType="afterEffect">
                                  <p:stCondLst>
                                    <p:cond delay="1000"/>
                                  </p:stCondLst>
                                  <p:childTnLst>
                                    <p:set>
                                      <p:cBhvr>
                                        <p:cTn id="196" dur="1" fill="hold">
                                          <p:stCondLst>
                                            <p:cond delay="0"/>
                                          </p:stCondLst>
                                        </p:cTn>
                                        <p:tgtEl>
                                          <p:spTgt spid="120"/>
                                        </p:tgtEl>
                                        <p:attrNameLst>
                                          <p:attrName>style.visibility</p:attrName>
                                        </p:attrNameLst>
                                      </p:cBhvr>
                                      <p:to>
                                        <p:strVal val="visible"/>
                                      </p:to>
                                    </p:set>
                                  </p:childTnLst>
                                  <p:subTnLst>
                                    <p:audio>
                                      <p:cMediaNode>
                                        <p:cTn display="0" masterRel="sameClick">
                                          <p:stCondLst>
                                            <p:cond evt="begin" delay="0">
                                              <p:tn val="195"/>
                                            </p:cond>
                                          </p:stCondLst>
                                          <p:endCondLst>
                                            <p:cond evt="onStopAudio" delay="0">
                                              <p:tgtEl>
                                                <p:sldTgt/>
                                              </p:tgtEl>
                                            </p:cond>
                                          </p:endCondLst>
                                        </p:cTn>
                                        <p:tgtEl>
                                          <p:sndTgt r:embed="rId2" name="beep.wav"/>
                                        </p:tgtEl>
                                      </p:cMediaNode>
                                    </p:audio>
                                  </p:subTnLst>
                                </p:cTn>
                              </p:par>
                            </p:childTnLst>
                          </p:cTn>
                        </p:par>
                        <p:par>
                          <p:cTn id="197" fill="hold">
                            <p:stCondLst>
                              <p:cond delay="57000"/>
                            </p:stCondLst>
                            <p:childTnLst>
                              <p:par>
                                <p:cTn id="198" presetID="1" presetClass="entr" presetSubtype="0" fill="hold" grpId="0" nodeType="afterEffect">
                                  <p:stCondLst>
                                    <p:cond delay="1000"/>
                                  </p:stCondLst>
                                  <p:childTnLst>
                                    <p:set>
                                      <p:cBhvr>
                                        <p:cTn id="199" dur="1" fill="hold">
                                          <p:stCondLst>
                                            <p:cond delay="0"/>
                                          </p:stCondLst>
                                        </p:cTn>
                                        <p:tgtEl>
                                          <p:spTgt spid="121"/>
                                        </p:tgtEl>
                                        <p:attrNameLst>
                                          <p:attrName>style.visibility</p:attrName>
                                        </p:attrNameLst>
                                      </p:cBhvr>
                                      <p:to>
                                        <p:strVal val="visible"/>
                                      </p:to>
                                    </p:set>
                                  </p:childTnLst>
                                  <p:subTnLst>
                                    <p:audio>
                                      <p:cMediaNode>
                                        <p:cTn display="0" masterRel="sameClick">
                                          <p:stCondLst>
                                            <p:cond evt="begin" delay="0">
                                              <p:tn val="198"/>
                                            </p:cond>
                                          </p:stCondLst>
                                          <p:endCondLst>
                                            <p:cond evt="onStopAudio" delay="0">
                                              <p:tgtEl>
                                                <p:sldTgt/>
                                              </p:tgtEl>
                                            </p:cond>
                                          </p:endCondLst>
                                        </p:cTn>
                                        <p:tgtEl>
                                          <p:sndTgt r:embed="rId2" name="beep.wav"/>
                                        </p:tgtEl>
                                      </p:cMediaNode>
                                    </p:audio>
                                  </p:subTnLst>
                                </p:cTn>
                              </p:par>
                            </p:childTnLst>
                          </p:cTn>
                        </p:par>
                        <p:par>
                          <p:cTn id="200" fill="hold">
                            <p:stCondLst>
                              <p:cond delay="58000"/>
                            </p:stCondLst>
                            <p:childTnLst>
                              <p:par>
                                <p:cTn id="201" presetID="1" presetClass="entr" presetSubtype="0" fill="hold" grpId="0" nodeType="afterEffect">
                                  <p:stCondLst>
                                    <p:cond delay="1000"/>
                                  </p:stCondLst>
                                  <p:childTnLst>
                                    <p:set>
                                      <p:cBhvr>
                                        <p:cTn id="202" dur="1" fill="hold">
                                          <p:stCondLst>
                                            <p:cond delay="0"/>
                                          </p:stCondLst>
                                        </p:cTn>
                                        <p:tgtEl>
                                          <p:spTgt spid="122"/>
                                        </p:tgtEl>
                                        <p:attrNameLst>
                                          <p:attrName>style.visibility</p:attrName>
                                        </p:attrNameLst>
                                      </p:cBhvr>
                                      <p:to>
                                        <p:strVal val="visible"/>
                                      </p:to>
                                    </p:set>
                                  </p:childTnLst>
                                  <p:subTnLst>
                                    <p:audio>
                                      <p:cMediaNode>
                                        <p:cTn display="0" masterRel="sameClick">
                                          <p:stCondLst>
                                            <p:cond evt="begin" delay="0">
                                              <p:tn val="201"/>
                                            </p:cond>
                                          </p:stCondLst>
                                          <p:endCondLst>
                                            <p:cond evt="onStopAudio" delay="0">
                                              <p:tgtEl>
                                                <p:sldTgt/>
                                              </p:tgtEl>
                                            </p:cond>
                                          </p:endCondLst>
                                        </p:cTn>
                                        <p:tgtEl>
                                          <p:sndTgt r:embed="rId2" name="beep.wav"/>
                                        </p:tgtEl>
                                      </p:cMediaNode>
                                    </p:audio>
                                  </p:subTnLst>
                                </p:cTn>
                              </p:par>
                            </p:childTnLst>
                          </p:cTn>
                        </p:par>
                        <p:par>
                          <p:cTn id="203" fill="hold">
                            <p:stCondLst>
                              <p:cond delay="59000"/>
                            </p:stCondLst>
                            <p:childTnLst>
                              <p:par>
                                <p:cTn id="204" presetID="1" presetClass="entr" presetSubtype="0" fill="hold" grpId="0" nodeType="afterEffect">
                                  <p:stCondLst>
                                    <p:cond delay="1000"/>
                                  </p:stCondLst>
                                  <p:childTnLst>
                                    <p:set>
                                      <p:cBhvr>
                                        <p:cTn id="205" dur="1" fill="hold">
                                          <p:stCondLst>
                                            <p:cond delay="0"/>
                                          </p:stCondLst>
                                        </p:cTn>
                                        <p:tgtEl>
                                          <p:spTgt spid="123"/>
                                        </p:tgtEl>
                                        <p:attrNameLst>
                                          <p:attrName>style.visibility</p:attrName>
                                        </p:attrNameLst>
                                      </p:cBhvr>
                                      <p:to>
                                        <p:strVal val="visible"/>
                                      </p:to>
                                    </p:set>
                                  </p:childTnLst>
                                  <p:subTnLst>
                                    <p:audio>
                                      <p:cMediaNode>
                                        <p:cTn display="0" masterRel="sameClick">
                                          <p:stCondLst>
                                            <p:cond evt="begin" delay="0">
                                              <p:tn val="204"/>
                                            </p:cond>
                                          </p:stCondLst>
                                          <p:endCondLst>
                                            <p:cond evt="onStopAudio" delay="0">
                                              <p:tgtEl>
                                                <p:sldTgt/>
                                              </p:tgtEl>
                                            </p:cond>
                                          </p:endCondLst>
                                        </p:cTn>
                                        <p:tgtEl>
                                          <p:sndTgt r:embed="rId2" name="beep.wav"/>
                                        </p:tgtEl>
                                      </p:cMediaNode>
                                    </p:audio>
                                  </p:subTnLst>
                                </p:cTn>
                              </p:par>
                            </p:childTnLst>
                          </p:cTn>
                        </p:par>
                        <p:par>
                          <p:cTn id="206" fill="hold">
                            <p:stCondLst>
                              <p:cond delay="60000"/>
                            </p:stCondLst>
                            <p:childTnLst>
                              <p:par>
                                <p:cTn id="207" presetID="1" presetClass="entr" presetSubtype="0" fill="hold" grpId="0" nodeType="afterEffect">
                                  <p:stCondLst>
                                    <p:cond delay="1000"/>
                                  </p:stCondLst>
                                  <p:childTnLst>
                                    <p:set>
                                      <p:cBhvr>
                                        <p:cTn id="208" dur="1" fill="hold">
                                          <p:stCondLst>
                                            <p:cond delay="0"/>
                                          </p:stCondLst>
                                        </p:cTn>
                                        <p:tgtEl>
                                          <p:spTgt spid="124"/>
                                        </p:tgtEl>
                                        <p:attrNameLst>
                                          <p:attrName>style.visibility</p:attrName>
                                        </p:attrNameLst>
                                      </p:cBhvr>
                                      <p:to>
                                        <p:strVal val="visible"/>
                                      </p:to>
                                    </p:set>
                                  </p:childTnLst>
                                  <p:subTnLst>
                                    <p:audio>
                                      <p:cMediaNode>
                                        <p:cTn display="0" masterRel="sameClick">
                                          <p:stCondLst>
                                            <p:cond evt="begin" delay="0">
                                              <p:tn val="207"/>
                                            </p:cond>
                                          </p:stCondLst>
                                          <p:endCondLst>
                                            <p:cond evt="onStopAudio" delay="0">
                                              <p:tgtEl>
                                                <p:sldTgt/>
                                              </p:tgtEl>
                                            </p:cond>
                                          </p:endCondLst>
                                        </p:cTn>
                                        <p:tgtEl>
                                          <p:sndTgt r:embed="rId3" name="GUN.wav"/>
                                        </p:tgtEl>
                                      </p:cMediaNode>
                                    </p:audio>
                                  </p:subTnLst>
                                </p:cTn>
                              </p:par>
                            </p:childTnLst>
                          </p:cTn>
                        </p:par>
                      </p:childTnLst>
                    </p:cTn>
                  </p:par>
                </p:childTnLst>
              </p:cTn>
              <p:nextCondLst>
                <p:cond evt="onClick" delay="0">
                  <p:tgtEl>
                    <p:spTgt spid="63"/>
                  </p:tgtEl>
                </p:cond>
              </p:nextCondLst>
            </p:seq>
          </p:childTnLst>
        </p:cTn>
      </p:par>
    </p:tnLst>
    <p:bldLst>
      <p:bldP spid="4" grpId="0" animBg="1"/>
      <p:bldP spid="40" grpId="0" animBg="1"/>
      <p:bldP spid="41"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37673" y="103240"/>
            <a:ext cx="2701317" cy="553357"/>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 VÀ NGHE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876432" y="118147"/>
            <a:ext cx="4723089" cy="619272"/>
          </a:xfrm>
          <a:prstGeom prst="rect">
            <a:avLst/>
          </a:prstGeom>
        </p:spPr>
        <p:txBody>
          <a:bodyPr wrap="none">
            <a:spAutoFit/>
          </a:bodyPr>
          <a:lstStyle/>
          <a:p>
            <a:pPr marL="0" marR="30480" lvl="0" indent="0" algn="ctr" defTabSz="914400" rtl="0" eaLnBrk="1" fontAlgn="auto" latinLnBrk="0" hangingPunct="1">
              <a:lnSpc>
                <a:spcPct val="107000"/>
              </a:lnSpc>
              <a:spcBef>
                <a:spcPts val="1500"/>
              </a:spcBef>
              <a:spcAft>
                <a:spcPts val="750"/>
              </a:spcAft>
              <a:buClrTx/>
              <a:buSzTx/>
              <a:buFontTx/>
              <a:buNone/>
              <a:tabLst/>
              <a:defRPr/>
            </a:pPr>
            <a:r>
              <a:rPr kumimoji="0" lang="en-US" sz="3200" b="0" i="0" u="none" strike="noStrike" kern="1200" cap="none" spc="-75"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3200" b="0" i="0" u="none" strike="noStrike" kern="1200" cap="none" spc="-75"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75"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đích</a:t>
            </a:r>
            <a:r>
              <a:rPr kumimoji="0" lang="en-US" sz="3200" b="0" i="0" u="none" strike="noStrike" kern="1200" cap="none" spc="-75"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hội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5255002" y="715646"/>
            <a:ext cx="1694695" cy="523220"/>
          </a:xfrm>
          <a:prstGeom prst="rect">
            <a:avLst/>
          </a:prstGeom>
        </p:spPr>
        <p:txBody>
          <a:bodyPr wrap="none">
            <a:spAutoFit/>
          </a:bodyPr>
          <a:lstStyle/>
          <a:p>
            <a:r>
              <a:rPr lang="en-US" sz="2800" b="1" dirty="0" err="1">
                <a:solidFill>
                  <a:srgbClr val="0000FF"/>
                </a:solidFill>
                <a:latin typeface="Times New Roman" panose="02020603050405020304" pitchFamily="18" charset="0"/>
                <a:ea typeface="Times New Roman" panose="02020603050405020304" pitchFamily="18" charset="0"/>
              </a:rPr>
              <a:t>Vận</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dụng</a:t>
            </a:r>
            <a:endParaRPr lang="en-US" sz="2800" dirty="0"/>
          </a:p>
        </p:txBody>
      </p:sp>
      <p:sp>
        <p:nvSpPr>
          <p:cNvPr id="7" name="Rectangle 6"/>
          <p:cNvSpPr/>
          <p:nvPr/>
        </p:nvSpPr>
        <p:spPr>
          <a:xfrm>
            <a:off x="685800" y="1349477"/>
            <a:ext cx="10833100" cy="4582024"/>
          </a:xfrm>
          <a:prstGeom prst="rect">
            <a:avLst/>
          </a:prstGeom>
        </p:spPr>
        <p:txBody>
          <a:bodyPr>
            <a:spAutoFit/>
          </a:bodyPr>
          <a:lstStyle/>
          <a:p>
            <a:pPr>
              <a:lnSpc>
                <a:spcPct val="107000"/>
              </a:lnSpc>
              <a:spcAft>
                <a:spcPts val="0"/>
              </a:spcAft>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Lựa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cuốn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muốn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sẻ</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chuẩn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1386840" algn="l"/>
              </a:tabLs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Vấn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đời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gợi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cuốn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sách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Dế</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Mèn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phiêu</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lưu</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Hoài</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vi-VN" sz="2800" dirty="0">
                <a:solidFill>
                  <a:srgbClr val="000000"/>
                </a:solidFill>
                <a:latin typeface="Times New Roman" panose="02020603050405020304" pitchFamily="18" charset="0"/>
                <a:ea typeface="Calibri" panose="020F0502020204030204" pitchFamily="34" charset="0"/>
              </a:rPr>
              <a:t>- Chi tiết, sự việc nào trong cuốn sách cho thấy rõ vấn đề</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Dế</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Mèn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từ</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chối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lời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nhờ</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giúp</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đỡ</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Dế</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Choắt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trêu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chị</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Cốc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gây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ra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cái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chết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Dế</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Choắt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gợi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em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liên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tưởng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đến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thói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kêu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ngạo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tự</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mãn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con </a:t>
            </a:r>
            <a:r>
              <a:rPr lang="en-US" sz="2800" dirty="0" err="1">
                <a:solidFill>
                  <a:srgbClr val="000000"/>
                </a:solidFill>
                <a:latin typeface="Times New Roman" panose="02020603050405020304" pitchFamily="18" charset="0"/>
                <a:ea typeface="Calibri" panose="020F0502020204030204" pitchFamily="34" charset="0"/>
              </a:rPr>
              <a:t>người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trong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đời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sống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Chúng</a:t>
            </a:r>
            <a:r>
              <a:rPr lang="en-US" sz="2800" dirty="0">
                <a:solidFill>
                  <a:srgbClr val="000000"/>
                </a:solidFill>
                <a:latin typeface="Times New Roman" panose="02020603050405020304" pitchFamily="18" charset="0"/>
                <a:ea typeface="Calibri" panose="020F0502020204030204" pitchFamily="34" charset="0"/>
              </a:rPr>
              <a:t> ta </a:t>
            </a:r>
            <a:r>
              <a:rPr lang="en-US" sz="2800" dirty="0" err="1">
                <a:solidFill>
                  <a:srgbClr val="000000"/>
                </a:solidFill>
                <a:latin typeface="Times New Roman" panose="02020603050405020304" pitchFamily="18" charset="0"/>
                <a:ea typeface="Calibri" panose="020F0502020204030204" pitchFamily="34" charset="0"/>
              </a:rPr>
              <a:t>đừng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nên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tự</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mãn</a:t>
            </a:r>
            <a:r>
              <a:rPr lang="en-US" sz="2800" dirty="0">
                <a:solidFill>
                  <a:srgbClr val="000000"/>
                </a:solidFill>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98274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37673" y="103240"/>
            <a:ext cx="2701317" cy="553357"/>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 VÀ NGHE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876432" y="118147"/>
            <a:ext cx="4723089" cy="619272"/>
          </a:xfrm>
          <a:prstGeom prst="rect">
            <a:avLst/>
          </a:prstGeom>
        </p:spPr>
        <p:txBody>
          <a:bodyPr wrap="none">
            <a:spAutoFit/>
          </a:bodyPr>
          <a:lstStyle/>
          <a:p>
            <a:pPr marL="0" marR="30480" lvl="0" indent="0" algn="ctr" defTabSz="914400" rtl="0" eaLnBrk="1" fontAlgn="auto" latinLnBrk="0" hangingPunct="1">
              <a:lnSpc>
                <a:spcPct val="107000"/>
              </a:lnSpc>
              <a:spcBef>
                <a:spcPts val="1500"/>
              </a:spcBef>
              <a:spcAft>
                <a:spcPts val="750"/>
              </a:spcAft>
              <a:buClrTx/>
              <a:buSzTx/>
              <a:buFontTx/>
              <a:buNone/>
              <a:tabLst/>
              <a:defRPr/>
            </a:pPr>
            <a:r>
              <a:rPr kumimoji="0" lang="en-US" sz="3200" b="0" i="0" u="none" strike="noStrike" kern="1200" cap="none" spc="-75"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3200" b="0" i="0" u="none" strike="noStrike" kern="1200" cap="none" spc="-75"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75"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đích</a:t>
            </a:r>
            <a:r>
              <a:rPr kumimoji="0" lang="en-US" sz="3200" b="0" i="0" u="none" strike="noStrike" kern="1200" cap="none" spc="-75"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hội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5255002" y="715646"/>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685800" y="1300581"/>
            <a:ext cx="10833100" cy="4121000"/>
          </a:xfrm>
          <a:prstGeom prst="rect">
            <a:avLst/>
          </a:prstGeom>
        </p:spPr>
        <p:txBody>
          <a:bodyPr>
            <a:spAutoFit/>
          </a:bodyPr>
          <a:lstStyle/>
          <a:p>
            <a:pPr algn="just">
              <a:spcAft>
                <a:spcPts val="0"/>
              </a:spcAft>
            </a:pPr>
            <a:r>
              <a:rPr lang="vi-VN" sz="2800" dirty="0">
                <a:solidFill>
                  <a:srgbClr val="000000"/>
                </a:solidFill>
                <a:latin typeface="Times New Roman" panose="02020603050405020304" pitchFamily="18" charset="0"/>
                <a:ea typeface="Calibri" panose="020F0502020204030204" pitchFamily="34" charset="0"/>
              </a:rPr>
              <a:t>- Ý kiến của em về vấn đề đó:</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Em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không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đồng</a:t>
            </a:r>
            <a:r>
              <a:rPr lang="en-US" sz="2800" dirty="0">
                <a:solidFill>
                  <a:srgbClr val="000000"/>
                </a:solidFill>
                <a:latin typeface="Times New Roman" panose="02020603050405020304" pitchFamily="18" charset="0"/>
                <a:ea typeface="Calibri" panose="020F0502020204030204" pitchFamily="34" charset="0"/>
              </a:rPr>
              <a:t> ý </a:t>
            </a:r>
            <a:r>
              <a:rPr lang="en-US" sz="2800" dirty="0" err="1">
                <a:solidFill>
                  <a:srgbClr val="000000"/>
                </a:solidFill>
                <a:latin typeface="Times New Roman" panose="02020603050405020304" pitchFamily="18" charset="0"/>
                <a:ea typeface="Calibri" panose="020F0502020204030204" pitchFamily="34" charset="0"/>
              </a:rPr>
              <a:t>với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cách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cư</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xử</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Dế</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Mèn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Chúng</a:t>
            </a:r>
            <a:r>
              <a:rPr lang="en-US" sz="2800" dirty="0">
                <a:solidFill>
                  <a:srgbClr val="000000"/>
                </a:solidFill>
                <a:latin typeface="Times New Roman" panose="02020603050405020304" pitchFamily="18" charset="0"/>
                <a:ea typeface="Calibri" panose="020F0502020204030204" pitchFamily="34" charset="0"/>
              </a:rPr>
              <a:t> ta </a:t>
            </a:r>
            <a:r>
              <a:rPr lang="en-US" sz="2800" dirty="0" err="1">
                <a:solidFill>
                  <a:srgbClr val="000000"/>
                </a:solidFill>
                <a:latin typeface="Times New Roman" panose="02020603050405020304" pitchFamily="18" charset="0"/>
                <a:ea typeface="Calibri" panose="020F0502020204030204" pitchFamily="34" charset="0"/>
              </a:rPr>
              <a:t>đừng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nên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tự</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mãn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Vì</a:t>
            </a:r>
            <a:r>
              <a:rPr lang="en-US" sz="2800" dirty="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algn="just">
              <a:lnSpc>
                <a:spcPct val="107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kiêu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căng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mãn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sớm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muộn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lánh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tín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lâu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dần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tương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kiêu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căng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mãn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kéo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xấu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ích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kỉ</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mọn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luôn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khen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lvl="0" algn="just">
              <a:spcAft>
                <a:spcPts val="0"/>
              </a:spcAft>
              <a:buSzPts val="1400"/>
            </a:pP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Bằng</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thói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căng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mãn</a:t>
            </a:r>
            <a:r>
              <a:rPr lang="en-US" sz="2800" dirty="0">
                <a:latin typeface="Times New Roman" panose="02020603050405020304" pitchFamily="18" charset="0"/>
                <a:ea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rPr>
              <a:t>Dế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Mèn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Choắt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chịu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oan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Mèn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cùng</a:t>
            </a:r>
            <a:r>
              <a:rPr lang="en-US"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13" name="Rectangle 12"/>
          <p:cNvSpPr/>
          <p:nvPr/>
        </p:nvSpPr>
        <p:spPr>
          <a:xfrm>
            <a:off x="685800" y="5332393"/>
            <a:ext cx="10833100" cy="954107"/>
          </a:xfrm>
          <a:prstGeom prst="rect">
            <a:avLst/>
          </a:prstGeom>
        </p:spPr>
        <p:txBody>
          <a:bodyPr>
            <a:spAutoFit/>
          </a:bodyPr>
          <a:lstStyle/>
          <a:p>
            <a:pPr lvl="0" algn="just">
              <a:spcAft>
                <a:spcPts val="0"/>
              </a:spcAft>
              <a:buSzPts val="1400"/>
            </a:pP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Hành</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trước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vấn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cuốn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đặt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dirty="0" err="1">
                <a:solidFill>
                  <a:srgbClr val="000000"/>
                </a:solidFill>
                <a:latin typeface="Times New Roman" panose="02020603050405020304" pitchFamily="18" charset="0"/>
                <a:ea typeface="Calibri" panose="020F0502020204030204" pitchFamily="34" charset="0"/>
              </a:rPr>
              <a:t>Phải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khiêm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tốn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có</a:t>
            </a:r>
            <a:r>
              <a:rPr lang="en-US" sz="2800" dirty="0">
                <a:solidFill>
                  <a:srgbClr val="000000"/>
                </a:solidFill>
                <a:latin typeface="Times New Roman" panose="02020603050405020304" pitchFamily="18" charset="0"/>
                <a:ea typeface="Calibri" panose="020F0502020204030204" pitchFamily="34" charset="0"/>
              </a:rPr>
              <a:t> ý </a:t>
            </a:r>
            <a:r>
              <a:rPr lang="en-US" sz="2800" dirty="0" err="1">
                <a:solidFill>
                  <a:srgbClr val="000000"/>
                </a:solidFill>
                <a:latin typeface="Times New Roman" panose="02020603050405020304" pitchFamily="18" charset="0"/>
                <a:ea typeface="Calibri" panose="020F0502020204030204" pitchFamily="34" charset="0"/>
              </a:rPr>
              <a:t>thức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lắng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nghe</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học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hỏi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hoàn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thiện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bản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thân</a:t>
            </a:r>
            <a:r>
              <a:rPr lang="en-US" sz="2800" dirty="0">
                <a:solidFill>
                  <a:srgbClr val="000000"/>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11136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37673" y="103240"/>
            <a:ext cx="2701317" cy="553357"/>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 VÀ NGHE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876432" y="118147"/>
            <a:ext cx="4723089" cy="619272"/>
          </a:xfrm>
          <a:prstGeom prst="rect">
            <a:avLst/>
          </a:prstGeom>
        </p:spPr>
        <p:txBody>
          <a:bodyPr wrap="none">
            <a:spAutoFit/>
          </a:bodyPr>
          <a:lstStyle/>
          <a:p>
            <a:pPr marL="0" marR="30480" lvl="0" indent="0" algn="ctr" defTabSz="914400" rtl="0" eaLnBrk="1" fontAlgn="auto" latinLnBrk="0" hangingPunct="1">
              <a:lnSpc>
                <a:spcPct val="107000"/>
              </a:lnSpc>
              <a:spcBef>
                <a:spcPts val="1500"/>
              </a:spcBef>
              <a:spcAft>
                <a:spcPts val="750"/>
              </a:spcAft>
              <a:buClrTx/>
              <a:buSzTx/>
              <a:buFontTx/>
              <a:buNone/>
              <a:tabLst/>
              <a:defRPr/>
            </a:pPr>
            <a:r>
              <a:rPr kumimoji="0" lang="en-US" sz="3200" b="0" i="0" u="none" strike="noStrike" kern="1200" cap="none" spc="-75"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3200" b="0" i="0" u="none" strike="noStrike" kern="1200" cap="none" spc="-75"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75"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đích</a:t>
            </a:r>
            <a:r>
              <a:rPr kumimoji="0" lang="en-US" sz="3200" b="0" i="0" u="none" strike="noStrike" kern="1200" cap="none" spc="-75"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hội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5255002" y="715646"/>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685800" y="1275737"/>
            <a:ext cx="10833100" cy="5185522"/>
          </a:xfrm>
          <a:prstGeom prst="rect">
            <a:avLst/>
          </a:prstGeom>
        </p:spPr>
        <p:txBody>
          <a:bodyPr>
            <a:spAutoFit/>
          </a:bodyPr>
          <a:lstStyle/>
          <a:p>
            <a:pPr>
              <a:lnSpc>
                <a:spcPct val="150000"/>
              </a:lnSpc>
              <a:spcAft>
                <a:spcPts val="0"/>
              </a:spcAft>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Sắp</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xếp</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xếp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lô-gic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bổ</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sung,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chữa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cương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cụ</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cuốn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muốn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tỏ</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muốn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cuốn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sâu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toàn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949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down)">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down)">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37673" y="103240"/>
            <a:ext cx="2701317" cy="553357"/>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 VÀ NGHE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876432" y="118147"/>
            <a:ext cx="4723089" cy="619272"/>
          </a:xfrm>
          <a:prstGeom prst="rect">
            <a:avLst/>
          </a:prstGeom>
        </p:spPr>
        <p:txBody>
          <a:bodyPr wrap="none">
            <a:spAutoFit/>
          </a:bodyPr>
          <a:lstStyle/>
          <a:p>
            <a:pPr marL="0" marR="30480" lvl="0" indent="0" algn="ctr" defTabSz="914400" rtl="0" eaLnBrk="1" fontAlgn="auto" latinLnBrk="0" hangingPunct="1">
              <a:lnSpc>
                <a:spcPct val="107000"/>
              </a:lnSpc>
              <a:spcBef>
                <a:spcPts val="1500"/>
              </a:spcBef>
              <a:spcAft>
                <a:spcPts val="750"/>
              </a:spcAft>
              <a:buClrTx/>
              <a:buSzTx/>
              <a:buFontTx/>
              <a:buNone/>
              <a:tabLst/>
              <a:defRPr/>
            </a:pPr>
            <a:r>
              <a:rPr kumimoji="0" lang="en-US" sz="3200" b="0" i="0" u="none" strike="noStrike" kern="1200" cap="none" spc="-75"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3200" b="0" i="0" u="none" strike="noStrike" kern="1200" cap="none" spc="-75"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75"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đích</a:t>
            </a:r>
            <a:r>
              <a:rPr kumimoji="0" lang="en-US" sz="3200" b="0" i="0" u="none" strike="noStrike" kern="1200" cap="none" spc="-75"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hội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5255002" y="715646"/>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685800" y="1424205"/>
            <a:ext cx="10833100" cy="4210448"/>
          </a:xfrm>
          <a:prstGeom prst="rect">
            <a:avLst/>
          </a:prstGeom>
        </p:spPr>
        <p:txBody>
          <a:bodyPr>
            <a:spAutoFit/>
          </a:bodyPr>
          <a:lstStyle/>
          <a:p>
            <a:pPr>
              <a:lnSpc>
                <a:spcPct val="107000"/>
              </a:lnSpc>
              <a:spcAft>
                <a:spcPts val="0"/>
              </a:spcAft>
            </a:pPr>
            <a:r>
              <a:rPr lang="en-US" sz="2800" b="1" dirty="0">
                <a:solidFill>
                  <a:srgbClr val="0D0D0D"/>
                </a:solidFill>
                <a:latin typeface="Times New Roman" panose="02020603050405020304" pitchFamily="18" charset="0"/>
                <a:ea typeface="MS Mincho"/>
                <a:cs typeface="Times New Roman" panose="02020603050405020304" pitchFamily="18" charset="0"/>
              </a:rPr>
              <a:t>4. </a:t>
            </a:r>
            <a:r>
              <a:rPr lang="en-US" sz="2800" b="1" dirty="0" err="1">
                <a:solidFill>
                  <a:srgbClr val="0D0D0D"/>
                </a:solidFill>
                <a:latin typeface="Times New Roman" panose="02020603050405020304" pitchFamily="18" charset="0"/>
                <a:ea typeface="MS Mincho"/>
                <a:cs typeface="Times New Roman" panose="02020603050405020304" pitchFamily="18" charset="0"/>
              </a:rPr>
              <a:t>Dàn</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bài</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1386840" algn="l"/>
              </a:tabLst>
            </a:pP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Mở</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bài</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1386840" algn="l"/>
              </a:tabLs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chào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thiệu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thiệu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Dế</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Mèn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phiêu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lưu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Tô</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Hoài</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1386840" algn="l"/>
              </a:tabLs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truyện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Dế</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Mèn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phiêu</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lưu</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Dế</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Mèn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căng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xốc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nổi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chi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Dế</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Mèn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ngạo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chối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Dế</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Choắt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rồi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Cốc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gây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Dế</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Choắt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mãn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2911977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37673" y="103240"/>
            <a:ext cx="2701317" cy="553357"/>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 VÀ NGHE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876432" y="118147"/>
            <a:ext cx="4723089" cy="619272"/>
          </a:xfrm>
          <a:prstGeom prst="rect">
            <a:avLst/>
          </a:prstGeom>
        </p:spPr>
        <p:txBody>
          <a:bodyPr wrap="none">
            <a:spAutoFit/>
          </a:bodyPr>
          <a:lstStyle/>
          <a:p>
            <a:pPr marL="0" marR="30480" lvl="0" indent="0" algn="ctr" defTabSz="914400" rtl="0" eaLnBrk="1" fontAlgn="auto" latinLnBrk="0" hangingPunct="1">
              <a:lnSpc>
                <a:spcPct val="107000"/>
              </a:lnSpc>
              <a:spcBef>
                <a:spcPts val="1500"/>
              </a:spcBef>
              <a:spcAft>
                <a:spcPts val="750"/>
              </a:spcAft>
              <a:buClrTx/>
              <a:buSzTx/>
              <a:buFontTx/>
              <a:buNone/>
              <a:tabLst/>
              <a:defRPr/>
            </a:pPr>
            <a:r>
              <a:rPr kumimoji="0" lang="en-US" sz="3200" b="0" i="0" u="none" strike="noStrike" kern="1200" cap="none" spc="-75"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3200" b="0" i="0" u="none" strike="noStrike" kern="1200" cap="none" spc="-75"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75"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đích</a:t>
            </a:r>
            <a:r>
              <a:rPr kumimoji="0" lang="en-US" sz="3200" b="0" i="0" u="none" strike="noStrike" kern="1200" cap="none" spc="-75"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hội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5255002" y="715646"/>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685800" y="1424205"/>
            <a:ext cx="10833100" cy="4520789"/>
          </a:xfrm>
          <a:prstGeom prst="rect">
            <a:avLst/>
          </a:prstGeom>
        </p:spPr>
        <p:txBody>
          <a:bodyPr>
            <a:spAutoFit/>
          </a:bodyPr>
          <a:lstStyle/>
          <a:p>
            <a:pPr algn="just">
              <a:spcAft>
                <a:spcPts val="0"/>
              </a:spcAft>
            </a:pPr>
            <a:r>
              <a:rPr lang="en-US" sz="2800" b="1" dirty="0">
                <a:solidFill>
                  <a:srgbClr val="000000"/>
                </a:solidFill>
                <a:latin typeface="Times New Roman" panose="02020603050405020304" pitchFamily="18" charset="0"/>
                <a:ea typeface="Calibri" panose="020F0502020204030204" pitchFamily="34" charset="0"/>
              </a:rPr>
              <a:t>b. </a:t>
            </a:r>
            <a:r>
              <a:rPr lang="en-US" sz="2800" b="1" dirty="0" err="1">
                <a:solidFill>
                  <a:srgbClr val="000000"/>
                </a:solidFill>
                <a:latin typeface="Times New Roman" panose="02020603050405020304" pitchFamily="18" charset="0"/>
                <a:ea typeface="Calibri" panose="020F0502020204030204" pitchFamily="34" charset="0"/>
              </a:rPr>
              <a:t>Thân</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bài</a:t>
            </a:r>
            <a:r>
              <a:rPr lang="en-US" sz="2800" b="1" dirty="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algn="just">
              <a:spcAft>
                <a:spcPts val="0"/>
              </a:spcAft>
            </a:pPr>
            <a:r>
              <a:rPr lang="vi-VN" sz="2800" dirty="0">
                <a:solidFill>
                  <a:srgbClr val="000000"/>
                </a:solidFill>
                <a:latin typeface="Times New Roman" panose="02020603050405020304" pitchFamily="18" charset="0"/>
                <a:ea typeface="Calibri" panose="020F0502020204030204" pitchFamily="34" charset="0"/>
              </a:rPr>
              <a:t>- Ý kiến của em về vấn đề đó:</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Em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không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đồng</a:t>
            </a:r>
            <a:r>
              <a:rPr lang="en-US" sz="2800" dirty="0">
                <a:solidFill>
                  <a:srgbClr val="000000"/>
                </a:solidFill>
                <a:latin typeface="Times New Roman" panose="02020603050405020304" pitchFamily="18" charset="0"/>
                <a:ea typeface="Calibri" panose="020F0502020204030204" pitchFamily="34" charset="0"/>
              </a:rPr>
              <a:t> ý </a:t>
            </a:r>
            <a:r>
              <a:rPr lang="en-US" sz="2800" dirty="0" err="1">
                <a:solidFill>
                  <a:srgbClr val="000000"/>
                </a:solidFill>
                <a:latin typeface="Times New Roman" panose="02020603050405020304" pitchFamily="18" charset="0"/>
                <a:ea typeface="Calibri" panose="020F0502020204030204" pitchFamily="34" charset="0"/>
              </a:rPr>
              <a:t>với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cách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cư</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xử</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Dế</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Mèn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Chúng</a:t>
            </a:r>
            <a:r>
              <a:rPr lang="en-US" sz="2800" dirty="0">
                <a:solidFill>
                  <a:srgbClr val="000000"/>
                </a:solidFill>
                <a:latin typeface="Times New Roman" panose="02020603050405020304" pitchFamily="18" charset="0"/>
                <a:ea typeface="Calibri" panose="020F0502020204030204" pitchFamily="34" charset="0"/>
              </a:rPr>
              <a:t> ta </a:t>
            </a:r>
            <a:r>
              <a:rPr lang="en-US" sz="2800" dirty="0" err="1">
                <a:solidFill>
                  <a:srgbClr val="000000"/>
                </a:solidFill>
                <a:latin typeface="Times New Roman" panose="02020603050405020304" pitchFamily="18" charset="0"/>
                <a:ea typeface="Calibri" panose="020F0502020204030204" pitchFamily="34" charset="0"/>
              </a:rPr>
              <a:t>đừng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nên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tự</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mãn</a:t>
            </a:r>
            <a:r>
              <a:rPr lang="en-US" sz="2800" dirty="0">
                <a:solidFill>
                  <a:srgbClr val="000000"/>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Vì </a:t>
            </a:r>
            <a:r>
              <a:rPr lang="en-US" sz="2800" dirty="0" err="1">
                <a:solidFill>
                  <a:srgbClr val="000000"/>
                </a:solidFill>
                <a:latin typeface="Times New Roman" panose="02020603050405020304" pitchFamily="18" charset="0"/>
                <a:ea typeface="Calibri" panose="020F0502020204030204" pitchFamily="34" charset="0"/>
              </a:rPr>
              <a:t>người</a:t>
            </a:r>
            <a:r>
              <a:rPr lang="en-US" sz="2800" dirty="0">
                <a:solidFill>
                  <a:srgbClr val="000000"/>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tự mãn </a:t>
            </a:r>
            <a:r>
              <a:rPr lang="en-US" sz="2800" dirty="0" err="1">
                <a:solidFill>
                  <a:srgbClr val="000000"/>
                </a:solidFill>
                <a:latin typeface="Times New Roman" panose="02020603050405020304" pitchFamily="18" charset="0"/>
                <a:ea typeface="Calibri" panose="020F0502020204030204" pitchFamily="34" charset="0"/>
              </a:rPr>
              <a:t>l</a:t>
            </a:r>
            <a:r>
              <a:rPr lang="en-US" sz="2800" dirty="0" err="1">
                <a:latin typeface="Times New Roman" panose="02020603050405020304" pitchFamily="18" charset="0"/>
                <a:ea typeface="Times New Roman" panose="02020603050405020304" pitchFamily="18" charset="0"/>
              </a:rPr>
              <a:t>uôn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nhất</a:t>
            </a:r>
            <a:r>
              <a:rPr lang="en-US" sz="2800" dirty="0">
                <a:latin typeface="Arial" panose="020B0604020202020204" pitchFamily="34"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coi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Calibri" panose="020F0502020204030204" pitchFamily="34" charset="0"/>
            </a:endParaRPr>
          </a:p>
          <a:p>
            <a:pPr algn="just">
              <a:lnSpc>
                <a:spcPct val="107000"/>
              </a:lnSpc>
              <a:spcAft>
                <a:spcPts val="0"/>
              </a:spcAft>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luôn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dương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khen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ngợi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coi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khinh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bỉ</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kiêu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căng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mãn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nhen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hẹp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hòi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luôn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thậm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huênh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hoang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ngạo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7178230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37673" y="103240"/>
            <a:ext cx="2701317" cy="553357"/>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 VÀ NGHE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876432" y="118147"/>
            <a:ext cx="4723089" cy="619272"/>
          </a:xfrm>
          <a:prstGeom prst="rect">
            <a:avLst/>
          </a:prstGeom>
        </p:spPr>
        <p:txBody>
          <a:bodyPr wrap="none">
            <a:spAutoFit/>
          </a:bodyPr>
          <a:lstStyle/>
          <a:p>
            <a:pPr marL="0" marR="30480" lvl="0" indent="0" algn="ctr" defTabSz="914400" rtl="0" eaLnBrk="1" fontAlgn="auto" latinLnBrk="0" hangingPunct="1">
              <a:lnSpc>
                <a:spcPct val="107000"/>
              </a:lnSpc>
              <a:spcBef>
                <a:spcPts val="1500"/>
              </a:spcBef>
              <a:spcAft>
                <a:spcPts val="750"/>
              </a:spcAft>
              <a:buClrTx/>
              <a:buSzTx/>
              <a:buFontTx/>
              <a:buNone/>
              <a:tabLst/>
              <a:defRPr/>
            </a:pPr>
            <a:r>
              <a:rPr kumimoji="0" lang="en-US" sz="3200" b="0" i="0" u="none" strike="noStrike" kern="1200" cap="none" spc="-75"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3200" b="0" i="0" u="none" strike="noStrike" kern="1200" cap="none" spc="-75"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75"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đích</a:t>
            </a:r>
            <a:r>
              <a:rPr kumimoji="0" lang="en-US" sz="3200" b="0" i="0" u="none" strike="noStrike" kern="1200" cap="none" spc="-75"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hội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5255002" y="715646"/>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685800" y="1433688"/>
            <a:ext cx="10833100" cy="4151136"/>
          </a:xfrm>
          <a:prstGeom prst="rect">
            <a:avLst/>
          </a:prstGeom>
        </p:spPr>
        <p:txBody>
          <a:bodyPr>
            <a:spAutoFit/>
          </a:bodyPr>
          <a:lstStyle/>
          <a:p>
            <a:pPr algn="just">
              <a:lnSpc>
                <a:spcPct val="107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kiêu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căng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mãn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kiêu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căng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mãn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sớm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muộn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lánh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tín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lâu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dần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tương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kiêu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căng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mãn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kéo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xấu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ích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kỉ</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mọn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luôn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khen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lvl="0" algn="just">
              <a:spcAft>
                <a:spcPts val="0"/>
              </a:spcAft>
              <a:buSzPts val="1400"/>
            </a:pP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Bằng</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thói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căng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mãn</a:t>
            </a:r>
            <a:r>
              <a:rPr lang="en-US" sz="2800" dirty="0">
                <a:latin typeface="Times New Roman" panose="02020603050405020304" pitchFamily="18" charset="0"/>
                <a:ea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rPr>
              <a:t>Dế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Mèn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Choắt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chịu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oan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Mèn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cùng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vẫn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kẻ</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chỉ</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ếch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ngồi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đáy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giếng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thôi</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1322251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37673" y="103240"/>
            <a:ext cx="2701317" cy="553357"/>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 VÀ NGHE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876432" y="118147"/>
            <a:ext cx="4723089" cy="619272"/>
          </a:xfrm>
          <a:prstGeom prst="rect">
            <a:avLst/>
          </a:prstGeom>
        </p:spPr>
        <p:txBody>
          <a:bodyPr wrap="none">
            <a:spAutoFit/>
          </a:bodyPr>
          <a:lstStyle/>
          <a:p>
            <a:pPr marL="0" marR="30480" lvl="0" indent="0" algn="ctr" defTabSz="914400" rtl="0" eaLnBrk="1" fontAlgn="auto" latinLnBrk="0" hangingPunct="1">
              <a:lnSpc>
                <a:spcPct val="107000"/>
              </a:lnSpc>
              <a:spcBef>
                <a:spcPts val="1500"/>
              </a:spcBef>
              <a:spcAft>
                <a:spcPts val="750"/>
              </a:spcAft>
              <a:buClrTx/>
              <a:buSzTx/>
              <a:buFontTx/>
              <a:buNone/>
              <a:tabLst/>
              <a:defRPr/>
            </a:pPr>
            <a:r>
              <a:rPr kumimoji="0" lang="en-US" sz="3200" b="0" i="0" u="none" strike="noStrike" kern="1200" cap="none" spc="-75"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3200" b="0" i="0" u="none" strike="noStrike" kern="1200" cap="none" spc="-75"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75"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đích</a:t>
            </a:r>
            <a:r>
              <a:rPr kumimoji="0" lang="en-US" sz="3200" b="0" i="0" u="none" strike="noStrike" kern="1200" cap="none" spc="-75"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hội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5255002" y="715646"/>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685800" y="1433688"/>
            <a:ext cx="10833100" cy="4151136"/>
          </a:xfrm>
          <a:prstGeom prst="rect">
            <a:avLst/>
          </a:prstGeom>
        </p:spPr>
        <p:txBody>
          <a:bodyPr>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kiêu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căng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kiêu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căng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sớm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muộn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cũng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tin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tưởng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nhiệm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trở</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cô</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lập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sẽ</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nhận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giúp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kiêu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căng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sẽ</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kéo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xấu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ích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kỉ</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nhỏ</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mọn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luôn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muốn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trở</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tâm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khen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Pts val="1400"/>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Bằng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chứng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thói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kiêu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căng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ở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Mèn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khiến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Choắt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chịu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oan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ức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Mèn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hận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vô</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cùng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cuộc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vẫn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kẻ</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luôn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rằng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chỉ</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ếch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ngồi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đáy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giếng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thôi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spTree>
    <p:extLst>
      <p:ext uri="{BB962C8B-B14F-4D97-AF65-F5344CB8AC3E}">
        <p14:creationId xmlns:p14="http://schemas.microsoft.com/office/powerpoint/2010/main" val="24920050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2068554" y="132734"/>
            <a:ext cx="8067593" cy="522259"/>
          </a:xfrm>
          <a:prstGeom prst="rect">
            <a:avLst/>
          </a:prstGeom>
        </p:spPr>
        <p:txBody>
          <a:bodyPr wrap="none">
            <a:spAutoFit/>
          </a:bodyPr>
          <a:lstStyle/>
          <a:p>
            <a:pPr marL="0" marR="0" lvl="0" indent="342265" algn="ctr"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Thách</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cuốn</a:t>
            </a:r>
            <a:r>
              <a:rPr kumimoji="0" lang="en-US" sz="2800" b="1" i="1"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r>
              <a:rPr kumimoji="0" lang="en-US" sz="2800" b="1" i="0" u="none" strike="noStrike" kern="1200" cap="none" spc="0" normalizeH="0" baseline="0" noProof="0" dirty="0">
                <a:ln>
                  <a:noFill/>
                </a:ln>
                <a:solidFill>
                  <a:srgbClr val="38562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227564" y="833284"/>
            <a:ext cx="3749572"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4929305" y="700549"/>
            <a:ext cx="234609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Trước khi đọc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 name="Picture 22"/>
          <p:cNvPicPr>
            <a:picLocks noChangeAspect="1"/>
          </p:cNvPicPr>
          <p:nvPr/>
        </p:nvPicPr>
        <p:blipFill>
          <a:blip r:embed="rId3"/>
          <a:srcRect r="10861"/>
          <a:stretch>
            <a:fillRect/>
          </a:stretch>
        </p:blipFill>
        <p:spPr>
          <a:xfrm>
            <a:off x="498318" y="1297509"/>
            <a:ext cx="4430987" cy="5147535"/>
          </a:xfrm>
          <a:custGeom>
            <a:avLst/>
            <a:gdLst>
              <a:gd name="connsiteX0" fmla="*/ 0 w 4430987"/>
              <a:gd name="connsiteY0" fmla="*/ 0 h 4877391"/>
              <a:gd name="connsiteX1" fmla="*/ 4141553 w 4430987"/>
              <a:gd name="connsiteY1" fmla="*/ 0 h 4877391"/>
              <a:gd name="connsiteX2" fmla="*/ 3993809 w 4430987"/>
              <a:gd name="connsiteY2" fmla="*/ 37080 h 4877391"/>
              <a:gd name="connsiteX3" fmla="*/ 2203584 w 4430987"/>
              <a:gd name="connsiteY3" fmla="*/ 2412219 h 4877391"/>
              <a:gd name="connsiteX4" fmla="*/ 4237985 w 4430987"/>
              <a:gd name="connsiteY4" fmla="*/ 4848640 h 4877391"/>
              <a:gd name="connsiteX5" fmla="*/ 4430987 w 4430987"/>
              <a:gd name="connsiteY5" fmla="*/ 4877391 h 4877391"/>
              <a:gd name="connsiteX6" fmla="*/ 0 w 4430987"/>
              <a:gd name="connsiteY6" fmla="*/ 4877391 h 4877391"/>
              <a:gd name="connsiteX7" fmla="*/ 0 w 4430987"/>
              <a:gd name="connsiteY7" fmla="*/ 0 h 487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0987" h="4877391">
                <a:moveTo>
                  <a:pt x="0" y="0"/>
                </a:moveTo>
                <a:lnTo>
                  <a:pt x="4141553" y="0"/>
                </a:lnTo>
                <a:lnTo>
                  <a:pt x="3993809" y="37080"/>
                </a:lnTo>
                <a:cubicBezTo>
                  <a:pt x="2956644" y="351956"/>
                  <a:pt x="2203584" y="1296248"/>
                  <a:pt x="2203584" y="2412219"/>
                </a:cubicBezTo>
                <a:cubicBezTo>
                  <a:pt x="2203584" y="3614034"/>
                  <a:pt x="3076955" y="4616742"/>
                  <a:pt x="4237985" y="4848640"/>
                </a:cubicBezTo>
                <a:lnTo>
                  <a:pt x="4430987" y="4877391"/>
                </a:lnTo>
                <a:lnTo>
                  <a:pt x="0" y="487739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 name="Pentagon 5"/>
          <p:cNvSpPr/>
          <p:nvPr/>
        </p:nvSpPr>
        <p:spPr>
          <a:xfrm>
            <a:off x="3229895" y="2405827"/>
            <a:ext cx="5032614" cy="2861187"/>
          </a:xfrm>
          <a:prstGeom prst="homePlate">
            <a:avLst>
              <a:gd name="adj" fmla="val 26289"/>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90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thể</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mang</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đến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lớp</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vài</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cuốn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sách</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em</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yêu</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thích</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muốn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bạn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cùng</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18" name="Picture 17"/>
          <p:cNvPicPr>
            <a:picLocks noChangeAspect="1"/>
          </p:cNvPicPr>
          <p:nvPr/>
        </p:nvPicPr>
        <p:blipFill>
          <a:blip r:embed="rId4"/>
          <a:stretch>
            <a:fillRect/>
          </a:stretch>
        </p:blipFill>
        <p:spPr>
          <a:xfrm>
            <a:off x="8366467" y="1223769"/>
            <a:ext cx="3206545" cy="4954112"/>
          </a:xfrm>
          <a:prstGeom prst="rect">
            <a:avLst/>
          </a:prstGeom>
        </p:spPr>
      </p:pic>
      <p:pic>
        <p:nvPicPr>
          <p:cNvPr id="19" name="Picture 18"/>
          <p:cNvPicPr>
            <a:picLocks noChangeAspect="1"/>
          </p:cNvPicPr>
          <p:nvPr/>
        </p:nvPicPr>
        <p:blipFill rotWithShape="1">
          <a:blip r:embed="rId5"/>
          <a:srcRect l="14547" r="14958"/>
          <a:stretch/>
        </p:blipFill>
        <p:spPr>
          <a:xfrm>
            <a:off x="9291484" y="3937818"/>
            <a:ext cx="2308742" cy="2556808"/>
          </a:xfrm>
          <a:prstGeom prst="rect">
            <a:avLst/>
          </a:prstGeom>
        </p:spPr>
      </p:pic>
    </p:spTree>
    <p:extLst>
      <p:ext uri="{BB962C8B-B14F-4D97-AF65-F5344CB8AC3E}">
        <p14:creationId xmlns:p14="http://schemas.microsoft.com/office/powerpoint/2010/main" val="414763821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907024"/>
            <a:ext cx="11517055" cy="5740810"/>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1" y="-1"/>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n 11"/>
          <p:cNvSpPr/>
          <p:nvPr/>
        </p:nvSpPr>
        <p:spPr>
          <a:xfrm>
            <a:off x="6657" y="-43261"/>
            <a:ext cx="828537" cy="721686"/>
          </a:xfrm>
          <a:prstGeom prst="can">
            <a:avLst>
              <a:gd name="adj" fmla="val 1195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Ngữ</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6</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344104" y="0"/>
            <a:ext cx="835195" cy="721685"/>
          </a:xfrm>
          <a:prstGeom prst="rect">
            <a:avLst/>
          </a:prstGeom>
        </p:spPr>
      </p:pic>
      <p:sp>
        <p:nvSpPr>
          <p:cNvPr id="16" name="Plaque 15"/>
          <p:cNvSpPr/>
          <p:nvPr/>
        </p:nvSpPr>
        <p:spPr>
          <a:xfrm>
            <a:off x="4049713" y="833284"/>
            <a:ext cx="4105275" cy="405582"/>
          </a:xfrm>
          <a:prstGeom prst="plaqu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Lucida Handwriting" panose="03010101010101010101" pitchFamily="66" charset="0"/>
              <a:ea typeface="+mn-ea"/>
              <a:cs typeface="Times New Roman" panose="02020603050405020304" pitchFamily="18" charset="0"/>
            </a:endParaRPr>
          </a:p>
        </p:txBody>
      </p:sp>
      <p:sp>
        <p:nvSpPr>
          <p:cNvPr id="2" name="Rectangle 1"/>
          <p:cNvSpPr/>
          <p:nvPr/>
        </p:nvSpPr>
        <p:spPr>
          <a:xfrm>
            <a:off x="2037673" y="103240"/>
            <a:ext cx="2701317" cy="553357"/>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8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 VÀ NGHE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876432" y="118147"/>
            <a:ext cx="4723089" cy="619272"/>
          </a:xfrm>
          <a:prstGeom prst="rect">
            <a:avLst/>
          </a:prstGeom>
        </p:spPr>
        <p:txBody>
          <a:bodyPr wrap="none">
            <a:spAutoFit/>
          </a:bodyPr>
          <a:lstStyle/>
          <a:p>
            <a:pPr marL="0" marR="30480" lvl="0" indent="0" algn="ctr" defTabSz="914400" rtl="0" eaLnBrk="1" fontAlgn="auto" latinLnBrk="0" hangingPunct="1">
              <a:lnSpc>
                <a:spcPct val="107000"/>
              </a:lnSpc>
              <a:spcBef>
                <a:spcPts val="1500"/>
              </a:spcBef>
              <a:spcAft>
                <a:spcPts val="750"/>
              </a:spcAft>
              <a:buClrTx/>
              <a:buSzTx/>
              <a:buFontTx/>
              <a:buNone/>
              <a:tabLst/>
              <a:defRPr/>
            </a:pPr>
            <a:r>
              <a:rPr kumimoji="0" lang="en-US" sz="3200" b="0" i="0" u="none" strike="noStrike" kern="1200" cap="none" spc="-75"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3200" b="0" i="0" u="none" strike="noStrike" kern="1200" cap="none" spc="-75"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75"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đích</a:t>
            </a:r>
            <a:r>
              <a:rPr kumimoji="0" lang="en-US" sz="3200" b="0" i="0" u="none" strike="noStrike" kern="1200" cap="none" spc="-75"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hội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5255002" y="715646"/>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685800" y="1438953"/>
            <a:ext cx="10833100" cy="5012911"/>
          </a:xfrm>
          <a:prstGeom prst="rect">
            <a:avLst/>
          </a:prstGeom>
        </p:spPr>
        <p:txBody>
          <a:bodyPr>
            <a:spAutoFit/>
          </a:bodyPr>
          <a:lstStyle/>
          <a:p>
            <a:pPr>
              <a:spcAft>
                <a:spcPts val="0"/>
              </a:spcAft>
            </a:pPr>
            <a:r>
              <a:rPr lang="vi-VN" sz="2800" dirty="0">
                <a:solidFill>
                  <a:srgbClr val="000000"/>
                </a:solidFill>
                <a:latin typeface="Times New Roman" panose="02020603050405020304" pitchFamily="18" charset="0"/>
                <a:ea typeface="Calibri" panose="020F0502020204030204" pitchFamily="34" charset="0"/>
              </a:rPr>
              <a:t>+ Hành động của em trước vấn đề cuốn sách đặt ra</a:t>
            </a:r>
            <a:r>
              <a:rPr lang="en-US" sz="2800" dirty="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a:spcAft>
                <a:spcPts val="0"/>
              </a:spcAft>
            </a:pPr>
            <a:r>
              <a:rPr lang="en-US" sz="2800" dirty="0" err="1">
                <a:solidFill>
                  <a:srgbClr val="000000"/>
                </a:solidFill>
                <a:latin typeface="Times New Roman" panose="02020603050405020304" pitchFamily="18" charset="0"/>
                <a:ea typeface="Calibri" panose="020F0502020204030204" pitchFamily="34" charset="0"/>
              </a:rPr>
              <a:t>Bản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thân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phải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có</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nhận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thức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đúng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đắn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sống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phải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cố</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gắng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nỗ</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lực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không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ngừng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từng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phút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giây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Phải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khiêm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tốn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có</a:t>
            </a:r>
            <a:r>
              <a:rPr lang="en-US" sz="2800" dirty="0">
                <a:solidFill>
                  <a:srgbClr val="000000"/>
                </a:solidFill>
                <a:latin typeface="Times New Roman" panose="02020603050405020304" pitchFamily="18" charset="0"/>
                <a:ea typeface="Calibri" panose="020F0502020204030204" pitchFamily="34" charset="0"/>
              </a:rPr>
              <a:t> ý </a:t>
            </a:r>
            <a:r>
              <a:rPr lang="en-US" sz="2800" dirty="0" err="1">
                <a:solidFill>
                  <a:srgbClr val="000000"/>
                </a:solidFill>
                <a:latin typeface="Times New Roman" panose="02020603050405020304" pitchFamily="18" charset="0"/>
                <a:ea typeface="Calibri" panose="020F0502020204030204" pitchFamily="34" charset="0"/>
              </a:rPr>
              <a:t>thức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lắng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nghe</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học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hỏi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hoàn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thiện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bản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thân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Gia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đình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cần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có</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cách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giáo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dục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phù</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hợp</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Xã</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hội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cần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khen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chê</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phù</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hợp</a:t>
            </a:r>
            <a:r>
              <a:rPr lang="en-US" sz="2800" dirty="0" smtClean="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bài</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nghị</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kiêu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căng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mãn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800" dirty="0" err="1">
                <a:solidFill>
                  <a:srgbClr val="0D0D0D"/>
                </a:solidFill>
                <a:latin typeface="Times New Roman" panose="02020603050405020304" pitchFamily="18" charset="0"/>
                <a:ea typeface="MS Mincho"/>
                <a:cs typeface="Times New Roman" panose="02020603050405020304" pitchFamily="18" charset="0"/>
              </a:rPr>
              <a:t>Chú</a:t>
            </a:r>
            <a:r>
              <a:rPr lang="en-US" sz="2800" dirty="0">
                <a:solidFill>
                  <a:srgbClr val="0D0D0D"/>
                </a:solidFill>
                <a:latin typeface="Times New Roman" panose="02020603050405020304" pitchFamily="18" charset="0"/>
                <a:ea typeface="MS Mincho"/>
                <a:cs typeface="Times New Roman" panose="02020603050405020304" pitchFamily="18" charset="0"/>
              </a:rPr>
              <a:t> ý: GV </a:t>
            </a:r>
            <a:r>
              <a:rPr lang="en-US" sz="2800" dirty="0" err="1">
                <a:solidFill>
                  <a:srgbClr val="0D0D0D"/>
                </a:solidFill>
                <a:latin typeface="Times New Roman" panose="02020603050405020304" pitchFamily="18" charset="0"/>
                <a:ea typeface="MS Mincho"/>
                <a:cs typeface="Times New Roman" panose="02020603050405020304" pitchFamily="18" charset="0"/>
              </a:rPr>
              <a:t>cần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định</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hướng</a:t>
            </a:r>
            <a:r>
              <a:rPr lang="en-US" sz="2800" dirty="0">
                <a:solidFill>
                  <a:srgbClr val="0D0D0D"/>
                </a:solidFill>
                <a:latin typeface="Times New Roman" panose="02020603050405020304" pitchFamily="18" charset="0"/>
                <a:ea typeface="MS Mincho"/>
                <a:cs typeface="Times New Roman" panose="02020603050405020304" pitchFamily="18" charset="0"/>
              </a:rPr>
              <a:t> HS </a:t>
            </a:r>
            <a:r>
              <a:rPr lang="en-US" sz="2800" dirty="0" err="1">
                <a:solidFill>
                  <a:srgbClr val="0D0D0D"/>
                </a:solidFill>
                <a:latin typeface="Times New Roman" panose="02020603050405020304" pitchFamily="18" charset="0"/>
                <a:ea typeface="MS Mincho"/>
                <a:cs typeface="Times New Roman" panose="02020603050405020304" pitchFamily="18" charset="0"/>
              </a:rPr>
              <a:t>về</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một</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số</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mặt</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như</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tính</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đầy</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đủ</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tính</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hấp</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dẫn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tính</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chính</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xác</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của</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hiện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tượng</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vấn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đề</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được</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chọn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trình</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bày</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Chú</a:t>
            </a:r>
            <a:r>
              <a:rPr lang="en-US" sz="2800" dirty="0">
                <a:solidFill>
                  <a:srgbClr val="0D0D0D"/>
                </a:solidFill>
                <a:latin typeface="Times New Roman" panose="02020603050405020304" pitchFamily="18" charset="0"/>
                <a:ea typeface="MS Mincho"/>
                <a:cs typeface="Times New Roman" panose="02020603050405020304" pitchFamily="18" charset="0"/>
              </a:rPr>
              <a:t> ý </a:t>
            </a:r>
            <a:r>
              <a:rPr lang="en-US" sz="2800" dirty="0" err="1">
                <a:solidFill>
                  <a:srgbClr val="0D0D0D"/>
                </a:solidFill>
                <a:latin typeface="Times New Roman" panose="02020603050405020304" pitchFamily="18" charset="0"/>
                <a:ea typeface="MS Mincho"/>
                <a:cs typeface="Times New Roman" panose="02020603050405020304" pitchFamily="18" charset="0"/>
              </a:rPr>
              <a:t>đến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ngữ</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điệu</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cử</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chỉ</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lời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nói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thời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gian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trình</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bày</a:t>
            </a:r>
            <a:r>
              <a:rPr lang="en-US" sz="2800" dirty="0">
                <a:solidFill>
                  <a:srgbClr val="0D0D0D"/>
                </a:solidFill>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940674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xmlns=""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2212</TotalTime>
  <Words>9084</Words>
  <PresentationFormat>Custom</PresentationFormat>
  <Paragraphs>1007</Paragraphs>
  <Slides>90</Slides>
  <Notes>0</Notes>
  <HiddenSlides>0</HiddenSlides>
  <MMClips>1</MMClips>
  <ScaleCrop>false</ScaleCrop>
  <HeadingPairs>
    <vt:vector size="4" baseType="variant">
      <vt:variant>
        <vt:lpstr>Theme</vt:lpstr>
      </vt:variant>
      <vt:variant>
        <vt:i4>3</vt:i4>
      </vt:variant>
      <vt:variant>
        <vt:lpstr>Slide Titles</vt:lpstr>
      </vt:variant>
      <vt:variant>
        <vt:i4>90</vt:i4>
      </vt:variant>
    </vt:vector>
  </HeadingPairs>
  <TitlesOfParts>
    <vt:vector size="93" baseType="lpstr">
      <vt:lpstr>Organic</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2021-09-08T04:34:40Z</dcterms:created>
  <dcterms:modified xsi:type="dcterms:W3CDTF">2022-03-29T15:23:12Z</dcterms:modified>
</cp:coreProperties>
</file>