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embeddedFontLst>
    <p:embeddedFont>
      <p:font typeface=".VnMystical" panose="020B7200000000000000"/>
      <p:regular r:id="rId14"/>
    </p:embeddedFont>
    <p:embeddedFont>
      <p:font typeface="Action Jackso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B2FEF-98F6-4B43-92CC-BAF47A065E4F}" v="15" dt="2019-09-28T10:43:4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A7EB2FEF-98F6-4B43-92CC-BAF47A065E4F}"/>
    <pc:docChg chg="modSld">
      <pc:chgData name="Guest User" userId="" providerId="Windows Live" clId="Web-{A7EB2FEF-98F6-4B43-92CC-BAF47A065E4F}" dt="2019-09-28T10:43:46.791" v="14" actId="20577"/>
      <pc:docMkLst>
        <pc:docMk/>
      </pc:docMkLst>
      <pc:sldChg chg="modSp">
        <pc:chgData name="Guest User" userId="" providerId="Windows Live" clId="Web-{A7EB2FEF-98F6-4B43-92CC-BAF47A065E4F}" dt="2019-09-28T10:43:46.791" v="14" actId="20577"/>
        <pc:sldMkLst>
          <pc:docMk/>
          <pc:sldMk cId="2492937088" sldId="260"/>
        </pc:sldMkLst>
        <pc:spChg chg="mod">
          <ac:chgData name="Guest User" userId="" providerId="Windows Live" clId="Web-{A7EB2FEF-98F6-4B43-92CC-BAF47A065E4F}" dt="2019-09-28T10:43:46.791" v="14" actId="20577"/>
          <ac:spMkLst>
            <pc:docMk/>
            <pc:sldMk cId="2492937088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3386" y="4659094"/>
            <a:ext cx="249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Design by Vo Van Xin Em</a:t>
            </a:r>
          </a:p>
        </p:txBody>
      </p:sp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586" y="2633507"/>
            <a:ext cx="8555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Đăng ký kênh 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ủng hộ nhé!</a:t>
            </a:r>
          </a:p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Subcribe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my channel, please!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574" y="672584"/>
            <a:ext cx="829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I live inside you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,</a:t>
            </a:r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sz="3200" i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rPr>
              <a:t>so don't be scared of me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!</a:t>
            </a:r>
            <a:r>
              <a:rPr lang="en-US" sz="3200" i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 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4131434"/>
            <a:ext cx="3233991" cy="2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Calibri"/>
              </a:rPr>
              <a:t>What's this?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358</Words>
  <PresentationFormat>Widescreen</PresentationFormat>
  <Paragraphs>59</Paragraphs>
  <Slides>12</Slides>
  <Notes>0</Notes>
  <HiddenSlides>0</HiddenSlides>
  <MMClips>51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2018-10-24T01:42:02Z</dcterms:created>
  <dcterms:modified xsi:type="dcterms:W3CDTF">2019-09-28T10:43:48Z</dcterms:modified>
</cp:coreProperties>
</file>