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16"/>
  </p:notesMasterIdLst>
  <p:sldIdLst>
    <p:sldId id="292" r:id="rId4"/>
    <p:sldId id="284" r:id="rId5"/>
    <p:sldId id="266" r:id="rId6"/>
    <p:sldId id="286" r:id="rId7"/>
    <p:sldId id="288" r:id="rId8"/>
    <p:sldId id="293" r:id="rId9"/>
    <p:sldId id="283" r:id="rId10"/>
    <p:sldId id="294" r:id="rId11"/>
    <p:sldId id="267" r:id="rId12"/>
    <p:sldId id="289" r:id="rId13"/>
    <p:sldId id="290" r:id="rId14"/>
    <p:sldId id="28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00"/>
    <a:srgbClr val="000099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0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0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6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9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1828799" cy="762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514350"/>
            <a:ext cx="8020050" cy="81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2:Chia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" y="971550"/>
            <a:ext cx="85344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Chia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sẻ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nhóm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đôi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về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hùng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quê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hương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qua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kể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chuyện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giới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thiệu</a:t>
            </a:r>
            <a:r>
              <a:rPr lang="en-US" sz="2800" b="1" dirty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en-US" sz="2000" b="1" dirty="0">
              <a:solidFill>
                <a:srgbClr val="006600"/>
              </a:solidFill>
              <a:latin typeface="Arial"/>
              <a:ea typeface="Arial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2150"/>
            <a:ext cx="6858000" cy="302385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6861" y="361950"/>
            <a:ext cx="3212739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Hoạt động </a:t>
            </a:r>
            <a:r>
              <a:rPr lang="en-US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: Ca sĩ nhí </a:t>
            </a:r>
            <a:endParaRPr lang="en-US" sz="2400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8953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“HÁT VỀ NHỮNG NGƯỜI ANH HÙNG”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8570"/>
            <a:ext cx="7239000" cy="351538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2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66800" y="1809750"/>
            <a:ext cx="662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9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hinh nen\adreamyworld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-19050"/>
            <a:ext cx="9144000" cy="628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01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707"/>
            <a:ext cx="24384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289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245745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5146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666750"/>
            <a:ext cx="3732995" cy="32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99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123826"/>
            <a:ext cx="9143999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181100"/>
            <a:ext cx="5638800" cy="8572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ƠN NHỮNG NGƯỜI CÓ CÔNG VỚI QUÊ 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8003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85750"/>
            <a:ext cx="7086600" cy="105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1:Nghe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endParaRPr lang="en-US" sz="2800" dirty="0" smtClean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6553199" cy="326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6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81100" y="3619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b="1" dirty="0" smtClean="0">
                <a:solidFill>
                  <a:srgbClr val="000099"/>
                </a:solidFill>
                <a:latin typeface="Times New Roman"/>
                <a:ea typeface="Arial"/>
              </a:rPr>
              <a:t>Kể về</a:t>
            </a:r>
            <a:r>
              <a:rPr lang="en-US" b="1" dirty="0">
                <a:solidFill>
                  <a:srgbClr val="000099"/>
                </a:solidFill>
                <a:latin typeface="Times New Roman"/>
                <a:ea typeface="Arial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Arial"/>
              </a:rPr>
              <a:t>chị</a:t>
            </a:r>
            <a:r>
              <a:rPr lang="en-US" b="1" dirty="0" smtClean="0">
                <a:solidFill>
                  <a:srgbClr val="000099"/>
                </a:solidFill>
                <a:latin typeface="Times New Roman"/>
                <a:ea typeface="Arial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Arial"/>
              </a:rPr>
              <a:t>Võ</a:t>
            </a:r>
            <a:r>
              <a:rPr lang="en-US" b="1" dirty="0" smtClean="0">
                <a:solidFill>
                  <a:srgbClr val="000099"/>
                </a:solidFill>
                <a:latin typeface="Times New Roman"/>
                <a:ea typeface="Arial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Arial"/>
              </a:rPr>
              <a:t>Thị</a:t>
            </a:r>
            <a:r>
              <a:rPr lang="en-US" b="1" dirty="0" smtClean="0">
                <a:solidFill>
                  <a:srgbClr val="000099"/>
                </a:solidFill>
                <a:latin typeface="Times New Roman"/>
                <a:ea typeface="Arial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Arial"/>
              </a:rPr>
              <a:t>Sáu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3923"/>
            <a:ext cx="7239000" cy="368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1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4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4861343"/>
              </p:ext>
            </p:extLst>
          </p:nvPr>
        </p:nvGraphicFramePr>
        <p:xfrm>
          <a:off x="152400" y="361950"/>
          <a:ext cx="411480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3296110" imgH="4019048" progId="PBrush">
                  <p:embed/>
                </p:oleObj>
              </mc:Choice>
              <mc:Fallback>
                <p:oleObj name="Bitmap Image" r:id="rId3" imgW="3296110" imgH="40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1950"/>
                        <a:ext cx="4114800" cy="417195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4495800" y="133350"/>
            <a:ext cx="4572000" cy="4516621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Rịa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>
              <a:spcBef>
                <a:spcPct val="50000"/>
              </a:spcBef>
            </a:pP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Tòng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đày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092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3350"/>
            <a:ext cx="3200400" cy="409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350"/>
            <a:ext cx="3429000" cy="406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8600" y="4210050"/>
            <a:ext cx="3886200" cy="876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NÔNG VĂN DỀN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(KIM ĐỒNG)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76800" y="4419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Tahoma" pitchFamily="34" charset="0"/>
              </a:rPr>
              <a:t>Trần</a:t>
            </a:r>
            <a:r>
              <a:rPr lang="en-US" altLang="vi-VN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itchFamily="34" charset="0"/>
              </a:rPr>
              <a:t>Quốc</a:t>
            </a:r>
            <a:r>
              <a:rPr lang="en-US" altLang="vi-VN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itchFamily="34" charset="0"/>
              </a:rPr>
              <a:t>Toản</a:t>
            </a:r>
            <a:r>
              <a:rPr lang="en-US" altLang="vi-VN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8" y="499669"/>
            <a:ext cx="3580271" cy="443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62523"/>
            <a:ext cx="3276601" cy="43714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04953"/>
            <a:ext cx="81534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Võ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Thị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Sáu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Nông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Văn</a:t>
            </a:r>
            <a:r>
              <a:rPr lang="en-US" sz="3200" b="1" dirty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Dền</a:t>
            </a:r>
            <a:r>
              <a:rPr lang="en-US" sz="3200" b="1" dirty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(Kim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Đồng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),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Lê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Văn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Tám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Lí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Tự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Trọng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,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..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những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anh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hùng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quê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hương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.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Họ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đều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lòng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dũng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cảm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giản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dị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cuộc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sống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. </a:t>
            </a:r>
            <a:endParaRPr lang="en-US" sz="3200" b="1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263</Words>
  <Application>Microsoft Office PowerPoint</Application>
  <PresentationFormat>On-screen Show (16:9)</PresentationFormat>
  <Paragraphs>23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Bitmap Image</vt:lpstr>
      <vt:lpstr>Chủ đề 3:  BIẾT ƠN</vt:lpstr>
      <vt:lpstr>KHỞI ĐỘNG: Bài hát “Chú bộ đội”</vt:lpstr>
      <vt:lpstr>BIẾT ƠN NHỮNG NGƯỜI CÓ CÔNG VỚI QUÊ 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ADMIN</cp:lastModifiedBy>
  <cp:revision>70</cp:revision>
  <dcterms:created xsi:type="dcterms:W3CDTF">2020-08-18T05:53:59Z</dcterms:created>
  <dcterms:modified xsi:type="dcterms:W3CDTF">2020-09-04T01:30:16Z</dcterms:modified>
</cp:coreProperties>
</file>