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73" r:id="rId4"/>
    <p:sldId id="258" r:id="rId5"/>
    <p:sldId id="270" r:id="rId6"/>
    <p:sldId id="271" r:id="rId7"/>
    <p:sldId id="272" r:id="rId8"/>
    <p:sldId id="269" r:id="rId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006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55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75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718" y="4343401"/>
            <a:ext cx="15920715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99: KHẢ NĂNG XẢY RA CỦA MỘT SỰ KIỆN</a:t>
            </a:r>
          </a:p>
          <a:p>
            <a:pPr algn="ctr" eaLnBrk="1" hangingPunct="1">
              <a:spcBef>
                <a:spcPts val="1800"/>
              </a:spcBef>
              <a:defRPr/>
            </a:pPr>
            <a:endParaRPr lang="en-US" sz="5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99: KHẢ NĂNG XẢY RA CỦA MỘT SỰ KIỆN</a:t>
            </a:r>
          </a:p>
        </p:txBody>
      </p:sp>
      <p:pic>
        <p:nvPicPr>
          <p:cNvPr id="11" name="Picture 10" descr="Graphical user interface, website&#10;&#10;Description automatically generated"/>
          <p:cNvPicPr/>
          <p:nvPr/>
        </p:nvPicPr>
        <p:blipFill rotWithShape="1">
          <a:blip r:embed="rId3"/>
          <a:srcRect l="16969" t="16924" r="55066" b="46382"/>
          <a:stretch/>
        </p:blipFill>
        <p:spPr bwMode="auto">
          <a:xfrm>
            <a:off x="2347119" y="2590800"/>
            <a:ext cx="11582400" cy="5181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8974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99: KHẢ NĂNG XẢY RA CỦA MỘT SỰ KIỆN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789" t="22917" r="16031" b="12500"/>
          <a:stretch/>
        </p:blipFill>
        <p:spPr>
          <a:xfrm>
            <a:off x="1432719" y="1656794"/>
            <a:ext cx="12725400" cy="5277406"/>
          </a:xfrm>
          <a:prstGeom prst="rect">
            <a:avLst/>
          </a:prstGeom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960019" y="7272622"/>
            <a:ext cx="95885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xuất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mặt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sấp</a:t>
            </a:r>
            <a:endParaRPr lang="en-US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023519" y="7835311"/>
            <a:ext cx="95885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+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xuất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mặt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ngửa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99: KHẢ NĂNG XẢY RA CỦA MỘT SỰ KIỆN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773" t="22917" r="33017" b="45833"/>
          <a:stretch/>
        </p:blipFill>
        <p:spPr>
          <a:xfrm>
            <a:off x="2805049" y="1824689"/>
            <a:ext cx="11887200" cy="5240622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960019" y="7272622"/>
            <a:ext cx="95885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bóng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lấy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ra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xanh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794919" y="7987711"/>
            <a:ext cx="95885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quả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bóng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lấy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ra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đỏ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14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99: KHẢ NĂNG XẢY RA CỦA MỘT SỰ KIỆN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187" t="55363" r="33016" b="36893"/>
          <a:stretch/>
        </p:blipFill>
        <p:spPr>
          <a:xfrm>
            <a:off x="1432719" y="2209800"/>
            <a:ext cx="14020800" cy="1600200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426603" y="4420351"/>
            <a:ext cx="1417931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Khoa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rút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ra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thẻ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ghi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32719" y="5092111"/>
            <a:ext cx="1417931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Khoa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rút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ra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thẻ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ghi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7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356519" y="5854111"/>
            <a:ext cx="1417931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Khoa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rút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ra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thẻ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ghi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4247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95885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99: KHẢ NĂNG XẢY RA CỦA MỘT SỰ KIỆN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8917" t="39584" r="28331" b="15625"/>
          <a:stretch/>
        </p:blipFill>
        <p:spPr>
          <a:xfrm>
            <a:off x="2728119" y="1962530"/>
            <a:ext cx="11811000" cy="4895470"/>
          </a:xfrm>
          <a:prstGeom prst="rect">
            <a:avLst/>
          </a:prstGeom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1426603" y="7073311"/>
            <a:ext cx="1417931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chiếc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kim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dừng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ô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xanh</a:t>
            </a:r>
            <a:endParaRPr lang="en-US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204119" y="7606711"/>
            <a:ext cx="1417931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chiếc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kim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dừng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ô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đỏ</a:t>
            </a:r>
            <a:endParaRPr lang="en-US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432719" y="8140111"/>
            <a:ext cx="1417931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+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chiếc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kim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dừng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ở ô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vàng</a:t>
            </a:r>
            <a:endParaRPr lang="en-US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53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251</Words>
  <Application>Microsoft Office PowerPoint</Application>
  <PresentationFormat>Custom</PresentationFormat>
  <Paragraphs>38</Paragraphs>
  <Slides>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173</cp:revision>
  <dcterms:created xsi:type="dcterms:W3CDTF">2022-07-10T01:37:20Z</dcterms:created>
  <dcterms:modified xsi:type="dcterms:W3CDTF">2022-08-22T09:05:27Z</dcterms:modified>
</cp:coreProperties>
</file>