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0" r:id="rId2"/>
    <p:sldId id="269" r:id="rId3"/>
    <p:sldId id="273" r:id="rId4"/>
    <p:sldId id="274" r:id="rId5"/>
    <p:sldId id="278" r:id="rId6"/>
    <p:sldId id="275" r:id="rId7"/>
    <p:sldId id="443" r:id="rId8"/>
    <p:sldId id="404" r:id="rId9"/>
    <p:sldId id="444" r:id="rId10"/>
    <p:sldId id="282" r:id="rId11"/>
    <p:sldId id="438" r:id="rId12"/>
    <p:sldId id="433" r:id="rId13"/>
    <p:sldId id="442" r:id="rId14"/>
    <p:sldId id="429" r:id="rId15"/>
    <p:sldId id="385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1BB91-B81B-41B6-A947-8E08F2294F5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AA56E-7F14-4539-87BE-0DB27B21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4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63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10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01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95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10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F0DD-080F-DEFD-0BA6-571C5A6F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4E9AE-2341-885A-C561-86CCD58CF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81D6E-CD82-A683-CBA3-4FFC1A24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149B4-E530-BFAF-3755-45E29353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2A928-6D75-E8A6-1CEC-194A91F0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2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5DF6-DAEC-A35A-C7BD-E663AAC50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B64A77-E80C-1E8F-68DC-1FEC88DAF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3D988-0CB3-B21C-C690-4F087B42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5B664-E779-546F-D477-9BE4C971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3961A-769C-CC56-DBB2-92656AC2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5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1E73C9-8329-DBD7-94D8-04DFCE081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FE144-4EF2-1CDB-8D24-047270A64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6B2C-8F25-D3F3-EBA9-49AB991F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491A5-BA10-900C-99C1-F3939F91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C98E3-FB24-279E-E70D-8CE93972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1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66645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9632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4;p10">
            <a:extLst>
              <a:ext uri="{FF2B5EF4-FFF2-40B4-BE49-F238E27FC236}">
                <a16:creationId xmlns:a16="http://schemas.microsoft.com/office/drawing/2014/main" id="{3AB2818E-E3BB-4130-A86A-5EEE162D8EF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42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6BF4-1D11-9B7B-02A1-86CE742F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35EB6-197A-3875-89BB-E7A21004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2E727-558C-D398-721B-B119EC28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2AD8D-6A53-8190-DD67-FAEE9166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80C78-9C3B-BB07-76F8-EB09A1FE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1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D7A0-73A0-FC60-0B02-B23B6E67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19693-BE73-FE01-9CA7-2A1C1C7F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0230A-AAEE-AE95-1F1A-42F52362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2F5D8-3151-4F33-505B-BFFCD427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10A2C-8052-384E-59E9-E7608195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2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D95E-0EF7-4AA7-A009-7D32CECD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2FB47-DC59-9491-394A-90ECF4D07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5D626-256A-D0F5-6444-0F0049C00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BC703-A0C5-565B-1345-98FC6246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04F22-2869-37BB-3C88-A4766A6A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D0AC6-09A1-28BB-DB32-8A15286B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4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81AC-7246-CC52-3754-646949D2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83B38-13B6-6DDD-EDEC-67BB7154D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0D004-1A60-CCFF-53FA-1C1D49C8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26B45-8F08-B85F-FF07-4892FF218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1F2F3-8372-D3BE-B05C-91062616D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5A13-A7DC-2E9C-7F83-D4545B20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60996C-9646-F734-586E-6E2ED97C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71C996-7717-60DD-A304-80FD617F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4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720B-72B6-AFE7-D4F4-DBF872CA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2AE69-C813-594F-C09C-9983368F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64268-E586-1673-AD1E-30034DE3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C3106-8B88-D35E-5655-D81BAB24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0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A7668-214A-326A-2CCF-788E4ADD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0CB25-3238-3D7E-4941-BC04B00B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25616-3D21-3F3B-9D53-01017FD0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5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4003-7182-9016-16F1-5E14CB27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390F7-F190-2637-5B3E-B3B2E472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8F133-ED8D-BF66-1BBE-ACDA4E6E1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52CDB-0927-B09F-FB4F-F6B471E37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7C9AD-CE96-3D85-120C-199AAECA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8CDDF-97CE-9ED5-204F-CF305826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8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F8A6-F8C4-F61A-350E-A496F99F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C50B97-88DE-7474-FECB-F1B8D9B56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E77E8-31F4-493F-15C0-D9B4F6E64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A5FEF-919B-C6B2-CA5C-69B4151E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B54F3-2FDE-0041-CC0B-109F02F9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0E086-FA8A-D0A8-F012-826A6312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1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7D2C5C-030F-261C-99BF-7CE3665B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A8BD6-FBFB-BFEB-1373-9256286BE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E40D7-A733-161F-18A7-DC98D8CC5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DA768-0C3D-474B-880B-D9C879C5451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D4D62-F0FD-F9E1-F7A8-C76044E9F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2683E-B7DF-F924-67B4-1C087A770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8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6.GIF"/><Relationship Id="rId5" Type="http://schemas.openxmlformats.org/officeDocument/2006/relationships/slide" Target="slide3.xml"/><Relationship Id="rId10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23845" y="1658131"/>
            <a:ext cx="8973932" cy="3656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</a:rPr>
              <a:t>EM ÔN LẠI NHỮNG GÌ ĐÃ HỌC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45A271-9612-73DA-ED5E-09B5A5BA1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0"/>
            <a:ext cx="12192000" cy="3026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BD8AB2-2AC1-73DA-5CD0-0AD55531A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606" y="1492985"/>
            <a:ext cx="1743167" cy="965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895066-7053-23AC-173C-25EBA72AA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206" y="1492984"/>
            <a:ext cx="1743167" cy="9653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790571-3223-DDF5-6541-592950A7C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526" y="1492983"/>
            <a:ext cx="1743167" cy="96537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1D847B-13D5-0B6D-1D33-87605883CD95}"/>
              </a:ext>
            </a:extLst>
          </p:cNvPr>
          <p:cNvCxnSpPr>
            <a:cxnSpLocks/>
          </p:cNvCxnSpPr>
          <p:nvPr/>
        </p:nvCxnSpPr>
        <p:spPr>
          <a:xfrm flipV="1">
            <a:off x="5657789" y="934720"/>
            <a:ext cx="783651" cy="1391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F7CF6-514F-22FB-DF14-F3AF41E76417}"/>
              </a:ext>
            </a:extLst>
          </p:cNvPr>
          <p:cNvCxnSpPr>
            <a:cxnSpLocks/>
          </p:cNvCxnSpPr>
          <p:nvPr/>
        </p:nvCxnSpPr>
        <p:spPr>
          <a:xfrm flipH="1" flipV="1">
            <a:off x="8450459" y="1081680"/>
            <a:ext cx="776997" cy="12449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E9667BF-9DDD-106B-5A52-37C7C5851180}"/>
              </a:ext>
            </a:extLst>
          </p:cNvPr>
          <p:cNvSpPr txBox="1"/>
          <p:nvPr/>
        </p:nvSpPr>
        <p:spPr>
          <a:xfrm>
            <a:off x="849932" y="3339237"/>
            <a:ext cx="2634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MN, MK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sz="3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34274D-5A13-163F-D15C-EE9D0056F4D5}"/>
              </a:ext>
            </a:extLst>
          </p:cNvPr>
          <p:cNvSpPr txBox="1"/>
          <p:nvPr/>
        </p:nvSpPr>
        <p:spPr>
          <a:xfrm>
            <a:off x="4606229" y="3339235"/>
            <a:ext cx="2634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AC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r>
              <a:rPr lang="en-US" sz="3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3ADDA0-8F75-1262-4EAA-10B7DA10F847}"/>
              </a:ext>
            </a:extLst>
          </p:cNvPr>
          <p:cNvSpPr txBox="1"/>
          <p:nvPr/>
        </p:nvSpPr>
        <p:spPr>
          <a:xfrm>
            <a:off x="8450459" y="3344315"/>
            <a:ext cx="2891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OP, OP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</a:t>
            </a:r>
            <a:r>
              <a:rPr lang="en-US" sz="3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09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F08C95-35EA-75E1-A65F-A10759D26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152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64F28A-C5A3-C775-FE57-436033B4DDDE}"/>
              </a:ext>
            </a:extLst>
          </p:cNvPr>
          <p:cNvSpPr/>
          <p:nvPr/>
        </p:nvSpPr>
        <p:spPr>
          <a:xfrm>
            <a:off x="2804160" y="1818640"/>
            <a:ext cx="3921760" cy="233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1ABB1-4995-E91D-84FD-BF7E7624F1A1}"/>
              </a:ext>
            </a:extLst>
          </p:cNvPr>
          <p:cNvSpPr/>
          <p:nvPr/>
        </p:nvSpPr>
        <p:spPr>
          <a:xfrm>
            <a:off x="2702560" y="4805680"/>
            <a:ext cx="1930400" cy="233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65046E-ECAF-2D48-170F-9AAE0265BA9A}"/>
              </a:ext>
            </a:extLst>
          </p:cNvPr>
          <p:cNvSpPr/>
          <p:nvPr/>
        </p:nvSpPr>
        <p:spPr>
          <a:xfrm>
            <a:off x="3464560" y="2134402"/>
            <a:ext cx="284480" cy="1046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ABC3A-0F09-E81C-B9B4-11415CB41258}"/>
              </a:ext>
            </a:extLst>
          </p:cNvPr>
          <p:cNvSpPr/>
          <p:nvPr/>
        </p:nvSpPr>
        <p:spPr>
          <a:xfrm>
            <a:off x="4622800" y="2134402"/>
            <a:ext cx="284480" cy="1046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65E01-FAD3-10A9-68EA-2CA19697047D}"/>
              </a:ext>
            </a:extLst>
          </p:cNvPr>
          <p:cNvSpPr/>
          <p:nvPr/>
        </p:nvSpPr>
        <p:spPr>
          <a:xfrm>
            <a:off x="5496560" y="2134402"/>
            <a:ext cx="284480" cy="1046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759A54-2567-1417-FE37-BDC6874C1A26}"/>
              </a:ext>
            </a:extLst>
          </p:cNvPr>
          <p:cNvSpPr/>
          <p:nvPr/>
        </p:nvSpPr>
        <p:spPr>
          <a:xfrm>
            <a:off x="6527800" y="2134402"/>
            <a:ext cx="284480" cy="1046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0B9178-A14F-8F5F-B7BE-B6FA1851FD67}"/>
              </a:ext>
            </a:extLst>
          </p:cNvPr>
          <p:cNvSpPr/>
          <p:nvPr/>
        </p:nvSpPr>
        <p:spPr>
          <a:xfrm>
            <a:off x="3464560" y="3607602"/>
            <a:ext cx="284480" cy="1046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067965-8F96-DE0F-123E-3642FEEEB5AF}"/>
              </a:ext>
            </a:extLst>
          </p:cNvPr>
          <p:cNvSpPr/>
          <p:nvPr/>
        </p:nvSpPr>
        <p:spPr>
          <a:xfrm>
            <a:off x="5496560" y="3607602"/>
            <a:ext cx="284480" cy="15231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CA2EA14-C48B-9DA6-D8A8-4FC76C1DC48C}"/>
              </a:ext>
            </a:extLst>
          </p:cNvPr>
          <p:cNvSpPr/>
          <p:nvPr/>
        </p:nvSpPr>
        <p:spPr>
          <a:xfrm>
            <a:off x="116840" y="1016000"/>
            <a:ext cx="1701800" cy="1747520"/>
          </a:xfrm>
          <a:prstGeom prst="wedgeRoundRectCallout">
            <a:avLst>
              <a:gd name="adj1" fmla="val 106167"/>
              <a:gd name="adj2" fmla="val 4273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THẢO LUẬN NHÓM ĐÔI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9E20C0-22F4-6E07-3B99-DE73C6EE49F5}"/>
              </a:ext>
            </a:extLst>
          </p:cNvPr>
          <p:cNvSpPr txBox="1"/>
          <p:nvPr/>
        </p:nvSpPr>
        <p:spPr>
          <a:xfrm>
            <a:off x="1" y="5315284"/>
            <a:ext cx="1219199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4, 5, 7, 2, 3, 8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song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1, 9.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1378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7583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988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67DC8F-C2A6-0982-588E-46973C9C4AAC}"/>
              </a:ext>
            </a:extLst>
          </p:cNvPr>
          <p:cNvSpPr txBox="1"/>
          <p:nvPr/>
        </p:nvSpPr>
        <p:spPr>
          <a:xfrm>
            <a:off x="0" y="4058042"/>
            <a:ext cx="1173971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3 050 kg = 3000 kg + 50 kg = 3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3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7AA0B-B45E-5D2F-811E-8BDC6FA656ED}"/>
              </a:ext>
            </a:extLst>
          </p:cNvPr>
          <p:cNvSpPr txBox="1"/>
          <p:nvPr/>
        </p:nvSpPr>
        <p:spPr>
          <a:xfrm>
            <a:off x="5599471" y="29742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7B905-449D-55EA-0BD4-E55EF844A39D}"/>
              </a:ext>
            </a:extLst>
          </p:cNvPr>
          <p:cNvSpPr txBox="1"/>
          <p:nvPr/>
        </p:nvSpPr>
        <p:spPr>
          <a:xfrm>
            <a:off x="0" y="5013313"/>
            <a:ext cx="545690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AC435-5A91-F03A-8F9D-F93363C0E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1396"/>
            <a:ext cx="12192000" cy="370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00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526649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3077389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4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srgbClr val="FF0000"/>
                </a:solidFill>
              </a:rPr>
              <a:t>Năm</a:t>
            </a:r>
            <a:r>
              <a:rPr lang="en-US" sz="4000" b="1" dirty="0">
                <a:solidFill>
                  <a:srgbClr val="FF0000"/>
                </a:solidFill>
              </a:rPr>
              <a:t> 1304 </a:t>
            </a:r>
            <a:r>
              <a:rPr lang="en-US" sz="4000" b="1" dirty="0" err="1">
                <a:solidFill>
                  <a:srgbClr val="FF0000"/>
                </a:solidFill>
              </a:rPr>
              <a:t>thuộc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thế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kỉ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4587" y="198988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XIV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XIII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XV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XVI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tấn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= ............... kg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01030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10 030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1 003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10 300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b="1" dirty="0"/>
              <a:t>Giá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chữ số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là: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01030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06400" y="199869"/>
            <a:ext cx="1134872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245 731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01030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246 000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240 000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166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250 000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67251" y="207012"/>
            <a:ext cx="10526728" cy="161934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nhọn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nhọn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nhọn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nhọn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DC359E-21AE-689E-9CB3-226944EA1253}"/>
              </a:ext>
            </a:extLst>
          </p:cNvPr>
          <p:cNvSpPr/>
          <p:nvPr/>
        </p:nvSpPr>
        <p:spPr>
          <a:xfrm>
            <a:off x="7386320" y="396240"/>
            <a:ext cx="3383280" cy="1261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52EBD5-D369-2BA4-46D4-C2B483F16E77}"/>
              </a:ext>
            </a:extLst>
          </p:cNvPr>
          <p:cNvCxnSpPr/>
          <p:nvPr/>
        </p:nvCxnSpPr>
        <p:spPr>
          <a:xfrm>
            <a:off x="7386320" y="396240"/>
            <a:ext cx="3383280" cy="1261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181475-EDD1-8142-110D-F577F0C16B9F}"/>
              </a:ext>
            </a:extLst>
          </p:cNvPr>
          <p:cNvCxnSpPr>
            <a:stCxn id="2" idx="0"/>
          </p:cNvCxnSpPr>
          <p:nvPr/>
        </p:nvCxnSpPr>
        <p:spPr>
          <a:xfrm>
            <a:off x="9077960" y="396240"/>
            <a:ext cx="0" cy="1270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FEB005-4955-6EBA-04FA-4D9B64199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0"/>
            <a:ext cx="12192000" cy="4561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668EB2-04E1-A8A7-227B-D2B1D20CE37A}"/>
              </a:ext>
            </a:extLst>
          </p:cNvPr>
          <p:cNvSpPr txBox="1"/>
          <p:nvPr/>
        </p:nvSpPr>
        <p:spPr>
          <a:xfrm>
            <a:off x="2722880" y="3718560"/>
            <a:ext cx="6096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B6CED-A597-D206-2AA3-A2144ECFB4C2}"/>
              </a:ext>
            </a:extLst>
          </p:cNvPr>
          <p:cNvSpPr txBox="1"/>
          <p:nvPr/>
        </p:nvSpPr>
        <p:spPr>
          <a:xfrm>
            <a:off x="5984240" y="3718560"/>
            <a:ext cx="6096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1DFA3-8478-1E63-7061-A3A8760F3CC2}"/>
              </a:ext>
            </a:extLst>
          </p:cNvPr>
          <p:cNvSpPr txBox="1"/>
          <p:nvPr/>
        </p:nvSpPr>
        <p:spPr>
          <a:xfrm>
            <a:off x="9154160" y="3718560"/>
            <a:ext cx="7823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99A91AAA-5E5B-732B-1671-D55EE626902A}"/>
              </a:ext>
            </a:extLst>
          </p:cNvPr>
          <p:cNvSpPr/>
          <p:nvPr/>
        </p:nvSpPr>
        <p:spPr>
          <a:xfrm>
            <a:off x="1859280" y="4592320"/>
            <a:ext cx="2336800" cy="1341120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endParaRPr lang="en-US" sz="3200" dirty="0"/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947D79AC-D150-F124-F2EA-D4321E3D28FE}"/>
              </a:ext>
            </a:extLst>
          </p:cNvPr>
          <p:cNvSpPr/>
          <p:nvPr/>
        </p:nvSpPr>
        <p:spPr>
          <a:xfrm>
            <a:off x="5201920" y="4439920"/>
            <a:ext cx="2336800" cy="1341120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nhọn</a:t>
            </a:r>
            <a:endParaRPr lang="en-US" sz="3200" dirty="0"/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B5CBCDBB-8B56-8063-AF61-5E267BACFA19}"/>
              </a:ext>
            </a:extLst>
          </p:cNvPr>
          <p:cNvSpPr/>
          <p:nvPr/>
        </p:nvSpPr>
        <p:spPr>
          <a:xfrm>
            <a:off x="8544560" y="4439920"/>
            <a:ext cx="2336800" cy="1341120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tù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275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354</Words>
  <PresentationFormat>Widescreen</PresentationFormat>
  <Paragraphs>84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2023-10-11T01:47:43Z</dcterms:created>
  <dcterms:modified xsi:type="dcterms:W3CDTF">2023-10-12T06:44:19Z</dcterms:modified>
</cp:coreProperties>
</file>