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3" r:id="rId2"/>
    <p:sldMasterId id="2147483685" r:id="rId3"/>
  </p:sldMasterIdLst>
  <p:notesMasterIdLst>
    <p:notesMasterId r:id="rId50"/>
  </p:notesMasterIdLst>
  <p:sldIdLst>
    <p:sldId id="256" r:id="rId4"/>
    <p:sldId id="301" r:id="rId5"/>
    <p:sldId id="302" r:id="rId6"/>
    <p:sldId id="303" r:id="rId7"/>
    <p:sldId id="304" r:id="rId8"/>
    <p:sldId id="257" r:id="rId9"/>
    <p:sldId id="334" r:id="rId10"/>
    <p:sldId id="259" r:id="rId11"/>
    <p:sldId id="260" r:id="rId12"/>
    <p:sldId id="261" r:id="rId13"/>
    <p:sldId id="305" r:id="rId14"/>
    <p:sldId id="306" r:id="rId15"/>
    <p:sldId id="327" r:id="rId16"/>
    <p:sldId id="307" r:id="rId17"/>
    <p:sldId id="337" r:id="rId18"/>
    <p:sldId id="338" r:id="rId19"/>
    <p:sldId id="339" r:id="rId20"/>
    <p:sldId id="308" r:id="rId21"/>
    <p:sldId id="340" r:id="rId22"/>
    <p:sldId id="333" r:id="rId23"/>
    <p:sldId id="328" r:id="rId24"/>
    <p:sldId id="329" r:id="rId25"/>
    <p:sldId id="341" r:id="rId26"/>
    <p:sldId id="263" r:id="rId27"/>
    <p:sldId id="312" r:id="rId28"/>
    <p:sldId id="319" r:id="rId29"/>
    <p:sldId id="320" r:id="rId30"/>
    <p:sldId id="321" r:id="rId31"/>
    <p:sldId id="342" r:id="rId32"/>
    <p:sldId id="309" r:id="rId33"/>
    <p:sldId id="266" r:id="rId34"/>
    <p:sldId id="264" r:id="rId35"/>
    <p:sldId id="330" r:id="rId36"/>
    <p:sldId id="331" r:id="rId37"/>
    <p:sldId id="322" r:id="rId38"/>
    <p:sldId id="310" r:id="rId39"/>
    <p:sldId id="311" r:id="rId40"/>
    <p:sldId id="323" r:id="rId41"/>
    <p:sldId id="324" r:id="rId42"/>
    <p:sldId id="325" r:id="rId43"/>
    <p:sldId id="326" r:id="rId44"/>
    <p:sldId id="271" r:id="rId45"/>
    <p:sldId id="265" r:id="rId46"/>
    <p:sldId id="343" r:id="rId47"/>
    <p:sldId id="275" r:id="rId48"/>
    <p:sldId id="344" r:id="rId49"/>
  </p:sldIdLst>
  <p:sldSz cx="9144000" cy="5143500" type="screen16x9"/>
  <p:notesSz cx="6858000" cy="9144000"/>
  <p:embeddedFontLst>
    <p:embeddedFont>
      <p:font typeface="等线" panose="02010600030101010101" pitchFamily="2" charset="-122"/>
      <p:regular r:id="rId51"/>
      <p:bold r:id="rId52"/>
    </p:embeddedFont>
    <p:embeddedFont>
      <p:font typeface=".VnAristote" panose="020B7200000000000000" pitchFamily="34" charset="0"/>
      <p:regular r:id="rId53"/>
    </p:embeddedFont>
    <p:embeddedFont>
      <p:font typeface=".VnTime" panose="020B7200000000000000" pitchFamily="34" charset="0"/>
      <p:regular r:id="rId54"/>
      <p:bold r:id="rId55"/>
      <p:italic r:id="rId56"/>
      <p:boldItalic r:id="rId57"/>
    </p:embeddedFont>
    <p:embeddedFont>
      <p:font typeface="Amatic SC" panose="00000500000000000000" pitchFamily="2" charset="-79"/>
      <p:regular r:id="rId58"/>
      <p:bold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ambria Math" panose="02040503050406030204" pitchFamily="18" charset="0"/>
      <p:regular r:id="rId66"/>
    </p:embeddedFont>
    <p:embeddedFont>
      <p:font typeface="Chango" panose="020B0604020202020204" charset="0"/>
      <p:regular r:id="rId67"/>
    </p:embeddedFont>
    <p:embeddedFont>
      <p:font typeface="Dosis" panose="02010703020202060003" pitchFamily="2" charset="0"/>
      <p:regular r:id="rId68"/>
      <p:bold r:id="rId69"/>
    </p:embeddedFont>
    <p:embeddedFont>
      <p:font typeface="Fira Sans" panose="020B0503050000020004" pitchFamily="34" charset="0"/>
      <p:regular r:id="rId70"/>
      <p:bold r:id="rId71"/>
      <p:italic r:id="rId72"/>
      <p:boldItalic r:id="rId73"/>
    </p:embeddedFont>
    <p:embeddedFont>
      <p:font typeface="Livvic" pitchFamily="2" charset="-93"/>
      <p:regular r:id="rId74"/>
      <p:bold r:id="rId75"/>
      <p:italic r:id="rId76"/>
      <p:boldItalic r:id="rId77"/>
    </p:embeddedFont>
    <p:embeddedFont>
      <p:font typeface="Nunito Sans" pitchFamily="2" charset="-93"/>
      <p:regular r:id="rId78"/>
      <p:bold r:id="rId79"/>
      <p:italic r:id="rId80"/>
      <p:boldItalic r:id="rId81"/>
    </p:embeddedFont>
    <p:embeddedFont>
      <p:font typeface="Roboto Condensed Light" panose="02000000000000000000" pitchFamily="2" charset="0"/>
      <p:regular r:id="rId82"/>
      <p:italic r:id="rId83"/>
    </p:embeddedFont>
    <p:embeddedFont>
      <p:font typeface="Sniglet" panose="020B0604020202020204" charset="0"/>
      <p:regular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FF66"/>
    <a:srgbClr val="FF7B4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59127F-BE5E-471D-BEC8-0901832EED6B}">
  <a:tblStyle styleId="{0B59127F-BE5E-471D-BEC8-0901832EED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21" autoAdjust="0"/>
  </p:normalViewPr>
  <p:slideViewPr>
    <p:cSldViewPr snapToGrid="0">
      <p:cViewPr varScale="1">
        <p:scale>
          <a:sx n="82" d="100"/>
          <a:sy n="82" d="100"/>
        </p:scale>
        <p:origin x="8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font" Target="fonts/font34.fntdata"/><Relationship Id="rId7" Type="http://schemas.openxmlformats.org/officeDocument/2006/relationships/slide" Target="slides/slide4.xml"/><Relationship Id="rId71"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1.fntdata"/><Relationship Id="rId82" Type="http://schemas.openxmlformats.org/officeDocument/2006/relationships/font" Target="fonts/font32.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font" Target="fonts/font3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E7A60-DB95-425E-8370-66FBE21C3A2B}"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vi-VN"/>
        </a:p>
      </dgm:t>
    </dgm:pt>
    <dgm:pt modelId="{68B6FAD9-122F-4081-8A8A-60BA2B8E799F}">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400" b="1">
              <a:latin typeface="Times New Roman" panose="02020603050405020304" pitchFamily="18" charset="0"/>
              <a:cs typeface="Times New Roman" panose="02020603050405020304" pitchFamily="18" charset="0"/>
            </a:rPr>
            <a:t>ĐỊNH LUẬT HOOKE</a:t>
          </a:r>
          <a:endParaRPr lang="vi-VN" sz="2400" b="1">
            <a:latin typeface="Times New Roman" panose="02020603050405020304" pitchFamily="18" charset="0"/>
            <a:cs typeface="Times New Roman" panose="02020603050405020304" pitchFamily="18" charset="0"/>
          </a:endParaRPr>
        </a:p>
      </dgm:t>
    </dgm:pt>
    <dgm:pt modelId="{1E97FD5E-FE73-46F7-928A-25D2BAA1113D}" type="parTrans" cxnId="{411EBAF8-2F31-4F7F-88B9-41BC49B9BB7D}">
      <dgm:prSet/>
      <dgm:spPr/>
      <dgm:t>
        <a:bodyPr/>
        <a:lstStyle/>
        <a:p>
          <a:endParaRPr lang="vi-VN" sz="2400">
            <a:solidFill>
              <a:srgbClr val="FFFFFF"/>
            </a:solidFill>
          </a:endParaRPr>
        </a:p>
      </dgm:t>
    </dgm:pt>
    <dgm:pt modelId="{3C511739-4F77-4B32-BE9E-AE22D19DA94A}" type="sibTrans" cxnId="{411EBAF8-2F31-4F7F-88B9-41BC49B9BB7D}">
      <dgm:prSet/>
      <dgm:spPr/>
      <dgm:t>
        <a:bodyPr/>
        <a:lstStyle/>
        <a:p>
          <a:endParaRPr lang="vi-VN" sz="2400">
            <a:solidFill>
              <a:srgbClr val="FFFFFF"/>
            </a:solidFill>
          </a:endParaRPr>
        </a:p>
      </dgm:t>
    </dgm:pt>
    <dgm:pt modelId="{5214961F-E2BC-4468-8994-AEA86111FD65}">
      <dgm:prSet phldrT="[Text]" custT="1"/>
      <dgm:spPr/>
      <dgm:t>
        <a:bodyPr/>
        <a:lstStyle/>
        <a:p>
          <a:r>
            <a:rPr lang="en-US" sz="2400">
              <a:latin typeface="Times New Roman" panose="02020603050405020304" pitchFamily="18" charset="0"/>
              <a:cs typeface="Times New Roman" panose="02020603050405020304" pitchFamily="18" charset="0"/>
            </a:rPr>
            <a:t>Mối </a:t>
          </a:r>
        </a:p>
        <a:p>
          <a:r>
            <a:rPr lang="en-US" sz="2400">
              <a:latin typeface="Times New Roman" panose="02020603050405020304" pitchFamily="18" charset="0"/>
              <a:cs typeface="Times New Roman" panose="02020603050405020304" pitchFamily="18" charset="0"/>
            </a:rPr>
            <a:t>liên hệ</a:t>
          </a:r>
          <a:endParaRPr lang="vi-VN" sz="2400">
            <a:latin typeface="Times New Roman" panose="02020603050405020304" pitchFamily="18" charset="0"/>
            <a:cs typeface="Times New Roman" panose="02020603050405020304" pitchFamily="18" charset="0"/>
          </a:endParaRPr>
        </a:p>
      </dgm:t>
    </dgm:pt>
    <dgm:pt modelId="{D034E160-8CE3-4A86-BBA8-156AE61B011D}" type="parTrans" cxnId="{CBF01C4C-2959-43B6-98C5-F794A799D8E4}">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CDBCC276-8CB4-4256-8DE0-109BC9F4C451}" type="sibTrans" cxnId="{CBF01C4C-2959-43B6-98C5-F794A799D8E4}">
      <dgm:prSet/>
      <dgm:spPr/>
      <dgm:t>
        <a:bodyPr/>
        <a:lstStyle/>
        <a:p>
          <a:endParaRPr lang="vi-VN" sz="2400">
            <a:solidFill>
              <a:srgbClr val="FFFFFF"/>
            </a:solidFill>
          </a:endParaRPr>
        </a:p>
      </dgm:t>
    </dgm:pt>
    <mc:AlternateContent xmlns:mc="http://schemas.openxmlformats.org/markup-compatibility/2006" xmlns:a14="http://schemas.microsoft.com/office/drawing/2010/main">
      <mc:Choice Requires="a14">
        <dgm:pt modelId="{C891BB43-0042-4A54-8DD1-519DC693688C}">
          <dgm:prSet phldrT="[Text]" custT="1"/>
          <dgm:spPr/>
          <dgm:t>
            <a:bodyPr/>
            <a:lstStyle/>
            <a:p>
              <a:pPr/>
              <a14:m>
                <m:oMathPara xmlns:m="http://schemas.openxmlformats.org/officeDocument/2006/math">
                  <m:oMathParaPr>
                    <m:jc m:val="centerGroup"/>
                  </m:oMathParaPr>
                  <m:oMath xmlns:m="http://schemas.openxmlformats.org/officeDocument/2006/math">
                    <m:r>
                      <a:rPr lang="vi-VN"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𝑙</m:t>
                    </m:r>
                    <m:r>
                      <a:rPr lang="en-US" sz="2400" b="0" i="1" smtClean="0">
                        <a:latin typeface="Cambria Math" panose="02040503050406030204" pitchFamily="18" charset="0"/>
                        <a:ea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𝐹</m:t>
                        </m:r>
                      </m:e>
                      <m:sub>
                        <m:r>
                          <a:rPr lang="en-US" sz="2400" b="0" i="1" smtClean="0">
                            <a:latin typeface="Cambria Math" panose="02040503050406030204" pitchFamily="18" charset="0"/>
                            <a:ea typeface="Cambria Math" panose="02040503050406030204" pitchFamily="18" charset="0"/>
                          </a:rPr>
                          <m:t>đ</m:t>
                        </m:r>
                        <m:r>
                          <a:rPr lang="en-US" sz="2400" b="0" i="1" smtClean="0">
                            <a:latin typeface="Cambria Math" panose="02040503050406030204" pitchFamily="18" charset="0"/>
                            <a:ea typeface="Cambria Math" panose="02040503050406030204" pitchFamily="18" charset="0"/>
                          </a:rPr>
                          <m:t>h</m:t>
                        </m:r>
                      </m:sub>
                    </m:sSub>
                  </m:oMath>
                </m:oMathPara>
              </a14:m>
              <a:endParaRPr lang="vi-VN" sz="2400">
                <a:latin typeface="Times New Roman" panose="02020603050405020304" pitchFamily="18" charset="0"/>
                <a:cs typeface="Times New Roman" panose="02020603050405020304" pitchFamily="18" charset="0"/>
              </a:endParaRPr>
            </a:p>
          </dgm:t>
        </dgm:pt>
      </mc:Choice>
      <mc:Fallback xmlns="">
        <dgm:pt modelId="{C891BB43-0042-4A54-8DD1-519DC693688C}">
          <dgm:prSet phldrT="[Text]" custT="1"/>
          <dgm:spPr/>
          <dgm:t>
            <a:bodyPr/>
            <a:lstStyle/>
            <a:p>
              <a:pPr/>
              <a:r>
                <a:rPr lang="vi-VN" sz="2400" i="0">
                  <a:latin typeface="Cambria Math" panose="02040503050406030204" pitchFamily="18" charset="0"/>
                  <a:ea typeface="Cambria Math" panose="02040503050406030204" pitchFamily="18" charset="0"/>
                </a:rPr>
                <a:t>∆</a:t>
              </a:r>
              <a:r>
                <a:rPr lang="en-US" sz="2400" b="0" i="0">
                  <a:latin typeface="Cambria Math" panose="02040503050406030204" pitchFamily="18" charset="0"/>
                  <a:ea typeface="Cambria Math" panose="02040503050406030204" pitchFamily="18" charset="0"/>
                </a:rPr>
                <a:t>𝑙 ~𝐹_đℎ</a:t>
              </a:r>
              <a:endParaRPr lang="vi-VN" sz="2400">
                <a:latin typeface="Times New Roman" panose="02020603050405020304" pitchFamily="18" charset="0"/>
                <a:cs typeface="Times New Roman" panose="02020603050405020304" pitchFamily="18" charset="0"/>
              </a:endParaRPr>
            </a:p>
          </dgm:t>
        </dgm:pt>
      </mc:Fallback>
    </mc:AlternateContent>
    <dgm:pt modelId="{50D791AD-8692-4454-BAAE-4B4B60AE2DD5}" type="parTrans" cxnId="{A0BBE321-4FBC-4D02-8FF5-0B6045972196}">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AFE073B4-521A-4794-8554-7789459B015B}" type="sibTrans" cxnId="{A0BBE321-4FBC-4D02-8FF5-0B6045972196}">
      <dgm:prSet/>
      <dgm:spPr/>
      <dgm:t>
        <a:bodyPr/>
        <a:lstStyle/>
        <a:p>
          <a:endParaRPr lang="vi-VN" sz="2400">
            <a:solidFill>
              <a:srgbClr val="FFFFFF"/>
            </a:solidFill>
          </a:endParaRPr>
        </a:p>
      </dgm:t>
    </dgm:pt>
    <dgm:pt modelId="{BF0E9F1C-E25F-426E-B012-855901629E07}">
      <dgm:prSet phldrT="[Text]" custT="1"/>
      <dgm:spPr/>
      <dgm:t>
        <a:bodyPr/>
        <a:lstStyle/>
        <a:p>
          <a:r>
            <a:rPr lang="en-US" sz="2400" b="0">
              <a:latin typeface="Times New Roman" panose="02020603050405020304" pitchFamily="18" charset="0"/>
              <a:cs typeface="Times New Roman" panose="02020603050405020304" pitchFamily="18" charset="0"/>
            </a:rPr>
            <a:t>Định luật</a:t>
          </a:r>
          <a:endParaRPr lang="vi-VN" sz="2400" b="0">
            <a:latin typeface="Times New Roman" panose="02020603050405020304" pitchFamily="18" charset="0"/>
            <a:cs typeface="Times New Roman" panose="02020603050405020304" pitchFamily="18" charset="0"/>
          </a:endParaRPr>
        </a:p>
      </dgm:t>
    </dgm:pt>
    <dgm:pt modelId="{5EC92875-9F5C-4BB1-AD75-7AC8195DA331}" type="parTrans" cxnId="{6B321332-9ECA-4F04-BD40-99A08D38A575}">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FB595B45-214F-468A-8D00-F9902AF02456}" type="sibTrans" cxnId="{6B321332-9ECA-4F04-BD40-99A08D38A575}">
      <dgm:prSet/>
      <dgm:spPr/>
      <dgm:t>
        <a:bodyPr/>
        <a:lstStyle/>
        <a:p>
          <a:endParaRPr lang="vi-VN" sz="2400">
            <a:solidFill>
              <a:srgbClr val="FFFFFF"/>
            </a:solidFill>
          </a:endParaRPr>
        </a:p>
      </dgm:t>
    </dgm:pt>
    <mc:AlternateContent xmlns:mc="http://schemas.openxmlformats.org/markup-compatibility/2006" xmlns:a14="http://schemas.microsoft.com/office/drawing/2010/main">
      <mc:Choice Requires="a14">
        <dgm:pt modelId="{CED029FA-5115-4EFB-8D6D-2967229F1FCA}">
          <dgm:prSet phldrT="[Text]" custT="1"/>
          <dgm:spPr/>
          <dgm:t>
            <a:bodyPr/>
            <a:lstStyle/>
            <a:p>
              <a:pPr algn="l">
                <a:lnSpc>
                  <a:spcPct val="100000"/>
                </a:lnSpc>
                <a:spcAft>
                  <a:spcPts val="0"/>
                </a:spcAft>
              </a:pPr>
              <a:r>
                <a:rPr lang="en-US" sz="2000" b="1" i="1" u="sng">
                  <a:latin typeface="Times New Roman" panose="02020603050405020304" pitchFamily="18" charset="0"/>
                  <a:cs typeface="Times New Roman" panose="02020603050405020304" pitchFamily="18" charset="0"/>
                </a:rPr>
                <a:t>Giải thích</a:t>
              </a:r>
              <a:r>
                <a:rPr lang="en-US" sz="2000">
                  <a:latin typeface="Times New Roman" panose="02020603050405020304" pitchFamily="18" charset="0"/>
                  <a:cs typeface="Times New Roman" panose="02020603050405020304" pitchFamily="18" charset="0"/>
                </a:rPr>
                <a:t>:</a:t>
              </a:r>
            </a:p>
            <a:p>
              <a:pPr algn="just">
                <a:lnSpc>
                  <a:spcPct val="100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k: là hệ số đàn hồi hoặc độ cứng của lò xo (N/m)</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14:m>
                <m:oMath xmlns:m="http://schemas.openxmlformats.org/officeDocument/2006/math">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smtClean="0">
                      <a:effectLst/>
                      <a:latin typeface="Cambria Math" panose="02040503050406030204" pitchFamily="18" charset="0"/>
                      <a:ea typeface="Calibri" panose="020F0502020204030204" pitchFamily="34" charset="0"/>
                      <a:cs typeface="Times New Roman" panose="02020603050405020304" pitchFamily="18" charset="0"/>
                    </a:rPr>
                    <m:t>𝑙</m:t>
                  </m:r>
                </m:oMath>
              </a14:m>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là độ biến dạng của lò xo(m)</a:t>
              </a:r>
              <a:r>
                <a:rPr lang="en-US" sz="2000">
                  <a:latin typeface="Times New Roman" panose="02020603050405020304" pitchFamily="18" charset="0"/>
                  <a:cs typeface="Times New Roman" panose="02020603050405020304" pitchFamily="18" charset="0"/>
                </a:rPr>
                <a:t> </a:t>
              </a:r>
              <a:endParaRPr lang="vi-VN" sz="2000">
                <a:latin typeface="Times New Roman" panose="02020603050405020304" pitchFamily="18" charset="0"/>
                <a:cs typeface="Times New Roman" panose="02020603050405020304" pitchFamily="18" charset="0"/>
              </a:endParaRPr>
            </a:p>
          </dgm:t>
        </dgm:pt>
      </mc:Choice>
      <mc:Fallback xmlns="">
        <dgm:pt modelId="{CED029FA-5115-4EFB-8D6D-2967229F1FCA}">
          <dgm:prSet phldrT="[Text]" custT="1"/>
          <dgm:spPr/>
          <dgm:t>
            <a:bodyPr/>
            <a:lstStyle/>
            <a:p>
              <a:pPr algn="l">
                <a:lnSpc>
                  <a:spcPct val="100000"/>
                </a:lnSpc>
                <a:spcAft>
                  <a:spcPts val="0"/>
                </a:spcAft>
              </a:pPr>
              <a:r>
                <a:rPr lang="en-US" sz="2000" b="1" i="1" u="sng">
                  <a:latin typeface="Times New Roman" panose="02020603050405020304" pitchFamily="18" charset="0"/>
                  <a:cs typeface="Times New Roman" panose="02020603050405020304" pitchFamily="18" charset="0"/>
                </a:rPr>
                <a:t>Giải thích</a:t>
              </a:r>
              <a:r>
                <a:rPr lang="en-US" sz="2000">
                  <a:latin typeface="Times New Roman" panose="02020603050405020304" pitchFamily="18" charset="0"/>
                  <a:cs typeface="Times New Roman" panose="02020603050405020304" pitchFamily="18" charset="0"/>
                </a:rPr>
                <a:t>:</a:t>
              </a:r>
            </a:p>
            <a:p>
              <a:pPr algn="just">
                <a:lnSpc>
                  <a:spcPct val="100000"/>
                </a:lnSpc>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k: là hệ số đàn hồi hoặc độ cứng của lò xo (N/m)</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000" i="0">
                  <a:effectLst/>
                  <a:latin typeface="Cambria Math" panose="02040503050406030204" pitchFamily="18" charset="0"/>
                  <a:ea typeface="Calibri" panose="020F0502020204030204" pitchFamily="34" charset="0"/>
                  <a:cs typeface="Times New Roman" panose="02020603050405020304" pitchFamily="18" charset="0"/>
                </a:rPr>
                <a:t>∆𝑙</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là độ biến dạng của lò xo(m)</a:t>
              </a:r>
              <a:r>
                <a:rPr lang="en-US" sz="2000">
                  <a:latin typeface="Times New Roman" panose="02020603050405020304" pitchFamily="18" charset="0"/>
                  <a:cs typeface="Times New Roman" panose="02020603050405020304" pitchFamily="18" charset="0"/>
                </a:rPr>
                <a:t> </a:t>
              </a:r>
              <a:endParaRPr lang="vi-VN" sz="2000">
                <a:latin typeface="Times New Roman" panose="02020603050405020304" pitchFamily="18" charset="0"/>
                <a:cs typeface="Times New Roman" panose="02020603050405020304" pitchFamily="18" charset="0"/>
              </a:endParaRPr>
            </a:p>
          </dgm:t>
        </dgm:pt>
      </mc:Fallback>
    </mc:AlternateContent>
    <dgm:pt modelId="{2094E74E-A167-4EB8-AFE9-D572642F8537}" type="parTrans" cxnId="{1B1535E2-2723-4D4C-AD15-C3C674E1CA58}">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55041729-855F-4620-B6E7-A56BFD1D51B0}" type="sibTrans" cxnId="{1B1535E2-2723-4D4C-AD15-C3C674E1CA58}">
      <dgm:prSet/>
      <dgm:spPr/>
      <dgm:t>
        <a:bodyPr/>
        <a:lstStyle/>
        <a:p>
          <a:endParaRPr lang="vi-VN" sz="2400">
            <a:solidFill>
              <a:srgbClr val="FFFFFF"/>
            </a:solidFill>
          </a:endParaRPr>
        </a:p>
      </dgm:t>
    </dgm:pt>
    <mc:AlternateContent xmlns:mc="http://schemas.openxmlformats.org/markup-compatibility/2006" xmlns:a14="http://schemas.microsoft.com/office/drawing/2010/main">
      <mc:Choice Requires="a14">
        <dgm:pt modelId="{C6859C12-94F5-4713-9DC2-2C5981E53233}">
          <dgm:prSet custT="1"/>
          <dgm:spPr/>
          <dgm:t>
            <a:bodyPr/>
            <a:lstStyle/>
            <a:p>
              <a:pPr algn="l"/>
              <a:r>
                <a:rPr lang="vi-VN" sz="2400" b="1" i="1" u="sng">
                  <a:effectLst/>
                  <a:latin typeface="+mj-lt"/>
                  <a:ea typeface="Calibri" panose="020F0502020204030204" pitchFamily="34" charset="0"/>
                  <a:cs typeface="Times New Roman" panose="02020603050405020304" pitchFamily="18" charset="0"/>
                </a:rPr>
                <a:t>Biểu thức: </a:t>
              </a:r>
            </a:p>
            <a:p>
              <a:pPr algn="ctr"/>
              <a14:m>
                <m:oMathPara xmlns:m="http://schemas.openxmlformats.org/officeDocument/2006/math">
                  <m:oMathParaPr>
                    <m:jc m:val="centerGroup"/>
                  </m:oMathParaPr>
                  <m:oMath xmlns:m="http://schemas.openxmlformats.org/officeDocument/2006/math">
                    <m:sSub>
                      <m:sSubPr>
                        <m:ctrlPr>
                          <a:rPr lang="vi-VN" sz="2400" b="1"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a:effectLst/>
                            <a:latin typeface="Cambria Math" panose="02040503050406030204" pitchFamily="18" charset="0"/>
                            <a:ea typeface="Calibri" panose="020F0502020204030204" pitchFamily="34" charset="0"/>
                            <a:cs typeface="Times New Roman" panose="02020603050405020304" pitchFamily="18" charset="0"/>
                          </a:rPr>
                          <m:t>𝑭</m:t>
                        </m:r>
                      </m:e>
                      <m:sub>
                        <m:r>
                          <a:rPr lang="en-US" sz="2400" b="1" i="1">
                            <a:effectLst/>
                            <a:latin typeface="Cambria Math" panose="02040503050406030204" pitchFamily="18" charset="0"/>
                            <a:ea typeface="Calibri" panose="020F0502020204030204" pitchFamily="34" charset="0"/>
                            <a:cs typeface="Times New Roman" panose="02020603050405020304" pitchFamily="18" charset="0"/>
                          </a:rPr>
                          <m:t>đ</m:t>
                        </m:r>
                        <m:r>
                          <a:rPr lang="en-US" sz="2400" b="1" i="1">
                            <a:effectLst/>
                            <a:latin typeface="Cambria Math" panose="02040503050406030204" pitchFamily="18" charset="0"/>
                            <a:ea typeface="Calibri" panose="020F0502020204030204" pitchFamily="34" charset="0"/>
                            <a:cs typeface="Times New Roman" panose="02020603050405020304" pitchFamily="18" charset="0"/>
                          </a:rPr>
                          <m:t>𝒉</m:t>
                        </m:r>
                      </m:sub>
                    </m:sSub>
                    <m:r>
                      <a:rPr lang="en-US" sz="2400" b="1" i="1">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a:effectLst/>
                        <a:latin typeface="Cambria Math" panose="02040503050406030204" pitchFamily="18" charset="0"/>
                        <a:ea typeface="Calibri" panose="020F0502020204030204" pitchFamily="34" charset="0"/>
                        <a:cs typeface="Times New Roman" panose="02020603050405020304" pitchFamily="18" charset="0"/>
                      </a:rPr>
                      <m:t>𝒌</m:t>
                    </m:r>
                    <m:r>
                      <a:rPr lang="en-US" sz="2400" b="1"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vi-VN" sz="2400" b="1"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2400" b="1" i="1">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a:effectLst/>
                            <a:latin typeface="Cambria Math" panose="02040503050406030204" pitchFamily="18" charset="0"/>
                            <a:ea typeface="Calibri" panose="020F0502020204030204" pitchFamily="34" charset="0"/>
                            <a:cs typeface="Times New Roman" panose="02020603050405020304" pitchFamily="18" charset="0"/>
                          </a:rPr>
                          <m:t>𝒍</m:t>
                        </m:r>
                      </m:e>
                    </m:d>
                  </m:oMath>
                </m:oMathPara>
              </a14:m>
              <a:endParaRPr lang="vi-VN" sz="2400" b="1">
                <a:effectLst/>
                <a:latin typeface="+mj-lt"/>
                <a:ea typeface="Calibri" panose="020F0502020204030204" pitchFamily="34" charset="0"/>
                <a:cs typeface="Times New Roman" panose="02020603050405020304" pitchFamily="18" charset="0"/>
              </a:endParaRPr>
            </a:p>
          </dgm:t>
        </dgm:pt>
      </mc:Choice>
      <mc:Fallback xmlns="">
        <dgm:pt modelId="{C6859C12-94F5-4713-9DC2-2C5981E53233}">
          <dgm:prSet custT="1"/>
          <dgm:spPr/>
          <dgm:t>
            <a:bodyPr/>
            <a:lstStyle/>
            <a:p>
              <a:pPr algn="l"/>
              <a:r>
                <a:rPr lang="vi-VN" sz="2400" b="1" i="1" u="sng">
                  <a:effectLst/>
                  <a:latin typeface="+mj-lt"/>
                  <a:ea typeface="Calibri" panose="020F0502020204030204" pitchFamily="34" charset="0"/>
                  <a:cs typeface="Times New Roman" panose="02020603050405020304" pitchFamily="18" charset="0"/>
                </a:rPr>
                <a:t>Biểu thức: </a:t>
              </a:r>
            </a:p>
            <a:p>
              <a:pPr algn="ctr"/>
              <a:r>
                <a:rPr lang="en-US" sz="2400" b="1" i="0">
                  <a:effectLst/>
                  <a:latin typeface="Cambria Math" panose="02040503050406030204" pitchFamily="18" charset="0"/>
                  <a:ea typeface="Calibri" panose="020F0502020204030204" pitchFamily="34" charset="0"/>
                  <a:cs typeface="Times New Roman" panose="02020603050405020304" pitchFamily="18" charset="0"/>
                </a:rPr>
                <a:t>𝑭</a:t>
              </a:r>
              <a:r>
                <a:rPr lang="vi-VN" sz="2400" b="1" i="0">
                  <a:effectLst/>
                  <a:latin typeface="Cambria Math" panose="02040503050406030204" pitchFamily="18" charset="0"/>
                  <a:ea typeface="Calibri" panose="020F0502020204030204" pitchFamily="34" charset="0"/>
                  <a:cs typeface="Times New Roman" panose="02020603050405020304" pitchFamily="18" charset="0"/>
                </a:rPr>
                <a:t>_</a:t>
              </a:r>
              <a:r>
                <a:rPr lang="en-US" sz="2400" b="1" i="0">
                  <a:effectLst/>
                  <a:latin typeface="Cambria Math" panose="02040503050406030204" pitchFamily="18" charset="0"/>
                  <a:ea typeface="Calibri" panose="020F0502020204030204" pitchFamily="34" charset="0"/>
                  <a:cs typeface="Times New Roman" panose="02020603050405020304" pitchFamily="18" charset="0"/>
                </a:rPr>
                <a:t>đ𝒉=𝒌.</a:t>
              </a:r>
              <a:r>
                <a:rPr lang="vi-VN" sz="2400" b="1" i="0">
                  <a:effectLst/>
                  <a:latin typeface="Cambria Math" panose="02040503050406030204" pitchFamily="18" charset="0"/>
                  <a:cs typeface="Times New Roman" panose="02020603050405020304" pitchFamily="18" charset="0"/>
                </a:rPr>
                <a:t>|</a:t>
              </a:r>
              <a:r>
                <a:rPr lang="en-US" sz="2400" b="1" i="0">
                  <a:effectLst/>
                  <a:latin typeface="Cambria Math" panose="02040503050406030204" pitchFamily="18" charset="0"/>
                  <a:ea typeface="Calibri" panose="020F0502020204030204" pitchFamily="34" charset="0"/>
                  <a:cs typeface="Times New Roman" panose="02020603050405020304" pitchFamily="18" charset="0"/>
                </a:rPr>
                <a:t>∆𝒍|</a:t>
              </a:r>
              <a:endParaRPr lang="vi-VN" sz="2400" b="1">
                <a:effectLst/>
                <a:latin typeface="+mj-lt"/>
                <a:ea typeface="Calibri" panose="020F0502020204030204" pitchFamily="34" charset="0"/>
                <a:cs typeface="Times New Roman" panose="02020603050405020304" pitchFamily="18" charset="0"/>
              </a:endParaRPr>
            </a:p>
          </dgm:t>
        </dgm:pt>
      </mc:Fallback>
    </mc:AlternateContent>
    <dgm:pt modelId="{C3939368-0FE6-4ADB-9EC1-82CF9437781C}" type="parTrans" cxnId="{4EBCCEDF-B0DB-477B-A478-E01761A7BF61}">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5B43040A-0B1B-4C29-BEE4-47A19145256F}" type="sibTrans" cxnId="{4EBCCEDF-B0DB-477B-A478-E01761A7BF61}">
      <dgm:prSet/>
      <dgm:spPr/>
      <dgm:t>
        <a:bodyPr/>
        <a:lstStyle/>
        <a:p>
          <a:endParaRPr lang="vi-VN" sz="2400">
            <a:solidFill>
              <a:srgbClr val="FFFFFF"/>
            </a:solidFill>
          </a:endParaRPr>
        </a:p>
      </dgm:t>
    </dgm:pt>
    <dgm:pt modelId="{892A7345-8520-4CD5-94D5-BFB014A2B99D}">
      <dgm:prSet custT="1"/>
      <dgm:spPr/>
      <dgm:t>
        <a:bodyPr/>
        <a:lstStyle/>
        <a:p>
          <a:pPr algn="just"/>
          <a:r>
            <a:rPr lang="en-US" sz="2000" b="1" i="1" u="sng">
              <a:latin typeface="Times New Roman" panose="02020603050405020304" pitchFamily="18" charset="0"/>
              <a:cs typeface="Times New Roman" panose="02020603050405020304" pitchFamily="18" charset="0"/>
            </a:rPr>
            <a:t>Phát biểu:</a:t>
          </a:r>
          <a:r>
            <a:rPr lang="en-US" sz="2000">
              <a:effectLst/>
              <a:latin typeface="Times New Roman" panose="02020603050405020304" pitchFamily="18" charset="0"/>
              <a:ea typeface="Calibri" panose="020F0502020204030204" pitchFamily="34" charset="0"/>
              <a:cs typeface="Times New Roman" panose="02020603050405020304" pitchFamily="18" charset="0"/>
            </a:rPr>
            <a:t>Trong giới hạn đàn hồi, độ lớn lực đàn hồi của lò xo tỉ lệ thuận với độ biến dạng của lò xo.</a:t>
          </a:r>
          <a:r>
            <a:rPr lang="en-US" sz="2000">
              <a:latin typeface="Times New Roman" panose="02020603050405020304" pitchFamily="18" charset="0"/>
              <a:cs typeface="Times New Roman" panose="02020603050405020304" pitchFamily="18" charset="0"/>
            </a:rPr>
            <a:t> </a:t>
          </a:r>
          <a:endParaRPr lang="vi-VN" sz="2000">
            <a:latin typeface="Times New Roman" panose="02020603050405020304" pitchFamily="18" charset="0"/>
            <a:cs typeface="Times New Roman" panose="02020603050405020304" pitchFamily="18" charset="0"/>
          </a:endParaRPr>
        </a:p>
      </dgm:t>
    </dgm:pt>
    <dgm:pt modelId="{625B0EC8-6E9A-4200-B13C-2023B6D56544}" type="parTrans" cxnId="{5C2A7BCE-822B-46F9-8390-6D41FC699967}">
      <dgm:prSet custT="1"/>
      <dgm:spPr/>
      <dgm:t>
        <a:bodyPr/>
        <a:lstStyle/>
        <a:p>
          <a:endParaRPr lang="vi-VN" sz="2400">
            <a:solidFill>
              <a:srgbClr val="FFFFFF"/>
            </a:solidFill>
          </a:endParaRPr>
        </a:p>
      </dgm:t>
    </dgm:pt>
    <dgm:pt modelId="{AE0C9D5C-92EE-499C-9729-861927B29B20}" type="sibTrans" cxnId="{5C2A7BCE-822B-46F9-8390-6D41FC699967}">
      <dgm:prSet/>
      <dgm:spPr/>
      <dgm:t>
        <a:bodyPr/>
        <a:lstStyle/>
        <a:p>
          <a:endParaRPr lang="vi-VN" sz="2400">
            <a:solidFill>
              <a:srgbClr val="FFFFFF"/>
            </a:solidFill>
          </a:endParaRPr>
        </a:p>
      </dgm:t>
    </dgm:pt>
    <dgm:pt modelId="{2614FA1A-E111-4FBB-827B-FCAC0A4BA1A9}" type="pres">
      <dgm:prSet presAssocID="{601E7A60-DB95-425E-8370-66FBE21C3A2B}" presName="diagram" presStyleCnt="0">
        <dgm:presLayoutVars>
          <dgm:chPref val="1"/>
          <dgm:dir/>
          <dgm:animOne val="branch"/>
          <dgm:animLvl val="lvl"/>
          <dgm:resizeHandles val="exact"/>
        </dgm:presLayoutVars>
      </dgm:prSet>
      <dgm:spPr/>
    </dgm:pt>
    <dgm:pt modelId="{5DC1A524-4608-430A-8B28-7E0E227255F5}" type="pres">
      <dgm:prSet presAssocID="{68B6FAD9-122F-4081-8A8A-60BA2B8E799F}" presName="root1" presStyleCnt="0"/>
      <dgm:spPr/>
    </dgm:pt>
    <dgm:pt modelId="{A2CFF6B7-4D07-4A4A-A288-50608970A387}" type="pres">
      <dgm:prSet presAssocID="{68B6FAD9-122F-4081-8A8A-60BA2B8E799F}" presName="LevelOneTextNode" presStyleLbl="node0" presStyleIdx="0" presStyleCnt="1" custScaleX="129122" custScaleY="101036" custLinFactNeighborX="-16108">
        <dgm:presLayoutVars>
          <dgm:chPref val="3"/>
        </dgm:presLayoutVars>
      </dgm:prSet>
      <dgm:spPr/>
    </dgm:pt>
    <dgm:pt modelId="{92F5A272-2AB7-4710-86CD-FD2D0AE8AEA4}" type="pres">
      <dgm:prSet presAssocID="{68B6FAD9-122F-4081-8A8A-60BA2B8E799F}" presName="level2hierChild" presStyleCnt="0"/>
      <dgm:spPr/>
    </dgm:pt>
    <dgm:pt modelId="{C3AB7C92-13AD-46FB-8594-79012F28EEC0}" type="pres">
      <dgm:prSet presAssocID="{D034E160-8CE3-4A86-BBA8-156AE61B011D}" presName="conn2-1" presStyleLbl="parChTrans1D2" presStyleIdx="0" presStyleCnt="2"/>
      <dgm:spPr/>
    </dgm:pt>
    <dgm:pt modelId="{6AD8A9CC-B02D-4EF5-BFD9-01E1873946F5}" type="pres">
      <dgm:prSet presAssocID="{D034E160-8CE3-4A86-BBA8-156AE61B011D}" presName="connTx" presStyleLbl="parChTrans1D2" presStyleIdx="0" presStyleCnt="2"/>
      <dgm:spPr/>
    </dgm:pt>
    <dgm:pt modelId="{2DE5F798-CD11-4F01-BD76-BB2A9CB8809F}" type="pres">
      <dgm:prSet presAssocID="{5214961F-E2BC-4468-8994-AEA86111FD65}" presName="root2" presStyleCnt="0"/>
      <dgm:spPr/>
    </dgm:pt>
    <dgm:pt modelId="{1FD40C1F-EA79-4F34-A738-99987AA78A3E}" type="pres">
      <dgm:prSet presAssocID="{5214961F-E2BC-4468-8994-AEA86111FD65}" presName="LevelTwoTextNode" presStyleLbl="node2" presStyleIdx="0" presStyleCnt="2" custScaleX="99114" custScaleY="122352" custLinFactNeighborX="-22863" custLinFactNeighborY="-12960">
        <dgm:presLayoutVars>
          <dgm:chPref val="3"/>
        </dgm:presLayoutVars>
      </dgm:prSet>
      <dgm:spPr/>
    </dgm:pt>
    <dgm:pt modelId="{9F516F02-FA84-4D25-9473-A9D31089DF26}" type="pres">
      <dgm:prSet presAssocID="{5214961F-E2BC-4468-8994-AEA86111FD65}" presName="level3hierChild" presStyleCnt="0"/>
      <dgm:spPr/>
    </dgm:pt>
    <dgm:pt modelId="{7B3F3209-9B97-4DDB-B35A-54D032A56B61}" type="pres">
      <dgm:prSet presAssocID="{50D791AD-8692-4454-BAAE-4B4B60AE2DD5}" presName="conn2-1" presStyleLbl="parChTrans1D3" presStyleIdx="0" presStyleCnt="4"/>
      <dgm:spPr/>
    </dgm:pt>
    <dgm:pt modelId="{8843D7D3-7934-4E0D-8885-9C0230B098DC}" type="pres">
      <dgm:prSet presAssocID="{50D791AD-8692-4454-BAAE-4B4B60AE2DD5}" presName="connTx" presStyleLbl="parChTrans1D3" presStyleIdx="0" presStyleCnt="4"/>
      <dgm:spPr/>
    </dgm:pt>
    <dgm:pt modelId="{26F4728B-A4B2-4D90-B26B-BB7B55A1401D}" type="pres">
      <dgm:prSet presAssocID="{C891BB43-0042-4A54-8DD1-519DC693688C}" presName="root2" presStyleCnt="0"/>
      <dgm:spPr/>
    </dgm:pt>
    <dgm:pt modelId="{6D9C9179-8EF1-4592-AEF1-FA90F21C58DE}" type="pres">
      <dgm:prSet presAssocID="{C891BB43-0042-4A54-8DD1-519DC693688C}" presName="LevelTwoTextNode" presStyleLbl="node3" presStyleIdx="0" presStyleCnt="4" custScaleX="90254" custScaleY="66168" custLinFactNeighborX="1944" custLinFactNeighborY="-13609">
        <dgm:presLayoutVars>
          <dgm:chPref val="3"/>
        </dgm:presLayoutVars>
      </dgm:prSet>
      <dgm:spPr/>
    </dgm:pt>
    <dgm:pt modelId="{765F2AFA-1133-462D-8C4C-0888178E3E00}" type="pres">
      <dgm:prSet presAssocID="{C891BB43-0042-4A54-8DD1-519DC693688C}" presName="level3hierChild" presStyleCnt="0"/>
      <dgm:spPr/>
    </dgm:pt>
    <dgm:pt modelId="{4613B495-0FBD-4A16-8DF3-FEFC38C07C58}" type="pres">
      <dgm:prSet presAssocID="{5EC92875-9F5C-4BB1-AD75-7AC8195DA331}" presName="conn2-1" presStyleLbl="parChTrans1D2" presStyleIdx="1" presStyleCnt="2"/>
      <dgm:spPr/>
    </dgm:pt>
    <dgm:pt modelId="{14C1878C-D61A-47A6-A0FE-7348D896E590}" type="pres">
      <dgm:prSet presAssocID="{5EC92875-9F5C-4BB1-AD75-7AC8195DA331}" presName="connTx" presStyleLbl="parChTrans1D2" presStyleIdx="1" presStyleCnt="2"/>
      <dgm:spPr/>
    </dgm:pt>
    <dgm:pt modelId="{28D6B025-872B-4ADB-8905-326E809AECFE}" type="pres">
      <dgm:prSet presAssocID="{BF0E9F1C-E25F-426E-B012-855901629E07}" presName="root2" presStyleCnt="0"/>
      <dgm:spPr/>
    </dgm:pt>
    <dgm:pt modelId="{60BDAB3C-1F66-476B-A87F-1AEE1A2D2D68}" type="pres">
      <dgm:prSet presAssocID="{BF0E9F1C-E25F-426E-B012-855901629E07}" presName="LevelTwoTextNode" presStyleLbl="node2" presStyleIdx="1" presStyleCnt="2" custLinFactNeighborX="-25461" custLinFactNeighborY="-16627">
        <dgm:presLayoutVars>
          <dgm:chPref val="3"/>
        </dgm:presLayoutVars>
      </dgm:prSet>
      <dgm:spPr/>
    </dgm:pt>
    <dgm:pt modelId="{D7436BF8-5DAF-4D4D-887D-6B297CE88C0A}" type="pres">
      <dgm:prSet presAssocID="{BF0E9F1C-E25F-426E-B012-855901629E07}" presName="level3hierChild" presStyleCnt="0"/>
      <dgm:spPr/>
    </dgm:pt>
    <dgm:pt modelId="{C5807825-0CC9-4797-9694-A018C2E187D5}" type="pres">
      <dgm:prSet presAssocID="{2094E74E-A167-4EB8-AFE9-D572642F8537}" presName="conn2-1" presStyleLbl="parChTrans1D3" presStyleIdx="1" presStyleCnt="4"/>
      <dgm:spPr/>
    </dgm:pt>
    <dgm:pt modelId="{00EFFF92-B55E-4CFC-83F3-1BE7015775C1}" type="pres">
      <dgm:prSet presAssocID="{2094E74E-A167-4EB8-AFE9-D572642F8537}" presName="connTx" presStyleLbl="parChTrans1D3" presStyleIdx="1" presStyleCnt="4"/>
      <dgm:spPr/>
    </dgm:pt>
    <dgm:pt modelId="{AE223487-29D1-44BC-BAB0-69CECF75F0D1}" type="pres">
      <dgm:prSet presAssocID="{CED029FA-5115-4EFB-8D6D-2967229F1FCA}" presName="root2" presStyleCnt="0"/>
      <dgm:spPr/>
    </dgm:pt>
    <dgm:pt modelId="{52F47200-C8F9-410F-9F57-50C408395FC9}" type="pres">
      <dgm:prSet presAssocID="{CED029FA-5115-4EFB-8D6D-2967229F1FCA}" presName="LevelTwoTextNode" presStyleLbl="node3" presStyleIdx="1" presStyleCnt="4" custScaleX="249245" custScaleY="160859" custLinFactY="100000" custLinFactNeighborX="1066" custLinFactNeighborY="180128">
        <dgm:presLayoutVars>
          <dgm:chPref val="3"/>
        </dgm:presLayoutVars>
      </dgm:prSet>
      <dgm:spPr/>
    </dgm:pt>
    <dgm:pt modelId="{90AAFC94-7FF6-4EE4-A9E2-70CE68E0D963}" type="pres">
      <dgm:prSet presAssocID="{CED029FA-5115-4EFB-8D6D-2967229F1FCA}" presName="level3hierChild" presStyleCnt="0"/>
      <dgm:spPr/>
    </dgm:pt>
    <dgm:pt modelId="{40E491EF-710D-45DC-9DB3-F9A98EC06F95}" type="pres">
      <dgm:prSet presAssocID="{C3939368-0FE6-4ADB-9EC1-82CF9437781C}" presName="conn2-1" presStyleLbl="parChTrans1D3" presStyleIdx="2" presStyleCnt="4"/>
      <dgm:spPr/>
    </dgm:pt>
    <dgm:pt modelId="{DFA93476-EFD7-4C15-A008-6122EDD658D1}" type="pres">
      <dgm:prSet presAssocID="{C3939368-0FE6-4ADB-9EC1-82CF9437781C}" presName="connTx" presStyleLbl="parChTrans1D3" presStyleIdx="2" presStyleCnt="4"/>
      <dgm:spPr/>
    </dgm:pt>
    <dgm:pt modelId="{60A6CCB1-CA21-4EB8-8BD8-45A2F858810C}" type="pres">
      <dgm:prSet presAssocID="{C6859C12-94F5-4713-9DC2-2C5981E53233}" presName="root2" presStyleCnt="0"/>
      <dgm:spPr/>
    </dgm:pt>
    <dgm:pt modelId="{029A6498-3B3C-4E00-B761-8F1C86A093C2}" type="pres">
      <dgm:prSet presAssocID="{C6859C12-94F5-4713-9DC2-2C5981E53233}" presName="LevelTwoTextNode" presStyleLbl="node3" presStyleIdx="2" presStyleCnt="4" custScaleX="180408" custScaleY="117556" custLinFactNeighborX="6425" custLinFactNeighborY="-34060">
        <dgm:presLayoutVars>
          <dgm:chPref val="3"/>
        </dgm:presLayoutVars>
      </dgm:prSet>
      <dgm:spPr/>
    </dgm:pt>
    <dgm:pt modelId="{69095607-DD45-49AE-98BE-E688049AE192}" type="pres">
      <dgm:prSet presAssocID="{C6859C12-94F5-4713-9DC2-2C5981E53233}" presName="level3hierChild" presStyleCnt="0"/>
      <dgm:spPr/>
    </dgm:pt>
    <dgm:pt modelId="{D75A391A-856B-40DB-A34B-7D9EA0F0EBCF}" type="pres">
      <dgm:prSet presAssocID="{625B0EC8-6E9A-4200-B13C-2023B6D56544}" presName="conn2-1" presStyleLbl="parChTrans1D3" presStyleIdx="3" presStyleCnt="4"/>
      <dgm:spPr/>
    </dgm:pt>
    <dgm:pt modelId="{12D17FC2-DDC4-4E60-9073-058CEA8C29F6}" type="pres">
      <dgm:prSet presAssocID="{625B0EC8-6E9A-4200-B13C-2023B6D56544}" presName="connTx" presStyleLbl="parChTrans1D3" presStyleIdx="3" presStyleCnt="4"/>
      <dgm:spPr/>
    </dgm:pt>
    <dgm:pt modelId="{5D25639E-91A2-4C0A-A68C-AD15ECD976C5}" type="pres">
      <dgm:prSet presAssocID="{892A7345-8520-4CD5-94D5-BFB014A2B99D}" presName="root2" presStyleCnt="0"/>
      <dgm:spPr/>
    </dgm:pt>
    <dgm:pt modelId="{9F7D5424-31A7-494F-BDF0-406155A5D2CD}" type="pres">
      <dgm:prSet presAssocID="{892A7345-8520-4CD5-94D5-BFB014A2B99D}" presName="LevelTwoTextNode" presStyleLbl="node3" presStyleIdx="3" presStyleCnt="4" custScaleX="248820" custScaleY="128159" custLinFactY="-113222" custLinFactNeighborX="427" custLinFactNeighborY="-200000">
        <dgm:presLayoutVars>
          <dgm:chPref val="3"/>
        </dgm:presLayoutVars>
      </dgm:prSet>
      <dgm:spPr/>
    </dgm:pt>
    <dgm:pt modelId="{78D0CA76-6A04-4AA8-ABBC-C563DB6B829E}" type="pres">
      <dgm:prSet presAssocID="{892A7345-8520-4CD5-94D5-BFB014A2B99D}" presName="level3hierChild" presStyleCnt="0"/>
      <dgm:spPr/>
    </dgm:pt>
  </dgm:ptLst>
  <dgm:cxnLst>
    <dgm:cxn modelId="{3D158D01-53CC-4FAB-A929-75602976B7ED}" type="presOf" srcId="{2094E74E-A167-4EB8-AFE9-D572642F8537}" destId="{C5807825-0CC9-4797-9694-A018C2E187D5}" srcOrd="0" destOrd="0" presId="urn:microsoft.com/office/officeart/2005/8/layout/hierarchy2"/>
    <dgm:cxn modelId="{A0BBE321-4FBC-4D02-8FF5-0B6045972196}" srcId="{5214961F-E2BC-4468-8994-AEA86111FD65}" destId="{C891BB43-0042-4A54-8DD1-519DC693688C}" srcOrd="0" destOrd="0" parTransId="{50D791AD-8692-4454-BAAE-4B4B60AE2DD5}" sibTransId="{AFE073B4-521A-4794-8554-7789459B015B}"/>
    <dgm:cxn modelId="{C7CEF729-B944-495D-BA99-DB61E0B49A2D}" type="presOf" srcId="{C3939368-0FE6-4ADB-9EC1-82CF9437781C}" destId="{DFA93476-EFD7-4C15-A008-6122EDD658D1}" srcOrd="1" destOrd="0" presId="urn:microsoft.com/office/officeart/2005/8/layout/hierarchy2"/>
    <dgm:cxn modelId="{6B321332-9ECA-4F04-BD40-99A08D38A575}" srcId="{68B6FAD9-122F-4081-8A8A-60BA2B8E799F}" destId="{BF0E9F1C-E25F-426E-B012-855901629E07}" srcOrd="1" destOrd="0" parTransId="{5EC92875-9F5C-4BB1-AD75-7AC8195DA331}" sibTransId="{FB595B45-214F-468A-8D00-F9902AF02456}"/>
    <dgm:cxn modelId="{3766925F-3675-4769-8013-6E51ED561809}" type="presOf" srcId="{5EC92875-9F5C-4BB1-AD75-7AC8195DA331}" destId="{4613B495-0FBD-4A16-8DF3-FEFC38C07C58}" srcOrd="0" destOrd="0" presId="urn:microsoft.com/office/officeart/2005/8/layout/hierarchy2"/>
    <dgm:cxn modelId="{CB317247-6132-4C9C-96BF-BCB7CE5ABA82}" type="presOf" srcId="{625B0EC8-6E9A-4200-B13C-2023B6D56544}" destId="{D75A391A-856B-40DB-A34B-7D9EA0F0EBCF}" srcOrd="0" destOrd="0" presId="urn:microsoft.com/office/officeart/2005/8/layout/hierarchy2"/>
    <dgm:cxn modelId="{5953416A-BEFB-4CD4-B139-DAB0DCC94FEA}" type="presOf" srcId="{5EC92875-9F5C-4BB1-AD75-7AC8195DA331}" destId="{14C1878C-D61A-47A6-A0FE-7348D896E590}" srcOrd="1" destOrd="0" presId="urn:microsoft.com/office/officeart/2005/8/layout/hierarchy2"/>
    <dgm:cxn modelId="{CBF01C4C-2959-43B6-98C5-F794A799D8E4}" srcId="{68B6FAD9-122F-4081-8A8A-60BA2B8E799F}" destId="{5214961F-E2BC-4468-8994-AEA86111FD65}" srcOrd="0" destOrd="0" parTransId="{D034E160-8CE3-4A86-BBA8-156AE61B011D}" sibTransId="{CDBCC276-8CB4-4256-8DE0-109BC9F4C451}"/>
    <dgm:cxn modelId="{42C6E850-3AB3-4182-A1B0-18CC4621182C}" type="presOf" srcId="{50D791AD-8692-4454-BAAE-4B4B60AE2DD5}" destId="{7B3F3209-9B97-4DDB-B35A-54D032A56B61}" srcOrd="0" destOrd="0" presId="urn:microsoft.com/office/officeart/2005/8/layout/hierarchy2"/>
    <dgm:cxn modelId="{2441DA77-91F7-4BD5-BF14-AAC561BBB697}" type="presOf" srcId="{C3939368-0FE6-4ADB-9EC1-82CF9437781C}" destId="{40E491EF-710D-45DC-9DB3-F9A98EC06F95}" srcOrd="0" destOrd="0" presId="urn:microsoft.com/office/officeart/2005/8/layout/hierarchy2"/>
    <dgm:cxn modelId="{089EA858-5BEA-406F-8A4B-927A4C0AAF02}" type="presOf" srcId="{C6859C12-94F5-4713-9DC2-2C5981E53233}" destId="{029A6498-3B3C-4E00-B761-8F1C86A093C2}" srcOrd="0" destOrd="0" presId="urn:microsoft.com/office/officeart/2005/8/layout/hierarchy2"/>
    <dgm:cxn modelId="{E121178A-FD10-455C-BA6F-E1BAB8F7000A}" type="presOf" srcId="{BF0E9F1C-E25F-426E-B012-855901629E07}" destId="{60BDAB3C-1F66-476B-A87F-1AEE1A2D2D68}" srcOrd="0" destOrd="0" presId="urn:microsoft.com/office/officeart/2005/8/layout/hierarchy2"/>
    <dgm:cxn modelId="{248C6596-5364-40B0-9960-347DD9A466FF}" type="presOf" srcId="{50D791AD-8692-4454-BAAE-4B4B60AE2DD5}" destId="{8843D7D3-7934-4E0D-8885-9C0230B098DC}" srcOrd="1" destOrd="0" presId="urn:microsoft.com/office/officeart/2005/8/layout/hierarchy2"/>
    <dgm:cxn modelId="{3640FD97-9C31-415C-A1A4-CD62B2810336}" type="presOf" srcId="{C891BB43-0042-4A54-8DD1-519DC693688C}" destId="{6D9C9179-8EF1-4592-AEF1-FA90F21C58DE}" srcOrd="0" destOrd="0" presId="urn:microsoft.com/office/officeart/2005/8/layout/hierarchy2"/>
    <dgm:cxn modelId="{14F7049B-5AE1-4E41-B921-B50AA1E56017}" type="presOf" srcId="{D034E160-8CE3-4A86-BBA8-156AE61B011D}" destId="{C3AB7C92-13AD-46FB-8594-79012F28EEC0}" srcOrd="0" destOrd="0" presId="urn:microsoft.com/office/officeart/2005/8/layout/hierarchy2"/>
    <dgm:cxn modelId="{A7BACCA6-485D-4FAD-B14A-6AD9E6715B96}" type="presOf" srcId="{892A7345-8520-4CD5-94D5-BFB014A2B99D}" destId="{9F7D5424-31A7-494F-BDF0-406155A5D2CD}" srcOrd="0" destOrd="0" presId="urn:microsoft.com/office/officeart/2005/8/layout/hierarchy2"/>
    <dgm:cxn modelId="{2A91CACD-01A9-4FCC-BC7A-8A1CE40A9D11}" type="presOf" srcId="{601E7A60-DB95-425E-8370-66FBE21C3A2B}" destId="{2614FA1A-E111-4FBB-827B-FCAC0A4BA1A9}" srcOrd="0" destOrd="0" presId="urn:microsoft.com/office/officeart/2005/8/layout/hierarchy2"/>
    <dgm:cxn modelId="{5C2A7BCE-822B-46F9-8390-6D41FC699967}" srcId="{BF0E9F1C-E25F-426E-B012-855901629E07}" destId="{892A7345-8520-4CD5-94D5-BFB014A2B99D}" srcOrd="2" destOrd="0" parTransId="{625B0EC8-6E9A-4200-B13C-2023B6D56544}" sibTransId="{AE0C9D5C-92EE-499C-9729-861927B29B20}"/>
    <dgm:cxn modelId="{E0AD4CCF-FE4D-4DFE-9B98-C0CF133CA0B4}" type="presOf" srcId="{5214961F-E2BC-4468-8994-AEA86111FD65}" destId="{1FD40C1F-EA79-4F34-A738-99987AA78A3E}" srcOrd="0" destOrd="0" presId="urn:microsoft.com/office/officeart/2005/8/layout/hierarchy2"/>
    <dgm:cxn modelId="{16F7A0D6-7863-41AF-A054-EE9B16493FAE}" type="presOf" srcId="{D034E160-8CE3-4A86-BBA8-156AE61B011D}" destId="{6AD8A9CC-B02D-4EF5-BFD9-01E1873946F5}" srcOrd="1" destOrd="0" presId="urn:microsoft.com/office/officeart/2005/8/layout/hierarchy2"/>
    <dgm:cxn modelId="{E3B9F2DD-ADE6-4148-BFEB-DD8DB5374E4C}" type="presOf" srcId="{CED029FA-5115-4EFB-8D6D-2967229F1FCA}" destId="{52F47200-C8F9-410F-9F57-50C408395FC9}" srcOrd="0" destOrd="0" presId="urn:microsoft.com/office/officeart/2005/8/layout/hierarchy2"/>
    <dgm:cxn modelId="{4EBCCEDF-B0DB-477B-A478-E01761A7BF61}" srcId="{BF0E9F1C-E25F-426E-B012-855901629E07}" destId="{C6859C12-94F5-4713-9DC2-2C5981E53233}" srcOrd="1" destOrd="0" parTransId="{C3939368-0FE6-4ADB-9EC1-82CF9437781C}" sibTransId="{5B43040A-0B1B-4C29-BEE4-47A19145256F}"/>
    <dgm:cxn modelId="{1B1535E2-2723-4D4C-AD15-C3C674E1CA58}" srcId="{BF0E9F1C-E25F-426E-B012-855901629E07}" destId="{CED029FA-5115-4EFB-8D6D-2967229F1FCA}" srcOrd="0" destOrd="0" parTransId="{2094E74E-A167-4EB8-AFE9-D572642F8537}" sibTransId="{55041729-855F-4620-B6E7-A56BFD1D51B0}"/>
    <dgm:cxn modelId="{21FFC2ED-9303-44CB-A918-415E0036EEF4}" type="presOf" srcId="{625B0EC8-6E9A-4200-B13C-2023B6D56544}" destId="{12D17FC2-DDC4-4E60-9073-058CEA8C29F6}" srcOrd="1" destOrd="0" presId="urn:microsoft.com/office/officeart/2005/8/layout/hierarchy2"/>
    <dgm:cxn modelId="{A9C3EEEE-5209-4623-8247-7C137CEA200C}" type="presOf" srcId="{2094E74E-A167-4EB8-AFE9-D572642F8537}" destId="{00EFFF92-B55E-4CFC-83F3-1BE7015775C1}" srcOrd="1" destOrd="0" presId="urn:microsoft.com/office/officeart/2005/8/layout/hierarchy2"/>
    <dgm:cxn modelId="{411EBAF8-2F31-4F7F-88B9-41BC49B9BB7D}" srcId="{601E7A60-DB95-425E-8370-66FBE21C3A2B}" destId="{68B6FAD9-122F-4081-8A8A-60BA2B8E799F}" srcOrd="0" destOrd="0" parTransId="{1E97FD5E-FE73-46F7-928A-25D2BAA1113D}" sibTransId="{3C511739-4F77-4B32-BE9E-AE22D19DA94A}"/>
    <dgm:cxn modelId="{AC2885FE-BFED-46ED-B476-BBF674E9A3BB}" type="presOf" srcId="{68B6FAD9-122F-4081-8A8A-60BA2B8E799F}" destId="{A2CFF6B7-4D07-4A4A-A288-50608970A387}" srcOrd="0" destOrd="0" presId="urn:microsoft.com/office/officeart/2005/8/layout/hierarchy2"/>
    <dgm:cxn modelId="{91909635-86AD-48F5-B521-EC6CA2F71F8C}" type="presParOf" srcId="{2614FA1A-E111-4FBB-827B-FCAC0A4BA1A9}" destId="{5DC1A524-4608-430A-8B28-7E0E227255F5}" srcOrd="0" destOrd="0" presId="urn:microsoft.com/office/officeart/2005/8/layout/hierarchy2"/>
    <dgm:cxn modelId="{EC2A2450-0979-4B81-B0D6-9E31B1C1C3EC}" type="presParOf" srcId="{5DC1A524-4608-430A-8B28-7E0E227255F5}" destId="{A2CFF6B7-4D07-4A4A-A288-50608970A387}" srcOrd="0" destOrd="0" presId="urn:microsoft.com/office/officeart/2005/8/layout/hierarchy2"/>
    <dgm:cxn modelId="{23254CB1-C3AA-4296-BC13-399C3266B937}" type="presParOf" srcId="{5DC1A524-4608-430A-8B28-7E0E227255F5}" destId="{92F5A272-2AB7-4710-86CD-FD2D0AE8AEA4}" srcOrd="1" destOrd="0" presId="urn:microsoft.com/office/officeart/2005/8/layout/hierarchy2"/>
    <dgm:cxn modelId="{46328E90-4CDD-41EC-A566-9C2E93801BB3}" type="presParOf" srcId="{92F5A272-2AB7-4710-86CD-FD2D0AE8AEA4}" destId="{C3AB7C92-13AD-46FB-8594-79012F28EEC0}" srcOrd="0" destOrd="0" presId="urn:microsoft.com/office/officeart/2005/8/layout/hierarchy2"/>
    <dgm:cxn modelId="{763D52E4-FFDE-4C63-8725-B0388B7C62C0}" type="presParOf" srcId="{C3AB7C92-13AD-46FB-8594-79012F28EEC0}" destId="{6AD8A9CC-B02D-4EF5-BFD9-01E1873946F5}" srcOrd="0" destOrd="0" presId="urn:microsoft.com/office/officeart/2005/8/layout/hierarchy2"/>
    <dgm:cxn modelId="{8B22CBDE-09A6-48BF-A905-D1E316D95B66}" type="presParOf" srcId="{92F5A272-2AB7-4710-86CD-FD2D0AE8AEA4}" destId="{2DE5F798-CD11-4F01-BD76-BB2A9CB8809F}" srcOrd="1" destOrd="0" presId="urn:microsoft.com/office/officeart/2005/8/layout/hierarchy2"/>
    <dgm:cxn modelId="{66F44CA1-29C0-488D-9DDB-6EB1BA9326E6}" type="presParOf" srcId="{2DE5F798-CD11-4F01-BD76-BB2A9CB8809F}" destId="{1FD40C1F-EA79-4F34-A738-99987AA78A3E}" srcOrd="0" destOrd="0" presId="urn:microsoft.com/office/officeart/2005/8/layout/hierarchy2"/>
    <dgm:cxn modelId="{5565C548-850C-405C-8CB6-DBF28FCC23D8}" type="presParOf" srcId="{2DE5F798-CD11-4F01-BD76-BB2A9CB8809F}" destId="{9F516F02-FA84-4D25-9473-A9D31089DF26}" srcOrd="1" destOrd="0" presId="urn:microsoft.com/office/officeart/2005/8/layout/hierarchy2"/>
    <dgm:cxn modelId="{6415B99C-9950-488F-9806-B84550B659EF}" type="presParOf" srcId="{9F516F02-FA84-4D25-9473-A9D31089DF26}" destId="{7B3F3209-9B97-4DDB-B35A-54D032A56B61}" srcOrd="0" destOrd="0" presId="urn:microsoft.com/office/officeart/2005/8/layout/hierarchy2"/>
    <dgm:cxn modelId="{524D8578-B374-47E1-A679-ED53C2DBFA9F}" type="presParOf" srcId="{7B3F3209-9B97-4DDB-B35A-54D032A56B61}" destId="{8843D7D3-7934-4E0D-8885-9C0230B098DC}" srcOrd="0" destOrd="0" presId="urn:microsoft.com/office/officeart/2005/8/layout/hierarchy2"/>
    <dgm:cxn modelId="{7AA48C78-A10A-4C5E-81A4-99781D68B39F}" type="presParOf" srcId="{9F516F02-FA84-4D25-9473-A9D31089DF26}" destId="{26F4728B-A4B2-4D90-B26B-BB7B55A1401D}" srcOrd="1" destOrd="0" presId="urn:microsoft.com/office/officeart/2005/8/layout/hierarchy2"/>
    <dgm:cxn modelId="{774E2AA3-6772-4BFA-B544-1F332F547336}" type="presParOf" srcId="{26F4728B-A4B2-4D90-B26B-BB7B55A1401D}" destId="{6D9C9179-8EF1-4592-AEF1-FA90F21C58DE}" srcOrd="0" destOrd="0" presId="urn:microsoft.com/office/officeart/2005/8/layout/hierarchy2"/>
    <dgm:cxn modelId="{1833EDD6-546D-4C2B-A894-E3322AB99231}" type="presParOf" srcId="{26F4728B-A4B2-4D90-B26B-BB7B55A1401D}" destId="{765F2AFA-1133-462D-8C4C-0888178E3E00}" srcOrd="1" destOrd="0" presId="urn:microsoft.com/office/officeart/2005/8/layout/hierarchy2"/>
    <dgm:cxn modelId="{68F78516-4B33-46F5-BA59-C64464B4BD94}" type="presParOf" srcId="{92F5A272-2AB7-4710-86CD-FD2D0AE8AEA4}" destId="{4613B495-0FBD-4A16-8DF3-FEFC38C07C58}" srcOrd="2" destOrd="0" presId="urn:microsoft.com/office/officeart/2005/8/layout/hierarchy2"/>
    <dgm:cxn modelId="{66B16AD7-E3C6-4209-AD61-7DE604C3DAEB}" type="presParOf" srcId="{4613B495-0FBD-4A16-8DF3-FEFC38C07C58}" destId="{14C1878C-D61A-47A6-A0FE-7348D896E590}" srcOrd="0" destOrd="0" presId="urn:microsoft.com/office/officeart/2005/8/layout/hierarchy2"/>
    <dgm:cxn modelId="{C6233239-81F4-42D4-B438-58B853405340}" type="presParOf" srcId="{92F5A272-2AB7-4710-86CD-FD2D0AE8AEA4}" destId="{28D6B025-872B-4ADB-8905-326E809AECFE}" srcOrd="3" destOrd="0" presId="urn:microsoft.com/office/officeart/2005/8/layout/hierarchy2"/>
    <dgm:cxn modelId="{751E7988-C179-4344-9C16-3FAE8021ABFD}" type="presParOf" srcId="{28D6B025-872B-4ADB-8905-326E809AECFE}" destId="{60BDAB3C-1F66-476B-A87F-1AEE1A2D2D68}" srcOrd="0" destOrd="0" presId="urn:microsoft.com/office/officeart/2005/8/layout/hierarchy2"/>
    <dgm:cxn modelId="{BDE3508E-DFB0-47E5-9459-97A49F4555FC}" type="presParOf" srcId="{28D6B025-872B-4ADB-8905-326E809AECFE}" destId="{D7436BF8-5DAF-4D4D-887D-6B297CE88C0A}" srcOrd="1" destOrd="0" presId="urn:microsoft.com/office/officeart/2005/8/layout/hierarchy2"/>
    <dgm:cxn modelId="{AA4EF9AE-E51C-4AB6-A34F-E1E759FA45BA}" type="presParOf" srcId="{D7436BF8-5DAF-4D4D-887D-6B297CE88C0A}" destId="{C5807825-0CC9-4797-9694-A018C2E187D5}" srcOrd="0" destOrd="0" presId="urn:microsoft.com/office/officeart/2005/8/layout/hierarchy2"/>
    <dgm:cxn modelId="{393A12C4-9F33-4E39-8049-694A7D3C7251}" type="presParOf" srcId="{C5807825-0CC9-4797-9694-A018C2E187D5}" destId="{00EFFF92-B55E-4CFC-83F3-1BE7015775C1}" srcOrd="0" destOrd="0" presId="urn:microsoft.com/office/officeart/2005/8/layout/hierarchy2"/>
    <dgm:cxn modelId="{27AA999D-FAF6-4CB7-82BE-1E135BEE47F7}" type="presParOf" srcId="{D7436BF8-5DAF-4D4D-887D-6B297CE88C0A}" destId="{AE223487-29D1-44BC-BAB0-69CECF75F0D1}" srcOrd="1" destOrd="0" presId="urn:microsoft.com/office/officeart/2005/8/layout/hierarchy2"/>
    <dgm:cxn modelId="{933D5539-AC32-480E-B0C6-F9244F9366A5}" type="presParOf" srcId="{AE223487-29D1-44BC-BAB0-69CECF75F0D1}" destId="{52F47200-C8F9-410F-9F57-50C408395FC9}" srcOrd="0" destOrd="0" presId="urn:microsoft.com/office/officeart/2005/8/layout/hierarchy2"/>
    <dgm:cxn modelId="{D94C3E36-40C3-4D3E-9FD8-F0AAEC8ECB7C}" type="presParOf" srcId="{AE223487-29D1-44BC-BAB0-69CECF75F0D1}" destId="{90AAFC94-7FF6-4EE4-A9E2-70CE68E0D963}" srcOrd="1" destOrd="0" presId="urn:microsoft.com/office/officeart/2005/8/layout/hierarchy2"/>
    <dgm:cxn modelId="{2AD191FA-D103-40FD-BA44-FC711BBAA06C}" type="presParOf" srcId="{D7436BF8-5DAF-4D4D-887D-6B297CE88C0A}" destId="{40E491EF-710D-45DC-9DB3-F9A98EC06F95}" srcOrd="2" destOrd="0" presId="urn:microsoft.com/office/officeart/2005/8/layout/hierarchy2"/>
    <dgm:cxn modelId="{4EA2368A-3959-47D0-B5C0-5E64B47E219D}" type="presParOf" srcId="{40E491EF-710D-45DC-9DB3-F9A98EC06F95}" destId="{DFA93476-EFD7-4C15-A008-6122EDD658D1}" srcOrd="0" destOrd="0" presId="urn:microsoft.com/office/officeart/2005/8/layout/hierarchy2"/>
    <dgm:cxn modelId="{228ED0B2-E5C1-466A-9861-A185FC6B585B}" type="presParOf" srcId="{D7436BF8-5DAF-4D4D-887D-6B297CE88C0A}" destId="{60A6CCB1-CA21-4EB8-8BD8-45A2F858810C}" srcOrd="3" destOrd="0" presId="urn:microsoft.com/office/officeart/2005/8/layout/hierarchy2"/>
    <dgm:cxn modelId="{C3BA2612-F71E-41C4-A862-B213F27B81FC}" type="presParOf" srcId="{60A6CCB1-CA21-4EB8-8BD8-45A2F858810C}" destId="{029A6498-3B3C-4E00-B761-8F1C86A093C2}" srcOrd="0" destOrd="0" presId="urn:microsoft.com/office/officeart/2005/8/layout/hierarchy2"/>
    <dgm:cxn modelId="{51CAC2C9-A765-40F7-87D8-BB03A1BECB06}" type="presParOf" srcId="{60A6CCB1-CA21-4EB8-8BD8-45A2F858810C}" destId="{69095607-DD45-49AE-98BE-E688049AE192}" srcOrd="1" destOrd="0" presId="urn:microsoft.com/office/officeart/2005/8/layout/hierarchy2"/>
    <dgm:cxn modelId="{F29E0E88-CCFE-473A-9F99-9D6815A6517D}" type="presParOf" srcId="{D7436BF8-5DAF-4D4D-887D-6B297CE88C0A}" destId="{D75A391A-856B-40DB-A34B-7D9EA0F0EBCF}" srcOrd="4" destOrd="0" presId="urn:microsoft.com/office/officeart/2005/8/layout/hierarchy2"/>
    <dgm:cxn modelId="{0362C1A9-F4B6-43AA-80B5-80547CFC2681}" type="presParOf" srcId="{D75A391A-856B-40DB-A34B-7D9EA0F0EBCF}" destId="{12D17FC2-DDC4-4E60-9073-058CEA8C29F6}" srcOrd="0" destOrd="0" presId="urn:microsoft.com/office/officeart/2005/8/layout/hierarchy2"/>
    <dgm:cxn modelId="{448D53F4-5F23-40D8-B26E-49B31DA184C1}" type="presParOf" srcId="{D7436BF8-5DAF-4D4D-887D-6B297CE88C0A}" destId="{5D25639E-91A2-4C0A-A68C-AD15ECD976C5}" srcOrd="5" destOrd="0" presId="urn:microsoft.com/office/officeart/2005/8/layout/hierarchy2"/>
    <dgm:cxn modelId="{B20F9C29-7813-4DE4-A4BE-E88DF77738B3}" type="presParOf" srcId="{5D25639E-91A2-4C0A-A68C-AD15ECD976C5}" destId="{9F7D5424-31A7-494F-BDF0-406155A5D2CD}" srcOrd="0" destOrd="0" presId="urn:microsoft.com/office/officeart/2005/8/layout/hierarchy2"/>
    <dgm:cxn modelId="{6B8E6708-F7F2-4116-B06F-521C2DA69D8E}" type="presParOf" srcId="{5D25639E-91A2-4C0A-A68C-AD15ECD976C5}" destId="{78D0CA76-6A04-4AA8-ABBC-C563DB6B829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1E7A60-DB95-425E-8370-66FBE21C3A2B}"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vi-VN"/>
        </a:p>
      </dgm:t>
    </dgm:pt>
    <dgm:pt modelId="{68B6FAD9-122F-4081-8A8A-60BA2B8E799F}">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400" b="1">
              <a:latin typeface="Times New Roman" panose="02020603050405020304" pitchFamily="18" charset="0"/>
              <a:cs typeface="Times New Roman" panose="02020603050405020304" pitchFamily="18" charset="0"/>
            </a:rPr>
            <a:t>ĐỊNH LUẬT HOOKE</a:t>
          </a:r>
          <a:endParaRPr lang="vi-VN" sz="2400" b="1">
            <a:latin typeface="Times New Roman" panose="02020603050405020304" pitchFamily="18" charset="0"/>
            <a:cs typeface="Times New Roman" panose="02020603050405020304" pitchFamily="18" charset="0"/>
          </a:endParaRPr>
        </a:p>
      </dgm:t>
    </dgm:pt>
    <dgm:pt modelId="{1E97FD5E-FE73-46F7-928A-25D2BAA1113D}" type="parTrans" cxnId="{411EBAF8-2F31-4F7F-88B9-41BC49B9BB7D}">
      <dgm:prSet/>
      <dgm:spPr/>
      <dgm:t>
        <a:bodyPr/>
        <a:lstStyle/>
        <a:p>
          <a:endParaRPr lang="vi-VN" sz="2400">
            <a:solidFill>
              <a:srgbClr val="FFFFFF"/>
            </a:solidFill>
          </a:endParaRPr>
        </a:p>
      </dgm:t>
    </dgm:pt>
    <dgm:pt modelId="{3C511739-4F77-4B32-BE9E-AE22D19DA94A}" type="sibTrans" cxnId="{411EBAF8-2F31-4F7F-88B9-41BC49B9BB7D}">
      <dgm:prSet/>
      <dgm:spPr/>
      <dgm:t>
        <a:bodyPr/>
        <a:lstStyle/>
        <a:p>
          <a:endParaRPr lang="vi-VN" sz="2400">
            <a:solidFill>
              <a:srgbClr val="FFFFFF"/>
            </a:solidFill>
          </a:endParaRPr>
        </a:p>
      </dgm:t>
    </dgm:pt>
    <dgm:pt modelId="{5214961F-E2BC-4468-8994-AEA86111FD65}">
      <dgm:prSet phldrT="[Text]" custT="1"/>
      <dgm:spPr/>
      <dgm:t>
        <a:bodyPr/>
        <a:lstStyle/>
        <a:p>
          <a:r>
            <a:rPr lang="en-US" sz="2400">
              <a:latin typeface="Times New Roman" panose="02020603050405020304" pitchFamily="18" charset="0"/>
              <a:cs typeface="Times New Roman" panose="02020603050405020304" pitchFamily="18" charset="0"/>
            </a:rPr>
            <a:t>Mối </a:t>
          </a:r>
        </a:p>
        <a:p>
          <a:r>
            <a:rPr lang="en-US" sz="2400">
              <a:latin typeface="Times New Roman" panose="02020603050405020304" pitchFamily="18" charset="0"/>
              <a:cs typeface="Times New Roman" panose="02020603050405020304" pitchFamily="18" charset="0"/>
            </a:rPr>
            <a:t>liên hệ</a:t>
          </a:r>
          <a:endParaRPr lang="vi-VN" sz="2400">
            <a:latin typeface="Times New Roman" panose="02020603050405020304" pitchFamily="18" charset="0"/>
            <a:cs typeface="Times New Roman" panose="02020603050405020304" pitchFamily="18" charset="0"/>
          </a:endParaRPr>
        </a:p>
      </dgm:t>
    </dgm:pt>
    <dgm:pt modelId="{D034E160-8CE3-4A86-BBA8-156AE61B011D}" type="parTrans" cxnId="{CBF01C4C-2959-43B6-98C5-F794A799D8E4}">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CDBCC276-8CB4-4256-8DE0-109BC9F4C451}" type="sibTrans" cxnId="{CBF01C4C-2959-43B6-98C5-F794A799D8E4}">
      <dgm:prSet/>
      <dgm:spPr/>
      <dgm:t>
        <a:bodyPr/>
        <a:lstStyle/>
        <a:p>
          <a:endParaRPr lang="vi-VN" sz="2400">
            <a:solidFill>
              <a:srgbClr val="FFFFFF"/>
            </a:solidFill>
          </a:endParaRPr>
        </a:p>
      </dgm:t>
    </dgm:pt>
    <dgm:pt modelId="{C891BB43-0042-4A54-8DD1-519DC693688C}">
      <dgm:prSet phldrT="[Text]" custT="1"/>
      <dgm:spPr>
        <a:blipFill>
          <a:blip xmlns:r="http://schemas.openxmlformats.org/officeDocument/2006/relationships" r:embed="rId1"/>
          <a:stretch>
            <a:fillRect/>
          </a:stretch>
        </a:blipFill>
      </dgm:spPr>
      <dgm:t>
        <a:bodyPr/>
        <a:lstStyle/>
        <a:p>
          <a:r>
            <a:rPr lang="vi-VN">
              <a:noFill/>
            </a:rPr>
            <a:t> </a:t>
          </a:r>
        </a:p>
      </dgm:t>
    </dgm:pt>
    <dgm:pt modelId="{50D791AD-8692-4454-BAAE-4B4B60AE2DD5}" type="parTrans" cxnId="{A0BBE321-4FBC-4D02-8FF5-0B6045972196}">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AFE073B4-521A-4794-8554-7789459B015B}" type="sibTrans" cxnId="{A0BBE321-4FBC-4D02-8FF5-0B6045972196}">
      <dgm:prSet/>
      <dgm:spPr/>
      <dgm:t>
        <a:bodyPr/>
        <a:lstStyle/>
        <a:p>
          <a:endParaRPr lang="vi-VN" sz="2400">
            <a:solidFill>
              <a:srgbClr val="FFFFFF"/>
            </a:solidFill>
          </a:endParaRPr>
        </a:p>
      </dgm:t>
    </dgm:pt>
    <dgm:pt modelId="{BF0E9F1C-E25F-426E-B012-855901629E07}">
      <dgm:prSet phldrT="[Text]" custT="1"/>
      <dgm:spPr/>
      <dgm:t>
        <a:bodyPr/>
        <a:lstStyle/>
        <a:p>
          <a:r>
            <a:rPr lang="en-US" sz="2400" b="0">
              <a:latin typeface="Times New Roman" panose="02020603050405020304" pitchFamily="18" charset="0"/>
              <a:cs typeface="Times New Roman" panose="02020603050405020304" pitchFamily="18" charset="0"/>
            </a:rPr>
            <a:t>Định luật</a:t>
          </a:r>
          <a:endParaRPr lang="vi-VN" sz="2400" b="0">
            <a:latin typeface="Times New Roman" panose="02020603050405020304" pitchFamily="18" charset="0"/>
            <a:cs typeface="Times New Roman" panose="02020603050405020304" pitchFamily="18" charset="0"/>
          </a:endParaRPr>
        </a:p>
      </dgm:t>
    </dgm:pt>
    <dgm:pt modelId="{5EC92875-9F5C-4BB1-AD75-7AC8195DA331}" type="parTrans" cxnId="{6B321332-9ECA-4F04-BD40-99A08D38A575}">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FB595B45-214F-468A-8D00-F9902AF02456}" type="sibTrans" cxnId="{6B321332-9ECA-4F04-BD40-99A08D38A575}">
      <dgm:prSet/>
      <dgm:spPr/>
      <dgm:t>
        <a:bodyPr/>
        <a:lstStyle/>
        <a:p>
          <a:endParaRPr lang="vi-VN" sz="2400">
            <a:solidFill>
              <a:srgbClr val="FFFFFF"/>
            </a:solidFill>
          </a:endParaRPr>
        </a:p>
      </dgm:t>
    </dgm:pt>
    <dgm:pt modelId="{CED029FA-5115-4EFB-8D6D-2967229F1FCA}">
      <dgm:prSet phldrT="[Text]" custT="1"/>
      <dgm:spPr>
        <a:blipFill>
          <a:blip xmlns:r="http://schemas.openxmlformats.org/officeDocument/2006/relationships" r:embed="rId2"/>
          <a:stretch>
            <a:fillRect l="-2396" t="-2927" r="-2396" b="-8780"/>
          </a:stretch>
        </a:blipFill>
      </dgm:spPr>
      <dgm:t>
        <a:bodyPr/>
        <a:lstStyle/>
        <a:p>
          <a:r>
            <a:rPr lang="vi-VN">
              <a:noFill/>
            </a:rPr>
            <a:t> </a:t>
          </a:r>
        </a:p>
      </dgm:t>
    </dgm:pt>
    <dgm:pt modelId="{2094E74E-A167-4EB8-AFE9-D572642F8537}" type="parTrans" cxnId="{1B1535E2-2723-4D4C-AD15-C3C674E1CA58}">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55041729-855F-4620-B6E7-A56BFD1D51B0}" type="sibTrans" cxnId="{1B1535E2-2723-4D4C-AD15-C3C674E1CA58}">
      <dgm:prSet/>
      <dgm:spPr/>
      <dgm:t>
        <a:bodyPr/>
        <a:lstStyle/>
        <a:p>
          <a:endParaRPr lang="vi-VN" sz="2400">
            <a:solidFill>
              <a:srgbClr val="FFFFFF"/>
            </a:solidFill>
          </a:endParaRPr>
        </a:p>
      </dgm:t>
    </dgm:pt>
    <dgm:pt modelId="{C6859C12-94F5-4713-9DC2-2C5981E53233}">
      <dgm:prSet custT="1"/>
      <dgm:spPr>
        <a:blipFill>
          <a:blip xmlns:r="http://schemas.openxmlformats.org/officeDocument/2006/relationships" r:embed="rId3"/>
          <a:stretch>
            <a:fillRect l="-4396" t="-12667"/>
          </a:stretch>
        </a:blipFill>
      </dgm:spPr>
      <dgm:t>
        <a:bodyPr/>
        <a:lstStyle/>
        <a:p>
          <a:r>
            <a:rPr lang="vi-VN">
              <a:noFill/>
            </a:rPr>
            <a:t> </a:t>
          </a:r>
        </a:p>
      </dgm:t>
    </dgm:pt>
    <dgm:pt modelId="{C3939368-0FE6-4ADB-9EC1-82CF9437781C}" type="parTrans" cxnId="{4EBCCEDF-B0DB-477B-A478-E01761A7BF61}">
      <dgm:prSet custT="1"/>
      <dgm:spPr/>
      <dgm:t>
        <a:bodyPr/>
        <a:lstStyle/>
        <a:p>
          <a:endParaRPr lang="vi-VN" sz="2400">
            <a:solidFill>
              <a:srgbClr val="FFFFFF"/>
            </a:solidFill>
            <a:latin typeface="Times New Roman" panose="02020603050405020304" pitchFamily="18" charset="0"/>
            <a:cs typeface="Times New Roman" panose="02020603050405020304" pitchFamily="18" charset="0"/>
          </a:endParaRPr>
        </a:p>
      </dgm:t>
    </dgm:pt>
    <dgm:pt modelId="{5B43040A-0B1B-4C29-BEE4-47A19145256F}" type="sibTrans" cxnId="{4EBCCEDF-B0DB-477B-A478-E01761A7BF61}">
      <dgm:prSet/>
      <dgm:spPr/>
      <dgm:t>
        <a:bodyPr/>
        <a:lstStyle/>
        <a:p>
          <a:endParaRPr lang="vi-VN" sz="2400">
            <a:solidFill>
              <a:srgbClr val="FFFFFF"/>
            </a:solidFill>
          </a:endParaRPr>
        </a:p>
      </dgm:t>
    </dgm:pt>
    <dgm:pt modelId="{892A7345-8520-4CD5-94D5-BFB014A2B99D}">
      <dgm:prSet custT="1"/>
      <dgm:spPr/>
      <dgm:t>
        <a:bodyPr/>
        <a:lstStyle/>
        <a:p>
          <a:pPr algn="just"/>
          <a:r>
            <a:rPr lang="en-US" sz="2000" b="1" i="1" u="sng">
              <a:latin typeface="Times New Roman" panose="02020603050405020304" pitchFamily="18" charset="0"/>
              <a:cs typeface="Times New Roman" panose="02020603050405020304" pitchFamily="18" charset="0"/>
            </a:rPr>
            <a:t>Phát biểu:</a:t>
          </a:r>
          <a:r>
            <a:rPr lang="en-US" sz="2000">
              <a:effectLst/>
              <a:latin typeface="Times New Roman" panose="02020603050405020304" pitchFamily="18" charset="0"/>
              <a:ea typeface="Calibri" panose="020F0502020204030204" pitchFamily="34" charset="0"/>
              <a:cs typeface="Times New Roman" panose="02020603050405020304" pitchFamily="18" charset="0"/>
            </a:rPr>
            <a:t>Trong giới hạn đàn hồi, độ lớn lực đàn hồi của lò xo tỉ lệ thuận với độ biến dạng của lò xo.</a:t>
          </a:r>
          <a:r>
            <a:rPr lang="en-US" sz="2000">
              <a:latin typeface="Times New Roman" panose="02020603050405020304" pitchFamily="18" charset="0"/>
              <a:cs typeface="Times New Roman" panose="02020603050405020304" pitchFamily="18" charset="0"/>
            </a:rPr>
            <a:t> </a:t>
          </a:r>
          <a:endParaRPr lang="vi-VN" sz="2000">
            <a:latin typeface="Times New Roman" panose="02020603050405020304" pitchFamily="18" charset="0"/>
            <a:cs typeface="Times New Roman" panose="02020603050405020304" pitchFamily="18" charset="0"/>
          </a:endParaRPr>
        </a:p>
      </dgm:t>
    </dgm:pt>
    <dgm:pt modelId="{625B0EC8-6E9A-4200-B13C-2023B6D56544}" type="parTrans" cxnId="{5C2A7BCE-822B-46F9-8390-6D41FC699967}">
      <dgm:prSet custT="1"/>
      <dgm:spPr/>
      <dgm:t>
        <a:bodyPr/>
        <a:lstStyle/>
        <a:p>
          <a:endParaRPr lang="vi-VN" sz="2400">
            <a:solidFill>
              <a:srgbClr val="FFFFFF"/>
            </a:solidFill>
          </a:endParaRPr>
        </a:p>
      </dgm:t>
    </dgm:pt>
    <dgm:pt modelId="{AE0C9D5C-92EE-499C-9729-861927B29B20}" type="sibTrans" cxnId="{5C2A7BCE-822B-46F9-8390-6D41FC699967}">
      <dgm:prSet/>
      <dgm:spPr/>
      <dgm:t>
        <a:bodyPr/>
        <a:lstStyle/>
        <a:p>
          <a:endParaRPr lang="vi-VN" sz="2400">
            <a:solidFill>
              <a:srgbClr val="FFFFFF"/>
            </a:solidFill>
          </a:endParaRPr>
        </a:p>
      </dgm:t>
    </dgm:pt>
    <dgm:pt modelId="{2614FA1A-E111-4FBB-827B-FCAC0A4BA1A9}" type="pres">
      <dgm:prSet presAssocID="{601E7A60-DB95-425E-8370-66FBE21C3A2B}" presName="diagram" presStyleCnt="0">
        <dgm:presLayoutVars>
          <dgm:chPref val="1"/>
          <dgm:dir/>
          <dgm:animOne val="branch"/>
          <dgm:animLvl val="lvl"/>
          <dgm:resizeHandles val="exact"/>
        </dgm:presLayoutVars>
      </dgm:prSet>
      <dgm:spPr/>
    </dgm:pt>
    <dgm:pt modelId="{5DC1A524-4608-430A-8B28-7E0E227255F5}" type="pres">
      <dgm:prSet presAssocID="{68B6FAD9-122F-4081-8A8A-60BA2B8E799F}" presName="root1" presStyleCnt="0"/>
      <dgm:spPr/>
    </dgm:pt>
    <dgm:pt modelId="{A2CFF6B7-4D07-4A4A-A288-50608970A387}" type="pres">
      <dgm:prSet presAssocID="{68B6FAD9-122F-4081-8A8A-60BA2B8E799F}" presName="LevelOneTextNode" presStyleLbl="node0" presStyleIdx="0" presStyleCnt="1" custScaleX="129122" custScaleY="101036" custLinFactNeighborX="-16108">
        <dgm:presLayoutVars>
          <dgm:chPref val="3"/>
        </dgm:presLayoutVars>
      </dgm:prSet>
      <dgm:spPr/>
    </dgm:pt>
    <dgm:pt modelId="{92F5A272-2AB7-4710-86CD-FD2D0AE8AEA4}" type="pres">
      <dgm:prSet presAssocID="{68B6FAD9-122F-4081-8A8A-60BA2B8E799F}" presName="level2hierChild" presStyleCnt="0"/>
      <dgm:spPr/>
    </dgm:pt>
    <dgm:pt modelId="{C3AB7C92-13AD-46FB-8594-79012F28EEC0}" type="pres">
      <dgm:prSet presAssocID="{D034E160-8CE3-4A86-BBA8-156AE61B011D}" presName="conn2-1" presStyleLbl="parChTrans1D2" presStyleIdx="0" presStyleCnt="2"/>
      <dgm:spPr/>
    </dgm:pt>
    <dgm:pt modelId="{6AD8A9CC-B02D-4EF5-BFD9-01E1873946F5}" type="pres">
      <dgm:prSet presAssocID="{D034E160-8CE3-4A86-BBA8-156AE61B011D}" presName="connTx" presStyleLbl="parChTrans1D2" presStyleIdx="0" presStyleCnt="2"/>
      <dgm:spPr/>
    </dgm:pt>
    <dgm:pt modelId="{2DE5F798-CD11-4F01-BD76-BB2A9CB8809F}" type="pres">
      <dgm:prSet presAssocID="{5214961F-E2BC-4468-8994-AEA86111FD65}" presName="root2" presStyleCnt="0"/>
      <dgm:spPr/>
    </dgm:pt>
    <dgm:pt modelId="{1FD40C1F-EA79-4F34-A738-99987AA78A3E}" type="pres">
      <dgm:prSet presAssocID="{5214961F-E2BC-4468-8994-AEA86111FD65}" presName="LevelTwoTextNode" presStyleLbl="node2" presStyleIdx="0" presStyleCnt="2" custScaleX="99114" custScaleY="122352" custLinFactNeighborX="-22863" custLinFactNeighborY="-12960">
        <dgm:presLayoutVars>
          <dgm:chPref val="3"/>
        </dgm:presLayoutVars>
      </dgm:prSet>
      <dgm:spPr/>
    </dgm:pt>
    <dgm:pt modelId="{9F516F02-FA84-4D25-9473-A9D31089DF26}" type="pres">
      <dgm:prSet presAssocID="{5214961F-E2BC-4468-8994-AEA86111FD65}" presName="level3hierChild" presStyleCnt="0"/>
      <dgm:spPr/>
    </dgm:pt>
    <dgm:pt modelId="{7B3F3209-9B97-4DDB-B35A-54D032A56B61}" type="pres">
      <dgm:prSet presAssocID="{50D791AD-8692-4454-BAAE-4B4B60AE2DD5}" presName="conn2-1" presStyleLbl="parChTrans1D3" presStyleIdx="0" presStyleCnt="4"/>
      <dgm:spPr/>
    </dgm:pt>
    <dgm:pt modelId="{8843D7D3-7934-4E0D-8885-9C0230B098DC}" type="pres">
      <dgm:prSet presAssocID="{50D791AD-8692-4454-BAAE-4B4B60AE2DD5}" presName="connTx" presStyleLbl="parChTrans1D3" presStyleIdx="0" presStyleCnt="4"/>
      <dgm:spPr/>
    </dgm:pt>
    <dgm:pt modelId="{26F4728B-A4B2-4D90-B26B-BB7B55A1401D}" type="pres">
      <dgm:prSet presAssocID="{C891BB43-0042-4A54-8DD1-519DC693688C}" presName="root2" presStyleCnt="0"/>
      <dgm:spPr/>
    </dgm:pt>
    <dgm:pt modelId="{6D9C9179-8EF1-4592-AEF1-FA90F21C58DE}" type="pres">
      <dgm:prSet presAssocID="{C891BB43-0042-4A54-8DD1-519DC693688C}" presName="LevelTwoTextNode" presStyleLbl="node3" presStyleIdx="0" presStyleCnt="4" custScaleX="90254" custScaleY="66168" custLinFactNeighborX="1944" custLinFactNeighborY="-13609">
        <dgm:presLayoutVars>
          <dgm:chPref val="3"/>
        </dgm:presLayoutVars>
      </dgm:prSet>
      <dgm:spPr/>
    </dgm:pt>
    <dgm:pt modelId="{765F2AFA-1133-462D-8C4C-0888178E3E00}" type="pres">
      <dgm:prSet presAssocID="{C891BB43-0042-4A54-8DD1-519DC693688C}" presName="level3hierChild" presStyleCnt="0"/>
      <dgm:spPr/>
    </dgm:pt>
    <dgm:pt modelId="{4613B495-0FBD-4A16-8DF3-FEFC38C07C58}" type="pres">
      <dgm:prSet presAssocID="{5EC92875-9F5C-4BB1-AD75-7AC8195DA331}" presName="conn2-1" presStyleLbl="parChTrans1D2" presStyleIdx="1" presStyleCnt="2"/>
      <dgm:spPr/>
    </dgm:pt>
    <dgm:pt modelId="{14C1878C-D61A-47A6-A0FE-7348D896E590}" type="pres">
      <dgm:prSet presAssocID="{5EC92875-9F5C-4BB1-AD75-7AC8195DA331}" presName="connTx" presStyleLbl="parChTrans1D2" presStyleIdx="1" presStyleCnt="2"/>
      <dgm:spPr/>
    </dgm:pt>
    <dgm:pt modelId="{28D6B025-872B-4ADB-8905-326E809AECFE}" type="pres">
      <dgm:prSet presAssocID="{BF0E9F1C-E25F-426E-B012-855901629E07}" presName="root2" presStyleCnt="0"/>
      <dgm:spPr/>
    </dgm:pt>
    <dgm:pt modelId="{60BDAB3C-1F66-476B-A87F-1AEE1A2D2D68}" type="pres">
      <dgm:prSet presAssocID="{BF0E9F1C-E25F-426E-B012-855901629E07}" presName="LevelTwoTextNode" presStyleLbl="node2" presStyleIdx="1" presStyleCnt="2" custLinFactNeighborX="-25461" custLinFactNeighborY="-16627">
        <dgm:presLayoutVars>
          <dgm:chPref val="3"/>
        </dgm:presLayoutVars>
      </dgm:prSet>
      <dgm:spPr/>
    </dgm:pt>
    <dgm:pt modelId="{D7436BF8-5DAF-4D4D-887D-6B297CE88C0A}" type="pres">
      <dgm:prSet presAssocID="{BF0E9F1C-E25F-426E-B012-855901629E07}" presName="level3hierChild" presStyleCnt="0"/>
      <dgm:spPr/>
    </dgm:pt>
    <dgm:pt modelId="{C5807825-0CC9-4797-9694-A018C2E187D5}" type="pres">
      <dgm:prSet presAssocID="{2094E74E-A167-4EB8-AFE9-D572642F8537}" presName="conn2-1" presStyleLbl="parChTrans1D3" presStyleIdx="1" presStyleCnt="4"/>
      <dgm:spPr/>
    </dgm:pt>
    <dgm:pt modelId="{00EFFF92-B55E-4CFC-83F3-1BE7015775C1}" type="pres">
      <dgm:prSet presAssocID="{2094E74E-A167-4EB8-AFE9-D572642F8537}" presName="connTx" presStyleLbl="parChTrans1D3" presStyleIdx="1" presStyleCnt="4"/>
      <dgm:spPr/>
    </dgm:pt>
    <dgm:pt modelId="{AE223487-29D1-44BC-BAB0-69CECF75F0D1}" type="pres">
      <dgm:prSet presAssocID="{CED029FA-5115-4EFB-8D6D-2967229F1FCA}" presName="root2" presStyleCnt="0"/>
      <dgm:spPr/>
    </dgm:pt>
    <dgm:pt modelId="{52F47200-C8F9-410F-9F57-50C408395FC9}" type="pres">
      <dgm:prSet presAssocID="{CED029FA-5115-4EFB-8D6D-2967229F1FCA}" presName="LevelTwoTextNode" presStyleLbl="node3" presStyleIdx="1" presStyleCnt="4" custScaleX="249245" custScaleY="160859" custLinFactY="100000" custLinFactNeighborX="1066" custLinFactNeighborY="180128">
        <dgm:presLayoutVars>
          <dgm:chPref val="3"/>
        </dgm:presLayoutVars>
      </dgm:prSet>
      <dgm:spPr/>
    </dgm:pt>
    <dgm:pt modelId="{90AAFC94-7FF6-4EE4-A9E2-70CE68E0D963}" type="pres">
      <dgm:prSet presAssocID="{CED029FA-5115-4EFB-8D6D-2967229F1FCA}" presName="level3hierChild" presStyleCnt="0"/>
      <dgm:spPr/>
    </dgm:pt>
    <dgm:pt modelId="{40E491EF-710D-45DC-9DB3-F9A98EC06F95}" type="pres">
      <dgm:prSet presAssocID="{C3939368-0FE6-4ADB-9EC1-82CF9437781C}" presName="conn2-1" presStyleLbl="parChTrans1D3" presStyleIdx="2" presStyleCnt="4"/>
      <dgm:spPr/>
    </dgm:pt>
    <dgm:pt modelId="{DFA93476-EFD7-4C15-A008-6122EDD658D1}" type="pres">
      <dgm:prSet presAssocID="{C3939368-0FE6-4ADB-9EC1-82CF9437781C}" presName="connTx" presStyleLbl="parChTrans1D3" presStyleIdx="2" presStyleCnt="4"/>
      <dgm:spPr/>
    </dgm:pt>
    <dgm:pt modelId="{60A6CCB1-CA21-4EB8-8BD8-45A2F858810C}" type="pres">
      <dgm:prSet presAssocID="{C6859C12-94F5-4713-9DC2-2C5981E53233}" presName="root2" presStyleCnt="0"/>
      <dgm:spPr/>
    </dgm:pt>
    <dgm:pt modelId="{029A6498-3B3C-4E00-B761-8F1C86A093C2}" type="pres">
      <dgm:prSet presAssocID="{C6859C12-94F5-4713-9DC2-2C5981E53233}" presName="LevelTwoTextNode" presStyleLbl="node3" presStyleIdx="2" presStyleCnt="4" custScaleX="180408" custScaleY="117556" custLinFactNeighborX="6425" custLinFactNeighborY="-34060">
        <dgm:presLayoutVars>
          <dgm:chPref val="3"/>
        </dgm:presLayoutVars>
      </dgm:prSet>
      <dgm:spPr/>
    </dgm:pt>
    <dgm:pt modelId="{69095607-DD45-49AE-98BE-E688049AE192}" type="pres">
      <dgm:prSet presAssocID="{C6859C12-94F5-4713-9DC2-2C5981E53233}" presName="level3hierChild" presStyleCnt="0"/>
      <dgm:spPr/>
    </dgm:pt>
    <dgm:pt modelId="{D75A391A-856B-40DB-A34B-7D9EA0F0EBCF}" type="pres">
      <dgm:prSet presAssocID="{625B0EC8-6E9A-4200-B13C-2023B6D56544}" presName="conn2-1" presStyleLbl="parChTrans1D3" presStyleIdx="3" presStyleCnt="4"/>
      <dgm:spPr/>
    </dgm:pt>
    <dgm:pt modelId="{12D17FC2-DDC4-4E60-9073-058CEA8C29F6}" type="pres">
      <dgm:prSet presAssocID="{625B0EC8-6E9A-4200-B13C-2023B6D56544}" presName="connTx" presStyleLbl="parChTrans1D3" presStyleIdx="3" presStyleCnt="4"/>
      <dgm:spPr/>
    </dgm:pt>
    <dgm:pt modelId="{5D25639E-91A2-4C0A-A68C-AD15ECD976C5}" type="pres">
      <dgm:prSet presAssocID="{892A7345-8520-4CD5-94D5-BFB014A2B99D}" presName="root2" presStyleCnt="0"/>
      <dgm:spPr/>
    </dgm:pt>
    <dgm:pt modelId="{9F7D5424-31A7-494F-BDF0-406155A5D2CD}" type="pres">
      <dgm:prSet presAssocID="{892A7345-8520-4CD5-94D5-BFB014A2B99D}" presName="LevelTwoTextNode" presStyleLbl="node3" presStyleIdx="3" presStyleCnt="4" custScaleX="248820" custScaleY="128159" custLinFactY="-113222" custLinFactNeighborX="427" custLinFactNeighborY="-200000">
        <dgm:presLayoutVars>
          <dgm:chPref val="3"/>
        </dgm:presLayoutVars>
      </dgm:prSet>
      <dgm:spPr/>
    </dgm:pt>
    <dgm:pt modelId="{78D0CA76-6A04-4AA8-ABBC-C563DB6B829E}" type="pres">
      <dgm:prSet presAssocID="{892A7345-8520-4CD5-94D5-BFB014A2B99D}" presName="level3hierChild" presStyleCnt="0"/>
      <dgm:spPr/>
    </dgm:pt>
  </dgm:ptLst>
  <dgm:cxnLst>
    <dgm:cxn modelId="{3D158D01-53CC-4FAB-A929-75602976B7ED}" type="presOf" srcId="{2094E74E-A167-4EB8-AFE9-D572642F8537}" destId="{C5807825-0CC9-4797-9694-A018C2E187D5}" srcOrd="0" destOrd="0" presId="urn:microsoft.com/office/officeart/2005/8/layout/hierarchy2"/>
    <dgm:cxn modelId="{A0BBE321-4FBC-4D02-8FF5-0B6045972196}" srcId="{5214961F-E2BC-4468-8994-AEA86111FD65}" destId="{C891BB43-0042-4A54-8DD1-519DC693688C}" srcOrd="0" destOrd="0" parTransId="{50D791AD-8692-4454-BAAE-4B4B60AE2DD5}" sibTransId="{AFE073B4-521A-4794-8554-7789459B015B}"/>
    <dgm:cxn modelId="{C7CEF729-B944-495D-BA99-DB61E0B49A2D}" type="presOf" srcId="{C3939368-0FE6-4ADB-9EC1-82CF9437781C}" destId="{DFA93476-EFD7-4C15-A008-6122EDD658D1}" srcOrd="1" destOrd="0" presId="urn:microsoft.com/office/officeart/2005/8/layout/hierarchy2"/>
    <dgm:cxn modelId="{6B321332-9ECA-4F04-BD40-99A08D38A575}" srcId="{68B6FAD9-122F-4081-8A8A-60BA2B8E799F}" destId="{BF0E9F1C-E25F-426E-B012-855901629E07}" srcOrd="1" destOrd="0" parTransId="{5EC92875-9F5C-4BB1-AD75-7AC8195DA331}" sibTransId="{FB595B45-214F-468A-8D00-F9902AF02456}"/>
    <dgm:cxn modelId="{3766925F-3675-4769-8013-6E51ED561809}" type="presOf" srcId="{5EC92875-9F5C-4BB1-AD75-7AC8195DA331}" destId="{4613B495-0FBD-4A16-8DF3-FEFC38C07C58}" srcOrd="0" destOrd="0" presId="urn:microsoft.com/office/officeart/2005/8/layout/hierarchy2"/>
    <dgm:cxn modelId="{CB317247-6132-4C9C-96BF-BCB7CE5ABA82}" type="presOf" srcId="{625B0EC8-6E9A-4200-B13C-2023B6D56544}" destId="{D75A391A-856B-40DB-A34B-7D9EA0F0EBCF}" srcOrd="0" destOrd="0" presId="urn:microsoft.com/office/officeart/2005/8/layout/hierarchy2"/>
    <dgm:cxn modelId="{5953416A-BEFB-4CD4-B139-DAB0DCC94FEA}" type="presOf" srcId="{5EC92875-9F5C-4BB1-AD75-7AC8195DA331}" destId="{14C1878C-D61A-47A6-A0FE-7348D896E590}" srcOrd="1" destOrd="0" presId="urn:microsoft.com/office/officeart/2005/8/layout/hierarchy2"/>
    <dgm:cxn modelId="{CBF01C4C-2959-43B6-98C5-F794A799D8E4}" srcId="{68B6FAD9-122F-4081-8A8A-60BA2B8E799F}" destId="{5214961F-E2BC-4468-8994-AEA86111FD65}" srcOrd="0" destOrd="0" parTransId="{D034E160-8CE3-4A86-BBA8-156AE61B011D}" sibTransId="{CDBCC276-8CB4-4256-8DE0-109BC9F4C451}"/>
    <dgm:cxn modelId="{42C6E850-3AB3-4182-A1B0-18CC4621182C}" type="presOf" srcId="{50D791AD-8692-4454-BAAE-4B4B60AE2DD5}" destId="{7B3F3209-9B97-4DDB-B35A-54D032A56B61}" srcOrd="0" destOrd="0" presId="urn:microsoft.com/office/officeart/2005/8/layout/hierarchy2"/>
    <dgm:cxn modelId="{2441DA77-91F7-4BD5-BF14-AAC561BBB697}" type="presOf" srcId="{C3939368-0FE6-4ADB-9EC1-82CF9437781C}" destId="{40E491EF-710D-45DC-9DB3-F9A98EC06F95}" srcOrd="0" destOrd="0" presId="urn:microsoft.com/office/officeart/2005/8/layout/hierarchy2"/>
    <dgm:cxn modelId="{089EA858-5BEA-406F-8A4B-927A4C0AAF02}" type="presOf" srcId="{C6859C12-94F5-4713-9DC2-2C5981E53233}" destId="{029A6498-3B3C-4E00-B761-8F1C86A093C2}" srcOrd="0" destOrd="0" presId="urn:microsoft.com/office/officeart/2005/8/layout/hierarchy2"/>
    <dgm:cxn modelId="{E121178A-FD10-455C-BA6F-E1BAB8F7000A}" type="presOf" srcId="{BF0E9F1C-E25F-426E-B012-855901629E07}" destId="{60BDAB3C-1F66-476B-A87F-1AEE1A2D2D68}" srcOrd="0" destOrd="0" presId="urn:microsoft.com/office/officeart/2005/8/layout/hierarchy2"/>
    <dgm:cxn modelId="{248C6596-5364-40B0-9960-347DD9A466FF}" type="presOf" srcId="{50D791AD-8692-4454-BAAE-4B4B60AE2DD5}" destId="{8843D7D3-7934-4E0D-8885-9C0230B098DC}" srcOrd="1" destOrd="0" presId="urn:microsoft.com/office/officeart/2005/8/layout/hierarchy2"/>
    <dgm:cxn modelId="{3640FD97-9C31-415C-A1A4-CD62B2810336}" type="presOf" srcId="{C891BB43-0042-4A54-8DD1-519DC693688C}" destId="{6D9C9179-8EF1-4592-AEF1-FA90F21C58DE}" srcOrd="0" destOrd="0" presId="urn:microsoft.com/office/officeart/2005/8/layout/hierarchy2"/>
    <dgm:cxn modelId="{14F7049B-5AE1-4E41-B921-B50AA1E56017}" type="presOf" srcId="{D034E160-8CE3-4A86-BBA8-156AE61B011D}" destId="{C3AB7C92-13AD-46FB-8594-79012F28EEC0}" srcOrd="0" destOrd="0" presId="urn:microsoft.com/office/officeart/2005/8/layout/hierarchy2"/>
    <dgm:cxn modelId="{A7BACCA6-485D-4FAD-B14A-6AD9E6715B96}" type="presOf" srcId="{892A7345-8520-4CD5-94D5-BFB014A2B99D}" destId="{9F7D5424-31A7-494F-BDF0-406155A5D2CD}" srcOrd="0" destOrd="0" presId="urn:microsoft.com/office/officeart/2005/8/layout/hierarchy2"/>
    <dgm:cxn modelId="{2A91CACD-01A9-4FCC-BC7A-8A1CE40A9D11}" type="presOf" srcId="{601E7A60-DB95-425E-8370-66FBE21C3A2B}" destId="{2614FA1A-E111-4FBB-827B-FCAC0A4BA1A9}" srcOrd="0" destOrd="0" presId="urn:microsoft.com/office/officeart/2005/8/layout/hierarchy2"/>
    <dgm:cxn modelId="{5C2A7BCE-822B-46F9-8390-6D41FC699967}" srcId="{BF0E9F1C-E25F-426E-B012-855901629E07}" destId="{892A7345-8520-4CD5-94D5-BFB014A2B99D}" srcOrd="2" destOrd="0" parTransId="{625B0EC8-6E9A-4200-B13C-2023B6D56544}" sibTransId="{AE0C9D5C-92EE-499C-9729-861927B29B20}"/>
    <dgm:cxn modelId="{E0AD4CCF-FE4D-4DFE-9B98-C0CF133CA0B4}" type="presOf" srcId="{5214961F-E2BC-4468-8994-AEA86111FD65}" destId="{1FD40C1F-EA79-4F34-A738-99987AA78A3E}" srcOrd="0" destOrd="0" presId="urn:microsoft.com/office/officeart/2005/8/layout/hierarchy2"/>
    <dgm:cxn modelId="{16F7A0D6-7863-41AF-A054-EE9B16493FAE}" type="presOf" srcId="{D034E160-8CE3-4A86-BBA8-156AE61B011D}" destId="{6AD8A9CC-B02D-4EF5-BFD9-01E1873946F5}" srcOrd="1" destOrd="0" presId="urn:microsoft.com/office/officeart/2005/8/layout/hierarchy2"/>
    <dgm:cxn modelId="{E3B9F2DD-ADE6-4148-BFEB-DD8DB5374E4C}" type="presOf" srcId="{CED029FA-5115-4EFB-8D6D-2967229F1FCA}" destId="{52F47200-C8F9-410F-9F57-50C408395FC9}" srcOrd="0" destOrd="0" presId="urn:microsoft.com/office/officeart/2005/8/layout/hierarchy2"/>
    <dgm:cxn modelId="{4EBCCEDF-B0DB-477B-A478-E01761A7BF61}" srcId="{BF0E9F1C-E25F-426E-B012-855901629E07}" destId="{C6859C12-94F5-4713-9DC2-2C5981E53233}" srcOrd="1" destOrd="0" parTransId="{C3939368-0FE6-4ADB-9EC1-82CF9437781C}" sibTransId="{5B43040A-0B1B-4C29-BEE4-47A19145256F}"/>
    <dgm:cxn modelId="{1B1535E2-2723-4D4C-AD15-C3C674E1CA58}" srcId="{BF0E9F1C-E25F-426E-B012-855901629E07}" destId="{CED029FA-5115-4EFB-8D6D-2967229F1FCA}" srcOrd="0" destOrd="0" parTransId="{2094E74E-A167-4EB8-AFE9-D572642F8537}" sibTransId="{55041729-855F-4620-B6E7-A56BFD1D51B0}"/>
    <dgm:cxn modelId="{21FFC2ED-9303-44CB-A918-415E0036EEF4}" type="presOf" srcId="{625B0EC8-6E9A-4200-B13C-2023B6D56544}" destId="{12D17FC2-DDC4-4E60-9073-058CEA8C29F6}" srcOrd="1" destOrd="0" presId="urn:microsoft.com/office/officeart/2005/8/layout/hierarchy2"/>
    <dgm:cxn modelId="{A9C3EEEE-5209-4623-8247-7C137CEA200C}" type="presOf" srcId="{2094E74E-A167-4EB8-AFE9-D572642F8537}" destId="{00EFFF92-B55E-4CFC-83F3-1BE7015775C1}" srcOrd="1" destOrd="0" presId="urn:microsoft.com/office/officeart/2005/8/layout/hierarchy2"/>
    <dgm:cxn modelId="{411EBAF8-2F31-4F7F-88B9-41BC49B9BB7D}" srcId="{601E7A60-DB95-425E-8370-66FBE21C3A2B}" destId="{68B6FAD9-122F-4081-8A8A-60BA2B8E799F}" srcOrd="0" destOrd="0" parTransId="{1E97FD5E-FE73-46F7-928A-25D2BAA1113D}" sibTransId="{3C511739-4F77-4B32-BE9E-AE22D19DA94A}"/>
    <dgm:cxn modelId="{AC2885FE-BFED-46ED-B476-BBF674E9A3BB}" type="presOf" srcId="{68B6FAD9-122F-4081-8A8A-60BA2B8E799F}" destId="{A2CFF6B7-4D07-4A4A-A288-50608970A387}" srcOrd="0" destOrd="0" presId="urn:microsoft.com/office/officeart/2005/8/layout/hierarchy2"/>
    <dgm:cxn modelId="{91909635-86AD-48F5-B521-EC6CA2F71F8C}" type="presParOf" srcId="{2614FA1A-E111-4FBB-827B-FCAC0A4BA1A9}" destId="{5DC1A524-4608-430A-8B28-7E0E227255F5}" srcOrd="0" destOrd="0" presId="urn:microsoft.com/office/officeart/2005/8/layout/hierarchy2"/>
    <dgm:cxn modelId="{EC2A2450-0979-4B81-B0D6-9E31B1C1C3EC}" type="presParOf" srcId="{5DC1A524-4608-430A-8B28-7E0E227255F5}" destId="{A2CFF6B7-4D07-4A4A-A288-50608970A387}" srcOrd="0" destOrd="0" presId="urn:microsoft.com/office/officeart/2005/8/layout/hierarchy2"/>
    <dgm:cxn modelId="{23254CB1-C3AA-4296-BC13-399C3266B937}" type="presParOf" srcId="{5DC1A524-4608-430A-8B28-7E0E227255F5}" destId="{92F5A272-2AB7-4710-86CD-FD2D0AE8AEA4}" srcOrd="1" destOrd="0" presId="urn:microsoft.com/office/officeart/2005/8/layout/hierarchy2"/>
    <dgm:cxn modelId="{46328E90-4CDD-41EC-A566-9C2E93801BB3}" type="presParOf" srcId="{92F5A272-2AB7-4710-86CD-FD2D0AE8AEA4}" destId="{C3AB7C92-13AD-46FB-8594-79012F28EEC0}" srcOrd="0" destOrd="0" presId="urn:microsoft.com/office/officeart/2005/8/layout/hierarchy2"/>
    <dgm:cxn modelId="{763D52E4-FFDE-4C63-8725-B0388B7C62C0}" type="presParOf" srcId="{C3AB7C92-13AD-46FB-8594-79012F28EEC0}" destId="{6AD8A9CC-B02D-4EF5-BFD9-01E1873946F5}" srcOrd="0" destOrd="0" presId="urn:microsoft.com/office/officeart/2005/8/layout/hierarchy2"/>
    <dgm:cxn modelId="{8B22CBDE-09A6-48BF-A905-D1E316D95B66}" type="presParOf" srcId="{92F5A272-2AB7-4710-86CD-FD2D0AE8AEA4}" destId="{2DE5F798-CD11-4F01-BD76-BB2A9CB8809F}" srcOrd="1" destOrd="0" presId="urn:microsoft.com/office/officeart/2005/8/layout/hierarchy2"/>
    <dgm:cxn modelId="{66F44CA1-29C0-488D-9DDB-6EB1BA9326E6}" type="presParOf" srcId="{2DE5F798-CD11-4F01-BD76-BB2A9CB8809F}" destId="{1FD40C1F-EA79-4F34-A738-99987AA78A3E}" srcOrd="0" destOrd="0" presId="urn:microsoft.com/office/officeart/2005/8/layout/hierarchy2"/>
    <dgm:cxn modelId="{5565C548-850C-405C-8CB6-DBF28FCC23D8}" type="presParOf" srcId="{2DE5F798-CD11-4F01-BD76-BB2A9CB8809F}" destId="{9F516F02-FA84-4D25-9473-A9D31089DF26}" srcOrd="1" destOrd="0" presId="urn:microsoft.com/office/officeart/2005/8/layout/hierarchy2"/>
    <dgm:cxn modelId="{6415B99C-9950-488F-9806-B84550B659EF}" type="presParOf" srcId="{9F516F02-FA84-4D25-9473-A9D31089DF26}" destId="{7B3F3209-9B97-4DDB-B35A-54D032A56B61}" srcOrd="0" destOrd="0" presId="urn:microsoft.com/office/officeart/2005/8/layout/hierarchy2"/>
    <dgm:cxn modelId="{524D8578-B374-47E1-A679-ED53C2DBFA9F}" type="presParOf" srcId="{7B3F3209-9B97-4DDB-B35A-54D032A56B61}" destId="{8843D7D3-7934-4E0D-8885-9C0230B098DC}" srcOrd="0" destOrd="0" presId="urn:microsoft.com/office/officeart/2005/8/layout/hierarchy2"/>
    <dgm:cxn modelId="{7AA48C78-A10A-4C5E-81A4-99781D68B39F}" type="presParOf" srcId="{9F516F02-FA84-4D25-9473-A9D31089DF26}" destId="{26F4728B-A4B2-4D90-B26B-BB7B55A1401D}" srcOrd="1" destOrd="0" presId="urn:microsoft.com/office/officeart/2005/8/layout/hierarchy2"/>
    <dgm:cxn modelId="{774E2AA3-6772-4BFA-B544-1F332F547336}" type="presParOf" srcId="{26F4728B-A4B2-4D90-B26B-BB7B55A1401D}" destId="{6D9C9179-8EF1-4592-AEF1-FA90F21C58DE}" srcOrd="0" destOrd="0" presId="urn:microsoft.com/office/officeart/2005/8/layout/hierarchy2"/>
    <dgm:cxn modelId="{1833EDD6-546D-4C2B-A894-E3322AB99231}" type="presParOf" srcId="{26F4728B-A4B2-4D90-B26B-BB7B55A1401D}" destId="{765F2AFA-1133-462D-8C4C-0888178E3E00}" srcOrd="1" destOrd="0" presId="urn:microsoft.com/office/officeart/2005/8/layout/hierarchy2"/>
    <dgm:cxn modelId="{68F78516-4B33-46F5-BA59-C64464B4BD94}" type="presParOf" srcId="{92F5A272-2AB7-4710-86CD-FD2D0AE8AEA4}" destId="{4613B495-0FBD-4A16-8DF3-FEFC38C07C58}" srcOrd="2" destOrd="0" presId="urn:microsoft.com/office/officeart/2005/8/layout/hierarchy2"/>
    <dgm:cxn modelId="{66B16AD7-E3C6-4209-AD61-7DE604C3DAEB}" type="presParOf" srcId="{4613B495-0FBD-4A16-8DF3-FEFC38C07C58}" destId="{14C1878C-D61A-47A6-A0FE-7348D896E590}" srcOrd="0" destOrd="0" presId="urn:microsoft.com/office/officeart/2005/8/layout/hierarchy2"/>
    <dgm:cxn modelId="{C6233239-81F4-42D4-B438-58B853405340}" type="presParOf" srcId="{92F5A272-2AB7-4710-86CD-FD2D0AE8AEA4}" destId="{28D6B025-872B-4ADB-8905-326E809AECFE}" srcOrd="3" destOrd="0" presId="urn:microsoft.com/office/officeart/2005/8/layout/hierarchy2"/>
    <dgm:cxn modelId="{751E7988-C179-4344-9C16-3FAE8021ABFD}" type="presParOf" srcId="{28D6B025-872B-4ADB-8905-326E809AECFE}" destId="{60BDAB3C-1F66-476B-A87F-1AEE1A2D2D68}" srcOrd="0" destOrd="0" presId="urn:microsoft.com/office/officeart/2005/8/layout/hierarchy2"/>
    <dgm:cxn modelId="{BDE3508E-DFB0-47E5-9459-97A49F4555FC}" type="presParOf" srcId="{28D6B025-872B-4ADB-8905-326E809AECFE}" destId="{D7436BF8-5DAF-4D4D-887D-6B297CE88C0A}" srcOrd="1" destOrd="0" presId="urn:microsoft.com/office/officeart/2005/8/layout/hierarchy2"/>
    <dgm:cxn modelId="{AA4EF9AE-E51C-4AB6-A34F-E1E759FA45BA}" type="presParOf" srcId="{D7436BF8-5DAF-4D4D-887D-6B297CE88C0A}" destId="{C5807825-0CC9-4797-9694-A018C2E187D5}" srcOrd="0" destOrd="0" presId="urn:microsoft.com/office/officeart/2005/8/layout/hierarchy2"/>
    <dgm:cxn modelId="{393A12C4-9F33-4E39-8049-694A7D3C7251}" type="presParOf" srcId="{C5807825-0CC9-4797-9694-A018C2E187D5}" destId="{00EFFF92-B55E-4CFC-83F3-1BE7015775C1}" srcOrd="0" destOrd="0" presId="urn:microsoft.com/office/officeart/2005/8/layout/hierarchy2"/>
    <dgm:cxn modelId="{27AA999D-FAF6-4CB7-82BE-1E135BEE47F7}" type="presParOf" srcId="{D7436BF8-5DAF-4D4D-887D-6B297CE88C0A}" destId="{AE223487-29D1-44BC-BAB0-69CECF75F0D1}" srcOrd="1" destOrd="0" presId="urn:microsoft.com/office/officeart/2005/8/layout/hierarchy2"/>
    <dgm:cxn modelId="{933D5539-AC32-480E-B0C6-F9244F9366A5}" type="presParOf" srcId="{AE223487-29D1-44BC-BAB0-69CECF75F0D1}" destId="{52F47200-C8F9-410F-9F57-50C408395FC9}" srcOrd="0" destOrd="0" presId="urn:microsoft.com/office/officeart/2005/8/layout/hierarchy2"/>
    <dgm:cxn modelId="{D94C3E36-40C3-4D3E-9FD8-F0AAEC8ECB7C}" type="presParOf" srcId="{AE223487-29D1-44BC-BAB0-69CECF75F0D1}" destId="{90AAFC94-7FF6-4EE4-A9E2-70CE68E0D963}" srcOrd="1" destOrd="0" presId="urn:microsoft.com/office/officeart/2005/8/layout/hierarchy2"/>
    <dgm:cxn modelId="{2AD191FA-D103-40FD-BA44-FC711BBAA06C}" type="presParOf" srcId="{D7436BF8-5DAF-4D4D-887D-6B297CE88C0A}" destId="{40E491EF-710D-45DC-9DB3-F9A98EC06F95}" srcOrd="2" destOrd="0" presId="urn:microsoft.com/office/officeart/2005/8/layout/hierarchy2"/>
    <dgm:cxn modelId="{4EA2368A-3959-47D0-B5C0-5E64B47E219D}" type="presParOf" srcId="{40E491EF-710D-45DC-9DB3-F9A98EC06F95}" destId="{DFA93476-EFD7-4C15-A008-6122EDD658D1}" srcOrd="0" destOrd="0" presId="urn:microsoft.com/office/officeart/2005/8/layout/hierarchy2"/>
    <dgm:cxn modelId="{228ED0B2-E5C1-466A-9861-A185FC6B585B}" type="presParOf" srcId="{D7436BF8-5DAF-4D4D-887D-6B297CE88C0A}" destId="{60A6CCB1-CA21-4EB8-8BD8-45A2F858810C}" srcOrd="3" destOrd="0" presId="urn:microsoft.com/office/officeart/2005/8/layout/hierarchy2"/>
    <dgm:cxn modelId="{C3BA2612-F71E-41C4-A862-B213F27B81FC}" type="presParOf" srcId="{60A6CCB1-CA21-4EB8-8BD8-45A2F858810C}" destId="{029A6498-3B3C-4E00-B761-8F1C86A093C2}" srcOrd="0" destOrd="0" presId="urn:microsoft.com/office/officeart/2005/8/layout/hierarchy2"/>
    <dgm:cxn modelId="{51CAC2C9-A765-40F7-87D8-BB03A1BECB06}" type="presParOf" srcId="{60A6CCB1-CA21-4EB8-8BD8-45A2F858810C}" destId="{69095607-DD45-49AE-98BE-E688049AE192}" srcOrd="1" destOrd="0" presId="urn:microsoft.com/office/officeart/2005/8/layout/hierarchy2"/>
    <dgm:cxn modelId="{F29E0E88-CCFE-473A-9F99-9D6815A6517D}" type="presParOf" srcId="{D7436BF8-5DAF-4D4D-887D-6B297CE88C0A}" destId="{D75A391A-856B-40DB-A34B-7D9EA0F0EBCF}" srcOrd="4" destOrd="0" presId="urn:microsoft.com/office/officeart/2005/8/layout/hierarchy2"/>
    <dgm:cxn modelId="{0362C1A9-F4B6-43AA-80B5-80547CFC2681}" type="presParOf" srcId="{D75A391A-856B-40DB-A34B-7D9EA0F0EBCF}" destId="{12D17FC2-DDC4-4E60-9073-058CEA8C29F6}" srcOrd="0" destOrd="0" presId="urn:microsoft.com/office/officeart/2005/8/layout/hierarchy2"/>
    <dgm:cxn modelId="{448D53F4-5F23-40D8-B26E-49B31DA184C1}" type="presParOf" srcId="{D7436BF8-5DAF-4D4D-887D-6B297CE88C0A}" destId="{5D25639E-91A2-4C0A-A68C-AD15ECD976C5}" srcOrd="5" destOrd="0" presId="urn:microsoft.com/office/officeart/2005/8/layout/hierarchy2"/>
    <dgm:cxn modelId="{B20F9C29-7813-4DE4-A4BE-E88DF77738B3}" type="presParOf" srcId="{5D25639E-91A2-4C0A-A68C-AD15ECD976C5}" destId="{9F7D5424-31A7-494F-BDF0-406155A5D2CD}" srcOrd="0" destOrd="0" presId="urn:microsoft.com/office/officeart/2005/8/layout/hierarchy2"/>
    <dgm:cxn modelId="{6B8E6708-F7F2-4116-B06F-521C2DA69D8E}" type="presParOf" srcId="{5D25639E-91A2-4C0A-A68C-AD15ECD976C5}" destId="{78D0CA76-6A04-4AA8-ABBC-C563DB6B829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FF6B7-4D07-4A4A-A288-50608970A387}">
      <dsp:nvSpPr>
        <dsp:cNvPr id="0" name=""/>
        <dsp:cNvSpPr/>
      </dsp:nvSpPr>
      <dsp:spPr>
        <a:xfrm>
          <a:off x="0" y="1361233"/>
          <a:ext cx="1966115" cy="769227"/>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ĐỊNH LUẬT HOOKE</a:t>
          </a:r>
          <a:endParaRPr lang="vi-VN" sz="2400" b="1" kern="1200">
            <a:latin typeface="Times New Roman" panose="02020603050405020304" pitchFamily="18" charset="0"/>
            <a:cs typeface="Times New Roman" panose="02020603050405020304" pitchFamily="18" charset="0"/>
          </a:endParaRPr>
        </a:p>
      </dsp:txBody>
      <dsp:txXfrm>
        <a:off x="22530" y="1383763"/>
        <a:ext cx="1921055" cy="724167"/>
      </dsp:txXfrm>
    </dsp:sp>
    <dsp:sp modelId="{C3AB7C92-13AD-46FB-8594-79012F28EEC0}">
      <dsp:nvSpPr>
        <dsp:cNvPr id="0" name=""/>
        <dsp:cNvSpPr/>
      </dsp:nvSpPr>
      <dsp:spPr>
        <a:xfrm rot="17049072">
          <a:off x="1549216" y="1196431"/>
          <a:ext cx="1103610" cy="28712"/>
        </a:xfrm>
        <a:custGeom>
          <a:avLst/>
          <a:gdLst/>
          <a:ahLst/>
          <a:cxnLst/>
          <a:rect l="0" t="0" r="0" b="0"/>
          <a:pathLst>
            <a:path>
              <a:moveTo>
                <a:pt x="0" y="14356"/>
              </a:moveTo>
              <a:lnTo>
                <a:pt x="1103610" y="1435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vi-VN" sz="2400" kern="1200">
            <a:solidFill>
              <a:srgbClr val="FFFFFF"/>
            </a:solidFill>
            <a:latin typeface="Times New Roman" panose="02020603050405020304" pitchFamily="18" charset="0"/>
            <a:cs typeface="Times New Roman" panose="02020603050405020304" pitchFamily="18" charset="0"/>
          </a:endParaRPr>
        </a:p>
      </dsp:txBody>
      <dsp:txXfrm>
        <a:off x="2073431" y="1183197"/>
        <a:ext cx="55180" cy="55180"/>
      </dsp:txXfrm>
    </dsp:sp>
    <dsp:sp modelId="{1FD40C1F-EA79-4F34-A738-99987AA78A3E}">
      <dsp:nvSpPr>
        <dsp:cNvPr id="0" name=""/>
        <dsp:cNvSpPr/>
      </dsp:nvSpPr>
      <dsp:spPr>
        <a:xfrm>
          <a:off x="2235927" y="209969"/>
          <a:ext cx="1509189" cy="931514"/>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Mối </a:t>
          </a:r>
        </a:p>
        <a:p>
          <a:pPr marL="0" lvl="0" indent="0" algn="ctr"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liên hệ</a:t>
          </a:r>
          <a:endParaRPr lang="vi-VN" sz="2400" kern="1200">
            <a:latin typeface="Times New Roman" panose="02020603050405020304" pitchFamily="18" charset="0"/>
            <a:cs typeface="Times New Roman" panose="02020603050405020304" pitchFamily="18" charset="0"/>
          </a:endParaRPr>
        </a:p>
      </dsp:txBody>
      <dsp:txXfrm>
        <a:off x="2263210" y="237252"/>
        <a:ext cx="1454623" cy="876948"/>
      </dsp:txXfrm>
    </dsp:sp>
    <dsp:sp modelId="{7B3F3209-9B97-4DDB-B35A-54D032A56B61}">
      <dsp:nvSpPr>
        <dsp:cNvPr id="0" name=""/>
        <dsp:cNvSpPr/>
      </dsp:nvSpPr>
      <dsp:spPr>
        <a:xfrm rot="21582787">
          <a:off x="3745111" y="658900"/>
          <a:ext cx="986815" cy="28712"/>
        </a:xfrm>
        <a:custGeom>
          <a:avLst/>
          <a:gdLst/>
          <a:ahLst/>
          <a:cxnLst/>
          <a:rect l="0" t="0" r="0" b="0"/>
          <a:pathLst>
            <a:path>
              <a:moveTo>
                <a:pt x="0" y="14356"/>
              </a:moveTo>
              <a:lnTo>
                <a:pt x="986815" y="1435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vi-VN" sz="2400" kern="1200">
            <a:solidFill>
              <a:srgbClr val="FFFFFF"/>
            </a:solidFill>
            <a:latin typeface="Times New Roman" panose="02020603050405020304" pitchFamily="18" charset="0"/>
            <a:cs typeface="Times New Roman" panose="02020603050405020304" pitchFamily="18" charset="0"/>
          </a:endParaRPr>
        </a:p>
      </dsp:txBody>
      <dsp:txXfrm>
        <a:off x="4213848" y="648586"/>
        <a:ext cx="49340" cy="49340"/>
      </dsp:txXfrm>
    </dsp:sp>
    <dsp:sp modelId="{6D9C9179-8EF1-4592-AEF1-FA90F21C58DE}">
      <dsp:nvSpPr>
        <dsp:cNvPr id="0" name=""/>
        <dsp:cNvSpPr/>
      </dsp:nvSpPr>
      <dsp:spPr>
        <a:xfrm>
          <a:off x="4731920" y="418904"/>
          <a:ext cx="1374279" cy="5037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vi-VN" sz="2400" i="1" kern="1200" smtClean="0">
                    <a:latin typeface="Cambria Math" panose="02040503050406030204" pitchFamily="18" charset="0"/>
                    <a:ea typeface="Cambria Math" panose="02040503050406030204" pitchFamily="18" charset="0"/>
                  </a:rPr>
                  <m:t>∆</m:t>
                </m:r>
                <m:r>
                  <a:rPr lang="en-US" sz="2400" b="0" i="1" kern="1200" smtClean="0">
                    <a:latin typeface="Cambria Math" panose="02040503050406030204" pitchFamily="18" charset="0"/>
                    <a:ea typeface="Cambria Math" panose="02040503050406030204" pitchFamily="18" charset="0"/>
                  </a:rPr>
                  <m:t>𝑙</m:t>
                </m:r>
                <m:r>
                  <a:rPr lang="en-US" sz="2400" b="0" i="1" kern="1200" smtClean="0">
                    <a:latin typeface="Cambria Math" panose="02040503050406030204" pitchFamily="18" charset="0"/>
                    <a:ea typeface="Cambria Math" panose="02040503050406030204" pitchFamily="18" charset="0"/>
                  </a:rPr>
                  <m:t> ~</m:t>
                </m:r>
                <m:sSub>
                  <m:sSubPr>
                    <m:ctrlPr>
                      <a:rPr lang="en-US" sz="2400" b="0" i="1" kern="1200" smtClean="0">
                        <a:latin typeface="Cambria Math" panose="02040503050406030204" pitchFamily="18" charset="0"/>
                        <a:ea typeface="Cambria Math" panose="02040503050406030204" pitchFamily="18" charset="0"/>
                      </a:rPr>
                    </m:ctrlPr>
                  </m:sSubPr>
                  <m:e>
                    <m:r>
                      <a:rPr lang="en-US" sz="2400" b="0" i="1" kern="1200" smtClean="0">
                        <a:latin typeface="Cambria Math" panose="02040503050406030204" pitchFamily="18" charset="0"/>
                        <a:ea typeface="Cambria Math" panose="02040503050406030204" pitchFamily="18" charset="0"/>
                      </a:rPr>
                      <m:t>𝐹</m:t>
                    </m:r>
                  </m:e>
                  <m:sub>
                    <m:r>
                      <a:rPr lang="en-US" sz="2400" b="0" i="1" kern="1200" smtClean="0">
                        <a:latin typeface="Cambria Math" panose="02040503050406030204" pitchFamily="18" charset="0"/>
                        <a:ea typeface="Cambria Math" panose="02040503050406030204" pitchFamily="18" charset="0"/>
                      </a:rPr>
                      <m:t>đ</m:t>
                    </m:r>
                    <m:r>
                      <a:rPr lang="en-US" sz="2400" b="0" i="1" kern="1200" smtClean="0">
                        <a:latin typeface="Cambria Math" panose="02040503050406030204" pitchFamily="18" charset="0"/>
                        <a:ea typeface="Cambria Math" panose="02040503050406030204" pitchFamily="18" charset="0"/>
                      </a:rPr>
                      <m:t>h</m:t>
                    </m:r>
                  </m:sub>
                </m:sSub>
              </m:oMath>
            </m:oMathPara>
          </a14:m>
          <a:endParaRPr lang="vi-VN" sz="2400" kern="1200">
            <a:latin typeface="Times New Roman" panose="02020603050405020304" pitchFamily="18" charset="0"/>
            <a:cs typeface="Times New Roman" panose="02020603050405020304" pitchFamily="18" charset="0"/>
          </a:endParaRPr>
        </a:p>
      </dsp:txBody>
      <dsp:txXfrm>
        <a:off x="4746675" y="433659"/>
        <a:ext cx="1344769" cy="474253"/>
      </dsp:txXfrm>
    </dsp:sp>
    <dsp:sp modelId="{4613B495-0FBD-4A16-8DF3-FEFC38C07C58}">
      <dsp:nvSpPr>
        <dsp:cNvPr id="0" name=""/>
        <dsp:cNvSpPr/>
      </dsp:nvSpPr>
      <dsp:spPr>
        <a:xfrm rot="4565603">
          <a:off x="1602226" y="2196466"/>
          <a:ext cx="958031" cy="28712"/>
        </a:xfrm>
        <a:custGeom>
          <a:avLst/>
          <a:gdLst/>
          <a:ahLst/>
          <a:cxnLst/>
          <a:rect l="0" t="0" r="0" b="0"/>
          <a:pathLst>
            <a:path>
              <a:moveTo>
                <a:pt x="0" y="14356"/>
              </a:moveTo>
              <a:lnTo>
                <a:pt x="958031" y="1435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vi-VN" sz="2400" kern="1200">
            <a:solidFill>
              <a:srgbClr val="FFFFFF"/>
            </a:solidFill>
            <a:latin typeface="Times New Roman" panose="02020603050405020304" pitchFamily="18" charset="0"/>
            <a:cs typeface="Times New Roman" panose="02020603050405020304" pitchFamily="18" charset="0"/>
          </a:endParaRPr>
        </a:p>
      </dsp:txBody>
      <dsp:txXfrm>
        <a:off x="2057291" y="2186872"/>
        <a:ext cx="47901" cy="47901"/>
      </dsp:txXfrm>
    </dsp:sp>
    <dsp:sp modelId="{60BDAB3C-1F66-476B-A87F-1AEE1A2D2D68}">
      <dsp:nvSpPr>
        <dsp:cNvPr id="0" name=""/>
        <dsp:cNvSpPr/>
      </dsp:nvSpPr>
      <dsp:spPr>
        <a:xfrm>
          <a:off x="2196368" y="2295128"/>
          <a:ext cx="1522680" cy="76134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a:latin typeface="Times New Roman" panose="02020603050405020304" pitchFamily="18" charset="0"/>
              <a:cs typeface="Times New Roman" panose="02020603050405020304" pitchFamily="18" charset="0"/>
            </a:rPr>
            <a:t>Định luật</a:t>
          </a:r>
          <a:endParaRPr lang="vi-VN" sz="2400" b="0" kern="1200">
            <a:latin typeface="Times New Roman" panose="02020603050405020304" pitchFamily="18" charset="0"/>
            <a:cs typeface="Times New Roman" panose="02020603050405020304" pitchFamily="18" charset="0"/>
          </a:endParaRPr>
        </a:p>
      </dsp:txBody>
      <dsp:txXfrm>
        <a:off x="2218667" y="2317427"/>
        <a:ext cx="1478082" cy="716742"/>
      </dsp:txXfrm>
    </dsp:sp>
    <dsp:sp modelId="{C5807825-0CC9-4797-9694-A018C2E187D5}">
      <dsp:nvSpPr>
        <dsp:cNvPr id="0" name=""/>
        <dsp:cNvSpPr/>
      </dsp:nvSpPr>
      <dsp:spPr>
        <a:xfrm rot="3015850">
          <a:off x="3435291" y="3266317"/>
          <a:ext cx="1573147" cy="28712"/>
        </a:xfrm>
        <a:custGeom>
          <a:avLst/>
          <a:gdLst/>
          <a:ahLst/>
          <a:cxnLst/>
          <a:rect l="0" t="0" r="0" b="0"/>
          <a:pathLst>
            <a:path>
              <a:moveTo>
                <a:pt x="0" y="14356"/>
              </a:moveTo>
              <a:lnTo>
                <a:pt x="1573147" y="1435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vi-VN" sz="2400" kern="1200">
            <a:solidFill>
              <a:srgbClr val="FFFFFF"/>
            </a:solidFill>
            <a:latin typeface="Times New Roman" panose="02020603050405020304" pitchFamily="18" charset="0"/>
            <a:cs typeface="Times New Roman" panose="02020603050405020304" pitchFamily="18" charset="0"/>
          </a:endParaRPr>
        </a:p>
      </dsp:txBody>
      <dsp:txXfrm>
        <a:off x="4182536" y="3241344"/>
        <a:ext cx="78657" cy="78657"/>
      </dsp:txXfrm>
    </dsp:sp>
    <dsp:sp modelId="{52F47200-C8F9-410F-9F57-50C408395FC9}">
      <dsp:nvSpPr>
        <dsp:cNvPr id="0" name=""/>
        <dsp:cNvSpPr/>
      </dsp:nvSpPr>
      <dsp:spPr>
        <a:xfrm>
          <a:off x="4724681" y="3273206"/>
          <a:ext cx="3795204" cy="12246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100000"/>
            </a:lnSpc>
            <a:spcBef>
              <a:spcPct val="0"/>
            </a:spcBef>
            <a:spcAft>
              <a:spcPts val="0"/>
            </a:spcAft>
            <a:buNone/>
          </a:pPr>
          <a:r>
            <a:rPr lang="en-US" sz="2000" b="1" i="1" u="sng" kern="1200">
              <a:latin typeface="Times New Roman" panose="02020603050405020304" pitchFamily="18" charset="0"/>
              <a:cs typeface="Times New Roman" panose="02020603050405020304" pitchFamily="18" charset="0"/>
            </a:rPr>
            <a:t>Giải thích</a:t>
          </a:r>
          <a:r>
            <a:rPr lang="en-US" sz="2000" kern="1200">
              <a:latin typeface="Times New Roman" panose="02020603050405020304" pitchFamily="18" charset="0"/>
              <a:cs typeface="Times New Roman" panose="02020603050405020304" pitchFamily="18" charset="0"/>
            </a:rPr>
            <a:t>:</a:t>
          </a:r>
        </a:p>
        <a:p>
          <a:pPr marL="0" lvl="0" indent="0" algn="just" defTabSz="889000">
            <a:lnSpc>
              <a:spcPct val="100000"/>
            </a:lnSpc>
            <a:spcBef>
              <a:spcPct val="0"/>
            </a:spcBef>
            <a:spcAft>
              <a:spcPts val="0"/>
            </a:spcAft>
            <a:buNone/>
          </a:pPr>
          <a:r>
            <a:rPr lang="en-US" sz="2000" kern="1200">
              <a:effectLst/>
              <a:latin typeface="Times New Roman" panose="02020603050405020304" pitchFamily="18" charset="0"/>
              <a:ea typeface="Times New Roman" panose="02020603050405020304" pitchFamily="18" charset="0"/>
              <a:cs typeface="Times New Roman" panose="02020603050405020304" pitchFamily="18" charset="0"/>
            </a:rPr>
            <a:t>k: là hệ số đàn hồi hoặc độ cứng của lò xo (N/m)</a:t>
          </a:r>
          <a:endParaRPr lang="vi-VN" sz="2000" kern="12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defTabSz="889000">
            <a:lnSpc>
              <a:spcPct val="100000"/>
            </a:lnSpc>
            <a:spcBef>
              <a:spcPct val="0"/>
            </a:spcBef>
            <a:spcAft>
              <a:spcPts val="0"/>
            </a:spcAft>
            <a:buNone/>
          </a:pPr>
          <a14:m xmlns:a14="http://schemas.microsoft.com/office/drawing/2010/main">
            <m:oMath xmlns:m="http://schemas.openxmlformats.org/officeDocument/2006/math">
              <m:r>
                <a:rPr lang="en-US" sz="2000" i="1" kern="12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200" smtClean="0">
                  <a:effectLst/>
                  <a:latin typeface="Cambria Math" panose="02040503050406030204" pitchFamily="18" charset="0"/>
                  <a:ea typeface="Calibri" panose="020F0502020204030204" pitchFamily="34" charset="0"/>
                  <a:cs typeface="Times New Roman" panose="02020603050405020304" pitchFamily="18" charset="0"/>
                </a:rPr>
                <m:t>𝑙</m:t>
              </m:r>
            </m:oMath>
          </a14:m>
          <a:r>
            <a:rPr lang="en-US" sz="2000" kern="1200">
              <a:effectLst/>
              <a:latin typeface="Times New Roman" panose="02020603050405020304" pitchFamily="18" charset="0"/>
              <a:ea typeface="Times New Roman" panose="02020603050405020304" pitchFamily="18" charset="0"/>
              <a:cs typeface="Times New Roman" panose="02020603050405020304" pitchFamily="18" charset="0"/>
            </a:rPr>
            <a:t>: là độ biến dạng của lò xo(m)</a:t>
          </a:r>
          <a:r>
            <a:rPr lang="en-US" sz="2000" kern="1200">
              <a:latin typeface="Times New Roman" panose="02020603050405020304" pitchFamily="18" charset="0"/>
              <a:cs typeface="Times New Roman" panose="02020603050405020304" pitchFamily="18" charset="0"/>
            </a:rPr>
            <a:t> </a:t>
          </a:r>
          <a:endParaRPr lang="vi-VN" sz="2000" kern="1200">
            <a:latin typeface="Times New Roman" panose="02020603050405020304" pitchFamily="18" charset="0"/>
            <a:cs typeface="Times New Roman" panose="02020603050405020304" pitchFamily="18" charset="0"/>
          </a:endParaRPr>
        </a:p>
      </dsp:txBody>
      <dsp:txXfrm>
        <a:off x="4760551" y="3309076"/>
        <a:ext cx="3723464" cy="1152944"/>
      </dsp:txXfrm>
    </dsp:sp>
    <dsp:sp modelId="{40E491EF-710D-45DC-9DB3-F9A98EC06F95}">
      <dsp:nvSpPr>
        <dsp:cNvPr id="0" name=""/>
        <dsp:cNvSpPr/>
      </dsp:nvSpPr>
      <dsp:spPr>
        <a:xfrm rot="21574105">
          <a:off x="3719033" y="2657319"/>
          <a:ext cx="1094624" cy="28712"/>
        </a:xfrm>
        <a:custGeom>
          <a:avLst/>
          <a:gdLst/>
          <a:ahLst/>
          <a:cxnLst/>
          <a:rect l="0" t="0" r="0" b="0"/>
          <a:pathLst>
            <a:path>
              <a:moveTo>
                <a:pt x="0" y="14356"/>
              </a:moveTo>
              <a:lnTo>
                <a:pt x="1094624" y="1435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vi-VN" sz="2400" kern="1200">
            <a:solidFill>
              <a:srgbClr val="FFFFFF"/>
            </a:solidFill>
            <a:latin typeface="Times New Roman" panose="02020603050405020304" pitchFamily="18" charset="0"/>
            <a:cs typeface="Times New Roman" panose="02020603050405020304" pitchFamily="18" charset="0"/>
          </a:endParaRPr>
        </a:p>
      </dsp:txBody>
      <dsp:txXfrm>
        <a:off x="4238980" y="2644309"/>
        <a:ext cx="54731" cy="54731"/>
      </dsp:txXfrm>
    </dsp:sp>
    <dsp:sp modelId="{029A6498-3B3C-4E00-B761-8F1C86A093C2}">
      <dsp:nvSpPr>
        <dsp:cNvPr id="0" name=""/>
        <dsp:cNvSpPr/>
      </dsp:nvSpPr>
      <dsp:spPr>
        <a:xfrm>
          <a:off x="4813642" y="2220052"/>
          <a:ext cx="2747037" cy="895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vi-VN" sz="2400" b="1" i="1" u="sng" kern="1200">
              <a:effectLst/>
              <a:latin typeface="+mj-lt"/>
              <a:ea typeface="Calibri" panose="020F0502020204030204" pitchFamily="34" charset="0"/>
              <a:cs typeface="Times New Roman" panose="02020603050405020304" pitchFamily="18" charset="0"/>
            </a:rPr>
            <a:t>Biểu thức: </a:t>
          </a:r>
        </a:p>
        <a:p>
          <a:pPr marL="0" lvl="0" indent="0" algn="ctr" defTabSz="10668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vi-VN" sz="2400" b="1" i="1" kern="1200"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𝑭</m:t>
                    </m:r>
                  </m:e>
                  <m:sub>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đ</m:t>
                    </m:r>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𝒉</m:t>
                    </m:r>
                  </m:sub>
                </m:sSub>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𝒌</m:t>
                </m:r>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vi-VN" sz="2400" b="1" i="1" kern="12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kern="1200">
                        <a:effectLst/>
                        <a:latin typeface="Cambria Math" panose="02040503050406030204" pitchFamily="18" charset="0"/>
                        <a:ea typeface="Calibri" panose="020F0502020204030204" pitchFamily="34" charset="0"/>
                        <a:cs typeface="Times New Roman" panose="02020603050405020304" pitchFamily="18" charset="0"/>
                      </a:rPr>
                      <m:t>𝒍</m:t>
                    </m:r>
                  </m:e>
                </m:d>
              </m:oMath>
            </m:oMathPara>
          </a14:m>
          <a:endParaRPr lang="vi-VN" sz="2400" b="1" kern="1200">
            <a:effectLst/>
            <a:latin typeface="+mj-lt"/>
            <a:ea typeface="Calibri" panose="020F0502020204030204" pitchFamily="34" charset="0"/>
            <a:cs typeface="Times New Roman" panose="02020603050405020304" pitchFamily="18" charset="0"/>
          </a:endParaRPr>
        </a:p>
      </dsp:txBody>
      <dsp:txXfrm>
        <a:off x="4839856" y="2246266"/>
        <a:ext cx="2694609" cy="842573"/>
      </dsp:txXfrm>
    </dsp:sp>
    <dsp:sp modelId="{D75A391A-856B-40DB-A34B-7D9EA0F0EBCF}">
      <dsp:nvSpPr>
        <dsp:cNvPr id="0" name=""/>
        <dsp:cNvSpPr/>
      </dsp:nvSpPr>
      <dsp:spPr>
        <a:xfrm rot="18767008">
          <a:off x="3482150" y="2119415"/>
          <a:ext cx="1477060" cy="28712"/>
        </a:xfrm>
        <a:custGeom>
          <a:avLst/>
          <a:gdLst/>
          <a:ahLst/>
          <a:cxnLst/>
          <a:rect l="0" t="0" r="0" b="0"/>
          <a:pathLst>
            <a:path>
              <a:moveTo>
                <a:pt x="0" y="14356"/>
              </a:moveTo>
              <a:lnTo>
                <a:pt x="1477060" y="1435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vi-VN" sz="2400" kern="1200">
            <a:solidFill>
              <a:srgbClr val="FFFFFF"/>
            </a:solidFill>
          </a:endParaRPr>
        </a:p>
      </dsp:txBody>
      <dsp:txXfrm>
        <a:off x="4183754" y="2096844"/>
        <a:ext cx="73853" cy="73853"/>
      </dsp:txXfrm>
    </dsp:sp>
    <dsp:sp modelId="{9F7D5424-31A7-494F-BDF0-406155A5D2CD}">
      <dsp:nvSpPr>
        <dsp:cNvPr id="0" name=""/>
        <dsp:cNvSpPr/>
      </dsp:nvSpPr>
      <dsp:spPr>
        <a:xfrm>
          <a:off x="4722312" y="1103881"/>
          <a:ext cx="3788733" cy="9757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r>
            <a:rPr lang="en-US" sz="2000" b="1" i="1" u="sng" kern="1200">
              <a:latin typeface="Times New Roman" panose="02020603050405020304" pitchFamily="18" charset="0"/>
              <a:cs typeface="Times New Roman" panose="02020603050405020304" pitchFamily="18" charset="0"/>
            </a:rPr>
            <a:t>Phát biểu:</a:t>
          </a:r>
          <a:r>
            <a:rPr lang="en-US" sz="2000" kern="1200">
              <a:effectLst/>
              <a:latin typeface="Times New Roman" panose="02020603050405020304" pitchFamily="18" charset="0"/>
              <a:ea typeface="Calibri" panose="020F0502020204030204" pitchFamily="34" charset="0"/>
              <a:cs typeface="Times New Roman" panose="02020603050405020304" pitchFamily="18" charset="0"/>
            </a:rPr>
            <a:t>Trong giới hạn đàn hồi, độ lớn lực đàn hồi của lò xo tỉ lệ thuận với độ biến dạng của lò xo.</a:t>
          </a:r>
          <a:r>
            <a:rPr lang="en-US" sz="2000" kern="1200">
              <a:latin typeface="Times New Roman" panose="02020603050405020304" pitchFamily="18" charset="0"/>
              <a:cs typeface="Times New Roman" panose="02020603050405020304" pitchFamily="18" charset="0"/>
            </a:rPr>
            <a:t> </a:t>
          </a:r>
          <a:endParaRPr lang="vi-VN" sz="2000" kern="1200">
            <a:latin typeface="Times New Roman" panose="02020603050405020304" pitchFamily="18" charset="0"/>
            <a:cs typeface="Times New Roman" panose="02020603050405020304" pitchFamily="18" charset="0"/>
          </a:endParaRPr>
        </a:p>
      </dsp:txBody>
      <dsp:txXfrm>
        <a:off x="4750890" y="1132459"/>
        <a:ext cx="3731577" cy="9185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849448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a3ec909640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a3ec909640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943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363227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a3ec909640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a3ec909640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a3ec909640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a3ec909640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a3ec909640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a3ec909640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9553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8f342daea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8f342daea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3ec90964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3ec90964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3ec90964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3ec90964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929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a3ec909640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a3ec909640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8f342daea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a3ec909640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a3ec909640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98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244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87750" y="1949350"/>
            <a:ext cx="5036400" cy="135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4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4179648" y="3305650"/>
            <a:ext cx="3852600" cy="41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11" name="Google Shape;11;p2"/>
          <p:cNvSpPr/>
          <p:nvPr/>
        </p:nvSpPr>
        <p:spPr>
          <a:xfrm>
            <a:off x="1507" y="1909977"/>
            <a:ext cx="3771060" cy="3233531"/>
          </a:xfrm>
          <a:custGeom>
            <a:avLst/>
            <a:gdLst/>
            <a:ahLst/>
            <a:cxnLst/>
            <a:rect l="l" t="t" r="r" b="b"/>
            <a:pathLst>
              <a:path w="27529" h="23605" extrusionOk="0">
                <a:moveTo>
                  <a:pt x="13319" y="1"/>
                </a:moveTo>
                <a:lnTo>
                  <a:pt x="13319" y="1"/>
                </a:lnTo>
                <a:cubicBezTo>
                  <a:pt x="13217" y="69"/>
                  <a:pt x="13114" y="142"/>
                  <a:pt x="13018" y="216"/>
                </a:cubicBezTo>
                <a:cubicBezTo>
                  <a:pt x="12223" y="835"/>
                  <a:pt x="11598" y="1653"/>
                  <a:pt x="11206" y="2579"/>
                </a:cubicBezTo>
                <a:cubicBezTo>
                  <a:pt x="10740" y="3658"/>
                  <a:pt x="10615" y="4851"/>
                  <a:pt x="10701" y="6015"/>
                </a:cubicBezTo>
                <a:cubicBezTo>
                  <a:pt x="10894" y="8611"/>
                  <a:pt x="12064" y="10962"/>
                  <a:pt x="13018" y="13336"/>
                </a:cubicBezTo>
                <a:cubicBezTo>
                  <a:pt x="13489" y="14512"/>
                  <a:pt x="13915" y="15716"/>
                  <a:pt x="14137" y="16965"/>
                </a:cubicBezTo>
                <a:cubicBezTo>
                  <a:pt x="14335" y="18095"/>
                  <a:pt x="14387" y="19436"/>
                  <a:pt x="13529" y="20322"/>
                </a:cubicBezTo>
                <a:cubicBezTo>
                  <a:pt x="13191" y="20671"/>
                  <a:pt x="12746" y="20898"/>
                  <a:pt x="12262" y="20898"/>
                </a:cubicBezTo>
                <a:cubicBezTo>
                  <a:pt x="12234" y="20898"/>
                  <a:pt x="12206" y="20897"/>
                  <a:pt x="12177" y="20895"/>
                </a:cubicBezTo>
                <a:cubicBezTo>
                  <a:pt x="11615" y="20867"/>
                  <a:pt x="11098" y="20543"/>
                  <a:pt x="10701" y="20157"/>
                </a:cubicBezTo>
                <a:cubicBezTo>
                  <a:pt x="10252" y="19731"/>
                  <a:pt x="9917" y="19208"/>
                  <a:pt x="9548" y="18720"/>
                </a:cubicBezTo>
                <a:cubicBezTo>
                  <a:pt x="9207" y="18266"/>
                  <a:pt x="8821" y="17857"/>
                  <a:pt x="8389" y="17488"/>
                </a:cubicBezTo>
                <a:cubicBezTo>
                  <a:pt x="7089" y="16409"/>
                  <a:pt x="5425" y="15803"/>
                  <a:pt x="3747" y="15803"/>
                </a:cubicBezTo>
                <a:cubicBezTo>
                  <a:pt x="3276" y="15803"/>
                  <a:pt x="2805" y="15850"/>
                  <a:pt x="2340" y="15948"/>
                </a:cubicBezTo>
                <a:cubicBezTo>
                  <a:pt x="1511" y="16125"/>
                  <a:pt x="716" y="16448"/>
                  <a:pt x="1" y="16903"/>
                </a:cubicBezTo>
                <a:lnTo>
                  <a:pt x="1" y="23604"/>
                </a:lnTo>
                <a:lnTo>
                  <a:pt x="25547" y="23604"/>
                </a:lnTo>
                <a:cubicBezTo>
                  <a:pt x="25643" y="23519"/>
                  <a:pt x="25734" y="23428"/>
                  <a:pt x="25825" y="23332"/>
                </a:cubicBezTo>
                <a:cubicBezTo>
                  <a:pt x="26626" y="22480"/>
                  <a:pt x="27154" y="21412"/>
                  <a:pt x="27336" y="20254"/>
                </a:cubicBezTo>
                <a:cubicBezTo>
                  <a:pt x="27529" y="19101"/>
                  <a:pt x="27512" y="17760"/>
                  <a:pt x="26717" y="16823"/>
                </a:cubicBezTo>
                <a:cubicBezTo>
                  <a:pt x="26382" y="16420"/>
                  <a:pt x="25905" y="16153"/>
                  <a:pt x="25382" y="16085"/>
                </a:cubicBezTo>
                <a:cubicBezTo>
                  <a:pt x="25304" y="16075"/>
                  <a:pt x="25227" y="16070"/>
                  <a:pt x="25150" y="16070"/>
                </a:cubicBezTo>
                <a:cubicBezTo>
                  <a:pt x="24698" y="16070"/>
                  <a:pt x="24260" y="16234"/>
                  <a:pt x="23877" y="16477"/>
                </a:cubicBezTo>
                <a:cubicBezTo>
                  <a:pt x="22917" y="17084"/>
                  <a:pt x="22321" y="18101"/>
                  <a:pt x="21378" y="18731"/>
                </a:cubicBezTo>
                <a:cubicBezTo>
                  <a:pt x="21022" y="18967"/>
                  <a:pt x="20603" y="19169"/>
                  <a:pt x="20172" y="19169"/>
                </a:cubicBezTo>
                <a:cubicBezTo>
                  <a:pt x="20072" y="19169"/>
                  <a:pt x="19973" y="19158"/>
                  <a:pt x="19873" y="19135"/>
                </a:cubicBezTo>
                <a:cubicBezTo>
                  <a:pt x="19436" y="19032"/>
                  <a:pt x="19112" y="18726"/>
                  <a:pt x="18936" y="18322"/>
                </a:cubicBezTo>
                <a:cubicBezTo>
                  <a:pt x="18516" y="17397"/>
                  <a:pt x="18890" y="16403"/>
                  <a:pt x="19481" y="15647"/>
                </a:cubicBezTo>
                <a:cubicBezTo>
                  <a:pt x="19839" y="15193"/>
                  <a:pt x="20265" y="14796"/>
                  <a:pt x="20674" y="14392"/>
                </a:cubicBezTo>
                <a:cubicBezTo>
                  <a:pt x="21105" y="13972"/>
                  <a:pt x="21526" y="13540"/>
                  <a:pt x="21929" y="13097"/>
                </a:cubicBezTo>
                <a:cubicBezTo>
                  <a:pt x="23565" y="11286"/>
                  <a:pt x="24928" y="9167"/>
                  <a:pt x="25422" y="6753"/>
                </a:cubicBezTo>
                <a:cubicBezTo>
                  <a:pt x="25660" y="5572"/>
                  <a:pt x="25728" y="4283"/>
                  <a:pt x="25427" y="3107"/>
                </a:cubicBezTo>
                <a:cubicBezTo>
                  <a:pt x="25308" y="2636"/>
                  <a:pt x="25001" y="2187"/>
                  <a:pt x="24541" y="2005"/>
                </a:cubicBezTo>
                <a:cubicBezTo>
                  <a:pt x="24407" y="1950"/>
                  <a:pt x="24272" y="1925"/>
                  <a:pt x="24139" y="1925"/>
                </a:cubicBezTo>
                <a:cubicBezTo>
                  <a:pt x="23784" y="1925"/>
                  <a:pt x="23444" y="2102"/>
                  <a:pt x="23167" y="2346"/>
                </a:cubicBezTo>
                <a:cubicBezTo>
                  <a:pt x="22412" y="3016"/>
                  <a:pt x="22077" y="4039"/>
                  <a:pt x="21804" y="4976"/>
                </a:cubicBezTo>
                <a:cubicBezTo>
                  <a:pt x="21668" y="5464"/>
                  <a:pt x="21526" y="5947"/>
                  <a:pt x="21378" y="6430"/>
                </a:cubicBezTo>
                <a:cubicBezTo>
                  <a:pt x="21202" y="7037"/>
                  <a:pt x="21049" y="7651"/>
                  <a:pt x="20804" y="8236"/>
                </a:cubicBezTo>
                <a:cubicBezTo>
                  <a:pt x="20486" y="9020"/>
                  <a:pt x="19930" y="9820"/>
                  <a:pt x="19129" y="10155"/>
                </a:cubicBezTo>
                <a:cubicBezTo>
                  <a:pt x="18991" y="10198"/>
                  <a:pt x="18849" y="10219"/>
                  <a:pt x="18706" y="10219"/>
                </a:cubicBezTo>
                <a:cubicBezTo>
                  <a:pt x="18398" y="10219"/>
                  <a:pt x="18091" y="10121"/>
                  <a:pt x="17834" y="9934"/>
                </a:cubicBezTo>
                <a:cubicBezTo>
                  <a:pt x="17357" y="9599"/>
                  <a:pt x="17090" y="9065"/>
                  <a:pt x="16965" y="8503"/>
                </a:cubicBezTo>
                <a:cubicBezTo>
                  <a:pt x="16823" y="7901"/>
                  <a:pt x="16823" y="7265"/>
                  <a:pt x="16846" y="6645"/>
                </a:cubicBezTo>
                <a:cubicBezTo>
                  <a:pt x="16874" y="5981"/>
                  <a:pt x="16959" y="5322"/>
                  <a:pt x="17107" y="4675"/>
                </a:cubicBezTo>
                <a:cubicBezTo>
                  <a:pt x="17255" y="4039"/>
                  <a:pt x="17482" y="3431"/>
                  <a:pt x="17698" y="2812"/>
                </a:cubicBezTo>
                <a:cubicBezTo>
                  <a:pt x="17891" y="2255"/>
                  <a:pt x="18050" y="1665"/>
                  <a:pt x="17982" y="1068"/>
                </a:cubicBezTo>
                <a:cubicBezTo>
                  <a:pt x="17953" y="841"/>
                  <a:pt x="17896" y="614"/>
                  <a:pt x="17806" y="404"/>
                </a:cubicBezTo>
                <a:cubicBezTo>
                  <a:pt x="17709" y="517"/>
                  <a:pt x="17584" y="597"/>
                  <a:pt x="17448" y="642"/>
                </a:cubicBezTo>
                <a:cubicBezTo>
                  <a:pt x="17284" y="684"/>
                  <a:pt x="17113" y="708"/>
                  <a:pt x="16943" y="708"/>
                </a:cubicBezTo>
                <a:cubicBezTo>
                  <a:pt x="16884" y="708"/>
                  <a:pt x="16825" y="705"/>
                  <a:pt x="16766" y="699"/>
                </a:cubicBezTo>
                <a:cubicBezTo>
                  <a:pt x="16630" y="693"/>
                  <a:pt x="16494" y="665"/>
                  <a:pt x="16369" y="625"/>
                </a:cubicBezTo>
                <a:lnTo>
                  <a:pt x="16369" y="625"/>
                </a:lnTo>
                <a:cubicBezTo>
                  <a:pt x="16420" y="1023"/>
                  <a:pt x="16397" y="1432"/>
                  <a:pt x="16301" y="1818"/>
                </a:cubicBezTo>
                <a:cubicBezTo>
                  <a:pt x="16215" y="2176"/>
                  <a:pt x="16062" y="2579"/>
                  <a:pt x="15755" y="2800"/>
                </a:cubicBezTo>
                <a:cubicBezTo>
                  <a:pt x="15639" y="2884"/>
                  <a:pt x="15515" y="2923"/>
                  <a:pt x="15393" y="2923"/>
                </a:cubicBezTo>
                <a:cubicBezTo>
                  <a:pt x="15193" y="2923"/>
                  <a:pt x="15002" y="2817"/>
                  <a:pt x="14875" y="2630"/>
                </a:cubicBezTo>
                <a:cubicBezTo>
                  <a:pt x="14636" y="2289"/>
                  <a:pt x="14722" y="1835"/>
                  <a:pt x="14813" y="1460"/>
                </a:cubicBezTo>
                <a:cubicBezTo>
                  <a:pt x="14852" y="1290"/>
                  <a:pt x="14915" y="1131"/>
                  <a:pt x="14989" y="977"/>
                </a:cubicBezTo>
                <a:lnTo>
                  <a:pt x="14989" y="977"/>
                </a:lnTo>
                <a:cubicBezTo>
                  <a:pt x="14756" y="1080"/>
                  <a:pt x="14502" y="1137"/>
                  <a:pt x="14247" y="1137"/>
                </a:cubicBezTo>
                <a:cubicBezTo>
                  <a:pt x="14235" y="1137"/>
                  <a:pt x="14223" y="1137"/>
                  <a:pt x="14211" y="1136"/>
                </a:cubicBezTo>
                <a:cubicBezTo>
                  <a:pt x="13870" y="1119"/>
                  <a:pt x="13529" y="977"/>
                  <a:pt x="13342" y="682"/>
                </a:cubicBezTo>
                <a:cubicBezTo>
                  <a:pt x="13200" y="478"/>
                  <a:pt x="13194" y="216"/>
                  <a:pt x="13319" y="1"/>
                </a:cubicBezTo>
                <a:close/>
              </a:path>
            </a:pathLst>
          </a:custGeom>
          <a:solidFill>
            <a:srgbClr val="F75D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85" y="0"/>
            <a:ext cx="2861754" cy="1205194"/>
          </a:xfrm>
          <a:custGeom>
            <a:avLst/>
            <a:gdLst/>
            <a:ahLst/>
            <a:cxnLst/>
            <a:rect l="l" t="t" r="r" b="b"/>
            <a:pathLst>
              <a:path w="20891" h="8798" extrusionOk="0">
                <a:moveTo>
                  <a:pt x="1" y="0"/>
                </a:moveTo>
                <a:lnTo>
                  <a:pt x="1" y="6645"/>
                </a:lnTo>
                <a:cubicBezTo>
                  <a:pt x="139" y="4771"/>
                  <a:pt x="1198" y="3257"/>
                  <a:pt x="2879" y="3257"/>
                </a:cubicBezTo>
                <a:cubicBezTo>
                  <a:pt x="2924" y="3257"/>
                  <a:pt x="2970" y="3258"/>
                  <a:pt x="3017" y="3260"/>
                </a:cubicBezTo>
                <a:cubicBezTo>
                  <a:pt x="5578" y="3386"/>
                  <a:pt x="6654" y="6298"/>
                  <a:pt x="10179" y="6298"/>
                </a:cubicBezTo>
                <a:cubicBezTo>
                  <a:pt x="10327" y="6298"/>
                  <a:pt x="10481" y="6293"/>
                  <a:pt x="10638" y="6282"/>
                </a:cubicBezTo>
                <a:cubicBezTo>
                  <a:pt x="13989" y="6058"/>
                  <a:pt x="14977" y="3995"/>
                  <a:pt x="16408" y="3995"/>
                </a:cubicBezTo>
                <a:cubicBezTo>
                  <a:pt x="16644" y="3995"/>
                  <a:pt x="16892" y="4051"/>
                  <a:pt x="17164" y="4180"/>
                </a:cubicBezTo>
                <a:cubicBezTo>
                  <a:pt x="18919" y="5015"/>
                  <a:pt x="16863" y="7810"/>
                  <a:pt x="17868" y="8565"/>
                </a:cubicBezTo>
                <a:cubicBezTo>
                  <a:pt x="18075" y="8719"/>
                  <a:pt x="18313" y="8797"/>
                  <a:pt x="18564" y="8797"/>
                </a:cubicBezTo>
                <a:cubicBezTo>
                  <a:pt x="19589" y="8797"/>
                  <a:pt x="20814" y="7488"/>
                  <a:pt x="20850" y="4709"/>
                </a:cubicBezTo>
                <a:cubicBezTo>
                  <a:pt x="20890" y="1597"/>
                  <a:pt x="19611" y="560"/>
                  <a:pt x="18165" y="560"/>
                </a:cubicBezTo>
                <a:cubicBezTo>
                  <a:pt x="17779" y="560"/>
                  <a:pt x="17381" y="633"/>
                  <a:pt x="16994" y="761"/>
                </a:cubicBezTo>
                <a:cubicBezTo>
                  <a:pt x="15899" y="1126"/>
                  <a:pt x="14943" y="1725"/>
                  <a:pt x="13592" y="1725"/>
                </a:cubicBezTo>
                <a:cubicBezTo>
                  <a:pt x="12672" y="1725"/>
                  <a:pt x="11570" y="1447"/>
                  <a:pt x="10116" y="631"/>
                </a:cubicBezTo>
                <a:cubicBezTo>
                  <a:pt x="9741" y="421"/>
                  <a:pt x="9361" y="205"/>
                  <a:pt x="8980" y="0"/>
                </a:cubicBezTo>
                <a:close/>
              </a:path>
            </a:pathLst>
          </a:custGeom>
          <a:solidFill>
            <a:srgbClr val="FF7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5" y="1029303"/>
            <a:ext cx="425749" cy="909991"/>
          </a:xfrm>
          <a:custGeom>
            <a:avLst/>
            <a:gdLst/>
            <a:ahLst/>
            <a:cxnLst/>
            <a:rect l="l" t="t" r="r" b="b"/>
            <a:pathLst>
              <a:path w="3108" h="6643" extrusionOk="0">
                <a:moveTo>
                  <a:pt x="1" y="0"/>
                </a:moveTo>
                <a:lnTo>
                  <a:pt x="1" y="6305"/>
                </a:lnTo>
                <a:cubicBezTo>
                  <a:pt x="359" y="6521"/>
                  <a:pt x="718" y="6643"/>
                  <a:pt x="1060" y="6643"/>
                </a:cubicBezTo>
                <a:cubicBezTo>
                  <a:pt x="1434" y="6643"/>
                  <a:pt x="1788" y="6497"/>
                  <a:pt x="2097" y="6174"/>
                </a:cubicBezTo>
                <a:cubicBezTo>
                  <a:pt x="3107" y="5123"/>
                  <a:pt x="1443" y="4027"/>
                  <a:pt x="609" y="2272"/>
                </a:cubicBezTo>
                <a:cubicBezTo>
                  <a:pt x="262" y="1562"/>
                  <a:pt x="58" y="790"/>
                  <a:pt x="1" y="0"/>
                </a:cubicBezTo>
                <a:close/>
              </a:path>
            </a:pathLst>
          </a:custGeom>
          <a:solidFill>
            <a:srgbClr val="FF7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98351" y="1019988"/>
            <a:ext cx="666569" cy="701226"/>
          </a:xfrm>
          <a:custGeom>
            <a:avLst/>
            <a:gdLst/>
            <a:ahLst/>
            <a:cxnLst/>
            <a:rect l="l" t="t" r="r" b="b"/>
            <a:pathLst>
              <a:path w="4866" h="5119" extrusionOk="0">
                <a:moveTo>
                  <a:pt x="2467" y="1"/>
                </a:moveTo>
                <a:cubicBezTo>
                  <a:pt x="2347" y="1"/>
                  <a:pt x="2228" y="43"/>
                  <a:pt x="2124" y="142"/>
                </a:cubicBezTo>
                <a:cubicBezTo>
                  <a:pt x="1863" y="398"/>
                  <a:pt x="1812" y="852"/>
                  <a:pt x="1829" y="1193"/>
                </a:cubicBezTo>
                <a:cubicBezTo>
                  <a:pt x="1846" y="1505"/>
                  <a:pt x="1920" y="1812"/>
                  <a:pt x="2039" y="2102"/>
                </a:cubicBezTo>
                <a:cubicBezTo>
                  <a:pt x="1897" y="1994"/>
                  <a:pt x="1738" y="1903"/>
                  <a:pt x="1573" y="1835"/>
                </a:cubicBezTo>
                <a:cubicBezTo>
                  <a:pt x="1350" y="1744"/>
                  <a:pt x="1086" y="1668"/>
                  <a:pt x="832" y="1668"/>
                </a:cubicBezTo>
                <a:cubicBezTo>
                  <a:pt x="706" y="1668"/>
                  <a:pt x="581" y="1687"/>
                  <a:pt x="466" y="1732"/>
                </a:cubicBezTo>
                <a:cubicBezTo>
                  <a:pt x="165" y="1852"/>
                  <a:pt x="0" y="2158"/>
                  <a:pt x="119" y="2465"/>
                </a:cubicBezTo>
                <a:cubicBezTo>
                  <a:pt x="256" y="2806"/>
                  <a:pt x="608" y="2936"/>
                  <a:pt x="943" y="2988"/>
                </a:cubicBezTo>
                <a:cubicBezTo>
                  <a:pt x="1160" y="3019"/>
                  <a:pt x="1385" y="3044"/>
                  <a:pt x="1608" y="3044"/>
                </a:cubicBezTo>
                <a:cubicBezTo>
                  <a:pt x="1748" y="3044"/>
                  <a:pt x="1887" y="3034"/>
                  <a:pt x="2022" y="3010"/>
                </a:cubicBezTo>
                <a:lnTo>
                  <a:pt x="2022" y="3010"/>
                </a:lnTo>
                <a:cubicBezTo>
                  <a:pt x="1954" y="3073"/>
                  <a:pt x="1897" y="3147"/>
                  <a:pt x="1846" y="3226"/>
                </a:cubicBezTo>
                <a:cubicBezTo>
                  <a:pt x="1744" y="3379"/>
                  <a:pt x="1670" y="3550"/>
                  <a:pt x="1619" y="3732"/>
                </a:cubicBezTo>
                <a:cubicBezTo>
                  <a:pt x="1522" y="4072"/>
                  <a:pt x="1522" y="4527"/>
                  <a:pt x="1738" y="4828"/>
                </a:cubicBezTo>
                <a:cubicBezTo>
                  <a:pt x="1875" y="5025"/>
                  <a:pt x="2109" y="5118"/>
                  <a:pt x="2343" y="5118"/>
                </a:cubicBezTo>
                <a:cubicBezTo>
                  <a:pt x="2419" y="5118"/>
                  <a:pt x="2495" y="5109"/>
                  <a:pt x="2567" y="5089"/>
                </a:cubicBezTo>
                <a:cubicBezTo>
                  <a:pt x="2914" y="4992"/>
                  <a:pt x="3146" y="4686"/>
                  <a:pt x="3237" y="4351"/>
                </a:cubicBezTo>
                <a:cubicBezTo>
                  <a:pt x="3345" y="3936"/>
                  <a:pt x="3237" y="3527"/>
                  <a:pt x="3095" y="3135"/>
                </a:cubicBezTo>
                <a:lnTo>
                  <a:pt x="3095" y="3135"/>
                </a:lnTo>
                <a:cubicBezTo>
                  <a:pt x="3149" y="3140"/>
                  <a:pt x="3205" y="3143"/>
                  <a:pt x="3260" y="3143"/>
                </a:cubicBezTo>
                <a:cubicBezTo>
                  <a:pt x="3338" y="3143"/>
                  <a:pt x="3416" y="3137"/>
                  <a:pt x="3493" y="3124"/>
                </a:cubicBezTo>
                <a:cubicBezTo>
                  <a:pt x="3697" y="3101"/>
                  <a:pt x="3896" y="3056"/>
                  <a:pt x="4095" y="2988"/>
                </a:cubicBezTo>
                <a:cubicBezTo>
                  <a:pt x="4419" y="2857"/>
                  <a:pt x="4833" y="2573"/>
                  <a:pt x="4850" y="2187"/>
                </a:cubicBezTo>
                <a:cubicBezTo>
                  <a:pt x="4866" y="1797"/>
                  <a:pt x="4487" y="1602"/>
                  <a:pt x="4144" y="1602"/>
                </a:cubicBezTo>
                <a:cubicBezTo>
                  <a:pt x="4112" y="1602"/>
                  <a:pt x="4081" y="1604"/>
                  <a:pt x="4049" y="1607"/>
                </a:cubicBezTo>
                <a:cubicBezTo>
                  <a:pt x="3743" y="1647"/>
                  <a:pt x="3436" y="1795"/>
                  <a:pt x="3163" y="1977"/>
                </a:cubicBezTo>
                <a:cubicBezTo>
                  <a:pt x="3254" y="1727"/>
                  <a:pt x="3294" y="1465"/>
                  <a:pt x="3283" y="1204"/>
                </a:cubicBezTo>
                <a:cubicBezTo>
                  <a:pt x="3271" y="875"/>
                  <a:pt x="3232" y="545"/>
                  <a:pt x="3016" y="284"/>
                </a:cubicBezTo>
                <a:cubicBezTo>
                  <a:pt x="2877" y="120"/>
                  <a:pt x="2671" y="1"/>
                  <a:pt x="2467"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8752" y="1109850"/>
            <a:ext cx="616296" cy="691637"/>
          </a:xfrm>
          <a:custGeom>
            <a:avLst/>
            <a:gdLst/>
            <a:ahLst/>
            <a:cxnLst/>
            <a:rect l="l" t="t" r="r" b="b"/>
            <a:pathLst>
              <a:path w="4499" h="5049" extrusionOk="0">
                <a:moveTo>
                  <a:pt x="2280" y="1"/>
                </a:moveTo>
                <a:cubicBezTo>
                  <a:pt x="2125" y="1"/>
                  <a:pt x="1966" y="62"/>
                  <a:pt x="1841" y="179"/>
                </a:cubicBezTo>
                <a:cubicBezTo>
                  <a:pt x="1557" y="452"/>
                  <a:pt x="1534" y="906"/>
                  <a:pt x="1591" y="1270"/>
                </a:cubicBezTo>
                <a:cubicBezTo>
                  <a:pt x="1625" y="1468"/>
                  <a:pt x="1693" y="1661"/>
                  <a:pt x="1795" y="1843"/>
                </a:cubicBezTo>
                <a:cubicBezTo>
                  <a:pt x="1587" y="1771"/>
                  <a:pt x="1372" y="1725"/>
                  <a:pt x="1159" y="1725"/>
                </a:cubicBezTo>
                <a:cubicBezTo>
                  <a:pt x="937" y="1725"/>
                  <a:pt x="718" y="1775"/>
                  <a:pt x="512" y="1900"/>
                </a:cubicBezTo>
                <a:cubicBezTo>
                  <a:pt x="228" y="2065"/>
                  <a:pt x="1" y="2394"/>
                  <a:pt x="205" y="2712"/>
                </a:cubicBezTo>
                <a:cubicBezTo>
                  <a:pt x="387" y="2996"/>
                  <a:pt x="750" y="3132"/>
                  <a:pt x="1074" y="3178"/>
                </a:cubicBezTo>
                <a:cubicBezTo>
                  <a:pt x="1159" y="3190"/>
                  <a:pt x="1245" y="3197"/>
                  <a:pt x="1331" y="3197"/>
                </a:cubicBezTo>
                <a:cubicBezTo>
                  <a:pt x="1480" y="3197"/>
                  <a:pt x="1629" y="3178"/>
                  <a:pt x="1773" y="3138"/>
                </a:cubicBezTo>
                <a:lnTo>
                  <a:pt x="1773" y="3138"/>
                </a:lnTo>
                <a:cubicBezTo>
                  <a:pt x="1665" y="3314"/>
                  <a:pt x="1585" y="3507"/>
                  <a:pt x="1545" y="3706"/>
                </a:cubicBezTo>
                <a:cubicBezTo>
                  <a:pt x="1477" y="4070"/>
                  <a:pt x="1506" y="4490"/>
                  <a:pt x="1750" y="4779"/>
                </a:cubicBezTo>
                <a:cubicBezTo>
                  <a:pt x="1892" y="4956"/>
                  <a:pt x="2097" y="5048"/>
                  <a:pt x="2305" y="5048"/>
                </a:cubicBezTo>
                <a:cubicBezTo>
                  <a:pt x="2438" y="5048"/>
                  <a:pt x="2573" y="5010"/>
                  <a:pt x="2693" y="4933"/>
                </a:cubicBezTo>
                <a:cubicBezTo>
                  <a:pt x="3022" y="4717"/>
                  <a:pt x="3130" y="4325"/>
                  <a:pt x="3136" y="3950"/>
                </a:cubicBezTo>
                <a:cubicBezTo>
                  <a:pt x="3141" y="3575"/>
                  <a:pt x="3045" y="3206"/>
                  <a:pt x="2863" y="2882"/>
                </a:cubicBezTo>
                <a:lnTo>
                  <a:pt x="2863" y="2882"/>
                </a:lnTo>
                <a:cubicBezTo>
                  <a:pt x="2985" y="2894"/>
                  <a:pt x="3107" y="2903"/>
                  <a:pt x="3228" y="2903"/>
                </a:cubicBezTo>
                <a:cubicBezTo>
                  <a:pt x="3395" y="2903"/>
                  <a:pt x="3562" y="2886"/>
                  <a:pt x="3726" y="2837"/>
                </a:cubicBezTo>
                <a:cubicBezTo>
                  <a:pt x="4039" y="2741"/>
                  <a:pt x="4379" y="2502"/>
                  <a:pt x="4448" y="2161"/>
                </a:cubicBezTo>
                <a:cubicBezTo>
                  <a:pt x="4499" y="1877"/>
                  <a:pt x="4317" y="1656"/>
                  <a:pt x="4044" y="1605"/>
                </a:cubicBezTo>
                <a:cubicBezTo>
                  <a:pt x="3987" y="1595"/>
                  <a:pt x="3928" y="1591"/>
                  <a:pt x="3869" y="1591"/>
                </a:cubicBezTo>
                <a:cubicBezTo>
                  <a:pt x="3648" y="1591"/>
                  <a:pt x="3422" y="1650"/>
                  <a:pt x="3221" y="1713"/>
                </a:cubicBezTo>
                <a:cubicBezTo>
                  <a:pt x="3056" y="1758"/>
                  <a:pt x="2903" y="1832"/>
                  <a:pt x="2761" y="1923"/>
                </a:cubicBezTo>
                <a:cubicBezTo>
                  <a:pt x="2852" y="1713"/>
                  <a:pt x="2914" y="1485"/>
                  <a:pt x="2937" y="1258"/>
                </a:cubicBezTo>
                <a:cubicBezTo>
                  <a:pt x="2977" y="917"/>
                  <a:pt x="2954" y="497"/>
                  <a:pt x="2727" y="219"/>
                </a:cubicBezTo>
                <a:cubicBezTo>
                  <a:pt x="2612" y="71"/>
                  <a:pt x="2448" y="1"/>
                  <a:pt x="2280"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08061" y="1576693"/>
            <a:ext cx="656706" cy="733829"/>
          </a:xfrm>
          <a:custGeom>
            <a:avLst/>
            <a:gdLst/>
            <a:ahLst/>
            <a:cxnLst/>
            <a:rect l="l" t="t" r="r" b="b"/>
            <a:pathLst>
              <a:path w="4794" h="5357" extrusionOk="0">
                <a:moveTo>
                  <a:pt x="2026" y="0"/>
                </a:moveTo>
                <a:cubicBezTo>
                  <a:pt x="1978" y="0"/>
                  <a:pt x="1929" y="10"/>
                  <a:pt x="1880" y="31"/>
                </a:cubicBezTo>
                <a:cubicBezTo>
                  <a:pt x="1704" y="111"/>
                  <a:pt x="1607" y="292"/>
                  <a:pt x="1539" y="463"/>
                </a:cubicBezTo>
                <a:cubicBezTo>
                  <a:pt x="1392" y="855"/>
                  <a:pt x="1386" y="1286"/>
                  <a:pt x="1522" y="1678"/>
                </a:cubicBezTo>
                <a:cubicBezTo>
                  <a:pt x="1539" y="1724"/>
                  <a:pt x="1556" y="1763"/>
                  <a:pt x="1573" y="1809"/>
                </a:cubicBezTo>
                <a:cubicBezTo>
                  <a:pt x="1613" y="1911"/>
                  <a:pt x="1664" y="2013"/>
                  <a:pt x="1721" y="2115"/>
                </a:cubicBezTo>
                <a:cubicBezTo>
                  <a:pt x="1514" y="2038"/>
                  <a:pt x="1298" y="1998"/>
                  <a:pt x="1082" y="1998"/>
                </a:cubicBezTo>
                <a:cubicBezTo>
                  <a:pt x="1043" y="1998"/>
                  <a:pt x="1004" y="1999"/>
                  <a:pt x="966" y="2002"/>
                </a:cubicBezTo>
                <a:cubicBezTo>
                  <a:pt x="733" y="2013"/>
                  <a:pt x="511" y="2093"/>
                  <a:pt x="318" y="2229"/>
                </a:cubicBezTo>
                <a:cubicBezTo>
                  <a:pt x="244" y="2286"/>
                  <a:pt x="176" y="2360"/>
                  <a:pt x="125" y="2439"/>
                </a:cubicBezTo>
                <a:cubicBezTo>
                  <a:pt x="0" y="2655"/>
                  <a:pt x="12" y="2916"/>
                  <a:pt x="154" y="3121"/>
                </a:cubicBezTo>
                <a:cubicBezTo>
                  <a:pt x="341" y="3416"/>
                  <a:pt x="682" y="3558"/>
                  <a:pt x="1023" y="3575"/>
                </a:cubicBezTo>
                <a:cubicBezTo>
                  <a:pt x="1035" y="3575"/>
                  <a:pt x="1047" y="3575"/>
                  <a:pt x="1059" y="3575"/>
                </a:cubicBezTo>
                <a:cubicBezTo>
                  <a:pt x="1314" y="3575"/>
                  <a:pt x="1568" y="3519"/>
                  <a:pt x="1801" y="3416"/>
                </a:cubicBezTo>
                <a:lnTo>
                  <a:pt x="1801" y="3416"/>
                </a:lnTo>
                <a:cubicBezTo>
                  <a:pt x="1727" y="3569"/>
                  <a:pt x="1664" y="3728"/>
                  <a:pt x="1625" y="3899"/>
                </a:cubicBezTo>
                <a:cubicBezTo>
                  <a:pt x="1534" y="4274"/>
                  <a:pt x="1448" y="4728"/>
                  <a:pt x="1687" y="5069"/>
                </a:cubicBezTo>
                <a:cubicBezTo>
                  <a:pt x="1814" y="5255"/>
                  <a:pt x="2008" y="5357"/>
                  <a:pt x="2208" y="5357"/>
                </a:cubicBezTo>
                <a:cubicBezTo>
                  <a:pt x="2331" y="5357"/>
                  <a:pt x="2455" y="5319"/>
                  <a:pt x="2567" y="5239"/>
                </a:cubicBezTo>
                <a:cubicBezTo>
                  <a:pt x="2868" y="5023"/>
                  <a:pt x="3027" y="4614"/>
                  <a:pt x="3113" y="4257"/>
                </a:cubicBezTo>
                <a:cubicBezTo>
                  <a:pt x="3209" y="3870"/>
                  <a:pt x="3232" y="3461"/>
                  <a:pt x="3181" y="3064"/>
                </a:cubicBezTo>
                <a:lnTo>
                  <a:pt x="3181" y="3064"/>
                </a:lnTo>
                <a:cubicBezTo>
                  <a:pt x="3306" y="3104"/>
                  <a:pt x="3442" y="3126"/>
                  <a:pt x="3578" y="3138"/>
                </a:cubicBezTo>
                <a:cubicBezTo>
                  <a:pt x="3637" y="3144"/>
                  <a:pt x="3696" y="3146"/>
                  <a:pt x="3755" y="3146"/>
                </a:cubicBezTo>
                <a:cubicBezTo>
                  <a:pt x="3925" y="3146"/>
                  <a:pt x="4096" y="3123"/>
                  <a:pt x="4260" y="3081"/>
                </a:cubicBezTo>
                <a:cubicBezTo>
                  <a:pt x="4396" y="3036"/>
                  <a:pt x="4521" y="2950"/>
                  <a:pt x="4618" y="2842"/>
                </a:cubicBezTo>
                <a:cubicBezTo>
                  <a:pt x="4754" y="2689"/>
                  <a:pt x="4794" y="2462"/>
                  <a:pt x="4708" y="2269"/>
                </a:cubicBezTo>
                <a:cubicBezTo>
                  <a:pt x="4581" y="1956"/>
                  <a:pt x="4271" y="1821"/>
                  <a:pt x="3955" y="1821"/>
                </a:cubicBezTo>
                <a:cubicBezTo>
                  <a:pt x="3891" y="1821"/>
                  <a:pt x="3828" y="1827"/>
                  <a:pt x="3766" y="1837"/>
                </a:cubicBezTo>
                <a:cubicBezTo>
                  <a:pt x="3703" y="1849"/>
                  <a:pt x="3635" y="1866"/>
                  <a:pt x="3573" y="1883"/>
                </a:cubicBezTo>
                <a:cubicBezTo>
                  <a:pt x="3294" y="1962"/>
                  <a:pt x="3033" y="2087"/>
                  <a:pt x="2800" y="2257"/>
                </a:cubicBezTo>
                <a:cubicBezTo>
                  <a:pt x="2829" y="2081"/>
                  <a:pt x="2857" y="1900"/>
                  <a:pt x="2868" y="1718"/>
                </a:cubicBezTo>
                <a:cubicBezTo>
                  <a:pt x="2919" y="1139"/>
                  <a:pt x="2840" y="548"/>
                  <a:pt x="2374" y="156"/>
                </a:cubicBezTo>
                <a:cubicBezTo>
                  <a:pt x="2275" y="69"/>
                  <a:pt x="2154" y="0"/>
                  <a:pt x="2026"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40539" y="1771897"/>
            <a:ext cx="694240" cy="735198"/>
          </a:xfrm>
          <a:custGeom>
            <a:avLst/>
            <a:gdLst/>
            <a:ahLst/>
            <a:cxnLst/>
            <a:rect l="l" t="t" r="r" b="b"/>
            <a:pathLst>
              <a:path w="5068" h="5367" extrusionOk="0">
                <a:moveTo>
                  <a:pt x="2440" y="1"/>
                </a:moveTo>
                <a:cubicBezTo>
                  <a:pt x="2111" y="1"/>
                  <a:pt x="1842" y="255"/>
                  <a:pt x="1739" y="583"/>
                </a:cubicBezTo>
                <a:cubicBezTo>
                  <a:pt x="1631" y="969"/>
                  <a:pt x="1654" y="1383"/>
                  <a:pt x="1813" y="1753"/>
                </a:cubicBezTo>
                <a:cubicBezTo>
                  <a:pt x="1852" y="1855"/>
                  <a:pt x="1904" y="1951"/>
                  <a:pt x="1960" y="2042"/>
                </a:cubicBezTo>
                <a:cubicBezTo>
                  <a:pt x="1756" y="1951"/>
                  <a:pt x="1540" y="1883"/>
                  <a:pt x="1319" y="1843"/>
                </a:cubicBezTo>
                <a:cubicBezTo>
                  <a:pt x="1215" y="1825"/>
                  <a:pt x="1103" y="1813"/>
                  <a:pt x="989" y="1813"/>
                </a:cubicBezTo>
                <a:cubicBezTo>
                  <a:pt x="758" y="1813"/>
                  <a:pt x="521" y="1860"/>
                  <a:pt x="342" y="1985"/>
                </a:cubicBezTo>
                <a:cubicBezTo>
                  <a:pt x="1" y="2213"/>
                  <a:pt x="86" y="2610"/>
                  <a:pt x="296" y="2905"/>
                </a:cubicBezTo>
                <a:cubicBezTo>
                  <a:pt x="535" y="3224"/>
                  <a:pt x="904" y="3377"/>
                  <a:pt x="1290" y="3400"/>
                </a:cubicBezTo>
                <a:cubicBezTo>
                  <a:pt x="1321" y="3401"/>
                  <a:pt x="1353" y="3402"/>
                  <a:pt x="1384" y="3402"/>
                </a:cubicBezTo>
                <a:cubicBezTo>
                  <a:pt x="1568" y="3402"/>
                  <a:pt x="1752" y="3374"/>
                  <a:pt x="1932" y="3320"/>
                </a:cubicBezTo>
                <a:lnTo>
                  <a:pt x="1932" y="3320"/>
                </a:lnTo>
                <a:cubicBezTo>
                  <a:pt x="1750" y="3570"/>
                  <a:pt x="1625" y="3860"/>
                  <a:pt x="1574" y="4161"/>
                </a:cubicBezTo>
                <a:cubicBezTo>
                  <a:pt x="1506" y="4609"/>
                  <a:pt x="1659" y="5172"/>
                  <a:pt x="2131" y="5331"/>
                </a:cubicBezTo>
                <a:cubicBezTo>
                  <a:pt x="2202" y="5355"/>
                  <a:pt x="2273" y="5367"/>
                  <a:pt x="2343" y="5367"/>
                </a:cubicBezTo>
                <a:cubicBezTo>
                  <a:pt x="2645" y="5367"/>
                  <a:pt x="2928" y="5158"/>
                  <a:pt x="3085" y="4905"/>
                </a:cubicBezTo>
                <a:cubicBezTo>
                  <a:pt x="3261" y="4621"/>
                  <a:pt x="3284" y="4223"/>
                  <a:pt x="3289" y="3894"/>
                </a:cubicBezTo>
                <a:cubicBezTo>
                  <a:pt x="3301" y="3649"/>
                  <a:pt x="3278" y="3405"/>
                  <a:pt x="3210" y="3172"/>
                </a:cubicBezTo>
                <a:lnTo>
                  <a:pt x="3210" y="3172"/>
                </a:lnTo>
                <a:cubicBezTo>
                  <a:pt x="3426" y="3235"/>
                  <a:pt x="3642" y="3269"/>
                  <a:pt x="3863" y="3280"/>
                </a:cubicBezTo>
                <a:cubicBezTo>
                  <a:pt x="3932" y="3285"/>
                  <a:pt x="4003" y="3288"/>
                  <a:pt x="4075" y="3288"/>
                </a:cubicBezTo>
                <a:cubicBezTo>
                  <a:pt x="4336" y="3288"/>
                  <a:pt x="4601" y="3244"/>
                  <a:pt x="4806" y="3070"/>
                </a:cubicBezTo>
                <a:cubicBezTo>
                  <a:pt x="5067" y="2849"/>
                  <a:pt x="5061" y="2451"/>
                  <a:pt x="4863" y="2184"/>
                </a:cubicBezTo>
                <a:cubicBezTo>
                  <a:pt x="4679" y="1943"/>
                  <a:pt x="4410" y="1865"/>
                  <a:pt x="4130" y="1865"/>
                </a:cubicBezTo>
                <a:cubicBezTo>
                  <a:pt x="4047" y="1865"/>
                  <a:pt x="3963" y="1871"/>
                  <a:pt x="3880" y="1883"/>
                </a:cubicBezTo>
                <a:cubicBezTo>
                  <a:pt x="3619" y="1923"/>
                  <a:pt x="3375" y="2019"/>
                  <a:pt x="3153" y="2167"/>
                </a:cubicBezTo>
                <a:cubicBezTo>
                  <a:pt x="3278" y="1832"/>
                  <a:pt x="3341" y="1480"/>
                  <a:pt x="3329" y="1122"/>
                </a:cubicBezTo>
                <a:cubicBezTo>
                  <a:pt x="3301" y="685"/>
                  <a:pt x="3108" y="185"/>
                  <a:pt x="2659" y="37"/>
                </a:cubicBezTo>
                <a:cubicBezTo>
                  <a:pt x="2584" y="12"/>
                  <a:pt x="2511" y="1"/>
                  <a:pt x="2440"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2064633"/>
            <a:ext cx="566433" cy="726705"/>
          </a:xfrm>
          <a:custGeom>
            <a:avLst/>
            <a:gdLst/>
            <a:ahLst/>
            <a:cxnLst/>
            <a:rect l="l" t="t" r="r" b="b"/>
            <a:pathLst>
              <a:path w="4135" h="5305" extrusionOk="0">
                <a:moveTo>
                  <a:pt x="1330" y="0"/>
                </a:moveTo>
                <a:cubicBezTo>
                  <a:pt x="1245" y="0"/>
                  <a:pt x="1160" y="18"/>
                  <a:pt x="1079" y="53"/>
                </a:cubicBezTo>
                <a:cubicBezTo>
                  <a:pt x="897" y="138"/>
                  <a:pt x="790" y="320"/>
                  <a:pt x="721" y="507"/>
                </a:cubicBezTo>
                <a:cubicBezTo>
                  <a:pt x="557" y="967"/>
                  <a:pt x="562" y="1467"/>
                  <a:pt x="733" y="1927"/>
                </a:cubicBezTo>
                <a:cubicBezTo>
                  <a:pt x="744" y="1955"/>
                  <a:pt x="756" y="1978"/>
                  <a:pt x="767" y="2007"/>
                </a:cubicBezTo>
                <a:cubicBezTo>
                  <a:pt x="563" y="1936"/>
                  <a:pt x="348" y="1900"/>
                  <a:pt x="131" y="1900"/>
                </a:cubicBezTo>
                <a:cubicBezTo>
                  <a:pt x="87" y="1900"/>
                  <a:pt x="44" y="1902"/>
                  <a:pt x="0" y="1904"/>
                </a:cubicBezTo>
                <a:lnTo>
                  <a:pt x="0" y="3534"/>
                </a:lnTo>
                <a:lnTo>
                  <a:pt x="12" y="3534"/>
                </a:lnTo>
                <a:cubicBezTo>
                  <a:pt x="131" y="3549"/>
                  <a:pt x="250" y="3556"/>
                  <a:pt x="369" y="3556"/>
                </a:cubicBezTo>
                <a:cubicBezTo>
                  <a:pt x="528" y="3556"/>
                  <a:pt x="687" y="3543"/>
                  <a:pt x="846" y="3517"/>
                </a:cubicBezTo>
                <a:cubicBezTo>
                  <a:pt x="949" y="3495"/>
                  <a:pt x="1057" y="3466"/>
                  <a:pt x="1159" y="3426"/>
                </a:cubicBezTo>
                <a:lnTo>
                  <a:pt x="1159" y="3426"/>
                </a:lnTo>
                <a:cubicBezTo>
                  <a:pt x="807" y="3960"/>
                  <a:pt x="602" y="4721"/>
                  <a:pt x="1102" y="5142"/>
                </a:cubicBezTo>
                <a:cubicBezTo>
                  <a:pt x="1231" y="5253"/>
                  <a:pt x="1378" y="5304"/>
                  <a:pt x="1524" y="5304"/>
                </a:cubicBezTo>
                <a:cubicBezTo>
                  <a:pt x="1707" y="5304"/>
                  <a:pt x="1888" y="5224"/>
                  <a:pt x="2033" y="5079"/>
                </a:cubicBezTo>
                <a:cubicBezTo>
                  <a:pt x="2295" y="4818"/>
                  <a:pt x="2420" y="4426"/>
                  <a:pt x="2454" y="4063"/>
                </a:cubicBezTo>
                <a:cubicBezTo>
                  <a:pt x="2482" y="3722"/>
                  <a:pt x="2414" y="3375"/>
                  <a:pt x="2266" y="3069"/>
                </a:cubicBezTo>
                <a:lnTo>
                  <a:pt x="2266" y="3069"/>
                </a:lnTo>
                <a:cubicBezTo>
                  <a:pt x="2478" y="3146"/>
                  <a:pt x="2700" y="3187"/>
                  <a:pt x="2920" y="3187"/>
                </a:cubicBezTo>
                <a:cubicBezTo>
                  <a:pt x="3103" y="3187"/>
                  <a:pt x="3284" y="3159"/>
                  <a:pt x="3459" y="3103"/>
                </a:cubicBezTo>
                <a:cubicBezTo>
                  <a:pt x="3675" y="3035"/>
                  <a:pt x="3913" y="2938"/>
                  <a:pt x="4027" y="2728"/>
                </a:cubicBezTo>
                <a:cubicBezTo>
                  <a:pt x="4106" y="2580"/>
                  <a:pt x="4135" y="2410"/>
                  <a:pt x="4118" y="2239"/>
                </a:cubicBezTo>
                <a:cubicBezTo>
                  <a:pt x="4052" y="1880"/>
                  <a:pt x="3725" y="1778"/>
                  <a:pt x="3379" y="1778"/>
                </a:cubicBezTo>
                <a:cubicBezTo>
                  <a:pt x="3123" y="1778"/>
                  <a:pt x="2856" y="1833"/>
                  <a:pt x="2675" y="1882"/>
                </a:cubicBezTo>
                <a:cubicBezTo>
                  <a:pt x="2420" y="1938"/>
                  <a:pt x="2181" y="2041"/>
                  <a:pt x="1960" y="2183"/>
                </a:cubicBezTo>
                <a:cubicBezTo>
                  <a:pt x="2056" y="1887"/>
                  <a:pt x="2107" y="1575"/>
                  <a:pt x="2113" y="1263"/>
                </a:cubicBezTo>
                <a:cubicBezTo>
                  <a:pt x="2119" y="837"/>
                  <a:pt x="2056" y="303"/>
                  <a:pt x="1642" y="81"/>
                </a:cubicBezTo>
                <a:cubicBezTo>
                  <a:pt x="1544" y="28"/>
                  <a:pt x="1437" y="0"/>
                  <a:pt x="133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7402750" y="28800"/>
            <a:ext cx="1374599" cy="1147600"/>
            <a:chOff x="3494150" y="2389575"/>
            <a:chExt cx="1374599" cy="1147600"/>
          </a:xfrm>
        </p:grpSpPr>
        <p:sp>
          <p:nvSpPr>
            <p:cNvPr id="20" name="Google Shape;20;p2"/>
            <p:cNvSpPr/>
            <p:nvPr/>
          </p:nvSpPr>
          <p:spPr>
            <a:xfrm>
              <a:off x="3612124" y="2389575"/>
              <a:ext cx="245218" cy="262162"/>
            </a:xfrm>
            <a:custGeom>
              <a:avLst/>
              <a:gdLst/>
              <a:ahLst/>
              <a:cxnLst/>
              <a:rect l="l" t="t" r="r" b="b"/>
              <a:pathLst>
                <a:path w="1534" h="1640" extrusionOk="0">
                  <a:moveTo>
                    <a:pt x="0" y="1"/>
                  </a:moveTo>
                  <a:cubicBezTo>
                    <a:pt x="301" y="574"/>
                    <a:pt x="665" y="1120"/>
                    <a:pt x="1079" y="1619"/>
                  </a:cubicBezTo>
                  <a:cubicBezTo>
                    <a:pt x="1092" y="1633"/>
                    <a:pt x="1107" y="1639"/>
                    <a:pt x="1122" y="1639"/>
                  </a:cubicBezTo>
                  <a:cubicBezTo>
                    <a:pt x="1158" y="1639"/>
                    <a:pt x="1195" y="1608"/>
                    <a:pt x="1199" y="1568"/>
                  </a:cubicBezTo>
                  <a:cubicBezTo>
                    <a:pt x="1221" y="1029"/>
                    <a:pt x="1335" y="501"/>
                    <a:pt x="1534"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17747" y="2389575"/>
              <a:ext cx="247136" cy="233708"/>
            </a:xfrm>
            <a:custGeom>
              <a:avLst/>
              <a:gdLst/>
              <a:ahLst/>
              <a:cxnLst/>
              <a:rect l="l" t="t" r="r" b="b"/>
              <a:pathLst>
                <a:path w="1546" h="1462" extrusionOk="0">
                  <a:moveTo>
                    <a:pt x="1" y="1"/>
                  </a:moveTo>
                  <a:cubicBezTo>
                    <a:pt x="69" y="183"/>
                    <a:pt x="149" y="359"/>
                    <a:pt x="234" y="529"/>
                  </a:cubicBezTo>
                  <a:cubicBezTo>
                    <a:pt x="381" y="841"/>
                    <a:pt x="557" y="1142"/>
                    <a:pt x="756" y="1421"/>
                  </a:cubicBezTo>
                  <a:cubicBezTo>
                    <a:pt x="771" y="1449"/>
                    <a:pt x="798" y="1462"/>
                    <a:pt x="825" y="1462"/>
                  </a:cubicBezTo>
                  <a:cubicBezTo>
                    <a:pt x="858" y="1462"/>
                    <a:pt x="891" y="1441"/>
                    <a:pt x="904" y="1404"/>
                  </a:cubicBezTo>
                  <a:cubicBezTo>
                    <a:pt x="961" y="1250"/>
                    <a:pt x="1029" y="1103"/>
                    <a:pt x="1108" y="961"/>
                  </a:cubicBezTo>
                  <a:cubicBezTo>
                    <a:pt x="1182" y="819"/>
                    <a:pt x="1245" y="677"/>
                    <a:pt x="1313" y="535"/>
                  </a:cubicBezTo>
                  <a:cubicBezTo>
                    <a:pt x="1392" y="359"/>
                    <a:pt x="1472" y="183"/>
                    <a:pt x="1546"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36160" y="2389575"/>
              <a:ext cx="232589" cy="220280"/>
            </a:xfrm>
            <a:custGeom>
              <a:avLst/>
              <a:gdLst/>
              <a:ahLst/>
              <a:cxnLst/>
              <a:rect l="l" t="t" r="r" b="b"/>
              <a:pathLst>
                <a:path w="1455" h="1378" extrusionOk="0">
                  <a:moveTo>
                    <a:pt x="1" y="1"/>
                  </a:moveTo>
                  <a:cubicBezTo>
                    <a:pt x="97" y="154"/>
                    <a:pt x="194" y="302"/>
                    <a:pt x="290" y="449"/>
                  </a:cubicBezTo>
                  <a:cubicBezTo>
                    <a:pt x="472" y="745"/>
                    <a:pt x="660" y="1046"/>
                    <a:pt x="847" y="1341"/>
                  </a:cubicBezTo>
                  <a:cubicBezTo>
                    <a:pt x="864" y="1366"/>
                    <a:pt x="891" y="1378"/>
                    <a:pt x="917" y="1378"/>
                  </a:cubicBezTo>
                  <a:cubicBezTo>
                    <a:pt x="952" y="1378"/>
                    <a:pt x="985" y="1357"/>
                    <a:pt x="995" y="1318"/>
                  </a:cubicBezTo>
                  <a:cubicBezTo>
                    <a:pt x="1176" y="887"/>
                    <a:pt x="1324" y="449"/>
                    <a:pt x="1455"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12841" y="2748130"/>
              <a:ext cx="232589" cy="305003"/>
            </a:xfrm>
            <a:custGeom>
              <a:avLst/>
              <a:gdLst/>
              <a:ahLst/>
              <a:cxnLst/>
              <a:rect l="l" t="t" r="r" b="b"/>
              <a:pathLst>
                <a:path w="1455" h="1908" extrusionOk="0">
                  <a:moveTo>
                    <a:pt x="273" y="1"/>
                  </a:moveTo>
                  <a:cubicBezTo>
                    <a:pt x="218" y="1"/>
                    <a:pt x="163" y="3"/>
                    <a:pt x="109" y="7"/>
                  </a:cubicBezTo>
                  <a:cubicBezTo>
                    <a:pt x="46" y="7"/>
                    <a:pt x="1" y="75"/>
                    <a:pt x="29" y="132"/>
                  </a:cubicBezTo>
                  <a:cubicBezTo>
                    <a:pt x="29" y="138"/>
                    <a:pt x="29" y="143"/>
                    <a:pt x="29" y="149"/>
                  </a:cubicBezTo>
                  <a:cubicBezTo>
                    <a:pt x="80" y="291"/>
                    <a:pt x="114" y="444"/>
                    <a:pt x="171" y="586"/>
                  </a:cubicBezTo>
                  <a:cubicBezTo>
                    <a:pt x="228" y="734"/>
                    <a:pt x="285" y="876"/>
                    <a:pt x="347" y="1024"/>
                  </a:cubicBezTo>
                  <a:cubicBezTo>
                    <a:pt x="478" y="1313"/>
                    <a:pt x="608" y="1597"/>
                    <a:pt x="762" y="1875"/>
                  </a:cubicBezTo>
                  <a:cubicBezTo>
                    <a:pt x="776" y="1897"/>
                    <a:pt x="800" y="1908"/>
                    <a:pt x="824" y="1908"/>
                  </a:cubicBezTo>
                  <a:cubicBezTo>
                    <a:pt x="857" y="1908"/>
                    <a:pt x="891" y="1889"/>
                    <a:pt x="904" y="1853"/>
                  </a:cubicBezTo>
                  <a:cubicBezTo>
                    <a:pt x="1006" y="1603"/>
                    <a:pt x="1120" y="1359"/>
                    <a:pt x="1205" y="1103"/>
                  </a:cubicBezTo>
                  <a:cubicBezTo>
                    <a:pt x="1290" y="853"/>
                    <a:pt x="1364" y="598"/>
                    <a:pt x="1426" y="342"/>
                  </a:cubicBezTo>
                  <a:cubicBezTo>
                    <a:pt x="1449" y="234"/>
                    <a:pt x="1455" y="132"/>
                    <a:pt x="1330" y="103"/>
                  </a:cubicBezTo>
                  <a:cubicBezTo>
                    <a:pt x="1199" y="75"/>
                    <a:pt x="1074" y="58"/>
                    <a:pt x="943" y="52"/>
                  </a:cubicBezTo>
                  <a:cubicBezTo>
                    <a:pt x="807" y="35"/>
                    <a:pt x="677" y="24"/>
                    <a:pt x="540" y="13"/>
                  </a:cubicBezTo>
                  <a:cubicBezTo>
                    <a:pt x="452" y="6"/>
                    <a:pt x="363" y="1"/>
                    <a:pt x="27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857183" y="2764435"/>
              <a:ext cx="314275" cy="384132"/>
            </a:xfrm>
            <a:custGeom>
              <a:avLst/>
              <a:gdLst/>
              <a:ahLst/>
              <a:cxnLst/>
              <a:rect l="l" t="t" r="r" b="b"/>
              <a:pathLst>
                <a:path w="1966" h="2403" extrusionOk="0">
                  <a:moveTo>
                    <a:pt x="493" y="1"/>
                  </a:moveTo>
                  <a:cubicBezTo>
                    <a:pt x="365" y="1"/>
                    <a:pt x="248" y="8"/>
                    <a:pt x="148" y="24"/>
                  </a:cubicBezTo>
                  <a:cubicBezTo>
                    <a:pt x="1" y="53"/>
                    <a:pt x="893" y="1643"/>
                    <a:pt x="1290" y="2370"/>
                  </a:cubicBezTo>
                  <a:cubicBezTo>
                    <a:pt x="1302" y="2392"/>
                    <a:pt x="1331" y="2402"/>
                    <a:pt x="1360" y="2402"/>
                  </a:cubicBezTo>
                  <a:cubicBezTo>
                    <a:pt x="1397" y="2402"/>
                    <a:pt x="1435" y="2385"/>
                    <a:pt x="1438" y="2353"/>
                  </a:cubicBezTo>
                  <a:cubicBezTo>
                    <a:pt x="1568" y="1637"/>
                    <a:pt x="1739" y="927"/>
                    <a:pt x="1955" y="234"/>
                  </a:cubicBezTo>
                  <a:cubicBezTo>
                    <a:pt x="1966" y="183"/>
                    <a:pt x="1932" y="132"/>
                    <a:pt x="1881" y="126"/>
                  </a:cubicBezTo>
                  <a:cubicBezTo>
                    <a:pt x="1498" y="82"/>
                    <a:pt x="933" y="1"/>
                    <a:pt x="49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94150" y="2866583"/>
              <a:ext cx="258805" cy="298289"/>
            </a:xfrm>
            <a:custGeom>
              <a:avLst/>
              <a:gdLst/>
              <a:ahLst/>
              <a:cxnLst/>
              <a:rect l="l" t="t" r="r" b="b"/>
              <a:pathLst>
                <a:path w="1619" h="1866" extrusionOk="0">
                  <a:moveTo>
                    <a:pt x="78" y="1"/>
                  </a:moveTo>
                  <a:cubicBezTo>
                    <a:pt x="55" y="1"/>
                    <a:pt x="35" y="15"/>
                    <a:pt x="40" y="33"/>
                  </a:cubicBezTo>
                  <a:cubicBezTo>
                    <a:pt x="0" y="84"/>
                    <a:pt x="295" y="726"/>
                    <a:pt x="415" y="992"/>
                  </a:cubicBezTo>
                  <a:cubicBezTo>
                    <a:pt x="477" y="1146"/>
                    <a:pt x="540" y="1293"/>
                    <a:pt x="613" y="1447"/>
                  </a:cubicBezTo>
                  <a:cubicBezTo>
                    <a:pt x="665" y="1589"/>
                    <a:pt x="744" y="1725"/>
                    <a:pt x="846" y="1844"/>
                  </a:cubicBezTo>
                  <a:cubicBezTo>
                    <a:pt x="865" y="1859"/>
                    <a:pt x="887" y="1866"/>
                    <a:pt x="909" y="1866"/>
                  </a:cubicBezTo>
                  <a:cubicBezTo>
                    <a:pt x="948" y="1866"/>
                    <a:pt x="987" y="1844"/>
                    <a:pt x="1005" y="1805"/>
                  </a:cubicBezTo>
                  <a:cubicBezTo>
                    <a:pt x="1130" y="1521"/>
                    <a:pt x="1250" y="1237"/>
                    <a:pt x="1340" y="953"/>
                  </a:cubicBezTo>
                  <a:cubicBezTo>
                    <a:pt x="1386" y="811"/>
                    <a:pt x="1426" y="669"/>
                    <a:pt x="1465" y="532"/>
                  </a:cubicBezTo>
                  <a:cubicBezTo>
                    <a:pt x="1505" y="379"/>
                    <a:pt x="1551" y="231"/>
                    <a:pt x="1602" y="84"/>
                  </a:cubicBezTo>
                  <a:cubicBezTo>
                    <a:pt x="1619" y="50"/>
                    <a:pt x="1579" y="16"/>
                    <a:pt x="1545" y="16"/>
                  </a:cubicBezTo>
                  <a:cubicBezTo>
                    <a:pt x="1340" y="20"/>
                    <a:pt x="1139" y="46"/>
                    <a:pt x="936" y="46"/>
                  </a:cubicBezTo>
                  <a:cubicBezTo>
                    <a:pt x="902" y="46"/>
                    <a:pt x="869" y="46"/>
                    <a:pt x="835" y="44"/>
                  </a:cubicBezTo>
                  <a:cubicBezTo>
                    <a:pt x="620" y="33"/>
                    <a:pt x="177" y="4"/>
                    <a:pt x="106" y="4"/>
                  </a:cubicBezTo>
                  <a:cubicBezTo>
                    <a:pt x="100" y="4"/>
                    <a:pt x="97" y="4"/>
                    <a:pt x="97" y="4"/>
                  </a:cubicBezTo>
                  <a:cubicBezTo>
                    <a:pt x="90" y="2"/>
                    <a:pt x="84" y="1"/>
                    <a:pt x="78"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186805" y="3189810"/>
              <a:ext cx="267118" cy="347365"/>
            </a:xfrm>
            <a:custGeom>
              <a:avLst/>
              <a:gdLst/>
              <a:ahLst/>
              <a:cxnLst/>
              <a:rect l="l" t="t" r="r" b="b"/>
              <a:pathLst>
                <a:path w="1671" h="2173" extrusionOk="0">
                  <a:moveTo>
                    <a:pt x="494" y="0"/>
                  </a:moveTo>
                  <a:cubicBezTo>
                    <a:pt x="364" y="0"/>
                    <a:pt x="233" y="6"/>
                    <a:pt x="103" y="15"/>
                  </a:cubicBezTo>
                  <a:cubicBezTo>
                    <a:pt x="52" y="27"/>
                    <a:pt x="23" y="55"/>
                    <a:pt x="18" y="89"/>
                  </a:cubicBezTo>
                  <a:cubicBezTo>
                    <a:pt x="6" y="101"/>
                    <a:pt x="0" y="123"/>
                    <a:pt x="6" y="140"/>
                  </a:cubicBezTo>
                  <a:cubicBezTo>
                    <a:pt x="97" y="493"/>
                    <a:pt x="290" y="828"/>
                    <a:pt x="455" y="1163"/>
                  </a:cubicBezTo>
                  <a:cubicBezTo>
                    <a:pt x="620" y="1498"/>
                    <a:pt x="813" y="1822"/>
                    <a:pt x="1011" y="2140"/>
                  </a:cubicBezTo>
                  <a:cubicBezTo>
                    <a:pt x="1026" y="2162"/>
                    <a:pt x="1057" y="2172"/>
                    <a:pt x="1088" y="2172"/>
                  </a:cubicBezTo>
                  <a:cubicBezTo>
                    <a:pt x="1129" y="2172"/>
                    <a:pt x="1170" y="2155"/>
                    <a:pt x="1176" y="2123"/>
                  </a:cubicBezTo>
                  <a:cubicBezTo>
                    <a:pt x="1216" y="1952"/>
                    <a:pt x="1227" y="1776"/>
                    <a:pt x="1278" y="1606"/>
                  </a:cubicBezTo>
                  <a:cubicBezTo>
                    <a:pt x="1324" y="1447"/>
                    <a:pt x="1364" y="1288"/>
                    <a:pt x="1409" y="1129"/>
                  </a:cubicBezTo>
                  <a:cubicBezTo>
                    <a:pt x="1494" y="794"/>
                    <a:pt x="1579" y="464"/>
                    <a:pt x="1659" y="135"/>
                  </a:cubicBezTo>
                  <a:cubicBezTo>
                    <a:pt x="1670" y="89"/>
                    <a:pt x="1636" y="44"/>
                    <a:pt x="1574" y="44"/>
                  </a:cubicBezTo>
                  <a:cubicBezTo>
                    <a:pt x="1324" y="38"/>
                    <a:pt x="1080" y="21"/>
                    <a:pt x="830" y="15"/>
                  </a:cubicBezTo>
                  <a:cubicBezTo>
                    <a:pt x="719" y="5"/>
                    <a:pt x="607" y="0"/>
                    <a:pt x="494"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rot="-5400000">
            <a:off x="6208737" y="3055310"/>
            <a:ext cx="848253" cy="3328128"/>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41073" y="1823677"/>
            <a:ext cx="103561" cy="42054"/>
          </a:xfrm>
          <a:custGeom>
            <a:avLst/>
            <a:gdLst/>
            <a:ahLst/>
            <a:cxnLst/>
            <a:rect l="l" t="t" r="r" b="b"/>
            <a:pathLst>
              <a:path w="756" h="307" extrusionOk="0">
                <a:moveTo>
                  <a:pt x="608" y="0"/>
                </a:moveTo>
                <a:cubicBezTo>
                  <a:pt x="398" y="51"/>
                  <a:pt x="199" y="114"/>
                  <a:pt x="0" y="193"/>
                </a:cubicBezTo>
                <a:cubicBezTo>
                  <a:pt x="29" y="192"/>
                  <a:pt x="58" y="191"/>
                  <a:pt x="86" y="191"/>
                </a:cubicBezTo>
                <a:cubicBezTo>
                  <a:pt x="313" y="191"/>
                  <a:pt x="539" y="231"/>
                  <a:pt x="756" y="307"/>
                </a:cubicBezTo>
                <a:cubicBezTo>
                  <a:pt x="699" y="210"/>
                  <a:pt x="648" y="108"/>
                  <a:pt x="608" y="0"/>
                </a:cubicBezTo>
                <a:close/>
              </a:path>
            </a:pathLst>
          </a:custGeom>
          <a:solidFill>
            <a:srgbClr val="F75D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91618" y="1811896"/>
            <a:ext cx="106711" cy="73287"/>
          </a:xfrm>
          <a:custGeom>
            <a:avLst/>
            <a:gdLst/>
            <a:ahLst/>
            <a:cxnLst/>
            <a:rect l="l" t="t" r="r" b="b"/>
            <a:pathLst>
              <a:path w="779" h="535" extrusionOk="0">
                <a:moveTo>
                  <a:pt x="74" y="1"/>
                </a:moveTo>
                <a:cubicBezTo>
                  <a:pt x="57" y="183"/>
                  <a:pt x="34" y="364"/>
                  <a:pt x="0" y="535"/>
                </a:cubicBezTo>
                <a:cubicBezTo>
                  <a:pt x="239" y="370"/>
                  <a:pt x="500" y="239"/>
                  <a:pt x="778" y="160"/>
                </a:cubicBezTo>
                <a:cubicBezTo>
                  <a:pt x="551" y="75"/>
                  <a:pt x="313" y="24"/>
                  <a:pt x="74" y="1"/>
                </a:cubicBezTo>
                <a:close/>
              </a:path>
            </a:pathLst>
          </a:custGeom>
          <a:solidFill>
            <a:srgbClr val="F75D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BLANK_3_1_1">
    <p:spTree>
      <p:nvGrpSpPr>
        <p:cNvPr id="1" name="Shape 159"/>
        <p:cNvGrpSpPr/>
        <p:nvPr/>
      </p:nvGrpSpPr>
      <p:grpSpPr>
        <a:xfrm>
          <a:off x="0" y="0"/>
          <a:ext cx="0" cy="0"/>
          <a:chOff x="0" y="0"/>
          <a:chExt cx="0" cy="0"/>
        </a:xfrm>
      </p:grpSpPr>
      <p:sp>
        <p:nvSpPr>
          <p:cNvPr id="160" name="Google Shape;160;p15"/>
          <p:cNvSpPr txBox="1">
            <a:spLocks noGrp="1"/>
          </p:cNvSpPr>
          <p:nvPr>
            <p:ph type="title"/>
          </p:nvPr>
        </p:nvSpPr>
        <p:spPr>
          <a:xfrm>
            <a:off x="1042875" y="3077650"/>
            <a:ext cx="31110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61" name="Google Shape;161;p15"/>
          <p:cNvSpPr txBox="1">
            <a:spLocks noGrp="1"/>
          </p:cNvSpPr>
          <p:nvPr>
            <p:ph type="subTitle" idx="1"/>
          </p:nvPr>
        </p:nvSpPr>
        <p:spPr>
          <a:xfrm>
            <a:off x="1042877" y="3753325"/>
            <a:ext cx="31110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2" name="Google Shape;162;p15"/>
          <p:cNvSpPr txBox="1">
            <a:spLocks noGrp="1"/>
          </p:cNvSpPr>
          <p:nvPr>
            <p:ph type="subTitle" idx="2"/>
          </p:nvPr>
        </p:nvSpPr>
        <p:spPr>
          <a:xfrm>
            <a:off x="4990133" y="3753325"/>
            <a:ext cx="3111000" cy="84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63" name="Google Shape;163;p15"/>
          <p:cNvSpPr txBox="1">
            <a:spLocks noGrp="1"/>
          </p:cNvSpPr>
          <p:nvPr>
            <p:ph type="subTitle" idx="3"/>
          </p:nvPr>
        </p:nvSpPr>
        <p:spPr>
          <a:xfrm>
            <a:off x="4990133" y="3077650"/>
            <a:ext cx="31110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400">
                <a:latin typeface="Chango"/>
                <a:ea typeface="Chango"/>
                <a:cs typeface="Chango"/>
                <a:sym typeface="Chango"/>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64" name="Google Shape;164;p15"/>
          <p:cNvSpPr/>
          <p:nvPr/>
        </p:nvSpPr>
        <p:spPr>
          <a:xfrm rot="-5400000">
            <a:off x="8558357" y="707500"/>
            <a:ext cx="321843" cy="339211"/>
          </a:xfrm>
          <a:custGeom>
            <a:avLst/>
            <a:gdLst/>
            <a:ahLst/>
            <a:cxnLst/>
            <a:rect l="l" t="t" r="r" b="b"/>
            <a:pathLst>
              <a:path w="3260" h="3436" extrusionOk="0">
                <a:moveTo>
                  <a:pt x="1652" y="1"/>
                </a:moveTo>
                <a:cubicBezTo>
                  <a:pt x="1571" y="1"/>
                  <a:pt x="1490" y="29"/>
                  <a:pt x="1421" y="96"/>
                </a:cubicBezTo>
                <a:cubicBezTo>
                  <a:pt x="1250" y="261"/>
                  <a:pt x="1216" y="568"/>
                  <a:pt x="1228" y="801"/>
                </a:cubicBezTo>
                <a:cubicBezTo>
                  <a:pt x="1239" y="1011"/>
                  <a:pt x="1284" y="1215"/>
                  <a:pt x="1370" y="1408"/>
                </a:cubicBezTo>
                <a:cubicBezTo>
                  <a:pt x="1273" y="1334"/>
                  <a:pt x="1165" y="1278"/>
                  <a:pt x="1052" y="1232"/>
                </a:cubicBezTo>
                <a:cubicBezTo>
                  <a:pt x="902" y="1171"/>
                  <a:pt x="723" y="1117"/>
                  <a:pt x="551" y="1117"/>
                </a:cubicBezTo>
                <a:cubicBezTo>
                  <a:pt x="469" y="1117"/>
                  <a:pt x="388" y="1129"/>
                  <a:pt x="313" y="1158"/>
                </a:cubicBezTo>
                <a:cubicBezTo>
                  <a:pt x="109" y="1227"/>
                  <a:pt x="1" y="1454"/>
                  <a:pt x="80" y="1658"/>
                </a:cubicBezTo>
                <a:cubicBezTo>
                  <a:pt x="171" y="1885"/>
                  <a:pt x="410" y="1971"/>
                  <a:pt x="631" y="2005"/>
                </a:cubicBezTo>
                <a:cubicBezTo>
                  <a:pt x="768" y="2031"/>
                  <a:pt x="906" y="2044"/>
                  <a:pt x="1045" y="2044"/>
                </a:cubicBezTo>
                <a:cubicBezTo>
                  <a:pt x="1149" y="2044"/>
                  <a:pt x="1254" y="2036"/>
                  <a:pt x="1358" y="2022"/>
                </a:cubicBezTo>
                <a:lnTo>
                  <a:pt x="1358" y="2022"/>
                </a:lnTo>
                <a:cubicBezTo>
                  <a:pt x="1313" y="2061"/>
                  <a:pt x="1273" y="2113"/>
                  <a:pt x="1239" y="2164"/>
                </a:cubicBezTo>
                <a:cubicBezTo>
                  <a:pt x="1171" y="2272"/>
                  <a:pt x="1120" y="2385"/>
                  <a:pt x="1086" y="2504"/>
                </a:cubicBezTo>
                <a:cubicBezTo>
                  <a:pt x="1023" y="2732"/>
                  <a:pt x="1023" y="3038"/>
                  <a:pt x="1165" y="3237"/>
                </a:cubicBezTo>
                <a:cubicBezTo>
                  <a:pt x="1264" y="3366"/>
                  <a:pt x="1414" y="3436"/>
                  <a:pt x="1570" y="3436"/>
                </a:cubicBezTo>
                <a:cubicBezTo>
                  <a:pt x="1620" y="3436"/>
                  <a:pt x="1672" y="3428"/>
                  <a:pt x="1722" y="3413"/>
                </a:cubicBezTo>
                <a:cubicBezTo>
                  <a:pt x="1949" y="3339"/>
                  <a:pt x="2119" y="3152"/>
                  <a:pt x="2170" y="2919"/>
                </a:cubicBezTo>
                <a:cubicBezTo>
                  <a:pt x="2244" y="2641"/>
                  <a:pt x="2170" y="2362"/>
                  <a:pt x="2074" y="2101"/>
                </a:cubicBezTo>
                <a:lnTo>
                  <a:pt x="2074" y="2101"/>
                </a:lnTo>
                <a:cubicBezTo>
                  <a:pt x="2109" y="2106"/>
                  <a:pt x="2143" y="2107"/>
                  <a:pt x="2176" y="2107"/>
                </a:cubicBezTo>
                <a:cubicBezTo>
                  <a:pt x="2231" y="2107"/>
                  <a:pt x="2285" y="2103"/>
                  <a:pt x="2341" y="2095"/>
                </a:cubicBezTo>
                <a:cubicBezTo>
                  <a:pt x="2477" y="2078"/>
                  <a:pt x="2613" y="2050"/>
                  <a:pt x="2744" y="2005"/>
                </a:cubicBezTo>
                <a:cubicBezTo>
                  <a:pt x="2960" y="1914"/>
                  <a:pt x="3238" y="1726"/>
                  <a:pt x="3250" y="1465"/>
                </a:cubicBezTo>
                <a:cubicBezTo>
                  <a:pt x="3260" y="1206"/>
                  <a:pt x="3011" y="1075"/>
                  <a:pt x="2782" y="1075"/>
                </a:cubicBezTo>
                <a:cubicBezTo>
                  <a:pt x="2760" y="1075"/>
                  <a:pt x="2738" y="1076"/>
                  <a:pt x="2716" y="1079"/>
                </a:cubicBezTo>
                <a:cubicBezTo>
                  <a:pt x="2500" y="1113"/>
                  <a:pt x="2295" y="1198"/>
                  <a:pt x="2119" y="1323"/>
                </a:cubicBezTo>
                <a:cubicBezTo>
                  <a:pt x="2182" y="1158"/>
                  <a:pt x="2205" y="982"/>
                  <a:pt x="2199" y="806"/>
                </a:cubicBezTo>
                <a:cubicBezTo>
                  <a:pt x="2193" y="585"/>
                  <a:pt x="2165" y="369"/>
                  <a:pt x="2023" y="193"/>
                </a:cubicBezTo>
                <a:cubicBezTo>
                  <a:pt x="1930" y="82"/>
                  <a:pt x="1790" y="1"/>
                  <a:pt x="1652"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rot="-5400000">
            <a:off x="8611126" y="305929"/>
            <a:ext cx="297755" cy="334176"/>
          </a:xfrm>
          <a:custGeom>
            <a:avLst/>
            <a:gdLst/>
            <a:ahLst/>
            <a:cxnLst/>
            <a:rect l="l" t="t" r="r" b="b"/>
            <a:pathLst>
              <a:path w="3016" h="3385" extrusionOk="0">
                <a:moveTo>
                  <a:pt x="1526" y="0"/>
                </a:moveTo>
                <a:cubicBezTo>
                  <a:pt x="1422" y="0"/>
                  <a:pt x="1316" y="40"/>
                  <a:pt x="1233" y="118"/>
                </a:cubicBezTo>
                <a:cubicBezTo>
                  <a:pt x="1039" y="300"/>
                  <a:pt x="1028" y="607"/>
                  <a:pt x="1068" y="851"/>
                </a:cubicBezTo>
                <a:cubicBezTo>
                  <a:pt x="1091" y="987"/>
                  <a:pt x="1136" y="1118"/>
                  <a:pt x="1204" y="1237"/>
                </a:cubicBezTo>
                <a:cubicBezTo>
                  <a:pt x="1067" y="1188"/>
                  <a:pt x="924" y="1157"/>
                  <a:pt x="782" y="1157"/>
                </a:cubicBezTo>
                <a:cubicBezTo>
                  <a:pt x="631" y="1157"/>
                  <a:pt x="482" y="1192"/>
                  <a:pt x="341" y="1277"/>
                </a:cubicBezTo>
                <a:cubicBezTo>
                  <a:pt x="148" y="1385"/>
                  <a:pt x="0" y="1606"/>
                  <a:pt x="136" y="1817"/>
                </a:cubicBezTo>
                <a:cubicBezTo>
                  <a:pt x="261" y="2010"/>
                  <a:pt x="506" y="2100"/>
                  <a:pt x="716" y="2135"/>
                </a:cubicBezTo>
                <a:cubicBezTo>
                  <a:pt x="770" y="2142"/>
                  <a:pt x="825" y="2146"/>
                  <a:pt x="879" y="2146"/>
                </a:cubicBezTo>
                <a:cubicBezTo>
                  <a:pt x="983" y="2146"/>
                  <a:pt x="1086" y="2132"/>
                  <a:pt x="1187" y="2106"/>
                </a:cubicBezTo>
                <a:lnTo>
                  <a:pt x="1187" y="2106"/>
                </a:lnTo>
                <a:cubicBezTo>
                  <a:pt x="1113" y="2220"/>
                  <a:pt x="1062" y="2350"/>
                  <a:pt x="1034" y="2487"/>
                </a:cubicBezTo>
                <a:cubicBezTo>
                  <a:pt x="988" y="2731"/>
                  <a:pt x="1005" y="3009"/>
                  <a:pt x="1176" y="3208"/>
                </a:cubicBezTo>
                <a:cubicBezTo>
                  <a:pt x="1270" y="3323"/>
                  <a:pt x="1409" y="3385"/>
                  <a:pt x="1550" y="3385"/>
                </a:cubicBezTo>
                <a:cubicBezTo>
                  <a:pt x="1638" y="3385"/>
                  <a:pt x="1727" y="3361"/>
                  <a:pt x="1806" y="3310"/>
                </a:cubicBezTo>
                <a:cubicBezTo>
                  <a:pt x="2028" y="3168"/>
                  <a:pt x="2096" y="2896"/>
                  <a:pt x="2101" y="2646"/>
                </a:cubicBezTo>
                <a:cubicBezTo>
                  <a:pt x="2107" y="2396"/>
                  <a:pt x="2045" y="2152"/>
                  <a:pt x="1920" y="1930"/>
                </a:cubicBezTo>
                <a:lnTo>
                  <a:pt x="1920" y="1930"/>
                </a:lnTo>
                <a:cubicBezTo>
                  <a:pt x="1995" y="1941"/>
                  <a:pt x="2072" y="1947"/>
                  <a:pt x="2148" y="1947"/>
                </a:cubicBezTo>
                <a:cubicBezTo>
                  <a:pt x="2267" y="1947"/>
                  <a:pt x="2387" y="1933"/>
                  <a:pt x="2505" y="1902"/>
                </a:cubicBezTo>
                <a:cubicBezTo>
                  <a:pt x="2709" y="1834"/>
                  <a:pt x="2942" y="1680"/>
                  <a:pt x="2982" y="1447"/>
                </a:cubicBezTo>
                <a:cubicBezTo>
                  <a:pt x="3016" y="1271"/>
                  <a:pt x="2897" y="1101"/>
                  <a:pt x="2715" y="1078"/>
                </a:cubicBezTo>
                <a:cubicBezTo>
                  <a:pt x="2674" y="1071"/>
                  <a:pt x="2632" y="1067"/>
                  <a:pt x="2589" y="1067"/>
                </a:cubicBezTo>
                <a:cubicBezTo>
                  <a:pt x="2443" y="1067"/>
                  <a:pt x="2292" y="1107"/>
                  <a:pt x="2164" y="1146"/>
                </a:cubicBezTo>
                <a:cubicBezTo>
                  <a:pt x="2050" y="1180"/>
                  <a:pt x="1948" y="1226"/>
                  <a:pt x="1852" y="1288"/>
                </a:cubicBezTo>
                <a:cubicBezTo>
                  <a:pt x="1914" y="1146"/>
                  <a:pt x="1954" y="999"/>
                  <a:pt x="1971" y="845"/>
                </a:cubicBezTo>
                <a:cubicBezTo>
                  <a:pt x="1999" y="612"/>
                  <a:pt x="1982" y="334"/>
                  <a:pt x="1829" y="147"/>
                </a:cubicBezTo>
                <a:cubicBezTo>
                  <a:pt x="1751" y="48"/>
                  <a:pt x="1640" y="0"/>
                  <a:pt x="1526"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rot="-5400000">
            <a:off x="8818597" y="34677"/>
            <a:ext cx="325299" cy="325488"/>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rot="-5400000">
            <a:off x="8861396" y="589372"/>
            <a:ext cx="334184" cy="231011"/>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rot="-5400000">
            <a:off x="9048038" y="1095687"/>
            <a:ext cx="102180" cy="89739"/>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0" y="399420"/>
            <a:ext cx="100957" cy="216336"/>
          </a:xfrm>
          <a:custGeom>
            <a:avLst/>
            <a:gdLst/>
            <a:ahLst/>
            <a:cxnLst/>
            <a:rect l="l" t="t" r="r" b="b"/>
            <a:pathLst>
              <a:path w="896" h="1920" extrusionOk="0">
                <a:moveTo>
                  <a:pt x="97" y="1"/>
                </a:moveTo>
                <a:cubicBezTo>
                  <a:pt x="76" y="1"/>
                  <a:pt x="55" y="9"/>
                  <a:pt x="40" y="27"/>
                </a:cubicBezTo>
                <a:lnTo>
                  <a:pt x="0" y="73"/>
                </a:lnTo>
                <a:lnTo>
                  <a:pt x="0" y="1748"/>
                </a:lnTo>
                <a:cubicBezTo>
                  <a:pt x="256" y="1822"/>
                  <a:pt x="517" y="1885"/>
                  <a:pt x="784" y="1919"/>
                </a:cubicBezTo>
                <a:cubicBezTo>
                  <a:pt x="789" y="1919"/>
                  <a:pt x="793" y="1920"/>
                  <a:pt x="798" y="1920"/>
                </a:cubicBezTo>
                <a:cubicBezTo>
                  <a:pt x="854" y="1920"/>
                  <a:pt x="895" y="1858"/>
                  <a:pt x="869" y="1805"/>
                </a:cubicBezTo>
                <a:cubicBezTo>
                  <a:pt x="801" y="1652"/>
                  <a:pt x="744" y="1504"/>
                  <a:pt x="693" y="1345"/>
                </a:cubicBezTo>
                <a:cubicBezTo>
                  <a:pt x="636" y="1197"/>
                  <a:pt x="579" y="1050"/>
                  <a:pt x="523" y="902"/>
                </a:cubicBezTo>
                <a:cubicBezTo>
                  <a:pt x="409" y="612"/>
                  <a:pt x="290" y="323"/>
                  <a:pt x="165" y="39"/>
                </a:cubicBezTo>
                <a:cubicBezTo>
                  <a:pt x="149" y="14"/>
                  <a:pt x="123" y="1"/>
                  <a:pt x="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93407" y="133951"/>
            <a:ext cx="262082" cy="204843"/>
          </a:xfrm>
          <a:custGeom>
            <a:avLst/>
            <a:gdLst/>
            <a:ahLst/>
            <a:cxnLst/>
            <a:rect l="l" t="t" r="r" b="b"/>
            <a:pathLst>
              <a:path w="2326" h="1818" extrusionOk="0">
                <a:moveTo>
                  <a:pt x="1338" y="1"/>
                </a:moveTo>
                <a:cubicBezTo>
                  <a:pt x="1308" y="1"/>
                  <a:pt x="1278" y="15"/>
                  <a:pt x="1261" y="43"/>
                </a:cubicBezTo>
                <a:cubicBezTo>
                  <a:pt x="1102" y="259"/>
                  <a:pt x="920" y="464"/>
                  <a:pt x="722" y="651"/>
                </a:cubicBezTo>
                <a:cubicBezTo>
                  <a:pt x="631" y="742"/>
                  <a:pt x="534" y="821"/>
                  <a:pt x="438" y="907"/>
                </a:cubicBezTo>
                <a:cubicBezTo>
                  <a:pt x="330" y="992"/>
                  <a:pt x="222" y="1083"/>
                  <a:pt x="120" y="1174"/>
                </a:cubicBezTo>
                <a:cubicBezTo>
                  <a:pt x="0" y="1304"/>
                  <a:pt x="131" y="1350"/>
                  <a:pt x="159" y="1361"/>
                </a:cubicBezTo>
                <a:cubicBezTo>
                  <a:pt x="483" y="1480"/>
                  <a:pt x="835" y="1531"/>
                  <a:pt x="1176" y="1605"/>
                </a:cubicBezTo>
                <a:cubicBezTo>
                  <a:pt x="1517" y="1673"/>
                  <a:pt x="1863" y="1747"/>
                  <a:pt x="2204" y="1815"/>
                </a:cubicBezTo>
                <a:cubicBezTo>
                  <a:pt x="2211" y="1817"/>
                  <a:pt x="2217" y="1818"/>
                  <a:pt x="2224" y="1818"/>
                </a:cubicBezTo>
                <a:cubicBezTo>
                  <a:pt x="2282" y="1818"/>
                  <a:pt x="2325" y="1752"/>
                  <a:pt x="2295" y="1696"/>
                </a:cubicBezTo>
                <a:cubicBezTo>
                  <a:pt x="2045" y="1122"/>
                  <a:pt x="1750" y="572"/>
                  <a:pt x="1414" y="43"/>
                </a:cubicBezTo>
                <a:cubicBezTo>
                  <a:pt x="1397" y="15"/>
                  <a:pt x="1368"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244391" y="488435"/>
            <a:ext cx="219378" cy="188280"/>
          </a:xfrm>
          <a:custGeom>
            <a:avLst/>
            <a:gdLst/>
            <a:ahLst/>
            <a:cxnLst/>
            <a:rect l="l" t="t" r="r" b="b"/>
            <a:pathLst>
              <a:path w="1947" h="1671" extrusionOk="0">
                <a:moveTo>
                  <a:pt x="1036" y="0"/>
                </a:moveTo>
                <a:cubicBezTo>
                  <a:pt x="1011" y="0"/>
                  <a:pt x="984" y="8"/>
                  <a:pt x="955" y="27"/>
                </a:cubicBezTo>
                <a:cubicBezTo>
                  <a:pt x="847" y="101"/>
                  <a:pt x="745" y="180"/>
                  <a:pt x="648" y="271"/>
                </a:cubicBezTo>
                <a:cubicBezTo>
                  <a:pt x="546" y="356"/>
                  <a:pt x="444" y="441"/>
                  <a:pt x="347" y="532"/>
                </a:cubicBezTo>
                <a:cubicBezTo>
                  <a:pt x="233" y="623"/>
                  <a:pt x="131" y="731"/>
                  <a:pt x="40" y="839"/>
                </a:cubicBezTo>
                <a:cubicBezTo>
                  <a:pt x="1" y="890"/>
                  <a:pt x="18" y="958"/>
                  <a:pt x="74" y="981"/>
                </a:cubicBezTo>
                <a:cubicBezTo>
                  <a:pt x="80" y="987"/>
                  <a:pt x="80" y="987"/>
                  <a:pt x="86" y="987"/>
                </a:cubicBezTo>
                <a:cubicBezTo>
                  <a:pt x="228" y="1055"/>
                  <a:pt x="358" y="1129"/>
                  <a:pt x="500" y="1197"/>
                </a:cubicBezTo>
                <a:cubicBezTo>
                  <a:pt x="642" y="1259"/>
                  <a:pt x="790" y="1316"/>
                  <a:pt x="938" y="1373"/>
                </a:cubicBezTo>
                <a:cubicBezTo>
                  <a:pt x="1233" y="1481"/>
                  <a:pt x="1528" y="1583"/>
                  <a:pt x="1835" y="1668"/>
                </a:cubicBezTo>
                <a:cubicBezTo>
                  <a:pt x="1842" y="1670"/>
                  <a:pt x="1849" y="1670"/>
                  <a:pt x="1855" y="1670"/>
                </a:cubicBezTo>
                <a:cubicBezTo>
                  <a:pt x="1916" y="1670"/>
                  <a:pt x="1946" y="1600"/>
                  <a:pt x="1920" y="1549"/>
                </a:cubicBezTo>
                <a:cubicBezTo>
                  <a:pt x="1812" y="1299"/>
                  <a:pt x="1710" y="1055"/>
                  <a:pt x="1591" y="811"/>
                </a:cubicBezTo>
                <a:cubicBezTo>
                  <a:pt x="1466" y="572"/>
                  <a:pt x="1335" y="345"/>
                  <a:pt x="1193" y="123"/>
                </a:cubicBezTo>
                <a:cubicBezTo>
                  <a:pt x="1152" y="57"/>
                  <a:pt x="1102" y="0"/>
                  <a:pt x="1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0" y="736777"/>
            <a:ext cx="283265" cy="225350"/>
          </a:xfrm>
          <a:custGeom>
            <a:avLst/>
            <a:gdLst/>
            <a:ahLst/>
            <a:cxnLst/>
            <a:rect l="l" t="t" r="r" b="b"/>
            <a:pathLst>
              <a:path w="2514" h="2000" extrusionOk="0">
                <a:moveTo>
                  <a:pt x="1238" y="1"/>
                </a:moveTo>
                <a:cubicBezTo>
                  <a:pt x="1219" y="1"/>
                  <a:pt x="1199" y="7"/>
                  <a:pt x="1181" y="21"/>
                </a:cubicBezTo>
                <a:cubicBezTo>
                  <a:pt x="841" y="305"/>
                  <a:pt x="290" y="725"/>
                  <a:pt x="0" y="1077"/>
                </a:cubicBezTo>
                <a:lnTo>
                  <a:pt x="0" y="1282"/>
                </a:lnTo>
                <a:cubicBezTo>
                  <a:pt x="369" y="1463"/>
                  <a:pt x="1715" y="1815"/>
                  <a:pt x="2385" y="1997"/>
                </a:cubicBezTo>
                <a:cubicBezTo>
                  <a:pt x="2390" y="1999"/>
                  <a:pt x="2395" y="1999"/>
                  <a:pt x="2400" y="1999"/>
                </a:cubicBezTo>
                <a:cubicBezTo>
                  <a:pt x="2454" y="1999"/>
                  <a:pt x="2513" y="1920"/>
                  <a:pt x="2482" y="1878"/>
                </a:cubicBezTo>
                <a:cubicBezTo>
                  <a:pt x="2056" y="1287"/>
                  <a:pt x="1670" y="674"/>
                  <a:pt x="1312" y="43"/>
                </a:cubicBezTo>
                <a:cubicBezTo>
                  <a:pt x="1295" y="16"/>
                  <a:pt x="1267" y="1"/>
                  <a:pt x="1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563" y="1023879"/>
            <a:ext cx="78196" cy="167773"/>
          </a:xfrm>
          <a:custGeom>
            <a:avLst/>
            <a:gdLst/>
            <a:ahLst/>
            <a:cxnLst/>
            <a:rect l="l" t="t" r="r" b="b"/>
            <a:pathLst>
              <a:path w="694" h="1489" extrusionOk="0">
                <a:moveTo>
                  <a:pt x="1" y="0"/>
                </a:moveTo>
                <a:lnTo>
                  <a:pt x="1" y="1329"/>
                </a:lnTo>
                <a:lnTo>
                  <a:pt x="137" y="1380"/>
                </a:lnTo>
                <a:cubicBezTo>
                  <a:pt x="279" y="1443"/>
                  <a:pt x="427" y="1477"/>
                  <a:pt x="586" y="1488"/>
                </a:cubicBezTo>
                <a:cubicBezTo>
                  <a:pt x="648" y="1477"/>
                  <a:pt x="694" y="1409"/>
                  <a:pt x="671" y="1346"/>
                </a:cubicBezTo>
                <a:cubicBezTo>
                  <a:pt x="552" y="1062"/>
                  <a:pt x="432" y="778"/>
                  <a:pt x="285" y="511"/>
                </a:cubicBezTo>
                <a:cubicBezTo>
                  <a:pt x="217" y="381"/>
                  <a:pt x="143" y="256"/>
                  <a:pt x="75" y="131"/>
                </a:cubicBezTo>
                <a:cubicBezTo>
                  <a:pt x="52" y="85"/>
                  <a:pt x="23" y="4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359545" y="794355"/>
            <a:ext cx="261631" cy="213068"/>
          </a:xfrm>
          <a:custGeom>
            <a:avLst/>
            <a:gdLst/>
            <a:ahLst/>
            <a:cxnLst/>
            <a:rect l="l" t="t" r="r" b="b"/>
            <a:pathLst>
              <a:path w="2322" h="1891" extrusionOk="0">
                <a:moveTo>
                  <a:pt x="1132" y="0"/>
                </a:moveTo>
                <a:cubicBezTo>
                  <a:pt x="1110" y="0"/>
                  <a:pt x="1085" y="10"/>
                  <a:pt x="1063" y="32"/>
                </a:cubicBezTo>
                <a:cubicBezTo>
                  <a:pt x="887" y="203"/>
                  <a:pt x="711" y="367"/>
                  <a:pt x="529" y="538"/>
                </a:cubicBezTo>
                <a:cubicBezTo>
                  <a:pt x="347" y="702"/>
                  <a:pt x="183" y="878"/>
                  <a:pt x="35" y="1066"/>
                </a:cubicBezTo>
                <a:cubicBezTo>
                  <a:pt x="1" y="1094"/>
                  <a:pt x="1" y="1145"/>
                  <a:pt x="24" y="1179"/>
                </a:cubicBezTo>
                <a:cubicBezTo>
                  <a:pt x="18" y="1197"/>
                  <a:pt x="29" y="1214"/>
                  <a:pt x="46" y="1225"/>
                </a:cubicBezTo>
                <a:cubicBezTo>
                  <a:pt x="364" y="1401"/>
                  <a:pt x="734" y="1503"/>
                  <a:pt x="1091" y="1617"/>
                </a:cubicBezTo>
                <a:cubicBezTo>
                  <a:pt x="1449" y="1725"/>
                  <a:pt x="1818" y="1810"/>
                  <a:pt x="2188" y="1889"/>
                </a:cubicBezTo>
                <a:cubicBezTo>
                  <a:pt x="2191" y="1890"/>
                  <a:pt x="2194" y="1890"/>
                  <a:pt x="2197" y="1890"/>
                </a:cubicBezTo>
                <a:cubicBezTo>
                  <a:pt x="2253" y="1890"/>
                  <a:pt x="2322" y="1802"/>
                  <a:pt x="2290" y="1759"/>
                </a:cubicBezTo>
                <a:cubicBezTo>
                  <a:pt x="2188" y="1611"/>
                  <a:pt x="2074" y="1481"/>
                  <a:pt x="1983" y="1327"/>
                </a:cubicBezTo>
                <a:cubicBezTo>
                  <a:pt x="1898" y="1185"/>
                  <a:pt x="1813" y="1043"/>
                  <a:pt x="1727" y="901"/>
                </a:cubicBezTo>
                <a:cubicBezTo>
                  <a:pt x="1551" y="606"/>
                  <a:pt x="1370" y="316"/>
                  <a:pt x="1188" y="32"/>
                </a:cubicBezTo>
                <a:cubicBezTo>
                  <a:pt x="1176" y="12"/>
                  <a:pt x="1155" y="0"/>
                  <a:pt x="1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485800" y="16462"/>
            <a:ext cx="2202404" cy="439826"/>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713225" y="347474"/>
            <a:ext cx="77175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9" name="Google Shape;189;p17"/>
          <p:cNvSpPr txBox="1">
            <a:spLocks noGrp="1"/>
          </p:cNvSpPr>
          <p:nvPr>
            <p:ph type="subTitle" idx="1"/>
          </p:nvPr>
        </p:nvSpPr>
        <p:spPr>
          <a:xfrm>
            <a:off x="896050" y="3943100"/>
            <a:ext cx="1742700" cy="53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0" name="Google Shape;190;p17"/>
          <p:cNvSpPr txBox="1">
            <a:spLocks noGrp="1"/>
          </p:cNvSpPr>
          <p:nvPr>
            <p:ph type="subTitle" idx="2"/>
          </p:nvPr>
        </p:nvSpPr>
        <p:spPr>
          <a:xfrm>
            <a:off x="841613" y="3214425"/>
            <a:ext cx="18516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1800">
                <a:solidFill>
                  <a:schemeClr val="accent4"/>
                </a:solidFill>
                <a:latin typeface="Chango"/>
                <a:ea typeface="Chango"/>
                <a:cs typeface="Chango"/>
                <a:sym typeface="Chango"/>
              </a:defRPr>
            </a:lvl1pPr>
            <a:lvl2pPr lvl="1" rtl="0">
              <a:spcBef>
                <a:spcPts val="1600"/>
              </a:spcBef>
              <a:spcAft>
                <a:spcPts val="0"/>
              </a:spcAft>
              <a:buSzPts val="3000"/>
              <a:buFont typeface="Chango"/>
              <a:buNone/>
              <a:defRPr sz="3000">
                <a:latin typeface="Chango"/>
                <a:ea typeface="Chango"/>
                <a:cs typeface="Chango"/>
                <a:sym typeface="Chango"/>
              </a:defRPr>
            </a:lvl2pPr>
            <a:lvl3pPr lvl="2" rtl="0">
              <a:spcBef>
                <a:spcPts val="1600"/>
              </a:spcBef>
              <a:spcAft>
                <a:spcPts val="0"/>
              </a:spcAft>
              <a:buSzPts val="3000"/>
              <a:buFont typeface="Chango"/>
              <a:buNone/>
              <a:defRPr sz="3000">
                <a:latin typeface="Chango"/>
                <a:ea typeface="Chango"/>
                <a:cs typeface="Chango"/>
                <a:sym typeface="Chango"/>
              </a:defRPr>
            </a:lvl3pPr>
            <a:lvl4pPr lvl="3" rtl="0">
              <a:spcBef>
                <a:spcPts val="1600"/>
              </a:spcBef>
              <a:spcAft>
                <a:spcPts val="0"/>
              </a:spcAft>
              <a:buSzPts val="3000"/>
              <a:buFont typeface="Chango"/>
              <a:buNone/>
              <a:defRPr sz="3000">
                <a:latin typeface="Chango"/>
                <a:ea typeface="Chango"/>
                <a:cs typeface="Chango"/>
                <a:sym typeface="Chango"/>
              </a:defRPr>
            </a:lvl4pPr>
            <a:lvl5pPr lvl="4" rtl="0">
              <a:spcBef>
                <a:spcPts val="1600"/>
              </a:spcBef>
              <a:spcAft>
                <a:spcPts val="0"/>
              </a:spcAft>
              <a:buSzPts val="3000"/>
              <a:buFont typeface="Chango"/>
              <a:buNone/>
              <a:defRPr sz="3000">
                <a:latin typeface="Chango"/>
                <a:ea typeface="Chango"/>
                <a:cs typeface="Chango"/>
                <a:sym typeface="Chango"/>
              </a:defRPr>
            </a:lvl5pPr>
            <a:lvl6pPr lvl="5" rtl="0">
              <a:spcBef>
                <a:spcPts val="1600"/>
              </a:spcBef>
              <a:spcAft>
                <a:spcPts val="0"/>
              </a:spcAft>
              <a:buSzPts val="3000"/>
              <a:buFont typeface="Chango"/>
              <a:buNone/>
              <a:defRPr sz="3000">
                <a:latin typeface="Chango"/>
                <a:ea typeface="Chango"/>
                <a:cs typeface="Chango"/>
                <a:sym typeface="Chango"/>
              </a:defRPr>
            </a:lvl6pPr>
            <a:lvl7pPr lvl="6" rtl="0">
              <a:spcBef>
                <a:spcPts val="1600"/>
              </a:spcBef>
              <a:spcAft>
                <a:spcPts val="0"/>
              </a:spcAft>
              <a:buSzPts val="3000"/>
              <a:buFont typeface="Chango"/>
              <a:buNone/>
              <a:defRPr sz="3000">
                <a:latin typeface="Chango"/>
                <a:ea typeface="Chango"/>
                <a:cs typeface="Chango"/>
                <a:sym typeface="Chango"/>
              </a:defRPr>
            </a:lvl7pPr>
            <a:lvl8pPr lvl="7" rtl="0">
              <a:spcBef>
                <a:spcPts val="1600"/>
              </a:spcBef>
              <a:spcAft>
                <a:spcPts val="0"/>
              </a:spcAft>
              <a:buSzPts val="3000"/>
              <a:buFont typeface="Chango"/>
              <a:buNone/>
              <a:defRPr sz="3000">
                <a:latin typeface="Chango"/>
                <a:ea typeface="Chango"/>
                <a:cs typeface="Chango"/>
                <a:sym typeface="Chango"/>
              </a:defRPr>
            </a:lvl8pPr>
            <a:lvl9pPr lvl="8" rtl="0">
              <a:spcBef>
                <a:spcPts val="1600"/>
              </a:spcBef>
              <a:spcAft>
                <a:spcPts val="1600"/>
              </a:spcAft>
              <a:buSzPts val="3000"/>
              <a:buFont typeface="Chango"/>
              <a:buNone/>
              <a:defRPr sz="3000">
                <a:latin typeface="Chango"/>
                <a:ea typeface="Chango"/>
                <a:cs typeface="Chango"/>
                <a:sym typeface="Chango"/>
              </a:defRPr>
            </a:lvl9pPr>
          </a:lstStyle>
          <a:p>
            <a:endParaRPr/>
          </a:p>
        </p:txBody>
      </p:sp>
      <p:sp>
        <p:nvSpPr>
          <p:cNvPr id="191" name="Google Shape;191;p17"/>
          <p:cNvSpPr txBox="1">
            <a:spLocks noGrp="1"/>
          </p:cNvSpPr>
          <p:nvPr>
            <p:ph type="subTitle" idx="3"/>
          </p:nvPr>
        </p:nvSpPr>
        <p:spPr>
          <a:xfrm>
            <a:off x="3700625" y="3943100"/>
            <a:ext cx="1742700" cy="53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2" name="Google Shape;192;p17"/>
          <p:cNvSpPr txBox="1">
            <a:spLocks noGrp="1"/>
          </p:cNvSpPr>
          <p:nvPr>
            <p:ph type="subTitle" idx="4"/>
          </p:nvPr>
        </p:nvSpPr>
        <p:spPr>
          <a:xfrm>
            <a:off x="3646200" y="3214325"/>
            <a:ext cx="1851600" cy="66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1800">
                <a:solidFill>
                  <a:schemeClr val="lt2"/>
                </a:solidFill>
                <a:latin typeface="Chango"/>
                <a:ea typeface="Chango"/>
                <a:cs typeface="Chango"/>
                <a:sym typeface="Chango"/>
              </a:defRPr>
            </a:lvl1pPr>
            <a:lvl2pPr lvl="1" rtl="0">
              <a:spcBef>
                <a:spcPts val="1600"/>
              </a:spcBef>
              <a:spcAft>
                <a:spcPts val="0"/>
              </a:spcAft>
              <a:buSzPts val="3000"/>
              <a:buFont typeface="Chango"/>
              <a:buNone/>
              <a:defRPr sz="3000">
                <a:latin typeface="Chango"/>
                <a:ea typeface="Chango"/>
                <a:cs typeface="Chango"/>
                <a:sym typeface="Chango"/>
              </a:defRPr>
            </a:lvl2pPr>
            <a:lvl3pPr lvl="2" rtl="0">
              <a:spcBef>
                <a:spcPts val="1600"/>
              </a:spcBef>
              <a:spcAft>
                <a:spcPts val="0"/>
              </a:spcAft>
              <a:buSzPts val="3000"/>
              <a:buFont typeface="Chango"/>
              <a:buNone/>
              <a:defRPr sz="3000">
                <a:latin typeface="Chango"/>
                <a:ea typeface="Chango"/>
                <a:cs typeface="Chango"/>
                <a:sym typeface="Chango"/>
              </a:defRPr>
            </a:lvl3pPr>
            <a:lvl4pPr lvl="3" rtl="0">
              <a:spcBef>
                <a:spcPts val="1600"/>
              </a:spcBef>
              <a:spcAft>
                <a:spcPts val="0"/>
              </a:spcAft>
              <a:buSzPts val="3000"/>
              <a:buFont typeface="Chango"/>
              <a:buNone/>
              <a:defRPr sz="3000">
                <a:latin typeface="Chango"/>
                <a:ea typeface="Chango"/>
                <a:cs typeface="Chango"/>
                <a:sym typeface="Chango"/>
              </a:defRPr>
            </a:lvl4pPr>
            <a:lvl5pPr lvl="4" rtl="0">
              <a:spcBef>
                <a:spcPts val="1600"/>
              </a:spcBef>
              <a:spcAft>
                <a:spcPts val="0"/>
              </a:spcAft>
              <a:buSzPts val="3000"/>
              <a:buFont typeface="Chango"/>
              <a:buNone/>
              <a:defRPr sz="3000">
                <a:latin typeface="Chango"/>
                <a:ea typeface="Chango"/>
                <a:cs typeface="Chango"/>
                <a:sym typeface="Chango"/>
              </a:defRPr>
            </a:lvl5pPr>
            <a:lvl6pPr lvl="5" rtl="0">
              <a:spcBef>
                <a:spcPts val="1600"/>
              </a:spcBef>
              <a:spcAft>
                <a:spcPts val="0"/>
              </a:spcAft>
              <a:buSzPts val="3000"/>
              <a:buFont typeface="Chango"/>
              <a:buNone/>
              <a:defRPr sz="3000">
                <a:latin typeface="Chango"/>
                <a:ea typeface="Chango"/>
                <a:cs typeface="Chango"/>
                <a:sym typeface="Chango"/>
              </a:defRPr>
            </a:lvl6pPr>
            <a:lvl7pPr lvl="6" rtl="0">
              <a:spcBef>
                <a:spcPts val="1600"/>
              </a:spcBef>
              <a:spcAft>
                <a:spcPts val="0"/>
              </a:spcAft>
              <a:buSzPts val="3000"/>
              <a:buFont typeface="Chango"/>
              <a:buNone/>
              <a:defRPr sz="3000">
                <a:latin typeface="Chango"/>
                <a:ea typeface="Chango"/>
                <a:cs typeface="Chango"/>
                <a:sym typeface="Chango"/>
              </a:defRPr>
            </a:lvl7pPr>
            <a:lvl8pPr lvl="7" rtl="0">
              <a:spcBef>
                <a:spcPts val="1600"/>
              </a:spcBef>
              <a:spcAft>
                <a:spcPts val="0"/>
              </a:spcAft>
              <a:buSzPts val="3000"/>
              <a:buFont typeface="Chango"/>
              <a:buNone/>
              <a:defRPr sz="3000">
                <a:latin typeface="Chango"/>
                <a:ea typeface="Chango"/>
                <a:cs typeface="Chango"/>
                <a:sym typeface="Chango"/>
              </a:defRPr>
            </a:lvl8pPr>
            <a:lvl9pPr lvl="8" rtl="0">
              <a:spcBef>
                <a:spcPts val="1600"/>
              </a:spcBef>
              <a:spcAft>
                <a:spcPts val="1600"/>
              </a:spcAft>
              <a:buSzPts val="3000"/>
              <a:buFont typeface="Chango"/>
              <a:buNone/>
              <a:defRPr sz="3000">
                <a:latin typeface="Chango"/>
                <a:ea typeface="Chango"/>
                <a:cs typeface="Chango"/>
                <a:sym typeface="Chango"/>
              </a:defRPr>
            </a:lvl9pPr>
          </a:lstStyle>
          <a:p>
            <a:endParaRPr/>
          </a:p>
        </p:txBody>
      </p:sp>
      <p:sp>
        <p:nvSpPr>
          <p:cNvPr id="193" name="Google Shape;193;p17"/>
          <p:cNvSpPr txBox="1">
            <a:spLocks noGrp="1"/>
          </p:cNvSpPr>
          <p:nvPr>
            <p:ph type="subTitle" idx="5"/>
          </p:nvPr>
        </p:nvSpPr>
        <p:spPr>
          <a:xfrm>
            <a:off x="6567075" y="3947964"/>
            <a:ext cx="1742700" cy="537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94" name="Google Shape;194;p17"/>
          <p:cNvSpPr txBox="1">
            <a:spLocks noGrp="1"/>
          </p:cNvSpPr>
          <p:nvPr>
            <p:ph type="subTitle" idx="6"/>
          </p:nvPr>
        </p:nvSpPr>
        <p:spPr>
          <a:xfrm>
            <a:off x="6450775" y="3226900"/>
            <a:ext cx="1953900" cy="6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ango"/>
              <a:buNone/>
              <a:defRPr sz="1800">
                <a:solidFill>
                  <a:schemeClr val="accent5"/>
                </a:solidFill>
                <a:latin typeface="Chango"/>
                <a:ea typeface="Chango"/>
                <a:cs typeface="Chango"/>
                <a:sym typeface="Chango"/>
              </a:defRPr>
            </a:lvl1pPr>
            <a:lvl2pPr lvl="1" rtl="0">
              <a:spcBef>
                <a:spcPts val="1600"/>
              </a:spcBef>
              <a:spcAft>
                <a:spcPts val="0"/>
              </a:spcAft>
              <a:buSzPts val="3000"/>
              <a:buFont typeface="Chango"/>
              <a:buNone/>
              <a:defRPr sz="3000">
                <a:latin typeface="Chango"/>
                <a:ea typeface="Chango"/>
                <a:cs typeface="Chango"/>
                <a:sym typeface="Chango"/>
              </a:defRPr>
            </a:lvl2pPr>
            <a:lvl3pPr lvl="2" rtl="0">
              <a:spcBef>
                <a:spcPts val="1600"/>
              </a:spcBef>
              <a:spcAft>
                <a:spcPts val="0"/>
              </a:spcAft>
              <a:buSzPts val="3000"/>
              <a:buFont typeface="Chango"/>
              <a:buNone/>
              <a:defRPr sz="3000">
                <a:latin typeface="Chango"/>
                <a:ea typeface="Chango"/>
                <a:cs typeface="Chango"/>
                <a:sym typeface="Chango"/>
              </a:defRPr>
            </a:lvl3pPr>
            <a:lvl4pPr lvl="3" rtl="0">
              <a:spcBef>
                <a:spcPts val="1600"/>
              </a:spcBef>
              <a:spcAft>
                <a:spcPts val="0"/>
              </a:spcAft>
              <a:buSzPts val="3000"/>
              <a:buFont typeface="Chango"/>
              <a:buNone/>
              <a:defRPr sz="3000">
                <a:latin typeface="Chango"/>
                <a:ea typeface="Chango"/>
                <a:cs typeface="Chango"/>
                <a:sym typeface="Chango"/>
              </a:defRPr>
            </a:lvl4pPr>
            <a:lvl5pPr lvl="4" rtl="0">
              <a:spcBef>
                <a:spcPts val="1600"/>
              </a:spcBef>
              <a:spcAft>
                <a:spcPts val="0"/>
              </a:spcAft>
              <a:buSzPts val="3000"/>
              <a:buFont typeface="Chango"/>
              <a:buNone/>
              <a:defRPr sz="3000">
                <a:latin typeface="Chango"/>
                <a:ea typeface="Chango"/>
                <a:cs typeface="Chango"/>
                <a:sym typeface="Chango"/>
              </a:defRPr>
            </a:lvl5pPr>
            <a:lvl6pPr lvl="5" rtl="0">
              <a:spcBef>
                <a:spcPts val="1600"/>
              </a:spcBef>
              <a:spcAft>
                <a:spcPts val="0"/>
              </a:spcAft>
              <a:buSzPts val="3000"/>
              <a:buFont typeface="Chango"/>
              <a:buNone/>
              <a:defRPr sz="3000">
                <a:latin typeface="Chango"/>
                <a:ea typeface="Chango"/>
                <a:cs typeface="Chango"/>
                <a:sym typeface="Chango"/>
              </a:defRPr>
            </a:lvl6pPr>
            <a:lvl7pPr lvl="6" rtl="0">
              <a:spcBef>
                <a:spcPts val="1600"/>
              </a:spcBef>
              <a:spcAft>
                <a:spcPts val="0"/>
              </a:spcAft>
              <a:buSzPts val="3000"/>
              <a:buFont typeface="Chango"/>
              <a:buNone/>
              <a:defRPr sz="3000">
                <a:latin typeface="Chango"/>
                <a:ea typeface="Chango"/>
                <a:cs typeface="Chango"/>
                <a:sym typeface="Chango"/>
              </a:defRPr>
            </a:lvl7pPr>
            <a:lvl8pPr lvl="7" rtl="0">
              <a:spcBef>
                <a:spcPts val="1600"/>
              </a:spcBef>
              <a:spcAft>
                <a:spcPts val="0"/>
              </a:spcAft>
              <a:buSzPts val="3000"/>
              <a:buFont typeface="Chango"/>
              <a:buNone/>
              <a:defRPr sz="3000">
                <a:latin typeface="Chango"/>
                <a:ea typeface="Chango"/>
                <a:cs typeface="Chango"/>
                <a:sym typeface="Chango"/>
              </a:defRPr>
            </a:lvl8pPr>
            <a:lvl9pPr lvl="8" rtl="0">
              <a:spcBef>
                <a:spcPts val="1600"/>
              </a:spcBef>
              <a:spcAft>
                <a:spcPts val="1600"/>
              </a:spcAft>
              <a:buSzPts val="3000"/>
              <a:buFont typeface="Chango"/>
              <a:buNone/>
              <a:defRPr sz="3000">
                <a:latin typeface="Chango"/>
                <a:ea typeface="Chango"/>
                <a:cs typeface="Chango"/>
                <a:sym typeface="Chango"/>
              </a:defRPr>
            </a:lvl9pPr>
          </a:lstStyle>
          <a:p>
            <a:endParaRPr/>
          </a:p>
        </p:txBody>
      </p:sp>
      <p:sp>
        <p:nvSpPr>
          <p:cNvPr id="195" name="Google Shape;195;p17"/>
          <p:cNvSpPr/>
          <p:nvPr/>
        </p:nvSpPr>
        <p:spPr>
          <a:xfrm rot="-5400000">
            <a:off x="8939298" y="377914"/>
            <a:ext cx="98" cy="754"/>
          </a:xfrm>
          <a:custGeom>
            <a:avLst/>
            <a:gdLst/>
            <a:ahLst/>
            <a:cxnLst/>
            <a:rect l="l" t="t" r="r" b="b"/>
            <a:pathLst>
              <a:path w="1" h="7" extrusionOk="0">
                <a:moveTo>
                  <a:pt x="0" y="6"/>
                </a:moveTo>
                <a:cubicBezTo>
                  <a:pt x="0" y="1"/>
                  <a:pt x="0" y="6"/>
                  <a:pt x="0" y="6"/>
                </a:cubicBezTo>
                <a:close/>
              </a:path>
            </a:pathLst>
          </a:custGeom>
          <a:solidFill>
            <a:srgbClr val="157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rot="-5400000">
            <a:off x="8248406" y="253990"/>
            <a:ext cx="1023179" cy="767992"/>
          </a:xfrm>
          <a:custGeom>
            <a:avLst/>
            <a:gdLst/>
            <a:ahLst/>
            <a:cxnLst/>
            <a:rect l="l" t="t" r="r" b="b"/>
            <a:pathLst>
              <a:path w="10474" h="7132" extrusionOk="0">
                <a:moveTo>
                  <a:pt x="6733" y="4883"/>
                </a:moveTo>
                <a:cubicBezTo>
                  <a:pt x="6855" y="4883"/>
                  <a:pt x="6975" y="4913"/>
                  <a:pt x="7089" y="4967"/>
                </a:cubicBezTo>
                <a:cubicBezTo>
                  <a:pt x="7168" y="5001"/>
                  <a:pt x="7231" y="5070"/>
                  <a:pt x="7248" y="5161"/>
                </a:cubicBezTo>
                <a:cubicBezTo>
                  <a:pt x="7265" y="5246"/>
                  <a:pt x="7225" y="5331"/>
                  <a:pt x="7146" y="5371"/>
                </a:cubicBezTo>
                <a:cubicBezTo>
                  <a:pt x="7071" y="5395"/>
                  <a:pt x="6993" y="5411"/>
                  <a:pt x="6914" y="5411"/>
                </a:cubicBezTo>
                <a:cubicBezTo>
                  <a:pt x="6902" y="5411"/>
                  <a:pt x="6890" y="5411"/>
                  <a:pt x="6879" y="5410"/>
                </a:cubicBezTo>
                <a:cubicBezTo>
                  <a:pt x="6776" y="5410"/>
                  <a:pt x="6669" y="5405"/>
                  <a:pt x="6566" y="5393"/>
                </a:cubicBezTo>
                <a:lnTo>
                  <a:pt x="6561" y="5393"/>
                </a:lnTo>
                <a:cubicBezTo>
                  <a:pt x="6424" y="5382"/>
                  <a:pt x="6140" y="5359"/>
                  <a:pt x="6203" y="5149"/>
                </a:cubicBezTo>
                <a:cubicBezTo>
                  <a:pt x="6248" y="4990"/>
                  <a:pt x="6458" y="4916"/>
                  <a:pt x="6606" y="4894"/>
                </a:cubicBezTo>
                <a:cubicBezTo>
                  <a:pt x="6648" y="4886"/>
                  <a:pt x="6691" y="4883"/>
                  <a:pt x="6733" y="4883"/>
                </a:cubicBezTo>
                <a:close/>
                <a:moveTo>
                  <a:pt x="8270" y="5007"/>
                </a:moveTo>
                <a:cubicBezTo>
                  <a:pt x="8423" y="5007"/>
                  <a:pt x="8730" y="5047"/>
                  <a:pt x="8679" y="5285"/>
                </a:cubicBezTo>
                <a:cubicBezTo>
                  <a:pt x="8656" y="5354"/>
                  <a:pt x="8600" y="5405"/>
                  <a:pt x="8531" y="5427"/>
                </a:cubicBezTo>
                <a:cubicBezTo>
                  <a:pt x="8458" y="5450"/>
                  <a:pt x="8378" y="5462"/>
                  <a:pt x="8299" y="5462"/>
                </a:cubicBezTo>
                <a:cubicBezTo>
                  <a:pt x="8263" y="5464"/>
                  <a:pt x="8228" y="5465"/>
                  <a:pt x="8193" y="5465"/>
                </a:cubicBezTo>
                <a:cubicBezTo>
                  <a:pt x="8143" y="5465"/>
                  <a:pt x="8093" y="5462"/>
                  <a:pt x="8043" y="5456"/>
                </a:cubicBezTo>
                <a:lnTo>
                  <a:pt x="8037" y="5456"/>
                </a:lnTo>
                <a:cubicBezTo>
                  <a:pt x="7912" y="5439"/>
                  <a:pt x="7691" y="5382"/>
                  <a:pt x="7731" y="5206"/>
                </a:cubicBezTo>
                <a:cubicBezTo>
                  <a:pt x="7776" y="5001"/>
                  <a:pt x="8117" y="5013"/>
                  <a:pt x="8270" y="5007"/>
                </a:cubicBezTo>
                <a:close/>
                <a:moveTo>
                  <a:pt x="4914" y="4965"/>
                </a:moveTo>
                <a:cubicBezTo>
                  <a:pt x="5046" y="4965"/>
                  <a:pt x="5177" y="4993"/>
                  <a:pt x="5300" y="5047"/>
                </a:cubicBezTo>
                <a:cubicBezTo>
                  <a:pt x="5374" y="5087"/>
                  <a:pt x="5430" y="5155"/>
                  <a:pt x="5453" y="5240"/>
                </a:cubicBezTo>
                <a:cubicBezTo>
                  <a:pt x="5482" y="5337"/>
                  <a:pt x="5430" y="5439"/>
                  <a:pt x="5340" y="5473"/>
                </a:cubicBezTo>
                <a:cubicBezTo>
                  <a:pt x="5270" y="5492"/>
                  <a:pt x="5197" y="5501"/>
                  <a:pt x="5126" y="5501"/>
                </a:cubicBezTo>
                <a:cubicBezTo>
                  <a:pt x="5092" y="5501"/>
                  <a:pt x="5060" y="5499"/>
                  <a:pt x="5027" y="5496"/>
                </a:cubicBezTo>
                <a:cubicBezTo>
                  <a:pt x="4902" y="5496"/>
                  <a:pt x="4777" y="5484"/>
                  <a:pt x="4652" y="5479"/>
                </a:cubicBezTo>
                <a:cubicBezTo>
                  <a:pt x="4550" y="5479"/>
                  <a:pt x="4448" y="5456"/>
                  <a:pt x="4346" y="5422"/>
                </a:cubicBezTo>
                <a:cubicBezTo>
                  <a:pt x="4260" y="5376"/>
                  <a:pt x="4226" y="5274"/>
                  <a:pt x="4272" y="5189"/>
                </a:cubicBezTo>
                <a:cubicBezTo>
                  <a:pt x="4357" y="5036"/>
                  <a:pt x="4567" y="5007"/>
                  <a:pt x="4726" y="4984"/>
                </a:cubicBezTo>
                <a:cubicBezTo>
                  <a:pt x="4788" y="4972"/>
                  <a:pt x="4851" y="4965"/>
                  <a:pt x="4914" y="4965"/>
                </a:cubicBezTo>
                <a:close/>
                <a:moveTo>
                  <a:pt x="2965" y="5098"/>
                </a:moveTo>
                <a:cubicBezTo>
                  <a:pt x="3117" y="5098"/>
                  <a:pt x="3267" y="5128"/>
                  <a:pt x="3391" y="5212"/>
                </a:cubicBezTo>
                <a:cubicBezTo>
                  <a:pt x="3420" y="5234"/>
                  <a:pt x="3448" y="5257"/>
                  <a:pt x="3471" y="5280"/>
                </a:cubicBezTo>
                <a:cubicBezTo>
                  <a:pt x="3505" y="5314"/>
                  <a:pt x="3528" y="5354"/>
                  <a:pt x="3533" y="5399"/>
                </a:cubicBezTo>
                <a:cubicBezTo>
                  <a:pt x="3556" y="5507"/>
                  <a:pt x="3460" y="5575"/>
                  <a:pt x="3369" y="5598"/>
                </a:cubicBezTo>
                <a:lnTo>
                  <a:pt x="3363" y="5598"/>
                </a:lnTo>
                <a:cubicBezTo>
                  <a:pt x="3249" y="5609"/>
                  <a:pt x="3136" y="5615"/>
                  <a:pt x="3017" y="5615"/>
                </a:cubicBezTo>
                <a:cubicBezTo>
                  <a:pt x="2960" y="5618"/>
                  <a:pt x="2903" y="5619"/>
                  <a:pt x="2846" y="5619"/>
                </a:cubicBezTo>
                <a:cubicBezTo>
                  <a:pt x="2788" y="5619"/>
                  <a:pt x="2730" y="5618"/>
                  <a:pt x="2670" y="5615"/>
                </a:cubicBezTo>
                <a:cubicBezTo>
                  <a:pt x="2562" y="5609"/>
                  <a:pt x="2460" y="5581"/>
                  <a:pt x="2363" y="5524"/>
                </a:cubicBezTo>
                <a:cubicBezTo>
                  <a:pt x="2119" y="5359"/>
                  <a:pt x="2483" y="5178"/>
                  <a:pt x="2619" y="5143"/>
                </a:cubicBezTo>
                <a:cubicBezTo>
                  <a:pt x="2728" y="5116"/>
                  <a:pt x="2847" y="5098"/>
                  <a:pt x="2965" y="5098"/>
                </a:cubicBezTo>
                <a:close/>
                <a:moveTo>
                  <a:pt x="8793" y="6217"/>
                </a:moveTo>
                <a:cubicBezTo>
                  <a:pt x="8923" y="6217"/>
                  <a:pt x="9167" y="6257"/>
                  <a:pt x="9236" y="6376"/>
                </a:cubicBezTo>
                <a:cubicBezTo>
                  <a:pt x="9275" y="6444"/>
                  <a:pt x="9258" y="6529"/>
                  <a:pt x="9196" y="6569"/>
                </a:cubicBezTo>
                <a:lnTo>
                  <a:pt x="9190" y="6569"/>
                </a:lnTo>
                <a:cubicBezTo>
                  <a:pt x="9140" y="6604"/>
                  <a:pt x="9078" y="6621"/>
                  <a:pt x="9013" y="6621"/>
                </a:cubicBezTo>
                <a:cubicBezTo>
                  <a:pt x="9004" y="6621"/>
                  <a:pt x="8995" y="6621"/>
                  <a:pt x="8986" y="6620"/>
                </a:cubicBezTo>
                <a:cubicBezTo>
                  <a:pt x="8918" y="6620"/>
                  <a:pt x="8844" y="6614"/>
                  <a:pt x="8770" y="6609"/>
                </a:cubicBezTo>
                <a:cubicBezTo>
                  <a:pt x="8656" y="6597"/>
                  <a:pt x="8486" y="6586"/>
                  <a:pt x="8475" y="6455"/>
                </a:cubicBezTo>
                <a:cubicBezTo>
                  <a:pt x="8458" y="6296"/>
                  <a:pt x="8645" y="6217"/>
                  <a:pt x="8793" y="6217"/>
                </a:cubicBezTo>
                <a:close/>
                <a:moveTo>
                  <a:pt x="7469" y="6268"/>
                </a:moveTo>
                <a:cubicBezTo>
                  <a:pt x="7537" y="6268"/>
                  <a:pt x="7606" y="6274"/>
                  <a:pt x="7668" y="6291"/>
                </a:cubicBezTo>
                <a:cubicBezTo>
                  <a:pt x="7765" y="6308"/>
                  <a:pt x="7850" y="6376"/>
                  <a:pt x="7884" y="6472"/>
                </a:cubicBezTo>
                <a:cubicBezTo>
                  <a:pt x="7907" y="6546"/>
                  <a:pt x="7878" y="6620"/>
                  <a:pt x="7810" y="6660"/>
                </a:cubicBezTo>
                <a:cubicBezTo>
                  <a:pt x="7748" y="6694"/>
                  <a:pt x="7674" y="6717"/>
                  <a:pt x="7600" y="6717"/>
                </a:cubicBezTo>
                <a:cubicBezTo>
                  <a:pt x="7569" y="6719"/>
                  <a:pt x="7538" y="6720"/>
                  <a:pt x="7507" y="6720"/>
                </a:cubicBezTo>
                <a:cubicBezTo>
                  <a:pt x="7355" y="6720"/>
                  <a:pt x="7200" y="6697"/>
                  <a:pt x="7049" y="6654"/>
                </a:cubicBezTo>
                <a:cubicBezTo>
                  <a:pt x="6970" y="6631"/>
                  <a:pt x="6867" y="6592"/>
                  <a:pt x="6884" y="6489"/>
                </a:cubicBezTo>
                <a:cubicBezTo>
                  <a:pt x="6901" y="6416"/>
                  <a:pt x="6987" y="6370"/>
                  <a:pt x="7055" y="6342"/>
                </a:cubicBezTo>
                <a:cubicBezTo>
                  <a:pt x="7191" y="6296"/>
                  <a:pt x="7333" y="6268"/>
                  <a:pt x="7469" y="6268"/>
                </a:cubicBezTo>
                <a:close/>
                <a:moveTo>
                  <a:pt x="5530" y="6318"/>
                </a:moveTo>
                <a:cubicBezTo>
                  <a:pt x="5638" y="6318"/>
                  <a:pt x="5745" y="6337"/>
                  <a:pt x="5834" y="6393"/>
                </a:cubicBezTo>
                <a:cubicBezTo>
                  <a:pt x="5913" y="6433"/>
                  <a:pt x="5953" y="6524"/>
                  <a:pt x="5936" y="6609"/>
                </a:cubicBezTo>
                <a:cubicBezTo>
                  <a:pt x="5896" y="6739"/>
                  <a:pt x="5726" y="6762"/>
                  <a:pt x="5606" y="6773"/>
                </a:cubicBezTo>
                <a:cubicBezTo>
                  <a:pt x="5544" y="6780"/>
                  <a:pt x="5480" y="6783"/>
                  <a:pt x="5416" y="6783"/>
                </a:cubicBezTo>
                <a:cubicBezTo>
                  <a:pt x="5318" y="6783"/>
                  <a:pt x="5220" y="6776"/>
                  <a:pt x="5124" y="6762"/>
                </a:cubicBezTo>
                <a:cubicBezTo>
                  <a:pt x="4993" y="6745"/>
                  <a:pt x="4800" y="6643"/>
                  <a:pt x="4908" y="6501"/>
                </a:cubicBezTo>
                <a:cubicBezTo>
                  <a:pt x="4982" y="6416"/>
                  <a:pt x="5124" y="6376"/>
                  <a:pt x="5237" y="6353"/>
                </a:cubicBezTo>
                <a:cubicBezTo>
                  <a:pt x="5327" y="6334"/>
                  <a:pt x="5429" y="6318"/>
                  <a:pt x="5530" y="6318"/>
                </a:cubicBezTo>
                <a:close/>
                <a:moveTo>
                  <a:pt x="2492" y="0"/>
                </a:moveTo>
                <a:cubicBezTo>
                  <a:pt x="2400" y="0"/>
                  <a:pt x="2302" y="19"/>
                  <a:pt x="2199" y="60"/>
                </a:cubicBezTo>
                <a:cubicBezTo>
                  <a:pt x="1977" y="146"/>
                  <a:pt x="1796" y="316"/>
                  <a:pt x="1637" y="498"/>
                </a:cubicBezTo>
                <a:cubicBezTo>
                  <a:pt x="1046" y="1162"/>
                  <a:pt x="631" y="1974"/>
                  <a:pt x="370" y="2821"/>
                </a:cubicBezTo>
                <a:cubicBezTo>
                  <a:pt x="131" y="3593"/>
                  <a:pt x="7" y="4399"/>
                  <a:pt x="1" y="5206"/>
                </a:cubicBezTo>
                <a:cubicBezTo>
                  <a:pt x="1" y="5564"/>
                  <a:pt x="80" y="5944"/>
                  <a:pt x="325" y="6206"/>
                </a:cubicBezTo>
                <a:cubicBezTo>
                  <a:pt x="688" y="6592"/>
                  <a:pt x="1284" y="6597"/>
                  <a:pt x="1767" y="6717"/>
                </a:cubicBezTo>
                <a:cubicBezTo>
                  <a:pt x="2227" y="6819"/>
                  <a:pt x="2676" y="6955"/>
                  <a:pt x="3113" y="7131"/>
                </a:cubicBezTo>
                <a:lnTo>
                  <a:pt x="10474" y="7131"/>
                </a:lnTo>
                <a:cubicBezTo>
                  <a:pt x="10377" y="6688"/>
                  <a:pt x="10230" y="6257"/>
                  <a:pt x="10036" y="5848"/>
                </a:cubicBezTo>
                <a:cubicBezTo>
                  <a:pt x="9628" y="4962"/>
                  <a:pt x="9179" y="4098"/>
                  <a:pt x="8685" y="3258"/>
                </a:cubicBezTo>
                <a:cubicBezTo>
                  <a:pt x="8531" y="3002"/>
                  <a:pt x="8378" y="2696"/>
                  <a:pt x="8202" y="2389"/>
                </a:cubicBezTo>
                <a:cubicBezTo>
                  <a:pt x="7895" y="1855"/>
                  <a:pt x="7526" y="1321"/>
                  <a:pt x="7032" y="1083"/>
                </a:cubicBezTo>
                <a:cubicBezTo>
                  <a:pt x="6911" y="1026"/>
                  <a:pt x="6805" y="999"/>
                  <a:pt x="6710" y="999"/>
                </a:cubicBezTo>
                <a:cubicBezTo>
                  <a:pt x="6472" y="999"/>
                  <a:pt x="6301" y="1161"/>
                  <a:pt x="6135" y="1412"/>
                </a:cubicBezTo>
                <a:cubicBezTo>
                  <a:pt x="5859" y="1821"/>
                  <a:pt x="5372" y="2180"/>
                  <a:pt x="4876" y="2180"/>
                </a:cubicBezTo>
                <a:cubicBezTo>
                  <a:pt x="4717" y="2180"/>
                  <a:pt x="4557" y="2144"/>
                  <a:pt x="4402" y="2060"/>
                </a:cubicBezTo>
                <a:cubicBezTo>
                  <a:pt x="4153" y="1929"/>
                  <a:pt x="3971" y="1696"/>
                  <a:pt x="3823" y="1457"/>
                </a:cubicBezTo>
                <a:cubicBezTo>
                  <a:pt x="3539" y="979"/>
                  <a:pt x="3158" y="0"/>
                  <a:pt x="2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rot="-5400000">
            <a:off x="8882839" y="844235"/>
            <a:ext cx="140475" cy="56210"/>
          </a:xfrm>
          <a:custGeom>
            <a:avLst/>
            <a:gdLst/>
            <a:ahLst/>
            <a:cxnLst/>
            <a:rect l="l" t="t" r="r" b="b"/>
            <a:pathLst>
              <a:path w="1438" h="522" extrusionOk="0">
                <a:moveTo>
                  <a:pt x="845" y="0"/>
                </a:moveTo>
                <a:cubicBezTo>
                  <a:pt x="728" y="0"/>
                  <a:pt x="611" y="19"/>
                  <a:pt x="506" y="45"/>
                </a:cubicBezTo>
                <a:cubicBezTo>
                  <a:pt x="364" y="80"/>
                  <a:pt x="0" y="261"/>
                  <a:pt x="250" y="426"/>
                </a:cubicBezTo>
                <a:cubicBezTo>
                  <a:pt x="341" y="483"/>
                  <a:pt x="443" y="511"/>
                  <a:pt x="551" y="517"/>
                </a:cubicBezTo>
                <a:cubicBezTo>
                  <a:pt x="611" y="520"/>
                  <a:pt x="669" y="521"/>
                  <a:pt x="727" y="521"/>
                </a:cubicBezTo>
                <a:cubicBezTo>
                  <a:pt x="785" y="521"/>
                  <a:pt x="844" y="520"/>
                  <a:pt x="903" y="517"/>
                </a:cubicBezTo>
                <a:cubicBezTo>
                  <a:pt x="1017" y="517"/>
                  <a:pt x="1130" y="511"/>
                  <a:pt x="1250" y="500"/>
                </a:cubicBezTo>
                <a:cubicBezTo>
                  <a:pt x="1341" y="477"/>
                  <a:pt x="1437" y="409"/>
                  <a:pt x="1420" y="301"/>
                </a:cubicBezTo>
                <a:cubicBezTo>
                  <a:pt x="1409" y="256"/>
                  <a:pt x="1386" y="216"/>
                  <a:pt x="1352" y="182"/>
                </a:cubicBezTo>
                <a:cubicBezTo>
                  <a:pt x="1329" y="159"/>
                  <a:pt x="1301" y="136"/>
                  <a:pt x="1278" y="119"/>
                </a:cubicBezTo>
                <a:cubicBezTo>
                  <a:pt x="1152" y="32"/>
                  <a:pt x="999" y="0"/>
                  <a:pt x="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rot="-5400000">
            <a:off x="8877921" y="646198"/>
            <a:ext cx="123282" cy="57826"/>
          </a:xfrm>
          <a:custGeom>
            <a:avLst/>
            <a:gdLst/>
            <a:ahLst/>
            <a:cxnLst/>
            <a:rect l="l" t="t" r="r" b="b"/>
            <a:pathLst>
              <a:path w="1262" h="537" extrusionOk="0">
                <a:moveTo>
                  <a:pt x="689" y="0"/>
                </a:moveTo>
                <a:cubicBezTo>
                  <a:pt x="626" y="0"/>
                  <a:pt x="562" y="7"/>
                  <a:pt x="500" y="19"/>
                </a:cubicBezTo>
                <a:cubicBezTo>
                  <a:pt x="347" y="42"/>
                  <a:pt x="131" y="71"/>
                  <a:pt x="46" y="224"/>
                </a:cubicBezTo>
                <a:cubicBezTo>
                  <a:pt x="0" y="309"/>
                  <a:pt x="34" y="411"/>
                  <a:pt x="120" y="457"/>
                </a:cubicBezTo>
                <a:cubicBezTo>
                  <a:pt x="222" y="491"/>
                  <a:pt x="324" y="514"/>
                  <a:pt x="426" y="514"/>
                </a:cubicBezTo>
                <a:cubicBezTo>
                  <a:pt x="551" y="519"/>
                  <a:pt x="676" y="531"/>
                  <a:pt x="801" y="531"/>
                </a:cubicBezTo>
                <a:cubicBezTo>
                  <a:pt x="834" y="534"/>
                  <a:pt x="866" y="536"/>
                  <a:pt x="900" y="536"/>
                </a:cubicBezTo>
                <a:cubicBezTo>
                  <a:pt x="971" y="536"/>
                  <a:pt x="1044" y="527"/>
                  <a:pt x="1114" y="508"/>
                </a:cubicBezTo>
                <a:cubicBezTo>
                  <a:pt x="1210" y="474"/>
                  <a:pt x="1261" y="372"/>
                  <a:pt x="1227" y="275"/>
                </a:cubicBezTo>
                <a:cubicBezTo>
                  <a:pt x="1204" y="190"/>
                  <a:pt x="1153" y="122"/>
                  <a:pt x="1074" y="82"/>
                </a:cubicBezTo>
                <a:cubicBezTo>
                  <a:pt x="955" y="28"/>
                  <a:pt x="822" y="0"/>
                  <a:pt x="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rot="-5400000">
            <a:off x="8875298" y="465708"/>
            <a:ext cx="109898" cy="57072"/>
          </a:xfrm>
          <a:custGeom>
            <a:avLst/>
            <a:gdLst/>
            <a:ahLst/>
            <a:cxnLst/>
            <a:rect l="l" t="t" r="r" b="b"/>
            <a:pathLst>
              <a:path w="1125" h="530" extrusionOk="0">
                <a:moveTo>
                  <a:pt x="587" y="1"/>
                </a:moveTo>
                <a:cubicBezTo>
                  <a:pt x="545" y="1"/>
                  <a:pt x="502" y="4"/>
                  <a:pt x="460" y="12"/>
                </a:cubicBezTo>
                <a:cubicBezTo>
                  <a:pt x="318" y="34"/>
                  <a:pt x="108" y="108"/>
                  <a:pt x="57" y="267"/>
                </a:cubicBezTo>
                <a:cubicBezTo>
                  <a:pt x="0" y="483"/>
                  <a:pt x="278" y="500"/>
                  <a:pt x="420" y="511"/>
                </a:cubicBezTo>
                <a:cubicBezTo>
                  <a:pt x="523" y="523"/>
                  <a:pt x="630" y="528"/>
                  <a:pt x="738" y="528"/>
                </a:cubicBezTo>
                <a:cubicBezTo>
                  <a:pt x="753" y="529"/>
                  <a:pt x="768" y="530"/>
                  <a:pt x="782" y="530"/>
                </a:cubicBezTo>
                <a:cubicBezTo>
                  <a:pt x="857" y="530"/>
                  <a:pt x="928" y="517"/>
                  <a:pt x="1000" y="489"/>
                </a:cubicBezTo>
                <a:cubicBezTo>
                  <a:pt x="1079" y="449"/>
                  <a:pt x="1125" y="364"/>
                  <a:pt x="1107" y="279"/>
                </a:cubicBezTo>
                <a:cubicBezTo>
                  <a:pt x="1085" y="188"/>
                  <a:pt x="1022" y="119"/>
                  <a:pt x="943" y="85"/>
                </a:cubicBezTo>
                <a:cubicBezTo>
                  <a:pt x="833" y="31"/>
                  <a:pt x="711" y="1"/>
                  <a:pt x="5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rot="-5400000">
            <a:off x="8889426" y="322762"/>
            <a:ext cx="101888" cy="49319"/>
          </a:xfrm>
          <a:custGeom>
            <a:avLst/>
            <a:gdLst/>
            <a:ahLst/>
            <a:cxnLst/>
            <a:rect l="l" t="t" r="r" b="b"/>
            <a:pathLst>
              <a:path w="1043" h="458" extrusionOk="0">
                <a:moveTo>
                  <a:pt x="606" y="0"/>
                </a:moveTo>
                <a:cubicBezTo>
                  <a:pt x="597" y="0"/>
                  <a:pt x="588" y="1"/>
                  <a:pt x="580" y="1"/>
                </a:cubicBezTo>
                <a:cubicBezTo>
                  <a:pt x="564" y="1"/>
                  <a:pt x="547" y="1"/>
                  <a:pt x="528" y="1"/>
                </a:cubicBezTo>
                <a:cubicBezTo>
                  <a:pt x="358" y="1"/>
                  <a:pt x="87" y="10"/>
                  <a:pt x="46" y="194"/>
                </a:cubicBezTo>
                <a:cubicBezTo>
                  <a:pt x="1" y="370"/>
                  <a:pt x="222" y="427"/>
                  <a:pt x="353" y="444"/>
                </a:cubicBezTo>
                <a:cubicBezTo>
                  <a:pt x="415" y="452"/>
                  <a:pt x="478" y="457"/>
                  <a:pt x="540" y="457"/>
                </a:cubicBezTo>
                <a:cubicBezTo>
                  <a:pt x="563" y="457"/>
                  <a:pt x="586" y="457"/>
                  <a:pt x="609" y="455"/>
                </a:cubicBezTo>
                <a:cubicBezTo>
                  <a:pt x="688" y="455"/>
                  <a:pt x="768" y="438"/>
                  <a:pt x="841" y="415"/>
                </a:cubicBezTo>
                <a:cubicBezTo>
                  <a:pt x="915" y="398"/>
                  <a:pt x="972" y="342"/>
                  <a:pt x="989" y="273"/>
                </a:cubicBezTo>
                <a:cubicBezTo>
                  <a:pt x="1043" y="53"/>
                  <a:pt x="770" y="0"/>
                  <a:pt x="6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rot="-5400000">
            <a:off x="9025016" y="598681"/>
            <a:ext cx="112731" cy="50288"/>
          </a:xfrm>
          <a:custGeom>
            <a:avLst/>
            <a:gdLst/>
            <a:ahLst/>
            <a:cxnLst/>
            <a:rect l="l" t="t" r="r" b="b"/>
            <a:pathLst>
              <a:path w="1154" h="467" extrusionOk="0">
                <a:moveTo>
                  <a:pt x="730" y="1"/>
                </a:moveTo>
                <a:cubicBezTo>
                  <a:pt x="630" y="1"/>
                  <a:pt x="528" y="17"/>
                  <a:pt x="438" y="36"/>
                </a:cubicBezTo>
                <a:cubicBezTo>
                  <a:pt x="324" y="59"/>
                  <a:pt x="177" y="99"/>
                  <a:pt x="109" y="184"/>
                </a:cubicBezTo>
                <a:cubicBezTo>
                  <a:pt x="1" y="326"/>
                  <a:pt x="188" y="428"/>
                  <a:pt x="324" y="445"/>
                </a:cubicBezTo>
                <a:cubicBezTo>
                  <a:pt x="421" y="459"/>
                  <a:pt x="517" y="466"/>
                  <a:pt x="613" y="466"/>
                </a:cubicBezTo>
                <a:cubicBezTo>
                  <a:pt x="676" y="466"/>
                  <a:pt x="739" y="463"/>
                  <a:pt x="801" y="456"/>
                </a:cubicBezTo>
                <a:cubicBezTo>
                  <a:pt x="926" y="445"/>
                  <a:pt x="1097" y="422"/>
                  <a:pt x="1137" y="292"/>
                </a:cubicBezTo>
                <a:cubicBezTo>
                  <a:pt x="1154" y="207"/>
                  <a:pt x="1114" y="116"/>
                  <a:pt x="1034" y="76"/>
                </a:cubicBezTo>
                <a:cubicBezTo>
                  <a:pt x="946" y="20"/>
                  <a:pt x="839" y="1"/>
                  <a:pt x="7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rot="-5400000">
            <a:off x="9024446" y="403574"/>
            <a:ext cx="101595" cy="48780"/>
          </a:xfrm>
          <a:custGeom>
            <a:avLst/>
            <a:gdLst/>
            <a:ahLst/>
            <a:cxnLst/>
            <a:rect l="l" t="t" r="r" b="b"/>
            <a:pathLst>
              <a:path w="1040" h="453" extrusionOk="0">
                <a:moveTo>
                  <a:pt x="608" y="1"/>
                </a:moveTo>
                <a:cubicBezTo>
                  <a:pt x="466" y="1"/>
                  <a:pt x="324" y="29"/>
                  <a:pt x="193" y="75"/>
                </a:cubicBezTo>
                <a:cubicBezTo>
                  <a:pt x="120" y="103"/>
                  <a:pt x="34" y="149"/>
                  <a:pt x="23" y="228"/>
                </a:cubicBezTo>
                <a:cubicBezTo>
                  <a:pt x="0" y="325"/>
                  <a:pt x="103" y="364"/>
                  <a:pt x="188" y="387"/>
                </a:cubicBezTo>
                <a:cubicBezTo>
                  <a:pt x="334" y="430"/>
                  <a:pt x="488" y="453"/>
                  <a:pt x="644" y="453"/>
                </a:cubicBezTo>
                <a:cubicBezTo>
                  <a:pt x="675" y="453"/>
                  <a:pt x="707" y="452"/>
                  <a:pt x="739" y="450"/>
                </a:cubicBezTo>
                <a:cubicBezTo>
                  <a:pt x="807" y="450"/>
                  <a:pt x="881" y="427"/>
                  <a:pt x="943" y="393"/>
                </a:cubicBezTo>
                <a:cubicBezTo>
                  <a:pt x="1011" y="353"/>
                  <a:pt x="1040" y="279"/>
                  <a:pt x="1023" y="205"/>
                </a:cubicBezTo>
                <a:cubicBezTo>
                  <a:pt x="983" y="109"/>
                  <a:pt x="903" y="41"/>
                  <a:pt x="801" y="24"/>
                </a:cubicBezTo>
                <a:cubicBezTo>
                  <a:pt x="739" y="7"/>
                  <a:pt x="670" y="1"/>
                  <a:pt x="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rot="-5400000">
            <a:off x="9027541" y="261900"/>
            <a:ext cx="80006" cy="43073"/>
          </a:xfrm>
          <a:custGeom>
            <a:avLst/>
            <a:gdLst/>
            <a:ahLst/>
            <a:cxnLst/>
            <a:rect l="l" t="t" r="r" b="b"/>
            <a:pathLst>
              <a:path w="819" h="400" extrusionOk="0">
                <a:moveTo>
                  <a:pt x="358" y="0"/>
                </a:moveTo>
                <a:cubicBezTo>
                  <a:pt x="350" y="0"/>
                  <a:pt x="343" y="0"/>
                  <a:pt x="336" y="1"/>
                </a:cubicBezTo>
                <a:cubicBezTo>
                  <a:pt x="194" y="1"/>
                  <a:pt x="1" y="74"/>
                  <a:pt x="18" y="233"/>
                </a:cubicBezTo>
                <a:cubicBezTo>
                  <a:pt x="35" y="370"/>
                  <a:pt x="199" y="375"/>
                  <a:pt x="313" y="387"/>
                </a:cubicBezTo>
                <a:cubicBezTo>
                  <a:pt x="387" y="392"/>
                  <a:pt x="455" y="398"/>
                  <a:pt x="529" y="398"/>
                </a:cubicBezTo>
                <a:cubicBezTo>
                  <a:pt x="538" y="399"/>
                  <a:pt x="547" y="399"/>
                  <a:pt x="556" y="399"/>
                </a:cubicBezTo>
                <a:cubicBezTo>
                  <a:pt x="621" y="399"/>
                  <a:pt x="684" y="382"/>
                  <a:pt x="739" y="347"/>
                </a:cubicBezTo>
                <a:cubicBezTo>
                  <a:pt x="796" y="307"/>
                  <a:pt x="818" y="222"/>
                  <a:pt x="784" y="160"/>
                </a:cubicBezTo>
                <a:cubicBezTo>
                  <a:pt x="715" y="47"/>
                  <a:pt x="493" y="0"/>
                  <a:pt x="3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rot="-5400000">
            <a:off x="-149289" y="295395"/>
            <a:ext cx="983756" cy="685178"/>
          </a:xfrm>
          <a:custGeom>
            <a:avLst/>
            <a:gdLst/>
            <a:ahLst/>
            <a:cxnLst/>
            <a:rect l="l" t="t" r="r" b="b"/>
            <a:pathLst>
              <a:path w="11802" h="8220" extrusionOk="0">
                <a:moveTo>
                  <a:pt x="216" y="1"/>
                </a:moveTo>
                <a:cubicBezTo>
                  <a:pt x="85" y="415"/>
                  <a:pt x="63" y="858"/>
                  <a:pt x="34" y="1290"/>
                </a:cubicBezTo>
                <a:cubicBezTo>
                  <a:pt x="0" y="1813"/>
                  <a:pt x="23" y="2341"/>
                  <a:pt x="97" y="2858"/>
                </a:cubicBezTo>
                <a:cubicBezTo>
                  <a:pt x="227" y="3823"/>
                  <a:pt x="511" y="4794"/>
                  <a:pt x="1011" y="5635"/>
                </a:cubicBezTo>
                <a:cubicBezTo>
                  <a:pt x="2007" y="7317"/>
                  <a:pt x="4096" y="8219"/>
                  <a:pt x="5995" y="8219"/>
                </a:cubicBezTo>
                <a:cubicBezTo>
                  <a:pt x="6013" y="8219"/>
                  <a:pt x="6031" y="8219"/>
                  <a:pt x="6049" y="8219"/>
                </a:cubicBezTo>
                <a:cubicBezTo>
                  <a:pt x="6059" y="8219"/>
                  <a:pt x="6069" y="8219"/>
                  <a:pt x="6080" y="8219"/>
                </a:cubicBezTo>
                <a:cubicBezTo>
                  <a:pt x="7023" y="8219"/>
                  <a:pt x="7949" y="7964"/>
                  <a:pt x="8763" y="7492"/>
                </a:cubicBezTo>
                <a:cubicBezTo>
                  <a:pt x="10263" y="6589"/>
                  <a:pt x="11137" y="4959"/>
                  <a:pt x="11512" y="3295"/>
                </a:cubicBezTo>
                <a:cubicBezTo>
                  <a:pt x="11728" y="2318"/>
                  <a:pt x="11802" y="1313"/>
                  <a:pt x="11728" y="313"/>
                </a:cubicBezTo>
                <a:cubicBezTo>
                  <a:pt x="11717" y="211"/>
                  <a:pt x="11711" y="109"/>
                  <a:pt x="11700" y="7"/>
                </a:cubicBezTo>
                <a:lnTo>
                  <a:pt x="7963" y="7"/>
                </a:lnTo>
                <a:cubicBezTo>
                  <a:pt x="7929" y="415"/>
                  <a:pt x="7849" y="819"/>
                  <a:pt x="7724" y="1205"/>
                </a:cubicBezTo>
                <a:cubicBezTo>
                  <a:pt x="7650" y="1432"/>
                  <a:pt x="7531" y="1654"/>
                  <a:pt x="7327" y="1779"/>
                </a:cubicBezTo>
                <a:cubicBezTo>
                  <a:pt x="7233" y="1836"/>
                  <a:pt x="7130" y="1869"/>
                  <a:pt x="7029" y="1869"/>
                </a:cubicBezTo>
                <a:cubicBezTo>
                  <a:pt x="6921" y="1869"/>
                  <a:pt x="6815" y="1832"/>
                  <a:pt x="6725" y="1750"/>
                </a:cubicBezTo>
                <a:cubicBezTo>
                  <a:pt x="6543" y="1597"/>
                  <a:pt x="6463" y="1347"/>
                  <a:pt x="6441" y="1114"/>
                </a:cubicBezTo>
                <a:cubicBezTo>
                  <a:pt x="6412" y="847"/>
                  <a:pt x="6406" y="586"/>
                  <a:pt x="6412" y="319"/>
                </a:cubicBezTo>
                <a:lnTo>
                  <a:pt x="6412" y="7"/>
                </a:lnTo>
                <a:lnTo>
                  <a:pt x="3959" y="7"/>
                </a:lnTo>
                <a:cubicBezTo>
                  <a:pt x="3993" y="398"/>
                  <a:pt x="4021" y="790"/>
                  <a:pt x="4049" y="1182"/>
                </a:cubicBezTo>
                <a:cubicBezTo>
                  <a:pt x="4072" y="1460"/>
                  <a:pt x="4095" y="1739"/>
                  <a:pt x="4106" y="2017"/>
                </a:cubicBezTo>
                <a:cubicBezTo>
                  <a:pt x="4112" y="2239"/>
                  <a:pt x="4101" y="2466"/>
                  <a:pt x="3976" y="2653"/>
                </a:cubicBezTo>
                <a:cubicBezTo>
                  <a:pt x="3812" y="2885"/>
                  <a:pt x="3553" y="3019"/>
                  <a:pt x="3281" y="3019"/>
                </a:cubicBezTo>
                <a:cubicBezTo>
                  <a:pt x="3214" y="3019"/>
                  <a:pt x="3146" y="3011"/>
                  <a:pt x="3078" y="2994"/>
                </a:cubicBezTo>
                <a:cubicBezTo>
                  <a:pt x="2669" y="2892"/>
                  <a:pt x="2465" y="2460"/>
                  <a:pt x="2414" y="2074"/>
                </a:cubicBezTo>
                <a:cubicBezTo>
                  <a:pt x="2351" y="1563"/>
                  <a:pt x="2505" y="1057"/>
                  <a:pt x="2550" y="557"/>
                </a:cubicBezTo>
                <a:cubicBezTo>
                  <a:pt x="2567" y="370"/>
                  <a:pt x="2561" y="183"/>
                  <a:pt x="2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1">
    <p:spTree>
      <p:nvGrpSpPr>
        <p:cNvPr id="1" name="Shape 205"/>
        <p:cNvGrpSpPr/>
        <p:nvPr/>
      </p:nvGrpSpPr>
      <p:grpSpPr>
        <a:xfrm>
          <a:off x="0" y="0"/>
          <a:ext cx="0" cy="0"/>
          <a:chOff x="0" y="0"/>
          <a:chExt cx="0" cy="0"/>
        </a:xfrm>
      </p:grpSpPr>
      <p:sp>
        <p:nvSpPr>
          <p:cNvPr id="206" name="Google Shape;206;p18"/>
          <p:cNvSpPr txBox="1">
            <a:spLocks noGrp="1"/>
          </p:cNvSpPr>
          <p:nvPr>
            <p:ph type="title"/>
          </p:nvPr>
        </p:nvSpPr>
        <p:spPr>
          <a:xfrm>
            <a:off x="713225" y="347474"/>
            <a:ext cx="77175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7" name="Google Shape;207;p18"/>
          <p:cNvSpPr txBox="1">
            <a:spLocks noGrp="1"/>
          </p:cNvSpPr>
          <p:nvPr>
            <p:ph type="subTitle" idx="1"/>
          </p:nvPr>
        </p:nvSpPr>
        <p:spPr>
          <a:xfrm>
            <a:off x="713225" y="3713375"/>
            <a:ext cx="17427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08" name="Google Shape;208;p18"/>
          <p:cNvSpPr txBox="1">
            <a:spLocks noGrp="1"/>
          </p:cNvSpPr>
          <p:nvPr>
            <p:ph type="subTitle" idx="2"/>
          </p:nvPr>
        </p:nvSpPr>
        <p:spPr>
          <a:xfrm>
            <a:off x="713225" y="3299590"/>
            <a:ext cx="1742700" cy="3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solidFill>
                  <a:schemeClr val="accent6"/>
                </a:solidFill>
                <a:latin typeface="Chango"/>
                <a:ea typeface="Chango"/>
                <a:cs typeface="Chango"/>
                <a:sym typeface="Chango"/>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09" name="Google Shape;209;p18"/>
          <p:cNvSpPr txBox="1">
            <a:spLocks noGrp="1"/>
          </p:cNvSpPr>
          <p:nvPr>
            <p:ph type="subTitle" idx="3"/>
          </p:nvPr>
        </p:nvSpPr>
        <p:spPr>
          <a:xfrm>
            <a:off x="2704825" y="3713375"/>
            <a:ext cx="17427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0" name="Google Shape;210;p18"/>
          <p:cNvSpPr txBox="1">
            <a:spLocks noGrp="1"/>
          </p:cNvSpPr>
          <p:nvPr>
            <p:ph type="subTitle" idx="4"/>
          </p:nvPr>
        </p:nvSpPr>
        <p:spPr>
          <a:xfrm>
            <a:off x="2704825" y="3299590"/>
            <a:ext cx="1742700" cy="3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solidFill>
                  <a:schemeClr val="accent3"/>
                </a:solidFill>
                <a:latin typeface="Chango"/>
                <a:ea typeface="Chango"/>
                <a:cs typeface="Chango"/>
                <a:sym typeface="Chango"/>
              </a:defRPr>
            </a:lvl1pPr>
            <a:lvl2pPr lvl="1" rtl="0">
              <a:spcBef>
                <a:spcPts val="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1" name="Google Shape;211;p18"/>
          <p:cNvSpPr txBox="1">
            <a:spLocks noGrp="1"/>
          </p:cNvSpPr>
          <p:nvPr>
            <p:ph type="subTitle" idx="5"/>
          </p:nvPr>
        </p:nvSpPr>
        <p:spPr>
          <a:xfrm>
            <a:off x="4696425" y="3713375"/>
            <a:ext cx="17427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2" name="Google Shape;212;p18"/>
          <p:cNvSpPr txBox="1">
            <a:spLocks noGrp="1"/>
          </p:cNvSpPr>
          <p:nvPr>
            <p:ph type="subTitle" idx="6"/>
          </p:nvPr>
        </p:nvSpPr>
        <p:spPr>
          <a:xfrm>
            <a:off x="4696425" y="3299590"/>
            <a:ext cx="1742700" cy="3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solidFill>
                  <a:schemeClr val="accent4"/>
                </a:solidFill>
                <a:latin typeface="Chango"/>
                <a:ea typeface="Chango"/>
                <a:cs typeface="Chango"/>
                <a:sym typeface="Chango"/>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3" name="Google Shape;213;p18"/>
          <p:cNvSpPr txBox="1">
            <a:spLocks noGrp="1"/>
          </p:cNvSpPr>
          <p:nvPr>
            <p:ph type="subTitle" idx="7"/>
          </p:nvPr>
        </p:nvSpPr>
        <p:spPr>
          <a:xfrm>
            <a:off x="6688025" y="3713375"/>
            <a:ext cx="17427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4" name="Google Shape;214;p18"/>
          <p:cNvSpPr txBox="1">
            <a:spLocks noGrp="1"/>
          </p:cNvSpPr>
          <p:nvPr>
            <p:ph type="subTitle" idx="8"/>
          </p:nvPr>
        </p:nvSpPr>
        <p:spPr>
          <a:xfrm>
            <a:off x="6688025" y="3299590"/>
            <a:ext cx="1742700" cy="34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solidFill>
                  <a:schemeClr val="lt2"/>
                </a:solidFill>
                <a:latin typeface="Chango"/>
                <a:ea typeface="Chango"/>
                <a:cs typeface="Chango"/>
                <a:sym typeface="Chango"/>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5" name="Google Shape;215;p18"/>
          <p:cNvSpPr/>
          <p:nvPr/>
        </p:nvSpPr>
        <p:spPr>
          <a:xfrm>
            <a:off x="8587599" y="4371500"/>
            <a:ext cx="556428" cy="488099"/>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rgbClr val="F75D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rot="10800000">
            <a:off x="8311546" y="4783304"/>
            <a:ext cx="832479" cy="360596"/>
          </a:xfrm>
          <a:custGeom>
            <a:avLst/>
            <a:gdLst/>
            <a:ahLst/>
            <a:cxnLst/>
            <a:rect l="l" t="t" r="r" b="b"/>
            <a:pathLst>
              <a:path w="11695" h="5747" extrusionOk="0">
                <a:moveTo>
                  <a:pt x="0" y="1"/>
                </a:moveTo>
                <a:lnTo>
                  <a:pt x="0" y="5425"/>
                </a:lnTo>
                <a:cubicBezTo>
                  <a:pt x="463" y="5624"/>
                  <a:pt x="1017" y="5747"/>
                  <a:pt x="1677" y="5747"/>
                </a:cubicBezTo>
                <a:cubicBezTo>
                  <a:pt x="2011" y="5747"/>
                  <a:pt x="2374" y="5715"/>
                  <a:pt x="2766" y="5646"/>
                </a:cubicBezTo>
                <a:cubicBezTo>
                  <a:pt x="5617" y="5157"/>
                  <a:pt x="6078" y="4745"/>
                  <a:pt x="7076" y="4745"/>
                </a:cubicBezTo>
                <a:cubicBezTo>
                  <a:pt x="7456" y="4745"/>
                  <a:pt x="7914" y="4804"/>
                  <a:pt x="8610" y="4942"/>
                </a:cubicBezTo>
                <a:cubicBezTo>
                  <a:pt x="9049" y="5029"/>
                  <a:pt x="9423" y="5067"/>
                  <a:pt x="9742" y="5067"/>
                </a:cubicBezTo>
                <a:cubicBezTo>
                  <a:pt x="11263" y="5067"/>
                  <a:pt x="11538" y="4206"/>
                  <a:pt x="11609" y="3647"/>
                </a:cubicBezTo>
                <a:cubicBezTo>
                  <a:pt x="11694" y="2971"/>
                  <a:pt x="11047" y="1330"/>
                  <a:pt x="9757" y="506"/>
                </a:cubicBezTo>
                <a:cubicBezTo>
                  <a:pt x="9547" y="319"/>
                  <a:pt x="9320" y="148"/>
                  <a:pt x="9082" y="1"/>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8"/>
          <p:cNvSpPr/>
          <p:nvPr/>
        </p:nvSpPr>
        <p:spPr>
          <a:xfrm>
            <a:off x="0" y="0"/>
            <a:ext cx="262936"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8"/>
          <p:cNvSpPr/>
          <p:nvPr/>
        </p:nvSpPr>
        <p:spPr>
          <a:xfrm>
            <a:off x="8412607" y="52828"/>
            <a:ext cx="203677" cy="215039"/>
          </a:xfrm>
          <a:custGeom>
            <a:avLst/>
            <a:gdLst/>
            <a:ahLst/>
            <a:cxnLst/>
            <a:rect l="l" t="t" r="r" b="b"/>
            <a:pathLst>
              <a:path w="3260" h="3442" extrusionOk="0">
                <a:moveTo>
                  <a:pt x="1652" y="1"/>
                </a:moveTo>
                <a:cubicBezTo>
                  <a:pt x="1571" y="1"/>
                  <a:pt x="1490" y="29"/>
                  <a:pt x="1421" y="96"/>
                </a:cubicBezTo>
                <a:cubicBezTo>
                  <a:pt x="1245" y="267"/>
                  <a:pt x="1216" y="574"/>
                  <a:pt x="1222" y="801"/>
                </a:cubicBezTo>
                <a:cubicBezTo>
                  <a:pt x="1239" y="1011"/>
                  <a:pt x="1284" y="1215"/>
                  <a:pt x="1364" y="1408"/>
                </a:cubicBezTo>
                <a:cubicBezTo>
                  <a:pt x="1267" y="1340"/>
                  <a:pt x="1165" y="1278"/>
                  <a:pt x="1052" y="1232"/>
                </a:cubicBezTo>
                <a:cubicBezTo>
                  <a:pt x="904" y="1172"/>
                  <a:pt x="728" y="1119"/>
                  <a:pt x="559" y="1119"/>
                </a:cubicBezTo>
                <a:cubicBezTo>
                  <a:pt x="474" y="1119"/>
                  <a:pt x="391" y="1132"/>
                  <a:pt x="313" y="1164"/>
                </a:cubicBezTo>
                <a:cubicBezTo>
                  <a:pt x="109" y="1232"/>
                  <a:pt x="1" y="1460"/>
                  <a:pt x="80" y="1658"/>
                </a:cubicBezTo>
                <a:cubicBezTo>
                  <a:pt x="171" y="1891"/>
                  <a:pt x="404" y="1976"/>
                  <a:pt x="631" y="2010"/>
                </a:cubicBezTo>
                <a:cubicBezTo>
                  <a:pt x="764" y="2033"/>
                  <a:pt x="899" y="2044"/>
                  <a:pt x="1035" y="2044"/>
                </a:cubicBezTo>
                <a:cubicBezTo>
                  <a:pt x="1142" y="2044"/>
                  <a:pt x="1250" y="2037"/>
                  <a:pt x="1358" y="2022"/>
                </a:cubicBezTo>
                <a:lnTo>
                  <a:pt x="1358" y="2022"/>
                </a:lnTo>
                <a:cubicBezTo>
                  <a:pt x="1313" y="2067"/>
                  <a:pt x="1273" y="2118"/>
                  <a:pt x="1239" y="2169"/>
                </a:cubicBezTo>
                <a:cubicBezTo>
                  <a:pt x="1171" y="2272"/>
                  <a:pt x="1120" y="2385"/>
                  <a:pt x="1086" y="2505"/>
                </a:cubicBezTo>
                <a:cubicBezTo>
                  <a:pt x="1023" y="2737"/>
                  <a:pt x="1023" y="3038"/>
                  <a:pt x="1165" y="3243"/>
                </a:cubicBezTo>
                <a:cubicBezTo>
                  <a:pt x="1264" y="3371"/>
                  <a:pt x="1414" y="3442"/>
                  <a:pt x="1570" y="3442"/>
                </a:cubicBezTo>
                <a:cubicBezTo>
                  <a:pt x="1620" y="3442"/>
                  <a:pt x="1672" y="3434"/>
                  <a:pt x="1722" y="3419"/>
                </a:cubicBezTo>
                <a:cubicBezTo>
                  <a:pt x="1949" y="3339"/>
                  <a:pt x="2119" y="3152"/>
                  <a:pt x="2170" y="2919"/>
                </a:cubicBezTo>
                <a:cubicBezTo>
                  <a:pt x="2244" y="2641"/>
                  <a:pt x="2170" y="2368"/>
                  <a:pt x="2074" y="2107"/>
                </a:cubicBezTo>
                <a:lnTo>
                  <a:pt x="2074" y="2107"/>
                </a:lnTo>
                <a:cubicBezTo>
                  <a:pt x="2107" y="2109"/>
                  <a:pt x="2140" y="2110"/>
                  <a:pt x="2172" y="2110"/>
                </a:cubicBezTo>
                <a:cubicBezTo>
                  <a:pt x="2228" y="2110"/>
                  <a:pt x="2283" y="2106"/>
                  <a:pt x="2341" y="2096"/>
                </a:cubicBezTo>
                <a:cubicBezTo>
                  <a:pt x="2477" y="2084"/>
                  <a:pt x="2613" y="2056"/>
                  <a:pt x="2744" y="2005"/>
                </a:cubicBezTo>
                <a:cubicBezTo>
                  <a:pt x="2960" y="1920"/>
                  <a:pt x="3238" y="1726"/>
                  <a:pt x="3250" y="1465"/>
                </a:cubicBezTo>
                <a:cubicBezTo>
                  <a:pt x="3260" y="1207"/>
                  <a:pt x="3006" y="1075"/>
                  <a:pt x="2781" y="1075"/>
                </a:cubicBezTo>
                <a:cubicBezTo>
                  <a:pt x="2759" y="1075"/>
                  <a:pt x="2737" y="1076"/>
                  <a:pt x="2716" y="1079"/>
                </a:cubicBezTo>
                <a:cubicBezTo>
                  <a:pt x="2500" y="1119"/>
                  <a:pt x="2295" y="1204"/>
                  <a:pt x="2119" y="1329"/>
                </a:cubicBezTo>
                <a:cubicBezTo>
                  <a:pt x="2182" y="1164"/>
                  <a:pt x="2204" y="988"/>
                  <a:pt x="2199" y="812"/>
                </a:cubicBezTo>
                <a:cubicBezTo>
                  <a:pt x="2187" y="591"/>
                  <a:pt x="2165" y="369"/>
                  <a:pt x="2017" y="193"/>
                </a:cubicBezTo>
                <a:cubicBezTo>
                  <a:pt x="1928" y="82"/>
                  <a:pt x="1789" y="1"/>
                  <a:pt x="16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8"/>
          <p:cNvSpPr/>
          <p:nvPr/>
        </p:nvSpPr>
        <p:spPr>
          <a:xfrm>
            <a:off x="8730405" y="80199"/>
            <a:ext cx="166588" cy="186590"/>
          </a:xfrm>
          <a:custGeom>
            <a:avLst/>
            <a:gdLst/>
            <a:ahLst/>
            <a:cxnLst/>
            <a:rect l="l" t="t" r="r" b="b"/>
            <a:pathLst>
              <a:path w="3022" h="3385" extrusionOk="0">
                <a:moveTo>
                  <a:pt x="1526" y="0"/>
                </a:moveTo>
                <a:cubicBezTo>
                  <a:pt x="1422" y="0"/>
                  <a:pt x="1317" y="40"/>
                  <a:pt x="1233" y="119"/>
                </a:cubicBezTo>
                <a:cubicBezTo>
                  <a:pt x="1040" y="300"/>
                  <a:pt x="1028" y="607"/>
                  <a:pt x="1068" y="851"/>
                </a:cubicBezTo>
                <a:cubicBezTo>
                  <a:pt x="1091" y="987"/>
                  <a:pt x="1136" y="1118"/>
                  <a:pt x="1204" y="1237"/>
                </a:cubicBezTo>
                <a:cubicBezTo>
                  <a:pt x="1066" y="1187"/>
                  <a:pt x="921" y="1156"/>
                  <a:pt x="778" y="1156"/>
                </a:cubicBezTo>
                <a:cubicBezTo>
                  <a:pt x="629" y="1156"/>
                  <a:pt x="480" y="1190"/>
                  <a:pt x="341" y="1271"/>
                </a:cubicBezTo>
                <a:cubicBezTo>
                  <a:pt x="154" y="1385"/>
                  <a:pt x="0" y="1607"/>
                  <a:pt x="137" y="1817"/>
                </a:cubicBezTo>
                <a:cubicBezTo>
                  <a:pt x="262" y="2010"/>
                  <a:pt x="506" y="2101"/>
                  <a:pt x="722" y="2135"/>
                </a:cubicBezTo>
                <a:cubicBezTo>
                  <a:pt x="774" y="2143"/>
                  <a:pt x="828" y="2146"/>
                  <a:pt x="881" y="2146"/>
                </a:cubicBezTo>
                <a:cubicBezTo>
                  <a:pt x="984" y="2146"/>
                  <a:pt x="1089" y="2132"/>
                  <a:pt x="1193" y="2106"/>
                </a:cubicBezTo>
                <a:lnTo>
                  <a:pt x="1193" y="2106"/>
                </a:lnTo>
                <a:cubicBezTo>
                  <a:pt x="1114" y="2220"/>
                  <a:pt x="1062" y="2351"/>
                  <a:pt x="1040" y="2487"/>
                </a:cubicBezTo>
                <a:cubicBezTo>
                  <a:pt x="994" y="2731"/>
                  <a:pt x="1011" y="3009"/>
                  <a:pt x="1176" y="3208"/>
                </a:cubicBezTo>
                <a:cubicBezTo>
                  <a:pt x="1270" y="3323"/>
                  <a:pt x="1410" y="3385"/>
                  <a:pt x="1550" y="3385"/>
                </a:cubicBezTo>
                <a:cubicBezTo>
                  <a:pt x="1639" y="3385"/>
                  <a:pt x="1728" y="3361"/>
                  <a:pt x="1806" y="3310"/>
                </a:cubicBezTo>
                <a:cubicBezTo>
                  <a:pt x="2028" y="3168"/>
                  <a:pt x="2096" y="2896"/>
                  <a:pt x="2102" y="2646"/>
                </a:cubicBezTo>
                <a:cubicBezTo>
                  <a:pt x="2107" y="2396"/>
                  <a:pt x="2045" y="2152"/>
                  <a:pt x="1920" y="1930"/>
                </a:cubicBezTo>
                <a:lnTo>
                  <a:pt x="1920" y="1930"/>
                </a:lnTo>
                <a:cubicBezTo>
                  <a:pt x="1991" y="1941"/>
                  <a:pt x="2062" y="1946"/>
                  <a:pt x="2134" y="1946"/>
                </a:cubicBezTo>
                <a:cubicBezTo>
                  <a:pt x="2257" y="1946"/>
                  <a:pt x="2381" y="1931"/>
                  <a:pt x="2499" y="1902"/>
                </a:cubicBezTo>
                <a:cubicBezTo>
                  <a:pt x="2709" y="1834"/>
                  <a:pt x="2942" y="1680"/>
                  <a:pt x="2982" y="1448"/>
                </a:cubicBezTo>
                <a:cubicBezTo>
                  <a:pt x="3022" y="1271"/>
                  <a:pt x="2897" y="1101"/>
                  <a:pt x="2715" y="1078"/>
                </a:cubicBezTo>
                <a:cubicBezTo>
                  <a:pt x="2674" y="1071"/>
                  <a:pt x="2632" y="1067"/>
                  <a:pt x="2590" y="1067"/>
                </a:cubicBezTo>
                <a:cubicBezTo>
                  <a:pt x="2445" y="1067"/>
                  <a:pt x="2296" y="1107"/>
                  <a:pt x="2164" y="1146"/>
                </a:cubicBezTo>
                <a:cubicBezTo>
                  <a:pt x="2051" y="1181"/>
                  <a:pt x="1948" y="1226"/>
                  <a:pt x="1858" y="1288"/>
                </a:cubicBezTo>
                <a:cubicBezTo>
                  <a:pt x="1914" y="1146"/>
                  <a:pt x="1954" y="999"/>
                  <a:pt x="1971" y="845"/>
                </a:cubicBezTo>
                <a:cubicBezTo>
                  <a:pt x="2000" y="613"/>
                  <a:pt x="1982" y="334"/>
                  <a:pt x="1829" y="147"/>
                </a:cubicBezTo>
                <a:cubicBezTo>
                  <a:pt x="1752" y="49"/>
                  <a:pt x="1640"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p:nvPr/>
        </p:nvSpPr>
        <p:spPr>
          <a:xfrm>
            <a:off x="8959858" y="1508792"/>
            <a:ext cx="181637" cy="198331"/>
          </a:xfrm>
          <a:custGeom>
            <a:avLst/>
            <a:gdLst/>
            <a:ahLst/>
            <a:cxnLst/>
            <a:rect l="l" t="t" r="r" b="b"/>
            <a:pathLst>
              <a:path w="3295" h="3598" extrusionOk="0">
                <a:moveTo>
                  <a:pt x="1394" y="1"/>
                </a:moveTo>
                <a:cubicBezTo>
                  <a:pt x="1364" y="1"/>
                  <a:pt x="1332" y="7"/>
                  <a:pt x="1301" y="20"/>
                </a:cubicBezTo>
                <a:cubicBezTo>
                  <a:pt x="1182" y="77"/>
                  <a:pt x="1114" y="202"/>
                  <a:pt x="1068" y="310"/>
                </a:cubicBezTo>
                <a:cubicBezTo>
                  <a:pt x="972" y="577"/>
                  <a:pt x="966" y="861"/>
                  <a:pt x="1057" y="1128"/>
                </a:cubicBezTo>
                <a:cubicBezTo>
                  <a:pt x="1091" y="1230"/>
                  <a:pt x="1136" y="1326"/>
                  <a:pt x="1193" y="1423"/>
                </a:cubicBezTo>
                <a:cubicBezTo>
                  <a:pt x="1050" y="1372"/>
                  <a:pt x="899" y="1342"/>
                  <a:pt x="752" y="1342"/>
                </a:cubicBezTo>
                <a:cubicBezTo>
                  <a:pt x="572" y="1342"/>
                  <a:pt x="397" y="1387"/>
                  <a:pt x="250" y="1497"/>
                </a:cubicBezTo>
                <a:cubicBezTo>
                  <a:pt x="51" y="1633"/>
                  <a:pt x="0" y="1900"/>
                  <a:pt x="137" y="2099"/>
                </a:cubicBezTo>
                <a:cubicBezTo>
                  <a:pt x="262" y="2298"/>
                  <a:pt x="489" y="2388"/>
                  <a:pt x="716" y="2400"/>
                </a:cubicBezTo>
                <a:cubicBezTo>
                  <a:pt x="729" y="2400"/>
                  <a:pt x="742" y="2400"/>
                  <a:pt x="755" y="2400"/>
                </a:cubicBezTo>
                <a:cubicBezTo>
                  <a:pt x="924" y="2400"/>
                  <a:pt x="1091" y="2366"/>
                  <a:pt x="1244" y="2298"/>
                </a:cubicBezTo>
                <a:lnTo>
                  <a:pt x="1244" y="2298"/>
                </a:lnTo>
                <a:cubicBezTo>
                  <a:pt x="1187" y="2400"/>
                  <a:pt x="1148" y="2508"/>
                  <a:pt x="1125" y="2616"/>
                </a:cubicBezTo>
                <a:cubicBezTo>
                  <a:pt x="1062" y="2871"/>
                  <a:pt x="1006" y="3178"/>
                  <a:pt x="1165" y="3405"/>
                </a:cubicBezTo>
                <a:cubicBezTo>
                  <a:pt x="1242" y="3529"/>
                  <a:pt x="1377" y="3598"/>
                  <a:pt x="1515" y="3598"/>
                </a:cubicBezTo>
                <a:cubicBezTo>
                  <a:pt x="1598" y="3598"/>
                  <a:pt x="1682" y="3572"/>
                  <a:pt x="1755" y="3519"/>
                </a:cubicBezTo>
                <a:cubicBezTo>
                  <a:pt x="1960" y="3365"/>
                  <a:pt x="2062" y="3098"/>
                  <a:pt x="2119" y="2860"/>
                </a:cubicBezTo>
                <a:cubicBezTo>
                  <a:pt x="2187" y="2599"/>
                  <a:pt x="2198" y="2326"/>
                  <a:pt x="2164" y="2059"/>
                </a:cubicBezTo>
                <a:lnTo>
                  <a:pt x="2164" y="2059"/>
                </a:lnTo>
                <a:cubicBezTo>
                  <a:pt x="2249" y="2087"/>
                  <a:pt x="2340" y="2099"/>
                  <a:pt x="2431" y="2104"/>
                </a:cubicBezTo>
                <a:cubicBezTo>
                  <a:pt x="2477" y="2110"/>
                  <a:pt x="2523" y="2112"/>
                  <a:pt x="2569" y="2112"/>
                </a:cubicBezTo>
                <a:cubicBezTo>
                  <a:pt x="2676" y="2112"/>
                  <a:pt x="2784" y="2098"/>
                  <a:pt x="2891" y="2070"/>
                </a:cubicBezTo>
                <a:cubicBezTo>
                  <a:pt x="3118" y="1991"/>
                  <a:pt x="3294" y="1764"/>
                  <a:pt x="3192" y="1519"/>
                </a:cubicBezTo>
                <a:cubicBezTo>
                  <a:pt x="3106" y="1310"/>
                  <a:pt x="2897" y="1220"/>
                  <a:pt x="2684" y="1220"/>
                </a:cubicBezTo>
                <a:cubicBezTo>
                  <a:pt x="2643" y="1220"/>
                  <a:pt x="2602" y="1223"/>
                  <a:pt x="2562" y="1230"/>
                </a:cubicBezTo>
                <a:cubicBezTo>
                  <a:pt x="2329" y="1275"/>
                  <a:pt x="2102" y="1372"/>
                  <a:pt x="1914" y="1514"/>
                </a:cubicBezTo>
                <a:cubicBezTo>
                  <a:pt x="1999" y="1025"/>
                  <a:pt x="2039" y="452"/>
                  <a:pt x="1630" y="105"/>
                </a:cubicBezTo>
                <a:cubicBezTo>
                  <a:pt x="1559" y="47"/>
                  <a:pt x="1479" y="1"/>
                  <a:pt x="13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p:nvPr/>
        </p:nvSpPr>
        <p:spPr>
          <a:xfrm>
            <a:off x="8590771" y="258913"/>
            <a:ext cx="186929" cy="198221"/>
          </a:xfrm>
          <a:custGeom>
            <a:avLst/>
            <a:gdLst/>
            <a:ahLst/>
            <a:cxnLst/>
            <a:rect l="l" t="t" r="r" b="b"/>
            <a:pathLst>
              <a:path w="3391" h="3596" extrusionOk="0">
                <a:moveTo>
                  <a:pt x="1642" y="0"/>
                </a:moveTo>
                <a:cubicBezTo>
                  <a:pt x="1419" y="0"/>
                  <a:pt x="1235" y="170"/>
                  <a:pt x="1165" y="386"/>
                </a:cubicBezTo>
                <a:cubicBezTo>
                  <a:pt x="1074" y="722"/>
                  <a:pt x="1131" y="1079"/>
                  <a:pt x="1312" y="1369"/>
                </a:cubicBezTo>
                <a:cubicBezTo>
                  <a:pt x="1176" y="1306"/>
                  <a:pt x="1034" y="1261"/>
                  <a:pt x="886" y="1233"/>
                </a:cubicBezTo>
                <a:cubicBezTo>
                  <a:pt x="816" y="1220"/>
                  <a:pt x="741" y="1212"/>
                  <a:pt x="666" y="1212"/>
                </a:cubicBezTo>
                <a:cubicBezTo>
                  <a:pt x="509" y="1212"/>
                  <a:pt x="350" y="1245"/>
                  <a:pt x="227" y="1329"/>
                </a:cubicBezTo>
                <a:cubicBezTo>
                  <a:pt x="0" y="1483"/>
                  <a:pt x="57" y="1749"/>
                  <a:pt x="199" y="1943"/>
                </a:cubicBezTo>
                <a:cubicBezTo>
                  <a:pt x="358" y="2147"/>
                  <a:pt x="602" y="2272"/>
                  <a:pt x="864" y="2278"/>
                </a:cubicBezTo>
                <a:cubicBezTo>
                  <a:pt x="881" y="2278"/>
                  <a:pt x="899" y="2279"/>
                  <a:pt x="916" y="2279"/>
                </a:cubicBezTo>
                <a:cubicBezTo>
                  <a:pt x="1042" y="2279"/>
                  <a:pt x="1170" y="2261"/>
                  <a:pt x="1290" y="2221"/>
                </a:cubicBezTo>
                <a:lnTo>
                  <a:pt x="1290" y="2221"/>
                </a:lnTo>
                <a:cubicBezTo>
                  <a:pt x="1170" y="2391"/>
                  <a:pt x="1085" y="2584"/>
                  <a:pt x="1051" y="2789"/>
                </a:cubicBezTo>
                <a:cubicBezTo>
                  <a:pt x="1006" y="3090"/>
                  <a:pt x="1108" y="3465"/>
                  <a:pt x="1426" y="3573"/>
                </a:cubicBezTo>
                <a:cubicBezTo>
                  <a:pt x="1472" y="3588"/>
                  <a:pt x="1518" y="3596"/>
                  <a:pt x="1564" y="3596"/>
                </a:cubicBezTo>
                <a:cubicBezTo>
                  <a:pt x="1766" y="3596"/>
                  <a:pt x="1955" y="3454"/>
                  <a:pt x="2062" y="3283"/>
                </a:cubicBezTo>
                <a:cubicBezTo>
                  <a:pt x="2181" y="3090"/>
                  <a:pt x="2198" y="2823"/>
                  <a:pt x="2198" y="2601"/>
                </a:cubicBezTo>
                <a:cubicBezTo>
                  <a:pt x="2210" y="2442"/>
                  <a:pt x="2193" y="2278"/>
                  <a:pt x="2147" y="2119"/>
                </a:cubicBezTo>
                <a:lnTo>
                  <a:pt x="2147" y="2119"/>
                </a:lnTo>
                <a:cubicBezTo>
                  <a:pt x="2289" y="2164"/>
                  <a:pt x="2437" y="2187"/>
                  <a:pt x="2584" y="2192"/>
                </a:cubicBezTo>
                <a:cubicBezTo>
                  <a:pt x="2632" y="2196"/>
                  <a:pt x="2680" y="2198"/>
                  <a:pt x="2728" y="2198"/>
                </a:cubicBezTo>
                <a:cubicBezTo>
                  <a:pt x="2905" y="2198"/>
                  <a:pt x="3081" y="2167"/>
                  <a:pt x="3215" y="2051"/>
                </a:cubicBezTo>
                <a:cubicBezTo>
                  <a:pt x="3391" y="1909"/>
                  <a:pt x="3391" y="1636"/>
                  <a:pt x="3255" y="1460"/>
                </a:cubicBezTo>
                <a:cubicBezTo>
                  <a:pt x="3131" y="1297"/>
                  <a:pt x="2950" y="1243"/>
                  <a:pt x="2761" y="1243"/>
                </a:cubicBezTo>
                <a:cubicBezTo>
                  <a:pt x="2706" y="1243"/>
                  <a:pt x="2651" y="1248"/>
                  <a:pt x="2596" y="1255"/>
                </a:cubicBezTo>
                <a:cubicBezTo>
                  <a:pt x="2420" y="1284"/>
                  <a:pt x="2255" y="1352"/>
                  <a:pt x="2107" y="1448"/>
                </a:cubicBezTo>
                <a:cubicBezTo>
                  <a:pt x="2193" y="1227"/>
                  <a:pt x="2238" y="988"/>
                  <a:pt x="2227" y="756"/>
                </a:cubicBezTo>
                <a:cubicBezTo>
                  <a:pt x="2215" y="460"/>
                  <a:pt x="2085" y="125"/>
                  <a:pt x="1784" y="23"/>
                </a:cubicBezTo>
                <a:cubicBezTo>
                  <a:pt x="1735" y="7"/>
                  <a:pt x="1687" y="0"/>
                  <a:pt x="16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8"/>
          <p:cNvSpPr/>
          <p:nvPr/>
        </p:nvSpPr>
        <p:spPr>
          <a:xfrm>
            <a:off x="8553364" y="887084"/>
            <a:ext cx="190126" cy="196291"/>
          </a:xfrm>
          <a:custGeom>
            <a:avLst/>
            <a:gdLst/>
            <a:ahLst/>
            <a:cxnLst/>
            <a:rect l="l" t="t" r="r" b="b"/>
            <a:pathLst>
              <a:path w="3449" h="3561" extrusionOk="0">
                <a:moveTo>
                  <a:pt x="1561" y="1"/>
                </a:moveTo>
                <a:cubicBezTo>
                  <a:pt x="1504" y="1"/>
                  <a:pt x="1447" y="12"/>
                  <a:pt x="1392" y="35"/>
                </a:cubicBezTo>
                <a:cubicBezTo>
                  <a:pt x="1279" y="103"/>
                  <a:pt x="1188" y="211"/>
                  <a:pt x="1154" y="341"/>
                </a:cubicBezTo>
                <a:cubicBezTo>
                  <a:pt x="1040" y="648"/>
                  <a:pt x="1046" y="989"/>
                  <a:pt x="1159" y="1295"/>
                </a:cubicBezTo>
                <a:cubicBezTo>
                  <a:pt x="1171" y="1312"/>
                  <a:pt x="1176" y="1329"/>
                  <a:pt x="1188" y="1346"/>
                </a:cubicBezTo>
                <a:cubicBezTo>
                  <a:pt x="1059" y="1299"/>
                  <a:pt x="923" y="1276"/>
                  <a:pt x="787" y="1276"/>
                </a:cubicBezTo>
                <a:cubicBezTo>
                  <a:pt x="695" y="1276"/>
                  <a:pt x="603" y="1286"/>
                  <a:pt x="512" y="1307"/>
                </a:cubicBezTo>
                <a:cubicBezTo>
                  <a:pt x="256" y="1375"/>
                  <a:pt x="1" y="1613"/>
                  <a:pt x="6" y="1897"/>
                </a:cubicBezTo>
                <a:cubicBezTo>
                  <a:pt x="18" y="2232"/>
                  <a:pt x="410" y="2340"/>
                  <a:pt x="676" y="2374"/>
                </a:cubicBezTo>
                <a:cubicBezTo>
                  <a:pt x="755" y="2384"/>
                  <a:pt x="833" y="2388"/>
                  <a:pt x="911" y="2388"/>
                </a:cubicBezTo>
                <a:cubicBezTo>
                  <a:pt x="1019" y="2388"/>
                  <a:pt x="1127" y="2380"/>
                  <a:pt x="1233" y="2363"/>
                </a:cubicBezTo>
                <a:cubicBezTo>
                  <a:pt x="1307" y="2346"/>
                  <a:pt x="1381" y="2323"/>
                  <a:pt x="1449" y="2301"/>
                </a:cubicBezTo>
                <a:lnTo>
                  <a:pt x="1449" y="2301"/>
                </a:lnTo>
                <a:cubicBezTo>
                  <a:pt x="1210" y="2653"/>
                  <a:pt x="1074" y="3170"/>
                  <a:pt x="1409" y="3454"/>
                </a:cubicBezTo>
                <a:cubicBezTo>
                  <a:pt x="1497" y="3526"/>
                  <a:pt x="1596" y="3560"/>
                  <a:pt x="1694" y="3560"/>
                </a:cubicBezTo>
                <a:cubicBezTo>
                  <a:pt x="1817" y="3560"/>
                  <a:pt x="1939" y="3506"/>
                  <a:pt x="2034" y="3408"/>
                </a:cubicBezTo>
                <a:cubicBezTo>
                  <a:pt x="2210" y="3232"/>
                  <a:pt x="2295" y="2971"/>
                  <a:pt x="2318" y="2727"/>
                </a:cubicBezTo>
                <a:cubicBezTo>
                  <a:pt x="2335" y="2494"/>
                  <a:pt x="2295" y="2267"/>
                  <a:pt x="2193" y="2056"/>
                </a:cubicBezTo>
                <a:lnTo>
                  <a:pt x="2193" y="2056"/>
                </a:lnTo>
                <a:cubicBezTo>
                  <a:pt x="2335" y="2110"/>
                  <a:pt x="2486" y="2137"/>
                  <a:pt x="2637" y="2137"/>
                </a:cubicBezTo>
                <a:cubicBezTo>
                  <a:pt x="2757" y="2137"/>
                  <a:pt x="2878" y="2120"/>
                  <a:pt x="2994" y="2085"/>
                </a:cubicBezTo>
                <a:cubicBezTo>
                  <a:pt x="3136" y="2039"/>
                  <a:pt x="3300" y="1971"/>
                  <a:pt x="3374" y="1829"/>
                </a:cubicBezTo>
                <a:cubicBezTo>
                  <a:pt x="3425" y="1733"/>
                  <a:pt x="3448" y="1613"/>
                  <a:pt x="3437" y="1506"/>
                </a:cubicBezTo>
                <a:cubicBezTo>
                  <a:pt x="3387" y="1262"/>
                  <a:pt x="3165" y="1194"/>
                  <a:pt x="2930" y="1194"/>
                </a:cubicBezTo>
                <a:cubicBezTo>
                  <a:pt x="2759" y="1194"/>
                  <a:pt x="2582" y="1230"/>
                  <a:pt x="2460" y="1261"/>
                </a:cubicBezTo>
                <a:cubicBezTo>
                  <a:pt x="2289" y="1301"/>
                  <a:pt x="2130" y="1369"/>
                  <a:pt x="1983" y="1466"/>
                </a:cubicBezTo>
                <a:cubicBezTo>
                  <a:pt x="2051" y="1267"/>
                  <a:pt x="2085" y="1057"/>
                  <a:pt x="2085" y="847"/>
                </a:cubicBezTo>
                <a:cubicBezTo>
                  <a:pt x="2091" y="563"/>
                  <a:pt x="2045" y="211"/>
                  <a:pt x="1767" y="57"/>
                </a:cubicBezTo>
                <a:cubicBezTo>
                  <a:pt x="1703" y="19"/>
                  <a:pt x="1633" y="1"/>
                  <a:pt x="1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p:cNvSpPr/>
          <p:nvPr/>
        </p:nvSpPr>
        <p:spPr>
          <a:xfrm>
            <a:off x="8549675" y="512691"/>
            <a:ext cx="591822" cy="945075"/>
          </a:xfrm>
          <a:custGeom>
            <a:avLst/>
            <a:gdLst/>
            <a:ahLst/>
            <a:cxnLst/>
            <a:rect l="l" t="t" r="r" b="b"/>
            <a:pathLst>
              <a:path w="10736" h="17145" extrusionOk="0">
                <a:moveTo>
                  <a:pt x="5339" y="0"/>
                </a:moveTo>
                <a:cubicBezTo>
                  <a:pt x="2861" y="0"/>
                  <a:pt x="1" y="555"/>
                  <a:pt x="1069" y="3102"/>
                </a:cubicBezTo>
                <a:cubicBezTo>
                  <a:pt x="1387" y="3852"/>
                  <a:pt x="1978" y="4443"/>
                  <a:pt x="2517" y="5028"/>
                </a:cubicBezTo>
                <a:cubicBezTo>
                  <a:pt x="3630" y="6232"/>
                  <a:pt x="4806" y="7430"/>
                  <a:pt x="5516" y="8946"/>
                </a:cubicBezTo>
                <a:cubicBezTo>
                  <a:pt x="6022" y="10009"/>
                  <a:pt x="6169" y="11201"/>
                  <a:pt x="5948" y="12354"/>
                </a:cubicBezTo>
                <a:cubicBezTo>
                  <a:pt x="5823" y="12990"/>
                  <a:pt x="5567" y="13581"/>
                  <a:pt x="5351" y="14183"/>
                </a:cubicBezTo>
                <a:cubicBezTo>
                  <a:pt x="5147" y="14740"/>
                  <a:pt x="4840" y="15461"/>
                  <a:pt x="5067" y="16057"/>
                </a:cubicBezTo>
                <a:cubicBezTo>
                  <a:pt x="5323" y="16739"/>
                  <a:pt x="6095" y="17085"/>
                  <a:pt x="6754" y="17136"/>
                </a:cubicBezTo>
                <a:cubicBezTo>
                  <a:pt x="6824" y="17142"/>
                  <a:pt x="6893" y="17145"/>
                  <a:pt x="6962" y="17145"/>
                </a:cubicBezTo>
                <a:cubicBezTo>
                  <a:pt x="7577" y="17145"/>
                  <a:pt x="8175" y="16920"/>
                  <a:pt x="8640" y="16512"/>
                </a:cubicBezTo>
                <a:cubicBezTo>
                  <a:pt x="9162" y="16034"/>
                  <a:pt x="9503" y="15393"/>
                  <a:pt x="9600" y="14694"/>
                </a:cubicBezTo>
                <a:cubicBezTo>
                  <a:pt x="9798" y="13388"/>
                  <a:pt x="9168" y="12116"/>
                  <a:pt x="8606" y="10997"/>
                </a:cubicBezTo>
                <a:cubicBezTo>
                  <a:pt x="8004" y="9804"/>
                  <a:pt x="7629" y="8441"/>
                  <a:pt x="7765" y="7084"/>
                </a:cubicBezTo>
                <a:cubicBezTo>
                  <a:pt x="7879" y="6016"/>
                  <a:pt x="8356" y="5096"/>
                  <a:pt x="8935" y="4227"/>
                </a:cubicBezTo>
                <a:lnTo>
                  <a:pt x="8969" y="4176"/>
                </a:lnTo>
                <a:cubicBezTo>
                  <a:pt x="9548" y="3307"/>
                  <a:pt x="10735" y="2171"/>
                  <a:pt x="9980" y="1041"/>
                </a:cubicBezTo>
                <a:cubicBezTo>
                  <a:pt x="9577" y="439"/>
                  <a:pt x="8770" y="331"/>
                  <a:pt x="8123" y="217"/>
                </a:cubicBezTo>
                <a:cubicBezTo>
                  <a:pt x="7571" y="121"/>
                  <a:pt x="6497" y="0"/>
                  <a:pt x="5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243"/>
        <p:cNvGrpSpPr/>
        <p:nvPr/>
      </p:nvGrpSpPr>
      <p:grpSpPr>
        <a:xfrm>
          <a:off x="0" y="0"/>
          <a:ext cx="0" cy="0"/>
          <a:chOff x="0" y="0"/>
          <a:chExt cx="0" cy="0"/>
        </a:xfrm>
      </p:grpSpPr>
      <p:sp>
        <p:nvSpPr>
          <p:cNvPr id="244" name="Google Shape;244;p20"/>
          <p:cNvSpPr txBox="1">
            <a:spLocks noGrp="1"/>
          </p:cNvSpPr>
          <p:nvPr>
            <p:ph type="title"/>
          </p:nvPr>
        </p:nvSpPr>
        <p:spPr>
          <a:xfrm>
            <a:off x="2639550" y="4174775"/>
            <a:ext cx="3864900" cy="4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5" name="Google Shape;245;p20"/>
          <p:cNvSpPr txBox="1">
            <a:spLocks noGrp="1"/>
          </p:cNvSpPr>
          <p:nvPr>
            <p:ph type="subTitle" idx="1"/>
          </p:nvPr>
        </p:nvSpPr>
        <p:spPr>
          <a:xfrm>
            <a:off x="1783950" y="3334200"/>
            <a:ext cx="5870700" cy="74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8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246" name="Google Shape;246;p20"/>
          <p:cNvSpPr/>
          <p:nvPr/>
        </p:nvSpPr>
        <p:spPr>
          <a:xfrm>
            <a:off x="7287527" y="2759918"/>
            <a:ext cx="1730932" cy="2317313"/>
          </a:xfrm>
          <a:custGeom>
            <a:avLst/>
            <a:gdLst/>
            <a:ahLst/>
            <a:cxnLst/>
            <a:rect l="l" t="t" r="r" b="b"/>
            <a:pathLst>
              <a:path w="13620" h="18234" extrusionOk="0">
                <a:moveTo>
                  <a:pt x="12671" y="1"/>
                </a:moveTo>
                <a:cubicBezTo>
                  <a:pt x="12455" y="1"/>
                  <a:pt x="12238" y="130"/>
                  <a:pt x="12103" y="309"/>
                </a:cubicBezTo>
                <a:cubicBezTo>
                  <a:pt x="11944" y="513"/>
                  <a:pt x="11876" y="775"/>
                  <a:pt x="11819" y="1030"/>
                </a:cubicBezTo>
                <a:cubicBezTo>
                  <a:pt x="11592" y="2104"/>
                  <a:pt x="11552" y="3211"/>
                  <a:pt x="11529" y="4307"/>
                </a:cubicBezTo>
                <a:cubicBezTo>
                  <a:pt x="11478" y="6982"/>
                  <a:pt x="11490" y="9652"/>
                  <a:pt x="11569" y="12332"/>
                </a:cubicBezTo>
                <a:cubicBezTo>
                  <a:pt x="11586" y="12991"/>
                  <a:pt x="11615" y="13661"/>
                  <a:pt x="11444" y="14297"/>
                </a:cubicBezTo>
                <a:cubicBezTo>
                  <a:pt x="11280" y="14939"/>
                  <a:pt x="10893" y="15553"/>
                  <a:pt x="10297" y="15831"/>
                </a:cubicBezTo>
                <a:cubicBezTo>
                  <a:pt x="9928" y="16007"/>
                  <a:pt x="9508" y="16041"/>
                  <a:pt x="9099" y="16064"/>
                </a:cubicBezTo>
                <a:cubicBezTo>
                  <a:pt x="7635" y="16159"/>
                  <a:pt x="6169" y="16206"/>
                  <a:pt x="4703" y="16206"/>
                </a:cubicBezTo>
                <a:cubicBezTo>
                  <a:pt x="3813" y="16206"/>
                  <a:pt x="2923" y="16189"/>
                  <a:pt x="2033" y="16155"/>
                </a:cubicBezTo>
                <a:cubicBezTo>
                  <a:pt x="1902" y="16149"/>
                  <a:pt x="1769" y="16144"/>
                  <a:pt x="1636" y="16144"/>
                </a:cubicBezTo>
                <a:cubicBezTo>
                  <a:pt x="1330" y="16144"/>
                  <a:pt x="1026" y="16172"/>
                  <a:pt x="744" y="16291"/>
                </a:cubicBezTo>
                <a:cubicBezTo>
                  <a:pt x="341" y="16456"/>
                  <a:pt x="0" y="16870"/>
                  <a:pt x="68" y="17296"/>
                </a:cubicBezTo>
                <a:cubicBezTo>
                  <a:pt x="127" y="17672"/>
                  <a:pt x="497" y="17952"/>
                  <a:pt x="878" y="17952"/>
                </a:cubicBezTo>
                <a:cubicBezTo>
                  <a:pt x="900" y="17952"/>
                  <a:pt x="921" y="17951"/>
                  <a:pt x="943" y="17949"/>
                </a:cubicBezTo>
                <a:cubicBezTo>
                  <a:pt x="1340" y="17915"/>
                  <a:pt x="1681" y="17586"/>
                  <a:pt x="1778" y="17200"/>
                </a:cubicBezTo>
                <a:cubicBezTo>
                  <a:pt x="1778" y="17688"/>
                  <a:pt x="2141" y="18103"/>
                  <a:pt x="2624" y="18159"/>
                </a:cubicBezTo>
                <a:cubicBezTo>
                  <a:pt x="2662" y="18164"/>
                  <a:pt x="2701" y="18166"/>
                  <a:pt x="2738" y="18166"/>
                </a:cubicBezTo>
                <a:cubicBezTo>
                  <a:pt x="3181" y="18166"/>
                  <a:pt x="3570" y="17866"/>
                  <a:pt x="3675" y="17427"/>
                </a:cubicBezTo>
                <a:cubicBezTo>
                  <a:pt x="3841" y="17893"/>
                  <a:pt x="4257" y="18234"/>
                  <a:pt x="4747" y="18234"/>
                </a:cubicBezTo>
                <a:cubicBezTo>
                  <a:pt x="4758" y="18234"/>
                  <a:pt x="4770" y="18234"/>
                  <a:pt x="4782" y="18233"/>
                </a:cubicBezTo>
                <a:cubicBezTo>
                  <a:pt x="5293" y="18216"/>
                  <a:pt x="5628" y="17836"/>
                  <a:pt x="5765" y="17347"/>
                </a:cubicBezTo>
                <a:cubicBezTo>
                  <a:pt x="5848" y="17836"/>
                  <a:pt x="6273" y="18188"/>
                  <a:pt x="6764" y="18188"/>
                </a:cubicBezTo>
                <a:cubicBezTo>
                  <a:pt x="6775" y="18188"/>
                  <a:pt x="6787" y="18188"/>
                  <a:pt x="6798" y="18188"/>
                </a:cubicBezTo>
                <a:cubicBezTo>
                  <a:pt x="7304" y="18171"/>
                  <a:pt x="7724" y="17785"/>
                  <a:pt x="7775" y="17285"/>
                </a:cubicBezTo>
                <a:cubicBezTo>
                  <a:pt x="7914" y="17733"/>
                  <a:pt x="8244" y="18061"/>
                  <a:pt x="8693" y="18061"/>
                </a:cubicBezTo>
                <a:cubicBezTo>
                  <a:pt x="8722" y="18061"/>
                  <a:pt x="8751" y="18060"/>
                  <a:pt x="8781" y="18057"/>
                </a:cubicBezTo>
                <a:cubicBezTo>
                  <a:pt x="9292" y="18006"/>
                  <a:pt x="9706" y="17620"/>
                  <a:pt x="9792" y="17109"/>
                </a:cubicBezTo>
                <a:cubicBezTo>
                  <a:pt x="9843" y="17501"/>
                  <a:pt x="10325" y="17909"/>
                  <a:pt x="10717" y="17921"/>
                </a:cubicBezTo>
                <a:cubicBezTo>
                  <a:pt x="10726" y="17921"/>
                  <a:pt x="10736" y="17921"/>
                  <a:pt x="10745" y="17921"/>
                </a:cubicBezTo>
                <a:cubicBezTo>
                  <a:pt x="11132" y="17921"/>
                  <a:pt x="11721" y="17691"/>
                  <a:pt x="11637" y="17103"/>
                </a:cubicBezTo>
                <a:lnTo>
                  <a:pt x="11637" y="17103"/>
                </a:lnTo>
                <a:cubicBezTo>
                  <a:pt x="11825" y="17387"/>
                  <a:pt x="12041" y="17694"/>
                  <a:pt x="12376" y="17762"/>
                </a:cubicBezTo>
                <a:cubicBezTo>
                  <a:pt x="12419" y="17771"/>
                  <a:pt x="12463" y="17776"/>
                  <a:pt x="12506" y="17776"/>
                </a:cubicBezTo>
                <a:cubicBezTo>
                  <a:pt x="12835" y="17776"/>
                  <a:pt x="13145" y="17523"/>
                  <a:pt x="13290" y="17217"/>
                </a:cubicBezTo>
                <a:cubicBezTo>
                  <a:pt x="13449" y="16870"/>
                  <a:pt x="13455" y="16473"/>
                  <a:pt x="13449" y="16086"/>
                </a:cubicBezTo>
                <a:cubicBezTo>
                  <a:pt x="13443" y="12383"/>
                  <a:pt x="13619" y="2274"/>
                  <a:pt x="13387" y="945"/>
                </a:cubicBezTo>
                <a:cubicBezTo>
                  <a:pt x="13318" y="559"/>
                  <a:pt x="13171" y="104"/>
                  <a:pt x="12785" y="13"/>
                </a:cubicBezTo>
                <a:cubicBezTo>
                  <a:pt x="12747" y="5"/>
                  <a:pt x="12709" y="1"/>
                  <a:pt x="12671" y="1"/>
                </a:cubicBezTo>
                <a:close/>
              </a:path>
            </a:pathLst>
          </a:custGeom>
          <a:solidFill>
            <a:srgbClr val="F75D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20"/>
          <p:cNvGrpSpPr/>
          <p:nvPr/>
        </p:nvGrpSpPr>
        <p:grpSpPr>
          <a:xfrm>
            <a:off x="57626" y="3921804"/>
            <a:ext cx="1730950" cy="1155500"/>
            <a:chOff x="57625" y="4142655"/>
            <a:chExt cx="1399992" cy="934568"/>
          </a:xfrm>
        </p:grpSpPr>
        <p:sp>
          <p:nvSpPr>
            <p:cNvPr id="248" name="Google Shape;248;p20"/>
            <p:cNvSpPr/>
            <p:nvPr/>
          </p:nvSpPr>
          <p:spPr>
            <a:xfrm>
              <a:off x="57625" y="4142655"/>
              <a:ext cx="1399992" cy="934568"/>
            </a:xfrm>
            <a:custGeom>
              <a:avLst/>
              <a:gdLst/>
              <a:ahLst/>
              <a:cxnLst/>
              <a:rect l="l" t="t" r="r" b="b"/>
              <a:pathLst>
                <a:path w="12950" h="8645" extrusionOk="0">
                  <a:moveTo>
                    <a:pt x="903" y="0"/>
                  </a:moveTo>
                  <a:cubicBezTo>
                    <a:pt x="664" y="0"/>
                    <a:pt x="443" y="182"/>
                    <a:pt x="336" y="386"/>
                  </a:cubicBezTo>
                  <a:cubicBezTo>
                    <a:pt x="262" y="540"/>
                    <a:pt x="217" y="699"/>
                    <a:pt x="188" y="864"/>
                  </a:cubicBezTo>
                  <a:cubicBezTo>
                    <a:pt x="154" y="1045"/>
                    <a:pt x="126" y="1221"/>
                    <a:pt x="103" y="1397"/>
                  </a:cubicBezTo>
                  <a:cubicBezTo>
                    <a:pt x="58" y="1767"/>
                    <a:pt x="29" y="2136"/>
                    <a:pt x="23" y="2505"/>
                  </a:cubicBezTo>
                  <a:cubicBezTo>
                    <a:pt x="1" y="3930"/>
                    <a:pt x="290" y="5407"/>
                    <a:pt x="932" y="6691"/>
                  </a:cubicBezTo>
                  <a:cubicBezTo>
                    <a:pt x="1216" y="7270"/>
                    <a:pt x="1625" y="7793"/>
                    <a:pt x="2210" y="8105"/>
                  </a:cubicBezTo>
                  <a:cubicBezTo>
                    <a:pt x="2662" y="8333"/>
                    <a:pt x="3165" y="8454"/>
                    <a:pt x="3673" y="8454"/>
                  </a:cubicBezTo>
                  <a:cubicBezTo>
                    <a:pt x="3772" y="8454"/>
                    <a:pt x="3872" y="8449"/>
                    <a:pt x="3971" y="8440"/>
                  </a:cubicBezTo>
                  <a:cubicBezTo>
                    <a:pt x="4277" y="8423"/>
                    <a:pt x="4578" y="8366"/>
                    <a:pt x="4879" y="8275"/>
                  </a:cubicBezTo>
                  <a:cubicBezTo>
                    <a:pt x="5220" y="8173"/>
                    <a:pt x="5538" y="8003"/>
                    <a:pt x="5885" y="7917"/>
                  </a:cubicBezTo>
                  <a:cubicBezTo>
                    <a:pt x="6045" y="7881"/>
                    <a:pt x="6205" y="7865"/>
                    <a:pt x="6366" y="7865"/>
                  </a:cubicBezTo>
                  <a:cubicBezTo>
                    <a:pt x="6923" y="7865"/>
                    <a:pt x="7478" y="8055"/>
                    <a:pt x="8003" y="8218"/>
                  </a:cubicBezTo>
                  <a:cubicBezTo>
                    <a:pt x="8594" y="8412"/>
                    <a:pt x="9196" y="8542"/>
                    <a:pt x="9815" y="8610"/>
                  </a:cubicBezTo>
                  <a:cubicBezTo>
                    <a:pt x="10023" y="8631"/>
                    <a:pt x="10236" y="8644"/>
                    <a:pt x="10449" y="8644"/>
                  </a:cubicBezTo>
                  <a:cubicBezTo>
                    <a:pt x="10825" y="8644"/>
                    <a:pt x="11203" y="8603"/>
                    <a:pt x="11558" y="8491"/>
                  </a:cubicBezTo>
                  <a:cubicBezTo>
                    <a:pt x="12030" y="8355"/>
                    <a:pt x="12422" y="8042"/>
                    <a:pt x="12666" y="7616"/>
                  </a:cubicBezTo>
                  <a:cubicBezTo>
                    <a:pt x="12870" y="7230"/>
                    <a:pt x="12950" y="6793"/>
                    <a:pt x="12893" y="6361"/>
                  </a:cubicBezTo>
                  <a:cubicBezTo>
                    <a:pt x="12779" y="5492"/>
                    <a:pt x="12183" y="4657"/>
                    <a:pt x="11297" y="4470"/>
                  </a:cubicBezTo>
                  <a:cubicBezTo>
                    <a:pt x="11032" y="4413"/>
                    <a:pt x="10760" y="4392"/>
                    <a:pt x="10487" y="4392"/>
                  </a:cubicBezTo>
                  <a:cubicBezTo>
                    <a:pt x="10051" y="4392"/>
                    <a:pt x="9610" y="4446"/>
                    <a:pt x="9184" y="4498"/>
                  </a:cubicBezTo>
                  <a:cubicBezTo>
                    <a:pt x="8440" y="4595"/>
                    <a:pt x="7696" y="4680"/>
                    <a:pt x="6941" y="4737"/>
                  </a:cubicBezTo>
                  <a:cubicBezTo>
                    <a:pt x="6452" y="4775"/>
                    <a:pt x="5960" y="4794"/>
                    <a:pt x="5469" y="4794"/>
                  </a:cubicBezTo>
                  <a:cubicBezTo>
                    <a:pt x="5157" y="4794"/>
                    <a:pt x="4844" y="4787"/>
                    <a:pt x="4533" y="4771"/>
                  </a:cubicBezTo>
                  <a:cubicBezTo>
                    <a:pt x="3704" y="4720"/>
                    <a:pt x="2784" y="4430"/>
                    <a:pt x="2244" y="3749"/>
                  </a:cubicBezTo>
                  <a:cubicBezTo>
                    <a:pt x="1574" y="2891"/>
                    <a:pt x="1733" y="1687"/>
                    <a:pt x="1500" y="682"/>
                  </a:cubicBezTo>
                  <a:cubicBezTo>
                    <a:pt x="1443" y="426"/>
                    <a:pt x="1330" y="131"/>
                    <a:pt x="1063" y="29"/>
                  </a:cubicBezTo>
                  <a:cubicBezTo>
                    <a:pt x="1009" y="9"/>
                    <a:pt x="955" y="0"/>
                    <a:pt x="903"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0"/>
            <p:cNvSpPr/>
            <p:nvPr/>
          </p:nvSpPr>
          <p:spPr>
            <a:xfrm>
              <a:off x="359673" y="4428701"/>
              <a:ext cx="88000" cy="83133"/>
            </a:xfrm>
            <a:custGeom>
              <a:avLst/>
              <a:gdLst/>
              <a:ahLst/>
              <a:cxnLst/>
              <a:rect l="l" t="t" r="r" b="b"/>
              <a:pathLst>
                <a:path w="814" h="769" extrusionOk="0">
                  <a:moveTo>
                    <a:pt x="370" y="0"/>
                  </a:moveTo>
                  <a:cubicBezTo>
                    <a:pt x="157" y="0"/>
                    <a:pt x="0" y="221"/>
                    <a:pt x="24" y="438"/>
                  </a:cubicBezTo>
                  <a:cubicBezTo>
                    <a:pt x="24" y="609"/>
                    <a:pt x="154" y="745"/>
                    <a:pt x="319" y="762"/>
                  </a:cubicBezTo>
                  <a:cubicBezTo>
                    <a:pt x="343" y="767"/>
                    <a:pt x="367" y="769"/>
                    <a:pt x="392" y="769"/>
                  </a:cubicBezTo>
                  <a:cubicBezTo>
                    <a:pt x="487" y="769"/>
                    <a:pt x="582" y="733"/>
                    <a:pt x="654" y="665"/>
                  </a:cubicBezTo>
                  <a:cubicBezTo>
                    <a:pt x="813" y="495"/>
                    <a:pt x="717" y="115"/>
                    <a:pt x="506" y="29"/>
                  </a:cubicBezTo>
                  <a:cubicBezTo>
                    <a:pt x="459" y="9"/>
                    <a:pt x="414" y="0"/>
                    <a:pt x="370"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0"/>
            <p:cNvSpPr/>
            <p:nvPr/>
          </p:nvSpPr>
          <p:spPr>
            <a:xfrm>
              <a:off x="551886" y="4424052"/>
              <a:ext cx="71351" cy="71241"/>
            </a:xfrm>
            <a:custGeom>
              <a:avLst/>
              <a:gdLst/>
              <a:ahLst/>
              <a:cxnLst/>
              <a:rect l="l" t="t" r="r" b="b"/>
              <a:pathLst>
                <a:path w="660" h="659" extrusionOk="0">
                  <a:moveTo>
                    <a:pt x="248" y="0"/>
                  </a:moveTo>
                  <a:cubicBezTo>
                    <a:pt x="233" y="0"/>
                    <a:pt x="219" y="1"/>
                    <a:pt x="205" y="4"/>
                  </a:cubicBezTo>
                  <a:cubicBezTo>
                    <a:pt x="23" y="44"/>
                    <a:pt x="1" y="288"/>
                    <a:pt x="12" y="436"/>
                  </a:cubicBezTo>
                  <a:cubicBezTo>
                    <a:pt x="6" y="498"/>
                    <a:pt x="29" y="555"/>
                    <a:pt x="63" y="606"/>
                  </a:cubicBezTo>
                  <a:cubicBezTo>
                    <a:pt x="113" y="641"/>
                    <a:pt x="171" y="658"/>
                    <a:pt x="231" y="658"/>
                  </a:cubicBezTo>
                  <a:cubicBezTo>
                    <a:pt x="239" y="658"/>
                    <a:pt x="248" y="658"/>
                    <a:pt x="256" y="657"/>
                  </a:cubicBezTo>
                  <a:cubicBezTo>
                    <a:pt x="266" y="658"/>
                    <a:pt x="276" y="658"/>
                    <a:pt x="287" y="658"/>
                  </a:cubicBezTo>
                  <a:cubicBezTo>
                    <a:pt x="356" y="658"/>
                    <a:pt x="424" y="642"/>
                    <a:pt x="483" y="612"/>
                  </a:cubicBezTo>
                  <a:cubicBezTo>
                    <a:pt x="614" y="527"/>
                    <a:pt x="659" y="356"/>
                    <a:pt x="591" y="220"/>
                  </a:cubicBezTo>
                  <a:cubicBezTo>
                    <a:pt x="535" y="112"/>
                    <a:pt x="381" y="0"/>
                    <a:pt x="248"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0"/>
            <p:cNvSpPr/>
            <p:nvPr/>
          </p:nvSpPr>
          <p:spPr>
            <a:xfrm>
              <a:off x="720099" y="4429890"/>
              <a:ext cx="105189" cy="70160"/>
            </a:xfrm>
            <a:custGeom>
              <a:avLst/>
              <a:gdLst/>
              <a:ahLst/>
              <a:cxnLst/>
              <a:rect l="l" t="t" r="r" b="b"/>
              <a:pathLst>
                <a:path w="973" h="649" extrusionOk="0">
                  <a:moveTo>
                    <a:pt x="454" y="1"/>
                  </a:moveTo>
                  <a:cubicBezTo>
                    <a:pt x="137" y="1"/>
                    <a:pt x="1" y="425"/>
                    <a:pt x="285" y="598"/>
                  </a:cubicBezTo>
                  <a:cubicBezTo>
                    <a:pt x="346" y="631"/>
                    <a:pt x="414" y="648"/>
                    <a:pt x="482" y="648"/>
                  </a:cubicBezTo>
                  <a:cubicBezTo>
                    <a:pt x="553" y="648"/>
                    <a:pt x="624" y="630"/>
                    <a:pt x="688" y="592"/>
                  </a:cubicBezTo>
                  <a:cubicBezTo>
                    <a:pt x="972" y="422"/>
                    <a:pt x="751" y="13"/>
                    <a:pt x="472" y="1"/>
                  </a:cubicBezTo>
                  <a:cubicBezTo>
                    <a:pt x="466" y="1"/>
                    <a:pt x="460" y="1"/>
                    <a:pt x="45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0"/>
            <p:cNvSpPr/>
            <p:nvPr/>
          </p:nvSpPr>
          <p:spPr>
            <a:xfrm>
              <a:off x="922149" y="4419296"/>
              <a:ext cx="75243" cy="70593"/>
            </a:xfrm>
            <a:custGeom>
              <a:avLst/>
              <a:gdLst/>
              <a:ahLst/>
              <a:cxnLst/>
              <a:rect l="l" t="t" r="r" b="b"/>
              <a:pathLst>
                <a:path w="696" h="653" extrusionOk="0">
                  <a:moveTo>
                    <a:pt x="273" y="1"/>
                  </a:moveTo>
                  <a:cubicBezTo>
                    <a:pt x="206" y="1"/>
                    <a:pt x="139" y="28"/>
                    <a:pt x="80" y="94"/>
                  </a:cubicBezTo>
                  <a:cubicBezTo>
                    <a:pt x="29" y="162"/>
                    <a:pt x="6" y="241"/>
                    <a:pt x="6" y="321"/>
                  </a:cubicBezTo>
                  <a:cubicBezTo>
                    <a:pt x="0" y="406"/>
                    <a:pt x="17" y="485"/>
                    <a:pt x="69" y="554"/>
                  </a:cubicBezTo>
                  <a:cubicBezTo>
                    <a:pt x="129" y="614"/>
                    <a:pt x="212" y="652"/>
                    <a:pt x="301" y="652"/>
                  </a:cubicBezTo>
                  <a:cubicBezTo>
                    <a:pt x="312" y="652"/>
                    <a:pt x="324" y="651"/>
                    <a:pt x="335" y="650"/>
                  </a:cubicBezTo>
                  <a:cubicBezTo>
                    <a:pt x="345" y="651"/>
                    <a:pt x="354" y="651"/>
                    <a:pt x="363" y="651"/>
                  </a:cubicBezTo>
                  <a:cubicBezTo>
                    <a:pt x="427" y="651"/>
                    <a:pt x="491" y="633"/>
                    <a:pt x="546" y="593"/>
                  </a:cubicBezTo>
                  <a:cubicBezTo>
                    <a:pt x="574" y="565"/>
                    <a:pt x="597" y="531"/>
                    <a:pt x="614" y="491"/>
                  </a:cubicBezTo>
                  <a:cubicBezTo>
                    <a:pt x="696" y="275"/>
                    <a:pt x="486" y="1"/>
                    <a:pt x="27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0"/>
            <p:cNvSpPr/>
            <p:nvPr/>
          </p:nvSpPr>
          <p:spPr>
            <a:xfrm>
              <a:off x="1100524" y="4418323"/>
              <a:ext cx="76540" cy="61620"/>
            </a:xfrm>
            <a:custGeom>
              <a:avLst/>
              <a:gdLst/>
              <a:ahLst/>
              <a:cxnLst/>
              <a:rect l="l" t="t" r="r" b="b"/>
              <a:pathLst>
                <a:path w="708" h="570" extrusionOk="0">
                  <a:moveTo>
                    <a:pt x="386" y="1"/>
                  </a:moveTo>
                  <a:cubicBezTo>
                    <a:pt x="307" y="1"/>
                    <a:pt x="228" y="32"/>
                    <a:pt x="168" y="97"/>
                  </a:cubicBezTo>
                  <a:cubicBezTo>
                    <a:pt x="0" y="290"/>
                    <a:pt x="151" y="569"/>
                    <a:pt x="379" y="569"/>
                  </a:cubicBezTo>
                  <a:cubicBezTo>
                    <a:pt x="406" y="569"/>
                    <a:pt x="434" y="565"/>
                    <a:pt x="463" y="557"/>
                  </a:cubicBezTo>
                  <a:cubicBezTo>
                    <a:pt x="622" y="506"/>
                    <a:pt x="707" y="330"/>
                    <a:pt x="651" y="171"/>
                  </a:cubicBezTo>
                  <a:cubicBezTo>
                    <a:pt x="598" y="59"/>
                    <a:pt x="493" y="1"/>
                    <a:pt x="386"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0"/>
            <p:cNvSpPr/>
            <p:nvPr/>
          </p:nvSpPr>
          <p:spPr>
            <a:xfrm>
              <a:off x="1203333" y="4556589"/>
              <a:ext cx="88000" cy="83349"/>
            </a:xfrm>
            <a:custGeom>
              <a:avLst/>
              <a:gdLst/>
              <a:ahLst/>
              <a:cxnLst/>
              <a:rect l="l" t="t" r="r" b="b"/>
              <a:pathLst>
                <a:path w="814" h="771" extrusionOk="0">
                  <a:moveTo>
                    <a:pt x="411" y="1"/>
                  </a:moveTo>
                  <a:cubicBezTo>
                    <a:pt x="319" y="1"/>
                    <a:pt x="229" y="36"/>
                    <a:pt x="160" y="101"/>
                  </a:cubicBezTo>
                  <a:cubicBezTo>
                    <a:pt x="1" y="272"/>
                    <a:pt x="91" y="652"/>
                    <a:pt x="307" y="743"/>
                  </a:cubicBezTo>
                  <a:cubicBezTo>
                    <a:pt x="353" y="762"/>
                    <a:pt x="398" y="771"/>
                    <a:pt x="440" y="771"/>
                  </a:cubicBezTo>
                  <a:cubicBezTo>
                    <a:pt x="655" y="771"/>
                    <a:pt x="814" y="552"/>
                    <a:pt x="790" y="329"/>
                  </a:cubicBezTo>
                  <a:cubicBezTo>
                    <a:pt x="779" y="226"/>
                    <a:pt x="733" y="136"/>
                    <a:pt x="659" y="73"/>
                  </a:cubicBezTo>
                  <a:cubicBezTo>
                    <a:pt x="608" y="39"/>
                    <a:pt x="551" y="16"/>
                    <a:pt x="495" y="11"/>
                  </a:cubicBezTo>
                  <a:cubicBezTo>
                    <a:pt x="467" y="4"/>
                    <a:pt x="439" y="1"/>
                    <a:pt x="411"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0"/>
            <p:cNvSpPr/>
            <p:nvPr/>
          </p:nvSpPr>
          <p:spPr>
            <a:xfrm>
              <a:off x="1027769" y="4572913"/>
              <a:ext cx="70702" cy="71241"/>
            </a:xfrm>
            <a:custGeom>
              <a:avLst/>
              <a:gdLst/>
              <a:ahLst/>
              <a:cxnLst/>
              <a:rect l="l" t="t" r="r" b="b"/>
              <a:pathLst>
                <a:path w="654" h="659" extrusionOk="0">
                  <a:moveTo>
                    <a:pt x="423" y="1"/>
                  </a:moveTo>
                  <a:cubicBezTo>
                    <a:pt x="415" y="1"/>
                    <a:pt x="406" y="1"/>
                    <a:pt x="398" y="2"/>
                  </a:cubicBezTo>
                  <a:cubicBezTo>
                    <a:pt x="324" y="2"/>
                    <a:pt x="244" y="13"/>
                    <a:pt x="176" y="47"/>
                  </a:cubicBezTo>
                  <a:cubicBezTo>
                    <a:pt x="46" y="132"/>
                    <a:pt x="0" y="303"/>
                    <a:pt x="68" y="439"/>
                  </a:cubicBezTo>
                  <a:cubicBezTo>
                    <a:pt x="120" y="547"/>
                    <a:pt x="277" y="659"/>
                    <a:pt x="408" y="659"/>
                  </a:cubicBezTo>
                  <a:cubicBezTo>
                    <a:pt x="422" y="659"/>
                    <a:pt x="436" y="658"/>
                    <a:pt x="449" y="655"/>
                  </a:cubicBezTo>
                  <a:cubicBezTo>
                    <a:pt x="631" y="615"/>
                    <a:pt x="653" y="376"/>
                    <a:pt x="648" y="223"/>
                  </a:cubicBezTo>
                  <a:cubicBezTo>
                    <a:pt x="653" y="161"/>
                    <a:pt x="631" y="104"/>
                    <a:pt x="591" y="58"/>
                  </a:cubicBezTo>
                  <a:cubicBezTo>
                    <a:pt x="546" y="19"/>
                    <a:pt x="484" y="1"/>
                    <a:pt x="423"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0"/>
            <p:cNvSpPr/>
            <p:nvPr/>
          </p:nvSpPr>
          <p:spPr>
            <a:xfrm>
              <a:off x="825718" y="4568264"/>
              <a:ext cx="105297" cy="70593"/>
            </a:xfrm>
            <a:custGeom>
              <a:avLst/>
              <a:gdLst/>
              <a:ahLst/>
              <a:cxnLst/>
              <a:rect l="l" t="t" r="r" b="b"/>
              <a:pathLst>
                <a:path w="974" h="653" extrusionOk="0">
                  <a:moveTo>
                    <a:pt x="494" y="1"/>
                  </a:moveTo>
                  <a:cubicBezTo>
                    <a:pt x="422" y="1"/>
                    <a:pt x="350" y="20"/>
                    <a:pt x="285" y="62"/>
                  </a:cubicBezTo>
                  <a:cubicBezTo>
                    <a:pt x="1" y="226"/>
                    <a:pt x="222" y="641"/>
                    <a:pt x="501" y="652"/>
                  </a:cubicBezTo>
                  <a:cubicBezTo>
                    <a:pt x="505" y="652"/>
                    <a:pt x="509" y="653"/>
                    <a:pt x="513" y="653"/>
                  </a:cubicBezTo>
                  <a:cubicBezTo>
                    <a:pt x="834" y="653"/>
                    <a:pt x="974" y="224"/>
                    <a:pt x="688" y="50"/>
                  </a:cubicBezTo>
                  <a:cubicBezTo>
                    <a:pt x="628" y="18"/>
                    <a:pt x="561" y="1"/>
                    <a:pt x="494"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a:off x="653613" y="4578426"/>
              <a:ext cx="76432" cy="70593"/>
            </a:xfrm>
            <a:custGeom>
              <a:avLst/>
              <a:gdLst/>
              <a:ahLst/>
              <a:cxnLst/>
              <a:rect l="l" t="t" r="r" b="b"/>
              <a:pathLst>
                <a:path w="707" h="653" extrusionOk="0">
                  <a:moveTo>
                    <a:pt x="338" y="1"/>
                  </a:moveTo>
                  <a:cubicBezTo>
                    <a:pt x="272" y="1"/>
                    <a:pt x="206" y="23"/>
                    <a:pt x="150" y="64"/>
                  </a:cubicBezTo>
                  <a:cubicBezTo>
                    <a:pt x="122" y="87"/>
                    <a:pt x="99" y="121"/>
                    <a:pt x="82" y="161"/>
                  </a:cubicBezTo>
                  <a:cubicBezTo>
                    <a:pt x="0" y="380"/>
                    <a:pt x="206" y="652"/>
                    <a:pt x="419" y="652"/>
                  </a:cubicBezTo>
                  <a:cubicBezTo>
                    <a:pt x="487" y="652"/>
                    <a:pt x="555" y="624"/>
                    <a:pt x="616" y="558"/>
                  </a:cubicBezTo>
                  <a:cubicBezTo>
                    <a:pt x="701" y="416"/>
                    <a:pt x="707" y="240"/>
                    <a:pt x="627" y="98"/>
                  </a:cubicBezTo>
                  <a:cubicBezTo>
                    <a:pt x="559" y="35"/>
                    <a:pt x="471" y="1"/>
                    <a:pt x="381" y="1"/>
                  </a:cubicBezTo>
                  <a:cubicBezTo>
                    <a:pt x="374" y="1"/>
                    <a:pt x="367" y="1"/>
                    <a:pt x="360" y="2"/>
                  </a:cubicBezTo>
                  <a:cubicBezTo>
                    <a:pt x="353" y="1"/>
                    <a:pt x="345" y="1"/>
                    <a:pt x="33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a:off x="473941" y="4588263"/>
              <a:ext cx="75891" cy="61512"/>
            </a:xfrm>
            <a:custGeom>
              <a:avLst/>
              <a:gdLst/>
              <a:ahLst/>
              <a:cxnLst/>
              <a:rect l="l" t="t" r="r" b="b"/>
              <a:pathLst>
                <a:path w="702" h="569" extrusionOk="0">
                  <a:moveTo>
                    <a:pt x="328" y="1"/>
                  </a:moveTo>
                  <a:cubicBezTo>
                    <a:pt x="301" y="1"/>
                    <a:pt x="273" y="5"/>
                    <a:pt x="245" y="13"/>
                  </a:cubicBezTo>
                  <a:cubicBezTo>
                    <a:pt x="86" y="70"/>
                    <a:pt x="0" y="240"/>
                    <a:pt x="57" y="405"/>
                  </a:cubicBezTo>
                  <a:cubicBezTo>
                    <a:pt x="102" y="514"/>
                    <a:pt x="207" y="569"/>
                    <a:pt x="314" y="569"/>
                  </a:cubicBezTo>
                  <a:cubicBezTo>
                    <a:pt x="395" y="569"/>
                    <a:pt x="478" y="537"/>
                    <a:pt x="534" y="473"/>
                  </a:cubicBezTo>
                  <a:cubicBezTo>
                    <a:pt x="702" y="280"/>
                    <a:pt x="556" y="1"/>
                    <a:pt x="32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p:cNvSpPr/>
            <p:nvPr/>
          </p:nvSpPr>
          <p:spPr>
            <a:xfrm>
              <a:off x="586804" y="4726421"/>
              <a:ext cx="88000" cy="83241"/>
            </a:xfrm>
            <a:custGeom>
              <a:avLst/>
              <a:gdLst/>
              <a:ahLst/>
              <a:cxnLst/>
              <a:rect l="l" t="t" r="r" b="b"/>
              <a:pathLst>
                <a:path w="814" h="770" extrusionOk="0">
                  <a:moveTo>
                    <a:pt x="368" y="1"/>
                  </a:moveTo>
                  <a:cubicBezTo>
                    <a:pt x="157" y="1"/>
                    <a:pt x="1" y="223"/>
                    <a:pt x="24" y="444"/>
                  </a:cubicBezTo>
                  <a:cubicBezTo>
                    <a:pt x="30" y="541"/>
                    <a:pt x="75" y="638"/>
                    <a:pt x="155" y="700"/>
                  </a:cubicBezTo>
                  <a:cubicBezTo>
                    <a:pt x="200" y="734"/>
                    <a:pt x="257" y="757"/>
                    <a:pt x="314" y="763"/>
                  </a:cubicBezTo>
                  <a:cubicBezTo>
                    <a:pt x="339" y="767"/>
                    <a:pt x="364" y="769"/>
                    <a:pt x="389" y="769"/>
                  </a:cubicBezTo>
                  <a:cubicBezTo>
                    <a:pt x="488" y="769"/>
                    <a:pt x="582" y="734"/>
                    <a:pt x="655" y="666"/>
                  </a:cubicBezTo>
                  <a:cubicBezTo>
                    <a:pt x="814" y="501"/>
                    <a:pt x="717" y="115"/>
                    <a:pt x="501" y="30"/>
                  </a:cubicBezTo>
                  <a:cubicBezTo>
                    <a:pt x="455" y="10"/>
                    <a:pt x="410" y="1"/>
                    <a:pt x="368" y="1"/>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0"/>
            <p:cNvSpPr/>
            <p:nvPr/>
          </p:nvSpPr>
          <p:spPr>
            <a:xfrm>
              <a:off x="779125" y="4722422"/>
              <a:ext cx="71243" cy="70809"/>
            </a:xfrm>
            <a:custGeom>
              <a:avLst/>
              <a:gdLst/>
              <a:ahLst/>
              <a:cxnLst/>
              <a:rect l="l" t="t" r="r" b="b"/>
              <a:pathLst>
                <a:path w="659" h="655" extrusionOk="0">
                  <a:moveTo>
                    <a:pt x="249" y="0"/>
                  </a:moveTo>
                  <a:cubicBezTo>
                    <a:pt x="234" y="0"/>
                    <a:pt x="219" y="2"/>
                    <a:pt x="205" y="4"/>
                  </a:cubicBezTo>
                  <a:cubicBezTo>
                    <a:pt x="23" y="44"/>
                    <a:pt x="0" y="283"/>
                    <a:pt x="6" y="436"/>
                  </a:cubicBezTo>
                  <a:cubicBezTo>
                    <a:pt x="6" y="493"/>
                    <a:pt x="23" y="555"/>
                    <a:pt x="63" y="601"/>
                  </a:cubicBezTo>
                  <a:cubicBezTo>
                    <a:pt x="109" y="634"/>
                    <a:pt x="164" y="655"/>
                    <a:pt x="220" y="655"/>
                  </a:cubicBezTo>
                  <a:cubicBezTo>
                    <a:pt x="232" y="655"/>
                    <a:pt x="244" y="654"/>
                    <a:pt x="256" y="652"/>
                  </a:cubicBezTo>
                  <a:cubicBezTo>
                    <a:pt x="266" y="653"/>
                    <a:pt x="276" y="653"/>
                    <a:pt x="286" y="653"/>
                  </a:cubicBezTo>
                  <a:cubicBezTo>
                    <a:pt x="354" y="653"/>
                    <a:pt x="419" y="637"/>
                    <a:pt x="483" y="612"/>
                  </a:cubicBezTo>
                  <a:cubicBezTo>
                    <a:pt x="613" y="521"/>
                    <a:pt x="659" y="357"/>
                    <a:pt x="591" y="215"/>
                  </a:cubicBezTo>
                  <a:cubicBezTo>
                    <a:pt x="535" y="107"/>
                    <a:pt x="382" y="0"/>
                    <a:pt x="249"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0"/>
            <p:cNvSpPr/>
            <p:nvPr/>
          </p:nvSpPr>
          <p:spPr>
            <a:xfrm>
              <a:off x="947338" y="4727719"/>
              <a:ext cx="104432" cy="70268"/>
            </a:xfrm>
            <a:custGeom>
              <a:avLst/>
              <a:gdLst/>
              <a:ahLst/>
              <a:cxnLst/>
              <a:rect l="l" t="t" r="r" b="b"/>
              <a:pathLst>
                <a:path w="966" h="650" extrusionOk="0">
                  <a:moveTo>
                    <a:pt x="453" y="0"/>
                  </a:moveTo>
                  <a:cubicBezTo>
                    <a:pt x="137" y="0"/>
                    <a:pt x="0" y="430"/>
                    <a:pt x="284" y="597"/>
                  </a:cubicBezTo>
                  <a:cubicBezTo>
                    <a:pt x="344" y="633"/>
                    <a:pt x="411" y="650"/>
                    <a:pt x="477" y="650"/>
                  </a:cubicBezTo>
                  <a:cubicBezTo>
                    <a:pt x="549" y="650"/>
                    <a:pt x="620" y="630"/>
                    <a:pt x="682" y="592"/>
                  </a:cubicBezTo>
                  <a:cubicBezTo>
                    <a:pt x="966" y="427"/>
                    <a:pt x="750" y="12"/>
                    <a:pt x="472" y="1"/>
                  </a:cubicBezTo>
                  <a:cubicBezTo>
                    <a:pt x="465" y="1"/>
                    <a:pt x="459" y="0"/>
                    <a:pt x="453"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0"/>
            <p:cNvSpPr/>
            <p:nvPr/>
          </p:nvSpPr>
          <p:spPr>
            <a:xfrm>
              <a:off x="1149280" y="4717665"/>
              <a:ext cx="75135" cy="70484"/>
            </a:xfrm>
            <a:custGeom>
              <a:avLst/>
              <a:gdLst/>
              <a:ahLst/>
              <a:cxnLst/>
              <a:rect l="l" t="t" r="r" b="b"/>
              <a:pathLst>
                <a:path w="695" h="652" extrusionOk="0">
                  <a:moveTo>
                    <a:pt x="275" y="0"/>
                  </a:moveTo>
                  <a:cubicBezTo>
                    <a:pt x="208" y="0"/>
                    <a:pt x="139" y="28"/>
                    <a:pt x="80" y="94"/>
                  </a:cubicBezTo>
                  <a:cubicBezTo>
                    <a:pt x="29" y="156"/>
                    <a:pt x="6" y="236"/>
                    <a:pt x="6" y="321"/>
                  </a:cubicBezTo>
                  <a:cubicBezTo>
                    <a:pt x="1" y="401"/>
                    <a:pt x="18" y="480"/>
                    <a:pt x="63" y="554"/>
                  </a:cubicBezTo>
                  <a:cubicBezTo>
                    <a:pt x="132" y="617"/>
                    <a:pt x="220" y="651"/>
                    <a:pt x="309" y="651"/>
                  </a:cubicBezTo>
                  <a:cubicBezTo>
                    <a:pt x="316" y="651"/>
                    <a:pt x="323" y="651"/>
                    <a:pt x="330" y="650"/>
                  </a:cubicBezTo>
                  <a:cubicBezTo>
                    <a:pt x="404" y="650"/>
                    <a:pt x="478" y="633"/>
                    <a:pt x="540" y="588"/>
                  </a:cubicBezTo>
                  <a:cubicBezTo>
                    <a:pt x="569" y="560"/>
                    <a:pt x="597" y="525"/>
                    <a:pt x="608" y="491"/>
                  </a:cubicBezTo>
                  <a:cubicBezTo>
                    <a:pt x="695" y="272"/>
                    <a:pt x="487" y="0"/>
                    <a:pt x="275"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0"/>
            <p:cNvSpPr/>
            <p:nvPr/>
          </p:nvSpPr>
          <p:spPr>
            <a:xfrm>
              <a:off x="1327547" y="4716476"/>
              <a:ext cx="76648" cy="61620"/>
            </a:xfrm>
            <a:custGeom>
              <a:avLst/>
              <a:gdLst/>
              <a:ahLst/>
              <a:cxnLst/>
              <a:rect l="l" t="t" r="r" b="b"/>
              <a:pathLst>
                <a:path w="709" h="570" extrusionOk="0">
                  <a:moveTo>
                    <a:pt x="387" y="0"/>
                  </a:moveTo>
                  <a:cubicBezTo>
                    <a:pt x="309" y="0"/>
                    <a:pt x="229" y="32"/>
                    <a:pt x="169" y="99"/>
                  </a:cubicBezTo>
                  <a:cubicBezTo>
                    <a:pt x="0" y="288"/>
                    <a:pt x="154" y="570"/>
                    <a:pt x="386" y="570"/>
                  </a:cubicBezTo>
                  <a:cubicBezTo>
                    <a:pt x="411" y="570"/>
                    <a:pt x="438" y="567"/>
                    <a:pt x="465" y="559"/>
                  </a:cubicBezTo>
                  <a:cubicBezTo>
                    <a:pt x="624" y="502"/>
                    <a:pt x="709" y="326"/>
                    <a:pt x="652" y="167"/>
                  </a:cubicBezTo>
                  <a:cubicBezTo>
                    <a:pt x="600" y="59"/>
                    <a:pt x="494" y="0"/>
                    <a:pt x="387"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0"/>
          <p:cNvSpPr/>
          <p:nvPr/>
        </p:nvSpPr>
        <p:spPr>
          <a:xfrm>
            <a:off x="7852673" y="3725142"/>
            <a:ext cx="852860" cy="991323"/>
          </a:xfrm>
          <a:custGeom>
            <a:avLst/>
            <a:gdLst/>
            <a:ahLst/>
            <a:cxnLst/>
            <a:rect l="l" t="t" r="r" b="b"/>
            <a:pathLst>
              <a:path w="7889" h="9170" extrusionOk="0">
                <a:moveTo>
                  <a:pt x="5020" y="1"/>
                </a:moveTo>
                <a:cubicBezTo>
                  <a:pt x="4620" y="1"/>
                  <a:pt x="4219" y="147"/>
                  <a:pt x="3981" y="435"/>
                </a:cubicBezTo>
                <a:cubicBezTo>
                  <a:pt x="3521" y="992"/>
                  <a:pt x="3499" y="1787"/>
                  <a:pt x="3260" y="2445"/>
                </a:cubicBezTo>
                <a:cubicBezTo>
                  <a:pt x="2976" y="3229"/>
                  <a:pt x="2380" y="3644"/>
                  <a:pt x="1778" y="4206"/>
                </a:cubicBezTo>
                <a:cubicBezTo>
                  <a:pt x="1091" y="4837"/>
                  <a:pt x="0" y="5688"/>
                  <a:pt x="114" y="6745"/>
                </a:cubicBezTo>
                <a:cubicBezTo>
                  <a:pt x="131" y="6955"/>
                  <a:pt x="227" y="7159"/>
                  <a:pt x="386" y="7307"/>
                </a:cubicBezTo>
                <a:cubicBezTo>
                  <a:pt x="562" y="7466"/>
                  <a:pt x="812" y="7529"/>
                  <a:pt x="1045" y="7546"/>
                </a:cubicBezTo>
                <a:cubicBezTo>
                  <a:pt x="1147" y="7554"/>
                  <a:pt x="1252" y="7555"/>
                  <a:pt x="1358" y="7555"/>
                </a:cubicBezTo>
                <a:cubicBezTo>
                  <a:pt x="1379" y="7555"/>
                  <a:pt x="1401" y="7555"/>
                  <a:pt x="1422" y="7555"/>
                </a:cubicBezTo>
                <a:cubicBezTo>
                  <a:pt x="1718" y="7555"/>
                  <a:pt x="2017" y="7560"/>
                  <a:pt x="2272" y="7727"/>
                </a:cubicBezTo>
                <a:cubicBezTo>
                  <a:pt x="2652" y="7977"/>
                  <a:pt x="2817" y="8454"/>
                  <a:pt x="3192" y="8721"/>
                </a:cubicBezTo>
                <a:cubicBezTo>
                  <a:pt x="3624" y="9030"/>
                  <a:pt x="4183" y="9169"/>
                  <a:pt x="4752" y="9169"/>
                </a:cubicBezTo>
                <a:cubicBezTo>
                  <a:pt x="5471" y="9169"/>
                  <a:pt x="6208" y="8948"/>
                  <a:pt x="6730" y="8568"/>
                </a:cubicBezTo>
                <a:cubicBezTo>
                  <a:pt x="7525" y="7989"/>
                  <a:pt x="7889" y="7017"/>
                  <a:pt x="7860" y="6058"/>
                </a:cubicBezTo>
                <a:cubicBezTo>
                  <a:pt x="7855" y="5904"/>
                  <a:pt x="7838" y="5745"/>
                  <a:pt x="7815" y="5592"/>
                </a:cubicBezTo>
                <a:cubicBezTo>
                  <a:pt x="7662" y="4689"/>
                  <a:pt x="7173" y="3899"/>
                  <a:pt x="6605" y="3167"/>
                </a:cubicBezTo>
                <a:cubicBezTo>
                  <a:pt x="6355" y="2849"/>
                  <a:pt x="6168" y="2485"/>
                  <a:pt x="6179" y="2071"/>
                </a:cubicBezTo>
                <a:cubicBezTo>
                  <a:pt x="6196" y="1650"/>
                  <a:pt x="6310" y="1224"/>
                  <a:pt x="6213" y="798"/>
                </a:cubicBezTo>
                <a:cubicBezTo>
                  <a:pt x="6090" y="264"/>
                  <a:pt x="5557" y="1"/>
                  <a:pt x="50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0"/>
          <p:cNvSpPr/>
          <p:nvPr/>
        </p:nvSpPr>
        <p:spPr>
          <a:xfrm flipH="1">
            <a:off x="7699338" y="1820625"/>
            <a:ext cx="732600" cy="640500"/>
          </a:xfrm>
          <a:prstGeom prst="wedgeEllipseCallout">
            <a:avLst>
              <a:gd name="adj1" fmla="val -63896"/>
              <a:gd name="adj2" fmla="val 2169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p:nvPr/>
        </p:nvSpPr>
        <p:spPr>
          <a:xfrm rot="5396674" flipH="1">
            <a:off x="972698" y="871422"/>
            <a:ext cx="620100" cy="680700"/>
          </a:xfrm>
          <a:prstGeom prst="wedgeEllipseCallout">
            <a:avLst>
              <a:gd name="adj1" fmla="val -61436"/>
              <a:gd name="adj2" fmla="val 4342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0"/>
          <p:cNvSpPr/>
          <p:nvPr/>
        </p:nvSpPr>
        <p:spPr>
          <a:xfrm>
            <a:off x="851078" y="2162514"/>
            <a:ext cx="91021" cy="97325"/>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268" name="Google Shape;268;p20"/>
          <p:cNvSpPr/>
          <p:nvPr/>
        </p:nvSpPr>
        <p:spPr>
          <a:xfrm>
            <a:off x="7287518" y="1302975"/>
            <a:ext cx="75037" cy="114245"/>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269" name="Google Shape;269;p20"/>
          <p:cNvSpPr/>
          <p:nvPr/>
        </p:nvSpPr>
        <p:spPr>
          <a:xfrm rot="3907726">
            <a:off x="6600917" y="1837397"/>
            <a:ext cx="116640" cy="12471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6"/>
          </a:solidFill>
          <a:ln>
            <a:noFill/>
          </a:ln>
        </p:spPr>
      </p:sp>
      <p:sp>
        <p:nvSpPr>
          <p:cNvPr id="270" name="Google Shape;270;p20"/>
          <p:cNvSpPr/>
          <p:nvPr/>
        </p:nvSpPr>
        <p:spPr>
          <a:xfrm rot="-3162752">
            <a:off x="260452" y="1731757"/>
            <a:ext cx="73072" cy="111168"/>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271" name="Google Shape;271;p20"/>
          <p:cNvSpPr/>
          <p:nvPr/>
        </p:nvSpPr>
        <p:spPr>
          <a:xfrm>
            <a:off x="942093" y="2404125"/>
            <a:ext cx="75037" cy="114245"/>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5"/>
          </a:solidFill>
          <a:ln>
            <a:noFill/>
          </a:ln>
        </p:spPr>
      </p:sp>
      <p:sp>
        <p:nvSpPr>
          <p:cNvPr id="272" name="Google Shape;272;p20"/>
          <p:cNvSpPr/>
          <p:nvPr/>
        </p:nvSpPr>
        <p:spPr>
          <a:xfrm rot="-1726723">
            <a:off x="7559892" y="1376745"/>
            <a:ext cx="116630" cy="12470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273" name="Google Shape;273;p20"/>
          <p:cNvSpPr/>
          <p:nvPr/>
        </p:nvSpPr>
        <p:spPr>
          <a:xfrm rot="-3218303">
            <a:off x="2230040" y="1974782"/>
            <a:ext cx="75040" cy="114250"/>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6"/>
          </a:solidFill>
          <a:ln>
            <a:noFill/>
          </a:ln>
        </p:spPr>
      </p:sp>
      <p:sp>
        <p:nvSpPr>
          <p:cNvPr id="274" name="Google Shape;274;p20"/>
          <p:cNvSpPr/>
          <p:nvPr/>
        </p:nvSpPr>
        <p:spPr>
          <a:xfrm rot="-4945723">
            <a:off x="520848" y="662960"/>
            <a:ext cx="116630" cy="12470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3"/>
          </a:solidFill>
          <a:ln>
            <a:noFill/>
          </a:ln>
        </p:spPr>
      </p:sp>
      <p:sp>
        <p:nvSpPr>
          <p:cNvPr id="275" name="Google Shape;275;p20"/>
          <p:cNvSpPr/>
          <p:nvPr/>
        </p:nvSpPr>
        <p:spPr>
          <a:xfrm>
            <a:off x="6006503" y="470639"/>
            <a:ext cx="91021" cy="97325"/>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276" name="Google Shape;276;p20"/>
          <p:cNvSpPr/>
          <p:nvPr/>
        </p:nvSpPr>
        <p:spPr>
          <a:xfrm rot="-1726723">
            <a:off x="1444217" y="342270"/>
            <a:ext cx="116630" cy="12470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277" name="Google Shape;277;p20"/>
          <p:cNvSpPr/>
          <p:nvPr/>
        </p:nvSpPr>
        <p:spPr>
          <a:xfrm rot="-3110441" flipH="1">
            <a:off x="7094387" y="487017"/>
            <a:ext cx="461277" cy="476594"/>
          </a:xfrm>
          <a:prstGeom prst="wedgeEllipseCallout">
            <a:avLst>
              <a:gd name="adj1" fmla="val -61436"/>
              <a:gd name="adj2" fmla="val 43428"/>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rot="-1802995" flipH="1">
            <a:off x="1578667" y="1951556"/>
            <a:ext cx="461304" cy="476595"/>
          </a:xfrm>
          <a:prstGeom prst="wedgeEllipseCallout">
            <a:avLst>
              <a:gd name="adj1" fmla="val -61436"/>
              <a:gd name="adj2" fmla="val 434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0"/>
          <p:cNvSpPr/>
          <p:nvPr/>
        </p:nvSpPr>
        <p:spPr>
          <a:xfrm rot="-4945723">
            <a:off x="6108698" y="2509397"/>
            <a:ext cx="116630" cy="12470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3"/>
          </a:solidFill>
          <a:ln>
            <a:noFill/>
          </a:ln>
        </p:spPr>
      </p:sp>
      <p:sp>
        <p:nvSpPr>
          <p:cNvPr id="280" name="Google Shape;280;p20"/>
          <p:cNvSpPr/>
          <p:nvPr/>
        </p:nvSpPr>
        <p:spPr>
          <a:xfrm rot="1642955">
            <a:off x="3288153" y="2320789"/>
            <a:ext cx="91017" cy="97321"/>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802058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444711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98729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4191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764217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128101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3522050" y="3177125"/>
            <a:ext cx="49086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5613775" y="1806275"/>
            <a:ext cx="2817000" cy="11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200">
                <a:solidFill>
                  <a:schemeClr val="accen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3" name="Google Shape;33;p3"/>
          <p:cNvSpPr txBox="1">
            <a:spLocks noGrp="1"/>
          </p:cNvSpPr>
          <p:nvPr>
            <p:ph type="subTitle" idx="1"/>
          </p:nvPr>
        </p:nvSpPr>
        <p:spPr>
          <a:xfrm>
            <a:off x="4919575" y="4231775"/>
            <a:ext cx="3511200" cy="37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None/>
              <a:defRPr sz="1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 name="Google Shape;34;p3"/>
          <p:cNvSpPr/>
          <p:nvPr/>
        </p:nvSpPr>
        <p:spPr>
          <a:xfrm>
            <a:off x="0" y="0"/>
            <a:ext cx="356744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507900" y="518850"/>
            <a:ext cx="3369727" cy="578130"/>
          </a:xfrm>
          <a:custGeom>
            <a:avLst/>
            <a:gdLst/>
            <a:ahLst/>
            <a:cxnLst/>
            <a:rect l="l" t="t" r="r" b="b"/>
            <a:pathLst>
              <a:path w="23059" h="3956" extrusionOk="0">
                <a:moveTo>
                  <a:pt x="11719" y="1"/>
                </a:moveTo>
                <a:cubicBezTo>
                  <a:pt x="11492" y="1"/>
                  <a:pt x="11265" y="30"/>
                  <a:pt x="11047" y="85"/>
                </a:cubicBezTo>
                <a:cubicBezTo>
                  <a:pt x="10348" y="261"/>
                  <a:pt x="9735" y="675"/>
                  <a:pt x="9195" y="1147"/>
                </a:cubicBezTo>
                <a:cubicBezTo>
                  <a:pt x="8764" y="1527"/>
                  <a:pt x="8349" y="1959"/>
                  <a:pt x="7804" y="2135"/>
                </a:cubicBezTo>
                <a:cubicBezTo>
                  <a:pt x="7614" y="2196"/>
                  <a:pt x="7421" y="2223"/>
                  <a:pt x="7228" y="2223"/>
                </a:cubicBezTo>
                <a:cubicBezTo>
                  <a:pt x="6565" y="2223"/>
                  <a:pt x="5893" y="1909"/>
                  <a:pt x="5282" y="1601"/>
                </a:cubicBezTo>
                <a:cubicBezTo>
                  <a:pt x="4643" y="1283"/>
                  <a:pt x="3987" y="1013"/>
                  <a:pt x="3312" y="1013"/>
                </a:cubicBezTo>
                <a:cubicBezTo>
                  <a:pt x="3022" y="1013"/>
                  <a:pt x="2728" y="1063"/>
                  <a:pt x="2431" y="1181"/>
                </a:cubicBezTo>
                <a:cubicBezTo>
                  <a:pt x="1494" y="1561"/>
                  <a:pt x="693" y="2175"/>
                  <a:pt x="199" y="3066"/>
                </a:cubicBezTo>
                <a:cubicBezTo>
                  <a:pt x="91" y="3259"/>
                  <a:pt x="0" y="3515"/>
                  <a:pt x="131" y="3702"/>
                </a:cubicBezTo>
                <a:cubicBezTo>
                  <a:pt x="207" y="3814"/>
                  <a:pt x="329" y="3857"/>
                  <a:pt x="464" y="3857"/>
                </a:cubicBezTo>
                <a:cubicBezTo>
                  <a:pt x="609" y="3857"/>
                  <a:pt x="768" y="3807"/>
                  <a:pt x="898" y="3742"/>
                </a:cubicBezTo>
                <a:cubicBezTo>
                  <a:pt x="1790" y="3293"/>
                  <a:pt x="2516" y="2367"/>
                  <a:pt x="3508" y="2367"/>
                </a:cubicBezTo>
                <a:cubicBezTo>
                  <a:pt x="3520" y="2367"/>
                  <a:pt x="3532" y="2367"/>
                  <a:pt x="3544" y="2368"/>
                </a:cubicBezTo>
                <a:cubicBezTo>
                  <a:pt x="4283" y="2385"/>
                  <a:pt x="4885" y="2930"/>
                  <a:pt x="5515" y="3316"/>
                </a:cubicBezTo>
                <a:cubicBezTo>
                  <a:pt x="6152" y="3714"/>
                  <a:pt x="6919" y="3956"/>
                  <a:pt x="7666" y="3956"/>
                </a:cubicBezTo>
                <a:cubicBezTo>
                  <a:pt x="8209" y="3956"/>
                  <a:pt x="8742" y="3827"/>
                  <a:pt x="9207" y="3538"/>
                </a:cubicBezTo>
                <a:cubicBezTo>
                  <a:pt x="9684" y="3242"/>
                  <a:pt x="10053" y="2799"/>
                  <a:pt x="10479" y="2436"/>
                </a:cubicBezTo>
                <a:cubicBezTo>
                  <a:pt x="10861" y="2110"/>
                  <a:pt x="11339" y="1834"/>
                  <a:pt x="11835" y="1834"/>
                </a:cubicBezTo>
                <a:cubicBezTo>
                  <a:pt x="11892" y="1834"/>
                  <a:pt x="11949" y="1838"/>
                  <a:pt x="12007" y="1845"/>
                </a:cubicBezTo>
                <a:cubicBezTo>
                  <a:pt x="12722" y="1942"/>
                  <a:pt x="13205" y="2606"/>
                  <a:pt x="13762" y="3072"/>
                </a:cubicBezTo>
                <a:cubicBezTo>
                  <a:pt x="14256" y="3486"/>
                  <a:pt x="14895" y="3768"/>
                  <a:pt x="15536" y="3768"/>
                </a:cubicBezTo>
                <a:cubicBezTo>
                  <a:pt x="15668" y="3768"/>
                  <a:pt x="15800" y="3756"/>
                  <a:pt x="15931" y="3731"/>
                </a:cubicBezTo>
                <a:cubicBezTo>
                  <a:pt x="17146" y="3504"/>
                  <a:pt x="17987" y="2248"/>
                  <a:pt x="19208" y="2089"/>
                </a:cubicBezTo>
                <a:cubicBezTo>
                  <a:pt x="19303" y="2076"/>
                  <a:pt x="19398" y="2071"/>
                  <a:pt x="19492" y="2071"/>
                </a:cubicBezTo>
                <a:cubicBezTo>
                  <a:pt x="20551" y="2071"/>
                  <a:pt x="21530" y="2831"/>
                  <a:pt x="22610" y="2930"/>
                </a:cubicBezTo>
                <a:cubicBezTo>
                  <a:pt x="22640" y="2937"/>
                  <a:pt x="22671" y="2940"/>
                  <a:pt x="22702" y="2940"/>
                </a:cubicBezTo>
                <a:cubicBezTo>
                  <a:pt x="22777" y="2940"/>
                  <a:pt x="22852" y="2921"/>
                  <a:pt x="22917" y="2885"/>
                </a:cubicBezTo>
                <a:cubicBezTo>
                  <a:pt x="23036" y="2805"/>
                  <a:pt x="23059" y="2652"/>
                  <a:pt x="23059" y="2515"/>
                </a:cubicBezTo>
                <a:cubicBezTo>
                  <a:pt x="23036" y="2118"/>
                  <a:pt x="22781" y="1766"/>
                  <a:pt x="22457" y="1533"/>
                </a:cubicBezTo>
                <a:cubicBezTo>
                  <a:pt x="22139" y="1300"/>
                  <a:pt x="21758" y="1169"/>
                  <a:pt x="21383" y="1044"/>
                </a:cubicBezTo>
                <a:cubicBezTo>
                  <a:pt x="20806" y="842"/>
                  <a:pt x="20205" y="644"/>
                  <a:pt x="19595" y="644"/>
                </a:cubicBezTo>
                <a:cubicBezTo>
                  <a:pt x="19521" y="644"/>
                  <a:pt x="19447" y="646"/>
                  <a:pt x="19373" y="653"/>
                </a:cubicBezTo>
                <a:cubicBezTo>
                  <a:pt x="18493" y="726"/>
                  <a:pt x="17726" y="1260"/>
                  <a:pt x="16925" y="1652"/>
                </a:cubicBezTo>
                <a:cubicBezTo>
                  <a:pt x="16443" y="1890"/>
                  <a:pt x="15886" y="2073"/>
                  <a:pt x="15356" y="2073"/>
                </a:cubicBezTo>
                <a:cubicBezTo>
                  <a:pt x="15012" y="2073"/>
                  <a:pt x="14679" y="1996"/>
                  <a:pt x="14386" y="1805"/>
                </a:cubicBezTo>
                <a:cubicBezTo>
                  <a:pt x="13864" y="1470"/>
                  <a:pt x="13585" y="846"/>
                  <a:pt x="13103" y="454"/>
                </a:cubicBezTo>
                <a:cubicBezTo>
                  <a:pt x="12716" y="141"/>
                  <a:pt x="12219" y="1"/>
                  <a:pt x="117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507900" y="1098139"/>
            <a:ext cx="3369727" cy="578714"/>
          </a:xfrm>
          <a:custGeom>
            <a:avLst/>
            <a:gdLst/>
            <a:ahLst/>
            <a:cxnLst/>
            <a:rect l="l" t="t" r="r" b="b"/>
            <a:pathLst>
              <a:path w="23059" h="3960" extrusionOk="0">
                <a:moveTo>
                  <a:pt x="11719" y="1"/>
                </a:moveTo>
                <a:cubicBezTo>
                  <a:pt x="11492" y="1"/>
                  <a:pt x="11265" y="30"/>
                  <a:pt x="11047" y="85"/>
                </a:cubicBezTo>
                <a:cubicBezTo>
                  <a:pt x="10348" y="261"/>
                  <a:pt x="9735" y="676"/>
                  <a:pt x="9195" y="1153"/>
                </a:cubicBezTo>
                <a:cubicBezTo>
                  <a:pt x="8764" y="1527"/>
                  <a:pt x="8349" y="1959"/>
                  <a:pt x="7804" y="2135"/>
                </a:cubicBezTo>
                <a:cubicBezTo>
                  <a:pt x="7614" y="2197"/>
                  <a:pt x="7421" y="2224"/>
                  <a:pt x="7227" y="2224"/>
                </a:cubicBezTo>
                <a:cubicBezTo>
                  <a:pt x="6565" y="2224"/>
                  <a:pt x="5893" y="1910"/>
                  <a:pt x="5282" y="1607"/>
                </a:cubicBezTo>
                <a:cubicBezTo>
                  <a:pt x="4645" y="1286"/>
                  <a:pt x="3990" y="1015"/>
                  <a:pt x="3318" y="1015"/>
                </a:cubicBezTo>
                <a:cubicBezTo>
                  <a:pt x="3026" y="1015"/>
                  <a:pt x="2730" y="1066"/>
                  <a:pt x="2431" y="1187"/>
                </a:cubicBezTo>
                <a:cubicBezTo>
                  <a:pt x="1494" y="1562"/>
                  <a:pt x="693" y="2175"/>
                  <a:pt x="199" y="3067"/>
                </a:cubicBezTo>
                <a:cubicBezTo>
                  <a:pt x="91" y="3265"/>
                  <a:pt x="0" y="3515"/>
                  <a:pt x="131" y="3703"/>
                </a:cubicBezTo>
                <a:cubicBezTo>
                  <a:pt x="208" y="3816"/>
                  <a:pt x="332" y="3859"/>
                  <a:pt x="467" y="3859"/>
                </a:cubicBezTo>
                <a:cubicBezTo>
                  <a:pt x="611" y="3859"/>
                  <a:pt x="769" y="3810"/>
                  <a:pt x="898" y="3742"/>
                </a:cubicBezTo>
                <a:cubicBezTo>
                  <a:pt x="1790" y="3293"/>
                  <a:pt x="2516" y="2368"/>
                  <a:pt x="3508" y="2368"/>
                </a:cubicBezTo>
                <a:cubicBezTo>
                  <a:pt x="3520" y="2368"/>
                  <a:pt x="3532" y="2368"/>
                  <a:pt x="3544" y="2368"/>
                </a:cubicBezTo>
                <a:cubicBezTo>
                  <a:pt x="4283" y="2385"/>
                  <a:pt x="4885" y="2930"/>
                  <a:pt x="5515" y="3322"/>
                </a:cubicBezTo>
                <a:cubicBezTo>
                  <a:pt x="6154" y="3717"/>
                  <a:pt x="6922" y="3960"/>
                  <a:pt x="7670" y="3960"/>
                </a:cubicBezTo>
                <a:cubicBezTo>
                  <a:pt x="8212" y="3960"/>
                  <a:pt x="8744" y="3832"/>
                  <a:pt x="9207" y="3544"/>
                </a:cubicBezTo>
                <a:cubicBezTo>
                  <a:pt x="9684" y="3243"/>
                  <a:pt x="10053" y="2805"/>
                  <a:pt x="10479" y="2436"/>
                </a:cubicBezTo>
                <a:cubicBezTo>
                  <a:pt x="10861" y="2110"/>
                  <a:pt x="11339" y="1834"/>
                  <a:pt x="11835" y="1834"/>
                </a:cubicBezTo>
                <a:cubicBezTo>
                  <a:pt x="11892" y="1834"/>
                  <a:pt x="11949" y="1838"/>
                  <a:pt x="12007" y="1846"/>
                </a:cubicBezTo>
                <a:cubicBezTo>
                  <a:pt x="12722" y="1948"/>
                  <a:pt x="13205" y="2607"/>
                  <a:pt x="13762" y="3072"/>
                </a:cubicBezTo>
                <a:cubicBezTo>
                  <a:pt x="14256" y="3487"/>
                  <a:pt x="14895" y="3768"/>
                  <a:pt x="15536" y="3768"/>
                </a:cubicBezTo>
                <a:cubicBezTo>
                  <a:pt x="15668" y="3768"/>
                  <a:pt x="15800" y="3756"/>
                  <a:pt x="15931" y="3731"/>
                </a:cubicBezTo>
                <a:cubicBezTo>
                  <a:pt x="17146" y="3504"/>
                  <a:pt x="17987" y="2249"/>
                  <a:pt x="19208" y="2090"/>
                </a:cubicBezTo>
                <a:cubicBezTo>
                  <a:pt x="19303" y="2077"/>
                  <a:pt x="19398" y="2071"/>
                  <a:pt x="19492" y="2071"/>
                </a:cubicBezTo>
                <a:cubicBezTo>
                  <a:pt x="20551" y="2071"/>
                  <a:pt x="21530" y="2832"/>
                  <a:pt x="22610" y="2936"/>
                </a:cubicBezTo>
                <a:cubicBezTo>
                  <a:pt x="22636" y="2940"/>
                  <a:pt x="22662" y="2942"/>
                  <a:pt x="22688" y="2942"/>
                </a:cubicBezTo>
                <a:cubicBezTo>
                  <a:pt x="22768" y="2942"/>
                  <a:pt x="22849" y="2923"/>
                  <a:pt x="22917" y="2885"/>
                </a:cubicBezTo>
                <a:cubicBezTo>
                  <a:pt x="23036" y="2805"/>
                  <a:pt x="23059" y="2652"/>
                  <a:pt x="23059" y="2516"/>
                </a:cubicBezTo>
                <a:cubicBezTo>
                  <a:pt x="23036" y="2118"/>
                  <a:pt x="22781" y="1766"/>
                  <a:pt x="22457" y="1533"/>
                </a:cubicBezTo>
                <a:cubicBezTo>
                  <a:pt x="22139" y="1306"/>
                  <a:pt x="21758" y="1170"/>
                  <a:pt x="21383" y="1045"/>
                </a:cubicBezTo>
                <a:cubicBezTo>
                  <a:pt x="20804" y="847"/>
                  <a:pt x="20203" y="644"/>
                  <a:pt x="19590" y="644"/>
                </a:cubicBezTo>
                <a:cubicBezTo>
                  <a:pt x="19518" y="644"/>
                  <a:pt x="19445" y="647"/>
                  <a:pt x="19373" y="653"/>
                </a:cubicBezTo>
                <a:cubicBezTo>
                  <a:pt x="18493" y="732"/>
                  <a:pt x="17726" y="1261"/>
                  <a:pt x="16925" y="1652"/>
                </a:cubicBezTo>
                <a:cubicBezTo>
                  <a:pt x="16443" y="1890"/>
                  <a:pt x="15886" y="2073"/>
                  <a:pt x="15356" y="2073"/>
                </a:cubicBezTo>
                <a:cubicBezTo>
                  <a:pt x="15012" y="2073"/>
                  <a:pt x="14679" y="1996"/>
                  <a:pt x="14386" y="1806"/>
                </a:cubicBezTo>
                <a:cubicBezTo>
                  <a:pt x="13864" y="1471"/>
                  <a:pt x="13585" y="846"/>
                  <a:pt x="13103" y="454"/>
                </a:cubicBezTo>
                <a:cubicBezTo>
                  <a:pt x="12716" y="142"/>
                  <a:pt x="12219" y="1"/>
                  <a:pt x="117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762420" y="0"/>
            <a:ext cx="195747" cy="205178"/>
          </a:xfrm>
          <a:custGeom>
            <a:avLst/>
            <a:gdLst/>
            <a:ahLst/>
            <a:cxnLst/>
            <a:rect l="l" t="t" r="r" b="b"/>
            <a:pathLst>
              <a:path w="2034" h="2132" extrusionOk="0">
                <a:moveTo>
                  <a:pt x="0" y="1"/>
                </a:moveTo>
                <a:cubicBezTo>
                  <a:pt x="188" y="654"/>
                  <a:pt x="290" y="1324"/>
                  <a:pt x="318" y="2000"/>
                </a:cubicBezTo>
                <a:cubicBezTo>
                  <a:pt x="318" y="2074"/>
                  <a:pt x="385" y="2132"/>
                  <a:pt x="450" y="2132"/>
                </a:cubicBezTo>
                <a:cubicBezTo>
                  <a:pt x="481" y="2132"/>
                  <a:pt x="511" y="2119"/>
                  <a:pt x="534" y="2091"/>
                </a:cubicBezTo>
                <a:cubicBezTo>
                  <a:pt x="1085" y="1438"/>
                  <a:pt x="1590" y="739"/>
                  <a:pt x="203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196159" y="0"/>
            <a:ext cx="200078" cy="173131"/>
          </a:xfrm>
          <a:custGeom>
            <a:avLst/>
            <a:gdLst/>
            <a:ahLst/>
            <a:cxnLst/>
            <a:rect l="l" t="t" r="r" b="b"/>
            <a:pathLst>
              <a:path w="2079" h="1799" extrusionOk="0">
                <a:moveTo>
                  <a:pt x="0" y="1"/>
                </a:moveTo>
                <a:lnTo>
                  <a:pt x="23" y="52"/>
                </a:lnTo>
                <a:cubicBezTo>
                  <a:pt x="148" y="319"/>
                  <a:pt x="273" y="591"/>
                  <a:pt x="404" y="858"/>
                </a:cubicBezTo>
                <a:cubicBezTo>
                  <a:pt x="534" y="1131"/>
                  <a:pt x="705" y="1409"/>
                  <a:pt x="795" y="1693"/>
                </a:cubicBezTo>
                <a:cubicBezTo>
                  <a:pt x="817" y="1763"/>
                  <a:pt x="878" y="1799"/>
                  <a:pt x="940" y="1799"/>
                </a:cubicBezTo>
                <a:cubicBezTo>
                  <a:pt x="990" y="1799"/>
                  <a:pt x="1041" y="1775"/>
                  <a:pt x="1074" y="1727"/>
                </a:cubicBezTo>
                <a:cubicBezTo>
                  <a:pt x="1449" y="1193"/>
                  <a:pt x="1778" y="631"/>
                  <a:pt x="2056" y="41"/>
                </a:cubicBezTo>
                <a:cubicBezTo>
                  <a:pt x="2068" y="29"/>
                  <a:pt x="2068" y="18"/>
                  <a:pt x="2079"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612960" y="0"/>
            <a:ext cx="176115" cy="157637"/>
          </a:xfrm>
          <a:custGeom>
            <a:avLst/>
            <a:gdLst/>
            <a:ahLst/>
            <a:cxnLst/>
            <a:rect l="l" t="t" r="r" b="b"/>
            <a:pathLst>
              <a:path w="1830" h="1638" extrusionOk="0">
                <a:moveTo>
                  <a:pt x="0" y="1"/>
                </a:moveTo>
                <a:cubicBezTo>
                  <a:pt x="171" y="518"/>
                  <a:pt x="358" y="1029"/>
                  <a:pt x="568" y="1534"/>
                </a:cubicBezTo>
                <a:cubicBezTo>
                  <a:pt x="591" y="1601"/>
                  <a:pt x="652" y="1638"/>
                  <a:pt x="715" y="1638"/>
                </a:cubicBezTo>
                <a:cubicBezTo>
                  <a:pt x="764" y="1638"/>
                  <a:pt x="814" y="1616"/>
                  <a:pt x="847" y="1568"/>
                </a:cubicBezTo>
                <a:cubicBezTo>
                  <a:pt x="1176" y="1046"/>
                  <a:pt x="1505" y="529"/>
                  <a:pt x="1829"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837578" y="315178"/>
            <a:ext cx="262440" cy="346744"/>
          </a:xfrm>
          <a:custGeom>
            <a:avLst/>
            <a:gdLst/>
            <a:ahLst/>
            <a:cxnLst/>
            <a:rect l="l" t="t" r="r" b="b"/>
            <a:pathLst>
              <a:path w="2727" h="3603" extrusionOk="0">
                <a:moveTo>
                  <a:pt x="2192" y="0"/>
                </a:moveTo>
                <a:cubicBezTo>
                  <a:pt x="2033" y="0"/>
                  <a:pt x="1875" y="9"/>
                  <a:pt x="1716" y="26"/>
                </a:cubicBezTo>
                <a:cubicBezTo>
                  <a:pt x="1466" y="43"/>
                  <a:pt x="1210" y="65"/>
                  <a:pt x="960" y="94"/>
                </a:cubicBezTo>
                <a:cubicBezTo>
                  <a:pt x="716" y="111"/>
                  <a:pt x="472" y="145"/>
                  <a:pt x="233" y="196"/>
                </a:cubicBezTo>
                <a:cubicBezTo>
                  <a:pt x="1" y="253"/>
                  <a:pt x="6" y="446"/>
                  <a:pt x="52" y="645"/>
                </a:cubicBezTo>
                <a:cubicBezTo>
                  <a:pt x="165" y="1127"/>
                  <a:pt x="302" y="1604"/>
                  <a:pt x="466" y="2076"/>
                </a:cubicBezTo>
                <a:cubicBezTo>
                  <a:pt x="637" y="2559"/>
                  <a:pt x="841" y="3024"/>
                  <a:pt x="1034" y="3496"/>
                </a:cubicBezTo>
                <a:cubicBezTo>
                  <a:pt x="1061" y="3559"/>
                  <a:pt x="1127" y="3603"/>
                  <a:pt x="1190" y="3603"/>
                </a:cubicBezTo>
                <a:cubicBezTo>
                  <a:pt x="1235" y="3603"/>
                  <a:pt x="1279" y="3581"/>
                  <a:pt x="1307" y="3530"/>
                </a:cubicBezTo>
                <a:cubicBezTo>
                  <a:pt x="1591" y="3007"/>
                  <a:pt x="1846" y="2473"/>
                  <a:pt x="2085" y="1928"/>
                </a:cubicBezTo>
                <a:cubicBezTo>
                  <a:pt x="2198" y="1656"/>
                  <a:pt x="2318" y="1383"/>
                  <a:pt x="2414" y="1105"/>
                </a:cubicBezTo>
                <a:cubicBezTo>
                  <a:pt x="2517" y="832"/>
                  <a:pt x="2585" y="554"/>
                  <a:pt x="2681" y="275"/>
                </a:cubicBezTo>
                <a:cubicBezTo>
                  <a:pt x="2681" y="270"/>
                  <a:pt x="2681" y="264"/>
                  <a:pt x="2681" y="253"/>
                </a:cubicBezTo>
                <a:cubicBezTo>
                  <a:pt x="2727" y="145"/>
                  <a:pt x="2653" y="20"/>
                  <a:pt x="2534" y="14"/>
                </a:cubicBezTo>
                <a:cubicBezTo>
                  <a:pt x="2420" y="5"/>
                  <a:pt x="2306" y="0"/>
                  <a:pt x="2192"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8375449" y="333656"/>
            <a:ext cx="355886" cy="434993"/>
          </a:xfrm>
          <a:custGeom>
            <a:avLst/>
            <a:gdLst/>
            <a:ahLst/>
            <a:cxnLst/>
            <a:rect l="l" t="t" r="r" b="b"/>
            <a:pathLst>
              <a:path w="3698" h="4520" extrusionOk="0">
                <a:moveTo>
                  <a:pt x="2743" y="1"/>
                </a:moveTo>
                <a:cubicBezTo>
                  <a:pt x="2371" y="1"/>
                  <a:pt x="1952" y="31"/>
                  <a:pt x="1539" y="72"/>
                </a:cubicBezTo>
                <a:cubicBezTo>
                  <a:pt x="1045" y="123"/>
                  <a:pt x="551" y="191"/>
                  <a:pt x="165" y="237"/>
                </a:cubicBezTo>
                <a:cubicBezTo>
                  <a:pt x="63" y="254"/>
                  <a:pt x="0" y="350"/>
                  <a:pt x="23" y="447"/>
                </a:cubicBezTo>
                <a:cubicBezTo>
                  <a:pt x="165" y="913"/>
                  <a:pt x="301" y="1384"/>
                  <a:pt x="420" y="1855"/>
                </a:cubicBezTo>
                <a:cubicBezTo>
                  <a:pt x="642" y="2707"/>
                  <a:pt x="841" y="3559"/>
                  <a:pt x="988" y="4423"/>
                </a:cubicBezTo>
                <a:cubicBezTo>
                  <a:pt x="1001" y="4486"/>
                  <a:pt x="1073" y="4520"/>
                  <a:pt x="1142" y="4520"/>
                </a:cubicBezTo>
                <a:cubicBezTo>
                  <a:pt x="1197" y="4520"/>
                  <a:pt x="1250" y="4499"/>
                  <a:pt x="1272" y="4457"/>
                </a:cubicBezTo>
                <a:cubicBezTo>
                  <a:pt x="2022" y="3094"/>
                  <a:pt x="3697" y="95"/>
                  <a:pt x="3419" y="49"/>
                </a:cubicBezTo>
                <a:cubicBezTo>
                  <a:pt x="3226" y="15"/>
                  <a:pt x="2996" y="1"/>
                  <a:pt x="2743"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8849804" y="449045"/>
            <a:ext cx="294198" cy="338852"/>
          </a:xfrm>
          <a:custGeom>
            <a:avLst/>
            <a:gdLst/>
            <a:ahLst/>
            <a:cxnLst/>
            <a:rect l="l" t="t" r="r" b="b"/>
            <a:pathLst>
              <a:path w="3057" h="3521" extrusionOk="0">
                <a:moveTo>
                  <a:pt x="2898" y="1"/>
                </a:moveTo>
                <a:cubicBezTo>
                  <a:pt x="2890" y="1"/>
                  <a:pt x="2882" y="2"/>
                  <a:pt x="2875" y="3"/>
                </a:cubicBezTo>
                <a:cubicBezTo>
                  <a:pt x="2858" y="3"/>
                  <a:pt x="1926" y="60"/>
                  <a:pt x="1478" y="83"/>
                </a:cubicBezTo>
                <a:cubicBezTo>
                  <a:pt x="1397" y="88"/>
                  <a:pt x="1317" y="90"/>
                  <a:pt x="1237" y="90"/>
                </a:cubicBezTo>
                <a:cubicBezTo>
                  <a:pt x="874" y="90"/>
                  <a:pt x="510" y="46"/>
                  <a:pt x="143" y="32"/>
                </a:cubicBezTo>
                <a:cubicBezTo>
                  <a:pt x="75" y="32"/>
                  <a:pt x="1" y="100"/>
                  <a:pt x="35" y="157"/>
                </a:cubicBezTo>
                <a:cubicBezTo>
                  <a:pt x="154" y="429"/>
                  <a:pt x="200" y="730"/>
                  <a:pt x="291" y="1009"/>
                </a:cubicBezTo>
                <a:cubicBezTo>
                  <a:pt x="370" y="1275"/>
                  <a:pt x="444" y="1537"/>
                  <a:pt x="529" y="1804"/>
                </a:cubicBezTo>
                <a:cubicBezTo>
                  <a:pt x="699" y="2343"/>
                  <a:pt x="927" y="2883"/>
                  <a:pt x="1160" y="3411"/>
                </a:cubicBezTo>
                <a:cubicBezTo>
                  <a:pt x="1186" y="3471"/>
                  <a:pt x="1268" y="3520"/>
                  <a:pt x="1347" y="3520"/>
                </a:cubicBezTo>
                <a:cubicBezTo>
                  <a:pt x="1389" y="3520"/>
                  <a:pt x="1429" y="3507"/>
                  <a:pt x="1461" y="3473"/>
                </a:cubicBezTo>
                <a:cubicBezTo>
                  <a:pt x="1676" y="3258"/>
                  <a:pt x="1784" y="2991"/>
                  <a:pt x="1904" y="2729"/>
                </a:cubicBezTo>
                <a:cubicBezTo>
                  <a:pt x="2034" y="2445"/>
                  <a:pt x="2153" y="2161"/>
                  <a:pt x="2278" y="1872"/>
                </a:cubicBezTo>
                <a:cubicBezTo>
                  <a:pt x="2494" y="1372"/>
                  <a:pt x="3056" y="162"/>
                  <a:pt x="2983" y="71"/>
                </a:cubicBezTo>
                <a:cubicBezTo>
                  <a:pt x="2987" y="28"/>
                  <a:pt x="2943" y="1"/>
                  <a:pt x="2898" y="1"/>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055075" y="816287"/>
            <a:ext cx="302956" cy="393515"/>
          </a:xfrm>
          <a:custGeom>
            <a:avLst/>
            <a:gdLst/>
            <a:ahLst/>
            <a:cxnLst/>
            <a:rect l="l" t="t" r="r" b="b"/>
            <a:pathLst>
              <a:path w="3148" h="4089" extrusionOk="0">
                <a:moveTo>
                  <a:pt x="2369" y="0"/>
                </a:moveTo>
                <a:cubicBezTo>
                  <a:pt x="2104" y="0"/>
                  <a:pt x="1837" y="14"/>
                  <a:pt x="1580" y="21"/>
                </a:cubicBezTo>
                <a:cubicBezTo>
                  <a:pt x="1114" y="38"/>
                  <a:pt x="654" y="66"/>
                  <a:pt x="188" y="78"/>
                </a:cubicBezTo>
                <a:cubicBezTo>
                  <a:pt x="69" y="78"/>
                  <a:pt x="1" y="163"/>
                  <a:pt x="24" y="248"/>
                </a:cubicBezTo>
                <a:cubicBezTo>
                  <a:pt x="171" y="873"/>
                  <a:pt x="330" y="1498"/>
                  <a:pt x="495" y="2117"/>
                </a:cubicBezTo>
                <a:cubicBezTo>
                  <a:pt x="580" y="2418"/>
                  <a:pt x="660" y="2719"/>
                  <a:pt x="739" y="3014"/>
                </a:cubicBezTo>
                <a:cubicBezTo>
                  <a:pt x="830" y="3343"/>
                  <a:pt x="859" y="3667"/>
                  <a:pt x="927" y="3997"/>
                </a:cubicBezTo>
                <a:cubicBezTo>
                  <a:pt x="939" y="4056"/>
                  <a:pt x="1015" y="4088"/>
                  <a:pt x="1090" y="4088"/>
                </a:cubicBezTo>
                <a:cubicBezTo>
                  <a:pt x="1151" y="4088"/>
                  <a:pt x="1211" y="4068"/>
                  <a:pt x="1239" y="4025"/>
                </a:cubicBezTo>
                <a:cubicBezTo>
                  <a:pt x="1620" y="3423"/>
                  <a:pt x="1983" y="2810"/>
                  <a:pt x="2295" y="2179"/>
                </a:cubicBezTo>
                <a:cubicBezTo>
                  <a:pt x="2614" y="1554"/>
                  <a:pt x="2960" y="913"/>
                  <a:pt x="3142" y="254"/>
                </a:cubicBezTo>
                <a:cubicBezTo>
                  <a:pt x="3147" y="220"/>
                  <a:pt x="3136" y="180"/>
                  <a:pt x="3108" y="157"/>
                </a:cubicBezTo>
                <a:cubicBezTo>
                  <a:pt x="3102" y="100"/>
                  <a:pt x="3051" y="49"/>
                  <a:pt x="2949" y="32"/>
                </a:cubicBezTo>
                <a:cubicBezTo>
                  <a:pt x="2760" y="8"/>
                  <a:pt x="2565" y="0"/>
                  <a:pt x="2369"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70421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975635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429109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16308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258976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2305100" y="1161050"/>
            <a:ext cx="6153000" cy="1159799"/>
          </a:xfrm>
          <a:prstGeom prst="rect">
            <a:avLst/>
          </a:prstGeom>
        </p:spPr>
        <p:txBody>
          <a:bodyPr lIns="91425" tIns="91425" rIns="91425" bIns="91425" anchor="ctr" anchorCtr="0"/>
          <a:lstStyle>
            <a:lvl1pPr lvl="0" algn="r">
              <a:spcBef>
                <a:spcPts val="0"/>
              </a:spcBef>
              <a:buClr>
                <a:srgbClr val="1C4587"/>
              </a:buClr>
              <a:buSzPct val="100000"/>
              <a:defRPr sz="4800" b="0">
                <a:solidFill>
                  <a:srgbClr val="1C4587"/>
                </a:solidFill>
              </a:defRPr>
            </a:lvl1pPr>
            <a:lvl2pPr lvl="1" algn="r">
              <a:spcBef>
                <a:spcPts val="0"/>
              </a:spcBef>
              <a:buClr>
                <a:srgbClr val="1C4587"/>
              </a:buClr>
              <a:buSzPct val="100000"/>
              <a:defRPr sz="4800" b="0">
                <a:solidFill>
                  <a:srgbClr val="1C4587"/>
                </a:solidFill>
              </a:defRPr>
            </a:lvl2pPr>
            <a:lvl3pPr lvl="2" algn="r">
              <a:spcBef>
                <a:spcPts val="0"/>
              </a:spcBef>
              <a:buClr>
                <a:srgbClr val="1C4587"/>
              </a:buClr>
              <a:buSzPct val="100000"/>
              <a:defRPr sz="4800" b="0">
                <a:solidFill>
                  <a:srgbClr val="1C4587"/>
                </a:solidFill>
              </a:defRPr>
            </a:lvl3pPr>
            <a:lvl4pPr lvl="3" algn="r">
              <a:spcBef>
                <a:spcPts val="0"/>
              </a:spcBef>
              <a:buClr>
                <a:srgbClr val="1C4587"/>
              </a:buClr>
              <a:buSzPct val="100000"/>
              <a:defRPr sz="4800" b="0">
                <a:solidFill>
                  <a:srgbClr val="1C4587"/>
                </a:solidFill>
              </a:defRPr>
            </a:lvl4pPr>
            <a:lvl5pPr lvl="4" algn="r">
              <a:spcBef>
                <a:spcPts val="0"/>
              </a:spcBef>
              <a:buClr>
                <a:srgbClr val="1C4587"/>
              </a:buClr>
              <a:buSzPct val="100000"/>
              <a:defRPr sz="4800" b="0">
                <a:solidFill>
                  <a:srgbClr val="1C4587"/>
                </a:solidFill>
              </a:defRPr>
            </a:lvl5pPr>
            <a:lvl6pPr lvl="5" algn="r">
              <a:spcBef>
                <a:spcPts val="0"/>
              </a:spcBef>
              <a:buClr>
                <a:srgbClr val="1C4587"/>
              </a:buClr>
              <a:buSzPct val="100000"/>
              <a:defRPr sz="4800" b="0">
                <a:solidFill>
                  <a:srgbClr val="1C4587"/>
                </a:solidFill>
              </a:defRPr>
            </a:lvl6pPr>
            <a:lvl7pPr lvl="6" algn="r">
              <a:spcBef>
                <a:spcPts val="0"/>
              </a:spcBef>
              <a:buClr>
                <a:srgbClr val="1C4587"/>
              </a:buClr>
              <a:buSzPct val="100000"/>
              <a:defRPr sz="4800" b="0">
                <a:solidFill>
                  <a:srgbClr val="1C4587"/>
                </a:solidFill>
              </a:defRPr>
            </a:lvl7pPr>
            <a:lvl8pPr lvl="7" algn="r">
              <a:spcBef>
                <a:spcPts val="0"/>
              </a:spcBef>
              <a:buClr>
                <a:srgbClr val="1C4587"/>
              </a:buClr>
              <a:buSzPct val="100000"/>
              <a:defRPr sz="4800" b="0">
                <a:solidFill>
                  <a:srgbClr val="1C4587"/>
                </a:solidFill>
              </a:defRPr>
            </a:lvl8pPr>
            <a:lvl9pPr lvl="8" algn="r">
              <a:spcBef>
                <a:spcPts val="0"/>
              </a:spcBef>
              <a:buClr>
                <a:srgbClr val="1C4587"/>
              </a:buClr>
              <a:buSzPct val="100000"/>
              <a:defRPr sz="4800" b="0">
                <a:solidFill>
                  <a:srgbClr val="1C4587"/>
                </a:solidFill>
              </a:defRPr>
            </a:lvl9pPr>
          </a:lstStyle>
          <a:p>
            <a:endParaRPr/>
          </a:p>
        </p:txBody>
      </p:sp>
      <p:sp>
        <p:nvSpPr>
          <p:cNvPr id="162" name="Shape 162"/>
          <p:cNvSpPr/>
          <p:nvPr/>
        </p:nvSpPr>
        <p:spPr>
          <a:xfrm>
            <a:off x="723692" y="4220090"/>
            <a:ext cx="794875" cy="985737"/>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3" name="Shape 163"/>
          <p:cNvSpPr/>
          <p:nvPr/>
        </p:nvSpPr>
        <p:spPr>
          <a:xfrm>
            <a:off x="-58318" y="3053286"/>
            <a:ext cx="782014" cy="890356"/>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4" name="Shape 164"/>
          <p:cNvSpPr/>
          <p:nvPr/>
        </p:nvSpPr>
        <p:spPr>
          <a:xfrm>
            <a:off x="4025101" y="3422420"/>
            <a:ext cx="370864" cy="809587"/>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5" name="Shape 165"/>
          <p:cNvSpPr/>
          <p:nvPr/>
        </p:nvSpPr>
        <p:spPr>
          <a:xfrm>
            <a:off x="3078045" y="3128353"/>
            <a:ext cx="730670" cy="895810"/>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6" name="Shape 166"/>
          <p:cNvSpPr/>
          <p:nvPr/>
        </p:nvSpPr>
        <p:spPr>
          <a:xfrm>
            <a:off x="5401647" y="3285712"/>
            <a:ext cx="805934" cy="750837"/>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7" name="Shape 167"/>
          <p:cNvSpPr/>
          <p:nvPr/>
        </p:nvSpPr>
        <p:spPr>
          <a:xfrm>
            <a:off x="8364459" y="3346842"/>
            <a:ext cx="873792" cy="600259"/>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8" name="Shape 168"/>
          <p:cNvSpPr/>
          <p:nvPr/>
        </p:nvSpPr>
        <p:spPr>
          <a:xfrm>
            <a:off x="4551116" y="3125540"/>
            <a:ext cx="657208" cy="679226"/>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69" name="Shape 169"/>
          <p:cNvSpPr/>
          <p:nvPr/>
        </p:nvSpPr>
        <p:spPr>
          <a:xfrm>
            <a:off x="4419881" y="3994834"/>
            <a:ext cx="919681" cy="950907"/>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0" name="Shape 170"/>
          <p:cNvSpPr/>
          <p:nvPr/>
        </p:nvSpPr>
        <p:spPr>
          <a:xfrm>
            <a:off x="2644911" y="4036537"/>
            <a:ext cx="890356" cy="7068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1" name="Shape 171"/>
          <p:cNvSpPr/>
          <p:nvPr/>
        </p:nvSpPr>
        <p:spPr>
          <a:xfrm>
            <a:off x="2116541" y="3186156"/>
            <a:ext cx="829754" cy="780162"/>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2" name="Shape 172"/>
          <p:cNvSpPr/>
          <p:nvPr/>
        </p:nvSpPr>
        <p:spPr>
          <a:xfrm>
            <a:off x="1347360" y="3186146"/>
            <a:ext cx="599145" cy="706812"/>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3" name="Shape 173"/>
          <p:cNvSpPr/>
          <p:nvPr/>
        </p:nvSpPr>
        <p:spPr>
          <a:xfrm>
            <a:off x="2681614" y="4813558"/>
            <a:ext cx="816943" cy="313966"/>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4" name="Shape 174"/>
          <p:cNvSpPr/>
          <p:nvPr/>
        </p:nvSpPr>
        <p:spPr>
          <a:xfrm>
            <a:off x="7146421" y="4508764"/>
            <a:ext cx="1040883" cy="73062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5" name="Shape 175"/>
          <p:cNvSpPr/>
          <p:nvPr/>
        </p:nvSpPr>
        <p:spPr>
          <a:xfrm>
            <a:off x="7146430" y="3104431"/>
            <a:ext cx="684731" cy="721462"/>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6" name="Shape 176"/>
          <p:cNvSpPr/>
          <p:nvPr/>
        </p:nvSpPr>
        <p:spPr>
          <a:xfrm>
            <a:off x="5262207" y="4729516"/>
            <a:ext cx="525045" cy="372666"/>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7" name="Shape 177"/>
          <p:cNvSpPr/>
          <p:nvPr/>
        </p:nvSpPr>
        <p:spPr>
          <a:xfrm>
            <a:off x="8376371" y="4729061"/>
            <a:ext cx="508531" cy="324975"/>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8" name="Shape 178"/>
          <p:cNvSpPr/>
          <p:nvPr/>
        </p:nvSpPr>
        <p:spPr>
          <a:xfrm>
            <a:off x="3808716" y="4429326"/>
            <a:ext cx="570934" cy="567281"/>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79" name="Shape 179"/>
          <p:cNvSpPr/>
          <p:nvPr/>
        </p:nvSpPr>
        <p:spPr>
          <a:xfrm>
            <a:off x="7975390" y="3053271"/>
            <a:ext cx="541559" cy="67927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0" name="Shape 180"/>
          <p:cNvSpPr/>
          <p:nvPr/>
        </p:nvSpPr>
        <p:spPr>
          <a:xfrm>
            <a:off x="1570784" y="4028294"/>
            <a:ext cx="734323" cy="723314"/>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1" name="Shape 181"/>
          <p:cNvSpPr/>
          <p:nvPr/>
        </p:nvSpPr>
        <p:spPr>
          <a:xfrm>
            <a:off x="247060" y="4094875"/>
            <a:ext cx="275433" cy="244207"/>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2" name="Shape 182"/>
          <p:cNvSpPr/>
          <p:nvPr/>
        </p:nvSpPr>
        <p:spPr>
          <a:xfrm>
            <a:off x="8516943" y="4082883"/>
            <a:ext cx="690236" cy="510383"/>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3" name="Shape 183"/>
          <p:cNvSpPr/>
          <p:nvPr/>
        </p:nvSpPr>
        <p:spPr>
          <a:xfrm>
            <a:off x="859713" y="3417442"/>
            <a:ext cx="317619" cy="659009"/>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4" name="Shape 184"/>
          <p:cNvSpPr/>
          <p:nvPr/>
        </p:nvSpPr>
        <p:spPr>
          <a:xfrm rot="1920742">
            <a:off x="5707037" y="4213989"/>
            <a:ext cx="884796" cy="750833"/>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5" name="Shape 185"/>
          <p:cNvSpPr/>
          <p:nvPr/>
        </p:nvSpPr>
        <p:spPr>
          <a:xfrm rot="-3496844">
            <a:off x="115838" y="4509560"/>
            <a:ext cx="537852" cy="464440"/>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6" name="Shape 186"/>
          <p:cNvSpPr/>
          <p:nvPr/>
        </p:nvSpPr>
        <p:spPr>
          <a:xfrm>
            <a:off x="7518183" y="3966329"/>
            <a:ext cx="846268" cy="598458"/>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7" name="Shape 187"/>
          <p:cNvSpPr/>
          <p:nvPr/>
        </p:nvSpPr>
        <p:spPr>
          <a:xfrm rot="-5400000">
            <a:off x="6496794" y="3021440"/>
            <a:ext cx="493819" cy="63153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8" name="Shape 188"/>
          <p:cNvSpPr/>
          <p:nvPr/>
        </p:nvSpPr>
        <p:spPr>
          <a:xfrm>
            <a:off x="6453205" y="3705906"/>
            <a:ext cx="666365" cy="752689"/>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89" name="Shape 189"/>
          <p:cNvSpPr/>
          <p:nvPr/>
        </p:nvSpPr>
        <p:spPr>
          <a:xfrm>
            <a:off x="1866011" y="4742878"/>
            <a:ext cx="681078" cy="455286"/>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0" name="Shape 190"/>
          <p:cNvSpPr/>
          <p:nvPr/>
        </p:nvSpPr>
        <p:spPr>
          <a:xfrm>
            <a:off x="6669805" y="4614394"/>
            <a:ext cx="308461" cy="33048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extLst>
      <p:ext uri="{BB962C8B-B14F-4D97-AF65-F5344CB8AC3E}">
        <p14:creationId xmlns:p14="http://schemas.microsoft.com/office/powerpoint/2010/main" val="1633040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ubtitle">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3210934" y="1661761"/>
            <a:ext cx="5301599" cy="1159799"/>
          </a:xfrm>
          <a:prstGeom prst="rect">
            <a:avLst/>
          </a:prstGeom>
        </p:spPr>
        <p:txBody>
          <a:bodyPr lIns="91425" tIns="91425" rIns="91425" bIns="91425" anchor="b" anchorCtr="0"/>
          <a:lstStyle>
            <a:lvl1pPr lvl="0" algn="r" rtl="0">
              <a:spcBef>
                <a:spcPts val="0"/>
              </a:spcBef>
              <a:buSzPct val="100000"/>
              <a:defRPr sz="3700" b="0"/>
            </a:lvl1pPr>
            <a:lvl2pPr lvl="1" algn="r" rtl="0">
              <a:spcBef>
                <a:spcPts val="0"/>
              </a:spcBef>
              <a:buSzPct val="100000"/>
              <a:defRPr sz="3700" b="0"/>
            </a:lvl2pPr>
            <a:lvl3pPr lvl="2" algn="r" rtl="0">
              <a:spcBef>
                <a:spcPts val="0"/>
              </a:spcBef>
              <a:buSzPct val="100000"/>
              <a:defRPr sz="3700" b="0"/>
            </a:lvl3pPr>
            <a:lvl4pPr lvl="3" algn="r" rtl="0">
              <a:spcBef>
                <a:spcPts val="0"/>
              </a:spcBef>
              <a:buSzPct val="100000"/>
              <a:defRPr sz="3700" b="0"/>
            </a:lvl4pPr>
            <a:lvl5pPr lvl="4" algn="r" rtl="0">
              <a:spcBef>
                <a:spcPts val="0"/>
              </a:spcBef>
              <a:buSzPct val="100000"/>
              <a:defRPr sz="3700" b="0"/>
            </a:lvl5pPr>
            <a:lvl6pPr lvl="5" algn="r" rtl="0">
              <a:spcBef>
                <a:spcPts val="0"/>
              </a:spcBef>
              <a:buSzPct val="100000"/>
              <a:defRPr sz="3700" b="0"/>
            </a:lvl6pPr>
            <a:lvl7pPr lvl="6" algn="r" rtl="0">
              <a:spcBef>
                <a:spcPts val="0"/>
              </a:spcBef>
              <a:buSzPct val="100000"/>
              <a:defRPr sz="3700" b="0"/>
            </a:lvl7pPr>
            <a:lvl8pPr lvl="7" algn="r" rtl="0">
              <a:spcBef>
                <a:spcPts val="0"/>
              </a:spcBef>
              <a:buSzPct val="100000"/>
              <a:defRPr sz="3700" b="0"/>
            </a:lvl8pPr>
            <a:lvl9pPr lvl="8" algn="r" rtl="0">
              <a:spcBef>
                <a:spcPts val="0"/>
              </a:spcBef>
              <a:buSzPct val="100000"/>
              <a:defRPr sz="3700" b="0"/>
            </a:lvl9pPr>
          </a:lstStyle>
          <a:p>
            <a:endParaRPr/>
          </a:p>
        </p:txBody>
      </p:sp>
      <p:sp>
        <p:nvSpPr>
          <p:cNvPr id="193" name="Shape 193"/>
          <p:cNvSpPr txBox="1">
            <a:spLocks noGrp="1"/>
          </p:cNvSpPr>
          <p:nvPr>
            <p:ph type="subTitle" idx="1"/>
          </p:nvPr>
        </p:nvSpPr>
        <p:spPr>
          <a:xfrm>
            <a:off x="3210884" y="2864176"/>
            <a:ext cx="5301599" cy="784799"/>
          </a:xfrm>
          <a:prstGeom prst="rect">
            <a:avLst/>
          </a:prstGeom>
        </p:spPr>
        <p:txBody>
          <a:bodyPr lIns="91425" tIns="91425" rIns="91425" bIns="91425" anchor="t" anchorCtr="0"/>
          <a:lstStyle>
            <a:lvl1pPr lvl="0" algn="r" rtl="0">
              <a:spcBef>
                <a:spcPts val="0"/>
              </a:spcBef>
              <a:buClr>
                <a:srgbClr val="1C4587"/>
              </a:buClr>
              <a:buNone/>
              <a:defRPr>
                <a:solidFill>
                  <a:srgbClr val="1C4587"/>
                </a:solidFill>
              </a:defRPr>
            </a:lvl1pPr>
            <a:lvl2pPr lvl="1" algn="r" rtl="0">
              <a:spcBef>
                <a:spcPts val="0"/>
              </a:spcBef>
              <a:buClr>
                <a:srgbClr val="1C4587"/>
              </a:buClr>
              <a:buSzPct val="100000"/>
              <a:buNone/>
              <a:defRPr sz="3000">
                <a:solidFill>
                  <a:srgbClr val="1C4587"/>
                </a:solidFill>
              </a:defRPr>
            </a:lvl2pPr>
            <a:lvl3pPr lvl="2" algn="r" rtl="0">
              <a:spcBef>
                <a:spcPts val="0"/>
              </a:spcBef>
              <a:buClr>
                <a:srgbClr val="1C4587"/>
              </a:buClr>
              <a:buSzPct val="100000"/>
              <a:buNone/>
              <a:defRPr sz="3000">
                <a:solidFill>
                  <a:srgbClr val="1C4587"/>
                </a:solidFill>
              </a:defRPr>
            </a:lvl3pPr>
            <a:lvl4pPr lvl="3" algn="r" rtl="0">
              <a:spcBef>
                <a:spcPts val="0"/>
              </a:spcBef>
              <a:buClr>
                <a:srgbClr val="1C4587"/>
              </a:buClr>
              <a:buSzPct val="100000"/>
              <a:buNone/>
              <a:defRPr sz="3000">
                <a:solidFill>
                  <a:srgbClr val="1C4587"/>
                </a:solidFill>
              </a:defRPr>
            </a:lvl4pPr>
            <a:lvl5pPr lvl="4" algn="r" rtl="0">
              <a:spcBef>
                <a:spcPts val="0"/>
              </a:spcBef>
              <a:buClr>
                <a:srgbClr val="1C4587"/>
              </a:buClr>
              <a:buSzPct val="100000"/>
              <a:buNone/>
              <a:defRPr sz="3000">
                <a:solidFill>
                  <a:srgbClr val="1C4587"/>
                </a:solidFill>
              </a:defRPr>
            </a:lvl5pPr>
            <a:lvl6pPr lvl="5" algn="r" rtl="0">
              <a:spcBef>
                <a:spcPts val="0"/>
              </a:spcBef>
              <a:buClr>
                <a:srgbClr val="1C4587"/>
              </a:buClr>
              <a:buSzPct val="100000"/>
              <a:buNone/>
              <a:defRPr sz="3000">
                <a:solidFill>
                  <a:srgbClr val="1C4587"/>
                </a:solidFill>
              </a:defRPr>
            </a:lvl6pPr>
            <a:lvl7pPr lvl="6" algn="r" rtl="0">
              <a:spcBef>
                <a:spcPts val="0"/>
              </a:spcBef>
              <a:buClr>
                <a:srgbClr val="1C4587"/>
              </a:buClr>
              <a:buSzPct val="100000"/>
              <a:buNone/>
              <a:defRPr sz="3000">
                <a:solidFill>
                  <a:srgbClr val="1C4587"/>
                </a:solidFill>
              </a:defRPr>
            </a:lvl7pPr>
            <a:lvl8pPr lvl="7" algn="r" rtl="0">
              <a:spcBef>
                <a:spcPts val="0"/>
              </a:spcBef>
              <a:buClr>
                <a:srgbClr val="1C4587"/>
              </a:buClr>
              <a:buSzPct val="100000"/>
              <a:buNone/>
              <a:defRPr sz="3000">
                <a:solidFill>
                  <a:srgbClr val="1C4587"/>
                </a:solidFill>
              </a:defRPr>
            </a:lvl8pPr>
            <a:lvl9pPr lvl="8" algn="r" rtl="0">
              <a:spcBef>
                <a:spcPts val="0"/>
              </a:spcBef>
              <a:buClr>
                <a:srgbClr val="1C4587"/>
              </a:buClr>
              <a:buSzPct val="100000"/>
              <a:buNone/>
              <a:defRPr sz="3000">
                <a:solidFill>
                  <a:srgbClr val="1C4587"/>
                </a:solidFill>
              </a:defRPr>
            </a:lvl9pPr>
          </a:lstStyle>
          <a:p>
            <a:endParaRPr/>
          </a:p>
        </p:txBody>
      </p:sp>
      <p:sp>
        <p:nvSpPr>
          <p:cNvPr id="194" name="Shape 194"/>
          <p:cNvSpPr/>
          <p:nvPr/>
        </p:nvSpPr>
        <p:spPr>
          <a:xfrm>
            <a:off x="4412080" y="4661638"/>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5" name="Shape 195"/>
          <p:cNvSpPr/>
          <p:nvPr/>
        </p:nvSpPr>
        <p:spPr>
          <a:xfrm>
            <a:off x="3968825" y="4000287"/>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6" name="Shape 196"/>
          <p:cNvSpPr/>
          <p:nvPr/>
        </p:nvSpPr>
        <p:spPr>
          <a:xfrm>
            <a:off x="62833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7" name="Shape 197"/>
          <p:cNvSpPr/>
          <p:nvPr/>
        </p:nvSpPr>
        <p:spPr>
          <a:xfrm>
            <a:off x="57465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8" name="Shape 198"/>
          <p:cNvSpPr/>
          <p:nvPr/>
        </p:nvSpPr>
        <p:spPr>
          <a:xfrm>
            <a:off x="70636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199" name="Shape 199"/>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0" name="Shape 200"/>
          <p:cNvSpPr/>
          <p:nvPr/>
        </p:nvSpPr>
        <p:spPr>
          <a:xfrm>
            <a:off x="65815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1" name="Shape 201"/>
          <p:cNvSpPr/>
          <p:nvPr/>
        </p:nvSpPr>
        <p:spPr>
          <a:xfrm>
            <a:off x="65071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2" name="Shape 202"/>
          <p:cNvSpPr/>
          <p:nvPr/>
        </p:nvSpPr>
        <p:spPr>
          <a:xfrm>
            <a:off x="5501053"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3" name="Shape 203"/>
          <p:cNvSpPr/>
          <p:nvPr/>
        </p:nvSpPr>
        <p:spPr>
          <a:xfrm>
            <a:off x="52015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4" name="Shape 204"/>
          <p:cNvSpPr/>
          <p:nvPr/>
        </p:nvSpPr>
        <p:spPr>
          <a:xfrm>
            <a:off x="4765584"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5" name="Shape 205"/>
          <p:cNvSpPr/>
          <p:nvPr/>
        </p:nvSpPr>
        <p:spPr>
          <a:xfrm>
            <a:off x="55218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6" name="Shape 20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7" name="Shape 207"/>
          <p:cNvSpPr/>
          <p:nvPr/>
        </p:nvSpPr>
        <p:spPr>
          <a:xfrm>
            <a:off x="80525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8" name="Shape 208"/>
          <p:cNvSpPr/>
          <p:nvPr/>
        </p:nvSpPr>
        <p:spPr>
          <a:xfrm>
            <a:off x="69845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09" name="Shape 20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0" name="Shape 210"/>
          <p:cNvSpPr/>
          <p:nvPr/>
        </p:nvSpPr>
        <p:spPr>
          <a:xfrm>
            <a:off x="61607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1" name="Shape 211"/>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2" name="Shape 212"/>
          <p:cNvSpPr/>
          <p:nvPr/>
        </p:nvSpPr>
        <p:spPr>
          <a:xfrm>
            <a:off x="48922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3" name="Shape 213"/>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4" name="Shape 214"/>
          <p:cNvSpPr/>
          <p:nvPr/>
        </p:nvSpPr>
        <p:spPr>
          <a:xfrm>
            <a:off x="4489178" y="4206693"/>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5" name="Shape 215"/>
          <p:cNvSpPr/>
          <p:nvPr/>
        </p:nvSpPr>
        <p:spPr>
          <a:xfrm rot="1920548">
            <a:off x="72367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6" name="Shape 216"/>
          <p:cNvSpPr/>
          <p:nvPr/>
        </p:nvSpPr>
        <p:spPr>
          <a:xfrm>
            <a:off x="82632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7" name="Shape 217"/>
          <p:cNvSpPr/>
          <p:nvPr/>
        </p:nvSpPr>
        <p:spPr>
          <a:xfrm rot="-5400000">
            <a:off x="7684355"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8" name="Shape 218"/>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19" name="Shape 219"/>
          <p:cNvSpPr/>
          <p:nvPr/>
        </p:nvSpPr>
        <p:spPr>
          <a:xfrm>
            <a:off x="50595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0" name="Shape 220"/>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1" name="Shape 221"/>
          <p:cNvSpPr/>
          <p:nvPr/>
        </p:nvSpPr>
        <p:spPr>
          <a:xfrm>
            <a:off x="1482764" y="42095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2" name="Shape 222"/>
          <p:cNvSpPr/>
          <p:nvPr/>
        </p:nvSpPr>
        <p:spPr>
          <a:xfrm>
            <a:off x="945960" y="4042835"/>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3" name="Shape 223"/>
          <p:cNvSpPr/>
          <p:nvPr/>
        </p:nvSpPr>
        <p:spPr>
          <a:xfrm>
            <a:off x="2263010" y="4132027"/>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4" name="Shape 224"/>
          <p:cNvSpPr/>
          <p:nvPr/>
        </p:nvSpPr>
        <p:spPr>
          <a:xfrm>
            <a:off x="1780917" y="4041241"/>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5" name="Shape 225"/>
          <p:cNvSpPr/>
          <p:nvPr/>
        </p:nvSpPr>
        <p:spPr>
          <a:xfrm>
            <a:off x="1706531" y="453396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6" name="Shape 226"/>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7" name="Shape 227"/>
          <p:cNvSpPr/>
          <p:nvPr/>
        </p:nvSpPr>
        <p:spPr>
          <a:xfrm>
            <a:off x="400966" y="4075598"/>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8" name="Shape 228"/>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29" name="Shape 229"/>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0" name="Shape 230"/>
          <p:cNvSpPr/>
          <p:nvPr/>
        </p:nvSpPr>
        <p:spPr>
          <a:xfrm>
            <a:off x="3251972"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1" name="Shape 231"/>
          <p:cNvSpPr/>
          <p:nvPr/>
        </p:nvSpPr>
        <p:spPr>
          <a:xfrm>
            <a:off x="3251977" y="402927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2" name="Shape 232"/>
          <p:cNvSpPr/>
          <p:nvPr/>
        </p:nvSpPr>
        <p:spPr>
          <a:xfrm>
            <a:off x="2183973" y="4950383"/>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3" name="Shape 233"/>
          <p:cNvSpPr/>
          <p:nvPr/>
        </p:nvSpPr>
        <p:spPr>
          <a:xfrm>
            <a:off x="39491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4" name="Shape 234"/>
          <p:cNvSpPr/>
          <p:nvPr/>
        </p:nvSpPr>
        <p:spPr>
          <a:xfrm>
            <a:off x="1360114" y="4780233"/>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5" name="Shape 235"/>
          <p:cNvSpPr/>
          <p:nvPr/>
        </p:nvSpPr>
        <p:spPr>
          <a:xfrm>
            <a:off x="37218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6" name="Shape 236"/>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7" name="Shape 237"/>
          <p:cNvSpPr/>
          <p:nvPr/>
        </p:nvSpPr>
        <p:spPr>
          <a:xfrm>
            <a:off x="40288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8" name="Shape 238"/>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39" name="Shape 239"/>
          <p:cNvSpPr/>
          <p:nvPr/>
        </p:nvSpPr>
        <p:spPr>
          <a:xfrm rot="1920548">
            <a:off x="2436125" y="46581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0" name="Shape 240"/>
          <p:cNvSpPr/>
          <p:nvPr/>
        </p:nvSpPr>
        <p:spPr>
          <a:xfrm>
            <a:off x="3462692" y="4517804"/>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1" name="Shape 241"/>
          <p:cNvSpPr/>
          <p:nvPr/>
        </p:nvSpPr>
        <p:spPr>
          <a:xfrm rot="-5400000">
            <a:off x="2883754" y="39822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2" name="Shape 242"/>
          <p:cNvSpPr/>
          <p:nvPr/>
        </p:nvSpPr>
        <p:spPr>
          <a:xfrm>
            <a:off x="28590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3" name="Shape 243"/>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4" name="Shape 244"/>
          <p:cNvSpPr/>
          <p:nvPr/>
        </p:nvSpPr>
        <p:spPr>
          <a:xfrm>
            <a:off x="2981819"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extLst>
      <p:ext uri="{BB962C8B-B14F-4D97-AF65-F5344CB8AC3E}">
        <p14:creationId xmlns:p14="http://schemas.microsoft.com/office/powerpoint/2010/main" val="4176249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Quote">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2159325" y="2161800"/>
            <a:ext cx="4825500" cy="819899"/>
          </a:xfrm>
          <a:prstGeom prst="rect">
            <a:avLst/>
          </a:prstGeom>
        </p:spPr>
        <p:txBody>
          <a:bodyPr lIns="91425" tIns="91425" rIns="91425" bIns="91425" anchor="ctr" anchorCtr="0"/>
          <a:lstStyle>
            <a:lvl1pPr lvl="0" algn="ctr" rtl="0">
              <a:spcBef>
                <a:spcPts val="0"/>
              </a:spcBef>
              <a:buClr>
                <a:srgbClr val="1C4587"/>
              </a:buClr>
              <a:buSzPct val="100000"/>
              <a:defRPr sz="2500" b="1">
                <a:solidFill>
                  <a:srgbClr val="1C4587"/>
                </a:solidFill>
              </a:defRPr>
            </a:lvl1pPr>
            <a:lvl2pPr lvl="1" algn="ctr" rtl="0">
              <a:spcBef>
                <a:spcPts val="0"/>
              </a:spcBef>
              <a:buClr>
                <a:srgbClr val="1C4587"/>
              </a:buClr>
              <a:buSzPct val="100000"/>
              <a:defRPr sz="2500" b="1">
                <a:solidFill>
                  <a:srgbClr val="1C4587"/>
                </a:solidFill>
              </a:defRPr>
            </a:lvl2pPr>
            <a:lvl3pPr lvl="2" algn="ctr" rtl="0">
              <a:spcBef>
                <a:spcPts val="0"/>
              </a:spcBef>
              <a:buClr>
                <a:srgbClr val="1C4587"/>
              </a:buClr>
              <a:buSzPct val="100000"/>
              <a:defRPr sz="2500" b="1">
                <a:solidFill>
                  <a:srgbClr val="1C4587"/>
                </a:solidFill>
              </a:defRPr>
            </a:lvl3pPr>
            <a:lvl4pPr lvl="3" algn="ctr" rtl="0">
              <a:spcBef>
                <a:spcPts val="0"/>
              </a:spcBef>
              <a:buClr>
                <a:srgbClr val="1C4587"/>
              </a:buClr>
              <a:buSzPct val="100000"/>
              <a:defRPr sz="2500" b="1">
                <a:solidFill>
                  <a:srgbClr val="1C4587"/>
                </a:solidFill>
              </a:defRPr>
            </a:lvl4pPr>
            <a:lvl5pPr lvl="4" algn="ctr" rtl="0">
              <a:spcBef>
                <a:spcPts val="0"/>
              </a:spcBef>
              <a:buClr>
                <a:srgbClr val="1C4587"/>
              </a:buClr>
              <a:buSzPct val="100000"/>
              <a:defRPr sz="2500" b="1">
                <a:solidFill>
                  <a:srgbClr val="1C4587"/>
                </a:solidFill>
              </a:defRPr>
            </a:lvl5pPr>
            <a:lvl6pPr lvl="5" algn="ctr" rtl="0">
              <a:spcBef>
                <a:spcPts val="0"/>
              </a:spcBef>
              <a:buClr>
                <a:srgbClr val="1C4587"/>
              </a:buClr>
              <a:buSzPct val="100000"/>
              <a:defRPr sz="2500" b="1">
                <a:solidFill>
                  <a:srgbClr val="1C4587"/>
                </a:solidFill>
              </a:defRPr>
            </a:lvl6pPr>
            <a:lvl7pPr lvl="6" algn="ctr" rtl="0">
              <a:spcBef>
                <a:spcPts val="0"/>
              </a:spcBef>
              <a:buClr>
                <a:srgbClr val="1C4587"/>
              </a:buClr>
              <a:buSzPct val="100000"/>
              <a:defRPr sz="2500" b="1">
                <a:solidFill>
                  <a:srgbClr val="1C4587"/>
                </a:solidFill>
              </a:defRPr>
            </a:lvl7pPr>
            <a:lvl8pPr lvl="7" algn="ctr" rtl="0">
              <a:spcBef>
                <a:spcPts val="0"/>
              </a:spcBef>
              <a:buClr>
                <a:srgbClr val="1C4587"/>
              </a:buClr>
              <a:buSzPct val="100000"/>
              <a:defRPr sz="2500" b="1">
                <a:solidFill>
                  <a:srgbClr val="1C4587"/>
                </a:solidFill>
              </a:defRPr>
            </a:lvl8pPr>
            <a:lvl9pPr lvl="8" algn="ctr">
              <a:spcBef>
                <a:spcPts val="0"/>
              </a:spcBef>
              <a:buClr>
                <a:srgbClr val="1C4587"/>
              </a:buClr>
              <a:buSzPct val="100000"/>
              <a:defRPr sz="2500" b="1">
                <a:solidFill>
                  <a:srgbClr val="1C4587"/>
                </a:solidFill>
              </a:defRPr>
            </a:lvl9pPr>
          </a:lstStyle>
          <a:p>
            <a:endParaRPr/>
          </a:p>
        </p:txBody>
      </p:sp>
      <p:sp>
        <p:nvSpPr>
          <p:cNvPr id="247" name="Shape 247"/>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8" name="Shape 248"/>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49" name="Shape 249"/>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0" name="Shape 250"/>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1" name="Shape 251"/>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2" name="Shape 252"/>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3" name="Shape 253"/>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4" name="Shape 254"/>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5" name="Shape 255"/>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6" name="Shape 256"/>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7" name="Shape 257"/>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8" name="Shape 258"/>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59" name="Shape 259"/>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0" name="Shape 260"/>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1" name="Shape 261"/>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2" name="Shape 262"/>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3" name="Shape 263"/>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4" name="Shape 264"/>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5" name="Shape 265"/>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6" name="Shape 266"/>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7" name="Shape 267"/>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8" name="Shape 268"/>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69" name="Shape 269"/>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0" name="Shape 270"/>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1" name="Shape 271"/>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2" name="Shape 272"/>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3" name="Shape 273"/>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4" name="Shape 274"/>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5" name="Shape 275"/>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6" name="Shape 276"/>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7" name="Shape 277"/>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8" name="Shape 278"/>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79" name="Shape 279"/>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0" name="Shape 280"/>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1" name="Shape 281"/>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2" name="Shape 282"/>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3" name="Shape 283"/>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4" name="Shape 284"/>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5" name="Shape 285"/>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6" name="Shape 286"/>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287" name="Shape 287"/>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extLst>
      <p:ext uri="{BB962C8B-B14F-4D97-AF65-F5344CB8AC3E}">
        <p14:creationId xmlns:p14="http://schemas.microsoft.com/office/powerpoint/2010/main" val="2987136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0" name="Shape 290"/>
          <p:cNvSpPr txBox="1">
            <a:spLocks noGrp="1"/>
          </p:cNvSpPr>
          <p:nvPr>
            <p:ph type="body" idx="1"/>
          </p:nvPr>
        </p:nvSpPr>
        <p:spPr>
          <a:xfrm>
            <a:off x="747925" y="1302836"/>
            <a:ext cx="6140399" cy="3610800"/>
          </a:xfrm>
          <a:prstGeom prst="rect">
            <a:avLst/>
          </a:prstGeom>
        </p:spPr>
        <p:txBody>
          <a:bodyPr lIns="91425" tIns="91425" rIns="91425" bIns="91425" anchor="t" anchorCtr="0"/>
          <a:lstStyle>
            <a:lvl1pPr lvl="0">
              <a:spcBef>
                <a:spcPts val="0"/>
              </a:spcBef>
              <a:buSzPct val="100000"/>
              <a:defRPr sz="25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grpSp>
        <p:nvGrpSpPr>
          <p:cNvPr id="291" name="Shape 291"/>
          <p:cNvGrpSpPr/>
          <p:nvPr/>
        </p:nvGrpSpPr>
        <p:grpSpPr>
          <a:xfrm>
            <a:off x="7442902" y="-91153"/>
            <a:ext cx="1796289" cy="5330574"/>
            <a:chOff x="6023725" y="842300"/>
            <a:chExt cx="1358150" cy="4030375"/>
          </a:xfrm>
        </p:grpSpPr>
        <p:sp>
          <p:nvSpPr>
            <p:cNvPr id="292" name="Shape 292"/>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3" name="Shape 293"/>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4" name="Shape 294"/>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5" name="Shape 295"/>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6" name="Shape 296"/>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7" name="Shape 297"/>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8" name="Shape 298"/>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299" name="Shape 299"/>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0" name="Shape 300"/>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1" name="Shape 301"/>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2" name="Shape 302"/>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3" name="Shape 303"/>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4" name="Shape 304"/>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5" name="Shape 305"/>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6" name="Shape 306"/>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7" name="Shape 307"/>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8" name="Shape 308"/>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09" name="Shape 309"/>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0" name="Shape 310"/>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1" name="Shape 311"/>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2" name="Shape 312"/>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3" name="Shape 313"/>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4" name="Shape 314"/>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5" name="Shape 315"/>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6" name="Shape 316"/>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7" name="Shape 317"/>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8" name="Shape 318"/>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19" name="Shape 319"/>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sp>
          <p:nvSpPr>
            <p:cNvPr id="320" name="Shape 320"/>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solidFill>
                  <a:srgbClr val="A4C2F4"/>
                </a:solidFill>
              </a:endParaRPr>
            </a:p>
          </p:txBody>
        </p:sp>
      </p:grpSp>
      <p:cxnSp>
        <p:nvCxnSpPr>
          <p:cNvPr id="321" name="Shape 321"/>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extLst>
      <p:ext uri="{BB962C8B-B14F-4D97-AF65-F5344CB8AC3E}">
        <p14:creationId xmlns:p14="http://schemas.microsoft.com/office/powerpoint/2010/main" val="413573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4" name="Shape 324"/>
          <p:cNvSpPr txBox="1">
            <a:spLocks noGrp="1"/>
          </p:cNvSpPr>
          <p:nvPr>
            <p:ph type="body" idx="1"/>
          </p:nvPr>
        </p:nvSpPr>
        <p:spPr>
          <a:xfrm>
            <a:off x="747925" y="1363153"/>
            <a:ext cx="3158999" cy="3610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sp>
        <p:nvSpPr>
          <p:cNvPr id="325" name="Shape 325"/>
          <p:cNvSpPr txBox="1">
            <a:spLocks noGrp="1"/>
          </p:cNvSpPr>
          <p:nvPr>
            <p:ph type="body" idx="2"/>
          </p:nvPr>
        </p:nvSpPr>
        <p:spPr>
          <a:xfrm>
            <a:off x="4097098" y="1363153"/>
            <a:ext cx="3158999" cy="3610800"/>
          </a:xfrm>
          <a:prstGeom prst="rect">
            <a:avLst/>
          </a:prstGeom>
        </p:spPr>
        <p:txBody>
          <a:bodyPr lIns="91425" tIns="91425" rIns="91425" bIns="91425" anchor="t" anchorCtr="0"/>
          <a:lstStyle>
            <a:lvl1pPr lvl="0">
              <a:spcBef>
                <a:spcPts val="0"/>
              </a:spcBef>
              <a:buSzPct val="100000"/>
              <a:defRPr sz="2200"/>
            </a:lvl1pPr>
            <a:lvl2pPr lvl="1">
              <a:spcBef>
                <a:spcPts val="0"/>
              </a:spcBef>
              <a:buSzPct val="100000"/>
              <a:defRPr sz="2200"/>
            </a:lvl2pPr>
            <a:lvl3pPr lvl="2">
              <a:spcBef>
                <a:spcPts val="0"/>
              </a:spcBef>
              <a:buSzPct val="100000"/>
              <a:defRPr sz="2200"/>
            </a:lvl3pPr>
            <a:lvl4pPr lvl="3">
              <a:spcBef>
                <a:spcPts val="0"/>
              </a:spcBef>
              <a:buSzPct val="100000"/>
              <a:defRPr sz="2200"/>
            </a:lvl4pPr>
            <a:lvl5pPr lvl="4">
              <a:spcBef>
                <a:spcPts val="0"/>
              </a:spcBef>
              <a:buSzPct val="100000"/>
              <a:defRPr sz="2200"/>
            </a:lvl5pPr>
            <a:lvl6pPr lvl="5">
              <a:spcBef>
                <a:spcPts val="0"/>
              </a:spcBef>
              <a:buSzPct val="100000"/>
              <a:defRPr sz="2200"/>
            </a:lvl6pPr>
            <a:lvl7pPr lvl="6">
              <a:spcBef>
                <a:spcPts val="0"/>
              </a:spcBef>
              <a:buSzPct val="100000"/>
              <a:defRPr sz="2200"/>
            </a:lvl7pPr>
            <a:lvl8pPr lvl="7">
              <a:spcBef>
                <a:spcPts val="0"/>
              </a:spcBef>
              <a:buSzPct val="100000"/>
              <a:defRPr sz="2200"/>
            </a:lvl8pPr>
            <a:lvl9pPr lvl="8">
              <a:spcBef>
                <a:spcPts val="0"/>
              </a:spcBef>
              <a:buSzPct val="100000"/>
              <a:defRPr sz="2200"/>
            </a:lvl9pPr>
          </a:lstStyle>
          <a:p>
            <a:endParaRPr/>
          </a:p>
        </p:txBody>
      </p:sp>
      <p:grpSp>
        <p:nvGrpSpPr>
          <p:cNvPr id="326" name="Shape 326"/>
          <p:cNvGrpSpPr/>
          <p:nvPr/>
        </p:nvGrpSpPr>
        <p:grpSpPr>
          <a:xfrm>
            <a:off x="7442902" y="-91153"/>
            <a:ext cx="1796289" cy="5330574"/>
            <a:chOff x="6023725" y="842300"/>
            <a:chExt cx="1358150" cy="4030375"/>
          </a:xfrm>
        </p:grpSpPr>
        <p:sp>
          <p:nvSpPr>
            <p:cNvPr id="327" name="Shape 327"/>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28" name="Shape 328"/>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29" name="Shape 329"/>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0" name="Shape 330"/>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1" name="Shape 331"/>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2" name="Shape 332"/>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4" name="Shape 334"/>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5" name="Shape 335"/>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6" name="Shape 336"/>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7" name="Shape 337"/>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8" name="Shape 338"/>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39" name="Shape 339"/>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0" name="Shape 340"/>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1" name="Shape 341"/>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2" name="Shape 342"/>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3" name="Shape 343"/>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4" name="Shape 344"/>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5" name="Shape 345"/>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6" name="Shape 346"/>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7" name="Shape 347"/>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8" name="Shape 348"/>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49" name="Shape 349"/>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0" name="Shape 350"/>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1" name="Shape 351"/>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2" name="Shape 352"/>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3" name="Shape 353"/>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4" name="Shape 354"/>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55" name="Shape 355"/>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356" name="Shape 356"/>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extLst>
      <p:ext uri="{BB962C8B-B14F-4D97-AF65-F5344CB8AC3E}">
        <p14:creationId xmlns:p14="http://schemas.microsoft.com/office/powerpoint/2010/main" val="245663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713225" y="350650"/>
            <a:ext cx="7717500" cy="9174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46" name="Google Shape;46;p4"/>
          <p:cNvSpPr txBox="1">
            <a:spLocks noGrp="1"/>
          </p:cNvSpPr>
          <p:nvPr>
            <p:ph type="body" idx="1"/>
          </p:nvPr>
        </p:nvSpPr>
        <p:spPr>
          <a:xfrm>
            <a:off x="713225" y="1375375"/>
            <a:ext cx="7717500" cy="3233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47" name="Google Shape;47;p4"/>
          <p:cNvSpPr/>
          <p:nvPr/>
        </p:nvSpPr>
        <p:spPr>
          <a:xfrm rot="-5400000" flipH="1">
            <a:off x="4420042" y="-4420053"/>
            <a:ext cx="310712" cy="9150795"/>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56041" y="4913737"/>
            <a:ext cx="204165" cy="188862"/>
          </a:xfrm>
          <a:custGeom>
            <a:avLst/>
            <a:gdLst/>
            <a:ahLst/>
            <a:cxnLst/>
            <a:rect l="l" t="t" r="r" b="b"/>
            <a:pathLst>
              <a:path w="1522" h="1408" extrusionOk="0">
                <a:moveTo>
                  <a:pt x="759" y="0"/>
                </a:moveTo>
                <a:cubicBezTo>
                  <a:pt x="644" y="0"/>
                  <a:pt x="523" y="32"/>
                  <a:pt x="404" y="105"/>
                </a:cubicBezTo>
                <a:cubicBezTo>
                  <a:pt x="137" y="287"/>
                  <a:pt x="1" y="605"/>
                  <a:pt x="57" y="923"/>
                </a:cubicBezTo>
                <a:cubicBezTo>
                  <a:pt x="69" y="1020"/>
                  <a:pt x="103" y="1105"/>
                  <a:pt x="160" y="1185"/>
                </a:cubicBezTo>
                <a:cubicBezTo>
                  <a:pt x="285" y="1349"/>
                  <a:pt x="506" y="1400"/>
                  <a:pt x="711" y="1406"/>
                </a:cubicBezTo>
                <a:cubicBezTo>
                  <a:pt x="725" y="1407"/>
                  <a:pt x="740" y="1407"/>
                  <a:pt x="755" y="1407"/>
                </a:cubicBezTo>
                <a:cubicBezTo>
                  <a:pt x="860" y="1407"/>
                  <a:pt x="963" y="1390"/>
                  <a:pt x="1063" y="1355"/>
                </a:cubicBezTo>
                <a:cubicBezTo>
                  <a:pt x="1261" y="1264"/>
                  <a:pt x="1403" y="1082"/>
                  <a:pt x="1438" y="866"/>
                </a:cubicBezTo>
                <a:cubicBezTo>
                  <a:pt x="1522" y="418"/>
                  <a:pt x="1175" y="0"/>
                  <a:pt x="759" y="0"/>
                </a:cubicBezTo>
                <a:close/>
              </a:path>
            </a:pathLst>
          </a:custGeom>
          <a:solidFill>
            <a:srgbClr val="157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11675" y="4574650"/>
            <a:ext cx="598946" cy="576646"/>
          </a:xfrm>
          <a:custGeom>
            <a:avLst/>
            <a:gdLst/>
            <a:ahLst/>
            <a:cxnLst/>
            <a:rect l="l" t="t" r="r" b="b"/>
            <a:pathLst>
              <a:path w="4465" h="4299" extrusionOk="0">
                <a:moveTo>
                  <a:pt x="1841" y="0"/>
                </a:moveTo>
                <a:cubicBezTo>
                  <a:pt x="1244" y="0"/>
                  <a:pt x="648" y="93"/>
                  <a:pt x="80" y="276"/>
                </a:cubicBezTo>
                <a:cubicBezTo>
                  <a:pt x="0" y="305"/>
                  <a:pt x="29" y="810"/>
                  <a:pt x="40" y="992"/>
                </a:cubicBezTo>
                <a:cubicBezTo>
                  <a:pt x="46" y="1179"/>
                  <a:pt x="46" y="1384"/>
                  <a:pt x="69" y="1577"/>
                </a:cubicBezTo>
                <a:cubicBezTo>
                  <a:pt x="69" y="1608"/>
                  <a:pt x="97" y="1634"/>
                  <a:pt x="128" y="1634"/>
                </a:cubicBezTo>
                <a:cubicBezTo>
                  <a:pt x="131" y="1634"/>
                  <a:pt x="134" y="1634"/>
                  <a:pt x="137" y="1634"/>
                </a:cubicBezTo>
                <a:cubicBezTo>
                  <a:pt x="339" y="1589"/>
                  <a:pt x="553" y="1576"/>
                  <a:pt x="766" y="1576"/>
                </a:cubicBezTo>
                <a:cubicBezTo>
                  <a:pt x="907" y="1576"/>
                  <a:pt x="1046" y="1581"/>
                  <a:pt x="1182" y="1588"/>
                </a:cubicBezTo>
                <a:cubicBezTo>
                  <a:pt x="1483" y="1588"/>
                  <a:pt x="1784" y="1628"/>
                  <a:pt x="2073" y="1702"/>
                </a:cubicBezTo>
                <a:cubicBezTo>
                  <a:pt x="2210" y="1736"/>
                  <a:pt x="2335" y="1793"/>
                  <a:pt x="2448" y="1872"/>
                </a:cubicBezTo>
                <a:cubicBezTo>
                  <a:pt x="2568" y="1946"/>
                  <a:pt x="2664" y="2054"/>
                  <a:pt x="2732" y="2173"/>
                </a:cubicBezTo>
                <a:cubicBezTo>
                  <a:pt x="2874" y="2417"/>
                  <a:pt x="2914" y="2707"/>
                  <a:pt x="2937" y="2980"/>
                </a:cubicBezTo>
                <a:cubicBezTo>
                  <a:pt x="2965" y="3372"/>
                  <a:pt x="2976" y="3763"/>
                  <a:pt x="2988" y="4161"/>
                </a:cubicBezTo>
                <a:cubicBezTo>
                  <a:pt x="2988" y="4201"/>
                  <a:pt x="3022" y="4241"/>
                  <a:pt x="3067" y="4241"/>
                </a:cubicBezTo>
                <a:cubicBezTo>
                  <a:pt x="3093" y="4240"/>
                  <a:pt x="3118" y="4240"/>
                  <a:pt x="3143" y="4240"/>
                </a:cubicBezTo>
                <a:cubicBezTo>
                  <a:pt x="3453" y="4240"/>
                  <a:pt x="3763" y="4270"/>
                  <a:pt x="4073" y="4286"/>
                </a:cubicBezTo>
                <a:cubicBezTo>
                  <a:pt x="4118" y="4288"/>
                  <a:pt x="4173" y="4299"/>
                  <a:pt x="4227" y="4299"/>
                </a:cubicBezTo>
                <a:cubicBezTo>
                  <a:pt x="4295" y="4299"/>
                  <a:pt x="4359" y="4282"/>
                  <a:pt x="4391" y="4212"/>
                </a:cubicBezTo>
                <a:cubicBezTo>
                  <a:pt x="4408" y="4150"/>
                  <a:pt x="4413" y="4087"/>
                  <a:pt x="4408" y="4025"/>
                </a:cubicBezTo>
                <a:lnTo>
                  <a:pt x="4413" y="3786"/>
                </a:lnTo>
                <a:cubicBezTo>
                  <a:pt x="4442" y="3150"/>
                  <a:pt x="4464" y="2508"/>
                  <a:pt x="4362" y="1872"/>
                </a:cubicBezTo>
                <a:cubicBezTo>
                  <a:pt x="4283" y="1384"/>
                  <a:pt x="4118" y="878"/>
                  <a:pt x="3749" y="520"/>
                </a:cubicBezTo>
                <a:cubicBezTo>
                  <a:pt x="3329" y="123"/>
                  <a:pt x="2721" y="38"/>
                  <a:pt x="2164" y="9"/>
                </a:cubicBezTo>
                <a:cubicBezTo>
                  <a:pt x="2057" y="3"/>
                  <a:pt x="1949" y="0"/>
                  <a:pt x="1841"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5400000">
            <a:off x="8525426" y="4544753"/>
            <a:ext cx="629497" cy="621247"/>
          </a:xfrm>
          <a:custGeom>
            <a:avLst/>
            <a:gdLst/>
            <a:ahLst/>
            <a:cxnLst/>
            <a:rect l="l" t="t" r="r" b="b"/>
            <a:pathLst>
              <a:path w="6805" h="6716" extrusionOk="0">
                <a:moveTo>
                  <a:pt x="2018" y="0"/>
                </a:moveTo>
                <a:cubicBezTo>
                  <a:pt x="1468" y="0"/>
                  <a:pt x="917" y="69"/>
                  <a:pt x="381" y="210"/>
                </a:cubicBezTo>
                <a:cubicBezTo>
                  <a:pt x="285" y="238"/>
                  <a:pt x="194" y="272"/>
                  <a:pt x="97" y="301"/>
                </a:cubicBezTo>
                <a:cubicBezTo>
                  <a:pt x="1" y="329"/>
                  <a:pt x="205" y="1374"/>
                  <a:pt x="222" y="1829"/>
                </a:cubicBezTo>
                <a:cubicBezTo>
                  <a:pt x="227" y="1865"/>
                  <a:pt x="261" y="1892"/>
                  <a:pt x="297" y="1892"/>
                </a:cubicBezTo>
                <a:cubicBezTo>
                  <a:pt x="301" y="1892"/>
                  <a:pt x="304" y="1892"/>
                  <a:pt x="307" y="1891"/>
                </a:cubicBezTo>
                <a:cubicBezTo>
                  <a:pt x="746" y="1796"/>
                  <a:pt x="1195" y="1746"/>
                  <a:pt x="1643" y="1746"/>
                </a:cubicBezTo>
                <a:cubicBezTo>
                  <a:pt x="1781" y="1746"/>
                  <a:pt x="1919" y="1751"/>
                  <a:pt x="2057" y="1760"/>
                </a:cubicBezTo>
                <a:cubicBezTo>
                  <a:pt x="2642" y="1795"/>
                  <a:pt x="3215" y="1908"/>
                  <a:pt x="3761" y="2101"/>
                </a:cubicBezTo>
                <a:cubicBezTo>
                  <a:pt x="4238" y="2272"/>
                  <a:pt x="4635" y="2618"/>
                  <a:pt x="4868" y="3072"/>
                </a:cubicBezTo>
                <a:cubicBezTo>
                  <a:pt x="5118" y="3527"/>
                  <a:pt x="5243" y="4049"/>
                  <a:pt x="5328" y="4560"/>
                </a:cubicBezTo>
                <a:cubicBezTo>
                  <a:pt x="5436" y="5231"/>
                  <a:pt x="5453" y="5906"/>
                  <a:pt x="5379" y="6582"/>
                </a:cubicBezTo>
                <a:cubicBezTo>
                  <a:pt x="5379" y="6633"/>
                  <a:pt x="5425" y="6679"/>
                  <a:pt x="5481" y="6679"/>
                </a:cubicBezTo>
                <a:lnTo>
                  <a:pt x="6419" y="6707"/>
                </a:lnTo>
                <a:cubicBezTo>
                  <a:pt x="6473" y="6707"/>
                  <a:pt x="6535" y="6716"/>
                  <a:pt x="6593" y="6716"/>
                </a:cubicBezTo>
                <a:cubicBezTo>
                  <a:pt x="6686" y="6716"/>
                  <a:pt x="6767" y="6694"/>
                  <a:pt x="6788" y="6582"/>
                </a:cubicBezTo>
                <a:cubicBezTo>
                  <a:pt x="6805" y="6474"/>
                  <a:pt x="6805" y="6361"/>
                  <a:pt x="6788" y="6253"/>
                </a:cubicBezTo>
                <a:cubicBezTo>
                  <a:pt x="6776" y="6094"/>
                  <a:pt x="6759" y="5941"/>
                  <a:pt x="6742" y="5787"/>
                </a:cubicBezTo>
                <a:cubicBezTo>
                  <a:pt x="6668" y="5043"/>
                  <a:pt x="6555" y="4299"/>
                  <a:pt x="6402" y="3567"/>
                </a:cubicBezTo>
                <a:cubicBezTo>
                  <a:pt x="6186" y="2612"/>
                  <a:pt x="5828" y="1641"/>
                  <a:pt x="5067" y="982"/>
                </a:cubicBezTo>
                <a:cubicBezTo>
                  <a:pt x="4436" y="437"/>
                  <a:pt x="3653" y="159"/>
                  <a:pt x="2835" y="51"/>
                </a:cubicBezTo>
                <a:cubicBezTo>
                  <a:pt x="2564" y="17"/>
                  <a:pt x="2291" y="0"/>
                  <a:pt x="20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7023642">
            <a:off x="8799134" y="4719441"/>
            <a:ext cx="303830" cy="40769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9" name="Shape 359"/>
          <p:cNvSpPr txBox="1">
            <a:spLocks noGrp="1"/>
          </p:cNvSpPr>
          <p:nvPr>
            <p:ph type="body" idx="1"/>
          </p:nvPr>
        </p:nvSpPr>
        <p:spPr>
          <a:xfrm>
            <a:off x="747925" y="1308875"/>
            <a:ext cx="2097899" cy="36171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60" name="Shape 360"/>
          <p:cNvSpPr txBox="1">
            <a:spLocks noGrp="1"/>
          </p:cNvSpPr>
          <p:nvPr>
            <p:ph type="body" idx="2"/>
          </p:nvPr>
        </p:nvSpPr>
        <p:spPr>
          <a:xfrm>
            <a:off x="2953086" y="1308875"/>
            <a:ext cx="2097899" cy="36171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61" name="Shape 361"/>
          <p:cNvSpPr txBox="1">
            <a:spLocks noGrp="1"/>
          </p:cNvSpPr>
          <p:nvPr>
            <p:ph type="body" idx="3"/>
          </p:nvPr>
        </p:nvSpPr>
        <p:spPr>
          <a:xfrm>
            <a:off x="5158248" y="1308875"/>
            <a:ext cx="2097899" cy="36171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grpSp>
        <p:nvGrpSpPr>
          <p:cNvPr id="362" name="Shape 362"/>
          <p:cNvGrpSpPr/>
          <p:nvPr/>
        </p:nvGrpSpPr>
        <p:grpSpPr>
          <a:xfrm>
            <a:off x="7442902" y="-91153"/>
            <a:ext cx="1796289" cy="5330574"/>
            <a:chOff x="6023725" y="842300"/>
            <a:chExt cx="1358150" cy="4030375"/>
          </a:xfrm>
        </p:grpSpPr>
        <p:sp>
          <p:nvSpPr>
            <p:cNvPr id="363" name="Shape 363"/>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4" name="Shape 364"/>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5" name="Shape 365"/>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6" name="Shape 366"/>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7" name="Shape 367"/>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8" name="Shape 368"/>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69" name="Shape 369"/>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0" name="Shape 370"/>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1" name="Shape 371"/>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2" name="Shape 372"/>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3" name="Shape 373"/>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4" name="Shape 374"/>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5" name="Shape 375"/>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6" name="Shape 376"/>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7" name="Shape 377"/>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8" name="Shape 378"/>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79" name="Shape 379"/>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0" name="Shape 380"/>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1" name="Shape 381"/>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2" name="Shape 382"/>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3" name="Shape 383"/>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4" name="Shape 384"/>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5" name="Shape 385"/>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6" name="Shape 386"/>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7" name="Shape 387"/>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8" name="Shape 388"/>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89" name="Shape 389"/>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0" name="Shape 390"/>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1" name="Shape 391"/>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392" name="Shape 392"/>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extLst>
      <p:ext uri="{BB962C8B-B14F-4D97-AF65-F5344CB8AC3E}">
        <p14:creationId xmlns:p14="http://schemas.microsoft.com/office/powerpoint/2010/main" val="7060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747925" y="225025"/>
            <a:ext cx="6140399"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grpSp>
        <p:nvGrpSpPr>
          <p:cNvPr id="395" name="Shape 395"/>
          <p:cNvGrpSpPr/>
          <p:nvPr/>
        </p:nvGrpSpPr>
        <p:grpSpPr>
          <a:xfrm>
            <a:off x="7442902" y="-91153"/>
            <a:ext cx="1796289" cy="5330574"/>
            <a:chOff x="6023725" y="842300"/>
            <a:chExt cx="1358150" cy="4030375"/>
          </a:xfrm>
        </p:grpSpPr>
        <p:sp>
          <p:nvSpPr>
            <p:cNvPr id="396" name="Shape 396"/>
            <p:cNvSpPr/>
            <p:nvPr/>
          </p:nvSpPr>
          <p:spPr>
            <a:xfrm>
              <a:off x="6371275" y="842300"/>
              <a:ext cx="397100" cy="492450"/>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7" name="Shape 397"/>
            <p:cNvSpPr/>
            <p:nvPr/>
          </p:nvSpPr>
          <p:spPr>
            <a:xfrm>
              <a:off x="6991200" y="2879025"/>
              <a:ext cx="390675" cy="44480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8" name="Shape 398"/>
            <p:cNvSpPr/>
            <p:nvPr/>
          </p:nvSpPr>
          <p:spPr>
            <a:xfrm>
              <a:off x="6244725" y="2547975"/>
              <a:ext cx="185275" cy="404450"/>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399" name="Shape 399"/>
            <p:cNvSpPr/>
            <p:nvPr/>
          </p:nvSpPr>
          <p:spPr>
            <a:xfrm>
              <a:off x="6823375" y="1978500"/>
              <a:ext cx="365025" cy="447525"/>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0" name="Shape 400"/>
            <p:cNvSpPr/>
            <p:nvPr/>
          </p:nvSpPr>
          <p:spPr>
            <a:xfrm>
              <a:off x="6071400" y="1791425"/>
              <a:ext cx="402625" cy="375100"/>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1" name="Shape 401"/>
            <p:cNvSpPr/>
            <p:nvPr/>
          </p:nvSpPr>
          <p:spPr>
            <a:xfrm>
              <a:off x="6902250" y="3951050"/>
              <a:ext cx="436525" cy="299875"/>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2" name="Shape 402"/>
            <p:cNvSpPr/>
            <p:nvPr/>
          </p:nvSpPr>
          <p:spPr>
            <a:xfrm>
              <a:off x="6405225" y="2154575"/>
              <a:ext cx="328325" cy="339325"/>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3" name="Shape 403"/>
            <p:cNvSpPr/>
            <p:nvPr/>
          </p:nvSpPr>
          <p:spPr>
            <a:xfrm>
              <a:off x="6537275" y="2750650"/>
              <a:ext cx="459450" cy="475050"/>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4" name="Shape 404"/>
            <p:cNvSpPr/>
            <p:nvPr/>
          </p:nvSpPr>
          <p:spPr>
            <a:xfrm>
              <a:off x="6855475" y="1544725"/>
              <a:ext cx="444800" cy="353100"/>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5" name="Shape 405"/>
            <p:cNvSpPr/>
            <p:nvPr/>
          </p:nvSpPr>
          <p:spPr>
            <a:xfrm>
              <a:off x="6844475" y="1037625"/>
              <a:ext cx="414525" cy="38975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6" name="Shape 406"/>
            <p:cNvSpPr/>
            <p:nvPr/>
          </p:nvSpPr>
          <p:spPr>
            <a:xfrm>
              <a:off x="6553775" y="1840025"/>
              <a:ext cx="234775" cy="276975"/>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7" name="Shape 407"/>
            <p:cNvSpPr/>
            <p:nvPr/>
          </p:nvSpPr>
          <p:spPr>
            <a:xfrm>
              <a:off x="6618875" y="2550725"/>
              <a:ext cx="408125" cy="156850"/>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8" name="Shape 408"/>
            <p:cNvSpPr/>
            <p:nvPr/>
          </p:nvSpPr>
          <p:spPr>
            <a:xfrm>
              <a:off x="6336425" y="4507675"/>
              <a:ext cx="520000" cy="365000"/>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09" name="Shape 409"/>
            <p:cNvSpPr/>
            <p:nvPr/>
          </p:nvSpPr>
          <p:spPr>
            <a:xfrm>
              <a:off x="6425400" y="3728200"/>
              <a:ext cx="342075" cy="360425"/>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0" name="Shape 410"/>
            <p:cNvSpPr/>
            <p:nvPr/>
          </p:nvSpPr>
          <p:spPr>
            <a:xfrm>
              <a:off x="6789450" y="3384325"/>
              <a:ext cx="262300" cy="186175"/>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1" name="Shape 411"/>
            <p:cNvSpPr/>
            <p:nvPr/>
          </p:nvSpPr>
          <p:spPr>
            <a:xfrm>
              <a:off x="6950850" y="4617725"/>
              <a:ext cx="254050" cy="162350"/>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2" name="Shape 412"/>
            <p:cNvSpPr/>
            <p:nvPr/>
          </p:nvSpPr>
          <p:spPr>
            <a:xfrm>
              <a:off x="6051225" y="1090800"/>
              <a:ext cx="285225" cy="283400"/>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3" name="Shape 413"/>
            <p:cNvSpPr/>
            <p:nvPr/>
          </p:nvSpPr>
          <p:spPr>
            <a:xfrm>
              <a:off x="6849975" y="3631900"/>
              <a:ext cx="270550" cy="339350"/>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4" name="Shape 414"/>
            <p:cNvSpPr/>
            <p:nvPr/>
          </p:nvSpPr>
          <p:spPr>
            <a:xfrm>
              <a:off x="6351100" y="3281600"/>
              <a:ext cx="366850" cy="361350"/>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5" name="Shape 415"/>
            <p:cNvSpPr/>
            <p:nvPr/>
          </p:nvSpPr>
          <p:spPr>
            <a:xfrm>
              <a:off x="6316250" y="3040425"/>
              <a:ext cx="137600" cy="122000"/>
            </a:xfrm>
            <a:custGeom>
              <a:avLst/>
              <a:gdLst/>
              <a:ahLst/>
              <a:cxnLst/>
              <a:rect l="0" t="0" r="0" b="0"/>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6" name="Shape 416"/>
            <p:cNvSpPr/>
            <p:nvPr/>
          </p:nvSpPr>
          <p:spPr>
            <a:xfrm>
              <a:off x="6879325" y="4294925"/>
              <a:ext cx="344825" cy="254975"/>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7" name="Shape 417"/>
            <p:cNvSpPr/>
            <p:nvPr/>
          </p:nvSpPr>
          <p:spPr>
            <a:xfrm>
              <a:off x="6114500" y="2324225"/>
              <a:ext cx="158675" cy="329225"/>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8" name="Shape 418"/>
            <p:cNvSpPr/>
            <p:nvPr/>
          </p:nvSpPr>
          <p:spPr>
            <a:xfrm>
              <a:off x="6335525" y="1405350"/>
              <a:ext cx="442025" cy="375100"/>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19" name="Shape 419"/>
            <p:cNvSpPr/>
            <p:nvPr/>
          </p:nvSpPr>
          <p:spPr>
            <a:xfrm>
              <a:off x="6059500" y="3516375"/>
              <a:ext cx="268700" cy="232025"/>
            </a:xfrm>
            <a:custGeom>
              <a:avLst/>
              <a:gdLst/>
              <a:ahLst/>
              <a:cxnLst/>
              <a:rect l="0" t="0" r="0" b="0"/>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0" name="Shape 420"/>
            <p:cNvSpPr/>
            <p:nvPr/>
          </p:nvSpPr>
          <p:spPr>
            <a:xfrm>
              <a:off x="6385050" y="4208725"/>
              <a:ext cx="422775" cy="298975"/>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1" name="Shape 421"/>
            <p:cNvSpPr/>
            <p:nvPr/>
          </p:nvSpPr>
          <p:spPr>
            <a:xfrm>
              <a:off x="7121425" y="2437925"/>
              <a:ext cx="246700" cy="315500"/>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2" name="Shape 422"/>
            <p:cNvSpPr/>
            <p:nvPr/>
          </p:nvSpPr>
          <p:spPr>
            <a:xfrm>
              <a:off x="6062250" y="3853825"/>
              <a:ext cx="332900" cy="376025"/>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3" name="Shape 423"/>
            <p:cNvSpPr/>
            <p:nvPr/>
          </p:nvSpPr>
          <p:spPr>
            <a:xfrm>
              <a:off x="6023725" y="3167900"/>
              <a:ext cx="340250" cy="227450"/>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sp>
          <p:nvSpPr>
            <p:cNvPr id="424" name="Shape 424"/>
            <p:cNvSpPr/>
            <p:nvPr/>
          </p:nvSpPr>
          <p:spPr>
            <a:xfrm>
              <a:off x="7109500" y="3449425"/>
              <a:ext cx="154100" cy="165100"/>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a:spcBef>
                  <a:spcPts val="0"/>
                </a:spcBef>
                <a:buNone/>
              </a:pPr>
              <a:endParaRPr/>
            </a:p>
          </p:txBody>
        </p:sp>
      </p:grpSp>
      <p:cxnSp>
        <p:nvCxnSpPr>
          <p:cNvPr id="425" name="Shape 425"/>
          <p:cNvCxnSpPr/>
          <p:nvPr/>
        </p:nvCxnSpPr>
        <p:spPr>
          <a:xfrm>
            <a:off x="850475" y="1031425"/>
            <a:ext cx="6037799" cy="0"/>
          </a:xfrm>
          <a:prstGeom prst="straightConnector1">
            <a:avLst/>
          </a:prstGeom>
          <a:noFill/>
          <a:ln w="19050" cap="rnd" cmpd="sng">
            <a:solidFill>
              <a:srgbClr val="A4C2F4"/>
            </a:solidFill>
            <a:prstDash val="dash"/>
            <a:round/>
            <a:headEnd type="none" w="lg" len="lg"/>
            <a:tailEnd type="none" w="lg" len="lg"/>
          </a:ln>
        </p:spPr>
      </p:cxnSp>
    </p:spTree>
    <p:extLst>
      <p:ext uri="{BB962C8B-B14F-4D97-AF65-F5344CB8AC3E}">
        <p14:creationId xmlns:p14="http://schemas.microsoft.com/office/powerpoint/2010/main" val="122376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aption">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428" name="Shape 428"/>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29" name="Shape 429"/>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0" name="Shape 430"/>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1" name="Shape 431"/>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2" name="Shape 432"/>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3" name="Shape 433"/>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4" name="Shape 434"/>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5" name="Shape 435"/>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6" name="Shape 436"/>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7" name="Shape 437"/>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8" name="Shape 438"/>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39" name="Shape 439"/>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0" name="Shape 440"/>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1" name="Shape 441"/>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2" name="Shape 442"/>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3" name="Shape 443"/>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4" name="Shape 444"/>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5" name="Shape 445"/>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6" name="Shape 446"/>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7" name="Shape 447"/>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8" name="Shape 448"/>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49" name="Shape 449"/>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0" name="Shape 450"/>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1" name="Shape 451"/>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2" name="Shape 452"/>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3" name="Shape 453"/>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4" name="Shape 454"/>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5" name="Shape 455"/>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6" name="Shape 456"/>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7" name="Shape 457"/>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8" name="Shape 458"/>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59" name="Shape 459"/>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0" name="Shape 460"/>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1" name="Shape 461"/>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2" name="Shape 462"/>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3" name="Shape 463"/>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4" name="Shape 464"/>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5" name="Shape 465"/>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6" name="Shape 466"/>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7" name="Shape 467"/>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68" name="Shape 468"/>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extLst>
      <p:ext uri="{BB962C8B-B14F-4D97-AF65-F5344CB8AC3E}">
        <p14:creationId xmlns:p14="http://schemas.microsoft.com/office/powerpoint/2010/main" val="1045856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69"/>
        <p:cNvGrpSpPr/>
        <p:nvPr/>
      </p:nvGrpSpPr>
      <p:grpSpPr>
        <a:xfrm>
          <a:off x="0" y="0"/>
          <a:ext cx="0" cy="0"/>
          <a:chOff x="0" y="0"/>
          <a:chExt cx="0" cy="0"/>
        </a:xfrm>
      </p:grpSpPr>
      <p:sp>
        <p:nvSpPr>
          <p:cNvPr id="470" name="Shape 470"/>
          <p:cNvSpPr/>
          <p:nvPr/>
        </p:nvSpPr>
        <p:spPr>
          <a:xfrm>
            <a:off x="7302880" y="-294361"/>
            <a:ext cx="450549" cy="558733"/>
          </a:xfrm>
          <a:custGeom>
            <a:avLst/>
            <a:gdLst/>
            <a:ahLst/>
            <a:cxnLst/>
            <a:rect l="0" t="0" r="0" b="0"/>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1" name="Shape 471"/>
          <p:cNvSpPr/>
          <p:nvPr/>
        </p:nvSpPr>
        <p:spPr>
          <a:xfrm>
            <a:off x="-35374" y="3366962"/>
            <a:ext cx="443259" cy="504670"/>
          </a:xfrm>
          <a:custGeom>
            <a:avLst/>
            <a:gdLst/>
            <a:ahLst/>
            <a:cxnLst/>
            <a:rect l="0" t="0" r="0" b="0"/>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2" name="Shape 472"/>
          <p:cNvSpPr/>
          <p:nvPr/>
        </p:nvSpPr>
        <p:spPr>
          <a:xfrm>
            <a:off x="8817947" y="3439660"/>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3" name="Shape 473"/>
          <p:cNvSpPr/>
          <p:nvPr/>
        </p:nvSpPr>
        <p:spPr>
          <a:xfrm>
            <a:off x="8742973" y="4166676"/>
            <a:ext cx="495281" cy="340238"/>
          </a:xfrm>
          <a:custGeom>
            <a:avLst/>
            <a:gdLst/>
            <a:ahLst/>
            <a:cxnLst/>
            <a:rect l="0" t="0" r="0" b="0"/>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4" name="Shape 474"/>
          <p:cNvSpPr/>
          <p:nvPr/>
        </p:nvSpPr>
        <p:spPr>
          <a:xfrm>
            <a:off x="8360954" y="450691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5" name="Shape 475"/>
          <p:cNvSpPr/>
          <p:nvPr/>
        </p:nvSpPr>
        <p:spPr>
          <a:xfrm>
            <a:off x="-77078" y="1488018"/>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6" name="Shape 476"/>
          <p:cNvSpPr/>
          <p:nvPr/>
        </p:nvSpPr>
        <p:spPr>
          <a:xfrm>
            <a:off x="8052571" y="482525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7" name="Shape 477"/>
          <p:cNvSpPr/>
          <p:nvPr/>
        </p:nvSpPr>
        <p:spPr>
          <a:xfrm>
            <a:off x="8052577" y="4132326"/>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8" name="Shape 478"/>
          <p:cNvSpPr/>
          <p:nvPr/>
        </p:nvSpPr>
        <p:spPr>
          <a:xfrm>
            <a:off x="7430898" y="4873170"/>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79" name="Shape 479"/>
          <p:cNvSpPr/>
          <p:nvPr/>
        </p:nvSpPr>
        <p:spPr>
          <a:xfrm>
            <a:off x="8749725" y="4950125"/>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0" name="Shape 480"/>
          <p:cNvSpPr/>
          <p:nvPr/>
        </p:nvSpPr>
        <p:spPr>
          <a:xfrm>
            <a:off x="8522443" y="4000279"/>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1" name="Shape 481"/>
          <p:cNvSpPr/>
          <p:nvPr/>
        </p:nvSpPr>
        <p:spPr>
          <a:xfrm>
            <a:off x="8829403" y="4583868"/>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2" name="Shape 482"/>
          <p:cNvSpPr/>
          <p:nvPr/>
        </p:nvSpPr>
        <p:spPr>
          <a:xfrm>
            <a:off x="8963978" y="1338718"/>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3" name="Shape 483"/>
          <p:cNvSpPr/>
          <p:nvPr/>
        </p:nvSpPr>
        <p:spPr>
          <a:xfrm rot="-2426120">
            <a:off x="7110131" y="4877011"/>
            <a:ext cx="279909" cy="357971"/>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4" name="Shape 484"/>
          <p:cNvSpPr/>
          <p:nvPr/>
        </p:nvSpPr>
        <p:spPr>
          <a:xfrm>
            <a:off x="7659647" y="4370196"/>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5" name="Shape 485"/>
          <p:cNvSpPr/>
          <p:nvPr/>
        </p:nvSpPr>
        <p:spPr>
          <a:xfrm>
            <a:off x="8797587" y="3078732"/>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6" name="Shape 486"/>
          <p:cNvSpPr/>
          <p:nvPr/>
        </p:nvSpPr>
        <p:spPr>
          <a:xfrm>
            <a:off x="7782420" y="4885132"/>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7" name="Shape 487"/>
          <p:cNvSpPr/>
          <p:nvPr/>
        </p:nvSpPr>
        <p:spPr>
          <a:xfrm>
            <a:off x="346877" y="608614"/>
            <a:ext cx="210213" cy="458888"/>
          </a:xfrm>
          <a:custGeom>
            <a:avLst/>
            <a:gdLst/>
            <a:ahLst/>
            <a:cxnLst/>
            <a:rect l="0" t="0" r="0" b="0"/>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8" name="Shape 488"/>
          <p:cNvSpPr/>
          <p:nvPr/>
        </p:nvSpPr>
        <p:spPr>
          <a:xfrm>
            <a:off x="645010" y="355961"/>
            <a:ext cx="414157" cy="507761"/>
          </a:xfrm>
          <a:custGeom>
            <a:avLst/>
            <a:gdLst/>
            <a:ahLst/>
            <a:cxnLst/>
            <a:rect l="0" t="0" r="0" b="0"/>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89" name="Shape 489"/>
          <p:cNvSpPr/>
          <p:nvPr/>
        </p:nvSpPr>
        <p:spPr>
          <a:xfrm>
            <a:off x="8318810" y="-29822"/>
            <a:ext cx="456818" cy="425588"/>
          </a:xfrm>
          <a:custGeom>
            <a:avLst/>
            <a:gdLst/>
            <a:ahLst/>
            <a:cxnLst/>
            <a:rect l="0" t="0" r="0" b="0"/>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0" name="Shape 490"/>
          <p:cNvSpPr/>
          <p:nvPr/>
        </p:nvSpPr>
        <p:spPr>
          <a:xfrm>
            <a:off x="-7" y="1013366"/>
            <a:ext cx="372517" cy="384998"/>
          </a:xfrm>
          <a:custGeom>
            <a:avLst/>
            <a:gdLst/>
            <a:ahLst/>
            <a:cxnLst/>
            <a:rect l="0" t="0" r="0" b="0"/>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1" name="Shape 491"/>
          <p:cNvSpPr/>
          <p:nvPr/>
        </p:nvSpPr>
        <p:spPr>
          <a:xfrm>
            <a:off x="8699356" y="179111"/>
            <a:ext cx="521291" cy="538991"/>
          </a:xfrm>
          <a:custGeom>
            <a:avLst/>
            <a:gdLst/>
            <a:ahLst/>
            <a:cxnLst/>
            <a:rect l="0" t="0" r="0" b="0"/>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2" name="Shape 492"/>
          <p:cNvSpPr/>
          <p:nvPr/>
        </p:nvSpPr>
        <p:spPr>
          <a:xfrm>
            <a:off x="700454" y="4557599"/>
            <a:ext cx="504670" cy="400627"/>
          </a:xfrm>
          <a:custGeom>
            <a:avLst/>
            <a:gdLst/>
            <a:ahLst/>
            <a:cxnLst/>
            <a:rect l="0" t="0" r="0" b="0"/>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3" name="Shape 493"/>
          <p:cNvSpPr/>
          <p:nvPr/>
        </p:nvSpPr>
        <p:spPr>
          <a:xfrm>
            <a:off x="258966" y="-86251"/>
            <a:ext cx="470320" cy="442210"/>
          </a:xfrm>
          <a:custGeom>
            <a:avLst/>
            <a:gdLst/>
            <a:ahLst/>
            <a:cxnLst/>
            <a:rect l="0" t="0" r="0" b="0"/>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4" name="Shape 494"/>
          <p:cNvSpPr/>
          <p:nvPr/>
        </p:nvSpPr>
        <p:spPr>
          <a:xfrm>
            <a:off x="-35015" y="4075593"/>
            <a:ext cx="339602" cy="400616"/>
          </a:xfrm>
          <a:custGeom>
            <a:avLst/>
            <a:gdLst/>
            <a:ahLst/>
            <a:cxnLst/>
            <a:rect l="0" t="0" r="0" b="0"/>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5" name="Shape 495"/>
          <p:cNvSpPr/>
          <p:nvPr/>
        </p:nvSpPr>
        <p:spPr>
          <a:xfrm>
            <a:off x="721257" y="4998018"/>
            <a:ext cx="463058" cy="177962"/>
          </a:xfrm>
          <a:custGeom>
            <a:avLst/>
            <a:gdLst/>
            <a:ahLst/>
            <a:cxnLst/>
            <a:rect l="0" t="0" r="0" b="0"/>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6" name="Shape 496"/>
          <p:cNvSpPr/>
          <p:nvPr/>
        </p:nvSpPr>
        <p:spPr>
          <a:xfrm>
            <a:off x="-243127" y="54209"/>
            <a:ext cx="589992" cy="414129"/>
          </a:xfrm>
          <a:custGeom>
            <a:avLst/>
            <a:gdLst/>
            <a:ahLst/>
            <a:cxnLst/>
            <a:rect l="0" t="0" r="0" b="0"/>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7" name="Shape 497"/>
          <p:cNvSpPr/>
          <p:nvPr/>
        </p:nvSpPr>
        <p:spPr>
          <a:xfrm>
            <a:off x="7842052" y="-100873"/>
            <a:ext cx="388118" cy="408938"/>
          </a:xfrm>
          <a:custGeom>
            <a:avLst/>
            <a:gdLst/>
            <a:ahLst/>
            <a:cxnLst/>
            <a:rect l="0" t="0" r="0" b="0"/>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8" name="Shape 498"/>
          <p:cNvSpPr/>
          <p:nvPr/>
        </p:nvSpPr>
        <p:spPr>
          <a:xfrm>
            <a:off x="-38626" y="579045"/>
            <a:ext cx="297605" cy="211234"/>
          </a:xfrm>
          <a:custGeom>
            <a:avLst/>
            <a:gdLst/>
            <a:ahLst/>
            <a:cxnLst/>
            <a:rect l="0" t="0" r="0" b="0"/>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499" name="Shape 499"/>
          <p:cNvSpPr/>
          <p:nvPr/>
        </p:nvSpPr>
        <p:spPr>
          <a:xfrm>
            <a:off x="1403775" y="11500"/>
            <a:ext cx="288245" cy="184202"/>
          </a:xfrm>
          <a:custGeom>
            <a:avLst/>
            <a:gdLst/>
            <a:ahLst/>
            <a:cxnLst/>
            <a:rect l="0" t="0" r="0" b="0"/>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0" name="Shape 500"/>
          <p:cNvSpPr/>
          <p:nvPr/>
        </p:nvSpPr>
        <p:spPr>
          <a:xfrm>
            <a:off x="955989" y="-57166"/>
            <a:ext cx="323616" cy="321545"/>
          </a:xfrm>
          <a:custGeom>
            <a:avLst/>
            <a:gdLst/>
            <a:ahLst/>
            <a:cxnLst/>
            <a:rect l="0" t="0" r="0" b="0"/>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1" name="Shape 501"/>
          <p:cNvSpPr/>
          <p:nvPr/>
        </p:nvSpPr>
        <p:spPr>
          <a:xfrm>
            <a:off x="1333293" y="4678454"/>
            <a:ext cx="306966" cy="385026"/>
          </a:xfrm>
          <a:custGeom>
            <a:avLst/>
            <a:gdLst/>
            <a:ahLst/>
            <a:cxnLst/>
            <a:rect l="0" t="0" r="0" b="0"/>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2" name="Shape 502"/>
          <p:cNvSpPr/>
          <p:nvPr/>
        </p:nvSpPr>
        <p:spPr>
          <a:xfrm>
            <a:off x="91624" y="4552927"/>
            <a:ext cx="416228" cy="409987"/>
          </a:xfrm>
          <a:custGeom>
            <a:avLst/>
            <a:gdLst/>
            <a:ahLst/>
            <a:cxnLst/>
            <a:rect l="0" t="0" r="0" b="0"/>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3" name="Shape 503"/>
          <p:cNvSpPr/>
          <p:nvPr/>
        </p:nvSpPr>
        <p:spPr>
          <a:xfrm>
            <a:off x="1525678" y="4911343"/>
            <a:ext cx="391238" cy="289294"/>
          </a:xfrm>
          <a:custGeom>
            <a:avLst/>
            <a:gdLst/>
            <a:ahLst/>
            <a:cxnLst/>
            <a:rect l="0" t="0" r="0" b="0"/>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4" name="Shape 504"/>
          <p:cNvSpPr/>
          <p:nvPr/>
        </p:nvSpPr>
        <p:spPr>
          <a:xfrm>
            <a:off x="2703" y="4900230"/>
            <a:ext cx="180032" cy="373538"/>
          </a:xfrm>
          <a:custGeom>
            <a:avLst/>
            <a:gdLst/>
            <a:ahLst/>
            <a:cxnLst/>
            <a:rect l="0" t="0" r="0" b="0"/>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5" name="Shape 505"/>
          <p:cNvSpPr/>
          <p:nvPr/>
        </p:nvSpPr>
        <p:spPr>
          <a:xfrm rot="1920548">
            <a:off x="8225550" y="625274"/>
            <a:ext cx="501521" cy="425556"/>
          </a:xfrm>
          <a:custGeom>
            <a:avLst/>
            <a:gdLst/>
            <a:ahLst/>
            <a:cxnLst/>
            <a:rect l="0" t="0" r="0" b="0"/>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6" name="Shape 506"/>
          <p:cNvSpPr/>
          <p:nvPr/>
        </p:nvSpPr>
        <p:spPr>
          <a:xfrm>
            <a:off x="346867" y="4064142"/>
            <a:ext cx="479680" cy="339217"/>
          </a:xfrm>
          <a:custGeom>
            <a:avLst/>
            <a:gdLst/>
            <a:ahLst/>
            <a:cxnLst/>
            <a:rect l="0" t="0" r="0" b="0"/>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7" name="Shape 507"/>
          <p:cNvSpPr/>
          <p:nvPr/>
        </p:nvSpPr>
        <p:spPr>
          <a:xfrm rot="-5400000">
            <a:off x="7996280" y="316929"/>
            <a:ext cx="279905" cy="357966"/>
          </a:xfrm>
          <a:custGeom>
            <a:avLst/>
            <a:gdLst/>
            <a:ahLst/>
            <a:cxnLst/>
            <a:rect l="0" t="0" r="0" b="0"/>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8" name="Shape 508"/>
          <p:cNvSpPr/>
          <p:nvPr/>
        </p:nvSpPr>
        <p:spPr>
          <a:xfrm>
            <a:off x="8801760" y="790270"/>
            <a:ext cx="377708" cy="426637"/>
          </a:xfrm>
          <a:custGeom>
            <a:avLst/>
            <a:gdLst/>
            <a:ahLst/>
            <a:cxnLst/>
            <a:rect l="0" t="0" r="0" b="0"/>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09" name="Shape 509"/>
          <p:cNvSpPr/>
          <p:nvPr/>
        </p:nvSpPr>
        <p:spPr>
          <a:xfrm>
            <a:off x="258962" y="4957957"/>
            <a:ext cx="386047" cy="258064"/>
          </a:xfrm>
          <a:custGeom>
            <a:avLst/>
            <a:gdLst/>
            <a:ahLst/>
            <a:cxnLst/>
            <a:rect l="0" t="0" r="0" b="0"/>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
        <p:nvSpPr>
          <p:cNvPr id="510" name="Shape 510"/>
          <p:cNvSpPr/>
          <p:nvPr/>
        </p:nvSpPr>
        <p:spPr>
          <a:xfrm>
            <a:off x="8699345" y="1151406"/>
            <a:ext cx="174841" cy="187322"/>
          </a:xfrm>
          <a:custGeom>
            <a:avLst/>
            <a:gdLst/>
            <a:ahLst/>
            <a:cxnLst/>
            <a:rect l="0" t="0" r="0" b="0"/>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lIns="91425" tIns="91425" rIns="91425" bIns="91425" anchor="ctr" anchorCtr="0">
            <a:noAutofit/>
          </a:bodyPr>
          <a:lstStyle/>
          <a:p>
            <a:pPr lvl="0" rtl="0">
              <a:spcBef>
                <a:spcPts val="0"/>
              </a:spcBef>
              <a:buNone/>
            </a:pPr>
            <a:endParaRPr>
              <a:solidFill>
                <a:srgbClr val="A4C2F4"/>
              </a:solidFill>
            </a:endParaRPr>
          </a:p>
        </p:txBody>
      </p:sp>
    </p:spTree>
    <p:extLst>
      <p:ext uri="{BB962C8B-B14F-4D97-AF65-F5344CB8AC3E}">
        <p14:creationId xmlns:p14="http://schemas.microsoft.com/office/powerpoint/2010/main" val="645032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11"/>
        <p:cNvGrpSpPr/>
        <p:nvPr/>
      </p:nvGrpSpPr>
      <p:grpSpPr>
        <a:xfrm>
          <a:off x="0" y="0"/>
          <a:ext cx="0" cy="0"/>
          <a:chOff x="0" y="0"/>
          <a:chExt cx="0" cy="0"/>
        </a:xfrm>
      </p:grpSpPr>
    </p:spTree>
    <p:extLst>
      <p:ext uri="{BB962C8B-B14F-4D97-AF65-F5344CB8AC3E}">
        <p14:creationId xmlns:p14="http://schemas.microsoft.com/office/powerpoint/2010/main" val="443215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66812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3/15/2023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8844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713225" y="347472"/>
            <a:ext cx="7717500" cy="9144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54" name="Google Shape;54;p5"/>
          <p:cNvSpPr txBox="1">
            <a:spLocks noGrp="1"/>
          </p:cNvSpPr>
          <p:nvPr>
            <p:ph type="subTitle" idx="1"/>
          </p:nvPr>
        </p:nvSpPr>
        <p:spPr>
          <a:xfrm>
            <a:off x="2462121" y="3522225"/>
            <a:ext cx="1742700" cy="61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a:solidFill>
                  <a:schemeClr val="dk1"/>
                </a:solidFill>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55" name="Google Shape;55;p5"/>
          <p:cNvSpPr txBox="1">
            <a:spLocks noGrp="1"/>
          </p:cNvSpPr>
          <p:nvPr>
            <p:ph type="subTitle" idx="2"/>
          </p:nvPr>
        </p:nvSpPr>
        <p:spPr>
          <a:xfrm>
            <a:off x="2462146" y="2899050"/>
            <a:ext cx="1742700" cy="6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1800">
                <a:solidFill>
                  <a:schemeClr val="lt2"/>
                </a:solidFill>
                <a:latin typeface="Chango"/>
                <a:ea typeface="Chango"/>
                <a:cs typeface="Chango"/>
                <a:sym typeface="Chango"/>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56" name="Google Shape;56;p5"/>
          <p:cNvSpPr txBox="1">
            <a:spLocks noGrp="1"/>
          </p:cNvSpPr>
          <p:nvPr>
            <p:ph type="subTitle" idx="3"/>
          </p:nvPr>
        </p:nvSpPr>
        <p:spPr>
          <a:xfrm>
            <a:off x="6505846" y="3522225"/>
            <a:ext cx="1742700" cy="61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1600">
                <a:solidFill>
                  <a:schemeClr val="dk1"/>
                </a:solidFill>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57" name="Google Shape;57;p5"/>
          <p:cNvSpPr txBox="1">
            <a:spLocks noGrp="1"/>
          </p:cNvSpPr>
          <p:nvPr>
            <p:ph type="subTitle" idx="4"/>
          </p:nvPr>
        </p:nvSpPr>
        <p:spPr>
          <a:xfrm>
            <a:off x="6505871" y="2899050"/>
            <a:ext cx="1742700" cy="6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1800">
                <a:solidFill>
                  <a:schemeClr val="accent4"/>
                </a:solidFill>
                <a:latin typeface="Chango"/>
                <a:ea typeface="Chango"/>
                <a:cs typeface="Chango"/>
                <a:sym typeface="Chango"/>
              </a:defRPr>
            </a:lvl1pPr>
            <a:lvl2pPr lvl="1" rtl="0">
              <a:spcBef>
                <a:spcPts val="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58" name="Google Shape;58;p5"/>
          <p:cNvSpPr/>
          <p:nvPr/>
        </p:nvSpPr>
        <p:spPr>
          <a:xfrm>
            <a:off x="8807186" y="280626"/>
            <a:ext cx="336864" cy="1349348"/>
          </a:xfrm>
          <a:custGeom>
            <a:avLst/>
            <a:gdLst/>
            <a:ahLst/>
            <a:cxnLst/>
            <a:rect l="l" t="t" r="r" b="b"/>
            <a:pathLst>
              <a:path w="2375" h="9513" extrusionOk="0">
                <a:moveTo>
                  <a:pt x="2002" y="0"/>
                </a:moveTo>
                <a:cubicBezTo>
                  <a:pt x="1527" y="0"/>
                  <a:pt x="1051" y="270"/>
                  <a:pt x="750" y="661"/>
                </a:cubicBezTo>
                <a:cubicBezTo>
                  <a:pt x="233" y="1331"/>
                  <a:pt x="142" y="2206"/>
                  <a:pt x="97" y="3035"/>
                </a:cubicBezTo>
                <a:cubicBezTo>
                  <a:pt x="63" y="3677"/>
                  <a:pt x="29" y="4313"/>
                  <a:pt x="0" y="4955"/>
                </a:cubicBezTo>
                <a:cubicBezTo>
                  <a:pt x="183" y="4941"/>
                  <a:pt x="365" y="4931"/>
                  <a:pt x="547" y="4931"/>
                </a:cubicBezTo>
                <a:cubicBezTo>
                  <a:pt x="586" y="4931"/>
                  <a:pt x="626" y="4931"/>
                  <a:pt x="665" y="4932"/>
                </a:cubicBezTo>
                <a:cubicBezTo>
                  <a:pt x="1267" y="4938"/>
                  <a:pt x="1926" y="5097"/>
                  <a:pt x="2034" y="5773"/>
                </a:cubicBezTo>
                <a:cubicBezTo>
                  <a:pt x="2073" y="6057"/>
                  <a:pt x="2068" y="6386"/>
                  <a:pt x="1943" y="6653"/>
                </a:cubicBezTo>
                <a:cubicBezTo>
                  <a:pt x="1801" y="6948"/>
                  <a:pt x="1511" y="7028"/>
                  <a:pt x="1204" y="7062"/>
                </a:cubicBezTo>
                <a:cubicBezTo>
                  <a:pt x="927" y="7091"/>
                  <a:pt x="651" y="7108"/>
                  <a:pt x="371" y="7108"/>
                </a:cubicBezTo>
                <a:cubicBezTo>
                  <a:pt x="273" y="7108"/>
                  <a:pt x="174" y="7106"/>
                  <a:pt x="74" y="7102"/>
                </a:cubicBezTo>
                <a:lnTo>
                  <a:pt x="74" y="7102"/>
                </a:lnTo>
                <a:cubicBezTo>
                  <a:pt x="142" y="7511"/>
                  <a:pt x="262" y="7914"/>
                  <a:pt x="438" y="8294"/>
                </a:cubicBezTo>
                <a:cubicBezTo>
                  <a:pt x="746" y="8937"/>
                  <a:pt x="1328" y="9512"/>
                  <a:pt x="2033" y="9512"/>
                </a:cubicBezTo>
                <a:cubicBezTo>
                  <a:pt x="2095" y="9512"/>
                  <a:pt x="2158" y="9508"/>
                  <a:pt x="2221" y="9499"/>
                </a:cubicBezTo>
                <a:cubicBezTo>
                  <a:pt x="2272" y="9493"/>
                  <a:pt x="2323" y="9481"/>
                  <a:pt x="2374" y="9470"/>
                </a:cubicBezTo>
                <a:lnTo>
                  <a:pt x="2374" y="59"/>
                </a:lnTo>
                <a:cubicBezTo>
                  <a:pt x="2252" y="19"/>
                  <a:pt x="2127" y="0"/>
                  <a:pt x="2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8611450" y="980181"/>
            <a:ext cx="489907" cy="308933"/>
          </a:xfrm>
          <a:custGeom>
            <a:avLst/>
            <a:gdLst/>
            <a:ahLst/>
            <a:cxnLst/>
            <a:rect l="l" t="t" r="r" b="b"/>
            <a:pathLst>
              <a:path w="3454" h="2178" extrusionOk="0">
                <a:moveTo>
                  <a:pt x="2039" y="0"/>
                </a:moveTo>
                <a:cubicBezTo>
                  <a:pt x="1818" y="0"/>
                  <a:pt x="1602" y="6"/>
                  <a:pt x="1380" y="23"/>
                </a:cubicBezTo>
                <a:cubicBezTo>
                  <a:pt x="1289" y="34"/>
                  <a:pt x="1199" y="40"/>
                  <a:pt x="1108" y="51"/>
                </a:cubicBezTo>
                <a:cubicBezTo>
                  <a:pt x="835" y="91"/>
                  <a:pt x="460" y="114"/>
                  <a:pt x="227" y="273"/>
                </a:cubicBezTo>
                <a:cubicBezTo>
                  <a:pt x="114" y="364"/>
                  <a:pt x="40" y="500"/>
                  <a:pt x="29" y="648"/>
                </a:cubicBezTo>
                <a:cubicBezTo>
                  <a:pt x="0" y="824"/>
                  <a:pt x="0" y="1000"/>
                  <a:pt x="17" y="1182"/>
                </a:cubicBezTo>
                <a:cubicBezTo>
                  <a:pt x="46" y="1466"/>
                  <a:pt x="102" y="1846"/>
                  <a:pt x="386" y="1999"/>
                </a:cubicBezTo>
                <a:cubicBezTo>
                  <a:pt x="534" y="2062"/>
                  <a:pt x="693" y="2102"/>
                  <a:pt x="852" y="2113"/>
                </a:cubicBezTo>
                <a:cubicBezTo>
                  <a:pt x="1045" y="2141"/>
                  <a:pt x="1244" y="2158"/>
                  <a:pt x="1437" y="2170"/>
                </a:cubicBezTo>
                <a:lnTo>
                  <a:pt x="1454" y="2170"/>
                </a:lnTo>
                <a:cubicBezTo>
                  <a:pt x="1563" y="2175"/>
                  <a:pt x="1673" y="2177"/>
                  <a:pt x="1783" y="2177"/>
                </a:cubicBezTo>
                <a:cubicBezTo>
                  <a:pt x="2050" y="2177"/>
                  <a:pt x="2319" y="2162"/>
                  <a:pt x="2584" y="2130"/>
                </a:cubicBezTo>
                <a:cubicBezTo>
                  <a:pt x="2885" y="2096"/>
                  <a:pt x="3181" y="2016"/>
                  <a:pt x="3323" y="1721"/>
                </a:cubicBezTo>
                <a:cubicBezTo>
                  <a:pt x="3448" y="1454"/>
                  <a:pt x="3453" y="1125"/>
                  <a:pt x="3408" y="841"/>
                </a:cubicBezTo>
                <a:cubicBezTo>
                  <a:pt x="3306" y="171"/>
                  <a:pt x="2641" y="6"/>
                  <a:pt x="20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0" y="280628"/>
            <a:ext cx="115916" cy="248395"/>
          </a:xfrm>
          <a:custGeom>
            <a:avLst/>
            <a:gdLst/>
            <a:ahLst/>
            <a:cxnLst/>
            <a:rect l="l" t="t" r="r" b="b"/>
            <a:pathLst>
              <a:path w="896" h="1920" extrusionOk="0">
                <a:moveTo>
                  <a:pt x="97" y="1"/>
                </a:moveTo>
                <a:cubicBezTo>
                  <a:pt x="76" y="1"/>
                  <a:pt x="55" y="9"/>
                  <a:pt x="40" y="27"/>
                </a:cubicBezTo>
                <a:lnTo>
                  <a:pt x="0" y="73"/>
                </a:lnTo>
                <a:lnTo>
                  <a:pt x="0" y="1748"/>
                </a:lnTo>
                <a:cubicBezTo>
                  <a:pt x="256" y="1822"/>
                  <a:pt x="517" y="1885"/>
                  <a:pt x="784" y="1919"/>
                </a:cubicBezTo>
                <a:cubicBezTo>
                  <a:pt x="789" y="1919"/>
                  <a:pt x="793" y="1920"/>
                  <a:pt x="798" y="1920"/>
                </a:cubicBezTo>
                <a:cubicBezTo>
                  <a:pt x="854" y="1920"/>
                  <a:pt x="895" y="1858"/>
                  <a:pt x="869" y="1805"/>
                </a:cubicBezTo>
                <a:cubicBezTo>
                  <a:pt x="801" y="1652"/>
                  <a:pt x="744" y="1504"/>
                  <a:pt x="693" y="1345"/>
                </a:cubicBezTo>
                <a:cubicBezTo>
                  <a:pt x="636" y="1197"/>
                  <a:pt x="579" y="1050"/>
                  <a:pt x="523" y="902"/>
                </a:cubicBezTo>
                <a:cubicBezTo>
                  <a:pt x="409" y="612"/>
                  <a:pt x="290" y="323"/>
                  <a:pt x="165" y="39"/>
                </a:cubicBezTo>
                <a:cubicBezTo>
                  <a:pt x="149" y="14"/>
                  <a:pt x="123" y="1"/>
                  <a:pt x="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107249" y="-24175"/>
            <a:ext cx="300915" cy="235199"/>
          </a:xfrm>
          <a:custGeom>
            <a:avLst/>
            <a:gdLst/>
            <a:ahLst/>
            <a:cxnLst/>
            <a:rect l="l" t="t" r="r" b="b"/>
            <a:pathLst>
              <a:path w="2326" h="1818" extrusionOk="0">
                <a:moveTo>
                  <a:pt x="1338" y="1"/>
                </a:moveTo>
                <a:cubicBezTo>
                  <a:pt x="1308" y="1"/>
                  <a:pt x="1278" y="15"/>
                  <a:pt x="1261" y="43"/>
                </a:cubicBezTo>
                <a:cubicBezTo>
                  <a:pt x="1102" y="259"/>
                  <a:pt x="920" y="464"/>
                  <a:pt x="722" y="651"/>
                </a:cubicBezTo>
                <a:cubicBezTo>
                  <a:pt x="631" y="742"/>
                  <a:pt x="534" y="821"/>
                  <a:pt x="438" y="907"/>
                </a:cubicBezTo>
                <a:cubicBezTo>
                  <a:pt x="330" y="992"/>
                  <a:pt x="222" y="1083"/>
                  <a:pt x="120" y="1174"/>
                </a:cubicBezTo>
                <a:cubicBezTo>
                  <a:pt x="0" y="1304"/>
                  <a:pt x="131" y="1350"/>
                  <a:pt x="159" y="1361"/>
                </a:cubicBezTo>
                <a:cubicBezTo>
                  <a:pt x="483" y="1480"/>
                  <a:pt x="835" y="1531"/>
                  <a:pt x="1176" y="1605"/>
                </a:cubicBezTo>
                <a:cubicBezTo>
                  <a:pt x="1517" y="1673"/>
                  <a:pt x="1863" y="1747"/>
                  <a:pt x="2204" y="1815"/>
                </a:cubicBezTo>
                <a:cubicBezTo>
                  <a:pt x="2211" y="1817"/>
                  <a:pt x="2217" y="1818"/>
                  <a:pt x="2224" y="1818"/>
                </a:cubicBezTo>
                <a:cubicBezTo>
                  <a:pt x="2282" y="1818"/>
                  <a:pt x="2325" y="1752"/>
                  <a:pt x="2295" y="1696"/>
                </a:cubicBezTo>
                <a:cubicBezTo>
                  <a:pt x="2045" y="1122"/>
                  <a:pt x="1750" y="572"/>
                  <a:pt x="1414" y="43"/>
                </a:cubicBezTo>
                <a:cubicBezTo>
                  <a:pt x="1397" y="15"/>
                  <a:pt x="1368" y="1"/>
                  <a:pt x="1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280608" y="382832"/>
            <a:ext cx="251883" cy="216181"/>
          </a:xfrm>
          <a:custGeom>
            <a:avLst/>
            <a:gdLst/>
            <a:ahLst/>
            <a:cxnLst/>
            <a:rect l="l" t="t" r="r" b="b"/>
            <a:pathLst>
              <a:path w="1947" h="1671" extrusionOk="0">
                <a:moveTo>
                  <a:pt x="1036" y="0"/>
                </a:moveTo>
                <a:cubicBezTo>
                  <a:pt x="1011" y="0"/>
                  <a:pt x="984" y="8"/>
                  <a:pt x="955" y="27"/>
                </a:cubicBezTo>
                <a:cubicBezTo>
                  <a:pt x="847" y="101"/>
                  <a:pt x="745" y="180"/>
                  <a:pt x="648" y="271"/>
                </a:cubicBezTo>
                <a:cubicBezTo>
                  <a:pt x="546" y="356"/>
                  <a:pt x="444" y="441"/>
                  <a:pt x="347" y="532"/>
                </a:cubicBezTo>
                <a:cubicBezTo>
                  <a:pt x="233" y="623"/>
                  <a:pt x="131" y="731"/>
                  <a:pt x="40" y="839"/>
                </a:cubicBezTo>
                <a:cubicBezTo>
                  <a:pt x="1" y="890"/>
                  <a:pt x="18" y="958"/>
                  <a:pt x="74" y="981"/>
                </a:cubicBezTo>
                <a:cubicBezTo>
                  <a:pt x="80" y="987"/>
                  <a:pt x="80" y="987"/>
                  <a:pt x="86" y="987"/>
                </a:cubicBezTo>
                <a:cubicBezTo>
                  <a:pt x="228" y="1055"/>
                  <a:pt x="358" y="1129"/>
                  <a:pt x="500" y="1197"/>
                </a:cubicBezTo>
                <a:cubicBezTo>
                  <a:pt x="642" y="1259"/>
                  <a:pt x="790" y="1316"/>
                  <a:pt x="938" y="1373"/>
                </a:cubicBezTo>
                <a:cubicBezTo>
                  <a:pt x="1233" y="1481"/>
                  <a:pt x="1528" y="1583"/>
                  <a:pt x="1835" y="1668"/>
                </a:cubicBezTo>
                <a:cubicBezTo>
                  <a:pt x="1842" y="1670"/>
                  <a:pt x="1849" y="1670"/>
                  <a:pt x="1855" y="1670"/>
                </a:cubicBezTo>
                <a:cubicBezTo>
                  <a:pt x="1916" y="1670"/>
                  <a:pt x="1946" y="1600"/>
                  <a:pt x="1920" y="1549"/>
                </a:cubicBezTo>
                <a:cubicBezTo>
                  <a:pt x="1812" y="1299"/>
                  <a:pt x="1710" y="1055"/>
                  <a:pt x="1591" y="811"/>
                </a:cubicBezTo>
                <a:cubicBezTo>
                  <a:pt x="1466" y="572"/>
                  <a:pt x="1335" y="345"/>
                  <a:pt x="1193" y="123"/>
                </a:cubicBezTo>
                <a:cubicBezTo>
                  <a:pt x="1152" y="57"/>
                  <a:pt x="1102" y="0"/>
                  <a:pt x="10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0" y="667970"/>
            <a:ext cx="325236" cy="258745"/>
          </a:xfrm>
          <a:custGeom>
            <a:avLst/>
            <a:gdLst/>
            <a:ahLst/>
            <a:cxnLst/>
            <a:rect l="l" t="t" r="r" b="b"/>
            <a:pathLst>
              <a:path w="2514" h="2000" extrusionOk="0">
                <a:moveTo>
                  <a:pt x="1238" y="1"/>
                </a:moveTo>
                <a:cubicBezTo>
                  <a:pt x="1219" y="1"/>
                  <a:pt x="1199" y="7"/>
                  <a:pt x="1181" y="21"/>
                </a:cubicBezTo>
                <a:cubicBezTo>
                  <a:pt x="841" y="305"/>
                  <a:pt x="290" y="725"/>
                  <a:pt x="0" y="1077"/>
                </a:cubicBezTo>
                <a:lnTo>
                  <a:pt x="0" y="1282"/>
                </a:lnTo>
                <a:cubicBezTo>
                  <a:pt x="369" y="1463"/>
                  <a:pt x="1715" y="1815"/>
                  <a:pt x="2385" y="1997"/>
                </a:cubicBezTo>
                <a:cubicBezTo>
                  <a:pt x="2390" y="1999"/>
                  <a:pt x="2395" y="1999"/>
                  <a:pt x="2400" y="1999"/>
                </a:cubicBezTo>
                <a:cubicBezTo>
                  <a:pt x="2454" y="1999"/>
                  <a:pt x="2513" y="1920"/>
                  <a:pt x="2482" y="1878"/>
                </a:cubicBezTo>
                <a:cubicBezTo>
                  <a:pt x="2056" y="1287"/>
                  <a:pt x="1670" y="674"/>
                  <a:pt x="1312" y="43"/>
                </a:cubicBezTo>
                <a:cubicBezTo>
                  <a:pt x="1295" y="16"/>
                  <a:pt x="1267" y="1"/>
                  <a:pt x="1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647" y="997612"/>
            <a:ext cx="89783" cy="192636"/>
          </a:xfrm>
          <a:custGeom>
            <a:avLst/>
            <a:gdLst/>
            <a:ahLst/>
            <a:cxnLst/>
            <a:rect l="l" t="t" r="r" b="b"/>
            <a:pathLst>
              <a:path w="694" h="1489" extrusionOk="0">
                <a:moveTo>
                  <a:pt x="1" y="0"/>
                </a:moveTo>
                <a:lnTo>
                  <a:pt x="1" y="1329"/>
                </a:lnTo>
                <a:lnTo>
                  <a:pt x="137" y="1380"/>
                </a:lnTo>
                <a:cubicBezTo>
                  <a:pt x="279" y="1443"/>
                  <a:pt x="427" y="1477"/>
                  <a:pt x="586" y="1488"/>
                </a:cubicBezTo>
                <a:cubicBezTo>
                  <a:pt x="648" y="1477"/>
                  <a:pt x="694" y="1409"/>
                  <a:pt x="671" y="1346"/>
                </a:cubicBezTo>
                <a:cubicBezTo>
                  <a:pt x="552" y="1062"/>
                  <a:pt x="432" y="778"/>
                  <a:pt x="285" y="511"/>
                </a:cubicBezTo>
                <a:cubicBezTo>
                  <a:pt x="217" y="381"/>
                  <a:pt x="143" y="256"/>
                  <a:pt x="75" y="131"/>
                </a:cubicBezTo>
                <a:cubicBezTo>
                  <a:pt x="52" y="85"/>
                  <a:pt x="23" y="46"/>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412826" y="734080"/>
            <a:ext cx="300397" cy="244643"/>
          </a:xfrm>
          <a:custGeom>
            <a:avLst/>
            <a:gdLst/>
            <a:ahLst/>
            <a:cxnLst/>
            <a:rect l="l" t="t" r="r" b="b"/>
            <a:pathLst>
              <a:path w="2322" h="1891" extrusionOk="0">
                <a:moveTo>
                  <a:pt x="1132" y="0"/>
                </a:moveTo>
                <a:cubicBezTo>
                  <a:pt x="1110" y="0"/>
                  <a:pt x="1085" y="10"/>
                  <a:pt x="1063" y="32"/>
                </a:cubicBezTo>
                <a:cubicBezTo>
                  <a:pt x="887" y="203"/>
                  <a:pt x="711" y="367"/>
                  <a:pt x="529" y="538"/>
                </a:cubicBezTo>
                <a:cubicBezTo>
                  <a:pt x="347" y="702"/>
                  <a:pt x="183" y="878"/>
                  <a:pt x="35" y="1066"/>
                </a:cubicBezTo>
                <a:cubicBezTo>
                  <a:pt x="1" y="1094"/>
                  <a:pt x="1" y="1145"/>
                  <a:pt x="24" y="1179"/>
                </a:cubicBezTo>
                <a:cubicBezTo>
                  <a:pt x="18" y="1197"/>
                  <a:pt x="29" y="1214"/>
                  <a:pt x="46" y="1225"/>
                </a:cubicBezTo>
                <a:cubicBezTo>
                  <a:pt x="364" y="1401"/>
                  <a:pt x="734" y="1503"/>
                  <a:pt x="1091" y="1617"/>
                </a:cubicBezTo>
                <a:cubicBezTo>
                  <a:pt x="1449" y="1725"/>
                  <a:pt x="1818" y="1810"/>
                  <a:pt x="2188" y="1889"/>
                </a:cubicBezTo>
                <a:cubicBezTo>
                  <a:pt x="2191" y="1890"/>
                  <a:pt x="2194" y="1890"/>
                  <a:pt x="2197" y="1890"/>
                </a:cubicBezTo>
                <a:cubicBezTo>
                  <a:pt x="2253" y="1890"/>
                  <a:pt x="2322" y="1802"/>
                  <a:pt x="2290" y="1759"/>
                </a:cubicBezTo>
                <a:cubicBezTo>
                  <a:pt x="2188" y="1611"/>
                  <a:pt x="2074" y="1481"/>
                  <a:pt x="1983" y="1327"/>
                </a:cubicBezTo>
                <a:cubicBezTo>
                  <a:pt x="1898" y="1185"/>
                  <a:pt x="1813" y="1043"/>
                  <a:pt x="1727" y="901"/>
                </a:cubicBezTo>
                <a:cubicBezTo>
                  <a:pt x="1551" y="606"/>
                  <a:pt x="1370" y="316"/>
                  <a:pt x="1188" y="32"/>
                </a:cubicBezTo>
                <a:cubicBezTo>
                  <a:pt x="1176" y="12"/>
                  <a:pt x="1155" y="0"/>
                  <a:pt x="1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rot="-5400000">
            <a:off x="4419134" y="413654"/>
            <a:ext cx="310712" cy="9148980"/>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713225" y="347474"/>
            <a:ext cx="7717500" cy="5652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9" name="Google Shape;69;p6"/>
          <p:cNvSpPr/>
          <p:nvPr/>
        </p:nvSpPr>
        <p:spPr>
          <a:xfrm rot="-5400000" flipH="1">
            <a:off x="4420042" y="-4420053"/>
            <a:ext cx="310712" cy="9150795"/>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56041" y="4913737"/>
            <a:ext cx="204165" cy="188862"/>
          </a:xfrm>
          <a:custGeom>
            <a:avLst/>
            <a:gdLst/>
            <a:ahLst/>
            <a:cxnLst/>
            <a:rect l="l" t="t" r="r" b="b"/>
            <a:pathLst>
              <a:path w="1522" h="1408" extrusionOk="0">
                <a:moveTo>
                  <a:pt x="759" y="0"/>
                </a:moveTo>
                <a:cubicBezTo>
                  <a:pt x="644" y="0"/>
                  <a:pt x="523" y="32"/>
                  <a:pt x="404" y="105"/>
                </a:cubicBezTo>
                <a:cubicBezTo>
                  <a:pt x="137" y="287"/>
                  <a:pt x="1" y="605"/>
                  <a:pt x="57" y="923"/>
                </a:cubicBezTo>
                <a:cubicBezTo>
                  <a:pt x="69" y="1020"/>
                  <a:pt x="103" y="1105"/>
                  <a:pt x="160" y="1185"/>
                </a:cubicBezTo>
                <a:cubicBezTo>
                  <a:pt x="285" y="1349"/>
                  <a:pt x="506" y="1400"/>
                  <a:pt x="711" y="1406"/>
                </a:cubicBezTo>
                <a:cubicBezTo>
                  <a:pt x="725" y="1407"/>
                  <a:pt x="740" y="1407"/>
                  <a:pt x="755" y="1407"/>
                </a:cubicBezTo>
                <a:cubicBezTo>
                  <a:pt x="860" y="1407"/>
                  <a:pt x="963" y="1390"/>
                  <a:pt x="1063" y="1355"/>
                </a:cubicBezTo>
                <a:cubicBezTo>
                  <a:pt x="1261" y="1264"/>
                  <a:pt x="1403" y="1082"/>
                  <a:pt x="1438" y="866"/>
                </a:cubicBezTo>
                <a:cubicBezTo>
                  <a:pt x="1522" y="418"/>
                  <a:pt x="1175" y="0"/>
                  <a:pt x="759" y="0"/>
                </a:cubicBezTo>
                <a:close/>
              </a:path>
            </a:pathLst>
          </a:custGeom>
          <a:solidFill>
            <a:srgbClr val="157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11675" y="4574650"/>
            <a:ext cx="598946" cy="576646"/>
          </a:xfrm>
          <a:custGeom>
            <a:avLst/>
            <a:gdLst/>
            <a:ahLst/>
            <a:cxnLst/>
            <a:rect l="l" t="t" r="r" b="b"/>
            <a:pathLst>
              <a:path w="4465" h="4299" extrusionOk="0">
                <a:moveTo>
                  <a:pt x="1841" y="0"/>
                </a:moveTo>
                <a:cubicBezTo>
                  <a:pt x="1244" y="0"/>
                  <a:pt x="648" y="93"/>
                  <a:pt x="80" y="276"/>
                </a:cubicBezTo>
                <a:cubicBezTo>
                  <a:pt x="0" y="305"/>
                  <a:pt x="29" y="810"/>
                  <a:pt x="40" y="992"/>
                </a:cubicBezTo>
                <a:cubicBezTo>
                  <a:pt x="46" y="1179"/>
                  <a:pt x="46" y="1384"/>
                  <a:pt x="69" y="1577"/>
                </a:cubicBezTo>
                <a:cubicBezTo>
                  <a:pt x="69" y="1608"/>
                  <a:pt x="97" y="1634"/>
                  <a:pt x="128" y="1634"/>
                </a:cubicBezTo>
                <a:cubicBezTo>
                  <a:pt x="131" y="1634"/>
                  <a:pt x="134" y="1634"/>
                  <a:pt x="137" y="1634"/>
                </a:cubicBezTo>
                <a:cubicBezTo>
                  <a:pt x="339" y="1589"/>
                  <a:pt x="553" y="1576"/>
                  <a:pt x="766" y="1576"/>
                </a:cubicBezTo>
                <a:cubicBezTo>
                  <a:pt x="907" y="1576"/>
                  <a:pt x="1046" y="1581"/>
                  <a:pt x="1182" y="1588"/>
                </a:cubicBezTo>
                <a:cubicBezTo>
                  <a:pt x="1483" y="1588"/>
                  <a:pt x="1784" y="1628"/>
                  <a:pt x="2073" y="1702"/>
                </a:cubicBezTo>
                <a:cubicBezTo>
                  <a:pt x="2210" y="1736"/>
                  <a:pt x="2335" y="1793"/>
                  <a:pt x="2448" y="1872"/>
                </a:cubicBezTo>
                <a:cubicBezTo>
                  <a:pt x="2568" y="1946"/>
                  <a:pt x="2664" y="2054"/>
                  <a:pt x="2732" y="2173"/>
                </a:cubicBezTo>
                <a:cubicBezTo>
                  <a:pt x="2874" y="2417"/>
                  <a:pt x="2914" y="2707"/>
                  <a:pt x="2937" y="2980"/>
                </a:cubicBezTo>
                <a:cubicBezTo>
                  <a:pt x="2965" y="3372"/>
                  <a:pt x="2976" y="3763"/>
                  <a:pt x="2988" y="4161"/>
                </a:cubicBezTo>
                <a:cubicBezTo>
                  <a:pt x="2988" y="4201"/>
                  <a:pt x="3022" y="4241"/>
                  <a:pt x="3067" y="4241"/>
                </a:cubicBezTo>
                <a:cubicBezTo>
                  <a:pt x="3093" y="4240"/>
                  <a:pt x="3118" y="4240"/>
                  <a:pt x="3143" y="4240"/>
                </a:cubicBezTo>
                <a:cubicBezTo>
                  <a:pt x="3453" y="4240"/>
                  <a:pt x="3763" y="4270"/>
                  <a:pt x="4073" y="4286"/>
                </a:cubicBezTo>
                <a:cubicBezTo>
                  <a:pt x="4118" y="4288"/>
                  <a:pt x="4173" y="4299"/>
                  <a:pt x="4227" y="4299"/>
                </a:cubicBezTo>
                <a:cubicBezTo>
                  <a:pt x="4295" y="4299"/>
                  <a:pt x="4359" y="4282"/>
                  <a:pt x="4391" y="4212"/>
                </a:cubicBezTo>
                <a:cubicBezTo>
                  <a:pt x="4408" y="4150"/>
                  <a:pt x="4413" y="4087"/>
                  <a:pt x="4408" y="4025"/>
                </a:cubicBezTo>
                <a:lnTo>
                  <a:pt x="4413" y="3786"/>
                </a:lnTo>
                <a:cubicBezTo>
                  <a:pt x="4442" y="3150"/>
                  <a:pt x="4464" y="2508"/>
                  <a:pt x="4362" y="1872"/>
                </a:cubicBezTo>
                <a:cubicBezTo>
                  <a:pt x="4283" y="1384"/>
                  <a:pt x="4118" y="878"/>
                  <a:pt x="3749" y="520"/>
                </a:cubicBezTo>
                <a:cubicBezTo>
                  <a:pt x="3329" y="123"/>
                  <a:pt x="2721" y="38"/>
                  <a:pt x="2164" y="9"/>
                </a:cubicBezTo>
                <a:cubicBezTo>
                  <a:pt x="2057" y="3"/>
                  <a:pt x="1949" y="0"/>
                  <a:pt x="1841" y="0"/>
                </a:cubicBezTo>
                <a:close/>
              </a:path>
            </a:pathLst>
          </a:custGeom>
          <a:solidFill>
            <a:srgbClr val="3C3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rot="-5400000">
            <a:off x="8525426" y="4544753"/>
            <a:ext cx="629497" cy="621247"/>
          </a:xfrm>
          <a:custGeom>
            <a:avLst/>
            <a:gdLst/>
            <a:ahLst/>
            <a:cxnLst/>
            <a:rect l="l" t="t" r="r" b="b"/>
            <a:pathLst>
              <a:path w="6805" h="6716" extrusionOk="0">
                <a:moveTo>
                  <a:pt x="2018" y="0"/>
                </a:moveTo>
                <a:cubicBezTo>
                  <a:pt x="1468" y="0"/>
                  <a:pt x="917" y="69"/>
                  <a:pt x="381" y="210"/>
                </a:cubicBezTo>
                <a:cubicBezTo>
                  <a:pt x="285" y="238"/>
                  <a:pt x="194" y="272"/>
                  <a:pt x="97" y="301"/>
                </a:cubicBezTo>
                <a:cubicBezTo>
                  <a:pt x="1" y="329"/>
                  <a:pt x="205" y="1374"/>
                  <a:pt x="222" y="1829"/>
                </a:cubicBezTo>
                <a:cubicBezTo>
                  <a:pt x="227" y="1865"/>
                  <a:pt x="261" y="1892"/>
                  <a:pt x="297" y="1892"/>
                </a:cubicBezTo>
                <a:cubicBezTo>
                  <a:pt x="301" y="1892"/>
                  <a:pt x="304" y="1892"/>
                  <a:pt x="307" y="1891"/>
                </a:cubicBezTo>
                <a:cubicBezTo>
                  <a:pt x="746" y="1796"/>
                  <a:pt x="1195" y="1746"/>
                  <a:pt x="1643" y="1746"/>
                </a:cubicBezTo>
                <a:cubicBezTo>
                  <a:pt x="1781" y="1746"/>
                  <a:pt x="1919" y="1751"/>
                  <a:pt x="2057" y="1760"/>
                </a:cubicBezTo>
                <a:cubicBezTo>
                  <a:pt x="2642" y="1795"/>
                  <a:pt x="3215" y="1908"/>
                  <a:pt x="3761" y="2101"/>
                </a:cubicBezTo>
                <a:cubicBezTo>
                  <a:pt x="4238" y="2272"/>
                  <a:pt x="4635" y="2618"/>
                  <a:pt x="4868" y="3072"/>
                </a:cubicBezTo>
                <a:cubicBezTo>
                  <a:pt x="5118" y="3527"/>
                  <a:pt x="5243" y="4049"/>
                  <a:pt x="5328" y="4560"/>
                </a:cubicBezTo>
                <a:cubicBezTo>
                  <a:pt x="5436" y="5231"/>
                  <a:pt x="5453" y="5906"/>
                  <a:pt x="5379" y="6582"/>
                </a:cubicBezTo>
                <a:cubicBezTo>
                  <a:pt x="5379" y="6633"/>
                  <a:pt x="5425" y="6679"/>
                  <a:pt x="5481" y="6679"/>
                </a:cubicBezTo>
                <a:lnTo>
                  <a:pt x="6419" y="6707"/>
                </a:lnTo>
                <a:cubicBezTo>
                  <a:pt x="6473" y="6707"/>
                  <a:pt x="6535" y="6716"/>
                  <a:pt x="6593" y="6716"/>
                </a:cubicBezTo>
                <a:cubicBezTo>
                  <a:pt x="6686" y="6716"/>
                  <a:pt x="6767" y="6694"/>
                  <a:pt x="6788" y="6582"/>
                </a:cubicBezTo>
                <a:cubicBezTo>
                  <a:pt x="6805" y="6474"/>
                  <a:pt x="6805" y="6361"/>
                  <a:pt x="6788" y="6253"/>
                </a:cubicBezTo>
                <a:cubicBezTo>
                  <a:pt x="6776" y="6094"/>
                  <a:pt x="6759" y="5941"/>
                  <a:pt x="6742" y="5787"/>
                </a:cubicBezTo>
                <a:cubicBezTo>
                  <a:pt x="6668" y="5043"/>
                  <a:pt x="6555" y="4299"/>
                  <a:pt x="6402" y="3567"/>
                </a:cubicBezTo>
                <a:cubicBezTo>
                  <a:pt x="6186" y="2612"/>
                  <a:pt x="5828" y="1641"/>
                  <a:pt x="5067" y="982"/>
                </a:cubicBezTo>
                <a:cubicBezTo>
                  <a:pt x="4436" y="437"/>
                  <a:pt x="3653" y="159"/>
                  <a:pt x="2835" y="51"/>
                </a:cubicBezTo>
                <a:cubicBezTo>
                  <a:pt x="2564" y="17"/>
                  <a:pt x="2291" y="0"/>
                  <a:pt x="20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7023642">
            <a:off x="8799134" y="4719441"/>
            <a:ext cx="303830" cy="407699"/>
          </a:xfrm>
          <a:custGeom>
            <a:avLst/>
            <a:gdLst/>
            <a:ahLst/>
            <a:cxnLst/>
            <a:rect l="l" t="t" r="r" b="b"/>
            <a:pathLst>
              <a:path w="2699" h="3922" extrusionOk="0">
                <a:moveTo>
                  <a:pt x="759" y="1"/>
                </a:moveTo>
                <a:cubicBezTo>
                  <a:pt x="513" y="1"/>
                  <a:pt x="291" y="126"/>
                  <a:pt x="165" y="374"/>
                </a:cubicBezTo>
                <a:cubicBezTo>
                  <a:pt x="0" y="710"/>
                  <a:pt x="97" y="1079"/>
                  <a:pt x="324" y="1357"/>
                </a:cubicBezTo>
                <a:cubicBezTo>
                  <a:pt x="443" y="1499"/>
                  <a:pt x="585" y="1618"/>
                  <a:pt x="710" y="1749"/>
                </a:cubicBezTo>
                <a:cubicBezTo>
                  <a:pt x="847" y="1880"/>
                  <a:pt x="960" y="2033"/>
                  <a:pt x="1051" y="2198"/>
                </a:cubicBezTo>
                <a:cubicBezTo>
                  <a:pt x="1238" y="2544"/>
                  <a:pt x="1369" y="2913"/>
                  <a:pt x="1449" y="3294"/>
                </a:cubicBezTo>
                <a:cubicBezTo>
                  <a:pt x="1488" y="3458"/>
                  <a:pt x="1511" y="3634"/>
                  <a:pt x="1608" y="3771"/>
                </a:cubicBezTo>
                <a:cubicBezTo>
                  <a:pt x="1681" y="3867"/>
                  <a:pt x="1794" y="3922"/>
                  <a:pt x="1908" y="3922"/>
                </a:cubicBezTo>
                <a:cubicBezTo>
                  <a:pt x="1962" y="3922"/>
                  <a:pt x="2017" y="3910"/>
                  <a:pt x="2068" y="3884"/>
                </a:cubicBezTo>
                <a:cubicBezTo>
                  <a:pt x="2386" y="3759"/>
                  <a:pt x="2698" y="3055"/>
                  <a:pt x="2545" y="2124"/>
                </a:cubicBezTo>
                <a:cubicBezTo>
                  <a:pt x="2425" y="1368"/>
                  <a:pt x="1835" y="403"/>
                  <a:pt x="1091" y="73"/>
                </a:cubicBezTo>
                <a:cubicBezTo>
                  <a:pt x="980" y="25"/>
                  <a:pt x="867" y="1"/>
                  <a:pt x="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7"/>
          <p:cNvSpPr txBox="1">
            <a:spLocks noGrp="1"/>
          </p:cNvSpPr>
          <p:nvPr>
            <p:ph type="subTitle" idx="1"/>
          </p:nvPr>
        </p:nvSpPr>
        <p:spPr>
          <a:xfrm>
            <a:off x="713225" y="1600725"/>
            <a:ext cx="3396000" cy="2690700"/>
          </a:xfrm>
          <a:prstGeom prst="rect">
            <a:avLst/>
          </a:prstGeom>
        </p:spPr>
        <p:txBody>
          <a:bodyPr spcFirstLastPara="1" wrap="square" lIns="91425" tIns="91425" rIns="91425" bIns="91425" anchor="t" anchorCtr="0">
            <a:noAutofit/>
          </a:bodyPr>
          <a:lstStyle>
            <a:lvl1pPr lvl="0">
              <a:spcBef>
                <a:spcPts val="0"/>
              </a:spcBef>
              <a:spcAft>
                <a:spcPts val="0"/>
              </a:spcAft>
              <a:buClr>
                <a:srgbClr val="333333"/>
              </a:buClr>
              <a:buSzPts val="1600"/>
              <a:buFont typeface="Fira Sans"/>
              <a:buChar char="●"/>
              <a:defRPr sz="1600"/>
            </a:lvl1pPr>
            <a:lvl2pPr lvl="1">
              <a:spcBef>
                <a:spcPts val="1600"/>
              </a:spcBef>
              <a:spcAft>
                <a:spcPts val="0"/>
              </a:spcAft>
              <a:buClr>
                <a:srgbClr val="333333"/>
              </a:buClr>
              <a:buSzPts val="1600"/>
              <a:buFont typeface="Fira Sans"/>
              <a:buChar char="○"/>
              <a:defRPr sz="1600"/>
            </a:lvl2pPr>
            <a:lvl3pPr lvl="2">
              <a:spcBef>
                <a:spcPts val="1600"/>
              </a:spcBef>
              <a:spcAft>
                <a:spcPts val="0"/>
              </a:spcAft>
              <a:buClr>
                <a:srgbClr val="333333"/>
              </a:buClr>
              <a:buSzPts val="1600"/>
              <a:buFont typeface="Fira Sans"/>
              <a:buChar char="■"/>
              <a:defRPr sz="1600"/>
            </a:lvl3pPr>
            <a:lvl4pPr lvl="3">
              <a:spcBef>
                <a:spcPts val="1600"/>
              </a:spcBef>
              <a:spcAft>
                <a:spcPts val="0"/>
              </a:spcAft>
              <a:buClr>
                <a:srgbClr val="333333"/>
              </a:buClr>
              <a:buSzPts val="1600"/>
              <a:buFont typeface="Fira Sans"/>
              <a:buChar char="●"/>
              <a:defRPr sz="1600"/>
            </a:lvl4pPr>
            <a:lvl5pPr lvl="4">
              <a:spcBef>
                <a:spcPts val="1600"/>
              </a:spcBef>
              <a:spcAft>
                <a:spcPts val="0"/>
              </a:spcAft>
              <a:buClr>
                <a:srgbClr val="333333"/>
              </a:buClr>
              <a:buSzPts val="1600"/>
              <a:buFont typeface="Fira Sans"/>
              <a:buChar char="○"/>
              <a:defRPr sz="1600"/>
            </a:lvl5pPr>
            <a:lvl6pPr lvl="5">
              <a:spcBef>
                <a:spcPts val="1600"/>
              </a:spcBef>
              <a:spcAft>
                <a:spcPts val="0"/>
              </a:spcAft>
              <a:buClr>
                <a:srgbClr val="333333"/>
              </a:buClr>
              <a:buSzPts val="1600"/>
              <a:buFont typeface="Fira Sans"/>
              <a:buChar char="■"/>
              <a:defRPr sz="1600"/>
            </a:lvl6pPr>
            <a:lvl7pPr lvl="6">
              <a:spcBef>
                <a:spcPts val="1600"/>
              </a:spcBef>
              <a:spcAft>
                <a:spcPts val="0"/>
              </a:spcAft>
              <a:buClr>
                <a:srgbClr val="333333"/>
              </a:buClr>
              <a:buSzPts val="1600"/>
              <a:buFont typeface="Fira Sans"/>
              <a:buChar char="●"/>
              <a:defRPr sz="1600"/>
            </a:lvl7pPr>
            <a:lvl8pPr lvl="7">
              <a:spcBef>
                <a:spcPts val="1600"/>
              </a:spcBef>
              <a:spcAft>
                <a:spcPts val="0"/>
              </a:spcAft>
              <a:buClr>
                <a:srgbClr val="333333"/>
              </a:buClr>
              <a:buSzPts val="1600"/>
              <a:buFont typeface="Fira Sans"/>
              <a:buChar char="○"/>
              <a:defRPr sz="1600"/>
            </a:lvl8pPr>
            <a:lvl9pPr lvl="8">
              <a:spcBef>
                <a:spcPts val="1600"/>
              </a:spcBef>
              <a:spcAft>
                <a:spcPts val="1600"/>
              </a:spcAft>
              <a:buClr>
                <a:srgbClr val="333333"/>
              </a:buClr>
              <a:buSzPts val="1600"/>
              <a:buFont typeface="Fira Sans"/>
              <a:buChar char="■"/>
              <a:defRPr sz="1600"/>
            </a:lvl9pPr>
          </a:lstStyle>
          <a:p>
            <a:endParaRPr/>
          </a:p>
        </p:txBody>
      </p:sp>
      <p:sp>
        <p:nvSpPr>
          <p:cNvPr id="76" name="Google Shape;76;p7"/>
          <p:cNvSpPr txBox="1">
            <a:spLocks noGrp="1"/>
          </p:cNvSpPr>
          <p:nvPr>
            <p:ph type="title"/>
          </p:nvPr>
        </p:nvSpPr>
        <p:spPr>
          <a:xfrm>
            <a:off x="713225" y="347472"/>
            <a:ext cx="7717500" cy="91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7" name="Google Shape;77;p7"/>
          <p:cNvSpPr/>
          <p:nvPr/>
        </p:nvSpPr>
        <p:spPr>
          <a:xfrm rot="10800000" flipH="1">
            <a:off x="6646449" y="3702558"/>
            <a:ext cx="2511142" cy="1440942"/>
          </a:xfrm>
          <a:custGeom>
            <a:avLst/>
            <a:gdLst/>
            <a:ahLst/>
            <a:cxnLst/>
            <a:rect l="l" t="t" r="r" b="b"/>
            <a:pathLst>
              <a:path w="11263" h="6463" extrusionOk="0">
                <a:moveTo>
                  <a:pt x="34" y="0"/>
                </a:moveTo>
                <a:cubicBezTo>
                  <a:pt x="29" y="108"/>
                  <a:pt x="23" y="222"/>
                  <a:pt x="23" y="330"/>
                </a:cubicBezTo>
                <a:cubicBezTo>
                  <a:pt x="0" y="1755"/>
                  <a:pt x="290" y="3232"/>
                  <a:pt x="932" y="4510"/>
                </a:cubicBezTo>
                <a:cubicBezTo>
                  <a:pt x="1216" y="5089"/>
                  <a:pt x="1625" y="5617"/>
                  <a:pt x="2210" y="5924"/>
                </a:cubicBezTo>
                <a:cubicBezTo>
                  <a:pt x="2661" y="6157"/>
                  <a:pt x="3165" y="6278"/>
                  <a:pt x="3674" y="6278"/>
                </a:cubicBezTo>
                <a:cubicBezTo>
                  <a:pt x="3772" y="6278"/>
                  <a:pt x="3871" y="6274"/>
                  <a:pt x="3970" y="6265"/>
                </a:cubicBezTo>
                <a:cubicBezTo>
                  <a:pt x="4277" y="6242"/>
                  <a:pt x="4578" y="6185"/>
                  <a:pt x="4873" y="6100"/>
                </a:cubicBezTo>
                <a:cubicBezTo>
                  <a:pt x="5214" y="5992"/>
                  <a:pt x="5538" y="5827"/>
                  <a:pt x="5884" y="5742"/>
                </a:cubicBezTo>
                <a:cubicBezTo>
                  <a:pt x="6046" y="5705"/>
                  <a:pt x="6209" y="5689"/>
                  <a:pt x="6371" y="5689"/>
                </a:cubicBezTo>
                <a:cubicBezTo>
                  <a:pt x="6926" y="5689"/>
                  <a:pt x="7480" y="5876"/>
                  <a:pt x="8003" y="6043"/>
                </a:cubicBezTo>
                <a:cubicBezTo>
                  <a:pt x="8593" y="6231"/>
                  <a:pt x="9201" y="6361"/>
                  <a:pt x="9814" y="6429"/>
                </a:cubicBezTo>
                <a:cubicBezTo>
                  <a:pt x="10003" y="6451"/>
                  <a:pt x="10192" y="6462"/>
                  <a:pt x="10381" y="6462"/>
                </a:cubicBezTo>
                <a:cubicBezTo>
                  <a:pt x="10677" y="6462"/>
                  <a:pt x="10972" y="6436"/>
                  <a:pt x="11263" y="6384"/>
                </a:cubicBezTo>
                <a:lnTo>
                  <a:pt x="11263" y="2278"/>
                </a:lnTo>
                <a:cubicBezTo>
                  <a:pt x="11008" y="2226"/>
                  <a:pt x="10747" y="2206"/>
                  <a:pt x="10484" y="2206"/>
                </a:cubicBezTo>
                <a:cubicBezTo>
                  <a:pt x="10050" y="2206"/>
                  <a:pt x="9611" y="2261"/>
                  <a:pt x="9190" y="2317"/>
                </a:cubicBezTo>
                <a:cubicBezTo>
                  <a:pt x="8440" y="2408"/>
                  <a:pt x="7696" y="2493"/>
                  <a:pt x="6941" y="2550"/>
                </a:cubicBezTo>
                <a:cubicBezTo>
                  <a:pt x="6460" y="2591"/>
                  <a:pt x="5980" y="2612"/>
                  <a:pt x="5498" y="2612"/>
                </a:cubicBezTo>
                <a:cubicBezTo>
                  <a:pt x="5177" y="2612"/>
                  <a:pt x="4855" y="2602"/>
                  <a:pt x="4532" y="2584"/>
                </a:cubicBezTo>
                <a:cubicBezTo>
                  <a:pt x="3703" y="2533"/>
                  <a:pt x="2789" y="2249"/>
                  <a:pt x="2249" y="1562"/>
                </a:cubicBezTo>
                <a:cubicBezTo>
                  <a:pt x="1892" y="1113"/>
                  <a:pt x="1767" y="568"/>
                  <a:pt x="1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rot="10800000" flipH="1">
            <a:off x="7023445" y="12"/>
            <a:ext cx="2134164" cy="2149705"/>
          </a:xfrm>
          <a:custGeom>
            <a:avLst/>
            <a:gdLst/>
            <a:ahLst/>
            <a:cxnLst/>
            <a:rect l="l" t="t" r="r" b="b"/>
            <a:pathLst>
              <a:path w="8526" h="8588" extrusionOk="0">
                <a:moveTo>
                  <a:pt x="5016" y="1"/>
                </a:moveTo>
                <a:cubicBezTo>
                  <a:pt x="4895" y="1"/>
                  <a:pt x="4774" y="27"/>
                  <a:pt x="4663" y="85"/>
                </a:cubicBezTo>
                <a:cubicBezTo>
                  <a:pt x="4413" y="221"/>
                  <a:pt x="4328" y="500"/>
                  <a:pt x="4340" y="772"/>
                </a:cubicBezTo>
                <a:cubicBezTo>
                  <a:pt x="4357" y="1312"/>
                  <a:pt x="4669" y="1795"/>
                  <a:pt x="4964" y="2226"/>
                </a:cubicBezTo>
                <a:cubicBezTo>
                  <a:pt x="5118" y="2448"/>
                  <a:pt x="5265" y="2675"/>
                  <a:pt x="5419" y="2896"/>
                </a:cubicBezTo>
                <a:cubicBezTo>
                  <a:pt x="5617" y="3169"/>
                  <a:pt x="5799" y="3453"/>
                  <a:pt x="5970" y="3748"/>
                </a:cubicBezTo>
                <a:cubicBezTo>
                  <a:pt x="6180" y="4146"/>
                  <a:pt x="6322" y="4651"/>
                  <a:pt x="6191" y="5094"/>
                </a:cubicBezTo>
                <a:cubicBezTo>
                  <a:pt x="6094" y="5322"/>
                  <a:pt x="5896" y="5492"/>
                  <a:pt x="5657" y="5549"/>
                </a:cubicBezTo>
                <a:cubicBezTo>
                  <a:pt x="5569" y="5574"/>
                  <a:pt x="5479" y="5585"/>
                  <a:pt x="5390" y="5585"/>
                </a:cubicBezTo>
                <a:cubicBezTo>
                  <a:pt x="5176" y="5585"/>
                  <a:pt x="4964" y="5520"/>
                  <a:pt x="4771" y="5424"/>
                </a:cubicBezTo>
                <a:cubicBezTo>
                  <a:pt x="4476" y="5265"/>
                  <a:pt x="4203" y="5072"/>
                  <a:pt x="3965" y="4839"/>
                </a:cubicBezTo>
                <a:cubicBezTo>
                  <a:pt x="3698" y="4606"/>
                  <a:pt x="3459" y="4345"/>
                  <a:pt x="3243" y="4061"/>
                </a:cubicBezTo>
                <a:cubicBezTo>
                  <a:pt x="3033" y="3777"/>
                  <a:pt x="2846" y="3487"/>
                  <a:pt x="2675" y="3186"/>
                </a:cubicBezTo>
                <a:cubicBezTo>
                  <a:pt x="2511" y="2913"/>
                  <a:pt x="2318" y="2647"/>
                  <a:pt x="2051" y="2476"/>
                </a:cubicBezTo>
                <a:cubicBezTo>
                  <a:pt x="1877" y="2354"/>
                  <a:pt x="1673" y="2288"/>
                  <a:pt x="1465" y="2288"/>
                </a:cubicBezTo>
                <a:cubicBezTo>
                  <a:pt x="1393" y="2288"/>
                  <a:pt x="1321" y="2295"/>
                  <a:pt x="1250" y="2311"/>
                </a:cubicBezTo>
                <a:cubicBezTo>
                  <a:pt x="966" y="2380"/>
                  <a:pt x="722" y="2573"/>
                  <a:pt x="534" y="2794"/>
                </a:cubicBezTo>
                <a:cubicBezTo>
                  <a:pt x="205" y="3203"/>
                  <a:pt x="17" y="3709"/>
                  <a:pt x="12" y="4231"/>
                </a:cubicBezTo>
                <a:cubicBezTo>
                  <a:pt x="0" y="4776"/>
                  <a:pt x="125" y="5310"/>
                  <a:pt x="375" y="5787"/>
                </a:cubicBezTo>
                <a:cubicBezTo>
                  <a:pt x="659" y="6344"/>
                  <a:pt x="1108" y="6804"/>
                  <a:pt x="1619" y="7162"/>
                </a:cubicBezTo>
                <a:cubicBezTo>
                  <a:pt x="2653" y="7894"/>
                  <a:pt x="3879" y="8224"/>
                  <a:pt x="5072" y="8587"/>
                </a:cubicBezTo>
                <a:lnTo>
                  <a:pt x="8525" y="8587"/>
                </a:lnTo>
                <a:lnTo>
                  <a:pt x="8525" y="6526"/>
                </a:lnTo>
                <a:cubicBezTo>
                  <a:pt x="8491" y="6315"/>
                  <a:pt x="8480" y="6105"/>
                  <a:pt x="8463" y="5895"/>
                </a:cubicBezTo>
                <a:cubicBezTo>
                  <a:pt x="8434" y="5577"/>
                  <a:pt x="8400" y="5259"/>
                  <a:pt x="8355" y="4935"/>
                </a:cubicBezTo>
                <a:cubicBezTo>
                  <a:pt x="8162" y="3646"/>
                  <a:pt x="7753" y="2363"/>
                  <a:pt x="6924" y="1340"/>
                </a:cubicBezTo>
                <a:cubicBezTo>
                  <a:pt x="6520" y="840"/>
                  <a:pt x="6009" y="375"/>
                  <a:pt x="5424" y="96"/>
                </a:cubicBezTo>
                <a:cubicBezTo>
                  <a:pt x="5297" y="36"/>
                  <a:pt x="5156" y="1"/>
                  <a:pt x="50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7"/>
          <p:cNvGrpSpPr/>
          <p:nvPr/>
        </p:nvGrpSpPr>
        <p:grpSpPr>
          <a:xfrm>
            <a:off x="6070965" y="-13374"/>
            <a:ext cx="1968901" cy="1011525"/>
            <a:chOff x="4724848" y="-13375"/>
            <a:chExt cx="1549340" cy="795975"/>
          </a:xfrm>
        </p:grpSpPr>
        <p:sp>
          <p:nvSpPr>
            <p:cNvPr id="80" name="Google Shape;80;p7"/>
            <p:cNvSpPr/>
            <p:nvPr/>
          </p:nvSpPr>
          <p:spPr>
            <a:xfrm rot="10800000">
              <a:off x="5637419" y="328283"/>
              <a:ext cx="431037" cy="454317"/>
            </a:xfrm>
            <a:custGeom>
              <a:avLst/>
              <a:gdLst/>
              <a:ahLst/>
              <a:cxnLst/>
              <a:rect l="l" t="t" r="r" b="b"/>
              <a:pathLst>
                <a:path w="3260" h="3436" extrusionOk="0">
                  <a:moveTo>
                    <a:pt x="1652" y="1"/>
                  </a:moveTo>
                  <a:cubicBezTo>
                    <a:pt x="1571" y="1"/>
                    <a:pt x="1490" y="29"/>
                    <a:pt x="1421" y="96"/>
                  </a:cubicBezTo>
                  <a:cubicBezTo>
                    <a:pt x="1250" y="261"/>
                    <a:pt x="1216" y="568"/>
                    <a:pt x="1228" y="801"/>
                  </a:cubicBezTo>
                  <a:cubicBezTo>
                    <a:pt x="1239" y="1011"/>
                    <a:pt x="1284" y="1215"/>
                    <a:pt x="1370" y="1408"/>
                  </a:cubicBezTo>
                  <a:cubicBezTo>
                    <a:pt x="1273" y="1334"/>
                    <a:pt x="1165" y="1278"/>
                    <a:pt x="1052" y="1232"/>
                  </a:cubicBezTo>
                  <a:cubicBezTo>
                    <a:pt x="902" y="1171"/>
                    <a:pt x="723" y="1117"/>
                    <a:pt x="551" y="1117"/>
                  </a:cubicBezTo>
                  <a:cubicBezTo>
                    <a:pt x="469" y="1117"/>
                    <a:pt x="388" y="1129"/>
                    <a:pt x="313" y="1158"/>
                  </a:cubicBezTo>
                  <a:cubicBezTo>
                    <a:pt x="109" y="1227"/>
                    <a:pt x="1" y="1454"/>
                    <a:pt x="80" y="1658"/>
                  </a:cubicBezTo>
                  <a:cubicBezTo>
                    <a:pt x="171" y="1885"/>
                    <a:pt x="410" y="1971"/>
                    <a:pt x="631" y="2005"/>
                  </a:cubicBezTo>
                  <a:cubicBezTo>
                    <a:pt x="768" y="2031"/>
                    <a:pt x="906" y="2044"/>
                    <a:pt x="1045" y="2044"/>
                  </a:cubicBezTo>
                  <a:cubicBezTo>
                    <a:pt x="1149" y="2044"/>
                    <a:pt x="1254" y="2036"/>
                    <a:pt x="1358" y="2022"/>
                  </a:cubicBezTo>
                  <a:lnTo>
                    <a:pt x="1358" y="2022"/>
                  </a:lnTo>
                  <a:cubicBezTo>
                    <a:pt x="1313" y="2061"/>
                    <a:pt x="1273" y="2113"/>
                    <a:pt x="1239" y="2164"/>
                  </a:cubicBezTo>
                  <a:cubicBezTo>
                    <a:pt x="1171" y="2272"/>
                    <a:pt x="1120" y="2385"/>
                    <a:pt x="1086" y="2504"/>
                  </a:cubicBezTo>
                  <a:cubicBezTo>
                    <a:pt x="1023" y="2732"/>
                    <a:pt x="1023" y="3038"/>
                    <a:pt x="1165" y="3237"/>
                  </a:cubicBezTo>
                  <a:cubicBezTo>
                    <a:pt x="1264" y="3366"/>
                    <a:pt x="1414" y="3436"/>
                    <a:pt x="1570" y="3436"/>
                  </a:cubicBezTo>
                  <a:cubicBezTo>
                    <a:pt x="1620" y="3436"/>
                    <a:pt x="1672" y="3428"/>
                    <a:pt x="1722" y="3413"/>
                  </a:cubicBezTo>
                  <a:cubicBezTo>
                    <a:pt x="1949" y="3339"/>
                    <a:pt x="2119" y="3152"/>
                    <a:pt x="2170" y="2919"/>
                  </a:cubicBezTo>
                  <a:cubicBezTo>
                    <a:pt x="2244" y="2641"/>
                    <a:pt x="2170" y="2362"/>
                    <a:pt x="2074" y="2101"/>
                  </a:cubicBezTo>
                  <a:lnTo>
                    <a:pt x="2074" y="2101"/>
                  </a:lnTo>
                  <a:cubicBezTo>
                    <a:pt x="2109" y="2106"/>
                    <a:pt x="2143" y="2107"/>
                    <a:pt x="2176" y="2107"/>
                  </a:cubicBezTo>
                  <a:cubicBezTo>
                    <a:pt x="2231" y="2107"/>
                    <a:pt x="2285" y="2103"/>
                    <a:pt x="2341" y="2095"/>
                  </a:cubicBezTo>
                  <a:cubicBezTo>
                    <a:pt x="2477" y="2078"/>
                    <a:pt x="2613" y="2050"/>
                    <a:pt x="2744" y="2005"/>
                  </a:cubicBezTo>
                  <a:cubicBezTo>
                    <a:pt x="2960" y="1914"/>
                    <a:pt x="3238" y="1726"/>
                    <a:pt x="3250" y="1465"/>
                  </a:cubicBezTo>
                  <a:cubicBezTo>
                    <a:pt x="3260" y="1206"/>
                    <a:pt x="3011" y="1075"/>
                    <a:pt x="2782" y="1075"/>
                  </a:cubicBezTo>
                  <a:cubicBezTo>
                    <a:pt x="2760" y="1075"/>
                    <a:pt x="2738" y="1076"/>
                    <a:pt x="2716" y="1079"/>
                  </a:cubicBezTo>
                  <a:cubicBezTo>
                    <a:pt x="2500" y="1113"/>
                    <a:pt x="2295" y="1198"/>
                    <a:pt x="2119" y="1323"/>
                  </a:cubicBezTo>
                  <a:cubicBezTo>
                    <a:pt x="2182" y="1158"/>
                    <a:pt x="2205" y="982"/>
                    <a:pt x="2199" y="806"/>
                  </a:cubicBezTo>
                  <a:cubicBezTo>
                    <a:pt x="2193" y="585"/>
                    <a:pt x="2165" y="369"/>
                    <a:pt x="2023" y="193"/>
                  </a:cubicBezTo>
                  <a:cubicBezTo>
                    <a:pt x="1930" y="82"/>
                    <a:pt x="1790" y="1"/>
                    <a:pt x="16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rot="10800000">
              <a:off x="5112380" y="277114"/>
              <a:ext cx="398776" cy="447573"/>
            </a:xfrm>
            <a:custGeom>
              <a:avLst/>
              <a:gdLst/>
              <a:ahLst/>
              <a:cxnLst/>
              <a:rect l="l" t="t" r="r" b="b"/>
              <a:pathLst>
                <a:path w="3016" h="3385" extrusionOk="0">
                  <a:moveTo>
                    <a:pt x="1526" y="0"/>
                  </a:moveTo>
                  <a:cubicBezTo>
                    <a:pt x="1422" y="0"/>
                    <a:pt x="1316" y="40"/>
                    <a:pt x="1233" y="118"/>
                  </a:cubicBezTo>
                  <a:cubicBezTo>
                    <a:pt x="1039" y="300"/>
                    <a:pt x="1028" y="607"/>
                    <a:pt x="1068" y="851"/>
                  </a:cubicBezTo>
                  <a:cubicBezTo>
                    <a:pt x="1091" y="987"/>
                    <a:pt x="1136" y="1118"/>
                    <a:pt x="1204" y="1237"/>
                  </a:cubicBezTo>
                  <a:cubicBezTo>
                    <a:pt x="1067" y="1188"/>
                    <a:pt x="924" y="1157"/>
                    <a:pt x="782" y="1157"/>
                  </a:cubicBezTo>
                  <a:cubicBezTo>
                    <a:pt x="631" y="1157"/>
                    <a:pt x="482" y="1192"/>
                    <a:pt x="341" y="1277"/>
                  </a:cubicBezTo>
                  <a:cubicBezTo>
                    <a:pt x="148" y="1385"/>
                    <a:pt x="0" y="1606"/>
                    <a:pt x="136" y="1817"/>
                  </a:cubicBezTo>
                  <a:cubicBezTo>
                    <a:pt x="261" y="2010"/>
                    <a:pt x="506" y="2100"/>
                    <a:pt x="716" y="2135"/>
                  </a:cubicBezTo>
                  <a:cubicBezTo>
                    <a:pt x="770" y="2142"/>
                    <a:pt x="825" y="2146"/>
                    <a:pt x="879" y="2146"/>
                  </a:cubicBezTo>
                  <a:cubicBezTo>
                    <a:pt x="983" y="2146"/>
                    <a:pt x="1086" y="2132"/>
                    <a:pt x="1187" y="2106"/>
                  </a:cubicBezTo>
                  <a:lnTo>
                    <a:pt x="1187" y="2106"/>
                  </a:lnTo>
                  <a:cubicBezTo>
                    <a:pt x="1113" y="2220"/>
                    <a:pt x="1062" y="2350"/>
                    <a:pt x="1034" y="2487"/>
                  </a:cubicBezTo>
                  <a:cubicBezTo>
                    <a:pt x="988" y="2731"/>
                    <a:pt x="1005" y="3009"/>
                    <a:pt x="1176" y="3208"/>
                  </a:cubicBezTo>
                  <a:cubicBezTo>
                    <a:pt x="1270" y="3323"/>
                    <a:pt x="1409" y="3385"/>
                    <a:pt x="1550" y="3385"/>
                  </a:cubicBezTo>
                  <a:cubicBezTo>
                    <a:pt x="1638" y="3385"/>
                    <a:pt x="1727" y="3361"/>
                    <a:pt x="1806" y="3310"/>
                  </a:cubicBezTo>
                  <a:cubicBezTo>
                    <a:pt x="2028" y="3168"/>
                    <a:pt x="2096" y="2896"/>
                    <a:pt x="2101" y="2646"/>
                  </a:cubicBezTo>
                  <a:cubicBezTo>
                    <a:pt x="2107" y="2396"/>
                    <a:pt x="2045" y="2152"/>
                    <a:pt x="1920" y="1930"/>
                  </a:cubicBezTo>
                  <a:lnTo>
                    <a:pt x="1920" y="1930"/>
                  </a:lnTo>
                  <a:cubicBezTo>
                    <a:pt x="1995" y="1941"/>
                    <a:pt x="2072" y="1947"/>
                    <a:pt x="2148" y="1947"/>
                  </a:cubicBezTo>
                  <a:cubicBezTo>
                    <a:pt x="2267" y="1947"/>
                    <a:pt x="2387" y="1933"/>
                    <a:pt x="2505" y="1902"/>
                  </a:cubicBezTo>
                  <a:cubicBezTo>
                    <a:pt x="2709" y="1834"/>
                    <a:pt x="2942" y="1680"/>
                    <a:pt x="2982" y="1447"/>
                  </a:cubicBezTo>
                  <a:cubicBezTo>
                    <a:pt x="3016" y="1271"/>
                    <a:pt x="2897" y="1101"/>
                    <a:pt x="2715" y="1078"/>
                  </a:cubicBezTo>
                  <a:cubicBezTo>
                    <a:pt x="2674" y="1071"/>
                    <a:pt x="2632" y="1067"/>
                    <a:pt x="2589" y="1067"/>
                  </a:cubicBezTo>
                  <a:cubicBezTo>
                    <a:pt x="2443" y="1067"/>
                    <a:pt x="2292" y="1107"/>
                    <a:pt x="2164" y="1146"/>
                  </a:cubicBezTo>
                  <a:cubicBezTo>
                    <a:pt x="2050" y="1180"/>
                    <a:pt x="1948" y="1226"/>
                    <a:pt x="1852" y="1288"/>
                  </a:cubicBezTo>
                  <a:cubicBezTo>
                    <a:pt x="1914" y="1146"/>
                    <a:pt x="1954" y="999"/>
                    <a:pt x="1971" y="845"/>
                  </a:cubicBezTo>
                  <a:cubicBezTo>
                    <a:pt x="1999" y="612"/>
                    <a:pt x="1982" y="334"/>
                    <a:pt x="1829" y="147"/>
                  </a:cubicBezTo>
                  <a:cubicBezTo>
                    <a:pt x="1751" y="48"/>
                    <a:pt x="1640"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10800000">
              <a:off x="4724848" y="-13375"/>
              <a:ext cx="435665" cy="435938"/>
            </a:xfrm>
            <a:custGeom>
              <a:avLst/>
              <a:gdLst/>
              <a:ahLst/>
              <a:cxnLst/>
              <a:rect l="l" t="t" r="r" b="b"/>
              <a:pathLst>
                <a:path w="3295" h="3297" extrusionOk="0">
                  <a:moveTo>
                    <a:pt x="1392" y="0"/>
                  </a:moveTo>
                  <a:cubicBezTo>
                    <a:pt x="1361" y="0"/>
                    <a:pt x="1331" y="6"/>
                    <a:pt x="1301" y="20"/>
                  </a:cubicBezTo>
                  <a:cubicBezTo>
                    <a:pt x="1182" y="77"/>
                    <a:pt x="1119" y="202"/>
                    <a:pt x="1068" y="315"/>
                  </a:cubicBezTo>
                  <a:cubicBezTo>
                    <a:pt x="972" y="577"/>
                    <a:pt x="966" y="861"/>
                    <a:pt x="1057" y="1127"/>
                  </a:cubicBezTo>
                  <a:cubicBezTo>
                    <a:pt x="1091" y="1230"/>
                    <a:pt x="1136" y="1326"/>
                    <a:pt x="1193" y="1423"/>
                  </a:cubicBezTo>
                  <a:cubicBezTo>
                    <a:pt x="1050" y="1372"/>
                    <a:pt x="899" y="1341"/>
                    <a:pt x="752" y="1341"/>
                  </a:cubicBezTo>
                  <a:cubicBezTo>
                    <a:pt x="572" y="1341"/>
                    <a:pt x="397" y="1387"/>
                    <a:pt x="250" y="1497"/>
                  </a:cubicBezTo>
                  <a:cubicBezTo>
                    <a:pt x="51" y="1633"/>
                    <a:pt x="0" y="1900"/>
                    <a:pt x="137" y="2099"/>
                  </a:cubicBezTo>
                  <a:cubicBezTo>
                    <a:pt x="262" y="2297"/>
                    <a:pt x="489" y="2388"/>
                    <a:pt x="722" y="2400"/>
                  </a:cubicBezTo>
                  <a:cubicBezTo>
                    <a:pt x="734" y="2400"/>
                    <a:pt x="747" y="2400"/>
                    <a:pt x="759" y="2400"/>
                  </a:cubicBezTo>
                  <a:cubicBezTo>
                    <a:pt x="924" y="2400"/>
                    <a:pt x="1091" y="2366"/>
                    <a:pt x="1244" y="2297"/>
                  </a:cubicBezTo>
                  <a:lnTo>
                    <a:pt x="1244" y="2297"/>
                  </a:lnTo>
                  <a:cubicBezTo>
                    <a:pt x="1193" y="2400"/>
                    <a:pt x="1153" y="2508"/>
                    <a:pt x="1125" y="2615"/>
                  </a:cubicBezTo>
                  <a:cubicBezTo>
                    <a:pt x="1074" y="2831"/>
                    <a:pt x="1023" y="3087"/>
                    <a:pt x="1108" y="3297"/>
                  </a:cubicBezTo>
                  <a:lnTo>
                    <a:pt x="1948" y="3297"/>
                  </a:lnTo>
                  <a:cubicBezTo>
                    <a:pt x="2028" y="3161"/>
                    <a:pt x="2085" y="3013"/>
                    <a:pt x="2124" y="2860"/>
                  </a:cubicBezTo>
                  <a:cubicBezTo>
                    <a:pt x="2187" y="2598"/>
                    <a:pt x="2204" y="2326"/>
                    <a:pt x="2164" y="2059"/>
                  </a:cubicBezTo>
                  <a:lnTo>
                    <a:pt x="2164" y="2059"/>
                  </a:lnTo>
                  <a:cubicBezTo>
                    <a:pt x="2249" y="2082"/>
                    <a:pt x="2340" y="2099"/>
                    <a:pt x="2431" y="2104"/>
                  </a:cubicBezTo>
                  <a:cubicBezTo>
                    <a:pt x="2468" y="2107"/>
                    <a:pt x="2506" y="2108"/>
                    <a:pt x="2544" y="2108"/>
                  </a:cubicBezTo>
                  <a:cubicBezTo>
                    <a:pt x="2661" y="2108"/>
                    <a:pt x="2779" y="2095"/>
                    <a:pt x="2891" y="2065"/>
                  </a:cubicBezTo>
                  <a:cubicBezTo>
                    <a:pt x="3118" y="1991"/>
                    <a:pt x="3294" y="1764"/>
                    <a:pt x="3192" y="1519"/>
                  </a:cubicBezTo>
                  <a:cubicBezTo>
                    <a:pt x="3106" y="1313"/>
                    <a:pt x="2894" y="1220"/>
                    <a:pt x="2680" y="1220"/>
                  </a:cubicBezTo>
                  <a:cubicBezTo>
                    <a:pt x="2640" y="1220"/>
                    <a:pt x="2601" y="1223"/>
                    <a:pt x="2562" y="1230"/>
                  </a:cubicBezTo>
                  <a:cubicBezTo>
                    <a:pt x="2329" y="1275"/>
                    <a:pt x="2107" y="1372"/>
                    <a:pt x="1914" y="1514"/>
                  </a:cubicBezTo>
                  <a:cubicBezTo>
                    <a:pt x="2000" y="1025"/>
                    <a:pt x="2039" y="452"/>
                    <a:pt x="1630" y="105"/>
                  </a:cubicBezTo>
                  <a:cubicBezTo>
                    <a:pt x="1559" y="47"/>
                    <a:pt x="1476"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rot="10800000">
              <a:off x="5398500" y="-13373"/>
              <a:ext cx="447565" cy="309401"/>
            </a:xfrm>
            <a:custGeom>
              <a:avLst/>
              <a:gdLst/>
              <a:ahLst/>
              <a:cxnLst/>
              <a:rect l="l" t="t" r="r" b="b"/>
              <a:pathLst>
                <a:path w="3385" h="2340" extrusionOk="0">
                  <a:moveTo>
                    <a:pt x="1636" y="0"/>
                  </a:moveTo>
                  <a:cubicBezTo>
                    <a:pt x="1413" y="0"/>
                    <a:pt x="1230" y="171"/>
                    <a:pt x="1164" y="392"/>
                  </a:cubicBezTo>
                  <a:cubicBezTo>
                    <a:pt x="1073" y="727"/>
                    <a:pt x="1125" y="1079"/>
                    <a:pt x="1306" y="1374"/>
                  </a:cubicBezTo>
                  <a:cubicBezTo>
                    <a:pt x="1170" y="1312"/>
                    <a:pt x="1028" y="1267"/>
                    <a:pt x="880" y="1238"/>
                  </a:cubicBezTo>
                  <a:cubicBezTo>
                    <a:pt x="811" y="1225"/>
                    <a:pt x="737" y="1218"/>
                    <a:pt x="661" y="1218"/>
                  </a:cubicBezTo>
                  <a:cubicBezTo>
                    <a:pt x="507" y="1218"/>
                    <a:pt x="349" y="1249"/>
                    <a:pt x="227" y="1329"/>
                  </a:cubicBezTo>
                  <a:cubicBezTo>
                    <a:pt x="0" y="1482"/>
                    <a:pt x="57" y="1749"/>
                    <a:pt x="199" y="1948"/>
                  </a:cubicBezTo>
                  <a:cubicBezTo>
                    <a:pt x="358" y="2153"/>
                    <a:pt x="602" y="2272"/>
                    <a:pt x="863" y="2278"/>
                  </a:cubicBezTo>
                  <a:cubicBezTo>
                    <a:pt x="888" y="2280"/>
                    <a:pt x="913" y="2280"/>
                    <a:pt x="938" y="2280"/>
                  </a:cubicBezTo>
                  <a:cubicBezTo>
                    <a:pt x="1055" y="2280"/>
                    <a:pt x="1172" y="2259"/>
                    <a:pt x="1289" y="2226"/>
                  </a:cubicBezTo>
                  <a:lnTo>
                    <a:pt x="1289" y="2226"/>
                  </a:lnTo>
                  <a:cubicBezTo>
                    <a:pt x="1261" y="2266"/>
                    <a:pt x="1238" y="2300"/>
                    <a:pt x="1215" y="2340"/>
                  </a:cubicBezTo>
                  <a:lnTo>
                    <a:pt x="2187" y="2340"/>
                  </a:lnTo>
                  <a:cubicBezTo>
                    <a:pt x="2181" y="2266"/>
                    <a:pt x="2164" y="2192"/>
                    <a:pt x="2147" y="2124"/>
                  </a:cubicBezTo>
                  <a:lnTo>
                    <a:pt x="2147" y="2124"/>
                  </a:lnTo>
                  <a:cubicBezTo>
                    <a:pt x="2289" y="2164"/>
                    <a:pt x="2431" y="2187"/>
                    <a:pt x="2579" y="2198"/>
                  </a:cubicBezTo>
                  <a:cubicBezTo>
                    <a:pt x="2622" y="2200"/>
                    <a:pt x="2665" y="2202"/>
                    <a:pt x="2709" y="2202"/>
                  </a:cubicBezTo>
                  <a:cubicBezTo>
                    <a:pt x="2890" y="2202"/>
                    <a:pt x="3073" y="2175"/>
                    <a:pt x="3215" y="2056"/>
                  </a:cubicBezTo>
                  <a:cubicBezTo>
                    <a:pt x="3385" y="1908"/>
                    <a:pt x="3385" y="1636"/>
                    <a:pt x="3249" y="1460"/>
                  </a:cubicBezTo>
                  <a:cubicBezTo>
                    <a:pt x="3128" y="1301"/>
                    <a:pt x="2952" y="1246"/>
                    <a:pt x="2768" y="1246"/>
                  </a:cubicBezTo>
                  <a:cubicBezTo>
                    <a:pt x="2709" y="1246"/>
                    <a:pt x="2649" y="1251"/>
                    <a:pt x="2590" y="1261"/>
                  </a:cubicBezTo>
                  <a:cubicBezTo>
                    <a:pt x="2419" y="1289"/>
                    <a:pt x="2249" y="1352"/>
                    <a:pt x="2101" y="1454"/>
                  </a:cubicBezTo>
                  <a:cubicBezTo>
                    <a:pt x="2192" y="1227"/>
                    <a:pt x="2232" y="994"/>
                    <a:pt x="2226" y="755"/>
                  </a:cubicBezTo>
                  <a:cubicBezTo>
                    <a:pt x="2209" y="460"/>
                    <a:pt x="2084" y="125"/>
                    <a:pt x="1778" y="23"/>
                  </a:cubicBezTo>
                  <a:cubicBezTo>
                    <a:pt x="1729" y="7"/>
                    <a:pt x="1682" y="0"/>
                    <a:pt x="1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rot="10800000">
              <a:off x="6137340" y="-13371"/>
              <a:ext cx="136848" cy="120190"/>
            </a:xfrm>
            <a:custGeom>
              <a:avLst/>
              <a:gdLst/>
              <a:ahLst/>
              <a:cxnLst/>
              <a:rect l="l" t="t" r="r" b="b"/>
              <a:pathLst>
                <a:path w="1035" h="909" extrusionOk="0">
                  <a:moveTo>
                    <a:pt x="500" y="0"/>
                  </a:moveTo>
                  <a:cubicBezTo>
                    <a:pt x="444" y="0"/>
                    <a:pt x="388" y="12"/>
                    <a:pt x="336" y="34"/>
                  </a:cubicBezTo>
                  <a:cubicBezTo>
                    <a:pt x="217" y="103"/>
                    <a:pt x="131" y="210"/>
                    <a:pt x="92" y="341"/>
                  </a:cubicBezTo>
                  <a:cubicBezTo>
                    <a:pt x="29" y="523"/>
                    <a:pt x="1" y="716"/>
                    <a:pt x="18" y="909"/>
                  </a:cubicBezTo>
                  <a:lnTo>
                    <a:pt x="1023" y="909"/>
                  </a:lnTo>
                  <a:lnTo>
                    <a:pt x="1023" y="852"/>
                  </a:lnTo>
                  <a:cubicBezTo>
                    <a:pt x="1034" y="563"/>
                    <a:pt x="989" y="205"/>
                    <a:pt x="711" y="57"/>
                  </a:cubicBezTo>
                  <a:cubicBezTo>
                    <a:pt x="644" y="19"/>
                    <a:pt x="572" y="0"/>
                    <a:pt x="5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13225" y="1880563"/>
            <a:ext cx="3062100" cy="14370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5" name="Google Shape;95;p9"/>
          <p:cNvSpPr txBox="1">
            <a:spLocks noGrp="1"/>
          </p:cNvSpPr>
          <p:nvPr>
            <p:ph type="subTitle" idx="1"/>
          </p:nvPr>
        </p:nvSpPr>
        <p:spPr>
          <a:xfrm>
            <a:off x="713225" y="3380388"/>
            <a:ext cx="2061900" cy="930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 name="Google Shape;96;p9"/>
          <p:cNvSpPr/>
          <p:nvPr/>
        </p:nvSpPr>
        <p:spPr>
          <a:xfrm rot="5400000">
            <a:off x="1961070" y="1651133"/>
            <a:ext cx="3845738" cy="1473372"/>
          </a:xfrm>
          <a:custGeom>
            <a:avLst/>
            <a:gdLst/>
            <a:ahLst/>
            <a:cxnLst/>
            <a:rect l="l" t="t" r="r" b="b"/>
            <a:pathLst>
              <a:path w="16823" h="8205" extrusionOk="0">
                <a:moveTo>
                  <a:pt x="1681" y="1"/>
                </a:moveTo>
                <a:cubicBezTo>
                  <a:pt x="0" y="2681"/>
                  <a:pt x="943" y="5578"/>
                  <a:pt x="1744" y="6833"/>
                </a:cubicBezTo>
                <a:cubicBezTo>
                  <a:pt x="2264" y="7646"/>
                  <a:pt x="2943" y="8205"/>
                  <a:pt x="3545" y="8205"/>
                </a:cubicBezTo>
                <a:cubicBezTo>
                  <a:pt x="3797" y="8205"/>
                  <a:pt x="4035" y="8107"/>
                  <a:pt x="4243" y="7889"/>
                </a:cubicBezTo>
                <a:cubicBezTo>
                  <a:pt x="4919" y="7185"/>
                  <a:pt x="3805" y="6452"/>
                  <a:pt x="3243" y="5277"/>
                </a:cubicBezTo>
                <a:cubicBezTo>
                  <a:pt x="2288" y="3284"/>
                  <a:pt x="3040" y="896"/>
                  <a:pt x="4765" y="896"/>
                </a:cubicBezTo>
                <a:cubicBezTo>
                  <a:pt x="4795" y="896"/>
                  <a:pt x="4826" y="896"/>
                  <a:pt x="4856" y="898"/>
                </a:cubicBezTo>
                <a:cubicBezTo>
                  <a:pt x="6579" y="985"/>
                  <a:pt x="7297" y="2936"/>
                  <a:pt x="9663" y="2936"/>
                </a:cubicBezTo>
                <a:cubicBezTo>
                  <a:pt x="9762" y="2936"/>
                  <a:pt x="9863" y="2933"/>
                  <a:pt x="9968" y="2925"/>
                </a:cubicBezTo>
                <a:cubicBezTo>
                  <a:pt x="12216" y="2779"/>
                  <a:pt x="12881" y="1393"/>
                  <a:pt x="13841" y="1393"/>
                </a:cubicBezTo>
                <a:cubicBezTo>
                  <a:pt x="13999" y="1393"/>
                  <a:pt x="14164" y="1430"/>
                  <a:pt x="14346" y="1517"/>
                </a:cubicBezTo>
                <a:cubicBezTo>
                  <a:pt x="15522" y="2074"/>
                  <a:pt x="14148" y="3953"/>
                  <a:pt x="14818" y="4453"/>
                </a:cubicBezTo>
                <a:cubicBezTo>
                  <a:pt x="14957" y="4557"/>
                  <a:pt x="15117" y="4610"/>
                  <a:pt x="15286" y="4610"/>
                </a:cubicBezTo>
                <a:cubicBezTo>
                  <a:pt x="15972" y="4610"/>
                  <a:pt x="16790" y="3734"/>
                  <a:pt x="16817" y="1869"/>
                </a:cubicBezTo>
                <a:cubicBezTo>
                  <a:pt x="16823" y="1040"/>
                  <a:pt x="16698" y="432"/>
                  <a:pt x="16476" y="1"/>
                </a:cubicBezTo>
                <a:close/>
              </a:path>
            </a:pathLst>
          </a:custGeom>
          <a:solidFill>
            <a:srgbClr val="FF7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rot="10800000" flipH="1">
            <a:off x="463800" y="6"/>
            <a:ext cx="1144526" cy="926719"/>
          </a:xfrm>
          <a:custGeom>
            <a:avLst/>
            <a:gdLst/>
            <a:ahLst/>
            <a:cxnLst/>
            <a:rect l="l" t="t" r="r" b="b"/>
            <a:pathLst>
              <a:path w="7714" h="6246" extrusionOk="0">
                <a:moveTo>
                  <a:pt x="4870" y="1"/>
                </a:moveTo>
                <a:cubicBezTo>
                  <a:pt x="4471" y="1"/>
                  <a:pt x="4071" y="145"/>
                  <a:pt x="3834" y="430"/>
                </a:cubicBezTo>
                <a:cubicBezTo>
                  <a:pt x="3374" y="992"/>
                  <a:pt x="3352" y="1788"/>
                  <a:pt x="3113" y="2446"/>
                </a:cubicBezTo>
                <a:cubicBezTo>
                  <a:pt x="2829" y="3225"/>
                  <a:pt x="2233" y="3645"/>
                  <a:pt x="1631" y="4201"/>
                </a:cubicBezTo>
                <a:cubicBezTo>
                  <a:pt x="1057" y="4735"/>
                  <a:pt x="200" y="5417"/>
                  <a:pt x="1" y="6246"/>
                </a:cubicBezTo>
                <a:lnTo>
                  <a:pt x="7714" y="6246"/>
                </a:lnTo>
                <a:cubicBezTo>
                  <a:pt x="7714" y="6184"/>
                  <a:pt x="7714" y="6121"/>
                  <a:pt x="7714" y="6059"/>
                </a:cubicBezTo>
                <a:cubicBezTo>
                  <a:pt x="7708" y="5900"/>
                  <a:pt x="7691" y="5746"/>
                  <a:pt x="7668" y="5593"/>
                </a:cubicBezTo>
                <a:cubicBezTo>
                  <a:pt x="7515" y="4684"/>
                  <a:pt x="7026" y="3895"/>
                  <a:pt x="6458" y="3168"/>
                </a:cubicBezTo>
                <a:cubicBezTo>
                  <a:pt x="6209" y="2844"/>
                  <a:pt x="6021" y="2481"/>
                  <a:pt x="6032" y="2066"/>
                </a:cubicBezTo>
                <a:cubicBezTo>
                  <a:pt x="6049" y="1651"/>
                  <a:pt x="6163" y="1220"/>
                  <a:pt x="6067" y="799"/>
                </a:cubicBezTo>
                <a:cubicBezTo>
                  <a:pt x="5943" y="264"/>
                  <a:pt x="5408" y="1"/>
                  <a:pt x="4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flipH="1">
            <a:off x="-2" y="0"/>
            <a:ext cx="404748" cy="1621229"/>
          </a:xfrm>
          <a:custGeom>
            <a:avLst/>
            <a:gdLst/>
            <a:ahLst/>
            <a:cxnLst/>
            <a:rect l="l" t="t" r="r" b="b"/>
            <a:pathLst>
              <a:path w="2375" h="9513" extrusionOk="0">
                <a:moveTo>
                  <a:pt x="2002" y="0"/>
                </a:moveTo>
                <a:cubicBezTo>
                  <a:pt x="1527" y="0"/>
                  <a:pt x="1051" y="270"/>
                  <a:pt x="750" y="661"/>
                </a:cubicBezTo>
                <a:cubicBezTo>
                  <a:pt x="233" y="1331"/>
                  <a:pt x="142" y="2206"/>
                  <a:pt x="97" y="3035"/>
                </a:cubicBezTo>
                <a:cubicBezTo>
                  <a:pt x="63" y="3677"/>
                  <a:pt x="29" y="4313"/>
                  <a:pt x="0" y="4955"/>
                </a:cubicBezTo>
                <a:cubicBezTo>
                  <a:pt x="183" y="4941"/>
                  <a:pt x="365" y="4931"/>
                  <a:pt x="547" y="4931"/>
                </a:cubicBezTo>
                <a:cubicBezTo>
                  <a:pt x="586" y="4931"/>
                  <a:pt x="626" y="4931"/>
                  <a:pt x="665" y="4932"/>
                </a:cubicBezTo>
                <a:cubicBezTo>
                  <a:pt x="1267" y="4938"/>
                  <a:pt x="1926" y="5097"/>
                  <a:pt x="2034" y="5773"/>
                </a:cubicBezTo>
                <a:cubicBezTo>
                  <a:pt x="2073" y="6057"/>
                  <a:pt x="2068" y="6386"/>
                  <a:pt x="1943" y="6653"/>
                </a:cubicBezTo>
                <a:cubicBezTo>
                  <a:pt x="1801" y="6948"/>
                  <a:pt x="1511" y="7028"/>
                  <a:pt x="1204" y="7062"/>
                </a:cubicBezTo>
                <a:cubicBezTo>
                  <a:pt x="927" y="7091"/>
                  <a:pt x="651" y="7108"/>
                  <a:pt x="371" y="7108"/>
                </a:cubicBezTo>
                <a:cubicBezTo>
                  <a:pt x="273" y="7108"/>
                  <a:pt x="174" y="7106"/>
                  <a:pt x="74" y="7102"/>
                </a:cubicBezTo>
                <a:lnTo>
                  <a:pt x="74" y="7102"/>
                </a:lnTo>
                <a:cubicBezTo>
                  <a:pt x="142" y="7511"/>
                  <a:pt x="262" y="7914"/>
                  <a:pt x="438" y="8294"/>
                </a:cubicBezTo>
                <a:cubicBezTo>
                  <a:pt x="746" y="8937"/>
                  <a:pt x="1328" y="9512"/>
                  <a:pt x="2033" y="9512"/>
                </a:cubicBezTo>
                <a:cubicBezTo>
                  <a:pt x="2095" y="9512"/>
                  <a:pt x="2158" y="9508"/>
                  <a:pt x="2221" y="9499"/>
                </a:cubicBezTo>
                <a:cubicBezTo>
                  <a:pt x="2272" y="9493"/>
                  <a:pt x="2323" y="9481"/>
                  <a:pt x="2374" y="9470"/>
                </a:cubicBezTo>
                <a:lnTo>
                  <a:pt x="2374" y="59"/>
                </a:lnTo>
                <a:cubicBezTo>
                  <a:pt x="2252" y="19"/>
                  <a:pt x="2127" y="0"/>
                  <a:pt x="2002"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flipH="1">
            <a:off x="51294" y="840524"/>
            <a:ext cx="588631" cy="371180"/>
          </a:xfrm>
          <a:custGeom>
            <a:avLst/>
            <a:gdLst/>
            <a:ahLst/>
            <a:cxnLst/>
            <a:rect l="l" t="t" r="r" b="b"/>
            <a:pathLst>
              <a:path w="3454" h="2178" extrusionOk="0">
                <a:moveTo>
                  <a:pt x="2039" y="0"/>
                </a:moveTo>
                <a:cubicBezTo>
                  <a:pt x="1818" y="0"/>
                  <a:pt x="1602" y="6"/>
                  <a:pt x="1380" y="23"/>
                </a:cubicBezTo>
                <a:cubicBezTo>
                  <a:pt x="1289" y="34"/>
                  <a:pt x="1199" y="40"/>
                  <a:pt x="1108" y="51"/>
                </a:cubicBezTo>
                <a:cubicBezTo>
                  <a:pt x="835" y="91"/>
                  <a:pt x="460" y="114"/>
                  <a:pt x="227" y="273"/>
                </a:cubicBezTo>
                <a:cubicBezTo>
                  <a:pt x="114" y="364"/>
                  <a:pt x="40" y="500"/>
                  <a:pt x="29" y="648"/>
                </a:cubicBezTo>
                <a:cubicBezTo>
                  <a:pt x="0" y="824"/>
                  <a:pt x="0" y="1000"/>
                  <a:pt x="17" y="1182"/>
                </a:cubicBezTo>
                <a:cubicBezTo>
                  <a:pt x="46" y="1466"/>
                  <a:pt x="102" y="1846"/>
                  <a:pt x="386" y="1999"/>
                </a:cubicBezTo>
                <a:cubicBezTo>
                  <a:pt x="534" y="2062"/>
                  <a:pt x="693" y="2102"/>
                  <a:pt x="852" y="2113"/>
                </a:cubicBezTo>
                <a:cubicBezTo>
                  <a:pt x="1045" y="2141"/>
                  <a:pt x="1244" y="2158"/>
                  <a:pt x="1437" y="2170"/>
                </a:cubicBezTo>
                <a:lnTo>
                  <a:pt x="1454" y="2170"/>
                </a:lnTo>
                <a:cubicBezTo>
                  <a:pt x="1563" y="2175"/>
                  <a:pt x="1673" y="2177"/>
                  <a:pt x="1783" y="2177"/>
                </a:cubicBezTo>
                <a:cubicBezTo>
                  <a:pt x="2050" y="2177"/>
                  <a:pt x="2319" y="2162"/>
                  <a:pt x="2584" y="2130"/>
                </a:cubicBezTo>
                <a:cubicBezTo>
                  <a:pt x="2885" y="2096"/>
                  <a:pt x="3181" y="2016"/>
                  <a:pt x="3323" y="1721"/>
                </a:cubicBezTo>
                <a:cubicBezTo>
                  <a:pt x="3448" y="1454"/>
                  <a:pt x="3453" y="1125"/>
                  <a:pt x="3408" y="841"/>
                </a:cubicBezTo>
                <a:cubicBezTo>
                  <a:pt x="3306" y="171"/>
                  <a:pt x="2641" y="6"/>
                  <a:pt x="2039"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11"/>
          <p:cNvSpPr txBox="1">
            <a:spLocks noGrp="1"/>
          </p:cNvSpPr>
          <p:nvPr>
            <p:ph type="title" hasCustomPrompt="1"/>
          </p:nvPr>
        </p:nvSpPr>
        <p:spPr>
          <a:xfrm>
            <a:off x="713225" y="2452713"/>
            <a:ext cx="7717500" cy="83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58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04" name="Google Shape;104;p11"/>
          <p:cNvSpPr txBox="1">
            <a:spLocks noGrp="1"/>
          </p:cNvSpPr>
          <p:nvPr>
            <p:ph type="subTitle" idx="1"/>
          </p:nvPr>
        </p:nvSpPr>
        <p:spPr>
          <a:xfrm>
            <a:off x="1731450" y="3289113"/>
            <a:ext cx="5681100" cy="349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sp>
        <p:nvSpPr>
          <p:cNvPr id="105" name="Google Shape;105;p11"/>
          <p:cNvSpPr/>
          <p:nvPr/>
        </p:nvSpPr>
        <p:spPr>
          <a:xfrm>
            <a:off x="6387896" y="4161097"/>
            <a:ext cx="1613803" cy="991860"/>
          </a:xfrm>
          <a:custGeom>
            <a:avLst/>
            <a:gdLst/>
            <a:ahLst/>
            <a:cxnLst/>
            <a:rect l="l" t="t" r="r" b="b"/>
            <a:pathLst>
              <a:path w="32074" h="19713" extrusionOk="0">
                <a:moveTo>
                  <a:pt x="18275" y="0"/>
                </a:moveTo>
                <a:cubicBezTo>
                  <a:pt x="14361" y="0"/>
                  <a:pt x="11780" y="6884"/>
                  <a:pt x="10335" y="12508"/>
                </a:cubicBezTo>
                <a:cubicBezTo>
                  <a:pt x="8372" y="8616"/>
                  <a:pt x="5769" y="6100"/>
                  <a:pt x="3810" y="6100"/>
                </a:cubicBezTo>
                <a:cubicBezTo>
                  <a:pt x="3022" y="6100"/>
                  <a:pt x="2338" y="6507"/>
                  <a:pt x="1841" y="7396"/>
                </a:cubicBezTo>
                <a:cubicBezTo>
                  <a:pt x="1" y="10684"/>
                  <a:pt x="5758" y="19618"/>
                  <a:pt x="5758" y="19618"/>
                </a:cubicBezTo>
                <a:lnTo>
                  <a:pt x="12930" y="19713"/>
                </a:lnTo>
                <a:lnTo>
                  <a:pt x="12899" y="19618"/>
                </a:lnTo>
                <a:lnTo>
                  <a:pt x="20213" y="19618"/>
                </a:lnTo>
                <a:cubicBezTo>
                  <a:pt x="20213" y="19618"/>
                  <a:pt x="32073" y="10715"/>
                  <a:pt x="28078" y="7978"/>
                </a:cubicBezTo>
                <a:cubicBezTo>
                  <a:pt x="27578" y="7637"/>
                  <a:pt x="27042" y="7497"/>
                  <a:pt x="26500" y="7497"/>
                </a:cubicBezTo>
                <a:cubicBezTo>
                  <a:pt x="24043" y="7497"/>
                  <a:pt x="21456" y="10369"/>
                  <a:pt x="21456" y="10369"/>
                </a:cubicBezTo>
                <a:cubicBezTo>
                  <a:pt x="21456" y="10369"/>
                  <a:pt x="25105" y="286"/>
                  <a:pt x="18420" y="3"/>
                </a:cubicBezTo>
                <a:cubicBezTo>
                  <a:pt x="18371" y="1"/>
                  <a:pt x="18323" y="0"/>
                  <a:pt x="18275"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6380148" y="4319435"/>
            <a:ext cx="1357700" cy="840462"/>
          </a:xfrm>
          <a:custGeom>
            <a:avLst/>
            <a:gdLst/>
            <a:ahLst/>
            <a:cxnLst/>
            <a:rect l="l" t="t" r="r" b="b"/>
            <a:pathLst>
              <a:path w="26984" h="16704" extrusionOk="0">
                <a:moveTo>
                  <a:pt x="13493" y="9245"/>
                </a:moveTo>
                <a:cubicBezTo>
                  <a:pt x="13546" y="9508"/>
                  <a:pt x="13593" y="9772"/>
                  <a:pt x="13635" y="10038"/>
                </a:cubicBezTo>
                <a:cubicBezTo>
                  <a:pt x="13745" y="10683"/>
                  <a:pt x="13887" y="11469"/>
                  <a:pt x="13714" y="12114"/>
                </a:cubicBezTo>
                <a:cubicBezTo>
                  <a:pt x="13641" y="12372"/>
                  <a:pt x="13565" y="12506"/>
                  <a:pt x="13495" y="12506"/>
                </a:cubicBezTo>
                <a:cubicBezTo>
                  <a:pt x="13428" y="12506"/>
                  <a:pt x="13367" y="12383"/>
                  <a:pt x="13320" y="12130"/>
                </a:cubicBezTo>
                <a:cubicBezTo>
                  <a:pt x="13182" y="11215"/>
                  <a:pt x="13303" y="10206"/>
                  <a:pt x="13493" y="9245"/>
                </a:cubicBezTo>
                <a:close/>
                <a:moveTo>
                  <a:pt x="6590" y="10644"/>
                </a:moveTo>
                <a:cubicBezTo>
                  <a:pt x="6873" y="10963"/>
                  <a:pt x="7140" y="11296"/>
                  <a:pt x="7390" y="11642"/>
                </a:cubicBezTo>
                <a:cubicBezTo>
                  <a:pt x="7689" y="12083"/>
                  <a:pt x="8193" y="12728"/>
                  <a:pt x="8177" y="13294"/>
                </a:cubicBezTo>
                <a:cubicBezTo>
                  <a:pt x="8169" y="13617"/>
                  <a:pt x="8038" y="13757"/>
                  <a:pt x="7875" y="13757"/>
                </a:cubicBezTo>
                <a:cubicBezTo>
                  <a:pt x="7728" y="13757"/>
                  <a:pt x="7556" y="13644"/>
                  <a:pt x="7422" y="13451"/>
                </a:cubicBezTo>
                <a:cubicBezTo>
                  <a:pt x="6904" y="12712"/>
                  <a:pt x="6702" y="11641"/>
                  <a:pt x="6590" y="10644"/>
                </a:cubicBezTo>
                <a:close/>
                <a:moveTo>
                  <a:pt x="21447" y="11100"/>
                </a:moveTo>
                <a:cubicBezTo>
                  <a:pt x="21235" y="11875"/>
                  <a:pt x="20937" y="12625"/>
                  <a:pt x="20477" y="13247"/>
                </a:cubicBezTo>
                <a:cubicBezTo>
                  <a:pt x="20297" y="13472"/>
                  <a:pt x="19622" y="14184"/>
                  <a:pt x="19313" y="14184"/>
                </a:cubicBezTo>
                <a:cubicBezTo>
                  <a:pt x="19192" y="14184"/>
                  <a:pt x="19127" y="14074"/>
                  <a:pt x="19172" y="13781"/>
                </a:cubicBezTo>
                <a:cubicBezTo>
                  <a:pt x="19298" y="12932"/>
                  <a:pt x="20210" y="12083"/>
                  <a:pt x="20839" y="11548"/>
                </a:cubicBezTo>
                <a:cubicBezTo>
                  <a:pt x="20961" y="11445"/>
                  <a:pt x="21176" y="11284"/>
                  <a:pt x="21447" y="11100"/>
                </a:cubicBezTo>
                <a:close/>
                <a:moveTo>
                  <a:pt x="19563" y="0"/>
                </a:moveTo>
                <a:cubicBezTo>
                  <a:pt x="19380" y="0"/>
                  <a:pt x="19186" y="26"/>
                  <a:pt x="18983" y="81"/>
                </a:cubicBezTo>
                <a:cubicBezTo>
                  <a:pt x="16938" y="631"/>
                  <a:pt x="15523" y="2755"/>
                  <a:pt x="14689" y="4548"/>
                </a:cubicBezTo>
                <a:cubicBezTo>
                  <a:pt x="14156" y="5696"/>
                  <a:pt x="13747" y="6886"/>
                  <a:pt x="13468" y="8106"/>
                </a:cubicBezTo>
                <a:lnTo>
                  <a:pt x="13468" y="8106"/>
                </a:lnTo>
                <a:cubicBezTo>
                  <a:pt x="12973" y="6171"/>
                  <a:pt x="12213" y="4175"/>
                  <a:pt x="10992" y="2613"/>
                </a:cubicBezTo>
                <a:cubicBezTo>
                  <a:pt x="10437" y="1903"/>
                  <a:pt x="9585" y="1169"/>
                  <a:pt x="8711" y="1169"/>
                </a:cubicBezTo>
                <a:cubicBezTo>
                  <a:pt x="8346" y="1169"/>
                  <a:pt x="7978" y="1297"/>
                  <a:pt x="7626" y="1607"/>
                </a:cubicBezTo>
                <a:cubicBezTo>
                  <a:pt x="6384" y="2708"/>
                  <a:pt x="6242" y="4910"/>
                  <a:pt x="6163" y="6436"/>
                </a:cubicBezTo>
                <a:cubicBezTo>
                  <a:pt x="6109" y="7584"/>
                  <a:pt x="6123" y="8780"/>
                  <a:pt x="6254" y="9954"/>
                </a:cubicBezTo>
                <a:lnTo>
                  <a:pt x="6254" y="9954"/>
                </a:lnTo>
                <a:cubicBezTo>
                  <a:pt x="5115" y="8791"/>
                  <a:pt x="3578" y="7483"/>
                  <a:pt x="1979" y="7301"/>
                </a:cubicBezTo>
                <a:cubicBezTo>
                  <a:pt x="1898" y="7292"/>
                  <a:pt x="1820" y="7288"/>
                  <a:pt x="1745" y="7288"/>
                </a:cubicBezTo>
                <a:cubicBezTo>
                  <a:pt x="295" y="7288"/>
                  <a:pt x="0" y="8827"/>
                  <a:pt x="359" y="10053"/>
                </a:cubicBezTo>
                <a:cubicBezTo>
                  <a:pt x="973" y="12098"/>
                  <a:pt x="2436" y="13907"/>
                  <a:pt x="3788" y="15512"/>
                </a:cubicBezTo>
                <a:cubicBezTo>
                  <a:pt x="4119" y="15905"/>
                  <a:pt x="4465" y="16298"/>
                  <a:pt x="4811" y="16660"/>
                </a:cubicBezTo>
                <a:cubicBezTo>
                  <a:pt x="4838" y="16691"/>
                  <a:pt x="4869" y="16704"/>
                  <a:pt x="4898" y="16704"/>
                </a:cubicBezTo>
                <a:cubicBezTo>
                  <a:pt x="4989" y="16704"/>
                  <a:pt x="5067" y="16582"/>
                  <a:pt x="4984" y="16487"/>
                </a:cubicBezTo>
                <a:lnTo>
                  <a:pt x="4984" y="16471"/>
                </a:lnTo>
                <a:cubicBezTo>
                  <a:pt x="4213" y="15653"/>
                  <a:pt x="3489" y="14804"/>
                  <a:pt x="2829" y="13892"/>
                </a:cubicBezTo>
                <a:cubicBezTo>
                  <a:pt x="1822" y="12570"/>
                  <a:pt x="548" y="10887"/>
                  <a:pt x="438" y="9173"/>
                </a:cubicBezTo>
                <a:cubicBezTo>
                  <a:pt x="367" y="8008"/>
                  <a:pt x="969" y="7611"/>
                  <a:pt x="1728" y="7611"/>
                </a:cubicBezTo>
                <a:cubicBezTo>
                  <a:pt x="2323" y="7611"/>
                  <a:pt x="3013" y="7855"/>
                  <a:pt x="3552" y="8166"/>
                </a:cubicBezTo>
                <a:cubicBezTo>
                  <a:pt x="4569" y="8749"/>
                  <a:pt x="5493" y="9481"/>
                  <a:pt x="6301" y="10329"/>
                </a:cubicBezTo>
                <a:lnTo>
                  <a:pt x="6301" y="10329"/>
                </a:lnTo>
                <a:cubicBezTo>
                  <a:pt x="6400" y="11068"/>
                  <a:pt x="6550" y="11794"/>
                  <a:pt x="6761" y="12492"/>
                </a:cubicBezTo>
                <a:cubicBezTo>
                  <a:pt x="6874" y="12856"/>
                  <a:pt x="7308" y="14062"/>
                  <a:pt x="7846" y="14062"/>
                </a:cubicBezTo>
                <a:cubicBezTo>
                  <a:pt x="7982" y="14062"/>
                  <a:pt x="8125" y="13984"/>
                  <a:pt x="8271" y="13797"/>
                </a:cubicBezTo>
                <a:cubicBezTo>
                  <a:pt x="9026" y="12853"/>
                  <a:pt x="7202" y="10982"/>
                  <a:pt x="6651" y="10368"/>
                </a:cubicBezTo>
                <a:cubicBezTo>
                  <a:pt x="6618" y="10333"/>
                  <a:pt x="6585" y="10297"/>
                  <a:pt x="6551" y="10262"/>
                </a:cubicBezTo>
                <a:lnTo>
                  <a:pt x="6551" y="10262"/>
                </a:lnTo>
                <a:cubicBezTo>
                  <a:pt x="6523" y="9973"/>
                  <a:pt x="6501" y="9696"/>
                  <a:pt x="6478" y="9440"/>
                </a:cubicBezTo>
                <a:cubicBezTo>
                  <a:pt x="6305" y="7741"/>
                  <a:pt x="6352" y="6027"/>
                  <a:pt x="6651" y="4344"/>
                </a:cubicBezTo>
                <a:cubicBezTo>
                  <a:pt x="6863" y="3269"/>
                  <a:pt x="7366" y="1409"/>
                  <a:pt x="8748" y="1409"/>
                </a:cubicBezTo>
                <a:cubicBezTo>
                  <a:pt x="8803" y="1409"/>
                  <a:pt x="8859" y="1412"/>
                  <a:pt x="8916" y="1418"/>
                </a:cubicBezTo>
                <a:cubicBezTo>
                  <a:pt x="10458" y="1575"/>
                  <a:pt x="11449" y="3620"/>
                  <a:pt x="12015" y="4831"/>
                </a:cubicBezTo>
                <a:cubicBezTo>
                  <a:pt x="12595" y="6049"/>
                  <a:pt x="13046" y="7317"/>
                  <a:pt x="13357" y="8625"/>
                </a:cubicBezTo>
                <a:lnTo>
                  <a:pt x="13357" y="8625"/>
                </a:lnTo>
                <a:cubicBezTo>
                  <a:pt x="13218" y="9328"/>
                  <a:pt x="13121" y="10041"/>
                  <a:pt x="13069" y="10761"/>
                </a:cubicBezTo>
                <a:cubicBezTo>
                  <a:pt x="13054" y="11020"/>
                  <a:pt x="12883" y="12811"/>
                  <a:pt x="13439" y="12811"/>
                </a:cubicBezTo>
                <a:cubicBezTo>
                  <a:pt x="13492" y="12811"/>
                  <a:pt x="13552" y="12795"/>
                  <a:pt x="13619" y="12759"/>
                </a:cubicBezTo>
                <a:cubicBezTo>
                  <a:pt x="14595" y="12240"/>
                  <a:pt x="13792" y="9440"/>
                  <a:pt x="13619" y="8732"/>
                </a:cubicBezTo>
                <a:cubicBezTo>
                  <a:pt x="13616" y="8719"/>
                  <a:pt x="13613" y="8705"/>
                  <a:pt x="13610" y="8692"/>
                </a:cubicBezTo>
                <a:lnTo>
                  <a:pt x="13610" y="8692"/>
                </a:lnTo>
                <a:cubicBezTo>
                  <a:pt x="13670" y="8426"/>
                  <a:pt x="13732" y="8165"/>
                  <a:pt x="13792" y="7914"/>
                </a:cubicBezTo>
                <a:cubicBezTo>
                  <a:pt x="14248" y="6090"/>
                  <a:pt x="14925" y="4265"/>
                  <a:pt x="16026" y="2723"/>
                </a:cubicBezTo>
                <a:cubicBezTo>
                  <a:pt x="16729" y="1751"/>
                  <a:pt x="18139" y="232"/>
                  <a:pt x="19540" y="232"/>
                </a:cubicBezTo>
                <a:cubicBezTo>
                  <a:pt x="19770" y="232"/>
                  <a:pt x="19999" y="273"/>
                  <a:pt x="20226" y="364"/>
                </a:cubicBezTo>
                <a:cubicBezTo>
                  <a:pt x="21516" y="883"/>
                  <a:pt x="21846" y="2771"/>
                  <a:pt x="21987" y="3982"/>
                </a:cubicBezTo>
                <a:cubicBezTo>
                  <a:pt x="22192" y="5712"/>
                  <a:pt x="22129" y="7442"/>
                  <a:pt x="21846" y="9141"/>
                </a:cubicBezTo>
                <a:cubicBezTo>
                  <a:pt x="21771" y="9609"/>
                  <a:pt x="21686" y="10102"/>
                  <a:pt x="21574" y="10595"/>
                </a:cubicBezTo>
                <a:lnTo>
                  <a:pt x="21574" y="10595"/>
                </a:lnTo>
                <a:cubicBezTo>
                  <a:pt x="20326" y="11401"/>
                  <a:pt x="19223" y="12543"/>
                  <a:pt x="18936" y="13718"/>
                </a:cubicBezTo>
                <a:cubicBezTo>
                  <a:pt x="18857" y="14049"/>
                  <a:pt x="18841" y="14458"/>
                  <a:pt x="19266" y="14489"/>
                </a:cubicBezTo>
                <a:cubicBezTo>
                  <a:pt x="19281" y="14490"/>
                  <a:pt x="19295" y="14491"/>
                  <a:pt x="19310" y="14491"/>
                </a:cubicBezTo>
                <a:cubicBezTo>
                  <a:pt x="19851" y="14491"/>
                  <a:pt x="20484" y="13661"/>
                  <a:pt x="20745" y="13294"/>
                </a:cubicBezTo>
                <a:cubicBezTo>
                  <a:pt x="21236" y="12591"/>
                  <a:pt x="21557" y="11754"/>
                  <a:pt x="21778" y="10884"/>
                </a:cubicBezTo>
                <a:lnTo>
                  <a:pt x="21778" y="10884"/>
                </a:lnTo>
                <a:cubicBezTo>
                  <a:pt x="22601" y="10361"/>
                  <a:pt x="23722" y="9769"/>
                  <a:pt x="24430" y="9769"/>
                </a:cubicBezTo>
                <a:cubicBezTo>
                  <a:pt x="24936" y="9769"/>
                  <a:pt x="25231" y="10072"/>
                  <a:pt x="25055" y="10919"/>
                </a:cubicBezTo>
                <a:cubicBezTo>
                  <a:pt x="24724" y="12444"/>
                  <a:pt x="23796" y="13892"/>
                  <a:pt x="22994" y="15197"/>
                </a:cubicBezTo>
                <a:cubicBezTo>
                  <a:pt x="22711" y="15638"/>
                  <a:pt x="22428" y="16078"/>
                  <a:pt x="22129" y="16518"/>
                </a:cubicBezTo>
                <a:cubicBezTo>
                  <a:pt x="22064" y="16605"/>
                  <a:pt x="22148" y="16691"/>
                  <a:pt x="22237" y="16691"/>
                </a:cubicBezTo>
                <a:cubicBezTo>
                  <a:pt x="22278" y="16691"/>
                  <a:pt x="22320" y="16673"/>
                  <a:pt x="22349" y="16628"/>
                </a:cubicBezTo>
                <a:cubicBezTo>
                  <a:pt x="22910" y="15840"/>
                  <a:pt x="26983" y="9476"/>
                  <a:pt x="24478" y="9476"/>
                </a:cubicBezTo>
                <a:cubicBezTo>
                  <a:pt x="24386" y="9476"/>
                  <a:pt x="24285" y="9485"/>
                  <a:pt x="24174" y="9503"/>
                </a:cubicBezTo>
                <a:cubicBezTo>
                  <a:pt x="23484" y="9617"/>
                  <a:pt x="22671" y="9939"/>
                  <a:pt x="21891" y="10399"/>
                </a:cubicBezTo>
                <a:lnTo>
                  <a:pt x="21891" y="10399"/>
                </a:lnTo>
                <a:cubicBezTo>
                  <a:pt x="22059" y="9611"/>
                  <a:pt x="22158" y="8810"/>
                  <a:pt x="22239" y="8072"/>
                </a:cubicBezTo>
                <a:cubicBezTo>
                  <a:pt x="22444" y="6074"/>
                  <a:pt x="22491" y="3840"/>
                  <a:pt x="21767" y="1937"/>
                </a:cubicBezTo>
                <a:cubicBezTo>
                  <a:pt x="21377" y="888"/>
                  <a:pt x="20643" y="0"/>
                  <a:pt x="195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a:off x="1428006" y="4057249"/>
            <a:ext cx="1444393" cy="1095710"/>
          </a:xfrm>
          <a:custGeom>
            <a:avLst/>
            <a:gdLst/>
            <a:ahLst/>
            <a:cxnLst/>
            <a:rect l="l" t="t" r="r" b="b"/>
            <a:pathLst>
              <a:path w="28707" h="21777" extrusionOk="0">
                <a:moveTo>
                  <a:pt x="14267" y="1"/>
                </a:moveTo>
                <a:cubicBezTo>
                  <a:pt x="13595" y="1"/>
                  <a:pt x="12913" y="280"/>
                  <a:pt x="12254" y="872"/>
                </a:cubicBezTo>
                <a:cubicBezTo>
                  <a:pt x="8211" y="4505"/>
                  <a:pt x="14063" y="18159"/>
                  <a:pt x="14063" y="18159"/>
                </a:cubicBezTo>
                <a:cubicBezTo>
                  <a:pt x="10578" y="11514"/>
                  <a:pt x="5436" y="7972"/>
                  <a:pt x="2508" y="7972"/>
                </a:cubicBezTo>
                <a:cubicBezTo>
                  <a:pt x="1194" y="7972"/>
                  <a:pt x="325" y="8686"/>
                  <a:pt x="252" y="10152"/>
                </a:cubicBezTo>
                <a:cubicBezTo>
                  <a:pt x="0" y="14903"/>
                  <a:pt x="12427" y="21777"/>
                  <a:pt x="12427" y="21777"/>
                </a:cubicBezTo>
                <a:lnTo>
                  <a:pt x="23721" y="21777"/>
                </a:lnTo>
                <a:cubicBezTo>
                  <a:pt x="23721" y="21777"/>
                  <a:pt x="28707" y="7352"/>
                  <a:pt x="24727" y="6755"/>
                </a:cubicBezTo>
                <a:cubicBezTo>
                  <a:pt x="24627" y="6740"/>
                  <a:pt x="24528" y="6733"/>
                  <a:pt x="24431" y="6733"/>
                </a:cubicBezTo>
                <a:cubicBezTo>
                  <a:pt x="21278" y="6733"/>
                  <a:pt x="19958" y="14341"/>
                  <a:pt x="19625" y="16690"/>
                </a:cubicBezTo>
                <a:lnTo>
                  <a:pt x="19625" y="16690"/>
                </a:lnTo>
                <a:cubicBezTo>
                  <a:pt x="20785" y="7021"/>
                  <a:pt x="17643" y="1"/>
                  <a:pt x="14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1637718" y="4314907"/>
            <a:ext cx="1012287" cy="844185"/>
          </a:xfrm>
          <a:custGeom>
            <a:avLst/>
            <a:gdLst/>
            <a:ahLst/>
            <a:cxnLst/>
            <a:rect l="l" t="t" r="r" b="b"/>
            <a:pathLst>
              <a:path w="20119" h="16778" extrusionOk="0">
                <a:moveTo>
                  <a:pt x="14271" y="8832"/>
                </a:moveTo>
                <a:lnTo>
                  <a:pt x="14271" y="8832"/>
                </a:lnTo>
                <a:cubicBezTo>
                  <a:pt x="14383" y="9437"/>
                  <a:pt x="14448" y="10050"/>
                  <a:pt x="14441" y="10663"/>
                </a:cubicBezTo>
                <a:cubicBezTo>
                  <a:pt x="14441" y="10940"/>
                  <a:pt x="14118" y="12485"/>
                  <a:pt x="13791" y="12485"/>
                </a:cubicBezTo>
                <a:cubicBezTo>
                  <a:pt x="13729" y="12485"/>
                  <a:pt x="13667" y="12429"/>
                  <a:pt x="13607" y="12298"/>
                </a:cubicBezTo>
                <a:cubicBezTo>
                  <a:pt x="13261" y="11559"/>
                  <a:pt x="13827" y="10081"/>
                  <a:pt x="14063" y="9388"/>
                </a:cubicBezTo>
                <a:cubicBezTo>
                  <a:pt x="14127" y="9203"/>
                  <a:pt x="14196" y="9017"/>
                  <a:pt x="14271" y="8832"/>
                </a:cubicBezTo>
                <a:close/>
                <a:moveTo>
                  <a:pt x="6832" y="10126"/>
                </a:moveTo>
                <a:lnTo>
                  <a:pt x="6832" y="10126"/>
                </a:lnTo>
                <a:cubicBezTo>
                  <a:pt x="7018" y="10300"/>
                  <a:pt x="7200" y="10479"/>
                  <a:pt x="7378" y="10663"/>
                </a:cubicBezTo>
                <a:cubicBezTo>
                  <a:pt x="7598" y="10899"/>
                  <a:pt x="9171" y="12487"/>
                  <a:pt x="8668" y="12912"/>
                </a:cubicBezTo>
                <a:cubicBezTo>
                  <a:pt x="8623" y="12952"/>
                  <a:pt x="8574" y="12970"/>
                  <a:pt x="8522" y="12970"/>
                </a:cubicBezTo>
                <a:cubicBezTo>
                  <a:pt x="7985" y="12970"/>
                  <a:pt x="7164" y="10971"/>
                  <a:pt x="7063" y="10741"/>
                </a:cubicBezTo>
                <a:cubicBezTo>
                  <a:pt x="6982" y="10537"/>
                  <a:pt x="6905" y="10332"/>
                  <a:pt x="6832" y="10126"/>
                </a:cubicBezTo>
                <a:close/>
                <a:moveTo>
                  <a:pt x="8701" y="1"/>
                </a:moveTo>
                <a:cubicBezTo>
                  <a:pt x="8250" y="1"/>
                  <a:pt x="7799" y="142"/>
                  <a:pt x="7378" y="454"/>
                </a:cubicBezTo>
                <a:cubicBezTo>
                  <a:pt x="6151" y="1382"/>
                  <a:pt x="5758" y="3018"/>
                  <a:pt x="5679" y="4465"/>
                </a:cubicBezTo>
                <a:cubicBezTo>
                  <a:pt x="5608" y="6118"/>
                  <a:pt x="5872" y="7798"/>
                  <a:pt x="6344" y="9374"/>
                </a:cubicBezTo>
                <a:lnTo>
                  <a:pt x="6344" y="9374"/>
                </a:lnTo>
                <a:cubicBezTo>
                  <a:pt x="5363" y="8544"/>
                  <a:pt x="3444" y="7115"/>
                  <a:pt x="2033" y="7115"/>
                </a:cubicBezTo>
                <a:cubicBezTo>
                  <a:pt x="1418" y="7115"/>
                  <a:pt x="900" y="7387"/>
                  <a:pt x="599" y="8099"/>
                </a:cubicBezTo>
                <a:cubicBezTo>
                  <a:pt x="17" y="9514"/>
                  <a:pt x="835" y="11134"/>
                  <a:pt x="1621" y="12298"/>
                </a:cubicBezTo>
                <a:cubicBezTo>
                  <a:pt x="2596" y="13698"/>
                  <a:pt x="3744" y="14972"/>
                  <a:pt x="5050" y="16074"/>
                </a:cubicBezTo>
                <a:cubicBezTo>
                  <a:pt x="5302" y="16310"/>
                  <a:pt x="5569" y="16530"/>
                  <a:pt x="5837" y="16750"/>
                </a:cubicBezTo>
                <a:cubicBezTo>
                  <a:pt x="5862" y="16769"/>
                  <a:pt x="5889" y="16777"/>
                  <a:pt x="5916" y="16777"/>
                </a:cubicBezTo>
                <a:cubicBezTo>
                  <a:pt x="6020" y="16777"/>
                  <a:pt x="6110" y="16649"/>
                  <a:pt x="6010" y="16561"/>
                </a:cubicBezTo>
                <a:cubicBezTo>
                  <a:pt x="4264" y="15193"/>
                  <a:pt x="2549" y="13494"/>
                  <a:pt x="1448" y="11559"/>
                </a:cubicBezTo>
                <a:cubicBezTo>
                  <a:pt x="866" y="10568"/>
                  <a:pt x="1" y="8398"/>
                  <a:pt x="1322" y="7564"/>
                </a:cubicBezTo>
                <a:cubicBezTo>
                  <a:pt x="1545" y="7427"/>
                  <a:pt x="1796" y="7371"/>
                  <a:pt x="2058" y="7371"/>
                </a:cubicBezTo>
                <a:cubicBezTo>
                  <a:pt x="2849" y="7371"/>
                  <a:pt x="3748" y="7882"/>
                  <a:pt x="4326" y="8224"/>
                </a:cubicBezTo>
                <a:cubicBezTo>
                  <a:pt x="5090" y="8687"/>
                  <a:pt x="5809" y="9215"/>
                  <a:pt x="6479" y="9804"/>
                </a:cubicBezTo>
                <a:lnTo>
                  <a:pt x="6479" y="9804"/>
                </a:lnTo>
                <a:cubicBezTo>
                  <a:pt x="6485" y="9823"/>
                  <a:pt x="6491" y="9842"/>
                  <a:pt x="6497" y="9860"/>
                </a:cubicBezTo>
                <a:cubicBezTo>
                  <a:pt x="6796" y="10836"/>
                  <a:pt x="7252" y="12440"/>
                  <a:pt x="8164" y="13038"/>
                </a:cubicBezTo>
                <a:cubicBezTo>
                  <a:pt x="8302" y="13128"/>
                  <a:pt x="8432" y="13169"/>
                  <a:pt x="8545" y="13169"/>
                </a:cubicBezTo>
                <a:cubicBezTo>
                  <a:pt x="8844" y="13169"/>
                  <a:pt x="9027" y="12882"/>
                  <a:pt x="8935" y="12471"/>
                </a:cubicBezTo>
                <a:cubicBezTo>
                  <a:pt x="8715" y="11402"/>
                  <a:pt x="7457" y="10364"/>
                  <a:pt x="6686" y="9672"/>
                </a:cubicBezTo>
                <a:cubicBezTo>
                  <a:pt x="6683" y="9669"/>
                  <a:pt x="6680" y="9666"/>
                  <a:pt x="6677" y="9664"/>
                </a:cubicBezTo>
                <a:lnTo>
                  <a:pt x="6677" y="9664"/>
                </a:lnTo>
                <a:cubicBezTo>
                  <a:pt x="6341" y="8611"/>
                  <a:pt x="6111" y="7527"/>
                  <a:pt x="5994" y="6416"/>
                </a:cubicBezTo>
                <a:cubicBezTo>
                  <a:pt x="5837" y="4984"/>
                  <a:pt x="5837" y="3411"/>
                  <a:pt x="6450" y="2058"/>
                </a:cubicBezTo>
                <a:cubicBezTo>
                  <a:pt x="6862" y="1128"/>
                  <a:pt x="7700" y="232"/>
                  <a:pt x="8738" y="232"/>
                </a:cubicBezTo>
                <a:cubicBezTo>
                  <a:pt x="8928" y="232"/>
                  <a:pt x="9126" y="262"/>
                  <a:pt x="9328" y="328"/>
                </a:cubicBezTo>
                <a:cubicBezTo>
                  <a:pt x="10461" y="690"/>
                  <a:pt x="11295" y="1838"/>
                  <a:pt x="11908" y="2798"/>
                </a:cubicBezTo>
                <a:cubicBezTo>
                  <a:pt x="12710" y="4088"/>
                  <a:pt x="13340" y="5456"/>
                  <a:pt x="13780" y="6903"/>
                </a:cubicBezTo>
                <a:cubicBezTo>
                  <a:pt x="13935" y="7401"/>
                  <a:pt x="14077" y="7910"/>
                  <a:pt x="14189" y="8425"/>
                </a:cubicBezTo>
                <a:lnTo>
                  <a:pt x="14189" y="8425"/>
                </a:lnTo>
                <a:cubicBezTo>
                  <a:pt x="14140" y="8536"/>
                  <a:pt x="14092" y="8648"/>
                  <a:pt x="14047" y="8759"/>
                </a:cubicBezTo>
                <a:cubicBezTo>
                  <a:pt x="13638" y="9766"/>
                  <a:pt x="13151" y="11182"/>
                  <a:pt x="13371" y="12298"/>
                </a:cubicBezTo>
                <a:cubicBezTo>
                  <a:pt x="13435" y="12625"/>
                  <a:pt x="13575" y="12770"/>
                  <a:pt x="13744" y="12770"/>
                </a:cubicBezTo>
                <a:cubicBezTo>
                  <a:pt x="13907" y="12770"/>
                  <a:pt x="14097" y="12633"/>
                  <a:pt x="14268" y="12393"/>
                </a:cubicBezTo>
                <a:cubicBezTo>
                  <a:pt x="14912" y="11496"/>
                  <a:pt x="14739" y="10128"/>
                  <a:pt x="14566" y="9121"/>
                </a:cubicBezTo>
                <a:cubicBezTo>
                  <a:pt x="14528" y="8894"/>
                  <a:pt x="14485" y="8669"/>
                  <a:pt x="14437" y="8444"/>
                </a:cubicBezTo>
                <a:lnTo>
                  <a:pt x="14437" y="8444"/>
                </a:lnTo>
                <a:cubicBezTo>
                  <a:pt x="14845" y="7546"/>
                  <a:pt x="15400" y="6701"/>
                  <a:pt x="16171" y="6117"/>
                </a:cubicBezTo>
                <a:cubicBezTo>
                  <a:pt x="16669" y="5745"/>
                  <a:pt x="17290" y="5507"/>
                  <a:pt x="17870" y="5507"/>
                </a:cubicBezTo>
                <a:cubicBezTo>
                  <a:pt x="18517" y="5507"/>
                  <a:pt x="19112" y="5803"/>
                  <a:pt x="19427" y="6541"/>
                </a:cubicBezTo>
                <a:cubicBezTo>
                  <a:pt x="19930" y="7737"/>
                  <a:pt x="19773" y="9231"/>
                  <a:pt x="19616" y="10474"/>
                </a:cubicBezTo>
                <a:cubicBezTo>
                  <a:pt x="19348" y="12550"/>
                  <a:pt x="18861" y="14611"/>
                  <a:pt x="18200" y="16593"/>
                </a:cubicBezTo>
                <a:cubicBezTo>
                  <a:pt x="18171" y="16689"/>
                  <a:pt x="18249" y="16750"/>
                  <a:pt x="18324" y="16750"/>
                </a:cubicBezTo>
                <a:cubicBezTo>
                  <a:pt x="18371" y="16750"/>
                  <a:pt x="18418" y="16726"/>
                  <a:pt x="18436" y="16671"/>
                </a:cubicBezTo>
                <a:cubicBezTo>
                  <a:pt x="19191" y="14390"/>
                  <a:pt x="19773" y="11968"/>
                  <a:pt x="19946" y="9593"/>
                </a:cubicBezTo>
                <a:cubicBezTo>
                  <a:pt x="20040" y="8429"/>
                  <a:pt x="20119" y="6903"/>
                  <a:pt x="19364" y="5912"/>
                </a:cubicBezTo>
                <a:cubicBezTo>
                  <a:pt x="18993" y="5438"/>
                  <a:pt x="18461" y="5247"/>
                  <a:pt x="17908" y="5247"/>
                </a:cubicBezTo>
                <a:cubicBezTo>
                  <a:pt x="17453" y="5247"/>
                  <a:pt x="16984" y="5376"/>
                  <a:pt x="16580" y="5582"/>
                </a:cubicBezTo>
                <a:cubicBezTo>
                  <a:pt x="15566" y="6083"/>
                  <a:pt x="14855" y="7055"/>
                  <a:pt x="14355" y="8071"/>
                </a:cubicBezTo>
                <a:lnTo>
                  <a:pt x="14355" y="8071"/>
                </a:lnTo>
                <a:cubicBezTo>
                  <a:pt x="14036" y="6700"/>
                  <a:pt x="13558" y="5374"/>
                  <a:pt x="12931" y="4119"/>
                </a:cubicBezTo>
                <a:cubicBezTo>
                  <a:pt x="12286" y="2813"/>
                  <a:pt x="11452" y="1398"/>
                  <a:pt x="10241" y="533"/>
                </a:cubicBezTo>
                <a:cubicBezTo>
                  <a:pt x="9758" y="194"/>
                  <a:pt x="9229" y="1"/>
                  <a:pt x="8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2918282" y="4351535"/>
            <a:ext cx="869846" cy="801417"/>
          </a:xfrm>
          <a:custGeom>
            <a:avLst/>
            <a:gdLst/>
            <a:ahLst/>
            <a:cxnLst/>
            <a:rect l="l" t="t" r="r" b="b"/>
            <a:pathLst>
              <a:path w="17288" h="15928" extrusionOk="0">
                <a:moveTo>
                  <a:pt x="8179" y="0"/>
                </a:moveTo>
                <a:cubicBezTo>
                  <a:pt x="8118" y="0"/>
                  <a:pt x="8056" y="3"/>
                  <a:pt x="7991" y="9"/>
                </a:cubicBezTo>
                <a:cubicBezTo>
                  <a:pt x="3492" y="450"/>
                  <a:pt x="0" y="15928"/>
                  <a:pt x="0" y="15928"/>
                </a:cubicBezTo>
                <a:lnTo>
                  <a:pt x="12741" y="15928"/>
                </a:lnTo>
                <a:cubicBezTo>
                  <a:pt x="12741" y="15928"/>
                  <a:pt x="17287" y="8944"/>
                  <a:pt x="14063" y="7607"/>
                </a:cubicBezTo>
                <a:cubicBezTo>
                  <a:pt x="13809" y="7502"/>
                  <a:pt x="13554" y="7453"/>
                  <a:pt x="13298" y="7453"/>
                </a:cubicBezTo>
                <a:cubicBezTo>
                  <a:pt x="10295" y="7453"/>
                  <a:pt x="7236" y="14119"/>
                  <a:pt x="7236" y="14119"/>
                </a:cubicBezTo>
                <a:cubicBezTo>
                  <a:pt x="7236" y="14119"/>
                  <a:pt x="12339" y="0"/>
                  <a:pt x="8179" y="0"/>
                </a:cubicBezTo>
                <a:close/>
              </a:path>
            </a:pathLst>
          </a:custGeom>
          <a:solidFill>
            <a:srgbClr val="157F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a:off x="2823288" y="4517219"/>
            <a:ext cx="815254" cy="642019"/>
          </a:xfrm>
          <a:custGeom>
            <a:avLst/>
            <a:gdLst/>
            <a:ahLst/>
            <a:cxnLst/>
            <a:rect l="l" t="t" r="r" b="b"/>
            <a:pathLst>
              <a:path w="16203" h="12760" extrusionOk="0">
                <a:moveTo>
                  <a:pt x="10755" y="6917"/>
                </a:moveTo>
                <a:cubicBezTo>
                  <a:pt x="10675" y="7178"/>
                  <a:pt x="10592" y="7438"/>
                  <a:pt x="10508" y="7695"/>
                </a:cubicBezTo>
                <a:cubicBezTo>
                  <a:pt x="10131" y="8844"/>
                  <a:pt x="9722" y="10086"/>
                  <a:pt x="9124" y="11156"/>
                </a:cubicBezTo>
                <a:cubicBezTo>
                  <a:pt x="9039" y="11306"/>
                  <a:pt x="8988" y="11365"/>
                  <a:pt x="8958" y="11365"/>
                </a:cubicBezTo>
                <a:cubicBezTo>
                  <a:pt x="8893" y="11365"/>
                  <a:pt x="8929" y="11089"/>
                  <a:pt x="8951" y="10841"/>
                </a:cubicBezTo>
                <a:cubicBezTo>
                  <a:pt x="9030" y="10134"/>
                  <a:pt x="9218" y="9441"/>
                  <a:pt x="9533" y="8797"/>
                </a:cubicBezTo>
                <a:cubicBezTo>
                  <a:pt x="9807" y="8165"/>
                  <a:pt x="10227" y="7489"/>
                  <a:pt x="10755" y="6917"/>
                </a:cubicBezTo>
                <a:close/>
                <a:moveTo>
                  <a:pt x="10024" y="1"/>
                </a:moveTo>
                <a:cubicBezTo>
                  <a:pt x="9354" y="1"/>
                  <a:pt x="8647" y="338"/>
                  <a:pt x="8164" y="774"/>
                </a:cubicBezTo>
                <a:cubicBezTo>
                  <a:pt x="6702" y="2111"/>
                  <a:pt x="6009" y="4282"/>
                  <a:pt x="5459" y="6107"/>
                </a:cubicBezTo>
                <a:cubicBezTo>
                  <a:pt x="5272" y="6737"/>
                  <a:pt x="5111" y="7376"/>
                  <a:pt x="4964" y="8017"/>
                </a:cubicBezTo>
                <a:lnTo>
                  <a:pt x="4964" y="8017"/>
                </a:lnTo>
                <a:cubicBezTo>
                  <a:pt x="4854" y="6980"/>
                  <a:pt x="4477" y="5952"/>
                  <a:pt x="4012" y="5053"/>
                </a:cubicBezTo>
                <a:cubicBezTo>
                  <a:pt x="3655" y="4377"/>
                  <a:pt x="2723" y="2934"/>
                  <a:pt x="1785" y="2934"/>
                </a:cubicBezTo>
                <a:cubicBezTo>
                  <a:pt x="1522" y="2934"/>
                  <a:pt x="1259" y="3047"/>
                  <a:pt x="1007" y="3323"/>
                </a:cubicBezTo>
                <a:cubicBezTo>
                  <a:pt x="1" y="4455"/>
                  <a:pt x="410" y="6846"/>
                  <a:pt x="551" y="8183"/>
                </a:cubicBezTo>
                <a:cubicBezTo>
                  <a:pt x="709" y="9552"/>
                  <a:pt x="929" y="10920"/>
                  <a:pt x="1243" y="12273"/>
                </a:cubicBezTo>
                <a:cubicBezTo>
                  <a:pt x="1256" y="12336"/>
                  <a:pt x="1302" y="12364"/>
                  <a:pt x="1350" y="12364"/>
                </a:cubicBezTo>
                <a:cubicBezTo>
                  <a:pt x="1422" y="12364"/>
                  <a:pt x="1498" y="12304"/>
                  <a:pt x="1479" y="12210"/>
                </a:cubicBezTo>
                <a:lnTo>
                  <a:pt x="1464" y="12194"/>
                </a:lnTo>
                <a:cubicBezTo>
                  <a:pt x="1243" y="11266"/>
                  <a:pt x="1070" y="10322"/>
                  <a:pt x="945" y="9363"/>
                </a:cubicBezTo>
                <a:cubicBezTo>
                  <a:pt x="709" y="7790"/>
                  <a:pt x="425" y="5981"/>
                  <a:pt x="787" y="4408"/>
                </a:cubicBezTo>
                <a:cubicBezTo>
                  <a:pt x="926" y="3828"/>
                  <a:pt x="1227" y="3197"/>
                  <a:pt x="1786" y="3197"/>
                </a:cubicBezTo>
                <a:cubicBezTo>
                  <a:pt x="1925" y="3197"/>
                  <a:pt x="2079" y="3235"/>
                  <a:pt x="2250" y="3323"/>
                </a:cubicBezTo>
                <a:cubicBezTo>
                  <a:pt x="3005" y="3716"/>
                  <a:pt x="3524" y="4644"/>
                  <a:pt x="3886" y="5383"/>
                </a:cubicBezTo>
                <a:cubicBezTo>
                  <a:pt x="4421" y="6481"/>
                  <a:pt x="4824" y="7769"/>
                  <a:pt x="4721" y="9010"/>
                </a:cubicBezTo>
                <a:lnTo>
                  <a:pt x="4721" y="9010"/>
                </a:lnTo>
                <a:cubicBezTo>
                  <a:pt x="4652" y="9248"/>
                  <a:pt x="4586" y="9530"/>
                  <a:pt x="4657" y="9662"/>
                </a:cubicBezTo>
                <a:cubicBezTo>
                  <a:pt x="4684" y="9696"/>
                  <a:pt x="4726" y="9712"/>
                  <a:pt x="4767" y="9712"/>
                </a:cubicBezTo>
                <a:cubicBezTo>
                  <a:pt x="4821" y="9712"/>
                  <a:pt x="4875" y="9684"/>
                  <a:pt x="4893" y="9630"/>
                </a:cubicBezTo>
                <a:cubicBezTo>
                  <a:pt x="4928" y="9464"/>
                  <a:pt x="4954" y="9296"/>
                  <a:pt x="4971" y="9127"/>
                </a:cubicBezTo>
                <a:lnTo>
                  <a:pt x="4971" y="9127"/>
                </a:lnTo>
                <a:cubicBezTo>
                  <a:pt x="4985" y="9049"/>
                  <a:pt x="4996" y="8970"/>
                  <a:pt x="5003" y="8891"/>
                </a:cubicBezTo>
                <a:cubicBezTo>
                  <a:pt x="5113" y="8356"/>
                  <a:pt x="5239" y="7806"/>
                  <a:pt x="5380" y="7271"/>
                </a:cubicBezTo>
                <a:cubicBezTo>
                  <a:pt x="5742" y="5776"/>
                  <a:pt x="6245" y="4329"/>
                  <a:pt x="6922" y="2945"/>
                </a:cubicBezTo>
                <a:cubicBezTo>
                  <a:pt x="7504" y="1797"/>
                  <a:pt x="8416" y="287"/>
                  <a:pt x="9863" y="240"/>
                </a:cubicBezTo>
                <a:cubicBezTo>
                  <a:pt x="9878" y="239"/>
                  <a:pt x="9892" y="239"/>
                  <a:pt x="9906" y="239"/>
                </a:cubicBezTo>
                <a:cubicBezTo>
                  <a:pt x="11424" y="239"/>
                  <a:pt x="11593" y="1887"/>
                  <a:pt x="11531" y="3071"/>
                </a:cubicBezTo>
                <a:cubicBezTo>
                  <a:pt x="11461" y="4223"/>
                  <a:pt x="11207" y="5367"/>
                  <a:pt x="10884" y="6483"/>
                </a:cubicBezTo>
                <a:lnTo>
                  <a:pt x="10884" y="6483"/>
                </a:lnTo>
                <a:cubicBezTo>
                  <a:pt x="10543" y="6788"/>
                  <a:pt x="10255" y="7105"/>
                  <a:pt x="10052" y="7381"/>
                </a:cubicBezTo>
                <a:cubicBezTo>
                  <a:pt x="9501" y="8152"/>
                  <a:pt x="9108" y="9032"/>
                  <a:pt x="8872" y="9961"/>
                </a:cubicBezTo>
                <a:cubicBezTo>
                  <a:pt x="8794" y="10338"/>
                  <a:pt x="8542" y="11125"/>
                  <a:pt x="8731" y="11502"/>
                </a:cubicBezTo>
                <a:cubicBezTo>
                  <a:pt x="8801" y="11633"/>
                  <a:pt x="8876" y="11688"/>
                  <a:pt x="8954" y="11688"/>
                </a:cubicBezTo>
                <a:cubicBezTo>
                  <a:pt x="9315" y="11688"/>
                  <a:pt x="9723" y="10514"/>
                  <a:pt x="9800" y="10307"/>
                </a:cubicBezTo>
                <a:cubicBezTo>
                  <a:pt x="10336" y="9080"/>
                  <a:pt x="10784" y="7821"/>
                  <a:pt x="11140" y="6537"/>
                </a:cubicBezTo>
                <a:lnTo>
                  <a:pt x="11140" y="6537"/>
                </a:lnTo>
                <a:cubicBezTo>
                  <a:pt x="11803" y="5944"/>
                  <a:pt x="12598" y="5534"/>
                  <a:pt x="13469" y="5534"/>
                </a:cubicBezTo>
                <a:cubicBezTo>
                  <a:pt x="13530" y="5534"/>
                  <a:pt x="13592" y="5536"/>
                  <a:pt x="13654" y="5540"/>
                </a:cubicBezTo>
                <a:cubicBezTo>
                  <a:pt x="16202" y="5729"/>
                  <a:pt x="13701" y="11376"/>
                  <a:pt x="13135" y="12572"/>
                </a:cubicBezTo>
                <a:cubicBezTo>
                  <a:pt x="13092" y="12669"/>
                  <a:pt x="13175" y="12760"/>
                  <a:pt x="13252" y="12760"/>
                </a:cubicBezTo>
                <a:cubicBezTo>
                  <a:pt x="13287" y="12760"/>
                  <a:pt x="13320" y="12741"/>
                  <a:pt x="13339" y="12697"/>
                </a:cubicBezTo>
                <a:cubicBezTo>
                  <a:pt x="13874" y="11581"/>
                  <a:pt x="14299" y="10417"/>
                  <a:pt x="14629" y="9237"/>
                </a:cubicBezTo>
                <a:cubicBezTo>
                  <a:pt x="14897" y="8230"/>
                  <a:pt x="15463" y="6201"/>
                  <a:pt x="14330" y="5493"/>
                </a:cubicBezTo>
                <a:cubicBezTo>
                  <a:pt x="14055" y="5322"/>
                  <a:pt x="13756" y="5248"/>
                  <a:pt x="13445" y="5248"/>
                </a:cubicBezTo>
                <a:cubicBezTo>
                  <a:pt x="12704" y="5248"/>
                  <a:pt x="11901" y="5670"/>
                  <a:pt x="11233" y="6191"/>
                </a:cubicBezTo>
                <a:lnTo>
                  <a:pt x="11233" y="6191"/>
                </a:lnTo>
                <a:cubicBezTo>
                  <a:pt x="11342" y="5778"/>
                  <a:pt x="11441" y="5361"/>
                  <a:pt x="11531" y="4943"/>
                </a:cubicBezTo>
                <a:cubicBezTo>
                  <a:pt x="11798" y="3653"/>
                  <a:pt x="12207" y="1687"/>
                  <a:pt x="11279" y="570"/>
                </a:cubicBezTo>
                <a:cubicBezTo>
                  <a:pt x="10937" y="164"/>
                  <a:pt x="10489" y="1"/>
                  <a:pt x="100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4058720" y="4237876"/>
            <a:ext cx="908286" cy="915079"/>
          </a:xfrm>
          <a:custGeom>
            <a:avLst/>
            <a:gdLst/>
            <a:ahLst/>
            <a:cxnLst/>
            <a:rect l="l" t="t" r="r" b="b"/>
            <a:pathLst>
              <a:path w="18052" h="18187" extrusionOk="0">
                <a:moveTo>
                  <a:pt x="5187" y="1"/>
                </a:moveTo>
                <a:cubicBezTo>
                  <a:pt x="4805" y="1"/>
                  <a:pt x="4422" y="149"/>
                  <a:pt x="4043" y="475"/>
                </a:cubicBezTo>
                <a:cubicBezTo>
                  <a:pt x="1" y="3967"/>
                  <a:pt x="9423" y="18187"/>
                  <a:pt x="9423" y="18187"/>
                </a:cubicBezTo>
                <a:lnTo>
                  <a:pt x="17004" y="17998"/>
                </a:lnTo>
                <a:cubicBezTo>
                  <a:pt x="18052" y="10129"/>
                  <a:pt x="17007" y="4678"/>
                  <a:pt x="14818" y="4678"/>
                </a:cubicBezTo>
                <a:cubicBezTo>
                  <a:pt x="14706" y="4678"/>
                  <a:pt x="14590" y="4693"/>
                  <a:pt x="14472" y="4722"/>
                </a:cubicBezTo>
                <a:cubicBezTo>
                  <a:pt x="12034" y="5335"/>
                  <a:pt x="12506" y="13782"/>
                  <a:pt x="12506" y="13782"/>
                </a:cubicBezTo>
                <a:cubicBezTo>
                  <a:pt x="12506" y="13782"/>
                  <a:pt x="8876" y="1"/>
                  <a:pt x="5187" y="1"/>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4088808" y="4439132"/>
            <a:ext cx="999608" cy="720310"/>
          </a:xfrm>
          <a:custGeom>
            <a:avLst/>
            <a:gdLst/>
            <a:ahLst/>
            <a:cxnLst/>
            <a:rect l="l" t="t" r="r" b="b"/>
            <a:pathLst>
              <a:path w="19867" h="14316" extrusionOk="0">
                <a:moveTo>
                  <a:pt x="7682" y="8530"/>
                </a:moveTo>
                <a:lnTo>
                  <a:pt x="7682" y="8530"/>
                </a:lnTo>
                <a:cubicBezTo>
                  <a:pt x="7820" y="8719"/>
                  <a:pt x="7955" y="8911"/>
                  <a:pt x="8085" y="9106"/>
                </a:cubicBezTo>
                <a:cubicBezTo>
                  <a:pt x="8202" y="9295"/>
                  <a:pt x="9042" y="11079"/>
                  <a:pt x="8625" y="11079"/>
                </a:cubicBezTo>
                <a:cubicBezTo>
                  <a:pt x="8591" y="11079"/>
                  <a:pt x="8547" y="11067"/>
                  <a:pt x="8494" y="11041"/>
                </a:cubicBezTo>
                <a:cubicBezTo>
                  <a:pt x="7969" y="10778"/>
                  <a:pt x="7782" y="9175"/>
                  <a:pt x="7682" y="8530"/>
                </a:cubicBezTo>
                <a:close/>
                <a:moveTo>
                  <a:pt x="14037" y="10146"/>
                </a:moveTo>
                <a:cubicBezTo>
                  <a:pt x="14069" y="10610"/>
                  <a:pt x="14084" y="11072"/>
                  <a:pt x="14078" y="11528"/>
                </a:cubicBezTo>
                <a:cubicBezTo>
                  <a:pt x="14078" y="11734"/>
                  <a:pt x="13901" y="12789"/>
                  <a:pt x="13719" y="12789"/>
                </a:cubicBezTo>
                <a:cubicBezTo>
                  <a:pt x="13665" y="12789"/>
                  <a:pt x="13610" y="12695"/>
                  <a:pt x="13559" y="12456"/>
                </a:cubicBezTo>
                <a:cubicBezTo>
                  <a:pt x="13433" y="11791"/>
                  <a:pt x="13717" y="10913"/>
                  <a:pt x="14037" y="10146"/>
                </a:cubicBezTo>
                <a:close/>
                <a:moveTo>
                  <a:pt x="9868" y="1"/>
                </a:moveTo>
                <a:cubicBezTo>
                  <a:pt x="8896" y="1"/>
                  <a:pt x="8155" y="950"/>
                  <a:pt x="7786" y="1760"/>
                </a:cubicBezTo>
                <a:cubicBezTo>
                  <a:pt x="7157" y="3207"/>
                  <a:pt x="7110" y="4906"/>
                  <a:pt x="7189" y="6448"/>
                </a:cubicBezTo>
                <a:cubicBezTo>
                  <a:pt x="7211" y="6838"/>
                  <a:pt x="7241" y="7238"/>
                  <a:pt x="7284" y="7641"/>
                </a:cubicBezTo>
                <a:lnTo>
                  <a:pt x="7284" y="7641"/>
                </a:lnTo>
                <a:cubicBezTo>
                  <a:pt x="6472" y="6649"/>
                  <a:pt x="5555" y="5746"/>
                  <a:pt x="4546" y="4953"/>
                </a:cubicBezTo>
                <a:cubicBezTo>
                  <a:pt x="3741" y="4297"/>
                  <a:pt x="2582" y="3372"/>
                  <a:pt x="1458" y="3372"/>
                </a:cubicBezTo>
                <a:cubicBezTo>
                  <a:pt x="1397" y="3372"/>
                  <a:pt x="1335" y="3375"/>
                  <a:pt x="1274" y="3380"/>
                </a:cubicBezTo>
                <a:cubicBezTo>
                  <a:pt x="236" y="3459"/>
                  <a:pt x="0" y="4576"/>
                  <a:pt x="110" y="5441"/>
                </a:cubicBezTo>
                <a:cubicBezTo>
                  <a:pt x="346" y="7061"/>
                  <a:pt x="1385" y="8587"/>
                  <a:pt x="2313" y="9892"/>
                </a:cubicBezTo>
                <a:cubicBezTo>
                  <a:pt x="3256" y="11198"/>
                  <a:pt x="4295" y="12456"/>
                  <a:pt x="5411" y="13636"/>
                </a:cubicBezTo>
                <a:cubicBezTo>
                  <a:pt x="5616" y="13856"/>
                  <a:pt x="5805" y="14061"/>
                  <a:pt x="6025" y="14281"/>
                </a:cubicBezTo>
                <a:cubicBezTo>
                  <a:pt x="6049" y="14306"/>
                  <a:pt x="6077" y="14316"/>
                  <a:pt x="6104" y="14316"/>
                </a:cubicBezTo>
                <a:cubicBezTo>
                  <a:pt x="6198" y="14316"/>
                  <a:pt x="6283" y="14190"/>
                  <a:pt x="6198" y="14092"/>
                </a:cubicBezTo>
                <a:cubicBezTo>
                  <a:pt x="4656" y="12551"/>
                  <a:pt x="3272" y="10868"/>
                  <a:pt x="2061" y="9059"/>
                </a:cubicBezTo>
                <a:cubicBezTo>
                  <a:pt x="1306" y="7926"/>
                  <a:pt x="425" y="6558"/>
                  <a:pt x="346" y="5142"/>
                </a:cubicBezTo>
                <a:cubicBezTo>
                  <a:pt x="297" y="4185"/>
                  <a:pt x="748" y="3640"/>
                  <a:pt x="1491" y="3640"/>
                </a:cubicBezTo>
                <a:cubicBezTo>
                  <a:pt x="1688" y="3640"/>
                  <a:pt x="1905" y="3679"/>
                  <a:pt x="2140" y="3758"/>
                </a:cubicBezTo>
                <a:cubicBezTo>
                  <a:pt x="3366" y="4183"/>
                  <a:pt x="4452" y="5126"/>
                  <a:pt x="5396" y="5991"/>
                </a:cubicBezTo>
                <a:cubicBezTo>
                  <a:pt x="6102" y="6622"/>
                  <a:pt x="6749" y="7320"/>
                  <a:pt x="7335" y="8070"/>
                </a:cubicBezTo>
                <a:lnTo>
                  <a:pt x="7335" y="8070"/>
                </a:lnTo>
                <a:cubicBezTo>
                  <a:pt x="7452" y="8954"/>
                  <a:pt x="7645" y="9835"/>
                  <a:pt x="7975" y="10632"/>
                </a:cubicBezTo>
                <a:cubicBezTo>
                  <a:pt x="8091" y="10897"/>
                  <a:pt x="8342" y="11367"/>
                  <a:pt x="8617" y="11367"/>
                </a:cubicBezTo>
                <a:cubicBezTo>
                  <a:pt x="8716" y="11367"/>
                  <a:pt x="8819" y="11305"/>
                  <a:pt x="8919" y="11151"/>
                </a:cubicBezTo>
                <a:cubicBezTo>
                  <a:pt x="9391" y="10443"/>
                  <a:pt x="8384" y="9106"/>
                  <a:pt x="8007" y="8587"/>
                </a:cubicBezTo>
                <a:cubicBezTo>
                  <a:pt x="7875" y="8402"/>
                  <a:pt x="7739" y="8219"/>
                  <a:pt x="7600" y="8039"/>
                </a:cubicBezTo>
                <a:lnTo>
                  <a:pt x="7600" y="8039"/>
                </a:lnTo>
                <a:cubicBezTo>
                  <a:pt x="7400" y="6756"/>
                  <a:pt x="7357" y="5461"/>
                  <a:pt x="7472" y="4167"/>
                </a:cubicBezTo>
                <a:cubicBezTo>
                  <a:pt x="7598" y="2924"/>
                  <a:pt x="7912" y="1351"/>
                  <a:pt x="9013" y="565"/>
                </a:cubicBezTo>
                <a:cubicBezTo>
                  <a:pt x="9323" y="347"/>
                  <a:pt x="9616" y="252"/>
                  <a:pt x="9892" y="252"/>
                </a:cubicBezTo>
                <a:cubicBezTo>
                  <a:pt x="11412" y="252"/>
                  <a:pt x="12416" y="3127"/>
                  <a:pt x="12788" y="4245"/>
                </a:cubicBezTo>
                <a:cubicBezTo>
                  <a:pt x="13358" y="5943"/>
                  <a:pt x="13808" y="7787"/>
                  <a:pt x="13991" y="9611"/>
                </a:cubicBezTo>
                <a:lnTo>
                  <a:pt x="13991" y="9611"/>
                </a:lnTo>
                <a:cubicBezTo>
                  <a:pt x="13680" y="10364"/>
                  <a:pt x="13438" y="11145"/>
                  <a:pt x="13339" y="11921"/>
                </a:cubicBezTo>
                <a:cubicBezTo>
                  <a:pt x="13312" y="12208"/>
                  <a:pt x="13296" y="13088"/>
                  <a:pt x="13725" y="13088"/>
                </a:cubicBezTo>
                <a:cubicBezTo>
                  <a:pt x="13790" y="13088"/>
                  <a:pt x="13866" y="13068"/>
                  <a:pt x="13952" y="13023"/>
                </a:cubicBezTo>
                <a:cubicBezTo>
                  <a:pt x="14487" y="12739"/>
                  <a:pt x="14314" y="11355"/>
                  <a:pt x="14299" y="10899"/>
                </a:cubicBezTo>
                <a:cubicBezTo>
                  <a:pt x="14278" y="10514"/>
                  <a:pt x="14249" y="10130"/>
                  <a:pt x="14210" y="9746"/>
                </a:cubicBezTo>
                <a:lnTo>
                  <a:pt x="14210" y="9746"/>
                </a:lnTo>
                <a:cubicBezTo>
                  <a:pt x="14309" y="9523"/>
                  <a:pt x="14405" y="9317"/>
                  <a:pt x="14487" y="9137"/>
                </a:cubicBezTo>
                <a:cubicBezTo>
                  <a:pt x="15085" y="7800"/>
                  <a:pt x="15809" y="6369"/>
                  <a:pt x="16910" y="5378"/>
                </a:cubicBezTo>
                <a:cubicBezTo>
                  <a:pt x="17231" y="5081"/>
                  <a:pt x="17651" y="4765"/>
                  <a:pt x="18095" y="4765"/>
                </a:cubicBezTo>
                <a:cubicBezTo>
                  <a:pt x="18238" y="4765"/>
                  <a:pt x="18384" y="4798"/>
                  <a:pt x="18530" y="4875"/>
                </a:cubicBezTo>
                <a:cubicBezTo>
                  <a:pt x="19112" y="5189"/>
                  <a:pt x="19285" y="6054"/>
                  <a:pt x="19363" y="6684"/>
                </a:cubicBezTo>
                <a:cubicBezTo>
                  <a:pt x="19647" y="9122"/>
                  <a:pt x="19033" y="11796"/>
                  <a:pt x="18372" y="14155"/>
                </a:cubicBezTo>
                <a:cubicBezTo>
                  <a:pt x="18344" y="14249"/>
                  <a:pt x="18417" y="14309"/>
                  <a:pt x="18490" y="14309"/>
                </a:cubicBezTo>
                <a:cubicBezTo>
                  <a:pt x="18540" y="14309"/>
                  <a:pt x="18589" y="14282"/>
                  <a:pt x="18608" y="14218"/>
                </a:cubicBezTo>
                <a:cubicBezTo>
                  <a:pt x="18907" y="13133"/>
                  <a:pt x="19143" y="12047"/>
                  <a:pt x="19316" y="10962"/>
                </a:cubicBezTo>
                <a:cubicBezTo>
                  <a:pt x="19584" y="9373"/>
                  <a:pt x="19867" y="7596"/>
                  <a:pt x="19489" y="6007"/>
                </a:cubicBezTo>
                <a:cubicBezTo>
                  <a:pt x="19295" y="5255"/>
                  <a:pt x="18811" y="4534"/>
                  <a:pt x="18065" y="4534"/>
                </a:cubicBezTo>
                <a:cubicBezTo>
                  <a:pt x="17907" y="4534"/>
                  <a:pt x="17737" y="4567"/>
                  <a:pt x="17555" y="4639"/>
                </a:cubicBezTo>
                <a:cubicBezTo>
                  <a:pt x="16359" y="5111"/>
                  <a:pt x="15525" y="6605"/>
                  <a:pt x="14943" y="7659"/>
                </a:cubicBezTo>
                <a:cubicBezTo>
                  <a:pt x="14670" y="8157"/>
                  <a:pt x="14396" y="8686"/>
                  <a:pt x="14153" y="9233"/>
                </a:cubicBezTo>
                <a:lnTo>
                  <a:pt x="14153" y="9233"/>
                </a:lnTo>
                <a:cubicBezTo>
                  <a:pt x="14039" y="8297"/>
                  <a:pt x="13871" y="7366"/>
                  <a:pt x="13654" y="6448"/>
                </a:cubicBezTo>
                <a:cubicBezTo>
                  <a:pt x="13308" y="4938"/>
                  <a:pt x="12867" y="3412"/>
                  <a:pt x="12128" y="2028"/>
                </a:cubicBezTo>
                <a:cubicBezTo>
                  <a:pt x="11719" y="1225"/>
                  <a:pt x="11058" y="156"/>
                  <a:pt x="10067" y="14"/>
                </a:cubicBezTo>
                <a:cubicBezTo>
                  <a:pt x="10000" y="5"/>
                  <a:pt x="9933" y="1"/>
                  <a:pt x="98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5249824" y="4523257"/>
            <a:ext cx="757442" cy="633667"/>
          </a:xfrm>
          <a:custGeom>
            <a:avLst/>
            <a:gdLst/>
            <a:ahLst/>
            <a:cxnLst/>
            <a:rect l="l" t="t" r="r" b="b"/>
            <a:pathLst>
              <a:path w="15054" h="12594" extrusionOk="0">
                <a:moveTo>
                  <a:pt x="5956" y="0"/>
                </a:moveTo>
                <a:cubicBezTo>
                  <a:pt x="5892" y="0"/>
                  <a:pt x="5826" y="3"/>
                  <a:pt x="5758" y="10"/>
                </a:cubicBezTo>
                <a:cubicBezTo>
                  <a:pt x="2061" y="356"/>
                  <a:pt x="1" y="12593"/>
                  <a:pt x="1" y="12593"/>
                </a:cubicBezTo>
                <a:lnTo>
                  <a:pt x="9769" y="12530"/>
                </a:lnTo>
                <a:cubicBezTo>
                  <a:pt x="9769" y="12530"/>
                  <a:pt x="15054" y="4304"/>
                  <a:pt x="12694" y="3124"/>
                </a:cubicBezTo>
                <a:cubicBezTo>
                  <a:pt x="12511" y="3032"/>
                  <a:pt x="12325" y="2990"/>
                  <a:pt x="12139" y="2990"/>
                </a:cubicBezTo>
                <a:cubicBezTo>
                  <a:pt x="9926" y="2990"/>
                  <a:pt x="7598" y="8944"/>
                  <a:pt x="7598" y="8944"/>
                </a:cubicBezTo>
                <a:cubicBezTo>
                  <a:pt x="7598" y="8944"/>
                  <a:pt x="9402" y="0"/>
                  <a:pt x="5956" y="0"/>
                </a:cubicBezTo>
                <a:close/>
              </a:path>
            </a:pathLst>
          </a:custGeom>
          <a:solidFill>
            <a:srgbClr val="FCB6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5220943" y="4566476"/>
            <a:ext cx="526748" cy="591855"/>
          </a:xfrm>
          <a:custGeom>
            <a:avLst/>
            <a:gdLst/>
            <a:ahLst/>
            <a:cxnLst/>
            <a:rect l="l" t="t" r="r" b="b"/>
            <a:pathLst>
              <a:path w="10469" h="11763" extrusionOk="0">
                <a:moveTo>
                  <a:pt x="6092" y="5109"/>
                </a:moveTo>
                <a:lnTo>
                  <a:pt x="6092" y="5109"/>
                </a:lnTo>
                <a:cubicBezTo>
                  <a:pt x="6095" y="5194"/>
                  <a:pt x="6096" y="5279"/>
                  <a:pt x="6096" y="5364"/>
                </a:cubicBezTo>
                <a:cubicBezTo>
                  <a:pt x="6096" y="5804"/>
                  <a:pt x="6127" y="6968"/>
                  <a:pt x="5702" y="7267"/>
                </a:cubicBezTo>
                <a:cubicBezTo>
                  <a:pt x="5642" y="7306"/>
                  <a:pt x="5614" y="7325"/>
                  <a:pt x="5603" y="7325"/>
                </a:cubicBezTo>
                <a:cubicBezTo>
                  <a:pt x="5582" y="7325"/>
                  <a:pt x="5618" y="7258"/>
                  <a:pt x="5608" y="7125"/>
                </a:cubicBezTo>
                <a:cubicBezTo>
                  <a:pt x="5608" y="6858"/>
                  <a:pt x="5655" y="6591"/>
                  <a:pt x="5734" y="6339"/>
                </a:cubicBezTo>
                <a:cubicBezTo>
                  <a:pt x="5826" y="5917"/>
                  <a:pt x="5944" y="5506"/>
                  <a:pt x="6092" y="5109"/>
                </a:cubicBezTo>
                <a:close/>
                <a:moveTo>
                  <a:pt x="3984" y="0"/>
                </a:moveTo>
                <a:cubicBezTo>
                  <a:pt x="3402" y="0"/>
                  <a:pt x="2831" y="448"/>
                  <a:pt x="2431" y="1054"/>
                </a:cubicBezTo>
                <a:cubicBezTo>
                  <a:pt x="1267" y="2831"/>
                  <a:pt x="889" y="5206"/>
                  <a:pt x="543" y="7251"/>
                </a:cubicBezTo>
                <a:cubicBezTo>
                  <a:pt x="307" y="8651"/>
                  <a:pt x="118" y="10051"/>
                  <a:pt x="8" y="11467"/>
                </a:cubicBezTo>
                <a:cubicBezTo>
                  <a:pt x="0" y="11545"/>
                  <a:pt x="59" y="11585"/>
                  <a:pt x="120" y="11585"/>
                </a:cubicBezTo>
                <a:cubicBezTo>
                  <a:pt x="181" y="11585"/>
                  <a:pt x="244" y="11545"/>
                  <a:pt x="244" y="11467"/>
                </a:cubicBezTo>
                <a:lnTo>
                  <a:pt x="260" y="11467"/>
                </a:lnTo>
                <a:cubicBezTo>
                  <a:pt x="433" y="9060"/>
                  <a:pt x="811" y="6669"/>
                  <a:pt x="1408" y="4341"/>
                </a:cubicBezTo>
                <a:cubicBezTo>
                  <a:pt x="1739" y="3099"/>
                  <a:pt x="2148" y="1368"/>
                  <a:pt x="3201" y="535"/>
                </a:cubicBezTo>
                <a:cubicBezTo>
                  <a:pt x="3476" y="321"/>
                  <a:pt x="3728" y="230"/>
                  <a:pt x="3958" y="230"/>
                </a:cubicBezTo>
                <a:cubicBezTo>
                  <a:pt x="4983" y="230"/>
                  <a:pt x="5579" y="2034"/>
                  <a:pt x="5797" y="2894"/>
                </a:cubicBezTo>
                <a:cubicBezTo>
                  <a:pt x="5923" y="3431"/>
                  <a:pt x="6014" y="3983"/>
                  <a:pt x="6061" y="4539"/>
                </a:cubicBezTo>
                <a:lnTo>
                  <a:pt x="6061" y="4539"/>
                </a:lnTo>
                <a:cubicBezTo>
                  <a:pt x="5781" y="5171"/>
                  <a:pt x="5576" y="5849"/>
                  <a:pt x="5435" y="6528"/>
                </a:cubicBezTo>
                <a:cubicBezTo>
                  <a:pt x="5404" y="6748"/>
                  <a:pt x="5215" y="7393"/>
                  <a:pt x="5435" y="7582"/>
                </a:cubicBezTo>
                <a:cubicBezTo>
                  <a:pt x="5500" y="7634"/>
                  <a:pt x="5562" y="7658"/>
                  <a:pt x="5619" y="7658"/>
                </a:cubicBezTo>
                <a:cubicBezTo>
                  <a:pt x="6140" y="7658"/>
                  <a:pt x="6332" y="5671"/>
                  <a:pt x="6332" y="5458"/>
                </a:cubicBezTo>
                <a:cubicBezTo>
                  <a:pt x="6337" y="5176"/>
                  <a:pt x="6333" y="4877"/>
                  <a:pt x="6316" y="4571"/>
                </a:cubicBezTo>
                <a:lnTo>
                  <a:pt x="6316" y="4571"/>
                </a:lnTo>
                <a:cubicBezTo>
                  <a:pt x="6361" y="4472"/>
                  <a:pt x="6408" y="4375"/>
                  <a:pt x="6457" y="4278"/>
                </a:cubicBezTo>
                <a:cubicBezTo>
                  <a:pt x="6756" y="3602"/>
                  <a:pt x="7165" y="3004"/>
                  <a:pt x="7684" y="2485"/>
                </a:cubicBezTo>
                <a:cubicBezTo>
                  <a:pt x="8007" y="2163"/>
                  <a:pt x="8669" y="1649"/>
                  <a:pt x="9235" y="1649"/>
                </a:cubicBezTo>
                <a:cubicBezTo>
                  <a:pt x="9358" y="1649"/>
                  <a:pt x="9478" y="1674"/>
                  <a:pt x="9588" y="1730"/>
                </a:cubicBezTo>
                <a:cubicBezTo>
                  <a:pt x="10469" y="2171"/>
                  <a:pt x="10075" y="4058"/>
                  <a:pt x="9965" y="4766"/>
                </a:cubicBezTo>
                <a:cubicBezTo>
                  <a:pt x="9588" y="7094"/>
                  <a:pt x="8864" y="9406"/>
                  <a:pt x="8046" y="11608"/>
                </a:cubicBezTo>
                <a:cubicBezTo>
                  <a:pt x="8018" y="11702"/>
                  <a:pt x="8091" y="11762"/>
                  <a:pt x="8164" y="11762"/>
                </a:cubicBezTo>
                <a:cubicBezTo>
                  <a:pt x="8213" y="11762"/>
                  <a:pt x="8263" y="11735"/>
                  <a:pt x="8282" y="11671"/>
                </a:cubicBezTo>
                <a:cubicBezTo>
                  <a:pt x="9226" y="9155"/>
                  <a:pt x="10170" y="6402"/>
                  <a:pt x="10327" y="3696"/>
                </a:cubicBezTo>
                <a:cubicBezTo>
                  <a:pt x="10390" y="2926"/>
                  <a:pt x="10406" y="1541"/>
                  <a:pt x="9383" y="1416"/>
                </a:cubicBezTo>
                <a:cubicBezTo>
                  <a:pt x="9320" y="1408"/>
                  <a:pt x="9257" y="1405"/>
                  <a:pt x="9195" y="1405"/>
                </a:cubicBezTo>
                <a:cubicBezTo>
                  <a:pt x="7877" y="1405"/>
                  <a:pt x="6820" y="2983"/>
                  <a:pt x="6277" y="4078"/>
                </a:cubicBezTo>
                <a:lnTo>
                  <a:pt x="6277" y="4078"/>
                </a:lnTo>
                <a:cubicBezTo>
                  <a:pt x="6149" y="2813"/>
                  <a:pt x="5790" y="1479"/>
                  <a:pt x="5026" y="566"/>
                </a:cubicBezTo>
                <a:cubicBezTo>
                  <a:pt x="4698" y="167"/>
                  <a:pt x="4339" y="0"/>
                  <a:pt x="3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47472"/>
            <a:ext cx="7717500" cy="914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ngo"/>
              <a:buNone/>
              <a:defRPr sz="3000">
                <a:solidFill>
                  <a:schemeClr val="dk1"/>
                </a:solidFill>
                <a:latin typeface="Chango"/>
                <a:ea typeface="Chango"/>
                <a:cs typeface="Chango"/>
                <a:sym typeface="Chango"/>
              </a:defRPr>
            </a:lvl1pPr>
            <a:lvl2pPr lvl="1"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2pPr>
            <a:lvl3pPr lvl="2"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3pPr>
            <a:lvl4pPr lvl="3"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4pPr>
            <a:lvl5pPr lvl="4"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5pPr>
            <a:lvl6pPr lvl="5"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6pPr>
            <a:lvl7pPr lvl="6"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7pPr>
            <a:lvl8pPr lvl="7"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8pPr>
            <a:lvl9pPr lvl="8" algn="ctr" rtl="0">
              <a:spcBef>
                <a:spcPts val="0"/>
              </a:spcBef>
              <a:spcAft>
                <a:spcPts val="0"/>
              </a:spcAft>
              <a:buClr>
                <a:schemeClr val="dk1"/>
              </a:buClr>
              <a:buSzPts val="3400"/>
              <a:buFont typeface="Chango"/>
              <a:buNone/>
              <a:defRPr sz="3400">
                <a:solidFill>
                  <a:schemeClr val="dk1"/>
                </a:solidFill>
                <a:latin typeface="Chango"/>
                <a:ea typeface="Chango"/>
                <a:cs typeface="Chango"/>
                <a:sym typeface="Chango"/>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1pPr>
            <a:lvl2pPr marL="914400" lvl="1"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2pPr>
            <a:lvl3pPr marL="1371600" lvl="2"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3pPr>
            <a:lvl4pPr marL="1828800" lvl="3"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4pPr>
            <a:lvl5pPr marL="2286000" lvl="4"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5pPr>
            <a:lvl6pPr marL="2743200" lvl="5"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6pPr>
            <a:lvl7pPr marL="3200400" lvl="6"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7pPr>
            <a:lvl8pPr marL="3657600" lvl="7" indent="-330200">
              <a:lnSpc>
                <a:spcPct val="100000"/>
              </a:lnSpc>
              <a:spcBef>
                <a:spcPts val="1600"/>
              </a:spcBef>
              <a:spcAft>
                <a:spcPts val="0"/>
              </a:spcAft>
              <a:buClr>
                <a:schemeClr val="dk1"/>
              </a:buClr>
              <a:buSzPts val="1600"/>
              <a:buFont typeface="Nunito Sans"/>
              <a:buChar char="○"/>
              <a:defRPr sz="1600">
                <a:solidFill>
                  <a:schemeClr val="dk1"/>
                </a:solidFill>
                <a:latin typeface="Nunito Sans"/>
                <a:ea typeface="Nunito Sans"/>
                <a:cs typeface="Nunito Sans"/>
                <a:sym typeface="Nunito Sans"/>
              </a:defRPr>
            </a:lvl8pPr>
            <a:lvl9pPr marL="4114800" lvl="8" indent="-330200">
              <a:lnSpc>
                <a:spcPct val="100000"/>
              </a:lnSpc>
              <a:spcBef>
                <a:spcPts val="1600"/>
              </a:spcBef>
              <a:spcAft>
                <a:spcPts val="1600"/>
              </a:spcAft>
              <a:buClr>
                <a:schemeClr val="dk1"/>
              </a:buClr>
              <a:buSzPts val="1600"/>
              <a:buFont typeface="Nunito Sans"/>
              <a:buChar char="■"/>
              <a:defRPr sz="1600">
                <a:solidFill>
                  <a:schemeClr val="dk1"/>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61" r:id="rId10"/>
    <p:sldLayoutId id="2147483663" r:id="rId11"/>
    <p:sldLayoutId id="2147483664" r:id="rId12"/>
    <p:sldLayoutId id="214748366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6433EC-62DB-4882-9412-9B8E930C28C1}" type="datetimeFigureOut">
              <a:rPr lang="en-US" smtClean="0"/>
              <a:t>3/15/2023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39940018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Shape 6"/>
          <p:cNvGrpSpPr/>
          <p:nvPr/>
        </p:nvGrpSpPr>
        <p:grpSpPr>
          <a:xfrm>
            <a:off x="-6" y="-23"/>
            <a:ext cx="9143797" cy="5143377"/>
            <a:chOff x="239950" y="872550"/>
            <a:chExt cx="7042900" cy="3961625"/>
          </a:xfrm>
        </p:grpSpPr>
        <p:sp>
          <p:nvSpPr>
            <p:cNvPr id="7" name="Shape 7"/>
            <p:cNvSpPr/>
            <p:nvPr/>
          </p:nvSpPr>
          <p:spPr>
            <a:xfrm>
              <a:off x="239950" y="872550"/>
              <a:ext cx="7042900" cy="3961625"/>
            </a:xfrm>
            <a:custGeom>
              <a:avLst/>
              <a:gdLst/>
              <a:ahLst/>
              <a:cxnLst/>
              <a:rect l="0" t="0" r="0" b="0"/>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
            <p:cNvSpPr/>
            <p:nvPr/>
          </p:nvSpPr>
          <p:spPr>
            <a:xfrm>
              <a:off x="239950" y="47617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9"/>
            <p:cNvSpPr/>
            <p:nvPr/>
          </p:nvSpPr>
          <p:spPr>
            <a:xfrm>
              <a:off x="239950" y="4690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10"/>
            <p:cNvSpPr/>
            <p:nvPr/>
          </p:nvSpPr>
          <p:spPr>
            <a:xfrm>
              <a:off x="239950" y="46177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11"/>
            <p:cNvSpPr/>
            <p:nvPr/>
          </p:nvSpPr>
          <p:spPr>
            <a:xfrm>
              <a:off x="239950" y="4546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12"/>
            <p:cNvSpPr/>
            <p:nvPr/>
          </p:nvSpPr>
          <p:spPr>
            <a:xfrm>
              <a:off x="239950" y="44737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13"/>
            <p:cNvSpPr/>
            <p:nvPr/>
          </p:nvSpPr>
          <p:spPr>
            <a:xfrm>
              <a:off x="239950" y="4402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14"/>
            <p:cNvSpPr/>
            <p:nvPr/>
          </p:nvSpPr>
          <p:spPr>
            <a:xfrm>
              <a:off x="239950" y="43297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15"/>
            <p:cNvSpPr/>
            <p:nvPr/>
          </p:nvSpPr>
          <p:spPr>
            <a:xfrm>
              <a:off x="239950" y="4258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16"/>
            <p:cNvSpPr/>
            <p:nvPr/>
          </p:nvSpPr>
          <p:spPr>
            <a:xfrm>
              <a:off x="239950" y="41858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17"/>
            <p:cNvSpPr/>
            <p:nvPr/>
          </p:nvSpPr>
          <p:spPr>
            <a:xfrm>
              <a:off x="239950" y="4114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18"/>
            <p:cNvSpPr/>
            <p:nvPr/>
          </p:nvSpPr>
          <p:spPr>
            <a:xfrm>
              <a:off x="239950" y="40418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Shape 19"/>
            <p:cNvSpPr/>
            <p:nvPr/>
          </p:nvSpPr>
          <p:spPr>
            <a:xfrm>
              <a:off x="239950" y="39693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20"/>
            <p:cNvSpPr/>
            <p:nvPr/>
          </p:nvSpPr>
          <p:spPr>
            <a:xfrm>
              <a:off x="239950" y="38978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21"/>
            <p:cNvSpPr/>
            <p:nvPr/>
          </p:nvSpPr>
          <p:spPr>
            <a:xfrm>
              <a:off x="239950" y="38254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 name="Shape 22"/>
            <p:cNvSpPr/>
            <p:nvPr/>
          </p:nvSpPr>
          <p:spPr>
            <a:xfrm>
              <a:off x="239950" y="37538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 name="Shape 23"/>
            <p:cNvSpPr/>
            <p:nvPr/>
          </p:nvSpPr>
          <p:spPr>
            <a:xfrm>
              <a:off x="239950" y="36814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24"/>
            <p:cNvSpPr/>
            <p:nvPr/>
          </p:nvSpPr>
          <p:spPr>
            <a:xfrm>
              <a:off x="239950" y="36099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 name="Shape 25"/>
            <p:cNvSpPr/>
            <p:nvPr/>
          </p:nvSpPr>
          <p:spPr>
            <a:xfrm>
              <a:off x="239950" y="35374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26"/>
            <p:cNvSpPr/>
            <p:nvPr/>
          </p:nvSpPr>
          <p:spPr>
            <a:xfrm>
              <a:off x="239950" y="34659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27"/>
            <p:cNvSpPr/>
            <p:nvPr/>
          </p:nvSpPr>
          <p:spPr>
            <a:xfrm>
              <a:off x="239950" y="33934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 name="Shape 28"/>
            <p:cNvSpPr/>
            <p:nvPr/>
          </p:nvSpPr>
          <p:spPr>
            <a:xfrm>
              <a:off x="239950" y="33219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 name="Shape 29"/>
            <p:cNvSpPr/>
            <p:nvPr/>
          </p:nvSpPr>
          <p:spPr>
            <a:xfrm>
              <a:off x="239950" y="32495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 name="Shape 30"/>
            <p:cNvSpPr/>
            <p:nvPr/>
          </p:nvSpPr>
          <p:spPr>
            <a:xfrm>
              <a:off x="239950" y="31770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 name="Shape 31"/>
            <p:cNvSpPr/>
            <p:nvPr/>
          </p:nvSpPr>
          <p:spPr>
            <a:xfrm>
              <a:off x="239950" y="31055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 name="Shape 32"/>
            <p:cNvSpPr/>
            <p:nvPr/>
          </p:nvSpPr>
          <p:spPr>
            <a:xfrm>
              <a:off x="239950" y="3033100"/>
              <a:ext cx="7042900" cy="0"/>
            </a:xfrm>
            <a:custGeom>
              <a:avLst/>
              <a:gdLst/>
              <a:ahLst/>
              <a:cxnLst/>
              <a:rect l="0" t="0" r="0" b="0"/>
              <a:pathLst>
                <a:path w="281716"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33"/>
            <p:cNvSpPr/>
            <p:nvPr/>
          </p:nvSpPr>
          <p:spPr>
            <a:xfrm>
              <a:off x="239950" y="296155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34"/>
            <p:cNvSpPr/>
            <p:nvPr/>
          </p:nvSpPr>
          <p:spPr>
            <a:xfrm>
              <a:off x="239950" y="28891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35"/>
            <p:cNvSpPr/>
            <p:nvPr/>
          </p:nvSpPr>
          <p:spPr>
            <a:xfrm>
              <a:off x="239950" y="281757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36"/>
            <p:cNvSpPr/>
            <p:nvPr/>
          </p:nvSpPr>
          <p:spPr>
            <a:xfrm>
              <a:off x="239950" y="27451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37"/>
            <p:cNvSpPr/>
            <p:nvPr/>
          </p:nvSpPr>
          <p:spPr>
            <a:xfrm>
              <a:off x="239950" y="2673600"/>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38"/>
            <p:cNvSpPr/>
            <p:nvPr/>
          </p:nvSpPr>
          <p:spPr>
            <a:xfrm>
              <a:off x="239950" y="26011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39"/>
            <p:cNvSpPr/>
            <p:nvPr/>
          </p:nvSpPr>
          <p:spPr>
            <a:xfrm>
              <a:off x="239950" y="2529625"/>
              <a:ext cx="7042900" cy="25"/>
            </a:xfrm>
            <a:custGeom>
              <a:avLst/>
              <a:gdLst/>
              <a:ahLst/>
              <a:cxnLst/>
              <a:rect l="0" t="0" r="0" b="0"/>
              <a:pathLst>
                <a:path w="281716" h="1" fill="none" extrusionOk="0">
                  <a:moveTo>
                    <a:pt x="0" y="1"/>
                  </a:moveTo>
                  <a:lnTo>
                    <a:pt x="281715" y="1"/>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40"/>
            <p:cNvSpPr/>
            <p:nvPr/>
          </p:nvSpPr>
          <p:spPr>
            <a:xfrm>
              <a:off x="239950" y="24572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41"/>
            <p:cNvSpPr/>
            <p:nvPr/>
          </p:nvSpPr>
          <p:spPr>
            <a:xfrm>
              <a:off x="239950" y="23847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42"/>
            <p:cNvSpPr/>
            <p:nvPr/>
          </p:nvSpPr>
          <p:spPr>
            <a:xfrm>
              <a:off x="239950" y="23132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3" name="Shape 43"/>
            <p:cNvSpPr/>
            <p:nvPr/>
          </p:nvSpPr>
          <p:spPr>
            <a:xfrm>
              <a:off x="239950" y="22407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 name="Shape 44"/>
            <p:cNvSpPr/>
            <p:nvPr/>
          </p:nvSpPr>
          <p:spPr>
            <a:xfrm>
              <a:off x="239950" y="21692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 name="Shape 45"/>
            <p:cNvSpPr/>
            <p:nvPr/>
          </p:nvSpPr>
          <p:spPr>
            <a:xfrm>
              <a:off x="239950" y="20968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 name="Shape 46"/>
            <p:cNvSpPr/>
            <p:nvPr/>
          </p:nvSpPr>
          <p:spPr>
            <a:xfrm>
              <a:off x="239950" y="20252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 name="Shape 47"/>
            <p:cNvSpPr/>
            <p:nvPr/>
          </p:nvSpPr>
          <p:spPr>
            <a:xfrm>
              <a:off x="239950" y="19528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 name="Shape 48"/>
            <p:cNvSpPr/>
            <p:nvPr/>
          </p:nvSpPr>
          <p:spPr>
            <a:xfrm>
              <a:off x="239950" y="18813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 name="Shape 49"/>
            <p:cNvSpPr/>
            <p:nvPr/>
          </p:nvSpPr>
          <p:spPr>
            <a:xfrm>
              <a:off x="239950" y="18088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 name="Shape 50"/>
            <p:cNvSpPr/>
            <p:nvPr/>
          </p:nvSpPr>
          <p:spPr>
            <a:xfrm>
              <a:off x="239950" y="17373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 name="Shape 51"/>
            <p:cNvSpPr/>
            <p:nvPr/>
          </p:nvSpPr>
          <p:spPr>
            <a:xfrm>
              <a:off x="239950" y="16648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 name="Shape 52"/>
            <p:cNvSpPr/>
            <p:nvPr/>
          </p:nvSpPr>
          <p:spPr>
            <a:xfrm>
              <a:off x="239950" y="15924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3" name="Shape 53"/>
            <p:cNvSpPr/>
            <p:nvPr/>
          </p:nvSpPr>
          <p:spPr>
            <a:xfrm>
              <a:off x="239950" y="15209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4" name="Shape 54"/>
            <p:cNvSpPr/>
            <p:nvPr/>
          </p:nvSpPr>
          <p:spPr>
            <a:xfrm>
              <a:off x="239950" y="14484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 name="Shape 55"/>
            <p:cNvSpPr/>
            <p:nvPr/>
          </p:nvSpPr>
          <p:spPr>
            <a:xfrm>
              <a:off x="239950" y="13769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 name="Shape 56"/>
            <p:cNvSpPr/>
            <p:nvPr/>
          </p:nvSpPr>
          <p:spPr>
            <a:xfrm>
              <a:off x="239950" y="13044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7" name="Shape 57"/>
            <p:cNvSpPr/>
            <p:nvPr/>
          </p:nvSpPr>
          <p:spPr>
            <a:xfrm>
              <a:off x="239950" y="123295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8" name="Shape 58"/>
            <p:cNvSpPr/>
            <p:nvPr/>
          </p:nvSpPr>
          <p:spPr>
            <a:xfrm>
              <a:off x="239950" y="11605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 name="Shape 59"/>
            <p:cNvSpPr/>
            <p:nvPr/>
          </p:nvSpPr>
          <p:spPr>
            <a:xfrm>
              <a:off x="239950" y="108897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0" name="Shape 60"/>
            <p:cNvSpPr/>
            <p:nvPr/>
          </p:nvSpPr>
          <p:spPr>
            <a:xfrm>
              <a:off x="239950" y="1016525"/>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p:nvPr/>
          </p:nvSpPr>
          <p:spPr>
            <a:xfrm>
              <a:off x="239950" y="945000"/>
              <a:ext cx="7042900" cy="25"/>
            </a:xfrm>
            <a:custGeom>
              <a:avLst/>
              <a:gdLst/>
              <a:ahLst/>
              <a:cxnLst/>
              <a:rect l="0" t="0" r="0" b="0"/>
              <a:pathLst>
                <a:path w="281716" h="1" fill="none" extrusionOk="0">
                  <a:moveTo>
                    <a:pt x="0" y="0"/>
                  </a:moveTo>
                  <a:lnTo>
                    <a:pt x="281715" y="0"/>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2" name="Shape 62"/>
            <p:cNvSpPr/>
            <p:nvPr/>
          </p:nvSpPr>
          <p:spPr>
            <a:xfrm>
              <a:off x="7210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3" name="Shape 63"/>
            <p:cNvSpPr/>
            <p:nvPr/>
          </p:nvSpPr>
          <p:spPr>
            <a:xfrm>
              <a:off x="7137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4" name="Shape 64"/>
            <p:cNvSpPr/>
            <p:nvPr/>
          </p:nvSpPr>
          <p:spPr>
            <a:xfrm>
              <a:off x="70645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5" name="Shape 65"/>
            <p:cNvSpPr/>
            <p:nvPr/>
          </p:nvSpPr>
          <p:spPr>
            <a:xfrm>
              <a:off x="69921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6" name="Shape 66"/>
            <p:cNvSpPr/>
            <p:nvPr/>
          </p:nvSpPr>
          <p:spPr>
            <a:xfrm>
              <a:off x="69196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7" name="Shape 67"/>
            <p:cNvSpPr/>
            <p:nvPr/>
          </p:nvSpPr>
          <p:spPr>
            <a:xfrm>
              <a:off x="6847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8" name="Shape 68"/>
            <p:cNvSpPr/>
            <p:nvPr/>
          </p:nvSpPr>
          <p:spPr>
            <a:xfrm>
              <a:off x="6774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9" name="Shape 69"/>
            <p:cNvSpPr/>
            <p:nvPr/>
          </p:nvSpPr>
          <p:spPr>
            <a:xfrm>
              <a:off x="6702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0" name="Shape 70"/>
            <p:cNvSpPr/>
            <p:nvPr/>
          </p:nvSpPr>
          <p:spPr>
            <a:xfrm>
              <a:off x="66289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1" name="Shape 71"/>
            <p:cNvSpPr/>
            <p:nvPr/>
          </p:nvSpPr>
          <p:spPr>
            <a:xfrm>
              <a:off x="65565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2" name="Shape 72"/>
            <p:cNvSpPr/>
            <p:nvPr/>
          </p:nvSpPr>
          <p:spPr>
            <a:xfrm>
              <a:off x="64840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3" name="Shape 73"/>
            <p:cNvSpPr/>
            <p:nvPr/>
          </p:nvSpPr>
          <p:spPr>
            <a:xfrm>
              <a:off x="6411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4" name="Shape 74"/>
            <p:cNvSpPr/>
            <p:nvPr/>
          </p:nvSpPr>
          <p:spPr>
            <a:xfrm>
              <a:off x="633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5" name="Shape 75"/>
            <p:cNvSpPr/>
            <p:nvPr/>
          </p:nvSpPr>
          <p:spPr>
            <a:xfrm>
              <a:off x="6266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 name="Shape 76"/>
            <p:cNvSpPr/>
            <p:nvPr/>
          </p:nvSpPr>
          <p:spPr>
            <a:xfrm>
              <a:off x="61933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7" name="Shape 77"/>
            <p:cNvSpPr/>
            <p:nvPr/>
          </p:nvSpPr>
          <p:spPr>
            <a:xfrm>
              <a:off x="61209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8" name="Shape 78"/>
            <p:cNvSpPr/>
            <p:nvPr/>
          </p:nvSpPr>
          <p:spPr>
            <a:xfrm>
              <a:off x="60484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9" name="Shape 79"/>
            <p:cNvSpPr/>
            <p:nvPr/>
          </p:nvSpPr>
          <p:spPr>
            <a:xfrm>
              <a:off x="5976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0" name="Shape 80"/>
            <p:cNvSpPr/>
            <p:nvPr/>
          </p:nvSpPr>
          <p:spPr>
            <a:xfrm>
              <a:off x="5903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 name="Shape 81"/>
            <p:cNvSpPr/>
            <p:nvPr/>
          </p:nvSpPr>
          <p:spPr>
            <a:xfrm>
              <a:off x="58302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2" name="Shape 82"/>
            <p:cNvSpPr/>
            <p:nvPr/>
          </p:nvSpPr>
          <p:spPr>
            <a:xfrm>
              <a:off x="57577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 name="Shape 83"/>
            <p:cNvSpPr/>
            <p:nvPr/>
          </p:nvSpPr>
          <p:spPr>
            <a:xfrm>
              <a:off x="56853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 name="Shape 84"/>
            <p:cNvSpPr/>
            <p:nvPr/>
          </p:nvSpPr>
          <p:spPr>
            <a:xfrm>
              <a:off x="56129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 name="Shape 85"/>
            <p:cNvSpPr/>
            <p:nvPr/>
          </p:nvSpPr>
          <p:spPr>
            <a:xfrm>
              <a:off x="5540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6" name="Shape 86"/>
            <p:cNvSpPr/>
            <p:nvPr/>
          </p:nvSpPr>
          <p:spPr>
            <a:xfrm>
              <a:off x="5468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 name="Shape 87"/>
            <p:cNvSpPr/>
            <p:nvPr/>
          </p:nvSpPr>
          <p:spPr>
            <a:xfrm>
              <a:off x="53946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 name="Shape 88"/>
            <p:cNvSpPr/>
            <p:nvPr/>
          </p:nvSpPr>
          <p:spPr>
            <a:xfrm>
              <a:off x="53222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 name="Shape 89"/>
            <p:cNvSpPr/>
            <p:nvPr/>
          </p:nvSpPr>
          <p:spPr>
            <a:xfrm>
              <a:off x="52497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 name="Shape 90"/>
            <p:cNvSpPr/>
            <p:nvPr/>
          </p:nvSpPr>
          <p:spPr>
            <a:xfrm>
              <a:off x="5177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 name="Shape 91"/>
            <p:cNvSpPr/>
            <p:nvPr/>
          </p:nvSpPr>
          <p:spPr>
            <a:xfrm>
              <a:off x="510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2" name="Shape 92"/>
            <p:cNvSpPr/>
            <p:nvPr/>
          </p:nvSpPr>
          <p:spPr>
            <a:xfrm>
              <a:off x="5032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3" name="Shape 93"/>
            <p:cNvSpPr/>
            <p:nvPr/>
          </p:nvSpPr>
          <p:spPr>
            <a:xfrm>
              <a:off x="49590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 name="Shape 94"/>
            <p:cNvSpPr/>
            <p:nvPr/>
          </p:nvSpPr>
          <p:spPr>
            <a:xfrm>
              <a:off x="48866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5" name="Shape 95"/>
            <p:cNvSpPr/>
            <p:nvPr/>
          </p:nvSpPr>
          <p:spPr>
            <a:xfrm>
              <a:off x="48141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 name="Shape 96"/>
            <p:cNvSpPr/>
            <p:nvPr/>
          </p:nvSpPr>
          <p:spPr>
            <a:xfrm>
              <a:off x="4741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7" name="Shape 97"/>
            <p:cNvSpPr/>
            <p:nvPr/>
          </p:nvSpPr>
          <p:spPr>
            <a:xfrm>
              <a:off x="4669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8" name="Shape 98"/>
            <p:cNvSpPr/>
            <p:nvPr/>
          </p:nvSpPr>
          <p:spPr>
            <a:xfrm>
              <a:off x="4596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9" name="Shape 99"/>
            <p:cNvSpPr/>
            <p:nvPr/>
          </p:nvSpPr>
          <p:spPr>
            <a:xfrm>
              <a:off x="45234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0" name="Shape 100"/>
            <p:cNvSpPr/>
            <p:nvPr/>
          </p:nvSpPr>
          <p:spPr>
            <a:xfrm>
              <a:off x="44510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p:nvPr/>
          </p:nvSpPr>
          <p:spPr>
            <a:xfrm>
              <a:off x="43785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02"/>
            <p:cNvSpPr/>
            <p:nvPr/>
          </p:nvSpPr>
          <p:spPr>
            <a:xfrm>
              <a:off x="4306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03"/>
            <p:cNvSpPr/>
            <p:nvPr/>
          </p:nvSpPr>
          <p:spPr>
            <a:xfrm>
              <a:off x="4233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41603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40878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40154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3942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8" name="Shape 108"/>
            <p:cNvSpPr/>
            <p:nvPr/>
          </p:nvSpPr>
          <p:spPr>
            <a:xfrm>
              <a:off x="38705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9" name="Shape 109"/>
            <p:cNvSpPr/>
            <p:nvPr/>
          </p:nvSpPr>
          <p:spPr>
            <a:xfrm>
              <a:off x="3798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110"/>
            <p:cNvSpPr/>
            <p:nvPr/>
          </p:nvSpPr>
          <p:spPr>
            <a:xfrm>
              <a:off x="37247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 name="Shape 111"/>
            <p:cNvSpPr/>
            <p:nvPr/>
          </p:nvSpPr>
          <p:spPr>
            <a:xfrm>
              <a:off x="36522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 name="Shape 112"/>
            <p:cNvSpPr/>
            <p:nvPr/>
          </p:nvSpPr>
          <p:spPr>
            <a:xfrm>
              <a:off x="35798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 name="Shape 113"/>
            <p:cNvSpPr/>
            <p:nvPr/>
          </p:nvSpPr>
          <p:spPr>
            <a:xfrm>
              <a:off x="3507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3434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3362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32891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32166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31442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9" name="Shape 119"/>
            <p:cNvSpPr/>
            <p:nvPr/>
          </p:nvSpPr>
          <p:spPr>
            <a:xfrm>
              <a:off x="3071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0" name="Shape 120"/>
            <p:cNvSpPr/>
            <p:nvPr/>
          </p:nvSpPr>
          <p:spPr>
            <a:xfrm>
              <a:off x="2999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1" name="Shape 121"/>
            <p:cNvSpPr/>
            <p:nvPr/>
          </p:nvSpPr>
          <p:spPr>
            <a:xfrm>
              <a:off x="292595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2" name="Shape 122"/>
            <p:cNvSpPr/>
            <p:nvPr/>
          </p:nvSpPr>
          <p:spPr>
            <a:xfrm>
              <a:off x="28535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3" name="Shape 123"/>
            <p:cNvSpPr/>
            <p:nvPr/>
          </p:nvSpPr>
          <p:spPr>
            <a:xfrm>
              <a:off x="27810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4" name="Shape 124"/>
            <p:cNvSpPr/>
            <p:nvPr/>
          </p:nvSpPr>
          <p:spPr>
            <a:xfrm>
              <a:off x="27086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5" name="Shape 125"/>
            <p:cNvSpPr/>
            <p:nvPr/>
          </p:nvSpPr>
          <p:spPr>
            <a:xfrm>
              <a:off x="2636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a:off x="2563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p:nvPr/>
          </p:nvSpPr>
          <p:spPr>
            <a:xfrm>
              <a:off x="24903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8" name="Shape 128"/>
            <p:cNvSpPr/>
            <p:nvPr/>
          </p:nvSpPr>
          <p:spPr>
            <a:xfrm>
              <a:off x="24179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23454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2273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2200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2128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205477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1982325"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19098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1837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a:off x="1764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p:nvPr/>
          </p:nvSpPr>
          <p:spPr>
            <a:xfrm>
              <a:off x="1692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p:nvPr/>
          </p:nvSpPr>
          <p:spPr>
            <a:xfrm>
              <a:off x="16191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p:nvPr/>
          </p:nvSpPr>
          <p:spPr>
            <a:xfrm>
              <a:off x="15467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 name="Shape 141"/>
            <p:cNvSpPr/>
            <p:nvPr/>
          </p:nvSpPr>
          <p:spPr>
            <a:xfrm>
              <a:off x="14742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2" name="Shape 142"/>
            <p:cNvSpPr/>
            <p:nvPr/>
          </p:nvSpPr>
          <p:spPr>
            <a:xfrm>
              <a:off x="1401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1329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p:nvPr/>
          </p:nvSpPr>
          <p:spPr>
            <a:xfrm>
              <a:off x="12560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 name="Shape 145"/>
            <p:cNvSpPr/>
            <p:nvPr/>
          </p:nvSpPr>
          <p:spPr>
            <a:xfrm>
              <a:off x="11835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6" name="Shape 146"/>
            <p:cNvSpPr/>
            <p:nvPr/>
          </p:nvSpPr>
          <p:spPr>
            <a:xfrm>
              <a:off x="11111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7" name="Shape 147"/>
            <p:cNvSpPr/>
            <p:nvPr/>
          </p:nvSpPr>
          <p:spPr>
            <a:xfrm>
              <a:off x="10387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p:nvPr/>
          </p:nvSpPr>
          <p:spPr>
            <a:xfrm>
              <a:off x="9662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9" name="Shape 149"/>
            <p:cNvSpPr/>
            <p:nvPr/>
          </p:nvSpPr>
          <p:spPr>
            <a:xfrm>
              <a:off x="8938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p:nvPr/>
          </p:nvSpPr>
          <p:spPr>
            <a:xfrm>
              <a:off x="82042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 name="Shape 151"/>
            <p:cNvSpPr/>
            <p:nvPr/>
          </p:nvSpPr>
          <p:spPr>
            <a:xfrm>
              <a:off x="747975"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p:nvPr/>
          </p:nvSpPr>
          <p:spPr>
            <a:xfrm>
              <a:off x="6755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6031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4" name="Shape 154"/>
            <p:cNvSpPr/>
            <p:nvPr/>
          </p:nvSpPr>
          <p:spPr>
            <a:xfrm>
              <a:off x="5306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5" name="Shape 155"/>
            <p:cNvSpPr/>
            <p:nvPr/>
          </p:nvSpPr>
          <p:spPr>
            <a:xfrm>
              <a:off x="458200" y="872550"/>
              <a:ext cx="25" cy="3961625"/>
            </a:xfrm>
            <a:custGeom>
              <a:avLst/>
              <a:gdLst/>
              <a:ahLst/>
              <a:cxnLst/>
              <a:rect l="0" t="0" r="0" b="0"/>
              <a:pathLst>
                <a:path w="1" h="158465" fill="none" extrusionOk="0">
                  <a:moveTo>
                    <a:pt x="1" y="0"/>
                  </a:moveTo>
                  <a:lnTo>
                    <a:pt x="1"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6" name="Shape 156"/>
            <p:cNvSpPr/>
            <p:nvPr/>
          </p:nvSpPr>
          <p:spPr>
            <a:xfrm>
              <a:off x="38485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7" name="Shape 157"/>
            <p:cNvSpPr/>
            <p:nvPr/>
          </p:nvSpPr>
          <p:spPr>
            <a:xfrm>
              <a:off x="312400" y="872550"/>
              <a:ext cx="25" cy="3961625"/>
            </a:xfrm>
            <a:custGeom>
              <a:avLst/>
              <a:gdLst/>
              <a:ahLst/>
              <a:cxnLst/>
              <a:rect l="0" t="0" r="0" b="0"/>
              <a:pathLst>
                <a:path w="1" h="158465" fill="none" extrusionOk="0">
                  <a:moveTo>
                    <a:pt x="0" y="0"/>
                  </a:moveTo>
                  <a:lnTo>
                    <a:pt x="0" y="158464"/>
                  </a:lnTo>
                </a:path>
              </a:pathLst>
            </a:custGeom>
            <a:noFill/>
            <a:ln w="9525" cap="rnd" cmpd="sng">
              <a:solidFill>
                <a:srgbClr val="EFEFE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58" name="Shape 158"/>
          <p:cNvSpPr txBox="1">
            <a:spLocks noGrp="1"/>
          </p:cNvSpPr>
          <p:nvPr>
            <p:ph type="title"/>
          </p:nvPr>
        </p:nvSpPr>
        <p:spPr>
          <a:xfrm>
            <a:off x="747925" y="225025"/>
            <a:ext cx="6791700" cy="857400"/>
          </a:xfrm>
          <a:prstGeom prst="rect">
            <a:avLst/>
          </a:prstGeom>
          <a:noFill/>
          <a:ln>
            <a:noFill/>
          </a:ln>
        </p:spPr>
        <p:txBody>
          <a:bodyPr lIns="91425" tIns="91425" rIns="91425" bIns="91425" anchor="b" anchorCtr="0"/>
          <a:lstStyle>
            <a:lvl1pPr lvl="0">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1pPr>
            <a:lvl2pPr lvl="1">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2pPr>
            <a:lvl3pPr lvl="2">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3pPr>
            <a:lvl4pPr lvl="3">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4pPr>
            <a:lvl5pPr lvl="4">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5pPr>
            <a:lvl6pPr lvl="5">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6pPr>
            <a:lvl7pPr lvl="6">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7pPr>
            <a:lvl8pPr lvl="7">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8pPr>
            <a:lvl9pPr lvl="8">
              <a:spcBef>
                <a:spcPts val="0"/>
              </a:spcBef>
              <a:buClr>
                <a:srgbClr val="3C78D8"/>
              </a:buClr>
              <a:buSzPct val="100000"/>
              <a:buFont typeface="Sniglet" panose="04070505030100020000"/>
              <a:buNone/>
              <a:defRPr sz="1800" b="1">
                <a:solidFill>
                  <a:srgbClr val="3C78D8"/>
                </a:solidFill>
                <a:latin typeface="Sniglet" panose="04070505030100020000"/>
                <a:ea typeface="Sniglet" panose="04070505030100020000"/>
                <a:cs typeface="Sniglet" panose="04070505030100020000"/>
                <a:sym typeface="Sniglet" panose="04070505030100020000"/>
              </a:defRPr>
            </a:lvl9pPr>
          </a:lstStyle>
          <a:p>
            <a:endParaRPr/>
          </a:p>
        </p:txBody>
      </p:sp>
      <p:sp>
        <p:nvSpPr>
          <p:cNvPr id="159" name="Shape 159"/>
          <p:cNvSpPr txBox="1">
            <a:spLocks noGrp="1"/>
          </p:cNvSpPr>
          <p:nvPr>
            <p:ph type="body" idx="1"/>
          </p:nvPr>
        </p:nvSpPr>
        <p:spPr>
          <a:xfrm>
            <a:off x="747925" y="1314900"/>
            <a:ext cx="6791700" cy="3610800"/>
          </a:xfrm>
          <a:prstGeom prst="rect">
            <a:avLst/>
          </a:prstGeom>
          <a:noFill/>
          <a:ln>
            <a:noFill/>
          </a:ln>
        </p:spPr>
        <p:txBody>
          <a:bodyPr lIns="91425" tIns="91425" rIns="91425" bIns="91425" anchor="t" anchorCtr="0"/>
          <a:lstStyle>
            <a:lvl1pPr lvl="0">
              <a:spcBef>
                <a:spcPts val="600"/>
              </a:spcBef>
              <a:buClr>
                <a:srgbClr val="3D4965"/>
              </a:buClr>
              <a:buSzPct val="100000"/>
              <a:buFont typeface="Dosis" panose="02010503020202060003"/>
              <a:buChar char="✘"/>
              <a:defRPr sz="2600">
                <a:solidFill>
                  <a:srgbClr val="3D4965"/>
                </a:solidFill>
                <a:latin typeface="Dosis" panose="02010503020202060003"/>
                <a:ea typeface="Dosis" panose="02010503020202060003"/>
                <a:cs typeface="Dosis" panose="02010503020202060003"/>
                <a:sym typeface="Dosis" panose="02010503020202060003"/>
              </a:defRPr>
            </a:lvl1pPr>
            <a:lvl2pPr lvl="1">
              <a:spcBef>
                <a:spcPts val="480"/>
              </a:spcBef>
              <a:buClr>
                <a:srgbClr val="3D4965"/>
              </a:buClr>
              <a:buSzPct val="100000"/>
              <a:buFont typeface="Dosis" panose="02010503020202060003"/>
              <a:buChar char="✗"/>
              <a:defRPr sz="2000">
                <a:solidFill>
                  <a:srgbClr val="3D4965"/>
                </a:solidFill>
                <a:latin typeface="Dosis" panose="02010503020202060003"/>
                <a:ea typeface="Dosis" panose="02010503020202060003"/>
                <a:cs typeface="Dosis" panose="02010503020202060003"/>
                <a:sym typeface="Dosis" panose="02010503020202060003"/>
              </a:defRPr>
            </a:lvl2pPr>
            <a:lvl3pPr lvl="2">
              <a:spcBef>
                <a:spcPts val="480"/>
              </a:spcBef>
              <a:buClr>
                <a:srgbClr val="3D4965"/>
              </a:buClr>
              <a:buSzPct val="100000"/>
              <a:buFont typeface="Dosis" panose="02010503020202060003"/>
              <a:defRPr sz="2000">
                <a:solidFill>
                  <a:srgbClr val="3D4965"/>
                </a:solidFill>
                <a:latin typeface="Dosis" panose="02010503020202060003"/>
                <a:ea typeface="Dosis" panose="02010503020202060003"/>
                <a:cs typeface="Dosis" panose="02010503020202060003"/>
                <a:sym typeface="Dosis" panose="02010503020202060003"/>
              </a:defRPr>
            </a:lvl3pPr>
            <a:lvl4pPr lvl="3">
              <a:spcBef>
                <a:spcPts val="360"/>
              </a:spcBef>
              <a:buClr>
                <a:srgbClr val="3D4965"/>
              </a:buClr>
              <a:buSzPct val="100000"/>
              <a:buFont typeface="Dosis" panose="02010503020202060003"/>
              <a:defRPr sz="1800">
                <a:solidFill>
                  <a:srgbClr val="3D4965"/>
                </a:solidFill>
                <a:latin typeface="Dosis" panose="02010503020202060003"/>
                <a:ea typeface="Dosis" panose="02010503020202060003"/>
                <a:cs typeface="Dosis" panose="02010503020202060003"/>
                <a:sym typeface="Dosis" panose="02010503020202060003"/>
              </a:defRPr>
            </a:lvl4pPr>
            <a:lvl5pPr lvl="4">
              <a:spcBef>
                <a:spcPts val="360"/>
              </a:spcBef>
              <a:buClr>
                <a:srgbClr val="3D4965"/>
              </a:buClr>
              <a:buSzPct val="100000"/>
              <a:buFont typeface="Dosis" panose="02010503020202060003"/>
              <a:defRPr sz="1800">
                <a:solidFill>
                  <a:srgbClr val="3D4965"/>
                </a:solidFill>
                <a:latin typeface="Dosis" panose="02010503020202060003"/>
                <a:ea typeface="Dosis" panose="02010503020202060003"/>
                <a:cs typeface="Dosis" panose="02010503020202060003"/>
                <a:sym typeface="Dosis" panose="02010503020202060003"/>
              </a:defRPr>
            </a:lvl5pPr>
            <a:lvl6pPr lvl="5">
              <a:spcBef>
                <a:spcPts val="360"/>
              </a:spcBef>
              <a:buClr>
                <a:srgbClr val="3D4965"/>
              </a:buClr>
              <a:buSzPct val="100000"/>
              <a:buFont typeface="Dosis" panose="02010503020202060003"/>
              <a:defRPr sz="1800">
                <a:solidFill>
                  <a:srgbClr val="3D4965"/>
                </a:solidFill>
                <a:latin typeface="Dosis" panose="02010503020202060003"/>
                <a:ea typeface="Dosis" panose="02010503020202060003"/>
                <a:cs typeface="Dosis" panose="02010503020202060003"/>
                <a:sym typeface="Dosis" panose="02010503020202060003"/>
              </a:defRPr>
            </a:lvl6pPr>
            <a:lvl7pPr lvl="6">
              <a:spcBef>
                <a:spcPts val="360"/>
              </a:spcBef>
              <a:buClr>
                <a:srgbClr val="3D4965"/>
              </a:buClr>
              <a:buSzPct val="100000"/>
              <a:buFont typeface="Dosis" panose="02010503020202060003"/>
              <a:defRPr sz="1800">
                <a:solidFill>
                  <a:srgbClr val="3D4965"/>
                </a:solidFill>
                <a:latin typeface="Dosis" panose="02010503020202060003"/>
                <a:ea typeface="Dosis" panose="02010503020202060003"/>
                <a:cs typeface="Dosis" panose="02010503020202060003"/>
                <a:sym typeface="Dosis" panose="02010503020202060003"/>
              </a:defRPr>
            </a:lvl7pPr>
            <a:lvl8pPr lvl="7">
              <a:spcBef>
                <a:spcPts val="360"/>
              </a:spcBef>
              <a:buClr>
                <a:srgbClr val="3D4965"/>
              </a:buClr>
              <a:buSzPct val="100000"/>
              <a:buFont typeface="Dosis" panose="02010503020202060003"/>
              <a:defRPr sz="1800">
                <a:solidFill>
                  <a:srgbClr val="3D4965"/>
                </a:solidFill>
                <a:latin typeface="Dosis" panose="02010503020202060003"/>
                <a:ea typeface="Dosis" panose="02010503020202060003"/>
                <a:cs typeface="Dosis" panose="02010503020202060003"/>
                <a:sym typeface="Dosis" panose="02010503020202060003"/>
              </a:defRPr>
            </a:lvl8pPr>
            <a:lvl9pPr lvl="8">
              <a:spcBef>
                <a:spcPts val="360"/>
              </a:spcBef>
              <a:buClr>
                <a:srgbClr val="3D4965"/>
              </a:buClr>
              <a:buSzPct val="100000"/>
              <a:buFont typeface="Dosis" panose="02010503020202060003"/>
              <a:defRPr sz="1800">
                <a:solidFill>
                  <a:srgbClr val="3D4965"/>
                </a:solidFill>
                <a:latin typeface="Dosis" panose="02010503020202060003"/>
                <a:ea typeface="Dosis" panose="02010503020202060003"/>
                <a:cs typeface="Dosis" panose="02010503020202060003"/>
                <a:sym typeface="Dosis" panose="02010503020202060003"/>
              </a:defRPr>
            </a:lvl9pPr>
          </a:lstStyle>
          <a:p>
            <a:endParaRPr/>
          </a:p>
        </p:txBody>
      </p:sp>
    </p:spTree>
    <p:extLst>
      <p:ext uri="{BB962C8B-B14F-4D97-AF65-F5344CB8AC3E}">
        <p14:creationId xmlns:p14="http://schemas.microsoft.com/office/powerpoint/2010/main" val="51471438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3.xml"/><Relationship Id="rId1" Type="http://schemas.openxmlformats.org/officeDocument/2006/relationships/video" Target="https://www.youtube.com/embed/PWQm4ynYVSE?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gif"/><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gif"/><Relationship Id="rId11" Type="http://schemas.openxmlformats.org/officeDocument/2006/relationships/image" Target="../media/image11.gif"/><Relationship Id="rId5" Type="http://schemas.openxmlformats.org/officeDocument/2006/relationships/audio" Target="../media/audio4.wav"/><Relationship Id="rId15" Type="http://schemas.openxmlformats.org/officeDocument/2006/relationships/image" Target="../media/image13.gif"/><Relationship Id="rId10" Type="http://schemas.openxmlformats.org/officeDocument/2006/relationships/image" Target="../media/image10.gif"/><Relationship Id="rId4" Type="http://schemas.openxmlformats.org/officeDocument/2006/relationships/audio" Target="../media/audio3.wav"/><Relationship Id="rId9" Type="http://schemas.openxmlformats.org/officeDocument/2006/relationships/image" Target="../media/image9.gif"/><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5.wav"/><Relationship Id="rId1" Type="http://schemas.openxmlformats.org/officeDocument/2006/relationships/slideLayout" Target="../slideLayouts/slideLayout35.xml"/><Relationship Id="rId5" Type="http://schemas.openxmlformats.org/officeDocument/2006/relationships/image" Target="../media/image68.gif"/><Relationship Id="rId4" Type="http://schemas.openxmlformats.org/officeDocument/2006/relationships/image" Target="../media/image67.gif"/></Relationships>
</file>

<file path=ppt/slides/_rels/slide37.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6.wav"/><Relationship Id="rId7" Type="http://schemas.openxmlformats.org/officeDocument/2006/relationships/image" Target="../media/image67.gif"/><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audio" Target="../media/audio7.wav"/></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7.wav"/><Relationship Id="rId7" Type="http://schemas.openxmlformats.org/officeDocument/2006/relationships/image" Target="../media/image67.gif"/><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70.gif"/><Relationship Id="rId5" Type="http://schemas.openxmlformats.org/officeDocument/2006/relationships/image" Target="../media/image69.png"/><Relationship Id="rId4" Type="http://schemas.openxmlformats.org/officeDocument/2006/relationships/audio" Target="../media/audio6.wav"/><Relationship Id="rId9" Type="http://schemas.openxmlformats.org/officeDocument/2006/relationships/image" Target="../media/image68.gif"/></Relationships>
</file>

<file path=ppt/slides/_rels/slide39.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68.gif"/><Relationship Id="rId2" Type="http://schemas.openxmlformats.org/officeDocument/2006/relationships/audio" Target="../media/audio6.wav"/><Relationship Id="rId1" Type="http://schemas.openxmlformats.org/officeDocument/2006/relationships/slideLayout" Target="../slideLayouts/slideLayout36.xml"/><Relationship Id="rId6" Type="http://schemas.openxmlformats.org/officeDocument/2006/relationships/image" Target="../media/image67.gif"/><Relationship Id="rId5" Type="http://schemas.openxmlformats.org/officeDocument/2006/relationships/image" Target="../media/image70.gif"/><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2.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gif"/><Relationship Id="rId11" Type="http://schemas.openxmlformats.org/officeDocument/2006/relationships/image" Target="../media/image12.png"/><Relationship Id="rId5" Type="http://schemas.openxmlformats.org/officeDocument/2006/relationships/image" Target="../media/image8.gif"/><Relationship Id="rId10" Type="http://schemas.openxmlformats.org/officeDocument/2006/relationships/image" Target="../media/image11.gif"/><Relationship Id="rId4" Type="http://schemas.openxmlformats.org/officeDocument/2006/relationships/audio" Target="../media/audio4.wav"/><Relationship Id="rId9" Type="http://schemas.openxmlformats.org/officeDocument/2006/relationships/image" Target="../media/image10.gif"/><Relationship Id="rId14" Type="http://schemas.openxmlformats.org/officeDocument/2006/relationships/image" Target="../media/image14.gif"/></Relationships>
</file>

<file path=ppt/slides/_rels/slide40.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audio" Target="../media/audio6.wav"/><Relationship Id="rId7" Type="http://schemas.openxmlformats.org/officeDocument/2006/relationships/image" Target="../media/image72.png"/><Relationship Id="rId2" Type="http://schemas.openxmlformats.org/officeDocument/2006/relationships/audio" Target="../media/audio7.wav"/><Relationship Id="rId1" Type="http://schemas.openxmlformats.org/officeDocument/2006/relationships/slideLayout" Target="../slideLayouts/slideLayout36.xml"/><Relationship Id="rId6" Type="http://schemas.openxmlformats.org/officeDocument/2006/relationships/image" Target="../media/image67.gif"/><Relationship Id="rId5" Type="http://schemas.openxmlformats.org/officeDocument/2006/relationships/image" Target="../media/image70.gif"/><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5.wav"/><Relationship Id="rId1" Type="http://schemas.openxmlformats.org/officeDocument/2006/relationships/slideLayout" Target="../slideLayouts/slideLayout35.xml"/><Relationship Id="rId5" Type="http://schemas.openxmlformats.org/officeDocument/2006/relationships/image" Target="../media/image68.gif"/><Relationship Id="rId4" Type="http://schemas.openxmlformats.org/officeDocument/2006/relationships/image" Target="../media/image67.gif"/></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3.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1.gif"/><Relationship Id="rId11" Type="http://schemas.openxmlformats.org/officeDocument/2006/relationships/image" Target="../media/image12.png"/><Relationship Id="rId5" Type="http://schemas.openxmlformats.org/officeDocument/2006/relationships/image" Target="../media/image8.gif"/><Relationship Id="rId10" Type="http://schemas.openxmlformats.org/officeDocument/2006/relationships/image" Target="../media/image10.gif"/><Relationship Id="rId4" Type="http://schemas.openxmlformats.org/officeDocument/2006/relationships/audio" Target="../media/audio4.wav"/><Relationship Id="rId9" Type="http://schemas.openxmlformats.org/officeDocument/2006/relationships/image" Target="../media/image9.gif"/><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descr="24 Trang Thu"/>
          <p:cNvSpPr txBox="1">
            <a:spLocks noGrp="1"/>
          </p:cNvSpPr>
          <p:nvPr>
            <p:ph type="ctrTitle"/>
          </p:nvPr>
        </p:nvSpPr>
        <p:spPr>
          <a:xfrm>
            <a:off x="2264735" y="2087575"/>
            <a:ext cx="6879265" cy="13892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t>WELCOME</a:t>
            </a:r>
            <a:endParaRPr sz="7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6" name="Google Shape;566;p31" descr="24 Trang Thu"/>
          <p:cNvSpPr txBox="1">
            <a:spLocks noGrp="1"/>
          </p:cNvSpPr>
          <p:nvPr>
            <p:ph type="subTitle" idx="1"/>
          </p:nvPr>
        </p:nvSpPr>
        <p:spPr>
          <a:xfrm>
            <a:off x="443950" y="4100392"/>
            <a:ext cx="1742700" cy="537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800">
                <a:latin typeface="+mj-lt"/>
              </a:rPr>
              <a:t>Lò xo</a:t>
            </a:r>
            <a:endParaRPr sz="2800">
              <a:latin typeface="+mj-lt"/>
            </a:endParaRPr>
          </a:p>
        </p:txBody>
      </p:sp>
      <p:pic>
        <p:nvPicPr>
          <p:cNvPr id="10" name="Picture 9" descr="24 Trang Thu">
            <a:extLst>
              <a:ext uri="{FF2B5EF4-FFF2-40B4-BE49-F238E27FC236}">
                <a16:creationId xmlns:a16="http://schemas.microsoft.com/office/drawing/2014/main" id="{B73D26ED-3611-3F6A-0B81-634C43110AC7}"/>
              </a:ext>
            </a:extLst>
          </p:cNvPr>
          <p:cNvPicPr>
            <a:picLocks noChangeAspect="1"/>
          </p:cNvPicPr>
          <p:nvPr/>
        </p:nvPicPr>
        <p:blipFill>
          <a:blip r:embed="rId3"/>
          <a:stretch>
            <a:fillRect/>
          </a:stretch>
        </p:blipFill>
        <p:spPr>
          <a:xfrm>
            <a:off x="316383" y="2548503"/>
            <a:ext cx="1997831" cy="1499239"/>
          </a:xfrm>
          <a:prstGeom prst="rect">
            <a:avLst/>
          </a:prstGeom>
        </p:spPr>
      </p:pic>
      <p:grpSp>
        <p:nvGrpSpPr>
          <p:cNvPr id="4" name="Group 3" descr="24 Trang Thu">
            <a:extLst>
              <a:ext uri="{FF2B5EF4-FFF2-40B4-BE49-F238E27FC236}">
                <a16:creationId xmlns:a16="http://schemas.microsoft.com/office/drawing/2014/main" id="{BF997B2C-60D5-FA2C-7076-DD5AFE51413D}"/>
              </a:ext>
            </a:extLst>
          </p:cNvPr>
          <p:cNvGrpSpPr/>
          <p:nvPr/>
        </p:nvGrpSpPr>
        <p:grpSpPr>
          <a:xfrm>
            <a:off x="2612231" y="2792111"/>
            <a:ext cx="1742700" cy="1863166"/>
            <a:chOff x="2563414" y="1602637"/>
            <a:chExt cx="1742700" cy="1863166"/>
          </a:xfrm>
        </p:grpSpPr>
        <p:pic>
          <p:nvPicPr>
            <p:cNvPr id="5" name="Picture 4">
              <a:extLst>
                <a:ext uri="{FF2B5EF4-FFF2-40B4-BE49-F238E27FC236}">
                  <a16:creationId xmlns:a16="http://schemas.microsoft.com/office/drawing/2014/main" id="{9A6BDFBB-5635-3125-8307-7A17113E6D13}"/>
                </a:ext>
              </a:extLst>
            </p:cNvPr>
            <p:cNvPicPr>
              <a:picLocks noChangeAspect="1"/>
            </p:cNvPicPr>
            <p:nvPr/>
          </p:nvPicPr>
          <p:blipFill>
            <a:blip r:embed="rId4"/>
            <a:stretch>
              <a:fillRect/>
            </a:stretch>
          </p:blipFill>
          <p:spPr>
            <a:xfrm>
              <a:off x="3057885" y="1602637"/>
              <a:ext cx="1176630" cy="1012024"/>
            </a:xfrm>
            <a:prstGeom prst="rect">
              <a:avLst/>
            </a:prstGeom>
          </p:spPr>
        </p:pic>
        <p:sp>
          <p:nvSpPr>
            <p:cNvPr id="156" name="Google Shape;566;p31">
              <a:extLst>
                <a:ext uri="{FF2B5EF4-FFF2-40B4-BE49-F238E27FC236}">
                  <a16:creationId xmlns:a16="http://schemas.microsoft.com/office/drawing/2014/main" id="{2D8C37FC-66B8-A0DB-905A-B3C96D5E916F}"/>
                </a:ext>
              </a:extLst>
            </p:cNvPr>
            <p:cNvSpPr txBox="1">
              <a:spLocks/>
            </p:cNvSpPr>
            <p:nvPr/>
          </p:nvSpPr>
          <p:spPr>
            <a:xfrm>
              <a:off x="2563414" y="2928503"/>
              <a:ext cx="1742700" cy="53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1pPr>
              <a:lvl2pPr marL="914400" marR="0" lvl="1"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2pPr>
              <a:lvl3pPr marL="1371600" marR="0" lvl="2"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3pPr>
              <a:lvl4pPr marL="1828800" marR="0" lvl="3"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4pPr>
              <a:lvl5pPr marL="2286000" marR="0" lvl="4"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5pPr>
              <a:lvl6pPr marL="2743200" marR="0" lvl="5"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6pPr>
              <a:lvl7pPr marL="3200400" marR="0" lvl="6"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7pPr>
              <a:lvl8pPr marL="3657600" marR="0" lvl="7"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8pPr>
              <a:lvl9pPr marL="4114800" marR="0" lvl="8" indent="-330200" algn="l" rtl="0">
                <a:lnSpc>
                  <a:spcPct val="100000"/>
                </a:lnSpc>
                <a:spcBef>
                  <a:spcPts val="1600"/>
                </a:spcBef>
                <a:spcAft>
                  <a:spcPts val="160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9pPr>
            </a:lstStyle>
            <a:p>
              <a:pPr marL="0" indent="0">
                <a:spcAft>
                  <a:spcPts val="1600"/>
                </a:spcAft>
              </a:pPr>
              <a:r>
                <a:rPr lang="vi-VN" sz="2800">
                  <a:latin typeface="+mj-lt"/>
                </a:rPr>
                <a:t>Giá đỡ</a:t>
              </a:r>
            </a:p>
          </p:txBody>
        </p:sp>
      </p:grpSp>
      <p:grpSp>
        <p:nvGrpSpPr>
          <p:cNvPr id="3" name="Group 2" descr="24 Trang Thu">
            <a:extLst>
              <a:ext uri="{FF2B5EF4-FFF2-40B4-BE49-F238E27FC236}">
                <a16:creationId xmlns:a16="http://schemas.microsoft.com/office/drawing/2014/main" id="{14EBED76-BDE8-2774-6C68-93E6FCFD8BCA}"/>
              </a:ext>
            </a:extLst>
          </p:cNvPr>
          <p:cNvGrpSpPr/>
          <p:nvPr/>
        </p:nvGrpSpPr>
        <p:grpSpPr>
          <a:xfrm>
            <a:off x="5060031" y="2714119"/>
            <a:ext cx="1742700" cy="1888255"/>
            <a:chOff x="4765408" y="1520334"/>
            <a:chExt cx="1742700" cy="1888255"/>
          </a:xfrm>
        </p:grpSpPr>
        <p:pic>
          <p:nvPicPr>
            <p:cNvPr id="14" name="Picture 13">
              <a:extLst>
                <a:ext uri="{FF2B5EF4-FFF2-40B4-BE49-F238E27FC236}">
                  <a16:creationId xmlns:a16="http://schemas.microsoft.com/office/drawing/2014/main" id="{3E18C402-B087-C462-ABD7-ABDFDAC33BC2}"/>
                </a:ext>
              </a:extLst>
            </p:cNvPr>
            <p:cNvPicPr>
              <a:picLocks noChangeAspect="1"/>
            </p:cNvPicPr>
            <p:nvPr/>
          </p:nvPicPr>
          <p:blipFill>
            <a:blip r:embed="rId5"/>
            <a:stretch>
              <a:fillRect/>
            </a:stretch>
          </p:blipFill>
          <p:spPr>
            <a:xfrm>
              <a:off x="5005189" y="1520334"/>
              <a:ext cx="1176630" cy="1176630"/>
            </a:xfrm>
            <a:prstGeom prst="rect">
              <a:avLst/>
            </a:prstGeom>
          </p:spPr>
        </p:pic>
        <p:sp>
          <p:nvSpPr>
            <p:cNvPr id="157" name="Google Shape;566;p31">
              <a:extLst>
                <a:ext uri="{FF2B5EF4-FFF2-40B4-BE49-F238E27FC236}">
                  <a16:creationId xmlns:a16="http://schemas.microsoft.com/office/drawing/2014/main" id="{AE33BFE9-F878-44A1-B5B0-E7817C3EE2DA}"/>
                </a:ext>
              </a:extLst>
            </p:cNvPr>
            <p:cNvSpPr txBox="1">
              <a:spLocks/>
            </p:cNvSpPr>
            <p:nvPr/>
          </p:nvSpPr>
          <p:spPr>
            <a:xfrm>
              <a:off x="4765408" y="2871289"/>
              <a:ext cx="1742700" cy="53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1pPr>
              <a:lvl2pPr marL="914400" marR="0" lvl="1"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2pPr>
              <a:lvl3pPr marL="1371600" marR="0" lvl="2"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3pPr>
              <a:lvl4pPr marL="1828800" marR="0" lvl="3"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4pPr>
              <a:lvl5pPr marL="2286000" marR="0" lvl="4"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5pPr>
              <a:lvl6pPr marL="2743200" marR="0" lvl="5"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6pPr>
              <a:lvl7pPr marL="3200400" marR="0" lvl="6"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7pPr>
              <a:lvl8pPr marL="3657600" marR="0" lvl="7"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8pPr>
              <a:lvl9pPr marL="4114800" marR="0" lvl="8" indent="-330200" algn="l" rtl="0">
                <a:lnSpc>
                  <a:spcPct val="100000"/>
                </a:lnSpc>
                <a:spcBef>
                  <a:spcPts val="1600"/>
                </a:spcBef>
                <a:spcAft>
                  <a:spcPts val="160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9pPr>
            </a:lstStyle>
            <a:p>
              <a:pPr marL="0" indent="0">
                <a:spcAft>
                  <a:spcPts val="1600"/>
                </a:spcAft>
              </a:pPr>
              <a:r>
                <a:rPr lang="vi-VN" sz="2800">
                  <a:latin typeface="+mj-lt"/>
                </a:rPr>
                <a:t>Vật nặng</a:t>
              </a:r>
            </a:p>
          </p:txBody>
        </p:sp>
      </p:grpSp>
      <p:grpSp>
        <p:nvGrpSpPr>
          <p:cNvPr id="2" name="Group 1" descr="24 Trang Thu">
            <a:extLst>
              <a:ext uri="{FF2B5EF4-FFF2-40B4-BE49-F238E27FC236}">
                <a16:creationId xmlns:a16="http://schemas.microsoft.com/office/drawing/2014/main" id="{78612D6A-3E46-B970-70C3-86F9E7F7E2F0}"/>
              </a:ext>
            </a:extLst>
          </p:cNvPr>
          <p:cNvGrpSpPr/>
          <p:nvPr/>
        </p:nvGrpSpPr>
        <p:grpSpPr>
          <a:xfrm>
            <a:off x="7041200" y="2661364"/>
            <a:ext cx="1943834" cy="1854525"/>
            <a:chOff x="6762563" y="1281253"/>
            <a:chExt cx="2043006" cy="2074785"/>
          </a:xfrm>
        </p:grpSpPr>
        <p:pic>
          <p:nvPicPr>
            <p:cNvPr id="16" name="Picture 15">
              <a:extLst>
                <a:ext uri="{FF2B5EF4-FFF2-40B4-BE49-F238E27FC236}">
                  <a16:creationId xmlns:a16="http://schemas.microsoft.com/office/drawing/2014/main" id="{28459854-5197-53D5-7EF3-2A36B7BFE4B2}"/>
                </a:ext>
              </a:extLst>
            </p:cNvPr>
            <p:cNvPicPr>
              <a:picLocks noChangeAspect="1"/>
            </p:cNvPicPr>
            <p:nvPr/>
          </p:nvPicPr>
          <p:blipFill>
            <a:blip r:embed="rId6"/>
            <a:stretch>
              <a:fillRect/>
            </a:stretch>
          </p:blipFill>
          <p:spPr>
            <a:xfrm>
              <a:off x="6762563" y="1281253"/>
              <a:ext cx="2043006" cy="1614047"/>
            </a:xfrm>
            <a:prstGeom prst="rect">
              <a:avLst/>
            </a:prstGeom>
          </p:spPr>
        </p:pic>
        <p:sp>
          <p:nvSpPr>
            <p:cNvPr id="158" name="Google Shape;566;p31">
              <a:extLst>
                <a:ext uri="{FF2B5EF4-FFF2-40B4-BE49-F238E27FC236}">
                  <a16:creationId xmlns:a16="http://schemas.microsoft.com/office/drawing/2014/main" id="{285053AF-1E76-D4F7-D5C6-18031E02601F}"/>
                </a:ext>
              </a:extLst>
            </p:cNvPr>
            <p:cNvSpPr txBox="1">
              <a:spLocks/>
            </p:cNvSpPr>
            <p:nvPr/>
          </p:nvSpPr>
          <p:spPr>
            <a:xfrm>
              <a:off x="6846398" y="2818738"/>
              <a:ext cx="1742701" cy="53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1pPr>
              <a:lvl2pPr marL="914400" marR="0" lvl="1"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2pPr>
              <a:lvl3pPr marL="1371600" marR="0" lvl="2"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3pPr>
              <a:lvl4pPr marL="1828800" marR="0" lvl="3"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4pPr>
              <a:lvl5pPr marL="2286000" marR="0" lvl="4"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5pPr>
              <a:lvl6pPr marL="2743200" marR="0" lvl="5"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6pPr>
              <a:lvl7pPr marL="3200400" marR="0" lvl="6"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7pPr>
              <a:lvl8pPr marL="3657600" marR="0" lvl="7" indent="-330200" algn="l" rtl="0">
                <a:lnSpc>
                  <a:spcPct val="100000"/>
                </a:lnSpc>
                <a:spcBef>
                  <a:spcPts val="1600"/>
                </a:spcBef>
                <a:spcAft>
                  <a:spcPts val="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8pPr>
              <a:lvl9pPr marL="4114800" marR="0" lvl="8" indent="-330200" algn="l" rtl="0">
                <a:lnSpc>
                  <a:spcPct val="100000"/>
                </a:lnSpc>
                <a:spcBef>
                  <a:spcPts val="1600"/>
                </a:spcBef>
                <a:spcAft>
                  <a:spcPts val="1600"/>
                </a:spcAft>
                <a:buClr>
                  <a:schemeClr val="dk1"/>
                </a:buClr>
                <a:buSzPts val="1600"/>
                <a:buFont typeface="Nunito Sans"/>
                <a:buNone/>
                <a:defRPr sz="1600" b="0" i="0" u="none" strike="noStrike" cap="none">
                  <a:solidFill>
                    <a:schemeClr val="dk1"/>
                  </a:solidFill>
                  <a:latin typeface="Nunito Sans"/>
                  <a:ea typeface="Nunito Sans"/>
                  <a:cs typeface="Nunito Sans"/>
                  <a:sym typeface="Nunito Sans"/>
                </a:defRPr>
              </a:lvl9pPr>
            </a:lstStyle>
            <a:p>
              <a:pPr marL="0" indent="0">
                <a:spcAft>
                  <a:spcPts val="1600"/>
                </a:spcAft>
              </a:pPr>
              <a:r>
                <a:rPr lang="vi-VN" sz="2800">
                  <a:latin typeface="+mj-lt"/>
                </a:rPr>
                <a:t>Thước đo</a:t>
              </a:r>
            </a:p>
          </p:txBody>
        </p:sp>
      </p:grpSp>
      <p:grpSp>
        <p:nvGrpSpPr>
          <p:cNvPr id="11" name="Group 10" descr="24 Trang Thu">
            <a:extLst>
              <a:ext uri="{FF2B5EF4-FFF2-40B4-BE49-F238E27FC236}">
                <a16:creationId xmlns:a16="http://schemas.microsoft.com/office/drawing/2014/main" id="{DA7EDD41-DA2C-C59A-2C14-D9DACD2C7BD7}"/>
              </a:ext>
            </a:extLst>
          </p:cNvPr>
          <p:cNvGrpSpPr/>
          <p:nvPr/>
        </p:nvGrpSpPr>
        <p:grpSpPr>
          <a:xfrm>
            <a:off x="6311701" y="832553"/>
            <a:ext cx="2710445" cy="1474614"/>
            <a:chOff x="6311701" y="832553"/>
            <a:chExt cx="2710445" cy="1474614"/>
          </a:xfrm>
        </p:grpSpPr>
        <p:sp>
          <p:nvSpPr>
            <p:cNvPr id="30" name="Google Shape;1358;p48">
              <a:extLst>
                <a:ext uri="{FF2B5EF4-FFF2-40B4-BE49-F238E27FC236}">
                  <a16:creationId xmlns:a16="http://schemas.microsoft.com/office/drawing/2014/main" id="{F022C081-4A75-105A-7FB7-3E43358C7FFE}"/>
                </a:ext>
              </a:extLst>
            </p:cNvPr>
            <p:cNvSpPr/>
            <p:nvPr/>
          </p:nvSpPr>
          <p:spPr>
            <a:xfrm>
              <a:off x="6487363" y="832553"/>
              <a:ext cx="2270664" cy="1474614"/>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alpha val="480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65;p31">
              <a:extLst>
                <a:ext uri="{FF2B5EF4-FFF2-40B4-BE49-F238E27FC236}">
                  <a16:creationId xmlns:a16="http://schemas.microsoft.com/office/drawing/2014/main" id="{A25AC33B-F132-8998-9893-928F9437B2DC}"/>
                </a:ext>
              </a:extLst>
            </p:cNvPr>
            <p:cNvSpPr txBox="1">
              <a:spLocks/>
            </p:cNvSpPr>
            <p:nvPr/>
          </p:nvSpPr>
          <p:spPr>
            <a:xfrm>
              <a:off x="6311701" y="1029816"/>
              <a:ext cx="2710445" cy="9584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ango"/>
                <a:buNone/>
                <a:defRPr sz="3000" b="0" i="0" u="none" strike="noStrike" cap="none">
                  <a:solidFill>
                    <a:schemeClr val="dk1"/>
                  </a:solidFill>
                  <a:latin typeface="Chango"/>
                  <a:ea typeface="Chango"/>
                  <a:cs typeface="Chango"/>
                  <a:sym typeface="Chango"/>
                </a:defRPr>
              </a:lvl1pPr>
              <a:lvl2pPr marR="0" lvl="1"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2pPr>
              <a:lvl3pPr marR="0" lvl="2"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3pPr>
              <a:lvl4pPr marR="0" lvl="3"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4pPr>
              <a:lvl5pPr marR="0" lvl="4"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5pPr>
              <a:lvl6pPr marR="0" lvl="5"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6pPr>
              <a:lvl7pPr marR="0" lvl="6"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7pPr>
              <a:lvl8pPr marR="0" lvl="7"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8pPr>
              <a:lvl9pPr marR="0" lvl="8"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9pPr>
            </a:lstStyle>
            <a:p>
              <a:r>
                <a:rPr lang="vi-VN" sz="2800" b="1">
                  <a:latin typeface="+mj-lt"/>
                </a:rPr>
                <a:t>Dụng cụ </a:t>
              </a:r>
            </a:p>
            <a:p>
              <a:r>
                <a:rPr lang="vi-VN" sz="2800" b="1">
                  <a:latin typeface="+mj-lt"/>
                </a:rPr>
                <a:t>thí nghiệm</a:t>
              </a:r>
            </a:p>
          </p:txBody>
        </p:sp>
      </p:grpSp>
      <p:sp>
        <p:nvSpPr>
          <p:cNvPr id="9" name="TextBox 8" descr="24 Trang Thu">
            <a:extLst>
              <a:ext uri="{FF2B5EF4-FFF2-40B4-BE49-F238E27FC236}">
                <a16:creationId xmlns:a16="http://schemas.microsoft.com/office/drawing/2014/main" id="{27A31094-4291-F08A-C4BC-2DC2E0BB2055}"/>
              </a:ext>
            </a:extLst>
          </p:cNvPr>
          <p:cNvSpPr txBox="1"/>
          <p:nvPr/>
        </p:nvSpPr>
        <p:spPr>
          <a:xfrm>
            <a:off x="2311711" y="456120"/>
            <a:ext cx="4729489" cy="830997"/>
          </a:xfrm>
          <a:prstGeom prst="rect">
            <a:avLst/>
          </a:prstGeom>
          <a:noFill/>
        </p:spPr>
        <p:txBody>
          <a:bodyPr wrap="square" rtlCol="0">
            <a:spAutoFit/>
          </a:bodyPr>
          <a:lstStyle/>
          <a:p>
            <a:r>
              <a:rPr lang="vi-VN" sz="2400">
                <a:solidFill>
                  <a:schemeClr val="accent1">
                    <a:lumMod val="50000"/>
                  </a:schemeClr>
                </a:solidFill>
                <a:latin typeface="+mj-lt"/>
              </a:rPr>
              <a:t>Tìm hiểu mối liên hệ giữa lực đàn hồi và độ biến dạng của lò xo</a:t>
            </a:r>
          </a:p>
        </p:txBody>
      </p:sp>
      <p:grpSp>
        <p:nvGrpSpPr>
          <p:cNvPr id="21" name="Group 20" descr="24 Trang Thu">
            <a:extLst>
              <a:ext uri="{FF2B5EF4-FFF2-40B4-BE49-F238E27FC236}">
                <a16:creationId xmlns:a16="http://schemas.microsoft.com/office/drawing/2014/main" id="{02B193D3-8F61-A5C5-EDDC-8CFBA8E3169B}"/>
              </a:ext>
            </a:extLst>
          </p:cNvPr>
          <p:cNvGrpSpPr/>
          <p:nvPr/>
        </p:nvGrpSpPr>
        <p:grpSpPr>
          <a:xfrm>
            <a:off x="0" y="616010"/>
            <a:ext cx="2471332" cy="1177422"/>
            <a:chOff x="2842" y="128865"/>
            <a:chExt cx="2471332" cy="1177422"/>
          </a:xfrm>
        </p:grpSpPr>
        <p:sp>
          <p:nvSpPr>
            <p:cNvPr id="28" name="Google Shape;1358;p48">
              <a:extLst>
                <a:ext uri="{FF2B5EF4-FFF2-40B4-BE49-F238E27FC236}">
                  <a16:creationId xmlns:a16="http://schemas.microsoft.com/office/drawing/2014/main" id="{A83D6ECA-0C7E-7672-925D-14F4C0AFB8E2}"/>
                </a:ext>
              </a:extLst>
            </p:cNvPr>
            <p:cNvSpPr/>
            <p:nvPr/>
          </p:nvSpPr>
          <p:spPr>
            <a:xfrm>
              <a:off x="2842" y="128865"/>
              <a:ext cx="1997831" cy="1177422"/>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rgbClr val="9DDDD1">
                <a:alpha val="480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TextBox 7">
              <a:extLst>
                <a:ext uri="{FF2B5EF4-FFF2-40B4-BE49-F238E27FC236}">
                  <a16:creationId xmlns:a16="http://schemas.microsoft.com/office/drawing/2014/main" id="{F8441EB5-234B-C924-1B4D-62C0C3FC5E21}"/>
                </a:ext>
              </a:extLst>
            </p:cNvPr>
            <p:cNvSpPr txBox="1"/>
            <p:nvPr/>
          </p:nvSpPr>
          <p:spPr>
            <a:xfrm>
              <a:off x="124696" y="440577"/>
              <a:ext cx="2270663" cy="553998"/>
            </a:xfrm>
            <a:prstGeom prst="rect">
              <a:avLst/>
            </a:prstGeom>
            <a:noFill/>
          </p:spPr>
          <p:txBody>
            <a:bodyPr wrap="square" rtlCol="0">
              <a:spAutoFit/>
            </a:bodyPr>
            <a:lstStyle/>
            <a:p>
              <a:r>
                <a:rPr lang="vi-VN" sz="3000" b="1">
                  <a:solidFill>
                    <a:schemeClr val="bg2">
                      <a:lumMod val="90000"/>
                      <a:lumOff val="10000"/>
                    </a:schemeClr>
                  </a:solidFill>
                  <a:latin typeface="+mj-lt"/>
                </a:rPr>
                <a:t>Mục đích</a:t>
              </a:r>
            </a:p>
          </p:txBody>
        </p:sp>
        <p:cxnSp>
          <p:nvCxnSpPr>
            <p:cNvPr id="13" name="Connector: Curved 12">
              <a:extLst>
                <a:ext uri="{FF2B5EF4-FFF2-40B4-BE49-F238E27FC236}">
                  <a16:creationId xmlns:a16="http://schemas.microsoft.com/office/drawing/2014/main" id="{3E19CE9C-07B0-FDE0-18D3-3CA25495F42A}"/>
                </a:ext>
              </a:extLst>
            </p:cNvPr>
            <p:cNvCxnSpPr>
              <a:cxnSpLocks/>
            </p:cNvCxnSpPr>
            <p:nvPr/>
          </p:nvCxnSpPr>
          <p:spPr>
            <a:xfrm flipV="1">
              <a:off x="1315299" y="724361"/>
              <a:ext cx="1158875" cy="581926"/>
            </a:xfrm>
            <a:prstGeom prst="curvedConnector3">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7" name="Connector: Curved 16" descr="24 Trang Thu">
            <a:extLst>
              <a:ext uri="{FF2B5EF4-FFF2-40B4-BE49-F238E27FC236}">
                <a16:creationId xmlns:a16="http://schemas.microsoft.com/office/drawing/2014/main" id="{3E4A5CB7-F681-49E9-07D6-C4F9D49E96B3}"/>
              </a:ext>
            </a:extLst>
          </p:cNvPr>
          <p:cNvCxnSpPr>
            <a:cxnSpLocks/>
          </p:cNvCxnSpPr>
          <p:nvPr/>
        </p:nvCxnSpPr>
        <p:spPr>
          <a:xfrm rot="10800000" flipV="1">
            <a:off x="4866599" y="1662545"/>
            <a:ext cx="1620765" cy="882584"/>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66">
                                            <p:txEl>
                                              <p:pRg st="0" end="0"/>
                                            </p:txEl>
                                          </p:spTgt>
                                        </p:tgtEl>
                                        <p:attrNameLst>
                                          <p:attrName>style.visibility</p:attrName>
                                        </p:attrNameLst>
                                      </p:cBhvr>
                                      <p:to>
                                        <p:strVal val="visible"/>
                                      </p:to>
                                    </p:set>
                                    <p:animEffect transition="in" filter="wipe(down)">
                                      <p:cBhvr>
                                        <p:cTn id="28" dur="500"/>
                                        <p:tgtEl>
                                          <p:spTgt spid="56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24 Trang Thu">
            <a:extLst>
              <a:ext uri="{FF2B5EF4-FFF2-40B4-BE49-F238E27FC236}">
                <a16:creationId xmlns:a16="http://schemas.microsoft.com/office/drawing/2014/main" id="{311D850D-3341-39CA-11ED-5849372BF7CF}"/>
              </a:ext>
            </a:extLst>
          </p:cNvPr>
          <p:cNvSpPr txBox="1"/>
          <p:nvPr/>
        </p:nvSpPr>
        <p:spPr>
          <a:xfrm>
            <a:off x="3351095" y="1279088"/>
            <a:ext cx="5792905" cy="2585323"/>
          </a:xfrm>
          <a:prstGeom prst="rect">
            <a:avLst/>
          </a:prstGeom>
          <a:noFill/>
        </p:spPr>
        <p:txBody>
          <a:bodyPr wrap="square" rtlCol="0">
            <a:spAutoFit/>
          </a:bodyPr>
          <a:lstStyle/>
          <a:p>
            <a:pPr algn="ctr"/>
            <a:r>
              <a:rPr lang="vi-VN" sz="5400" b="1">
                <a:solidFill>
                  <a:schemeClr val="accent4">
                    <a:lumMod val="75000"/>
                  </a:schemeClr>
                </a:solidFill>
                <a:latin typeface="+mj-lt"/>
                <a:cs typeface="Amatic SC" panose="00000500000000000000" pitchFamily="2" charset="-79"/>
              </a:rPr>
              <a:t>Thảo luận nhóm </a:t>
            </a:r>
          </a:p>
          <a:p>
            <a:pPr algn="ctr"/>
            <a:r>
              <a:rPr lang="vi-VN" sz="5400" b="1">
                <a:solidFill>
                  <a:schemeClr val="accent4">
                    <a:lumMod val="75000"/>
                  </a:schemeClr>
                </a:solidFill>
                <a:latin typeface="+mj-lt"/>
                <a:cs typeface="Amatic SC" panose="00000500000000000000" pitchFamily="2" charset="-79"/>
              </a:rPr>
              <a:t>Hoàn thành phiếu học tập số 1</a:t>
            </a:r>
            <a:endParaRPr lang="vi-VN" sz="2000" b="1">
              <a:solidFill>
                <a:schemeClr val="accent4">
                  <a:lumMod val="75000"/>
                </a:schemeClr>
              </a:solidFill>
              <a:latin typeface="+mj-lt"/>
              <a:cs typeface="Amatic SC" panose="00000500000000000000" pitchFamily="2" charset="-79"/>
            </a:endParaRPr>
          </a:p>
        </p:txBody>
      </p:sp>
    </p:spTree>
    <p:extLst>
      <p:ext uri="{BB962C8B-B14F-4D97-AF65-F5344CB8AC3E}">
        <p14:creationId xmlns:p14="http://schemas.microsoft.com/office/powerpoint/2010/main" val="115672627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24 Trang Thu">
            <a:extLst>
              <a:ext uri="{FF2B5EF4-FFF2-40B4-BE49-F238E27FC236}">
                <a16:creationId xmlns:a16="http://schemas.microsoft.com/office/drawing/2014/main" id="{5AB22A09-7FFD-8CC9-D43A-46BB7FF7FF3E}"/>
              </a:ext>
            </a:extLst>
          </p:cNvPr>
          <p:cNvSpPr txBox="1"/>
          <p:nvPr/>
        </p:nvSpPr>
        <p:spPr>
          <a:xfrm>
            <a:off x="63636" y="348798"/>
            <a:ext cx="9016678" cy="769441"/>
          </a:xfrm>
          <a:prstGeom prst="rect">
            <a:avLst/>
          </a:prstGeom>
          <a:solidFill>
            <a:schemeClr val="accent1">
              <a:lumMod val="60000"/>
              <a:lumOff val="40000"/>
            </a:schemeClr>
          </a:solidFill>
        </p:spPr>
        <p:txBody>
          <a:bodyPr wrap="square">
            <a:spAutoFit/>
          </a:bodyPr>
          <a:lstStyle/>
          <a:p>
            <a:pPr algn="ctr"/>
            <a:r>
              <a:rPr lang="vi-VN" sz="2200" b="1">
                <a:effectLst/>
                <a:latin typeface="+mn-lt"/>
                <a:ea typeface="Times New Roman" panose="02020603050405020304" pitchFamily="18" charset="0"/>
              </a:rPr>
              <a:t>Câu 1: </a:t>
            </a:r>
            <a:r>
              <a:rPr lang="vi-VN" sz="2200">
                <a:effectLst/>
                <a:latin typeface="+mn-lt"/>
                <a:ea typeface="Times New Roman" panose="02020603050405020304" pitchFamily="18" charset="0"/>
              </a:rPr>
              <a:t>Hãy thiết kế phương án thí nghiệm (nêu rõ các bước tiến hành) để tìm mối liên hệ giữa lực đàn hồi và độ biến dạng của lò xo?</a:t>
            </a:r>
          </a:p>
        </p:txBody>
      </p:sp>
      <p:sp>
        <p:nvSpPr>
          <p:cNvPr id="10" name="Google Shape;565;p31" descr="24 Trang Thu">
            <a:extLst>
              <a:ext uri="{FF2B5EF4-FFF2-40B4-BE49-F238E27FC236}">
                <a16:creationId xmlns:a16="http://schemas.microsoft.com/office/drawing/2014/main" id="{E2011C4C-2C1A-AF1B-3D85-34352B277DE0}"/>
              </a:ext>
            </a:extLst>
          </p:cNvPr>
          <p:cNvSpPr txBox="1">
            <a:spLocks noGrp="1"/>
          </p:cNvSpPr>
          <p:nvPr>
            <p:ph type="title"/>
          </p:nvPr>
        </p:nvSpPr>
        <p:spPr>
          <a:xfrm>
            <a:off x="63637" y="1134556"/>
            <a:ext cx="6209844" cy="6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b="1">
                <a:latin typeface="+mn-lt"/>
              </a:rPr>
              <a:t>CÁCH TIẾN HÀNH THÍ NGHIỆM</a:t>
            </a:r>
            <a:endParaRPr sz="2400" b="1">
              <a:latin typeface="+mn-lt"/>
            </a:endParaRPr>
          </a:p>
        </p:txBody>
      </p:sp>
      <p:pic>
        <p:nvPicPr>
          <p:cNvPr id="12" name="Picture 11" descr="24 Trang Thu">
            <a:extLst>
              <a:ext uri="{FF2B5EF4-FFF2-40B4-BE49-F238E27FC236}">
                <a16:creationId xmlns:a16="http://schemas.microsoft.com/office/drawing/2014/main" id="{941D8EAC-D7F9-FE21-8F1A-26AFF43BC476}"/>
              </a:ext>
            </a:extLst>
          </p:cNvPr>
          <p:cNvPicPr>
            <a:picLocks noChangeAspect="1"/>
          </p:cNvPicPr>
          <p:nvPr/>
        </p:nvPicPr>
        <p:blipFill rotWithShape="1">
          <a:blip r:embed="rId2"/>
          <a:srcRect l="14354" r="5769" b="10340"/>
          <a:stretch/>
        </p:blipFill>
        <p:spPr>
          <a:xfrm>
            <a:off x="5694744" y="1299600"/>
            <a:ext cx="3385570" cy="2990721"/>
          </a:xfrm>
          <a:prstGeom prst="rect">
            <a:avLst/>
          </a:prstGeom>
        </p:spPr>
      </p:pic>
      <p:sp>
        <p:nvSpPr>
          <p:cNvPr id="5" name="Arrow: Right 4" descr="24 Trang Thu">
            <a:extLst>
              <a:ext uri="{FF2B5EF4-FFF2-40B4-BE49-F238E27FC236}">
                <a16:creationId xmlns:a16="http://schemas.microsoft.com/office/drawing/2014/main" id="{CF8317DC-4F1F-471A-C3DC-61188339095F}"/>
              </a:ext>
            </a:extLst>
          </p:cNvPr>
          <p:cNvSpPr/>
          <p:nvPr/>
        </p:nvSpPr>
        <p:spPr>
          <a:xfrm>
            <a:off x="554774" y="1686374"/>
            <a:ext cx="4778211" cy="3172083"/>
          </a:xfrm>
          <a:prstGeom prst="rightArrow">
            <a:avLst>
              <a:gd name="adj1" fmla="val 68974"/>
              <a:gd name="adj2" fmla="val 5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 name="Freeform: Shape 5" descr="24 Trang Thu">
            <a:extLst>
              <a:ext uri="{FF2B5EF4-FFF2-40B4-BE49-F238E27FC236}">
                <a16:creationId xmlns:a16="http://schemas.microsoft.com/office/drawing/2014/main" id="{AE0309F9-E630-F4FB-0731-1C915EC0A675}"/>
              </a:ext>
            </a:extLst>
          </p:cNvPr>
          <p:cNvSpPr/>
          <p:nvPr/>
        </p:nvSpPr>
        <p:spPr>
          <a:xfrm>
            <a:off x="135141" y="2314937"/>
            <a:ext cx="1215742" cy="1904418"/>
          </a:xfrm>
          <a:custGeom>
            <a:avLst/>
            <a:gdLst>
              <a:gd name="connsiteX0" fmla="*/ 0 w 1864693"/>
              <a:gd name="connsiteY0" fmla="*/ 211476 h 1268833"/>
              <a:gd name="connsiteX1" fmla="*/ 211476 w 1864693"/>
              <a:gd name="connsiteY1" fmla="*/ 0 h 1268833"/>
              <a:gd name="connsiteX2" fmla="*/ 1653217 w 1864693"/>
              <a:gd name="connsiteY2" fmla="*/ 0 h 1268833"/>
              <a:gd name="connsiteX3" fmla="*/ 1864693 w 1864693"/>
              <a:gd name="connsiteY3" fmla="*/ 211476 h 1268833"/>
              <a:gd name="connsiteX4" fmla="*/ 1864693 w 1864693"/>
              <a:gd name="connsiteY4" fmla="*/ 1057357 h 1268833"/>
              <a:gd name="connsiteX5" fmla="*/ 1653217 w 1864693"/>
              <a:gd name="connsiteY5" fmla="*/ 1268833 h 1268833"/>
              <a:gd name="connsiteX6" fmla="*/ 211476 w 1864693"/>
              <a:gd name="connsiteY6" fmla="*/ 1268833 h 1268833"/>
              <a:gd name="connsiteX7" fmla="*/ 0 w 1864693"/>
              <a:gd name="connsiteY7" fmla="*/ 1057357 h 1268833"/>
              <a:gd name="connsiteX8" fmla="*/ 0 w 1864693"/>
              <a:gd name="connsiteY8" fmla="*/ 211476 h 126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4693" h="1268833">
                <a:moveTo>
                  <a:pt x="0" y="211476"/>
                </a:moveTo>
                <a:cubicBezTo>
                  <a:pt x="0" y="94681"/>
                  <a:pt x="94681" y="0"/>
                  <a:pt x="211476" y="0"/>
                </a:cubicBezTo>
                <a:lnTo>
                  <a:pt x="1653217" y="0"/>
                </a:lnTo>
                <a:cubicBezTo>
                  <a:pt x="1770012" y="0"/>
                  <a:pt x="1864693" y="94681"/>
                  <a:pt x="1864693" y="211476"/>
                </a:cubicBezTo>
                <a:lnTo>
                  <a:pt x="1864693" y="1057357"/>
                </a:lnTo>
                <a:cubicBezTo>
                  <a:pt x="1864693" y="1174152"/>
                  <a:pt x="1770012" y="1268833"/>
                  <a:pt x="1653217" y="1268833"/>
                </a:cubicBezTo>
                <a:lnTo>
                  <a:pt x="211476" y="1268833"/>
                </a:lnTo>
                <a:cubicBezTo>
                  <a:pt x="94681" y="1268833"/>
                  <a:pt x="0" y="1174152"/>
                  <a:pt x="0" y="1057357"/>
                </a:cubicBezTo>
                <a:lnTo>
                  <a:pt x="0" y="21147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0519" tIns="130519" rIns="130519" bIns="130519"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FF"/>
                </a:solidFill>
                <a:effectLst/>
                <a:latin typeface="+mn-lt"/>
                <a:ea typeface="Calibri" panose="020F0502020204030204" pitchFamily="34" charset="0"/>
                <a:cs typeface="Times New Roman" panose="02020603050405020304" pitchFamily="18" charset="0"/>
              </a:rPr>
              <a:t>Bước 1: </a:t>
            </a:r>
            <a:r>
              <a:rPr lang="en-US" sz="1800" kern="1200">
                <a:solidFill>
                  <a:srgbClr val="FFFFFF"/>
                </a:solidFill>
                <a:effectLst/>
                <a:latin typeface="+mn-lt"/>
                <a:ea typeface="Calibri" panose="020F0502020204030204" pitchFamily="34" charset="0"/>
                <a:cs typeface="Times New Roman" panose="02020603050405020304" pitchFamily="18" charset="0"/>
              </a:rPr>
              <a:t>Đo chiều dài ban đầu của 2 lò xo</a:t>
            </a:r>
            <a:endParaRPr lang="en-US" sz="1800" kern="1200">
              <a:solidFill>
                <a:srgbClr val="FFFFFF"/>
              </a:solidFill>
            </a:endParaRPr>
          </a:p>
        </p:txBody>
      </p:sp>
      <p:sp>
        <p:nvSpPr>
          <p:cNvPr id="7" name="Freeform: Shape 6" descr="24 Trang Thu">
            <a:extLst>
              <a:ext uri="{FF2B5EF4-FFF2-40B4-BE49-F238E27FC236}">
                <a16:creationId xmlns:a16="http://schemas.microsoft.com/office/drawing/2014/main" id="{C0A4C75F-A699-7223-0A4C-97704844C0D6}"/>
              </a:ext>
            </a:extLst>
          </p:cNvPr>
          <p:cNvSpPr/>
          <p:nvPr/>
        </p:nvSpPr>
        <p:spPr>
          <a:xfrm>
            <a:off x="1439850" y="2314937"/>
            <a:ext cx="2499980" cy="1904417"/>
          </a:xfrm>
          <a:custGeom>
            <a:avLst/>
            <a:gdLst>
              <a:gd name="connsiteX0" fmla="*/ 0 w 1864693"/>
              <a:gd name="connsiteY0" fmla="*/ 211476 h 1268833"/>
              <a:gd name="connsiteX1" fmla="*/ 211476 w 1864693"/>
              <a:gd name="connsiteY1" fmla="*/ 0 h 1268833"/>
              <a:gd name="connsiteX2" fmla="*/ 1653217 w 1864693"/>
              <a:gd name="connsiteY2" fmla="*/ 0 h 1268833"/>
              <a:gd name="connsiteX3" fmla="*/ 1864693 w 1864693"/>
              <a:gd name="connsiteY3" fmla="*/ 211476 h 1268833"/>
              <a:gd name="connsiteX4" fmla="*/ 1864693 w 1864693"/>
              <a:gd name="connsiteY4" fmla="*/ 1057357 h 1268833"/>
              <a:gd name="connsiteX5" fmla="*/ 1653217 w 1864693"/>
              <a:gd name="connsiteY5" fmla="*/ 1268833 h 1268833"/>
              <a:gd name="connsiteX6" fmla="*/ 211476 w 1864693"/>
              <a:gd name="connsiteY6" fmla="*/ 1268833 h 1268833"/>
              <a:gd name="connsiteX7" fmla="*/ 0 w 1864693"/>
              <a:gd name="connsiteY7" fmla="*/ 1057357 h 1268833"/>
              <a:gd name="connsiteX8" fmla="*/ 0 w 1864693"/>
              <a:gd name="connsiteY8" fmla="*/ 211476 h 126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4693" h="1268833">
                <a:moveTo>
                  <a:pt x="0" y="211476"/>
                </a:moveTo>
                <a:cubicBezTo>
                  <a:pt x="0" y="94681"/>
                  <a:pt x="94681" y="0"/>
                  <a:pt x="211476" y="0"/>
                </a:cubicBezTo>
                <a:lnTo>
                  <a:pt x="1653217" y="0"/>
                </a:lnTo>
                <a:cubicBezTo>
                  <a:pt x="1770012" y="0"/>
                  <a:pt x="1864693" y="94681"/>
                  <a:pt x="1864693" y="211476"/>
                </a:cubicBezTo>
                <a:lnTo>
                  <a:pt x="1864693" y="1057357"/>
                </a:lnTo>
                <a:cubicBezTo>
                  <a:pt x="1864693" y="1174152"/>
                  <a:pt x="1770012" y="1268833"/>
                  <a:pt x="1653217" y="1268833"/>
                </a:cubicBezTo>
                <a:lnTo>
                  <a:pt x="211476" y="1268833"/>
                </a:lnTo>
                <a:cubicBezTo>
                  <a:pt x="94681" y="1268833"/>
                  <a:pt x="0" y="1174152"/>
                  <a:pt x="0" y="1057357"/>
                </a:cubicBezTo>
                <a:lnTo>
                  <a:pt x="0" y="21147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0519" tIns="130519" rIns="130519" bIns="130519"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FF"/>
                </a:solidFill>
                <a:effectLst/>
                <a:latin typeface="+mn-lt"/>
                <a:ea typeface="Calibri" panose="020F0502020204030204" pitchFamily="34" charset="0"/>
                <a:cs typeface="Times New Roman" panose="02020603050405020304" pitchFamily="18" charset="0"/>
              </a:rPr>
              <a:t>Bước 2:  </a:t>
            </a:r>
            <a:r>
              <a:rPr lang="en-US" sz="1800" kern="1200">
                <a:solidFill>
                  <a:srgbClr val="FFFFFF"/>
                </a:solidFill>
                <a:effectLst/>
                <a:latin typeface="+mn-lt"/>
                <a:ea typeface="Calibri" panose="020F0502020204030204" pitchFamily="34" charset="0"/>
                <a:cs typeface="Times New Roman" panose="02020603050405020304" pitchFamily="18" charset="0"/>
              </a:rPr>
              <a:t>Treo lò xo 1 đầu cố định lên giá rồi treo từng loại vật nặng khác nhau vào đầu kia của lò xo. Sau đó đo độ biến dạng của lò xo. </a:t>
            </a:r>
            <a:endParaRPr lang="en-US" sz="1800" kern="1200">
              <a:solidFill>
                <a:srgbClr val="FFFFFF"/>
              </a:solidFill>
            </a:endParaRPr>
          </a:p>
        </p:txBody>
      </p:sp>
      <p:sp>
        <p:nvSpPr>
          <p:cNvPr id="8" name="Freeform: Shape 7" descr="24 Trang Thu">
            <a:extLst>
              <a:ext uri="{FF2B5EF4-FFF2-40B4-BE49-F238E27FC236}">
                <a16:creationId xmlns:a16="http://schemas.microsoft.com/office/drawing/2014/main" id="{5CBEE4AD-87FE-C509-DD34-4A1E8970331E}"/>
              </a:ext>
            </a:extLst>
          </p:cNvPr>
          <p:cNvSpPr/>
          <p:nvPr/>
        </p:nvSpPr>
        <p:spPr>
          <a:xfrm>
            <a:off x="4050061" y="2314937"/>
            <a:ext cx="1702558" cy="1904417"/>
          </a:xfrm>
          <a:custGeom>
            <a:avLst/>
            <a:gdLst>
              <a:gd name="connsiteX0" fmla="*/ 0 w 1864693"/>
              <a:gd name="connsiteY0" fmla="*/ 211476 h 1268833"/>
              <a:gd name="connsiteX1" fmla="*/ 211476 w 1864693"/>
              <a:gd name="connsiteY1" fmla="*/ 0 h 1268833"/>
              <a:gd name="connsiteX2" fmla="*/ 1653217 w 1864693"/>
              <a:gd name="connsiteY2" fmla="*/ 0 h 1268833"/>
              <a:gd name="connsiteX3" fmla="*/ 1864693 w 1864693"/>
              <a:gd name="connsiteY3" fmla="*/ 211476 h 1268833"/>
              <a:gd name="connsiteX4" fmla="*/ 1864693 w 1864693"/>
              <a:gd name="connsiteY4" fmla="*/ 1057357 h 1268833"/>
              <a:gd name="connsiteX5" fmla="*/ 1653217 w 1864693"/>
              <a:gd name="connsiteY5" fmla="*/ 1268833 h 1268833"/>
              <a:gd name="connsiteX6" fmla="*/ 211476 w 1864693"/>
              <a:gd name="connsiteY6" fmla="*/ 1268833 h 1268833"/>
              <a:gd name="connsiteX7" fmla="*/ 0 w 1864693"/>
              <a:gd name="connsiteY7" fmla="*/ 1057357 h 1268833"/>
              <a:gd name="connsiteX8" fmla="*/ 0 w 1864693"/>
              <a:gd name="connsiteY8" fmla="*/ 211476 h 126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4693" h="1268833">
                <a:moveTo>
                  <a:pt x="0" y="211476"/>
                </a:moveTo>
                <a:cubicBezTo>
                  <a:pt x="0" y="94681"/>
                  <a:pt x="94681" y="0"/>
                  <a:pt x="211476" y="0"/>
                </a:cubicBezTo>
                <a:lnTo>
                  <a:pt x="1653217" y="0"/>
                </a:lnTo>
                <a:cubicBezTo>
                  <a:pt x="1770012" y="0"/>
                  <a:pt x="1864693" y="94681"/>
                  <a:pt x="1864693" y="211476"/>
                </a:cubicBezTo>
                <a:lnTo>
                  <a:pt x="1864693" y="1057357"/>
                </a:lnTo>
                <a:cubicBezTo>
                  <a:pt x="1864693" y="1174152"/>
                  <a:pt x="1770012" y="1268833"/>
                  <a:pt x="1653217" y="1268833"/>
                </a:cubicBezTo>
                <a:lnTo>
                  <a:pt x="211476" y="1268833"/>
                </a:lnTo>
                <a:cubicBezTo>
                  <a:pt x="94681" y="1268833"/>
                  <a:pt x="0" y="1174152"/>
                  <a:pt x="0" y="1057357"/>
                </a:cubicBezTo>
                <a:lnTo>
                  <a:pt x="0" y="21147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0519" tIns="130519" rIns="130519" bIns="130519"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FFFFFF"/>
                </a:solidFill>
                <a:latin typeface="+mn-lt"/>
                <a:ea typeface="Calibri" panose="020F0502020204030204" pitchFamily="34" charset="0"/>
                <a:cs typeface="Times New Roman" panose="02020603050405020304" pitchFamily="18" charset="0"/>
              </a:rPr>
              <a:t>Bước 3:</a:t>
            </a:r>
            <a:r>
              <a:rPr lang="en-US" sz="1800" kern="1200">
                <a:solidFill>
                  <a:srgbClr val="FFFFFF"/>
                </a:solidFill>
                <a:latin typeface="+mn-lt"/>
                <a:ea typeface="Calibri" panose="020F0502020204030204" pitchFamily="34" charset="0"/>
                <a:cs typeface="Times New Roman" panose="02020603050405020304" pitchFamily="18" charset="0"/>
              </a:rPr>
              <a:t> </a:t>
            </a:r>
            <a:r>
              <a:rPr lang="en-US" sz="1800" kern="1200">
                <a:solidFill>
                  <a:srgbClr val="FFFFFF"/>
                </a:solidFill>
                <a:effectLst/>
                <a:latin typeface="+mn-lt"/>
                <a:ea typeface="Calibri" panose="020F0502020204030204" pitchFamily="34" charset="0"/>
                <a:cs typeface="Times New Roman" panose="02020603050405020304" pitchFamily="18" charset="0"/>
              </a:rPr>
              <a:t> Làm tương tự với các lò xo còn lại rồi điền vào bảng</a:t>
            </a:r>
            <a:endParaRPr lang="en-US" sz="1800" kern="1200">
              <a:solidFill>
                <a:srgbClr val="FFFFFF"/>
              </a:solidFill>
            </a:endParaRPr>
          </a:p>
        </p:txBody>
      </p:sp>
    </p:spTree>
    <p:extLst>
      <p:ext uri="{BB962C8B-B14F-4D97-AF65-F5344CB8AC3E}">
        <p14:creationId xmlns:p14="http://schemas.microsoft.com/office/powerpoint/2010/main" val="4215557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24 Trang Thu" title="HOOKE'S LAW">
            <a:hlinkClick r:id="" action="ppaction://media"/>
            <a:extLst>
              <a:ext uri="{FF2B5EF4-FFF2-40B4-BE49-F238E27FC236}">
                <a16:creationId xmlns:a16="http://schemas.microsoft.com/office/drawing/2014/main" id="{F293AC37-C5D8-0820-6283-0E7C9DBB4D2B}"/>
              </a:ext>
            </a:extLst>
          </p:cNvPr>
          <p:cNvPicPr>
            <a:picLocks noRot="1" noChangeAspect="1"/>
          </p:cNvPicPr>
          <p:nvPr>
            <a:videoFile r:link="rId1"/>
          </p:nvPr>
        </p:nvPicPr>
        <p:blipFill>
          <a:blip r:embed="rId3"/>
          <a:stretch>
            <a:fillRect/>
          </a:stretch>
        </p:blipFill>
        <p:spPr>
          <a:xfrm>
            <a:off x="0" y="-11431"/>
            <a:ext cx="9144000" cy="5166362"/>
          </a:xfrm>
          <a:prstGeom prst="rect">
            <a:avLst/>
          </a:prstGeom>
        </p:spPr>
      </p:pic>
      <p:sp>
        <p:nvSpPr>
          <p:cNvPr id="5" name="TextBox 4" descr="24 Trang Thu">
            <a:extLst>
              <a:ext uri="{FF2B5EF4-FFF2-40B4-BE49-F238E27FC236}">
                <a16:creationId xmlns:a16="http://schemas.microsoft.com/office/drawing/2014/main" id="{43BA3397-060D-3DEE-B829-0528109D21A0}"/>
              </a:ext>
            </a:extLst>
          </p:cNvPr>
          <p:cNvSpPr txBox="1"/>
          <p:nvPr/>
        </p:nvSpPr>
        <p:spPr>
          <a:xfrm>
            <a:off x="63636" y="71001"/>
            <a:ext cx="9016678" cy="430887"/>
          </a:xfrm>
          <a:prstGeom prst="rect">
            <a:avLst/>
          </a:prstGeom>
          <a:solidFill>
            <a:schemeClr val="accent1">
              <a:lumMod val="60000"/>
              <a:lumOff val="40000"/>
              <a:alpha val="70000"/>
            </a:schemeClr>
          </a:solidFill>
        </p:spPr>
        <p:txBody>
          <a:bodyPr wrap="square">
            <a:spAutoFit/>
          </a:bodyPr>
          <a:lstStyle/>
          <a:p>
            <a:pPr algn="ctr"/>
            <a:r>
              <a:rPr lang="vi-VN" sz="2200" b="1">
                <a:effectLst/>
                <a:latin typeface="+mn-lt"/>
                <a:ea typeface="Times New Roman" panose="02020603050405020304" pitchFamily="18" charset="0"/>
              </a:rPr>
              <a:t>Câu 2: </a:t>
            </a:r>
            <a:r>
              <a:rPr lang="vi-VN" sz="2200">
                <a:effectLst/>
                <a:latin typeface="+mn-lt"/>
                <a:ea typeface="Times New Roman" panose="02020603050405020304" pitchFamily="18" charset="0"/>
              </a:rPr>
              <a:t>Tiến hành thí nghiệm khảo sát, ghi lại số liệu đo được vào bảng</a:t>
            </a:r>
          </a:p>
        </p:txBody>
      </p:sp>
    </p:spTree>
    <p:extLst>
      <p:ext uri="{BB962C8B-B14F-4D97-AF65-F5344CB8AC3E}">
        <p14:creationId xmlns:p14="http://schemas.microsoft.com/office/powerpoint/2010/main" val="2527953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24 Trang Thu">
            <a:extLst>
              <a:ext uri="{FF2B5EF4-FFF2-40B4-BE49-F238E27FC236}">
                <a16:creationId xmlns:a16="http://schemas.microsoft.com/office/drawing/2014/main" id="{505BEC54-D3DC-58B7-99EA-5D450F2ECF10}"/>
              </a:ext>
            </a:extLst>
          </p:cNvPr>
          <p:cNvGraphicFramePr>
            <a:graphicFrameLocks noGrp="1"/>
          </p:cNvGraphicFramePr>
          <p:nvPr>
            <p:extLst>
              <p:ext uri="{D42A27DB-BD31-4B8C-83A1-F6EECF244321}">
                <p14:modId xmlns:p14="http://schemas.microsoft.com/office/powerpoint/2010/main" val="2860760988"/>
              </p:ext>
            </p:extLst>
          </p:nvPr>
        </p:nvGraphicFramePr>
        <p:xfrm>
          <a:off x="1134045" y="822126"/>
          <a:ext cx="4668349" cy="3337687"/>
        </p:xfrm>
        <a:graphic>
          <a:graphicData uri="http://schemas.openxmlformats.org/drawingml/2006/table">
            <a:tbl>
              <a:tblPr firstRow="1" firstCol="1" bandRow="1">
                <a:tableStyleId>{284E427A-3D55-4303-BF80-6455036E1DE7}</a:tableStyleId>
              </a:tblPr>
              <a:tblGrid>
                <a:gridCol w="1044345">
                  <a:extLst>
                    <a:ext uri="{9D8B030D-6E8A-4147-A177-3AD203B41FA5}">
                      <a16:colId xmlns:a16="http://schemas.microsoft.com/office/drawing/2014/main" val="2469322313"/>
                    </a:ext>
                  </a:extLst>
                </a:gridCol>
                <a:gridCol w="1091047">
                  <a:extLst>
                    <a:ext uri="{9D8B030D-6E8A-4147-A177-3AD203B41FA5}">
                      <a16:colId xmlns:a16="http://schemas.microsoft.com/office/drawing/2014/main" val="491630083"/>
                    </a:ext>
                  </a:extLst>
                </a:gridCol>
                <a:gridCol w="1261340">
                  <a:extLst>
                    <a:ext uri="{9D8B030D-6E8A-4147-A177-3AD203B41FA5}">
                      <a16:colId xmlns:a16="http://schemas.microsoft.com/office/drawing/2014/main" val="3425210396"/>
                    </a:ext>
                  </a:extLst>
                </a:gridCol>
                <a:gridCol w="1271617">
                  <a:extLst>
                    <a:ext uri="{9D8B030D-6E8A-4147-A177-3AD203B41FA5}">
                      <a16:colId xmlns:a16="http://schemas.microsoft.com/office/drawing/2014/main" val="2231780328"/>
                    </a:ext>
                  </a:extLst>
                </a:gridCol>
              </a:tblGrid>
              <a:tr h="777786">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Khối lượng (kg)</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Lực đàn hồi (N)</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Độ biến dạng lò xo 1 (m)</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Độ biến dạng lò xo 2 (m)</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351313"/>
                  </a:ext>
                </a:extLst>
              </a:tr>
              <a:tr h="222148">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0</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777212"/>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0,05</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0,49</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9552452"/>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0,1</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0,98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7820845"/>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0,15</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1,47</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9461539"/>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0,2</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1,96</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512003"/>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0,25</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2,45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949720"/>
                  </a:ext>
                </a:extLst>
              </a:tr>
            </a:tbl>
          </a:graphicData>
        </a:graphic>
      </p:graphicFrame>
      <p:sp>
        <p:nvSpPr>
          <p:cNvPr id="6" name="TextBox 5" descr="24 Trang Thu">
            <a:extLst>
              <a:ext uri="{FF2B5EF4-FFF2-40B4-BE49-F238E27FC236}">
                <a16:creationId xmlns:a16="http://schemas.microsoft.com/office/drawing/2014/main" id="{7DFCB594-5209-02B6-7116-8D980DBD877F}"/>
              </a:ext>
            </a:extLst>
          </p:cNvPr>
          <p:cNvSpPr txBox="1"/>
          <p:nvPr/>
        </p:nvSpPr>
        <p:spPr>
          <a:xfrm>
            <a:off x="1595136" y="187219"/>
            <a:ext cx="3444949" cy="523220"/>
          </a:xfrm>
          <a:prstGeom prst="rect">
            <a:avLst/>
          </a:prstGeom>
          <a:noFill/>
        </p:spPr>
        <p:txBody>
          <a:bodyPr wrap="square" rtlCol="0">
            <a:spAutoFit/>
          </a:bodyPr>
          <a:lstStyle/>
          <a:p>
            <a:pPr algn="ctr"/>
            <a:r>
              <a:rPr lang="en-US" sz="2800" b="1">
                <a:solidFill>
                  <a:schemeClr val="tx2">
                    <a:lumMod val="75000"/>
                  </a:schemeClr>
                </a:solidFill>
                <a:latin typeface="Times New Roman" panose="02020603050405020304" pitchFamily="18" charset="0"/>
                <a:cs typeface="Times New Roman" panose="02020603050405020304" pitchFamily="18" charset="0"/>
              </a:rPr>
              <a:t>Bảng số liệu</a:t>
            </a:r>
            <a:endParaRPr lang="vi-VN" sz="2800" b="1">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Speech Bubble: Oval 1" descr="24 Trang Thu">
            <a:extLst>
              <a:ext uri="{FF2B5EF4-FFF2-40B4-BE49-F238E27FC236}">
                <a16:creationId xmlns:a16="http://schemas.microsoft.com/office/drawing/2014/main" id="{7081D960-5088-6A12-C7AA-601CB3E2ADCC}"/>
              </a:ext>
            </a:extLst>
          </p:cNvPr>
          <p:cNvSpPr/>
          <p:nvPr/>
        </p:nvSpPr>
        <p:spPr>
          <a:xfrm>
            <a:off x="6400800" y="787240"/>
            <a:ext cx="2696900" cy="3067129"/>
          </a:xfrm>
          <a:prstGeom prst="wedgeEllipseCallout">
            <a:avLst>
              <a:gd name="adj1" fmla="val -49970"/>
              <a:gd name="adj2" fmla="val 583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descr="24 Trang Thu">
            <a:extLst>
              <a:ext uri="{FF2B5EF4-FFF2-40B4-BE49-F238E27FC236}">
                <a16:creationId xmlns:a16="http://schemas.microsoft.com/office/drawing/2014/main" id="{038E0A1F-97B8-0E7C-3361-90162C66C76C}"/>
              </a:ext>
            </a:extLst>
          </p:cNvPr>
          <p:cNvSpPr txBox="1"/>
          <p:nvPr/>
        </p:nvSpPr>
        <p:spPr>
          <a:xfrm>
            <a:off x="6546373" y="1201812"/>
            <a:ext cx="2405754" cy="2308324"/>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Vẽ đồ thị biểu diễn mối liên hệ giữa độ biến dạng của lò xo và lực tác dụng lên lò xo?</a:t>
            </a:r>
            <a:endParaRPr lang="vi-VN" sz="2400" b="1">
              <a:solidFill>
                <a:srgbClr val="0070C0"/>
              </a:solidFill>
              <a:latin typeface="Times New Roman" panose="02020603050405020304" pitchFamily="18" charset="0"/>
              <a:cs typeface="Times New Roman" panose="02020603050405020304" pitchFamily="18" charset="0"/>
            </a:endParaRPr>
          </a:p>
        </p:txBody>
      </p:sp>
      <p:graphicFrame>
        <p:nvGraphicFramePr>
          <p:cNvPr id="4" name="Table 3" descr="24 Trang Thu">
            <a:extLst>
              <a:ext uri="{FF2B5EF4-FFF2-40B4-BE49-F238E27FC236}">
                <a16:creationId xmlns:a16="http://schemas.microsoft.com/office/drawing/2014/main" id="{B40E92CF-A643-1776-D55C-A6210EE0D3B4}"/>
              </a:ext>
            </a:extLst>
          </p:cNvPr>
          <p:cNvGraphicFramePr>
            <a:graphicFrameLocks noGrp="1"/>
          </p:cNvGraphicFramePr>
          <p:nvPr>
            <p:extLst>
              <p:ext uri="{D42A27DB-BD31-4B8C-83A1-F6EECF244321}">
                <p14:modId xmlns:p14="http://schemas.microsoft.com/office/powerpoint/2010/main" val="938975921"/>
              </p:ext>
            </p:extLst>
          </p:nvPr>
        </p:nvGraphicFramePr>
        <p:xfrm>
          <a:off x="3277360" y="1967870"/>
          <a:ext cx="1261340" cy="2187702"/>
        </p:xfrm>
        <a:graphic>
          <a:graphicData uri="http://schemas.openxmlformats.org/drawingml/2006/table">
            <a:tbl>
              <a:tblPr firstRow="1" firstCol="1" bandRow="1">
                <a:tableStyleId>{5DA37D80-6434-44D0-A028-1B22A696006F}</a:tableStyleId>
              </a:tblPr>
              <a:tblGrid>
                <a:gridCol w="1261340">
                  <a:extLst>
                    <a:ext uri="{9D8B030D-6E8A-4147-A177-3AD203B41FA5}">
                      <a16:colId xmlns:a16="http://schemas.microsoft.com/office/drawing/2014/main" val="3785342815"/>
                    </a:ext>
                  </a:extLst>
                </a:gridCol>
              </a:tblGrid>
              <a:tr h="222148">
                <a:tc>
                  <a:txBody>
                    <a:bodyPr/>
                    <a:lstStyle/>
                    <a:p>
                      <a:pPr marL="0" marR="0" algn="ctr">
                        <a:lnSpc>
                          <a:spcPct val="107000"/>
                        </a:lnSpc>
                        <a:spcBef>
                          <a:spcPts val="0"/>
                        </a:spcBef>
                        <a:spcAft>
                          <a:spcPts val="0"/>
                        </a:spcAft>
                      </a:pPr>
                      <a:r>
                        <a:rPr lang="en-US" sz="2400" kern="100">
                          <a:effectLst/>
                        </a:rPr>
                        <a:t>0</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4160295378"/>
                  </a:ext>
                </a:extLst>
              </a:tr>
              <a:tr h="316043">
                <a:tc>
                  <a:txBody>
                    <a:bodyPr/>
                    <a:lstStyle/>
                    <a:p>
                      <a:pPr marL="0" marR="0" algn="ctr">
                        <a:lnSpc>
                          <a:spcPct val="107000"/>
                        </a:lnSpc>
                        <a:spcBef>
                          <a:spcPts val="0"/>
                        </a:spcBef>
                        <a:spcAft>
                          <a:spcPts val="0"/>
                        </a:spcAft>
                      </a:pPr>
                      <a:r>
                        <a:rPr lang="en-US" sz="2400" kern="100">
                          <a:effectLst/>
                        </a:rPr>
                        <a:t>0,015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019186882"/>
                  </a:ext>
                </a:extLst>
              </a:tr>
              <a:tr h="316043">
                <a:tc>
                  <a:txBody>
                    <a:bodyPr/>
                    <a:lstStyle/>
                    <a:p>
                      <a:pPr marL="0" marR="0" algn="ctr">
                        <a:lnSpc>
                          <a:spcPct val="107000"/>
                        </a:lnSpc>
                        <a:spcBef>
                          <a:spcPts val="0"/>
                        </a:spcBef>
                        <a:spcAft>
                          <a:spcPts val="0"/>
                        </a:spcAft>
                      </a:pPr>
                      <a:r>
                        <a:rPr lang="en-US" sz="2400" kern="100">
                          <a:effectLst/>
                        </a:rPr>
                        <a:t>0,031</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731713403"/>
                  </a:ext>
                </a:extLst>
              </a:tr>
              <a:tr h="316043">
                <a:tc>
                  <a:txBody>
                    <a:bodyPr/>
                    <a:lstStyle/>
                    <a:p>
                      <a:pPr marL="0" marR="0" algn="ctr">
                        <a:lnSpc>
                          <a:spcPct val="107000"/>
                        </a:lnSpc>
                        <a:spcBef>
                          <a:spcPts val="0"/>
                        </a:spcBef>
                        <a:spcAft>
                          <a:spcPts val="0"/>
                        </a:spcAft>
                      </a:pPr>
                      <a:r>
                        <a:rPr lang="en-US" sz="2400" kern="100">
                          <a:effectLst/>
                        </a:rPr>
                        <a:t>0,046</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466416127"/>
                  </a:ext>
                </a:extLst>
              </a:tr>
              <a:tr h="316043">
                <a:tc>
                  <a:txBody>
                    <a:bodyPr/>
                    <a:lstStyle/>
                    <a:p>
                      <a:pPr marL="0" marR="0" algn="ctr">
                        <a:lnSpc>
                          <a:spcPct val="107000"/>
                        </a:lnSpc>
                        <a:spcBef>
                          <a:spcPts val="0"/>
                        </a:spcBef>
                        <a:spcAft>
                          <a:spcPts val="0"/>
                        </a:spcAft>
                      </a:pPr>
                      <a:r>
                        <a:rPr lang="en-US" sz="2400" kern="100">
                          <a:effectLst/>
                        </a:rPr>
                        <a:t>0,063</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614930688"/>
                  </a:ext>
                </a:extLst>
              </a:tr>
              <a:tr h="316043">
                <a:tc>
                  <a:txBody>
                    <a:bodyPr/>
                    <a:lstStyle/>
                    <a:p>
                      <a:pPr marL="0" marR="0" algn="ctr">
                        <a:lnSpc>
                          <a:spcPct val="107000"/>
                        </a:lnSpc>
                        <a:spcBef>
                          <a:spcPts val="0"/>
                        </a:spcBef>
                        <a:spcAft>
                          <a:spcPts val="0"/>
                        </a:spcAft>
                      </a:pPr>
                      <a:r>
                        <a:rPr lang="en-US" sz="2400" kern="100">
                          <a:effectLst/>
                        </a:rPr>
                        <a:t>0,079</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3022963400"/>
                  </a:ext>
                </a:extLst>
              </a:tr>
            </a:tbl>
          </a:graphicData>
        </a:graphic>
      </p:graphicFrame>
      <p:graphicFrame>
        <p:nvGraphicFramePr>
          <p:cNvPr id="8" name="Table 7" descr="24 Trang Thu">
            <a:extLst>
              <a:ext uri="{FF2B5EF4-FFF2-40B4-BE49-F238E27FC236}">
                <a16:creationId xmlns:a16="http://schemas.microsoft.com/office/drawing/2014/main" id="{52932B27-7B53-D60F-62FB-51478E09D3BE}"/>
              </a:ext>
            </a:extLst>
          </p:cNvPr>
          <p:cNvGraphicFramePr>
            <a:graphicFrameLocks noGrp="1"/>
          </p:cNvGraphicFramePr>
          <p:nvPr>
            <p:extLst>
              <p:ext uri="{D42A27DB-BD31-4B8C-83A1-F6EECF244321}">
                <p14:modId xmlns:p14="http://schemas.microsoft.com/office/powerpoint/2010/main" val="1383900840"/>
              </p:ext>
            </p:extLst>
          </p:nvPr>
        </p:nvGraphicFramePr>
        <p:xfrm>
          <a:off x="4526816" y="1967870"/>
          <a:ext cx="1271617" cy="2187702"/>
        </p:xfrm>
        <a:graphic>
          <a:graphicData uri="http://schemas.openxmlformats.org/drawingml/2006/table">
            <a:tbl>
              <a:tblPr firstRow="1" firstCol="1" bandRow="1">
                <a:tableStyleId>{5DA37D80-6434-44D0-A028-1B22A696006F}</a:tableStyleId>
              </a:tblPr>
              <a:tblGrid>
                <a:gridCol w="1271617">
                  <a:extLst>
                    <a:ext uri="{9D8B030D-6E8A-4147-A177-3AD203B41FA5}">
                      <a16:colId xmlns:a16="http://schemas.microsoft.com/office/drawing/2014/main" val="1026666317"/>
                    </a:ext>
                  </a:extLst>
                </a:gridCol>
              </a:tblGrid>
              <a:tr h="222148">
                <a:tc>
                  <a:txBody>
                    <a:bodyPr/>
                    <a:lstStyle/>
                    <a:p>
                      <a:pPr marL="0" marR="0" algn="ctr">
                        <a:lnSpc>
                          <a:spcPct val="107000"/>
                        </a:lnSpc>
                        <a:spcBef>
                          <a:spcPts val="0"/>
                        </a:spcBef>
                        <a:spcAft>
                          <a:spcPts val="0"/>
                        </a:spcAft>
                      </a:pPr>
                      <a:r>
                        <a:rPr lang="en-US" sz="2400" kern="100">
                          <a:effectLst/>
                        </a:rPr>
                        <a:t>0</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832765163"/>
                  </a:ext>
                </a:extLst>
              </a:tr>
              <a:tr h="316043">
                <a:tc>
                  <a:txBody>
                    <a:bodyPr/>
                    <a:lstStyle/>
                    <a:p>
                      <a:pPr marL="0" marR="0" algn="ctr">
                        <a:lnSpc>
                          <a:spcPct val="107000"/>
                        </a:lnSpc>
                        <a:spcBef>
                          <a:spcPts val="0"/>
                        </a:spcBef>
                        <a:spcAft>
                          <a:spcPts val="0"/>
                        </a:spcAft>
                      </a:pPr>
                      <a:r>
                        <a:rPr lang="en-US" sz="2400" kern="100">
                          <a:effectLst/>
                        </a:rPr>
                        <a:t>0,007</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382452466"/>
                  </a:ext>
                </a:extLst>
              </a:tr>
              <a:tr h="316043">
                <a:tc>
                  <a:txBody>
                    <a:bodyPr/>
                    <a:lstStyle/>
                    <a:p>
                      <a:pPr marL="0" marR="0" algn="ctr">
                        <a:lnSpc>
                          <a:spcPct val="107000"/>
                        </a:lnSpc>
                        <a:spcBef>
                          <a:spcPts val="0"/>
                        </a:spcBef>
                        <a:spcAft>
                          <a:spcPts val="0"/>
                        </a:spcAft>
                      </a:pPr>
                      <a:r>
                        <a:rPr lang="en-US" sz="2400" kern="100">
                          <a:effectLst/>
                        </a:rPr>
                        <a:t>0,014</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982876361"/>
                  </a:ext>
                </a:extLst>
              </a:tr>
              <a:tr h="316043">
                <a:tc>
                  <a:txBody>
                    <a:bodyPr/>
                    <a:lstStyle/>
                    <a:p>
                      <a:pPr marL="0" marR="0" algn="ctr">
                        <a:lnSpc>
                          <a:spcPct val="107000"/>
                        </a:lnSpc>
                        <a:spcBef>
                          <a:spcPts val="0"/>
                        </a:spcBef>
                        <a:spcAft>
                          <a:spcPts val="0"/>
                        </a:spcAft>
                      </a:pPr>
                      <a:r>
                        <a:rPr lang="en-US" sz="2400" kern="100">
                          <a:effectLst/>
                        </a:rPr>
                        <a:t>0,022</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828997410"/>
                  </a:ext>
                </a:extLst>
              </a:tr>
              <a:tr h="316043">
                <a:tc>
                  <a:txBody>
                    <a:bodyPr/>
                    <a:lstStyle/>
                    <a:p>
                      <a:pPr marL="0" marR="0" algn="ctr">
                        <a:lnSpc>
                          <a:spcPct val="107000"/>
                        </a:lnSpc>
                        <a:spcBef>
                          <a:spcPts val="0"/>
                        </a:spcBef>
                        <a:spcAft>
                          <a:spcPts val="0"/>
                        </a:spcAft>
                      </a:pPr>
                      <a:r>
                        <a:rPr lang="en-US" sz="2400" kern="100">
                          <a:effectLst/>
                        </a:rPr>
                        <a:t>0,029</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1239400142"/>
                  </a:ext>
                </a:extLst>
              </a:tr>
              <a:tr h="316043">
                <a:tc>
                  <a:txBody>
                    <a:bodyPr/>
                    <a:lstStyle/>
                    <a:p>
                      <a:pPr marL="0" marR="0" algn="ctr">
                        <a:lnSpc>
                          <a:spcPct val="107000"/>
                        </a:lnSpc>
                        <a:spcBef>
                          <a:spcPts val="0"/>
                        </a:spcBef>
                        <a:spcAft>
                          <a:spcPts val="0"/>
                        </a:spcAft>
                      </a:pPr>
                      <a:r>
                        <a:rPr lang="en-US" sz="2400" kern="100">
                          <a:effectLst/>
                        </a:rPr>
                        <a:t>0,036</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1238858247"/>
                  </a:ext>
                </a:extLst>
              </a:tr>
            </a:tbl>
          </a:graphicData>
        </a:graphic>
      </p:graphicFrame>
    </p:spTree>
    <p:extLst>
      <p:ext uri="{BB962C8B-B14F-4D97-AF65-F5344CB8AC3E}">
        <p14:creationId xmlns:p14="http://schemas.microsoft.com/office/powerpoint/2010/main" val="1198246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24 Trang Thu">
            <a:extLst>
              <a:ext uri="{FF2B5EF4-FFF2-40B4-BE49-F238E27FC236}">
                <a16:creationId xmlns:a16="http://schemas.microsoft.com/office/drawing/2014/main" id="{505BEC54-D3DC-58B7-99EA-5D450F2ECF10}"/>
              </a:ext>
            </a:extLst>
          </p:cNvPr>
          <p:cNvGraphicFramePr>
            <a:graphicFrameLocks noGrp="1"/>
          </p:cNvGraphicFramePr>
          <p:nvPr>
            <p:extLst>
              <p:ext uri="{D42A27DB-BD31-4B8C-83A1-F6EECF244321}">
                <p14:modId xmlns:p14="http://schemas.microsoft.com/office/powerpoint/2010/main" val="3840366663"/>
              </p:ext>
            </p:extLst>
          </p:nvPr>
        </p:nvGraphicFramePr>
        <p:xfrm>
          <a:off x="191873" y="987928"/>
          <a:ext cx="4668349" cy="3337687"/>
        </p:xfrm>
        <a:graphic>
          <a:graphicData uri="http://schemas.openxmlformats.org/drawingml/2006/table">
            <a:tbl>
              <a:tblPr firstRow="1" firstCol="1" bandRow="1">
                <a:tableStyleId>{284E427A-3D55-4303-BF80-6455036E1DE7}</a:tableStyleId>
              </a:tblPr>
              <a:tblGrid>
                <a:gridCol w="1044345">
                  <a:extLst>
                    <a:ext uri="{9D8B030D-6E8A-4147-A177-3AD203B41FA5}">
                      <a16:colId xmlns:a16="http://schemas.microsoft.com/office/drawing/2014/main" val="2469322313"/>
                    </a:ext>
                  </a:extLst>
                </a:gridCol>
                <a:gridCol w="1091047">
                  <a:extLst>
                    <a:ext uri="{9D8B030D-6E8A-4147-A177-3AD203B41FA5}">
                      <a16:colId xmlns:a16="http://schemas.microsoft.com/office/drawing/2014/main" val="491630083"/>
                    </a:ext>
                  </a:extLst>
                </a:gridCol>
                <a:gridCol w="1261340">
                  <a:extLst>
                    <a:ext uri="{9D8B030D-6E8A-4147-A177-3AD203B41FA5}">
                      <a16:colId xmlns:a16="http://schemas.microsoft.com/office/drawing/2014/main" val="3425210396"/>
                    </a:ext>
                  </a:extLst>
                </a:gridCol>
                <a:gridCol w="1271617">
                  <a:extLst>
                    <a:ext uri="{9D8B030D-6E8A-4147-A177-3AD203B41FA5}">
                      <a16:colId xmlns:a16="http://schemas.microsoft.com/office/drawing/2014/main" val="2231780328"/>
                    </a:ext>
                  </a:extLst>
                </a:gridCol>
              </a:tblGrid>
              <a:tr h="777786">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Khối lượng (kg)</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Lực đàn hồi (N)</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Độ biến dạng lò xo 1 (m)</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kern="100">
                          <a:effectLst/>
                          <a:latin typeface="Times New Roman" panose="02020603050405020304" pitchFamily="18" charset="0"/>
                          <a:cs typeface="Times New Roman" panose="02020603050405020304" pitchFamily="18" charset="0"/>
                        </a:rPr>
                        <a:t>Độ biến dạng lò xo 2 (m)</a:t>
                      </a:r>
                      <a:endParaRPr lang="vi-V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351313"/>
                  </a:ext>
                </a:extLst>
              </a:tr>
              <a:tr h="222148">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0</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1777212"/>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0,05</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0,49</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9552452"/>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0,1</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0,98</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7820845"/>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0,15</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1,47</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9461539"/>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0,2</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1,96</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512003"/>
                  </a:ext>
                </a:extLst>
              </a:tr>
              <a:tr h="316043">
                <a:tc>
                  <a:txBody>
                    <a:bodyPr/>
                    <a:lstStyle/>
                    <a:p>
                      <a:pPr marL="0" marR="0" algn="ctr">
                        <a:lnSpc>
                          <a:spcPct val="107000"/>
                        </a:lnSpc>
                        <a:spcBef>
                          <a:spcPts val="0"/>
                        </a:spcBef>
                        <a:spcAft>
                          <a:spcPts val="0"/>
                        </a:spcAft>
                      </a:pPr>
                      <a:r>
                        <a:rPr lang="en-US" sz="2400" b="0" kern="100">
                          <a:effectLst/>
                          <a:latin typeface="Times New Roman" panose="02020603050405020304" pitchFamily="18" charset="0"/>
                          <a:cs typeface="Times New Roman" panose="02020603050405020304" pitchFamily="18" charset="0"/>
                        </a:rPr>
                        <a:t>0,25</a:t>
                      </a:r>
                      <a:endParaRPr lang="vi-VN" sz="2400" b="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kern="100">
                          <a:effectLst/>
                          <a:latin typeface="Times New Roman" panose="02020603050405020304" pitchFamily="18" charset="0"/>
                          <a:cs typeface="Times New Roman" panose="02020603050405020304" pitchFamily="18" charset="0"/>
                        </a:rPr>
                        <a:t>2,45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949720"/>
                  </a:ext>
                </a:extLst>
              </a:tr>
            </a:tbl>
          </a:graphicData>
        </a:graphic>
      </p:graphicFrame>
      <p:sp>
        <p:nvSpPr>
          <p:cNvPr id="6" name="TextBox 5" descr="24 Trang Thu">
            <a:extLst>
              <a:ext uri="{FF2B5EF4-FFF2-40B4-BE49-F238E27FC236}">
                <a16:creationId xmlns:a16="http://schemas.microsoft.com/office/drawing/2014/main" id="{7DFCB594-5209-02B6-7116-8D980DBD877F}"/>
              </a:ext>
            </a:extLst>
          </p:cNvPr>
          <p:cNvSpPr txBox="1"/>
          <p:nvPr/>
        </p:nvSpPr>
        <p:spPr>
          <a:xfrm>
            <a:off x="652964" y="353021"/>
            <a:ext cx="3444949" cy="523220"/>
          </a:xfrm>
          <a:prstGeom prst="rect">
            <a:avLst/>
          </a:prstGeom>
          <a:noFill/>
        </p:spPr>
        <p:txBody>
          <a:bodyPr wrap="square" rtlCol="0">
            <a:spAutoFit/>
          </a:bodyPr>
          <a:lstStyle/>
          <a:p>
            <a:pPr algn="ctr"/>
            <a:r>
              <a:rPr lang="en-US" sz="2800" b="1">
                <a:solidFill>
                  <a:schemeClr val="tx2">
                    <a:lumMod val="75000"/>
                  </a:schemeClr>
                </a:solidFill>
                <a:latin typeface="Times New Roman" panose="02020603050405020304" pitchFamily="18" charset="0"/>
                <a:cs typeface="Times New Roman" panose="02020603050405020304" pitchFamily="18" charset="0"/>
              </a:rPr>
              <a:t>Bảng số liệu</a:t>
            </a:r>
            <a:endParaRPr lang="vi-VN" sz="2800" b="1">
              <a:solidFill>
                <a:schemeClr val="tx2">
                  <a:lumMod val="75000"/>
                </a:schemeClr>
              </a:solidFill>
              <a:latin typeface="Times New Roman" panose="02020603050405020304" pitchFamily="18" charset="0"/>
              <a:cs typeface="Times New Roman" panose="02020603050405020304" pitchFamily="18" charset="0"/>
            </a:endParaRPr>
          </a:p>
        </p:txBody>
      </p:sp>
      <p:graphicFrame>
        <p:nvGraphicFramePr>
          <p:cNvPr id="4" name="Table 3" descr="24 Trang Thu">
            <a:extLst>
              <a:ext uri="{FF2B5EF4-FFF2-40B4-BE49-F238E27FC236}">
                <a16:creationId xmlns:a16="http://schemas.microsoft.com/office/drawing/2014/main" id="{B40E92CF-A643-1776-D55C-A6210EE0D3B4}"/>
              </a:ext>
            </a:extLst>
          </p:cNvPr>
          <p:cNvGraphicFramePr>
            <a:graphicFrameLocks noGrp="1"/>
          </p:cNvGraphicFramePr>
          <p:nvPr>
            <p:extLst>
              <p:ext uri="{D42A27DB-BD31-4B8C-83A1-F6EECF244321}">
                <p14:modId xmlns:p14="http://schemas.microsoft.com/office/powerpoint/2010/main" val="2475964182"/>
              </p:ext>
            </p:extLst>
          </p:nvPr>
        </p:nvGraphicFramePr>
        <p:xfrm>
          <a:off x="2339149" y="2137913"/>
          <a:ext cx="1261340" cy="2187702"/>
        </p:xfrm>
        <a:graphic>
          <a:graphicData uri="http://schemas.openxmlformats.org/drawingml/2006/table">
            <a:tbl>
              <a:tblPr firstRow="1" firstCol="1" bandRow="1">
                <a:tableStyleId>{5DA37D80-6434-44D0-A028-1B22A696006F}</a:tableStyleId>
              </a:tblPr>
              <a:tblGrid>
                <a:gridCol w="1261340">
                  <a:extLst>
                    <a:ext uri="{9D8B030D-6E8A-4147-A177-3AD203B41FA5}">
                      <a16:colId xmlns:a16="http://schemas.microsoft.com/office/drawing/2014/main" val="3785342815"/>
                    </a:ext>
                  </a:extLst>
                </a:gridCol>
              </a:tblGrid>
              <a:tr h="222148">
                <a:tc>
                  <a:txBody>
                    <a:bodyPr/>
                    <a:lstStyle/>
                    <a:p>
                      <a:pPr marL="0" marR="0" algn="ctr">
                        <a:lnSpc>
                          <a:spcPct val="107000"/>
                        </a:lnSpc>
                        <a:spcBef>
                          <a:spcPts val="0"/>
                        </a:spcBef>
                        <a:spcAft>
                          <a:spcPts val="0"/>
                        </a:spcAft>
                      </a:pPr>
                      <a:r>
                        <a:rPr lang="en-US" sz="2400" kern="100">
                          <a:effectLst/>
                        </a:rPr>
                        <a:t>0</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4160295378"/>
                  </a:ext>
                </a:extLst>
              </a:tr>
              <a:tr h="316043">
                <a:tc>
                  <a:txBody>
                    <a:bodyPr/>
                    <a:lstStyle/>
                    <a:p>
                      <a:pPr marL="0" marR="0" algn="ctr">
                        <a:lnSpc>
                          <a:spcPct val="107000"/>
                        </a:lnSpc>
                        <a:spcBef>
                          <a:spcPts val="0"/>
                        </a:spcBef>
                        <a:spcAft>
                          <a:spcPts val="0"/>
                        </a:spcAft>
                      </a:pPr>
                      <a:r>
                        <a:rPr lang="en-US" sz="2400" kern="100">
                          <a:effectLst/>
                        </a:rPr>
                        <a:t>0,015</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019186882"/>
                  </a:ext>
                </a:extLst>
              </a:tr>
              <a:tr h="316043">
                <a:tc>
                  <a:txBody>
                    <a:bodyPr/>
                    <a:lstStyle/>
                    <a:p>
                      <a:pPr marL="0" marR="0" algn="ctr">
                        <a:lnSpc>
                          <a:spcPct val="107000"/>
                        </a:lnSpc>
                        <a:spcBef>
                          <a:spcPts val="0"/>
                        </a:spcBef>
                        <a:spcAft>
                          <a:spcPts val="0"/>
                        </a:spcAft>
                      </a:pPr>
                      <a:r>
                        <a:rPr lang="en-US" sz="2400" kern="100">
                          <a:effectLst/>
                        </a:rPr>
                        <a:t>0,031</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731713403"/>
                  </a:ext>
                </a:extLst>
              </a:tr>
              <a:tr h="316043">
                <a:tc>
                  <a:txBody>
                    <a:bodyPr/>
                    <a:lstStyle/>
                    <a:p>
                      <a:pPr marL="0" marR="0" algn="ctr">
                        <a:lnSpc>
                          <a:spcPct val="107000"/>
                        </a:lnSpc>
                        <a:spcBef>
                          <a:spcPts val="0"/>
                        </a:spcBef>
                        <a:spcAft>
                          <a:spcPts val="0"/>
                        </a:spcAft>
                      </a:pPr>
                      <a:r>
                        <a:rPr lang="en-US" sz="2400" kern="100">
                          <a:effectLst/>
                        </a:rPr>
                        <a:t>0,046</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466416127"/>
                  </a:ext>
                </a:extLst>
              </a:tr>
              <a:tr h="316043">
                <a:tc>
                  <a:txBody>
                    <a:bodyPr/>
                    <a:lstStyle/>
                    <a:p>
                      <a:pPr marL="0" marR="0" algn="ctr">
                        <a:lnSpc>
                          <a:spcPct val="107000"/>
                        </a:lnSpc>
                        <a:spcBef>
                          <a:spcPts val="0"/>
                        </a:spcBef>
                        <a:spcAft>
                          <a:spcPts val="0"/>
                        </a:spcAft>
                      </a:pPr>
                      <a:r>
                        <a:rPr lang="en-US" sz="2400" kern="100">
                          <a:effectLst/>
                        </a:rPr>
                        <a:t>0,063</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614930688"/>
                  </a:ext>
                </a:extLst>
              </a:tr>
              <a:tr h="316043">
                <a:tc>
                  <a:txBody>
                    <a:bodyPr/>
                    <a:lstStyle/>
                    <a:p>
                      <a:pPr marL="0" marR="0" algn="ctr">
                        <a:lnSpc>
                          <a:spcPct val="107000"/>
                        </a:lnSpc>
                        <a:spcBef>
                          <a:spcPts val="0"/>
                        </a:spcBef>
                        <a:spcAft>
                          <a:spcPts val="0"/>
                        </a:spcAft>
                      </a:pPr>
                      <a:r>
                        <a:rPr lang="en-US" sz="2400" kern="100">
                          <a:effectLst/>
                        </a:rPr>
                        <a:t>0,079</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3022963400"/>
                  </a:ext>
                </a:extLst>
              </a:tr>
            </a:tbl>
          </a:graphicData>
        </a:graphic>
      </p:graphicFrame>
      <p:graphicFrame>
        <p:nvGraphicFramePr>
          <p:cNvPr id="8" name="Table 7" descr="24 Trang Thu">
            <a:extLst>
              <a:ext uri="{FF2B5EF4-FFF2-40B4-BE49-F238E27FC236}">
                <a16:creationId xmlns:a16="http://schemas.microsoft.com/office/drawing/2014/main" id="{52932B27-7B53-D60F-62FB-51478E09D3BE}"/>
              </a:ext>
            </a:extLst>
          </p:cNvPr>
          <p:cNvGraphicFramePr>
            <a:graphicFrameLocks noGrp="1"/>
          </p:cNvGraphicFramePr>
          <p:nvPr>
            <p:extLst>
              <p:ext uri="{D42A27DB-BD31-4B8C-83A1-F6EECF244321}">
                <p14:modId xmlns:p14="http://schemas.microsoft.com/office/powerpoint/2010/main" val="1496380682"/>
              </p:ext>
            </p:extLst>
          </p:nvPr>
        </p:nvGraphicFramePr>
        <p:xfrm>
          <a:off x="3588605" y="2137913"/>
          <a:ext cx="1271617" cy="2187702"/>
        </p:xfrm>
        <a:graphic>
          <a:graphicData uri="http://schemas.openxmlformats.org/drawingml/2006/table">
            <a:tbl>
              <a:tblPr firstRow="1" firstCol="1" bandRow="1">
                <a:tableStyleId>{5DA37D80-6434-44D0-A028-1B22A696006F}</a:tableStyleId>
              </a:tblPr>
              <a:tblGrid>
                <a:gridCol w="1271617">
                  <a:extLst>
                    <a:ext uri="{9D8B030D-6E8A-4147-A177-3AD203B41FA5}">
                      <a16:colId xmlns:a16="http://schemas.microsoft.com/office/drawing/2014/main" val="1026666317"/>
                    </a:ext>
                  </a:extLst>
                </a:gridCol>
              </a:tblGrid>
              <a:tr h="222148">
                <a:tc>
                  <a:txBody>
                    <a:bodyPr/>
                    <a:lstStyle/>
                    <a:p>
                      <a:pPr marL="0" marR="0" algn="ctr">
                        <a:lnSpc>
                          <a:spcPct val="107000"/>
                        </a:lnSpc>
                        <a:spcBef>
                          <a:spcPts val="0"/>
                        </a:spcBef>
                        <a:spcAft>
                          <a:spcPts val="0"/>
                        </a:spcAft>
                      </a:pPr>
                      <a:r>
                        <a:rPr lang="en-US" sz="2400" kern="100">
                          <a:effectLst/>
                        </a:rPr>
                        <a:t>0</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832765163"/>
                  </a:ext>
                </a:extLst>
              </a:tr>
              <a:tr h="316043">
                <a:tc>
                  <a:txBody>
                    <a:bodyPr/>
                    <a:lstStyle/>
                    <a:p>
                      <a:pPr marL="0" marR="0" algn="ctr">
                        <a:lnSpc>
                          <a:spcPct val="107000"/>
                        </a:lnSpc>
                        <a:spcBef>
                          <a:spcPts val="0"/>
                        </a:spcBef>
                        <a:spcAft>
                          <a:spcPts val="0"/>
                        </a:spcAft>
                      </a:pPr>
                      <a:r>
                        <a:rPr lang="en-US" sz="2400" kern="100">
                          <a:effectLst/>
                        </a:rPr>
                        <a:t>0,007</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2382452466"/>
                  </a:ext>
                </a:extLst>
              </a:tr>
              <a:tr h="316043">
                <a:tc>
                  <a:txBody>
                    <a:bodyPr/>
                    <a:lstStyle/>
                    <a:p>
                      <a:pPr marL="0" marR="0" algn="ctr">
                        <a:lnSpc>
                          <a:spcPct val="107000"/>
                        </a:lnSpc>
                        <a:spcBef>
                          <a:spcPts val="0"/>
                        </a:spcBef>
                        <a:spcAft>
                          <a:spcPts val="0"/>
                        </a:spcAft>
                      </a:pPr>
                      <a:r>
                        <a:rPr lang="en-US" sz="2400" kern="100">
                          <a:effectLst/>
                        </a:rPr>
                        <a:t>0,014</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982876361"/>
                  </a:ext>
                </a:extLst>
              </a:tr>
              <a:tr h="316043">
                <a:tc>
                  <a:txBody>
                    <a:bodyPr/>
                    <a:lstStyle/>
                    <a:p>
                      <a:pPr marL="0" marR="0" algn="ctr">
                        <a:lnSpc>
                          <a:spcPct val="107000"/>
                        </a:lnSpc>
                        <a:spcBef>
                          <a:spcPts val="0"/>
                        </a:spcBef>
                        <a:spcAft>
                          <a:spcPts val="0"/>
                        </a:spcAft>
                      </a:pPr>
                      <a:r>
                        <a:rPr lang="en-US" sz="2400" kern="100">
                          <a:effectLst/>
                        </a:rPr>
                        <a:t>0,022</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828997410"/>
                  </a:ext>
                </a:extLst>
              </a:tr>
              <a:tr h="316043">
                <a:tc>
                  <a:txBody>
                    <a:bodyPr/>
                    <a:lstStyle/>
                    <a:p>
                      <a:pPr marL="0" marR="0" algn="ctr">
                        <a:lnSpc>
                          <a:spcPct val="107000"/>
                        </a:lnSpc>
                        <a:spcBef>
                          <a:spcPts val="0"/>
                        </a:spcBef>
                        <a:spcAft>
                          <a:spcPts val="0"/>
                        </a:spcAft>
                      </a:pPr>
                      <a:r>
                        <a:rPr lang="en-US" sz="2400" kern="100">
                          <a:effectLst/>
                        </a:rPr>
                        <a:t>0,029</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1239400142"/>
                  </a:ext>
                </a:extLst>
              </a:tr>
              <a:tr h="316043">
                <a:tc>
                  <a:txBody>
                    <a:bodyPr/>
                    <a:lstStyle/>
                    <a:p>
                      <a:pPr marL="0" marR="0" algn="ctr">
                        <a:lnSpc>
                          <a:spcPct val="107000"/>
                        </a:lnSpc>
                        <a:spcBef>
                          <a:spcPts val="0"/>
                        </a:spcBef>
                        <a:spcAft>
                          <a:spcPts val="0"/>
                        </a:spcAft>
                      </a:pPr>
                      <a:r>
                        <a:rPr lang="en-US" sz="2400" kern="100">
                          <a:effectLst/>
                        </a:rPr>
                        <a:t>0,036</a:t>
                      </a:r>
                      <a:endParaRPr lang="vi-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6404" marR="66404" marT="0" marB="0" anchor="ctr"/>
                </a:tc>
                <a:extLst>
                  <a:ext uri="{0D108BD9-81ED-4DB2-BD59-A6C34878D82A}">
                    <a16:rowId xmlns:a16="http://schemas.microsoft.com/office/drawing/2014/main" val="1238858247"/>
                  </a:ext>
                </a:extLst>
              </a:tr>
            </a:tbl>
          </a:graphicData>
        </a:graphic>
      </p:graphicFrame>
      <p:graphicFrame>
        <p:nvGraphicFramePr>
          <p:cNvPr id="48" name="Table 4" descr="24 Trang Thu">
            <a:extLst>
              <a:ext uri="{FF2B5EF4-FFF2-40B4-BE49-F238E27FC236}">
                <a16:creationId xmlns:a16="http://schemas.microsoft.com/office/drawing/2014/main" id="{5D010B06-E827-5EE3-96DF-BBE5FCC98831}"/>
              </a:ext>
            </a:extLst>
          </p:cNvPr>
          <p:cNvGraphicFramePr>
            <a:graphicFrameLocks noGrp="1"/>
          </p:cNvGraphicFramePr>
          <p:nvPr>
            <p:extLst>
              <p:ext uri="{D42A27DB-BD31-4B8C-83A1-F6EECF244321}">
                <p14:modId xmlns:p14="http://schemas.microsoft.com/office/powerpoint/2010/main" val="3090214062"/>
              </p:ext>
            </p:extLst>
          </p:nvPr>
        </p:nvGraphicFramePr>
        <p:xfrm>
          <a:off x="5547898" y="1497323"/>
          <a:ext cx="2658040" cy="2598420"/>
        </p:xfrm>
        <a:graphic>
          <a:graphicData uri="http://schemas.openxmlformats.org/drawingml/2006/table">
            <a:tbl>
              <a:tblPr firstRow="1" bandRow="1">
                <a:tableStyleId>{5940675A-B579-460E-94D1-54222C63F5DA}</a:tableStyleId>
              </a:tblPr>
              <a:tblGrid>
                <a:gridCol w="265804">
                  <a:extLst>
                    <a:ext uri="{9D8B030D-6E8A-4147-A177-3AD203B41FA5}">
                      <a16:colId xmlns:a16="http://schemas.microsoft.com/office/drawing/2014/main" val="335965114"/>
                    </a:ext>
                  </a:extLst>
                </a:gridCol>
                <a:gridCol w="265804">
                  <a:extLst>
                    <a:ext uri="{9D8B030D-6E8A-4147-A177-3AD203B41FA5}">
                      <a16:colId xmlns:a16="http://schemas.microsoft.com/office/drawing/2014/main" val="2184907411"/>
                    </a:ext>
                  </a:extLst>
                </a:gridCol>
                <a:gridCol w="265804">
                  <a:extLst>
                    <a:ext uri="{9D8B030D-6E8A-4147-A177-3AD203B41FA5}">
                      <a16:colId xmlns:a16="http://schemas.microsoft.com/office/drawing/2014/main" val="1334304541"/>
                    </a:ext>
                  </a:extLst>
                </a:gridCol>
                <a:gridCol w="265804">
                  <a:extLst>
                    <a:ext uri="{9D8B030D-6E8A-4147-A177-3AD203B41FA5}">
                      <a16:colId xmlns:a16="http://schemas.microsoft.com/office/drawing/2014/main" val="3088962858"/>
                    </a:ext>
                  </a:extLst>
                </a:gridCol>
                <a:gridCol w="265804">
                  <a:extLst>
                    <a:ext uri="{9D8B030D-6E8A-4147-A177-3AD203B41FA5}">
                      <a16:colId xmlns:a16="http://schemas.microsoft.com/office/drawing/2014/main" val="3195566572"/>
                    </a:ext>
                  </a:extLst>
                </a:gridCol>
                <a:gridCol w="265804">
                  <a:extLst>
                    <a:ext uri="{9D8B030D-6E8A-4147-A177-3AD203B41FA5}">
                      <a16:colId xmlns:a16="http://schemas.microsoft.com/office/drawing/2014/main" val="1174791541"/>
                    </a:ext>
                  </a:extLst>
                </a:gridCol>
                <a:gridCol w="265804">
                  <a:extLst>
                    <a:ext uri="{9D8B030D-6E8A-4147-A177-3AD203B41FA5}">
                      <a16:colId xmlns:a16="http://schemas.microsoft.com/office/drawing/2014/main" val="2136151647"/>
                    </a:ext>
                  </a:extLst>
                </a:gridCol>
                <a:gridCol w="265804">
                  <a:extLst>
                    <a:ext uri="{9D8B030D-6E8A-4147-A177-3AD203B41FA5}">
                      <a16:colId xmlns:a16="http://schemas.microsoft.com/office/drawing/2014/main" val="3570634568"/>
                    </a:ext>
                  </a:extLst>
                </a:gridCol>
                <a:gridCol w="265804">
                  <a:extLst>
                    <a:ext uri="{9D8B030D-6E8A-4147-A177-3AD203B41FA5}">
                      <a16:colId xmlns:a16="http://schemas.microsoft.com/office/drawing/2014/main" val="3763688643"/>
                    </a:ext>
                  </a:extLst>
                </a:gridCol>
                <a:gridCol w="265804">
                  <a:extLst>
                    <a:ext uri="{9D8B030D-6E8A-4147-A177-3AD203B41FA5}">
                      <a16:colId xmlns:a16="http://schemas.microsoft.com/office/drawing/2014/main" val="3044101463"/>
                    </a:ext>
                  </a:extLst>
                </a:gridCol>
              </a:tblGrid>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440931613"/>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64537094"/>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255991321"/>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887117892"/>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072649554"/>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456422006"/>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920551492"/>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475464901"/>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919280965"/>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001179472"/>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226321978"/>
                  </a:ext>
                </a:extLst>
              </a:tr>
            </a:tbl>
          </a:graphicData>
        </a:graphic>
      </p:graphicFrame>
      <p:grpSp>
        <p:nvGrpSpPr>
          <p:cNvPr id="49" name="Group 48" descr="24 Trang Thu">
            <a:extLst>
              <a:ext uri="{FF2B5EF4-FFF2-40B4-BE49-F238E27FC236}">
                <a16:creationId xmlns:a16="http://schemas.microsoft.com/office/drawing/2014/main" id="{F010C4C2-300C-E4EA-55AC-29371601D4C0}"/>
              </a:ext>
            </a:extLst>
          </p:cNvPr>
          <p:cNvGrpSpPr/>
          <p:nvPr/>
        </p:nvGrpSpPr>
        <p:grpSpPr>
          <a:xfrm>
            <a:off x="5170848" y="1053947"/>
            <a:ext cx="3571604" cy="3271668"/>
            <a:chOff x="1905855" y="3460109"/>
            <a:chExt cx="4762140" cy="4362224"/>
          </a:xfrm>
        </p:grpSpPr>
        <p:grpSp>
          <p:nvGrpSpPr>
            <p:cNvPr id="50" name="Group 49">
              <a:extLst>
                <a:ext uri="{FF2B5EF4-FFF2-40B4-BE49-F238E27FC236}">
                  <a16:creationId xmlns:a16="http://schemas.microsoft.com/office/drawing/2014/main" id="{106879DD-87D6-10C4-4DDD-03FBD0F5FA35}"/>
                </a:ext>
              </a:extLst>
            </p:cNvPr>
            <p:cNvGrpSpPr/>
            <p:nvPr/>
          </p:nvGrpSpPr>
          <p:grpSpPr>
            <a:xfrm>
              <a:off x="2365540" y="3666190"/>
              <a:ext cx="4001037" cy="3802939"/>
              <a:chOff x="2365540" y="3666190"/>
              <a:chExt cx="4001037" cy="3802939"/>
            </a:xfrm>
          </p:grpSpPr>
          <p:cxnSp>
            <p:nvCxnSpPr>
              <p:cNvPr id="54" name="Straight Arrow Connector 53">
                <a:extLst>
                  <a:ext uri="{FF2B5EF4-FFF2-40B4-BE49-F238E27FC236}">
                    <a16:creationId xmlns:a16="http://schemas.microsoft.com/office/drawing/2014/main" id="{66619956-260F-697B-F08F-04388B100CAE}"/>
                  </a:ext>
                </a:extLst>
              </p:cNvPr>
              <p:cNvCxnSpPr>
                <a:cxnSpLocks/>
              </p:cNvCxnSpPr>
              <p:nvPr/>
            </p:nvCxnSpPr>
            <p:spPr>
              <a:xfrm>
                <a:off x="2365540" y="6883460"/>
                <a:ext cx="4001037"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3429BEA-B7DD-421A-09E0-221C81170976}"/>
                  </a:ext>
                </a:extLst>
              </p:cNvPr>
              <p:cNvCxnSpPr>
                <a:cxnSpLocks/>
              </p:cNvCxnSpPr>
              <p:nvPr/>
            </p:nvCxnSpPr>
            <p:spPr>
              <a:xfrm flipV="1">
                <a:off x="2765831" y="3666190"/>
                <a:ext cx="0" cy="3802939"/>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82E1C5D4-3E71-765D-835E-02FB6AA857F4}"/>
                </a:ext>
              </a:extLst>
            </p:cNvPr>
            <p:cNvSpPr txBox="1"/>
            <p:nvPr/>
          </p:nvSpPr>
          <p:spPr>
            <a:xfrm>
              <a:off x="2244530" y="6898024"/>
              <a:ext cx="593744" cy="578877"/>
            </a:xfrm>
            <a:prstGeom prst="rect">
              <a:avLst/>
            </a:prstGeom>
            <a:noFill/>
            <a:ln>
              <a:noFill/>
            </a:ln>
          </p:spPr>
          <p:txBody>
            <a:bodyPr wrap="square">
              <a:spAutoFit/>
            </a:bodyPr>
            <a:lstStyle/>
            <a:p>
              <a:pPr algn="ctr" defTabSz="685800">
                <a:lnSpc>
                  <a:spcPct val="115000"/>
                </a:lnSpc>
                <a:buClrTx/>
              </a:pPr>
              <a:r>
                <a:rPr lang="en-US" sz="2100" b="1" kern="1200">
                  <a:solidFill>
                    <a:srgbClr val="0070C0"/>
                  </a:solidFill>
                  <a:latin typeface="Times New Roman" panose="02020603050405020304" pitchFamily="18" charset="0"/>
                  <a:ea typeface="Times New Roman" panose="02020603050405020304" pitchFamily="18" charset="0"/>
                  <a:cs typeface="+mn-cs"/>
                </a:rPr>
                <a:t>O</a:t>
              </a:r>
              <a:endParaRPr lang="en-US" sz="2100" b="1" kern="1200" dirty="0">
                <a:solidFill>
                  <a:srgbClr val="0070C0"/>
                </a:solidFill>
                <a:latin typeface="Times New Roman" panose="02020603050405020304" pitchFamily="18" charset="0"/>
                <a:ea typeface="Times New Roman" panose="02020603050405020304" pitchFamily="18" charset="0"/>
                <a:cs typeface="+mn-cs"/>
              </a:endParaRPr>
            </a:p>
          </p:txBody>
        </p:sp>
        <p:sp>
          <p:nvSpPr>
            <p:cNvPr id="52" name="TextBox 51">
              <a:extLst>
                <a:ext uri="{FF2B5EF4-FFF2-40B4-BE49-F238E27FC236}">
                  <a16:creationId xmlns:a16="http://schemas.microsoft.com/office/drawing/2014/main" id="{0E11905D-15D8-E152-B2DE-7C06425E4638}"/>
                </a:ext>
              </a:extLst>
            </p:cNvPr>
            <p:cNvSpPr txBox="1"/>
            <p:nvPr/>
          </p:nvSpPr>
          <p:spPr>
            <a:xfrm>
              <a:off x="1905855" y="3460109"/>
              <a:ext cx="964446" cy="578877"/>
            </a:xfrm>
            <a:prstGeom prst="rect">
              <a:avLst/>
            </a:prstGeom>
            <a:noFill/>
            <a:ln>
              <a:noFill/>
            </a:ln>
          </p:spPr>
          <p:txBody>
            <a:bodyPr wrap="square">
              <a:spAutoFit/>
            </a:bodyPr>
            <a:lstStyle/>
            <a:p>
              <a:pPr algn="ctr" defTabSz="685800">
                <a:lnSpc>
                  <a:spcPct val="115000"/>
                </a:lnSpc>
                <a:buClrTx/>
              </a:pPr>
              <a:r>
                <a:rPr lang="en-US" sz="2100" b="1" i="1" kern="1200">
                  <a:solidFill>
                    <a:srgbClr val="0070C0"/>
                  </a:solidFill>
                  <a:latin typeface="Times New Roman" panose="02020603050405020304" pitchFamily="18" charset="0"/>
                  <a:ea typeface="Times New Roman" panose="02020603050405020304" pitchFamily="18" charset="0"/>
                  <a:cs typeface="+mn-cs"/>
                </a:rPr>
                <a:t>F</a:t>
              </a:r>
              <a:r>
                <a:rPr lang="en-US" sz="2100" b="1" i="1" kern="1200" baseline="-25000">
                  <a:solidFill>
                    <a:srgbClr val="0070C0"/>
                  </a:solidFill>
                  <a:latin typeface="Times New Roman" panose="02020603050405020304" pitchFamily="18" charset="0"/>
                  <a:ea typeface="Times New Roman" panose="02020603050405020304" pitchFamily="18" charset="0"/>
                  <a:cs typeface="+mn-cs"/>
                </a:rPr>
                <a:t>đh</a:t>
              </a:r>
              <a:endParaRPr lang="en-US" sz="2100" b="1" i="1" kern="1200" dirty="0">
                <a:solidFill>
                  <a:srgbClr val="0070C0"/>
                </a:solidFill>
                <a:latin typeface="Times New Roman" panose="02020603050405020304" pitchFamily="18" charset="0"/>
                <a:ea typeface="Times New Roman" panose="02020603050405020304" pitchFamily="18" charset="0"/>
                <a:cs typeface="+mn-cs"/>
              </a:endParaRPr>
            </a:p>
          </p:txBody>
        </p:sp>
        <p:sp>
          <p:nvSpPr>
            <p:cNvPr id="53" name="TextBox 52">
              <a:extLst>
                <a:ext uri="{FF2B5EF4-FFF2-40B4-BE49-F238E27FC236}">
                  <a16:creationId xmlns:a16="http://schemas.microsoft.com/office/drawing/2014/main" id="{934C0970-ED43-D5AB-C65A-B3E48ECAA24C}"/>
                </a:ext>
              </a:extLst>
            </p:cNvPr>
            <p:cNvSpPr txBox="1"/>
            <p:nvPr/>
          </p:nvSpPr>
          <p:spPr>
            <a:xfrm>
              <a:off x="5517696" y="6837448"/>
              <a:ext cx="1150299" cy="984885"/>
            </a:xfrm>
            <a:prstGeom prst="rect">
              <a:avLst/>
            </a:prstGeom>
            <a:noFill/>
            <a:ln>
              <a:noFill/>
            </a:ln>
          </p:spPr>
          <p:txBody>
            <a:bodyPr wrap="square">
              <a:spAutoFit/>
            </a:bodyPr>
            <a:lstStyle/>
            <a:p>
              <a:pPr algn="ctr" defTabSz="685800">
                <a:buClrTx/>
              </a:pPr>
              <a:r>
                <a:rPr lang="en-US" sz="2100" b="1" i="1" kern="1200">
                  <a:solidFill>
                    <a:srgbClr val="0070C0"/>
                  </a:solidFill>
                  <a:latin typeface="Times New Roman" panose="02020603050405020304" pitchFamily="18" charset="0"/>
                  <a:ea typeface="Times New Roman" panose="02020603050405020304" pitchFamily="18" charset="0"/>
                  <a:cs typeface="+mn-cs"/>
                  <a:sym typeface="Symbol" panose="05050102010706020507" pitchFamily="18" charset="2"/>
                </a:rPr>
                <a:t>l (mm)</a:t>
              </a:r>
              <a:endParaRPr lang="en-US" sz="2100" b="1" i="1" kern="1200" dirty="0">
                <a:solidFill>
                  <a:srgbClr val="0070C0"/>
                </a:solidFill>
                <a:latin typeface="Times New Roman" panose="02020603050405020304" pitchFamily="18" charset="0"/>
                <a:ea typeface="Times New Roman" panose="02020603050405020304" pitchFamily="18" charset="0"/>
                <a:cs typeface="+mn-cs"/>
              </a:endParaRPr>
            </a:p>
          </p:txBody>
        </p:sp>
      </p:grpSp>
      <p:grpSp>
        <p:nvGrpSpPr>
          <p:cNvPr id="56" name="Group 55" descr="24 Trang Thu">
            <a:extLst>
              <a:ext uri="{FF2B5EF4-FFF2-40B4-BE49-F238E27FC236}">
                <a16:creationId xmlns:a16="http://schemas.microsoft.com/office/drawing/2014/main" id="{EA651F23-6C28-07B8-D7DE-9B468BD026E8}"/>
              </a:ext>
            </a:extLst>
          </p:cNvPr>
          <p:cNvGrpSpPr/>
          <p:nvPr/>
        </p:nvGrpSpPr>
        <p:grpSpPr>
          <a:xfrm>
            <a:off x="5835055" y="3373945"/>
            <a:ext cx="488198" cy="578161"/>
            <a:chOff x="4392218" y="5730922"/>
            <a:chExt cx="650931" cy="770879"/>
          </a:xfrm>
        </p:grpSpPr>
        <p:cxnSp>
          <p:nvCxnSpPr>
            <p:cNvPr id="57" name="Straight Arrow Connector 56">
              <a:extLst>
                <a:ext uri="{FF2B5EF4-FFF2-40B4-BE49-F238E27FC236}">
                  <a16:creationId xmlns:a16="http://schemas.microsoft.com/office/drawing/2014/main" id="{2E9C7CD7-822C-FE4B-1EEC-8CCFA33B4E34}"/>
                </a:ext>
              </a:extLst>
            </p:cNvPr>
            <p:cNvCxnSpPr>
              <a:cxnSpLocks/>
            </p:cNvCxnSpPr>
            <p:nvPr/>
          </p:nvCxnSpPr>
          <p:spPr>
            <a:xfrm flipV="1">
              <a:off x="4886542" y="5730922"/>
              <a:ext cx="0" cy="32004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0C824DA-1B44-4D1E-2FE3-BF1845FBD73D}"/>
                </a:ext>
              </a:extLst>
            </p:cNvPr>
            <p:cNvSpPr txBox="1"/>
            <p:nvPr/>
          </p:nvSpPr>
          <p:spPr>
            <a:xfrm>
              <a:off x="4392218" y="6046460"/>
              <a:ext cx="650931" cy="455341"/>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10</a:t>
              </a:r>
              <a:endParaRPr lang="en-US" sz="1500" b="1" kern="1200" dirty="0">
                <a:solidFill>
                  <a:srgbClr val="003300"/>
                </a:solidFill>
                <a:latin typeface="Times New Roman" panose="02020603050405020304" pitchFamily="18" charset="0"/>
                <a:ea typeface="Times New Roman" panose="02020603050405020304" pitchFamily="18" charset="0"/>
                <a:cs typeface="+mn-cs"/>
              </a:endParaRPr>
            </a:p>
          </p:txBody>
        </p:sp>
      </p:grpSp>
      <p:grpSp>
        <p:nvGrpSpPr>
          <p:cNvPr id="59" name="Group 58" descr="24 Trang Thu">
            <a:extLst>
              <a:ext uri="{FF2B5EF4-FFF2-40B4-BE49-F238E27FC236}">
                <a16:creationId xmlns:a16="http://schemas.microsoft.com/office/drawing/2014/main" id="{934CEB5B-E2E7-4F34-D475-25628CB3CC7C}"/>
              </a:ext>
            </a:extLst>
          </p:cNvPr>
          <p:cNvGrpSpPr/>
          <p:nvPr/>
        </p:nvGrpSpPr>
        <p:grpSpPr>
          <a:xfrm>
            <a:off x="5395634" y="3208377"/>
            <a:ext cx="822755" cy="341504"/>
            <a:chOff x="3118976" y="3979082"/>
            <a:chExt cx="1097006" cy="455339"/>
          </a:xfrm>
        </p:grpSpPr>
        <p:cxnSp>
          <p:nvCxnSpPr>
            <p:cNvPr id="60" name="Straight Arrow Connector 59">
              <a:extLst>
                <a:ext uri="{FF2B5EF4-FFF2-40B4-BE49-F238E27FC236}">
                  <a16:creationId xmlns:a16="http://schemas.microsoft.com/office/drawing/2014/main" id="{77C4FB99-3E17-AEC1-736B-1FE5602CA29E}"/>
                </a:ext>
              </a:extLst>
            </p:cNvPr>
            <p:cNvCxnSpPr>
              <a:cxnSpLocks/>
            </p:cNvCxnSpPr>
            <p:nvPr/>
          </p:nvCxnSpPr>
          <p:spPr>
            <a:xfrm>
              <a:off x="3667342" y="4225482"/>
              <a:ext cx="54864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E89B922-D650-5886-0AFC-97F09958DFA5}"/>
                </a:ext>
              </a:extLst>
            </p:cNvPr>
            <p:cNvSpPr txBox="1"/>
            <p:nvPr/>
          </p:nvSpPr>
          <p:spPr>
            <a:xfrm>
              <a:off x="3118976" y="3979082"/>
              <a:ext cx="701474" cy="455339"/>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0,5</a:t>
              </a:r>
              <a:endParaRPr lang="en-US" sz="1500" b="1" kern="1200">
                <a:solidFill>
                  <a:srgbClr val="003300"/>
                </a:solidFill>
                <a:latin typeface="Times New Roman" panose="02020603050405020304" pitchFamily="18" charset="0"/>
                <a:ea typeface="Times New Roman" panose="02020603050405020304" pitchFamily="18" charset="0"/>
                <a:cs typeface="+mn-cs"/>
              </a:endParaRPr>
            </a:p>
          </p:txBody>
        </p:sp>
      </p:grpSp>
      <p:cxnSp>
        <p:nvCxnSpPr>
          <p:cNvPr id="62" name="Straight Arrow Connector 61" descr="24 Trang Thu">
            <a:extLst>
              <a:ext uri="{FF2B5EF4-FFF2-40B4-BE49-F238E27FC236}">
                <a16:creationId xmlns:a16="http://schemas.microsoft.com/office/drawing/2014/main" id="{B1FBFDF7-5BFF-3501-34B2-B5A44628A21E}"/>
              </a:ext>
            </a:extLst>
          </p:cNvPr>
          <p:cNvCxnSpPr>
            <a:cxnSpLocks/>
          </p:cNvCxnSpPr>
          <p:nvPr/>
        </p:nvCxnSpPr>
        <p:spPr>
          <a:xfrm>
            <a:off x="5817330" y="3152129"/>
            <a:ext cx="77724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descr="24 Trang Thu">
            <a:extLst>
              <a:ext uri="{FF2B5EF4-FFF2-40B4-BE49-F238E27FC236}">
                <a16:creationId xmlns:a16="http://schemas.microsoft.com/office/drawing/2014/main" id="{E6E58067-A810-D2E1-0D5D-C2EE548C58E2}"/>
              </a:ext>
            </a:extLst>
          </p:cNvPr>
          <p:cNvCxnSpPr>
            <a:cxnSpLocks/>
          </p:cNvCxnSpPr>
          <p:nvPr/>
        </p:nvCxnSpPr>
        <p:spPr>
          <a:xfrm flipV="1">
            <a:off x="6609413" y="3133911"/>
            <a:ext cx="0" cy="48006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descr="24 Trang Thu">
            <a:extLst>
              <a:ext uri="{FF2B5EF4-FFF2-40B4-BE49-F238E27FC236}">
                <a16:creationId xmlns:a16="http://schemas.microsoft.com/office/drawing/2014/main" id="{6B1533CF-3AE8-3038-890B-297B947B99AD}"/>
              </a:ext>
            </a:extLst>
          </p:cNvPr>
          <p:cNvCxnSpPr>
            <a:cxnSpLocks/>
          </p:cNvCxnSpPr>
          <p:nvPr/>
        </p:nvCxnSpPr>
        <p:spPr>
          <a:xfrm flipV="1">
            <a:off x="5815829" y="2917958"/>
            <a:ext cx="118872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descr="24 Trang Thu">
            <a:extLst>
              <a:ext uri="{FF2B5EF4-FFF2-40B4-BE49-F238E27FC236}">
                <a16:creationId xmlns:a16="http://schemas.microsoft.com/office/drawing/2014/main" id="{00E1B523-C289-DDD7-D291-E56C2BFC0AA7}"/>
              </a:ext>
            </a:extLst>
          </p:cNvPr>
          <p:cNvCxnSpPr>
            <a:cxnSpLocks/>
          </p:cNvCxnSpPr>
          <p:nvPr/>
        </p:nvCxnSpPr>
        <p:spPr>
          <a:xfrm>
            <a:off x="5816600" y="2687931"/>
            <a:ext cx="164592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descr="24 Trang Thu">
            <a:extLst>
              <a:ext uri="{FF2B5EF4-FFF2-40B4-BE49-F238E27FC236}">
                <a16:creationId xmlns:a16="http://schemas.microsoft.com/office/drawing/2014/main" id="{3402D6DA-1BDE-DCAC-F551-6EBCA01F1A45}"/>
              </a:ext>
            </a:extLst>
          </p:cNvPr>
          <p:cNvCxnSpPr>
            <a:cxnSpLocks/>
          </p:cNvCxnSpPr>
          <p:nvPr/>
        </p:nvCxnSpPr>
        <p:spPr>
          <a:xfrm flipV="1">
            <a:off x="7004396" y="2928431"/>
            <a:ext cx="0" cy="68580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descr="24 Trang Thu">
            <a:extLst>
              <a:ext uri="{FF2B5EF4-FFF2-40B4-BE49-F238E27FC236}">
                <a16:creationId xmlns:a16="http://schemas.microsoft.com/office/drawing/2014/main" id="{0D672D36-5176-4A39-DF63-32C362376E43}"/>
              </a:ext>
            </a:extLst>
          </p:cNvPr>
          <p:cNvCxnSpPr>
            <a:cxnSpLocks/>
          </p:cNvCxnSpPr>
          <p:nvPr/>
        </p:nvCxnSpPr>
        <p:spPr>
          <a:xfrm flipV="1">
            <a:off x="7462618" y="2684769"/>
            <a:ext cx="0" cy="91440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 name="Group 67" descr="24 Trang Thu">
            <a:extLst>
              <a:ext uri="{FF2B5EF4-FFF2-40B4-BE49-F238E27FC236}">
                <a16:creationId xmlns:a16="http://schemas.microsoft.com/office/drawing/2014/main" id="{E5C1AB76-374B-DBFE-9B18-E9AC3C4727B2}"/>
              </a:ext>
            </a:extLst>
          </p:cNvPr>
          <p:cNvGrpSpPr/>
          <p:nvPr/>
        </p:nvGrpSpPr>
        <p:grpSpPr>
          <a:xfrm>
            <a:off x="5395633" y="2266995"/>
            <a:ext cx="2521223" cy="341504"/>
            <a:chOff x="2866281" y="3919871"/>
            <a:chExt cx="3361631" cy="455339"/>
          </a:xfrm>
        </p:grpSpPr>
        <p:cxnSp>
          <p:nvCxnSpPr>
            <p:cNvPr id="69" name="Straight Arrow Connector 68">
              <a:extLst>
                <a:ext uri="{FF2B5EF4-FFF2-40B4-BE49-F238E27FC236}">
                  <a16:creationId xmlns:a16="http://schemas.microsoft.com/office/drawing/2014/main" id="{E4731630-51F7-8EA8-1A1B-8142BA05523D}"/>
                </a:ext>
              </a:extLst>
            </p:cNvPr>
            <p:cNvCxnSpPr>
              <a:cxnSpLocks/>
            </p:cNvCxnSpPr>
            <p:nvPr/>
          </p:nvCxnSpPr>
          <p:spPr>
            <a:xfrm>
              <a:off x="3423752" y="4148759"/>
              <a:ext cx="280416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EFD0053-B871-AE17-4F8D-F6A245B78A59}"/>
                </a:ext>
              </a:extLst>
            </p:cNvPr>
            <p:cNvSpPr txBox="1"/>
            <p:nvPr/>
          </p:nvSpPr>
          <p:spPr>
            <a:xfrm>
              <a:off x="2866281" y="3919871"/>
              <a:ext cx="616073" cy="455339"/>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2,5</a:t>
              </a:r>
              <a:endParaRPr lang="en-US" sz="1500" b="1" kern="1200">
                <a:solidFill>
                  <a:srgbClr val="003300"/>
                </a:solidFill>
                <a:latin typeface="Times New Roman" panose="02020603050405020304" pitchFamily="18" charset="0"/>
                <a:ea typeface="Times New Roman" panose="02020603050405020304" pitchFamily="18" charset="0"/>
                <a:cs typeface="+mn-cs"/>
              </a:endParaRPr>
            </a:p>
          </p:txBody>
        </p:sp>
      </p:grpSp>
      <p:cxnSp>
        <p:nvCxnSpPr>
          <p:cNvPr id="73" name="Straight Arrow Connector 72" descr="24 Trang Thu">
            <a:extLst>
              <a:ext uri="{FF2B5EF4-FFF2-40B4-BE49-F238E27FC236}">
                <a16:creationId xmlns:a16="http://schemas.microsoft.com/office/drawing/2014/main" id="{144D606C-79AE-2819-B98E-64FA55BD177B}"/>
              </a:ext>
            </a:extLst>
          </p:cNvPr>
          <p:cNvCxnSpPr>
            <a:cxnSpLocks/>
          </p:cNvCxnSpPr>
          <p:nvPr/>
        </p:nvCxnSpPr>
        <p:spPr>
          <a:xfrm flipV="1">
            <a:off x="7944553" y="2420389"/>
            <a:ext cx="0" cy="118872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4" name="Group 73" descr="24 Trang Thu">
            <a:extLst>
              <a:ext uri="{FF2B5EF4-FFF2-40B4-BE49-F238E27FC236}">
                <a16:creationId xmlns:a16="http://schemas.microsoft.com/office/drawing/2014/main" id="{49E5D6E4-F245-BFE7-21F5-9BD6604321D2}"/>
              </a:ext>
            </a:extLst>
          </p:cNvPr>
          <p:cNvGrpSpPr/>
          <p:nvPr/>
        </p:nvGrpSpPr>
        <p:grpSpPr>
          <a:xfrm>
            <a:off x="5794064" y="2403416"/>
            <a:ext cx="2181844" cy="1213435"/>
            <a:chOff x="4492162" y="1763407"/>
            <a:chExt cx="2909119" cy="1617913"/>
          </a:xfrm>
        </p:grpSpPr>
        <p:cxnSp>
          <p:nvCxnSpPr>
            <p:cNvPr id="75" name="Straight Arrow Connector 74">
              <a:extLst>
                <a:ext uri="{FF2B5EF4-FFF2-40B4-BE49-F238E27FC236}">
                  <a16:creationId xmlns:a16="http://schemas.microsoft.com/office/drawing/2014/main" id="{D511EBF8-25EA-D7BC-6602-832A47AE7643}"/>
                </a:ext>
              </a:extLst>
            </p:cNvPr>
            <p:cNvCxnSpPr>
              <a:cxnSpLocks/>
              <a:endCxn id="84" idx="2"/>
            </p:cNvCxnSpPr>
            <p:nvPr/>
          </p:nvCxnSpPr>
          <p:spPr>
            <a:xfrm flipV="1">
              <a:off x="4492162" y="2138541"/>
              <a:ext cx="2173994" cy="1242779"/>
            </a:xfrm>
            <a:prstGeom prst="straightConnector1">
              <a:avLst/>
            </a:prstGeom>
            <a:ln w="38100">
              <a:solidFill>
                <a:srgbClr val="CB1B3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0DB2B26-9162-10CF-2B6F-9B9AB57E57FA}"/>
                </a:ext>
              </a:extLst>
            </p:cNvPr>
            <p:cNvCxnSpPr>
              <a:cxnSpLocks/>
              <a:stCxn id="78" idx="7"/>
              <a:endCxn id="84" idx="0"/>
            </p:cNvCxnSpPr>
            <p:nvPr/>
          </p:nvCxnSpPr>
          <p:spPr>
            <a:xfrm flipH="1">
              <a:off x="6734736" y="1763404"/>
              <a:ext cx="666545" cy="306556"/>
            </a:xfrm>
            <a:prstGeom prst="straightConnector1">
              <a:avLst/>
            </a:prstGeom>
            <a:ln w="38100">
              <a:solidFill>
                <a:srgbClr val="CB1B3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8" name="Oval 77" descr="24 Trang Thu">
            <a:extLst>
              <a:ext uri="{FF2B5EF4-FFF2-40B4-BE49-F238E27FC236}">
                <a16:creationId xmlns:a16="http://schemas.microsoft.com/office/drawing/2014/main" id="{5FAD3B6E-68F2-DAEB-D7A7-5F1B2104ACD0}"/>
              </a:ext>
            </a:extLst>
          </p:cNvPr>
          <p:cNvSpPr/>
          <p:nvPr/>
        </p:nvSpPr>
        <p:spPr>
          <a:xfrm>
            <a:off x="7888103" y="2388352"/>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0" name="TextBox 79" descr="24 Trang Thu">
            <a:extLst>
              <a:ext uri="{FF2B5EF4-FFF2-40B4-BE49-F238E27FC236}">
                <a16:creationId xmlns:a16="http://schemas.microsoft.com/office/drawing/2014/main" id="{DD17DCA0-0BF3-43FB-239B-A77A9E44558D}"/>
              </a:ext>
            </a:extLst>
          </p:cNvPr>
          <p:cNvSpPr txBox="1"/>
          <p:nvPr/>
        </p:nvSpPr>
        <p:spPr>
          <a:xfrm>
            <a:off x="6893472" y="3615130"/>
            <a:ext cx="488198" cy="341504"/>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50</a:t>
            </a:r>
            <a:endParaRPr lang="en-US" sz="1500" b="1" kern="1200" dirty="0">
              <a:solidFill>
                <a:srgbClr val="003300"/>
              </a:solidFill>
              <a:latin typeface="Times New Roman" panose="02020603050405020304" pitchFamily="18" charset="0"/>
              <a:ea typeface="Times New Roman" panose="02020603050405020304" pitchFamily="18" charset="0"/>
              <a:cs typeface="+mn-cs"/>
            </a:endParaRPr>
          </a:p>
        </p:txBody>
      </p:sp>
      <p:sp>
        <p:nvSpPr>
          <p:cNvPr id="81" name="Oval 80" descr="24 Trang Thu">
            <a:extLst>
              <a:ext uri="{FF2B5EF4-FFF2-40B4-BE49-F238E27FC236}">
                <a16:creationId xmlns:a16="http://schemas.microsoft.com/office/drawing/2014/main" id="{5B652B0A-FE88-B79C-8DDC-6F10EE1912BF}"/>
              </a:ext>
            </a:extLst>
          </p:cNvPr>
          <p:cNvSpPr/>
          <p:nvPr/>
        </p:nvSpPr>
        <p:spPr>
          <a:xfrm>
            <a:off x="6163647" y="3334901"/>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2" name="Oval 81" descr="24 Trang Thu">
            <a:extLst>
              <a:ext uri="{FF2B5EF4-FFF2-40B4-BE49-F238E27FC236}">
                <a16:creationId xmlns:a16="http://schemas.microsoft.com/office/drawing/2014/main" id="{5E16F735-C71E-2BFE-8533-1B17EF109663}"/>
              </a:ext>
            </a:extLst>
          </p:cNvPr>
          <p:cNvSpPr/>
          <p:nvPr/>
        </p:nvSpPr>
        <p:spPr>
          <a:xfrm>
            <a:off x="6563009" y="3107400"/>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3" name="Oval 82" descr="24 Trang Thu">
            <a:extLst>
              <a:ext uri="{FF2B5EF4-FFF2-40B4-BE49-F238E27FC236}">
                <a16:creationId xmlns:a16="http://schemas.microsoft.com/office/drawing/2014/main" id="{3118C44F-E385-137D-A134-E6C501257B79}"/>
              </a:ext>
            </a:extLst>
          </p:cNvPr>
          <p:cNvSpPr/>
          <p:nvPr/>
        </p:nvSpPr>
        <p:spPr>
          <a:xfrm>
            <a:off x="6952430" y="2859742"/>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4" name="Oval 83" descr="24 Trang Thu">
            <a:extLst>
              <a:ext uri="{FF2B5EF4-FFF2-40B4-BE49-F238E27FC236}">
                <a16:creationId xmlns:a16="http://schemas.microsoft.com/office/drawing/2014/main" id="{886B8E92-2A6A-C3B3-FFD2-1E210EBCB621}"/>
              </a:ext>
            </a:extLst>
          </p:cNvPr>
          <p:cNvSpPr/>
          <p:nvPr/>
        </p:nvSpPr>
        <p:spPr>
          <a:xfrm>
            <a:off x="7424563" y="2633334"/>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cxnSp>
        <p:nvCxnSpPr>
          <p:cNvPr id="89" name="Straight Arrow Connector 88" descr="24 Trang Thu">
            <a:extLst>
              <a:ext uri="{FF2B5EF4-FFF2-40B4-BE49-F238E27FC236}">
                <a16:creationId xmlns:a16="http://schemas.microsoft.com/office/drawing/2014/main" id="{3950B7F2-7CFE-23C3-504F-D91B45BC872B}"/>
              </a:ext>
            </a:extLst>
          </p:cNvPr>
          <p:cNvCxnSpPr>
            <a:cxnSpLocks/>
          </p:cNvCxnSpPr>
          <p:nvPr/>
        </p:nvCxnSpPr>
        <p:spPr>
          <a:xfrm flipV="1">
            <a:off x="6010955" y="3375872"/>
            <a:ext cx="0" cy="240031"/>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descr="24 Trang Thu">
            <a:extLst>
              <a:ext uri="{FF2B5EF4-FFF2-40B4-BE49-F238E27FC236}">
                <a16:creationId xmlns:a16="http://schemas.microsoft.com/office/drawing/2014/main" id="{2E294ECB-7AC6-38E0-403C-0CD5BB03B341}"/>
              </a:ext>
            </a:extLst>
          </p:cNvPr>
          <p:cNvCxnSpPr>
            <a:cxnSpLocks/>
          </p:cNvCxnSpPr>
          <p:nvPr/>
        </p:nvCxnSpPr>
        <p:spPr>
          <a:xfrm flipV="1">
            <a:off x="6188994" y="3130550"/>
            <a:ext cx="0" cy="48006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descr="24 Trang Thu">
            <a:extLst>
              <a:ext uri="{FF2B5EF4-FFF2-40B4-BE49-F238E27FC236}">
                <a16:creationId xmlns:a16="http://schemas.microsoft.com/office/drawing/2014/main" id="{5F9904AD-3B41-643C-5781-F3040E81230F}"/>
              </a:ext>
            </a:extLst>
          </p:cNvPr>
          <p:cNvCxnSpPr>
            <a:cxnSpLocks/>
          </p:cNvCxnSpPr>
          <p:nvPr/>
        </p:nvCxnSpPr>
        <p:spPr>
          <a:xfrm flipV="1">
            <a:off x="6375464" y="2930103"/>
            <a:ext cx="0" cy="68580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descr="24 Trang Thu">
            <a:extLst>
              <a:ext uri="{FF2B5EF4-FFF2-40B4-BE49-F238E27FC236}">
                <a16:creationId xmlns:a16="http://schemas.microsoft.com/office/drawing/2014/main" id="{ECD05815-6173-546A-1869-20E8A4314B3C}"/>
              </a:ext>
            </a:extLst>
          </p:cNvPr>
          <p:cNvCxnSpPr>
            <a:cxnSpLocks/>
          </p:cNvCxnSpPr>
          <p:nvPr/>
        </p:nvCxnSpPr>
        <p:spPr>
          <a:xfrm flipV="1">
            <a:off x="6585035" y="2684769"/>
            <a:ext cx="0" cy="91440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descr="24 Trang Thu">
            <a:extLst>
              <a:ext uri="{FF2B5EF4-FFF2-40B4-BE49-F238E27FC236}">
                <a16:creationId xmlns:a16="http://schemas.microsoft.com/office/drawing/2014/main" id="{FE13CBAA-7A6B-0E64-8E44-050EFD292C38}"/>
              </a:ext>
            </a:extLst>
          </p:cNvPr>
          <p:cNvCxnSpPr>
            <a:cxnSpLocks/>
          </p:cNvCxnSpPr>
          <p:nvPr/>
        </p:nvCxnSpPr>
        <p:spPr>
          <a:xfrm flipV="1">
            <a:off x="6772696" y="2423077"/>
            <a:ext cx="0" cy="118872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descr="24 Trang Thu">
            <a:extLst>
              <a:ext uri="{FF2B5EF4-FFF2-40B4-BE49-F238E27FC236}">
                <a16:creationId xmlns:a16="http://schemas.microsoft.com/office/drawing/2014/main" id="{184C0080-D276-0502-8F24-24CE885281BE}"/>
              </a:ext>
            </a:extLst>
          </p:cNvPr>
          <p:cNvCxnSpPr>
            <a:cxnSpLocks/>
          </p:cNvCxnSpPr>
          <p:nvPr/>
        </p:nvCxnSpPr>
        <p:spPr>
          <a:xfrm flipV="1">
            <a:off x="5794064" y="2151299"/>
            <a:ext cx="1208893" cy="1469617"/>
          </a:xfrm>
          <a:prstGeom prst="straightConnector1">
            <a:avLst/>
          </a:prstGeom>
          <a:ln w="3810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Oval 93" descr="24 Trang Thu">
            <a:extLst>
              <a:ext uri="{FF2B5EF4-FFF2-40B4-BE49-F238E27FC236}">
                <a16:creationId xmlns:a16="http://schemas.microsoft.com/office/drawing/2014/main" id="{AE73142F-D7C3-F276-8A31-9466771BCA15}"/>
              </a:ext>
            </a:extLst>
          </p:cNvPr>
          <p:cNvSpPr/>
          <p:nvPr/>
        </p:nvSpPr>
        <p:spPr>
          <a:xfrm>
            <a:off x="6333634" y="2863683"/>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6" name="Oval 95" descr="24 Trang Thu">
            <a:extLst>
              <a:ext uri="{FF2B5EF4-FFF2-40B4-BE49-F238E27FC236}">
                <a16:creationId xmlns:a16="http://schemas.microsoft.com/office/drawing/2014/main" id="{AB550146-145C-03F4-D03C-A84164456FEB}"/>
              </a:ext>
            </a:extLst>
          </p:cNvPr>
          <p:cNvSpPr/>
          <p:nvPr/>
        </p:nvSpPr>
        <p:spPr>
          <a:xfrm>
            <a:off x="6531560" y="2624238"/>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8" name="Oval 97" descr="24 Trang Thu">
            <a:extLst>
              <a:ext uri="{FF2B5EF4-FFF2-40B4-BE49-F238E27FC236}">
                <a16:creationId xmlns:a16="http://schemas.microsoft.com/office/drawing/2014/main" id="{030E5FFD-FCE7-B1DD-C6E0-5471503325A8}"/>
              </a:ext>
            </a:extLst>
          </p:cNvPr>
          <p:cNvSpPr/>
          <p:nvPr/>
        </p:nvSpPr>
        <p:spPr>
          <a:xfrm>
            <a:off x="6722001" y="2380529"/>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0" name="Oval 89" descr="24 Trang Thu">
            <a:extLst>
              <a:ext uri="{FF2B5EF4-FFF2-40B4-BE49-F238E27FC236}">
                <a16:creationId xmlns:a16="http://schemas.microsoft.com/office/drawing/2014/main" id="{2944DBF7-6F51-FA88-3F2D-184E2EA2CFA3}"/>
              </a:ext>
            </a:extLst>
          </p:cNvPr>
          <p:cNvSpPr/>
          <p:nvPr/>
        </p:nvSpPr>
        <p:spPr>
          <a:xfrm>
            <a:off x="5956989" y="3336533"/>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2" name="Oval 91" descr="24 Trang Thu">
            <a:extLst>
              <a:ext uri="{FF2B5EF4-FFF2-40B4-BE49-F238E27FC236}">
                <a16:creationId xmlns:a16="http://schemas.microsoft.com/office/drawing/2014/main" id="{431B4D30-042F-E1E6-5D0D-C37241851240}"/>
              </a:ext>
            </a:extLst>
          </p:cNvPr>
          <p:cNvSpPr/>
          <p:nvPr/>
        </p:nvSpPr>
        <p:spPr>
          <a:xfrm>
            <a:off x="6137607" y="3087546"/>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Tree>
    <p:extLst>
      <p:ext uri="{BB962C8B-B14F-4D97-AF65-F5344CB8AC3E}">
        <p14:creationId xmlns:p14="http://schemas.microsoft.com/office/powerpoint/2010/main" val="184790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anim calcmode="lin" valueType="num">
                                      <p:cBhvr>
                                        <p:cTn id="22" dur="500" fill="hold"/>
                                        <p:tgtEl>
                                          <p:spTgt spid="80"/>
                                        </p:tgtEl>
                                        <p:attrNameLst>
                                          <p:attrName>ppt_x</p:attrName>
                                        </p:attrNameLst>
                                      </p:cBhvr>
                                      <p:tavLst>
                                        <p:tav tm="0">
                                          <p:val>
                                            <p:strVal val="#ppt_x"/>
                                          </p:val>
                                        </p:tav>
                                        <p:tav tm="100000">
                                          <p:val>
                                            <p:strVal val="#ppt_x"/>
                                          </p:val>
                                        </p:tav>
                                      </p:tavLst>
                                    </p:anim>
                                    <p:anim calcmode="lin" valueType="num">
                                      <p:cBhvr>
                                        <p:cTn id="23" dur="5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repeatCount="3000" fill="hold" grpId="0"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left)">
                                      <p:cBhvr>
                                        <p:cTn id="33" dur="500"/>
                                        <p:tgtEl>
                                          <p:spTgt spid="62"/>
                                        </p:tgtEl>
                                      </p:cBhvr>
                                    </p:animEffect>
                                  </p:childTnLst>
                                </p:cTn>
                              </p:par>
                              <p:par>
                                <p:cTn id="34" presetID="22" presetClass="entr" presetSubtype="4"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down)">
                                      <p:cBhvr>
                                        <p:cTn id="36" dur="500"/>
                                        <p:tgtEl>
                                          <p:spTgt spid="6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repeatCount="3000" fill="hold" grpId="0" nodeType="click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500"/>
                                        <p:tgtEl>
                                          <p:spTgt spid="8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00"/>
                                        <p:tgtEl>
                                          <p:spTgt spid="66"/>
                                        </p:tgtEl>
                                      </p:cBhvr>
                                    </p:animEffect>
                                  </p:childTnLst>
                                </p:cTn>
                              </p:par>
                              <p:par>
                                <p:cTn id="47" presetID="22" presetClass="entr" presetSubtype="8"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wipe(left)">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repeatCount="3000" fill="hold" grpId="0" nodeType="click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wipe(left)">
                                      <p:cBhvr>
                                        <p:cTn id="59" dur="500"/>
                                        <p:tgtEl>
                                          <p:spTgt spid="65"/>
                                        </p:tgtEl>
                                      </p:cBhvr>
                                    </p:animEffect>
                                  </p:childTnLst>
                                </p:cTn>
                              </p:par>
                              <p:par>
                                <p:cTn id="60" presetID="22" presetClass="entr" presetSubtype="4"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down)">
                                      <p:cBhvr>
                                        <p:cTn id="62" dur="500"/>
                                        <p:tgtEl>
                                          <p:spTgt spid="6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repeatCount="300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wipe(left)">
                                      <p:cBhvr>
                                        <p:cTn id="72" dur="500"/>
                                        <p:tgtEl>
                                          <p:spTgt spid="68"/>
                                        </p:tgtEl>
                                      </p:cBhvr>
                                    </p:animEffect>
                                  </p:childTnLst>
                                </p:cTn>
                              </p:par>
                              <p:par>
                                <p:cTn id="73" presetID="22" presetClass="entr" presetSubtype="4" fill="hold" nodeType="with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wipe(down)">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repeatCount="3000" fill="hold" grpId="0" nodeType="click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fade">
                                      <p:cBhvr>
                                        <p:cTn id="80" dur="500"/>
                                        <p:tgtEl>
                                          <p:spTgt spid="7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4"/>
                                        </p:tgtEl>
                                        <p:attrNameLst>
                                          <p:attrName>style.visibility</p:attrName>
                                        </p:attrNameLst>
                                      </p:cBhvr>
                                      <p:to>
                                        <p:strVal val="visible"/>
                                      </p:to>
                                    </p:set>
                                    <p:animEffect transition="in" filter="wipe(left)">
                                      <p:cBhvr>
                                        <p:cTn id="85" dur="2000"/>
                                        <p:tgtEl>
                                          <p:spTgt spid="7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89"/>
                                        </p:tgtEl>
                                        <p:attrNameLst>
                                          <p:attrName>style.visibility</p:attrName>
                                        </p:attrNameLst>
                                      </p:cBhvr>
                                      <p:to>
                                        <p:strVal val="visible"/>
                                      </p:to>
                                    </p:set>
                                    <p:animEffect transition="in" filter="wipe(down)">
                                      <p:cBhvr>
                                        <p:cTn id="90" dur="500"/>
                                        <p:tgtEl>
                                          <p:spTgt spid="8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repeatCount="3000" fill="hold" grpId="0" nodeType="click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fade">
                                      <p:cBhvr>
                                        <p:cTn id="95" dur="500"/>
                                        <p:tgtEl>
                                          <p:spTgt spid="90"/>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91"/>
                                        </p:tgtEl>
                                        <p:attrNameLst>
                                          <p:attrName>style.visibility</p:attrName>
                                        </p:attrNameLst>
                                      </p:cBhvr>
                                      <p:to>
                                        <p:strVal val="visible"/>
                                      </p:to>
                                    </p:set>
                                    <p:animEffect transition="in" filter="wipe(down)">
                                      <p:cBhvr>
                                        <p:cTn id="100" dur="500"/>
                                        <p:tgtEl>
                                          <p:spTgt spid="9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repeatCount="3000" fill="hold" grpId="0" nodeType="click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fade">
                                      <p:cBhvr>
                                        <p:cTn id="105" dur="500"/>
                                        <p:tgtEl>
                                          <p:spTgt spid="9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93"/>
                                        </p:tgtEl>
                                        <p:attrNameLst>
                                          <p:attrName>style.visibility</p:attrName>
                                        </p:attrNameLst>
                                      </p:cBhvr>
                                      <p:to>
                                        <p:strVal val="visible"/>
                                      </p:to>
                                    </p:set>
                                    <p:animEffect transition="in" filter="wipe(down)">
                                      <p:cBhvr>
                                        <p:cTn id="110" dur="500"/>
                                        <p:tgtEl>
                                          <p:spTgt spid="9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repeatCount="3000"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animEffect transition="in" filter="fade">
                                      <p:cBhvr>
                                        <p:cTn id="115" dur="500"/>
                                        <p:tgtEl>
                                          <p:spTgt spid="9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95"/>
                                        </p:tgtEl>
                                        <p:attrNameLst>
                                          <p:attrName>style.visibility</p:attrName>
                                        </p:attrNameLst>
                                      </p:cBhvr>
                                      <p:to>
                                        <p:strVal val="visible"/>
                                      </p:to>
                                    </p:set>
                                    <p:animEffect transition="in" filter="wipe(down)">
                                      <p:cBhvr>
                                        <p:cTn id="120" dur="500"/>
                                        <p:tgtEl>
                                          <p:spTgt spid="9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repeatCount="3000" fill="hold" grpId="0" nodeType="click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fade">
                                      <p:cBhvr>
                                        <p:cTn id="125" dur="500"/>
                                        <p:tgtEl>
                                          <p:spTgt spid="9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97"/>
                                        </p:tgtEl>
                                        <p:attrNameLst>
                                          <p:attrName>style.visibility</p:attrName>
                                        </p:attrNameLst>
                                      </p:cBhvr>
                                      <p:to>
                                        <p:strVal val="visible"/>
                                      </p:to>
                                    </p:set>
                                    <p:animEffect transition="in" filter="wipe(down)">
                                      <p:cBhvr>
                                        <p:cTn id="130" dur="500"/>
                                        <p:tgtEl>
                                          <p:spTgt spid="9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repeatCount="3000" fill="hold" grpId="0" nodeType="clickEffect">
                                  <p:stCondLst>
                                    <p:cond delay="0"/>
                                  </p:stCondLst>
                                  <p:childTnLst>
                                    <p:set>
                                      <p:cBhvr>
                                        <p:cTn id="134" dur="1" fill="hold">
                                          <p:stCondLst>
                                            <p:cond delay="0"/>
                                          </p:stCondLst>
                                        </p:cTn>
                                        <p:tgtEl>
                                          <p:spTgt spid="98"/>
                                        </p:tgtEl>
                                        <p:attrNameLst>
                                          <p:attrName>style.visibility</p:attrName>
                                        </p:attrNameLst>
                                      </p:cBhvr>
                                      <p:to>
                                        <p:strVal val="visible"/>
                                      </p:to>
                                    </p:set>
                                    <p:animEffect transition="in" filter="fade">
                                      <p:cBhvr>
                                        <p:cTn id="135" dur="500"/>
                                        <p:tgtEl>
                                          <p:spTgt spid="98"/>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4" fill="hold" nodeType="clickEffect">
                                  <p:stCondLst>
                                    <p:cond delay="0"/>
                                  </p:stCondLst>
                                  <p:childTnLst>
                                    <p:set>
                                      <p:cBhvr>
                                        <p:cTn id="139" dur="1" fill="hold">
                                          <p:stCondLst>
                                            <p:cond delay="0"/>
                                          </p:stCondLst>
                                        </p:cTn>
                                        <p:tgtEl>
                                          <p:spTgt spid="99"/>
                                        </p:tgtEl>
                                        <p:attrNameLst>
                                          <p:attrName>style.visibility</p:attrName>
                                        </p:attrNameLst>
                                      </p:cBhvr>
                                      <p:to>
                                        <p:strVal val="visible"/>
                                      </p:to>
                                    </p:set>
                                    <p:animEffect transition="in" filter="wipe(down)">
                                      <p:cBhvr>
                                        <p:cTn id="1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p:bldP spid="81" grpId="0" animBg="1"/>
      <p:bldP spid="82" grpId="0" animBg="1"/>
      <p:bldP spid="83" grpId="0" animBg="1"/>
      <p:bldP spid="84" grpId="0" animBg="1"/>
      <p:bldP spid="94" grpId="0" animBg="1"/>
      <p:bldP spid="96" grpId="0" animBg="1"/>
      <p:bldP spid="98" grpId="0" animBg="1"/>
      <p:bldP spid="90" grpId="0" animBg="1"/>
      <p:bldP spid="9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descr="24 Trang Thu">
            <a:extLst>
              <a:ext uri="{FF2B5EF4-FFF2-40B4-BE49-F238E27FC236}">
                <a16:creationId xmlns:a16="http://schemas.microsoft.com/office/drawing/2014/main" id="{5D010B06-E827-5EE3-96DF-BBE5FCC98831}"/>
              </a:ext>
            </a:extLst>
          </p:cNvPr>
          <p:cNvGraphicFramePr>
            <a:graphicFrameLocks noGrp="1"/>
          </p:cNvGraphicFramePr>
          <p:nvPr>
            <p:extLst>
              <p:ext uri="{D42A27DB-BD31-4B8C-83A1-F6EECF244321}">
                <p14:modId xmlns:p14="http://schemas.microsoft.com/office/powerpoint/2010/main" val="28656406"/>
              </p:ext>
            </p:extLst>
          </p:nvPr>
        </p:nvGraphicFramePr>
        <p:xfrm>
          <a:off x="6034035" y="1497323"/>
          <a:ext cx="2658040" cy="2598420"/>
        </p:xfrm>
        <a:graphic>
          <a:graphicData uri="http://schemas.openxmlformats.org/drawingml/2006/table">
            <a:tbl>
              <a:tblPr firstRow="1" bandRow="1">
                <a:tableStyleId>{5940675A-B579-460E-94D1-54222C63F5DA}</a:tableStyleId>
              </a:tblPr>
              <a:tblGrid>
                <a:gridCol w="265804">
                  <a:extLst>
                    <a:ext uri="{9D8B030D-6E8A-4147-A177-3AD203B41FA5}">
                      <a16:colId xmlns:a16="http://schemas.microsoft.com/office/drawing/2014/main" val="335965114"/>
                    </a:ext>
                  </a:extLst>
                </a:gridCol>
                <a:gridCol w="265804">
                  <a:extLst>
                    <a:ext uri="{9D8B030D-6E8A-4147-A177-3AD203B41FA5}">
                      <a16:colId xmlns:a16="http://schemas.microsoft.com/office/drawing/2014/main" val="2184907411"/>
                    </a:ext>
                  </a:extLst>
                </a:gridCol>
                <a:gridCol w="265804">
                  <a:extLst>
                    <a:ext uri="{9D8B030D-6E8A-4147-A177-3AD203B41FA5}">
                      <a16:colId xmlns:a16="http://schemas.microsoft.com/office/drawing/2014/main" val="1334304541"/>
                    </a:ext>
                  </a:extLst>
                </a:gridCol>
                <a:gridCol w="265804">
                  <a:extLst>
                    <a:ext uri="{9D8B030D-6E8A-4147-A177-3AD203B41FA5}">
                      <a16:colId xmlns:a16="http://schemas.microsoft.com/office/drawing/2014/main" val="3088962858"/>
                    </a:ext>
                  </a:extLst>
                </a:gridCol>
                <a:gridCol w="265804">
                  <a:extLst>
                    <a:ext uri="{9D8B030D-6E8A-4147-A177-3AD203B41FA5}">
                      <a16:colId xmlns:a16="http://schemas.microsoft.com/office/drawing/2014/main" val="3195566572"/>
                    </a:ext>
                  </a:extLst>
                </a:gridCol>
                <a:gridCol w="265804">
                  <a:extLst>
                    <a:ext uri="{9D8B030D-6E8A-4147-A177-3AD203B41FA5}">
                      <a16:colId xmlns:a16="http://schemas.microsoft.com/office/drawing/2014/main" val="1174791541"/>
                    </a:ext>
                  </a:extLst>
                </a:gridCol>
                <a:gridCol w="265804">
                  <a:extLst>
                    <a:ext uri="{9D8B030D-6E8A-4147-A177-3AD203B41FA5}">
                      <a16:colId xmlns:a16="http://schemas.microsoft.com/office/drawing/2014/main" val="2136151647"/>
                    </a:ext>
                  </a:extLst>
                </a:gridCol>
                <a:gridCol w="265804">
                  <a:extLst>
                    <a:ext uri="{9D8B030D-6E8A-4147-A177-3AD203B41FA5}">
                      <a16:colId xmlns:a16="http://schemas.microsoft.com/office/drawing/2014/main" val="3570634568"/>
                    </a:ext>
                  </a:extLst>
                </a:gridCol>
                <a:gridCol w="265804">
                  <a:extLst>
                    <a:ext uri="{9D8B030D-6E8A-4147-A177-3AD203B41FA5}">
                      <a16:colId xmlns:a16="http://schemas.microsoft.com/office/drawing/2014/main" val="3763688643"/>
                    </a:ext>
                  </a:extLst>
                </a:gridCol>
                <a:gridCol w="265804">
                  <a:extLst>
                    <a:ext uri="{9D8B030D-6E8A-4147-A177-3AD203B41FA5}">
                      <a16:colId xmlns:a16="http://schemas.microsoft.com/office/drawing/2014/main" val="3044101463"/>
                    </a:ext>
                  </a:extLst>
                </a:gridCol>
              </a:tblGrid>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440931613"/>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64537094"/>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255991321"/>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887117892"/>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072649554"/>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456422006"/>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920551492"/>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1475464901"/>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919280965"/>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001179472"/>
                  </a:ext>
                </a:extLst>
              </a:tr>
              <a:tr h="228600">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tc>
                  <a:txBody>
                    <a:bodyPr/>
                    <a:lstStyle/>
                    <a:p>
                      <a:endParaRPr lang="en-US" sz="1100"/>
                    </a:p>
                  </a:txBody>
                  <a:tcPr marL="68580" marR="68580" marT="34290" marB="34290">
                    <a:lnL w="28575" cap="flat" cmpd="sng" algn="ctr">
                      <a:solidFill>
                        <a:schemeClr val="tx1">
                          <a:lumMod val="50000"/>
                          <a:lumOff val="50000"/>
                        </a:schemeClr>
                      </a:solidFill>
                      <a:prstDash val="sysDot"/>
                      <a:round/>
                      <a:headEnd type="none" w="med" len="med"/>
                      <a:tailEnd type="none" w="med" len="med"/>
                    </a:lnL>
                    <a:lnR w="28575" cap="flat" cmpd="sng" algn="ctr">
                      <a:solidFill>
                        <a:schemeClr val="tx1">
                          <a:lumMod val="50000"/>
                          <a:lumOff val="50000"/>
                        </a:schemeClr>
                      </a:solidFill>
                      <a:prstDash val="sysDot"/>
                      <a:round/>
                      <a:headEnd type="none" w="med" len="med"/>
                      <a:tailEnd type="none" w="med" len="med"/>
                    </a:lnR>
                    <a:lnT w="28575" cap="flat" cmpd="sng" algn="ctr">
                      <a:solidFill>
                        <a:schemeClr val="tx1">
                          <a:lumMod val="50000"/>
                          <a:lumOff val="50000"/>
                        </a:schemeClr>
                      </a:solidFill>
                      <a:prstDash val="sysDot"/>
                      <a:round/>
                      <a:headEnd type="none" w="med" len="med"/>
                      <a:tailEnd type="none" w="med" len="med"/>
                    </a:lnT>
                    <a:lnB w="28575"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226321978"/>
                  </a:ext>
                </a:extLst>
              </a:tr>
            </a:tbl>
          </a:graphicData>
        </a:graphic>
      </p:graphicFrame>
      <p:grpSp>
        <p:nvGrpSpPr>
          <p:cNvPr id="49" name="Group 48" descr="24 Trang Thu">
            <a:extLst>
              <a:ext uri="{FF2B5EF4-FFF2-40B4-BE49-F238E27FC236}">
                <a16:creationId xmlns:a16="http://schemas.microsoft.com/office/drawing/2014/main" id="{F010C4C2-300C-E4EA-55AC-29371601D4C0}"/>
              </a:ext>
            </a:extLst>
          </p:cNvPr>
          <p:cNvGrpSpPr/>
          <p:nvPr/>
        </p:nvGrpSpPr>
        <p:grpSpPr>
          <a:xfrm>
            <a:off x="5656985" y="1053947"/>
            <a:ext cx="3571604" cy="3271668"/>
            <a:chOff x="1905855" y="3460109"/>
            <a:chExt cx="4762140" cy="4362224"/>
          </a:xfrm>
        </p:grpSpPr>
        <p:grpSp>
          <p:nvGrpSpPr>
            <p:cNvPr id="50" name="Group 49">
              <a:extLst>
                <a:ext uri="{FF2B5EF4-FFF2-40B4-BE49-F238E27FC236}">
                  <a16:creationId xmlns:a16="http://schemas.microsoft.com/office/drawing/2014/main" id="{106879DD-87D6-10C4-4DDD-03FBD0F5FA35}"/>
                </a:ext>
              </a:extLst>
            </p:cNvPr>
            <p:cNvGrpSpPr/>
            <p:nvPr/>
          </p:nvGrpSpPr>
          <p:grpSpPr>
            <a:xfrm>
              <a:off x="2365540" y="3666190"/>
              <a:ext cx="4001037" cy="3802939"/>
              <a:chOff x="2365540" y="3666190"/>
              <a:chExt cx="4001037" cy="3802939"/>
            </a:xfrm>
          </p:grpSpPr>
          <p:cxnSp>
            <p:nvCxnSpPr>
              <p:cNvPr id="54" name="Straight Arrow Connector 53">
                <a:extLst>
                  <a:ext uri="{FF2B5EF4-FFF2-40B4-BE49-F238E27FC236}">
                    <a16:creationId xmlns:a16="http://schemas.microsoft.com/office/drawing/2014/main" id="{66619956-260F-697B-F08F-04388B100CAE}"/>
                  </a:ext>
                </a:extLst>
              </p:cNvPr>
              <p:cNvCxnSpPr>
                <a:cxnSpLocks/>
              </p:cNvCxnSpPr>
              <p:nvPr/>
            </p:nvCxnSpPr>
            <p:spPr>
              <a:xfrm>
                <a:off x="2365540" y="6883460"/>
                <a:ext cx="4001037" cy="0"/>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3429BEA-B7DD-421A-09E0-221C81170976}"/>
                  </a:ext>
                </a:extLst>
              </p:cNvPr>
              <p:cNvCxnSpPr>
                <a:cxnSpLocks/>
              </p:cNvCxnSpPr>
              <p:nvPr/>
            </p:nvCxnSpPr>
            <p:spPr>
              <a:xfrm flipV="1">
                <a:off x="2765831" y="3666190"/>
                <a:ext cx="0" cy="3802939"/>
              </a:xfrm>
              <a:prstGeom prst="straightConnector1">
                <a:avLst/>
              </a:prstGeom>
              <a:ln w="285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82E1C5D4-3E71-765D-835E-02FB6AA857F4}"/>
                </a:ext>
              </a:extLst>
            </p:cNvPr>
            <p:cNvSpPr txBox="1"/>
            <p:nvPr/>
          </p:nvSpPr>
          <p:spPr>
            <a:xfrm>
              <a:off x="2244530" y="6898024"/>
              <a:ext cx="593744" cy="578877"/>
            </a:xfrm>
            <a:prstGeom prst="rect">
              <a:avLst/>
            </a:prstGeom>
            <a:noFill/>
            <a:ln>
              <a:noFill/>
            </a:ln>
          </p:spPr>
          <p:txBody>
            <a:bodyPr wrap="square">
              <a:spAutoFit/>
            </a:bodyPr>
            <a:lstStyle/>
            <a:p>
              <a:pPr algn="ctr" defTabSz="685800">
                <a:lnSpc>
                  <a:spcPct val="115000"/>
                </a:lnSpc>
                <a:buClrTx/>
              </a:pPr>
              <a:r>
                <a:rPr lang="en-US" sz="2100" b="1" kern="1200">
                  <a:solidFill>
                    <a:srgbClr val="0070C0"/>
                  </a:solidFill>
                  <a:latin typeface="Times New Roman" panose="02020603050405020304" pitchFamily="18" charset="0"/>
                  <a:ea typeface="Times New Roman" panose="02020603050405020304" pitchFamily="18" charset="0"/>
                  <a:cs typeface="+mn-cs"/>
                </a:rPr>
                <a:t>O</a:t>
              </a:r>
              <a:endParaRPr lang="en-US" sz="2100" b="1" kern="1200" dirty="0">
                <a:solidFill>
                  <a:srgbClr val="0070C0"/>
                </a:solidFill>
                <a:latin typeface="Times New Roman" panose="02020603050405020304" pitchFamily="18" charset="0"/>
                <a:ea typeface="Times New Roman" panose="02020603050405020304" pitchFamily="18" charset="0"/>
                <a:cs typeface="+mn-cs"/>
              </a:endParaRPr>
            </a:p>
          </p:txBody>
        </p:sp>
        <p:sp>
          <p:nvSpPr>
            <p:cNvPr id="52" name="TextBox 51">
              <a:extLst>
                <a:ext uri="{FF2B5EF4-FFF2-40B4-BE49-F238E27FC236}">
                  <a16:creationId xmlns:a16="http://schemas.microsoft.com/office/drawing/2014/main" id="{0E11905D-15D8-E152-B2DE-7C06425E4638}"/>
                </a:ext>
              </a:extLst>
            </p:cNvPr>
            <p:cNvSpPr txBox="1"/>
            <p:nvPr/>
          </p:nvSpPr>
          <p:spPr>
            <a:xfrm>
              <a:off x="1905855" y="3460109"/>
              <a:ext cx="964446" cy="578877"/>
            </a:xfrm>
            <a:prstGeom prst="rect">
              <a:avLst/>
            </a:prstGeom>
            <a:noFill/>
            <a:ln>
              <a:noFill/>
            </a:ln>
          </p:spPr>
          <p:txBody>
            <a:bodyPr wrap="square">
              <a:spAutoFit/>
            </a:bodyPr>
            <a:lstStyle/>
            <a:p>
              <a:pPr algn="ctr" defTabSz="685800">
                <a:lnSpc>
                  <a:spcPct val="115000"/>
                </a:lnSpc>
                <a:buClrTx/>
              </a:pPr>
              <a:r>
                <a:rPr lang="en-US" sz="2100" b="1" i="1" kern="1200">
                  <a:solidFill>
                    <a:srgbClr val="0070C0"/>
                  </a:solidFill>
                  <a:latin typeface="Times New Roman" panose="02020603050405020304" pitchFamily="18" charset="0"/>
                  <a:ea typeface="Times New Roman" panose="02020603050405020304" pitchFamily="18" charset="0"/>
                  <a:cs typeface="+mn-cs"/>
                </a:rPr>
                <a:t>F</a:t>
              </a:r>
              <a:r>
                <a:rPr lang="en-US" sz="2100" b="1" i="1" kern="1200" baseline="-25000">
                  <a:solidFill>
                    <a:srgbClr val="0070C0"/>
                  </a:solidFill>
                  <a:latin typeface="Times New Roman" panose="02020603050405020304" pitchFamily="18" charset="0"/>
                  <a:ea typeface="Times New Roman" panose="02020603050405020304" pitchFamily="18" charset="0"/>
                  <a:cs typeface="+mn-cs"/>
                </a:rPr>
                <a:t>đh</a:t>
              </a:r>
              <a:endParaRPr lang="en-US" sz="2100" b="1" i="1" kern="1200" dirty="0">
                <a:solidFill>
                  <a:srgbClr val="0070C0"/>
                </a:solidFill>
                <a:latin typeface="Times New Roman" panose="02020603050405020304" pitchFamily="18" charset="0"/>
                <a:ea typeface="Times New Roman" panose="02020603050405020304" pitchFamily="18" charset="0"/>
                <a:cs typeface="+mn-cs"/>
              </a:endParaRPr>
            </a:p>
          </p:txBody>
        </p:sp>
        <p:sp>
          <p:nvSpPr>
            <p:cNvPr id="53" name="TextBox 52">
              <a:extLst>
                <a:ext uri="{FF2B5EF4-FFF2-40B4-BE49-F238E27FC236}">
                  <a16:creationId xmlns:a16="http://schemas.microsoft.com/office/drawing/2014/main" id="{934C0970-ED43-D5AB-C65A-B3E48ECAA24C}"/>
                </a:ext>
              </a:extLst>
            </p:cNvPr>
            <p:cNvSpPr txBox="1"/>
            <p:nvPr/>
          </p:nvSpPr>
          <p:spPr>
            <a:xfrm>
              <a:off x="5517696" y="6837448"/>
              <a:ext cx="1150299" cy="984885"/>
            </a:xfrm>
            <a:prstGeom prst="rect">
              <a:avLst/>
            </a:prstGeom>
            <a:noFill/>
            <a:ln>
              <a:noFill/>
            </a:ln>
          </p:spPr>
          <p:txBody>
            <a:bodyPr wrap="square">
              <a:spAutoFit/>
            </a:bodyPr>
            <a:lstStyle/>
            <a:p>
              <a:pPr algn="ctr" defTabSz="685800">
                <a:buClrTx/>
              </a:pPr>
              <a:r>
                <a:rPr lang="en-US" sz="2100" b="1" i="1" kern="1200">
                  <a:solidFill>
                    <a:srgbClr val="0070C0"/>
                  </a:solidFill>
                  <a:latin typeface="Times New Roman" panose="02020603050405020304" pitchFamily="18" charset="0"/>
                  <a:ea typeface="Times New Roman" panose="02020603050405020304" pitchFamily="18" charset="0"/>
                  <a:cs typeface="+mn-cs"/>
                  <a:sym typeface="Symbol" panose="05050102010706020507" pitchFamily="18" charset="2"/>
                </a:rPr>
                <a:t>l (mm)</a:t>
              </a:r>
              <a:endParaRPr lang="en-US" sz="2100" b="1" i="1" kern="1200" dirty="0">
                <a:solidFill>
                  <a:srgbClr val="0070C0"/>
                </a:solidFill>
                <a:latin typeface="Times New Roman" panose="02020603050405020304" pitchFamily="18" charset="0"/>
                <a:ea typeface="Times New Roman" panose="02020603050405020304" pitchFamily="18" charset="0"/>
                <a:cs typeface="+mn-cs"/>
              </a:endParaRPr>
            </a:p>
          </p:txBody>
        </p:sp>
      </p:grpSp>
      <p:grpSp>
        <p:nvGrpSpPr>
          <p:cNvPr id="56" name="Group 55" descr="24 Trang Thu">
            <a:extLst>
              <a:ext uri="{FF2B5EF4-FFF2-40B4-BE49-F238E27FC236}">
                <a16:creationId xmlns:a16="http://schemas.microsoft.com/office/drawing/2014/main" id="{EA651F23-6C28-07B8-D7DE-9B468BD026E8}"/>
              </a:ext>
            </a:extLst>
          </p:cNvPr>
          <p:cNvGrpSpPr/>
          <p:nvPr/>
        </p:nvGrpSpPr>
        <p:grpSpPr>
          <a:xfrm>
            <a:off x="6321192" y="3373945"/>
            <a:ext cx="488198" cy="578161"/>
            <a:chOff x="4392218" y="5730922"/>
            <a:chExt cx="650931" cy="770879"/>
          </a:xfrm>
        </p:grpSpPr>
        <p:cxnSp>
          <p:nvCxnSpPr>
            <p:cNvPr id="57" name="Straight Arrow Connector 56">
              <a:extLst>
                <a:ext uri="{FF2B5EF4-FFF2-40B4-BE49-F238E27FC236}">
                  <a16:creationId xmlns:a16="http://schemas.microsoft.com/office/drawing/2014/main" id="{2E9C7CD7-822C-FE4B-1EEC-8CCFA33B4E34}"/>
                </a:ext>
              </a:extLst>
            </p:cNvPr>
            <p:cNvCxnSpPr>
              <a:cxnSpLocks/>
            </p:cNvCxnSpPr>
            <p:nvPr/>
          </p:nvCxnSpPr>
          <p:spPr>
            <a:xfrm flipV="1">
              <a:off x="4886542" y="5730922"/>
              <a:ext cx="0" cy="32004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0C824DA-1B44-4D1E-2FE3-BF1845FBD73D}"/>
                </a:ext>
              </a:extLst>
            </p:cNvPr>
            <p:cNvSpPr txBox="1"/>
            <p:nvPr/>
          </p:nvSpPr>
          <p:spPr>
            <a:xfrm>
              <a:off x="4392218" y="6046460"/>
              <a:ext cx="650931" cy="455341"/>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10</a:t>
              </a:r>
              <a:endParaRPr lang="en-US" sz="1500" b="1" kern="1200" dirty="0">
                <a:solidFill>
                  <a:srgbClr val="003300"/>
                </a:solidFill>
                <a:latin typeface="Times New Roman" panose="02020603050405020304" pitchFamily="18" charset="0"/>
                <a:ea typeface="Times New Roman" panose="02020603050405020304" pitchFamily="18" charset="0"/>
                <a:cs typeface="+mn-cs"/>
              </a:endParaRPr>
            </a:p>
          </p:txBody>
        </p:sp>
      </p:grpSp>
      <p:grpSp>
        <p:nvGrpSpPr>
          <p:cNvPr id="59" name="Group 58" descr="24 Trang Thu">
            <a:extLst>
              <a:ext uri="{FF2B5EF4-FFF2-40B4-BE49-F238E27FC236}">
                <a16:creationId xmlns:a16="http://schemas.microsoft.com/office/drawing/2014/main" id="{934CEB5B-E2E7-4F34-D475-25628CB3CC7C}"/>
              </a:ext>
            </a:extLst>
          </p:cNvPr>
          <p:cNvGrpSpPr/>
          <p:nvPr/>
        </p:nvGrpSpPr>
        <p:grpSpPr>
          <a:xfrm>
            <a:off x="5881771" y="3208377"/>
            <a:ext cx="822755" cy="341504"/>
            <a:chOff x="3118976" y="3979082"/>
            <a:chExt cx="1097006" cy="455339"/>
          </a:xfrm>
        </p:grpSpPr>
        <p:cxnSp>
          <p:nvCxnSpPr>
            <p:cNvPr id="60" name="Straight Arrow Connector 59">
              <a:extLst>
                <a:ext uri="{FF2B5EF4-FFF2-40B4-BE49-F238E27FC236}">
                  <a16:creationId xmlns:a16="http://schemas.microsoft.com/office/drawing/2014/main" id="{77C4FB99-3E17-AEC1-736B-1FE5602CA29E}"/>
                </a:ext>
              </a:extLst>
            </p:cNvPr>
            <p:cNvCxnSpPr>
              <a:cxnSpLocks/>
            </p:cNvCxnSpPr>
            <p:nvPr/>
          </p:nvCxnSpPr>
          <p:spPr>
            <a:xfrm>
              <a:off x="3667342" y="4225482"/>
              <a:ext cx="54864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E89B922-D650-5886-0AFC-97F09958DFA5}"/>
                </a:ext>
              </a:extLst>
            </p:cNvPr>
            <p:cNvSpPr txBox="1"/>
            <p:nvPr/>
          </p:nvSpPr>
          <p:spPr>
            <a:xfrm>
              <a:off x="3118976" y="3979082"/>
              <a:ext cx="701474" cy="455339"/>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0,5</a:t>
              </a:r>
              <a:endParaRPr lang="en-US" sz="1500" b="1" kern="1200">
                <a:solidFill>
                  <a:srgbClr val="003300"/>
                </a:solidFill>
                <a:latin typeface="Times New Roman" panose="02020603050405020304" pitchFamily="18" charset="0"/>
                <a:ea typeface="Times New Roman" panose="02020603050405020304" pitchFamily="18" charset="0"/>
                <a:cs typeface="+mn-cs"/>
              </a:endParaRPr>
            </a:p>
          </p:txBody>
        </p:sp>
      </p:grpSp>
      <p:cxnSp>
        <p:nvCxnSpPr>
          <p:cNvPr id="62" name="Straight Arrow Connector 61" descr="24 Trang Thu">
            <a:extLst>
              <a:ext uri="{FF2B5EF4-FFF2-40B4-BE49-F238E27FC236}">
                <a16:creationId xmlns:a16="http://schemas.microsoft.com/office/drawing/2014/main" id="{B1FBFDF7-5BFF-3501-34B2-B5A44628A21E}"/>
              </a:ext>
            </a:extLst>
          </p:cNvPr>
          <p:cNvCxnSpPr>
            <a:cxnSpLocks/>
          </p:cNvCxnSpPr>
          <p:nvPr/>
        </p:nvCxnSpPr>
        <p:spPr>
          <a:xfrm>
            <a:off x="6303467" y="3152129"/>
            <a:ext cx="77724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descr="24 Trang Thu">
            <a:extLst>
              <a:ext uri="{FF2B5EF4-FFF2-40B4-BE49-F238E27FC236}">
                <a16:creationId xmlns:a16="http://schemas.microsoft.com/office/drawing/2014/main" id="{E6E58067-A810-D2E1-0D5D-C2EE548C58E2}"/>
              </a:ext>
            </a:extLst>
          </p:cNvPr>
          <p:cNvCxnSpPr>
            <a:cxnSpLocks/>
          </p:cNvCxnSpPr>
          <p:nvPr/>
        </p:nvCxnSpPr>
        <p:spPr>
          <a:xfrm flipV="1">
            <a:off x="7095550" y="3133911"/>
            <a:ext cx="0" cy="48006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descr="24 Trang Thu">
            <a:extLst>
              <a:ext uri="{FF2B5EF4-FFF2-40B4-BE49-F238E27FC236}">
                <a16:creationId xmlns:a16="http://schemas.microsoft.com/office/drawing/2014/main" id="{6B1533CF-3AE8-3038-890B-297B947B99AD}"/>
              </a:ext>
            </a:extLst>
          </p:cNvPr>
          <p:cNvCxnSpPr>
            <a:cxnSpLocks/>
          </p:cNvCxnSpPr>
          <p:nvPr/>
        </p:nvCxnSpPr>
        <p:spPr>
          <a:xfrm flipV="1">
            <a:off x="6301966" y="2917958"/>
            <a:ext cx="118872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descr="24 Trang Thu">
            <a:extLst>
              <a:ext uri="{FF2B5EF4-FFF2-40B4-BE49-F238E27FC236}">
                <a16:creationId xmlns:a16="http://schemas.microsoft.com/office/drawing/2014/main" id="{00E1B523-C289-DDD7-D291-E56C2BFC0AA7}"/>
              </a:ext>
            </a:extLst>
          </p:cNvPr>
          <p:cNvCxnSpPr>
            <a:cxnSpLocks/>
          </p:cNvCxnSpPr>
          <p:nvPr/>
        </p:nvCxnSpPr>
        <p:spPr>
          <a:xfrm>
            <a:off x="6302737" y="2687931"/>
            <a:ext cx="164592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descr="24 Trang Thu">
            <a:extLst>
              <a:ext uri="{FF2B5EF4-FFF2-40B4-BE49-F238E27FC236}">
                <a16:creationId xmlns:a16="http://schemas.microsoft.com/office/drawing/2014/main" id="{3402D6DA-1BDE-DCAC-F551-6EBCA01F1A45}"/>
              </a:ext>
            </a:extLst>
          </p:cNvPr>
          <p:cNvCxnSpPr>
            <a:cxnSpLocks/>
          </p:cNvCxnSpPr>
          <p:nvPr/>
        </p:nvCxnSpPr>
        <p:spPr>
          <a:xfrm flipV="1">
            <a:off x="7490533" y="2928431"/>
            <a:ext cx="0" cy="68580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descr="24 Trang Thu">
            <a:extLst>
              <a:ext uri="{FF2B5EF4-FFF2-40B4-BE49-F238E27FC236}">
                <a16:creationId xmlns:a16="http://schemas.microsoft.com/office/drawing/2014/main" id="{0D672D36-5176-4A39-DF63-32C362376E43}"/>
              </a:ext>
            </a:extLst>
          </p:cNvPr>
          <p:cNvCxnSpPr>
            <a:cxnSpLocks/>
          </p:cNvCxnSpPr>
          <p:nvPr/>
        </p:nvCxnSpPr>
        <p:spPr>
          <a:xfrm flipV="1">
            <a:off x="7948755" y="2684769"/>
            <a:ext cx="0" cy="91440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 name="Group 67" descr="24 Trang Thu">
            <a:extLst>
              <a:ext uri="{FF2B5EF4-FFF2-40B4-BE49-F238E27FC236}">
                <a16:creationId xmlns:a16="http://schemas.microsoft.com/office/drawing/2014/main" id="{E5C1AB76-374B-DBFE-9B18-E9AC3C4727B2}"/>
              </a:ext>
            </a:extLst>
          </p:cNvPr>
          <p:cNvGrpSpPr/>
          <p:nvPr/>
        </p:nvGrpSpPr>
        <p:grpSpPr>
          <a:xfrm>
            <a:off x="5881770" y="2266995"/>
            <a:ext cx="2521223" cy="341504"/>
            <a:chOff x="2866281" y="3919871"/>
            <a:chExt cx="3361631" cy="455339"/>
          </a:xfrm>
        </p:grpSpPr>
        <p:cxnSp>
          <p:nvCxnSpPr>
            <p:cNvPr id="69" name="Straight Arrow Connector 68">
              <a:extLst>
                <a:ext uri="{FF2B5EF4-FFF2-40B4-BE49-F238E27FC236}">
                  <a16:creationId xmlns:a16="http://schemas.microsoft.com/office/drawing/2014/main" id="{E4731630-51F7-8EA8-1A1B-8142BA05523D}"/>
                </a:ext>
              </a:extLst>
            </p:cNvPr>
            <p:cNvCxnSpPr>
              <a:cxnSpLocks/>
            </p:cNvCxnSpPr>
            <p:nvPr/>
          </p:nvCxnSpPr>
          <p:spPr>
            <a:xfrm>
              <a:off x="3423752" y="4148759"/>
              <a:ext cx="2804160" cy="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EFD0053-B871-AE17-4F8D-F6A245B78A59}"/>
                </a:ext>
              </a:extLst>
            </p:cNvPr>
            <p:cNvSpPr txBox="1"/>
            <p:nvPr/>
          </p:nvSpPr>
          <p:spPr>
            <a:xfrm>
              <a:off x="2866281" y="3919871"/>
              <a:ext cx="616073" cy="455339"/>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2,5</a:t>
              </a:r>
              <a:endParaRPr lang="en-US" sz="1500" b="1" kern="1200">
                <a:solidFill>
                  <a:srgbClr val="003300"/>
                </a:solidFill>
                <a:latin typeface="Times New Roman" panose="02020603050405020304" pitchFamily="18" charset="0"/>
                <a:ea typeface="Times New Roman" panose="02020603050405020304" pitchFamily="18" charset="0"/>
                <a:cs typeface="+mn-cs"/>
              </a:endParaRPr>
            </a:p>
          </p:txBody>
        </p:sp>
      </p:grpSp>
      <p:cxnSp>
        <p:nvCxnSpPr>
          <p:cNvPr id="73" name="Straight Arrow Connector 72" descr="24 Trang Thu">
            <a:extLst>
              <a:ext uri="{FF2B5EF4-FFF2-40B4-BE49-F238E27FC236}">
                <a16:creationId xmlns:a16="http://schemas.microsoft.com/office/drawing/2014/main" id="{144D606C-79AE-2819-B98E-64FA55BD177B}"/>
              </a:ext>
            </a:extLst>
          </p:cNvPr>
          <p:cNvCxnSpPr>
            <a:cxnSpLocks/>
          </p:cNvCxnSpPr>
          <p:nvPr/>
        </p:nvCxnSpPr>
        <p:spPr>
          <a:xfrm flipV="1">
            <a:off x="8430690" y="2420389"/>
            <a:ext cx="0" cy="1188720"/>
          </a:xfrm>
          <a:prstGeom prst="straightConnector1">
            <a:avLst/>
          </a:prstGeom>
          <a:ln w="28575">
            <a:solidFill>
              <a:srgbClr val="FEBC3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4" name="Group 73" descr="24 Trang Thu">
            <a:extLst>
              <a:ext uri="{FF2B5EF4-FFF2-40B4-BE49-F238E27FC236}">
                <a16:creationId xmlns:a16="http://schemas.microsoft.com/office/drawing/2014/main" id="{49E5D6E4-F245-BFE7-21F5-9BD6604321D2}"/>
              </a:ext>
            </a:extLst>
          </p:cNvPr>
          <p:cNvGrpSpPr/>
          <p:nvPr/>
        </p:nvGrpSpPr>
        <p:grpSpPr>
          <a:xfrm>
            <a:off x="6291759" y="2439788"/>
            <a:ext cx="2082481" cy="1177068"/>
            <a:chOff x="5140342" y="1811898"/>
            <a:chExt cx="2776635" cy="1569422"/>
          </a:xfrm>
        </p:grpSpPr>
        <p:cxnSp>
          <p:nvCxnSpPr>
            <p:cNvPr id="75" name="Straight Arrow Connector 74">
              <a:extLst>
                <a:ext uri="{FF2B5EF4-FFF2-40B4-BE49-F238E27FC236}">
                  <a16:creationId xmlns:a16="http://schemas.microsoft.com/office/drawing/2014/main" id="{D511EBF8-25EA-D7BC-6602-832A47AE7643}"/>
                </a:ext>
              </a:extLst>
            </p:cNvPr>
            <p:cNvCxnSpPr>
              <a:cxnSpLocks/>
              <a:endCxn id="84" idx="2"/>
            </p:cNvCxnSpPr>
            <p:nvPr/>
          </p:nvCxnSpPr>
          <p:spPr>
            <a:xfrm flipV="1">
              <a:off x="5140342" y="2138539"/>
              <a:ext cx="2158583" cy="1242781"/>
            </a:xfrm>
            <a:prstGeom prst="straightConnector1">
              <a:avLst/>
            </a:prstGeom>
            <a:ln w="38100">
              <a:solidFill>
                <a:srgbClr val="CB1B3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0DB2B26-9162-10CF-2B6F-9B9AB57E57FA}"/>
                </a:ext>
              </a:extLst>
            </p:cNvPr>
            <p:cNvCxnSpPr>
              <a:cxnSpLocks/>
              <a:stCxn id="78" idx="2"/>
            </p:cNvCxnSpPr>
            <p:nvPr/>
          </p:nvCxnSpPr>
          <p:spPr>
            <a:xfrm flipH="1">
              <a:off x="7333793" y="1811898"/>
              <a:ext cx="583184" cy="298216"/>
            </a:xfrm>
            <a:prstGeom prst="straightConnector1">
              <a:avLst/>
            </a:prstGeom>
            <a:ln w="38100">
              <a:solidFill>
                <a:srgbClr val="CB1B3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8" name="Oval 77" descr="24 Trang Thu">
            <a:extLst>
              <a:ext uri="{FF2B5EF4-FFF2-40B4-BE49-F238E27FC236}">
                <a16:creationId xmlns:a16="http://schemas.microsoft.com/office/drawing/2014/main" id="{5FAD3B6E-68F2-DAEB-D7A7-5F1B2104ACD0}"/>
              </a:ext>
            </a:extLst>
          </p:cNvPr>
          <p:cNvSpPr/>
          <p:nvPr/>
        </p:nvSpPr>
        <p:spPr>
          <a:xfrm>
            <a:off x="8374240" y="2388352"/>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0" name="TextBox 79" descr="24 Trang Thu">
            <a:extLst>
              <a:ext uri="{FF2B5EF4-FFF2-40B4-BE49-F238E27FC236}">
                <a16:creationId xmlns:a16="http://schemas.microsoft.com/office/drawing/2014/main" id="{DD17DCA0-0BF3-43FB-239B-A77A9E44558D}"/>
              </a:ext>
            </a:extLst>
          </p:cNvPr>
          <p:cNvSpPr txBox="1"/>
          <p:nvPr/>
        </p:nvSpPr>
        <p:spPr>
          <a:xfrm>
            <a:off x="7379609" y="3615130"/>
            <a:ext cx="488198" cy="341504"/>
          </a:xfrm>
          <a:prstGeom prst="rect">
            <a:avLst/>
          </a:prstGeom>
          <a:noFill/>
        </p:spPr>
        <p:txBody>
          <a:bodyPr wrap="square">
            <a:spAutoFit/>
          </a:bodyPr>
          <a:lstStyle/>
          <a:p>
            <a:pPr algn="ctr" defTabSz="685800">
              <a:lnSpc>
                <a:spcPct val="115000"/>
              </a:lnSpc>
              <a:buClrTx/>
            </a:pPr>
            <a:r>
              <a:rPr lang="en-US" sz="1500" b="1" kern="1200">
                <a:solidFill>
                  <a:prstClr val="black"/>
                </a:solidFill>
                <a:latin typeface="等线" panose="020F0502020204030204"/>
                <a:ea typeface="+mn-ea"/>
                <a:cs typeface="+mn-cs"/>
              </a:rPr>
              <a:t>50</a:t>
            </a:r>
            <a:endParaRPr lang="en-US" sz="1500" b="1" kern="1200" dirty="0">
              <a:solidFill>
                <a:srgbClr val="003300"/>
              </a:solidFill>
              <a:latin typeface="Times New Roman" panose="02020603050405020304" pitchFamily="18" charset="0"/>
              <a:ea typeface="Times New Roman" panose="02020603050405020304" pitchFamily="18" charset="0"/>
              <a:cs typeface="+mn-cs"/>
            </a:endParaRPr>
          </a:p>
        </p:txBody>
      </p:sp>
      <p:sp>
        <p:nvSpPr>
          <p:cNvPr id="81" name="Oval 80" descr="24 Trang Thu">
            <a:extLst>
              <a:ext uri="{FF2B5EF4-FFF2-40B4-BE49-F238E27FC236}">
                <a16:creationId xmlns:a16="http://schemas.microsoft.com/office/drawing/2014/main" id="{5B652B0A-FE88-B79C-8DDC-6F10EE1912BF}"/>
              </a:ext>
            </a:extLst>
          </p:cNvPr>
          <p:cNvSpPr/>
          <p:nvPr/>
        </p:nvSpPr>
        <p:spPr>
          <a:xfrm>
            <a:off x="6649784" y="3334901"/>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2" name="Oval 81" descr="24 Trang Thu">
            <a:extLst>
              <a:ext uri="{FF2B5EF4-FFF2-40B4-BE49-F238E27FC236}">
                <a16:creationId xmlns:a16="http://schemas.microsoft.com/office/drawing/2014/main" id="{5E16F735-C71E-2BFE-8533-1B17EF109663}"/>
              </a:ext>
            </a:extLst>
          </p:cNvPr>
          <p:cNvSpPr/>
          <p:nvPr/>
        </p:nvSpPr>
        <p:spPr>
          <a:xfrm>
            <a:off x="7049146" y="3107400"/>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3" name="Oval 82" descr="24 Trang Thu">
            <a:extLst>
              <a:ext uri="{FF2B5EF4-FFF2-40B4-BE49-F238E27FC236}">
                <a16:creationId xmlns:a16="http://schemas.microsoft.com/office/drawing/2014/main" id="{3118C44F-E385-137D-A134-E6C501257B79}"/>
              </a:ext>
            </a:extLst>
          </p:cNvPr>
          <p:cNvSpPr/>
          <p:nvPr/>
        </p:nvSpPr>
        <p:spPr>
          <a:xfrm>
            <a:off x="7438567" y="2859742"/>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84" name="Oval 83" descr="24 Trang Thu">
            <a:extLst>
              <a:ext uri="{FF2B5EF4-FFF2-40B4-BE49-F238E27FC236}">
                <a16:creationId xmlns:a16="http://schemas.microsoft.com/office/drawing/2014/main" id="{886B8E92-2A6A-C3B3-FFD2-1E210EBCB621}"/>
              </a:ext>
            </a:extLst>
          </p:cNvPr>
          <p:cNvSpPr/>
          <p:nvPr/>
        </p:nvSpPr>
        <p:spPr>
          <a:xfrm>
            <a:off x="7910700" y="2633334"/>
            <a:ext cx="102870" cy="1028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cxnSp>
        <p:nvCxnSpPr>
          <p:cNvPr id="89" name="Straight Arrow Connector 88" descr="24 Trang Thu">
            <a:extLst>
              <a:ext uri="{FF2B5EF4-FFF2-40B4-BE49-F238E27FC236}">
                <a16:creationId xmlns:a16="http://schemas.microsoft.com/office/drawing/2014/main" id="{3950B7F2-7CFE-23C3-504F-D91B45BC872B}"/>
              </a:ext>
            </a:extLst>
          </p:cNvPr>
          <p:cNvCxnSpPr>
            <a:cxnSpLocks/>
          </p:cNvCxnSpPr>
          <p:nvPr/>
        </p:nvCxnSpPr>
        <p:spPr>
          <a:xfrm flipV="1">
            <a:off x="6497092" y="3375872"/>
            <a:ext cx="0" cy="240031"/>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descr="24 Trang Thu">
            <a:extLst>
              <a:ext uri="{FF2B5EF4-FFF2-40B4-BE49-F238E27FC236}">
                <a16:creationId xmlns:a16="http://schemas.microsoft.com/office/drawing/2014/main" id="{2E294ECB-7AC6-38E0-403C-0CD5BB03B341}"/>
              </a:ext>
            </a:extLst>
          </p:cNvPr>
          <p:cNvCxnSpPr>
            <a:cxnSpLocks/>
          </p:cNvCxnSpPr>
          <p:nvPr/>
        </p:nvCxnSpPr>
        <p:spPr>
          <a:xfrm flipV="1">
            <a:off x="6675131" y="3130550"/>
            <a:ext cx="0" cy="48006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descr="24 Trang Thu">
            <a:extLst>
              <a:ext uri="{FF2B5EF4-FFF2-40B4-BE49-F238E27FC236}">
                <a16:creationId xmlns:a16="http://schemas.microsoft.com/office/drawing/2014/main" id="{5F9904AD-3B41-643C-5781-F3040E81230F}"/>
              </a:ext>
            </a:extLst>
          </p:cNvPr>
          <p:cNvCxnSpPr>
            <a:cxnSpLocks/>
          </p:cNvCxnSpPr>
          <p:nvPr/>
        </p:nvCxnSpPr>
        <p:spPr>
          <a:xfrm flipV="1">
            <a:off x="6861601" y="2930103"/>
            <a:ext cx="0" cy="68580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descr="24 Trang Thu">
            <a:extLst>
              <a:ext uri="{FF2B5EF4-FFF2-40B4-BE49-F238E27FC236}">
                <a16:creationId xmlns:a16="http://schemas.microsoft.com/office/drawing/2014/main" id="{ECD05815-6173-546A-1869-20E8A4314B3C}"/>
              </a:ext>
            </a:extLst>
          </p:cNvPr>
          <p:cNvCxnSpPr>
            <a:cxnSpLocks/>
          </p:cNvCxnSpPr>
          <p:nvPr/>
        </p:nvCxnSpPr>
        <p:spPr>
          <a:xfrm flipV="1">
            <a:off x="7071172" y="2684769"/>
            <a:ext cx="0" cy="91440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descr="24 Trang Thu">
            <a:extLst>
              <a:ext uri="{FF2B5EF4-FFF2-40B4-BE49-F238E27FC236}">
                <a16:creationId xmlns:a16="http://schemas.microsoft.com/office/drawing/2014/main" id="{FE13CBAA-7A6B-0E64-8E44-050EFD292C38}"/>
              </a:ext>
            </a:extLst>
          </p:cNvPr>
          <p:cNvCxnSpPr>
            <a:cxnSpLocks/>
          </p:cNvCxnSpPr>
          <p:nvPr/>
        </p:nvCxnSpPr>
        <p:spPr>
          <a:xfrm flipV="1">
            <a:off x="7258833" y="2423077"/>
            <a:ext cx="0" cy="1188720"/>
          </a:xfrm>
          <a:prstGeom prst="straightConnector1">
            <a:avLst/>
          </a:prstGeom>
          <a:ln w="2857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descr="24 Trang Thu">
            <a:extLst>
              <a:ext uri="{FF2B5EF4-FFF2-40B4-BE49-F238E27FC236}">
                <a16:creationId xmlns:a16="http://schemas.microsoft.com/office/drawing/2014/main" id="{184C0080-D276-0502-8F24-24CE885281BE}"/>
              </a:ext>
            </a:extLst>
          </p:cNvPr>
          <p:cNvCxnSpPr>
            <a:cxnSpLocks/>
          </p:cNvCxnSpPr>
          <p:nvPr/>
        </p:nvCxnSpPr>
        <p:spPr>
          <a:xfrm flipV="1">
            <a:off x="6280201" y="2151299"/>
            <a:ext cx="1208893" cy="1469617"/>
          </a:xfrm>
          <a:prstGeom prst="straightConnector1">
            <a:avLst/>
          </a:prstGeom>
          <a:ln w="38100">
            <a:solidFill>
              <a:schemeClr val="accent5">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Oval 93" descr="24 Trang Thu">
            <a:extLst>
              <a:ext uri="{FF2B5EF4-FFF2-40B4-BE49-F238E27FC236}">
                <a16:creationId xmlns:a16="http://schemas.microsoft.com/office/drawing/2014/main" id="{AE73142F-D7C3-F276-8A31-9466771BCA15}"/>
              </a:ext>
            </a:extLst>
          </p:cNvPr>
          <p:cNvSpPr/>
          <p:nvPr/>
        </p:nvSpPr>
        <p:spPr>
          <a:xfrm>
            <a:off x="6819771" y="2863683"/>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6" name="Oval 95" descr="24 Trang Thu">
            <a:extLst>
              <a:ext uri="{FF2B5EF4-FFF2-40B4-BE49-F238E27FC236}">
                <a16:creationId xmlns:a16="http://schemas.microsoft.com/office/drawing/2014/main" id="{AB550146-145C-03F4-D03C-A84164456FEB}"/>
              </a:ext>
            </a:extLst>
          </p:cNvPr>
          <p:cNvSpPr/>
          <p:nvPr/>
        </p:nvSpPr>
        <p:spPr>
          <a:xfrm>
            <a:off x="7017697" y="2624238"/>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8" name="Oval 97" descr="24 Trang Thu">
            <a:extLst>
              <a:ext uri="{FF2B5EF4-FFF2-40B4-BE49-F238E27FC236}">
                <a16:creationId xmlns:a16="http://schemas.microsoft.com/office/drawing/2014/main" id="{030E5FFD-FCE7-B1DD-C6E0-5471503325A8}"/>
              </a:ext>
            </a:extLst>
          </p:cNvPr>
          <p:cNvSpPr/>
          <p:nvPr/>
        </p:nvSpPr>
        <p:spPr>
          <a:xfrm>
            <a:off x="7208138" y="2380529"/>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0" name="Oval 89" descr="24 Trang Thu">
            <a:extLst>
              <a:ext uri="{FF2B5EF4-FFF2-40B4-BE49-F238E27FC236}">
                <a16:creationId xmlns:a16="http://schemas.microsoft.com/office/drawing/2014/main" id="{2944DBF7-6F51-FA88-3F2D-184E2EA2CFA3}"/>
              </a:ext>
            </a:extLst>
          </p:cNvPr>
          <p:cNvSpPr/>
          <p:nvPr/>
        </p:nvSpPr>
        <p:spPr>
          <a:xfrm>
            <a:off x="6443126" y="3336533"/>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92" name="Oval 91" descr="24 Trang Thu">
            <a:extLst>
              <a:ext uri="{FF2B5EF4-FFF2-40B4-BE49-F238E27FC236}">
                <a16:creationId xmlns:a16="http://schemas.microsoft.com/office/drawing/2014/main" id="{431B4D30-042F-E1E6-5D0D-C37241851240}"/>
              </a:ext>
            </a:extLst>
          </p:cNvPr>
          <p:cNvSpPr/>
          <p:nvPr/>
        </p:nvSpPr>
        <p:spPr>
          <a:xfrm>
            <a:off x="6623744" y="3087546"/>
            <a:ext cx="102870" cy="1028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sp>
        <p:nvSpPr>
          <p:cNvPr id="2" name="TextBox 1" descr="24 Trang Thu">
            <a:extLst>
              <a:ext uri="{FF2B5EF4-FFF2-40B4-BE49-F238E27FC236}">
                <a16:creationId xmlns:a16="http://schemas.microsoft.com/office/drawing/2014/main" id="{16704967-985F-EE0B-2769-74C95BB4ED48}"/>
              </a:ext>
            </a:extLst>
          </p:cNvPr>
          <p:cNvSpPr txBox="1"/>
          <p:nvPr/>
        </p:nvSpPr>
        <p:spPr>
          <a:xfrm>
            <a:off x="63636" y="348798"/>
            <a:ext cx="9016678" cy="430887"/>
          </a:xfrm>
          <a:prstGeom prst="rect">
            <a:avLst/>
          </a:prstGeom>
          <a:solidFill>
            <a:schemeClr val="accent1">
              <a:lumMod val="60000"/>
              <a:lumOff val="40000"/>
            </a:schemeClr>
          </a:solidFill>
        </p:spPr>
        <p:txBody>
          <a:bodyPr wrap="square">
            <a:spAutoFit/>
          </a:bodyPr>
          <a:lstStyle/>
          <a:p>
            <a:pPr algn="ctr"/>
            <a:r>
              <a:rPr lang="vi-VN" sz="2200" b="1">
                <a:effectLst/>
                <a:latin typeface="+mn-lt"/>
                <a:ea typeface="Times New Roman" panose="02020603050405020304" pitchFamily="18" charset="0"/>
              </a:rPr>
              <a:t>Nhận xét về hình dạng của đồ thị và rút ra kết luận?</a:t>
            </a:r>
          </a:p>
        </p:txBody>
      </p:sp>
      <p:sp>
        <p:nvSpPr>
          <p:cNvPr id="13" name="Arrow: Chevron 12" descr="24 Trang Thu">
            <a:extLst>
              <a:ext uri="{FF2B5EF4-FFF2-40B4-BE49-F238E27FC236}">
                <a16:creationId xmlns:a16="http://schemas.microsoft.com/office/drawing/2014/main" id="{334E321B-4D4A-AD5D-1BAD-048643C346E4}"/>
              </a:ext>
            </a:extLst>
          </p:cNvPr>
          <p:cNvSpPr/>
          <p:nvPr/>
        </p:nvSpPr>
        <p:spPr>
          <a:xfrm>
            <a:off x="3677102" y="1232808"/>
            <a:ext cx="1850090" cy="1664024"/>
          </a:xfrm>
          <a:prstGeom prst="chevron">
            <a:avLst>
              <a:gd name="adj" fmla="val 36116"/>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Arrow: Chevron 8" descr="24 Trang Thu">
            <a:extLst>
              <a:ext uri="{FF2B5EF4-FFF2-40B4-BE49-F238E27FC236}">
                <a16:creationId xmlns:a16="http://schemas.microsoft.com/office/drawing/2014/main" id="{812A1B5D-AFC1-0B1B-9A9C-DE2FE2C8E9BA}"/>
              </a:ext>
            </a:extLst>
          </p:cNvPr>
          <p:cNvSpPr/>
          <p:nvPr/>
        </p:nvSpPr>
        <p:spPr>
          <a:xfrm>
            <a:off x="231461" y="1232808"/>
            <a:ext cx="2097065" cy="1619295"/>
          </a:xfrm>
          <a:prstGeom prst="chevron">
            <a:avLst>
              <a:gd name="adj" fmla="val 35006"/>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Arrow: Chevron 10" descr="24 Trang Thu">
            <a:extLst>
              <a:ext uri="{FF2B5EF4-FFF2-40B4-BE49-F238E27FC236}">
                <a16:creationId xmlns:a16="http://schemas.microsoft.com/office/drawing/2014/main" id="{54C7B293-5335-540B-BFCA-7A4911C1D4A8}"/>
              </a:ext>
            </a:extLst>
          </p:cNvPr>
          <p:cNvSpPr/>
          <p:nvPr/>
        </p:nvSpPr>
        <p:spPr>
          <a:xfrm>
            <a:off x="1963726" y="1232808"/>
            <a:ext cx="2083635" cy="1619295"/>
          </a:xfrm>
          <a:prstGeom prst="chevron">
            <a:avLst>
              <a:gd name="adj" fmla="val 36262"/>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sz="2000"/>
          </a:p>
        </p:txBody>
      </p:sp>
      <p:sp>
        <p:nvSpPr>
          <p:cNvPr id="12" name="Freeform: Shape 11" descr="24 Trang Thu">
            <a:extLst>
              <a:ext uri="{FF2B5EF4-FFF2-40B4-BE49-F238E27FC236}">
                <a16:creationId xmlns:a16="http://schemas.microsoft.com/office/drawing/2014/main" id="{13378B9E-F04A-F9D4-948B-A052BD352360}"/>
              </a:ext>
            </a:extLst>
          </p:cNvPr>
          <p:cNvSpPr/>
          <p:nvPr/>
        </p:nvSpPr>
        <p:spPr>
          <a:xfrm>
            <a:off x="2448824" y="1754335"/>
            <a:ext cx="1553055" cy="2785070"/>
          </a:xfrm>
          <a:custGeom>
            <a:avLst/>
            <a:gdLst>
              <a:gd name="connsiteX0" fmla="*/ 0 w 1223363"/>
              <a:gd name="connsiteY0" fmla="*/ 55921 h 559205"/>
              <a:gd name="connsiteX1" fmla="*/ 55921 w 1223363"/>
              <a:gd name="connsiteY1" fmla="*/ 0 h 559205"/>
              <a:gd name="connsiteX2" fmla="*/ 1167443 w 1223363"/>
              <a:gd name="connsiteY2" fmla="*/ 0 h 559205"/>
              <a:gd name="connsiteX3" fmla="*/ 1223364 w 1223363"/>
              <a:gd name="connsiteY3" fmla="*/ 55921 h 559205"/>
              <a:gd name="connsiteX4" fmla="*/ 1223363 w 1223363"/>
              <a:gd name="connsiteY4" fmla="*/ 503285 h 559205"/>
              <a:gd name="connsiteX5" fmla="*/ 1167442 w 1223363"/>
              <a:gd name="connsiteY5" fmla="*/ 559206 h 559205"/>
              <a:gd name="connsiteX6" fmla="*/ 55921 w 1223363"/>
              <a:gd name="connsiteY6" fmla="*/ 559205 h 559205"/>
              <a:gd name="connsiteX7" fmla="*/ 0 w 1223363"/>
              <a:gd name="connsiteY7" fmla="*/ 503284 h 559205"/>
              <a:gd name="connsiteX8" fmla="*/ 0 w 1223363"/>
              <a:gd name="connsiteY8" fmla="*/ 55921 h 5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363" h="559205">
                <a:moveTo>
                  <a:pt x="0" y="55921"/>
                </a:moveTo>
                <a:cubicBezTo>
                  <a:pt x="0" y="25037"/>
                  <a:pt x="25037" y="0"/>
                  <a:pt x="55921" y="0"/>
                </a:cubicBezTo>
                <a:lnTo>
                  <a:pt x="1167443" y="0"/>
                </a:lnTo>
                <a:cubicBezTo>
                  <a:pt x="1198327" y="0"/>
                  <a:pt x="1223364" y="25037"/>
                  <a:pt x="1223364" y="55921"/>
                </a:cubicBezTo>
                <a:cubicBezTo>
                  <a:pt x="1223364" y="205042"/>
                  <a:pt x="1223363" y="354164"/>
                  <a:pt x="1223363" y="503285"/>
                </a:cubicBezTo>
                <a:cubicBezTo>
                  <a:pt x="1223363" y="534169"/>
                  <a:pt x="1198326" y="559206"/>
                  <a:pt x="1167442" y="559206"/>
                </a:cubicBezTo>
                <a:lnTo>
                  <a:pt x="55921" y="559205"/>
                </a:lnTo>
                <a:cubicBezTo>
                  <a:pt x="25037" y="559205"/>
                  <a:pt x="0" y="534168"/>
                  <a:pt x="0" y="503284"/>
                </a:cubicBezTo>
                <a:lnTo>
                  <a:pt x="0" y="55921"/>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051" tIns="59051" rIns="59051" bIns="59051" numCol="1" spcCol="1270" anchor="ctr" anchorCtr="0">
            <a:noAutofit/>
          </a:bodyPr>
          <a:lstStyle/>
          <a:p>
            <a:pPr marL="0" lvl="0" indent="0" algn="ctr" defTabSz="266700">
              <a:lnSpc>
                <a:spcPct val="90000"/>
              </a:lnSpc>
              <a:spcBef>
                <a:spcPct val="0"/>
              </a:spcBef>
              <a:spcAft>
                <a:spcPct val="35000"/>
              </a:spcAft>
              <a:buNone/>
            </a:pPr>
            <a:r>
              <a:rPr lang="en-US" sz="2000" kern="1200"/>
              <a:t>Khi treo m nặng, tức lực đàn hồi lớn </a:t>
            </a:r>
          </a:p>
          <a:p>
            <a:pPr marL="0" lvl="0" indent="0" algn="ctr" defTabSz="266700">
              <a:lnSpc>
                <a:spcPct val="90000"/>
              </a:lnSpc>
              <a:spcBef>
                <a:spcPct val="0"/>
              </a:spcBef>
              <a:spcAft>
                <a:spcPct val="35000"/>
              </a:spcAft>
              <a:buNone/>
            </a:pPr>
            <a:r>
              <a:rPr lang="en-US" sz="2000" kern="1200">
                <a:sym typeface="Symbol" panose="05050102010706020507" pitchFamily="18" charset="2"/>
              </a:rPr>
              <a:t></a:t>
            </a:r>
            <a:r>
              <a:rPr lang="en-US" sz="2000" kern="1200"/>
              <a:t> lực đàn hồi không tỉ lệ thuận với độ dãn của lò xo nữa.</a:t>
            </a:r>
          </a:p>
        </p:txBody>
      </p:sp>
      <p:sp>
        <p:nvSpPr>
          <p:cNvPr id="14" name="Freeform: Shape 13" descr="24 Trang Thu">
            <a:extLst>
              <a:ext uri="{FF2B5EF4-FFF2-40B4-BE49-F238E27FC236}">
                <a16:creationId xmlns:a16="http://schemas.microsoft.com/office/drawing/2014/main" id="{CD88B3F2-A0F2-6845-68A6-C586F2E5A01E}"/>
              </a:ext>
            </a:extLst>
          </p:cNvPr>
          <p:cNvSpPr/>
          <p:nvPr/>
        </p:nvSpPr>
        <p:spPr>
          <a:xfrm>
            <a:off x="4112626" y="1754335"/>
            <a:ext cx="1338374" cy="2785059"/>
          </a:xfrm>
          <a:custGeom>
            <a:avLst/>
            <a:gdLst>
              <a:gd name="connsiteX0" fmla="*/ 0 w 1223363"/>
              <a:gd name="connsiteY0" fmla="*/ 55921 h 559205"/>
              <a:gd name="connsiteX1" fmla="*/ 55921 w 1223363"/>
              <a:gd name="connsiteY1" fmla="*/ 0 h 559205"/>
              <a:gd name="connsiteX2" fmla="*/ 1167443 w 1223363"/>
              <a:gd name="connsiteY2" fmla="*/ 0 h 559205"/>
              <a:gd name="connsiteX3" fmla="*/ 1223364 w 1223363"/>
              <a:gd name="connsiteY3" fmla="*/ 55921 h 559205"/>
              <a:gd name="connsiteX4" fmla="*/ 1223363 w 1223363"/>
              <a:gd name="connsiteY4" fmla="*/ 503285 h 559205"/>
              <a:gd name="connsiteX5" fmla="*/ 1167442 w 1223363"/>
              <a:gd name="connsiteY5" fmla="*/ 559206 h 559205"/>
              <a:gd name="connsiteX6" fmla="*/ 55921 w 1223363"/>
              <a:gd name="connsiteY6" fmla="*/ 559205 h 559205"/>
              <a:gd name="connsiteX7" fmla="*/ 0 w 1223363"/>
              <a:gd name="connsiteY7" fmla="*/ 503284 h 559205"/>
              <a:gd name="connsiteX8" fmla="*/ 0 w 1223363"/>
              <a:gd name="connsiteY8" fmla="*/ 55921 h 5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363" h="559205">
                <a:moveTo>
                  <a:pt x="0" y="55921"/>
                </a:moveTo>
                <a:cubicBezTo>
                  <a:pt x="0" y="25037"/>
                  <a:pt x="25037" y="0"/>
                  <a:pt x="55921" y="0"/>
                </a:cubicBezTo>
                <a:lnTo>
                  <a:pt x="1167443" y="0"/>
                </a:lnTo>
                <a:cubicBezTo>
                  <a:pt x="1198327" y="0"/>
                  <a:pt x="1223364" y="25037"/>
                  <a:pt x="1223364" y="55921"/>
                </a:cubicBezTo>
                <a:cubicBezTo>
                  <a:pt x="1223364" y="205042"/>
                  <a:pt x="1223363" y="354164"/>
                  <a:pt x="1223363" y="503285"/>
                </a:cubicBezTo>
                <a:cubicBezTo>
                  <a:pt x="1223363" y="534169"/>
                  <a:pt x="1198326" y="559206"/>
                  <a:pt x="1167442" y="559206"/>
                </a:cubicBezTo>
                <a:lnTo>
                  <a:pt x="55921" y="559205"/>
                </a:lnTo>
                <a:cubicBezTo>
                  <a:pt x="25037" y="559205"/>
                  <a:pt x="0" y="534168"/>
                  <a:pt x="0" y="503284"/>
                </a:cubicBezTo>
                <a:lnTo>
                  <a:pt x="0" y="55921"/>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051" tIns="59051" rIns="59051" bIns="59051" numCol="1" spcCol="1270" anchor="ctr" anchorCtr="0">
            <a:noAutofit/>
          </a:bodyPr>
          <a:lstStyle/>
          <a:p>
            <a:pPr marL="0" lvl="0" indent="0" algn="ctr" defTabSz="266700">
              <a:lnSpc>
                <a:spcPct val="90000"/>
              </a:lnSpc>
              <a:spcBef>
                <a:spcPct val="0"/>
              </a:spcBef>
              <a:spcAft>
                <a:spcPct val="35000"/>
              </a:spcAft>
              <a:buNone/>
            </a:pPr>
            <a:r>
              <a:rPr lang="en-US" sz="2000" kern="1200"/>
              <a:t>Hai lò xo khác nhau thì ta có hai đường biểu diễn khác nhau</a:t>
            </a:r>
          </a:p>
        </p:txBody>
      </p:sp>
      <p:sp>
        <p:nvSpPr>
          <p:cNvPr id="10" name="Freeform: Shape 9" descr="24 Trang Thu">
            <a:extLst>
              <a:ext uri="{FF2B5EF4-FFF2-40B4-BE49-F238E27FC236}">
                <a16:creationId xmlns:a16="http://schemas.microsoft.com/office/drawing/2014/main" id="{C595DB6C-424B-8ACB-38DE-E7D46DC6299C}"/>
              </a:ext>
            </a:extLst>
          </p:cNvPr>
          <p:cNvSpPr/>
          <p:nvPr/>
        </p:nvSpPr>
        <p:spPr>
          <a:xfrm>
            <a:off x="629303" y="1754335"/>
            <a:ext cx="1735762" cy="2785070"/>
          </a:xfrm>
          <a:custGeom>
            <a:avLst/>
            <a:gdLst>
              <a:gd name="connsiteX0" fmla="*/ 0 w 1223363"/>
              <a:gd name="connsiteY0" fmla="*/ 55921 h 559205"/>
              <a:gd name="connsiteX1" fmla="*/ 55921 w 1223363"/>
              <a:gd name="connsiteY1" fmla="*/ 0 h 559205"/>
              <a:gd name="connsiteX2" fmla="*/ 1167443 w 1223363"/>
              <a:gd name="connsiteY2" fmla="*/ 0 h 559205"/>
              <a:gd name="connsiteX3" fmla="*/ 1223364 w 1223363"/>
              <a:gd name="connsiteY3" fmla="*/ 55921 h 559205"/>
              <a:gd name="connsiteX4" fmla="*/ 1223363 w 1223363"/>
              <a:gd name="connsiteY4" fmla="*/ 503285 h 559205"/>
              <a:gd name="connsiteX5" fmla="*/ 1167442 w 1223363"/>
              <a:gd name="connsiteY5" fmla="*/ 559206 h 559205"/>
              <a:gd name="connsiteX6" fmla="*/ 55921 w 1223363"/>
              <a:gd name="connsiteY6" fmla="*/ 559205 h 559205"/>
              <a:gd name="connsiteX7" fmla="*/ 0 w 1223363"/>
              <a:gd name="connsiteY7" fmla="*/ 503284 h 559205"/>
              <a:gd name="connsiteX8" fmla="*/ 0 w 1223363"/>
              <a:gd name="connsiteY8" fmla="*/ 55921 h 55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363" h="559205">
                <a:moveTo>
                  <a:pt x="0" y="55921"/>
                </a:moveTo>
                <a:cubicBezTo>
                  <a:pt x="0" y="25037"/>
                  <a:pt x="25037" y="0"/>
                  <a:pt x="55921" y="0"/>
                </a:cubicBezTo>
                <a:lnTo>
                  <a:pt x="1167443" y="0"/>
                </a:lnTo>
                <a:cubicBezTo>
                  <a:pt x="1198327" y="0"/>
                  <a:pt x="1223364" y="25037"/>
                  <a:pt x="1223364" y="55921"/>
                </a:cubicBezTo>
                <a:cubicBezTo>
                  <a:pt x="1223364" y="205042"/>
                  <a:pt x="1223363" y="354164"/>
                  <a:pt x="1223363" y="503285"/>
                </a:cubicBezTo>
                <a:cubicBezTo>
                  <a:pt x="1223363" y="534169"/>
                  <a:pt x="1198326" y="559206"/>
                  <a:pt x="1167442" y="559206"/>
                </a:cubicBezTo>
                <a:lnTo>
                  <a:pt x="55921" y="559205"/>
                </a:lnTo>
                <a:cubicBezTo>
                  <a:pt x="25037" y="559205"/>
                  <a:pt x="0" y="534168"/>
                  <a:pt x="0" y="503284"/>
                </a:cubicBezTo>
                <a:lnTo>
                  <a:pt x="0" y="55921"/>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9051" tIns="59051" rIns="59051" bIns="59051" numCol="1" spcCol="1270" anchor="ctr" anchorCtr="0">
            <a:noAutofit/>
          </a:bodyPr>
          <a:lstStyle/>
          <a:p>
            <a:pPr marL="0" lvl="0" indent="0" algn="ctr" defTabSz="266700">
              <a:lnSpc>
                <a:spcPct val="90000"/>
              </a:lnSpc>
              <a:spcBef>
                <a:spcPct val="0"/>
              </a:spcBef>
              <a:spcAft>
                <a:spcPct val="35000"/>
              </a:spcAft>
              <a:buNone/>
            </a:pPr>
            <a:r>
              <a:rPr lang="en-US" sz="2000" kern="1200"/>
              <a:t>Khi treo m nhỏ, đồ thị F - </a:t>
            </a:r>
            <a:r>
              <a:rPr lang="en-US" sz="2000" kern="1200">
                <a:sym typeface="Symbol" panose="05050102010706020507" pitchFamily="18" charset="2"/>
              </a:rPr>
              <a:t></a:t>
            </a:r>
            <a:r>
              <a:rPr lang="en-US" sz="2000" kern="1200"/>
              <a:t>l là 1 đường thẳng qua gốc tọa độ </a:t>
            </a:r>
          </a:p>
          <a:p>
            <a:pPr marL="0" lvl="0" indent="0" algn="ctr" defTabSz="266700">
              <a:lnSpc>
                <a:spcPct val="90000"/>
              </a:lnSpc>
              <a:spcBef>
                <a:spcPct val="0"/>
              </a:spcBef>
              <a:spcAft>
                <a:spcPct val="35000"/>
              </a:spcAft>
              <a:buNone/>
            </a:pPr>
            <a:r>
              <a:rPr lang="en-US" sz="2000" kern="1200">
                <a:sym typeface="Symbol" panose="05050102010706020507" pitchFamily="18" charset="2"/>
              </a:rPr>
              <a:t></a:t>
            </a:r>
            <a:r>
              <a:rPr lang="en-US" sz="2000" kern="1200"/>
              <a:t> lực đàn hồi tỉ lệ thuận với độ dãn của lò xo</a:t>
            </a:r>
          </a:p>
        </p:txBody>
      </p:sp>
    </p:spTree>
    <p:extLst>
      <p:ext uri="{BB962C8B-B14F-4D97-AF65-F5344CB8AC3E}">
        <p14:creationId xmlns:p14="http://schemas.microsoft.com/office/powerpoint/2010/main" val="332719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24 Trang Thu">
            <a:extLst>
              <a:ext uri="{FF2B5EF4-FFF2-40B4-BE49-F238E27FC236}">
                <a16:creationId xmlns:a16="http://schemas.microsoft.com/office/drawing/2014/main" id="{16704967-985F-EE0B-2769-74C95BB4ED48}"/>
              </a:ext>
            </a:extLst>
          </p:cNvPr>
          <p:cNvSpPr txBox="1"/>
          <p:nvPr/>
        </p:nvSpPr>
        <p:spPr>
          <a:xfrm>
            <a:off x="63636" y="348798"/>
            <a:ext cx="9016678" cy="1107996"/>
          </a:xfrm>
          <a:prstGeom prst="rect">
            <a:avLst/>
          </a:prstGeom>
          <a:solidFill>
            <a:schemeClr val="accent1">
              <a:lumMod val="60000"/>
              <a:lumOff val="40000"/>
            </a:schemeClr>
          </a:solidFill>
        </p:spPr>
        <p:txBody>
          <a:bodyPr wrap="square">
            <a:spAutoFit/>
          </a:bodyPr>
          <a:lstStyle/>
          <a:p>
            <a:pPr algn="ctr"/>
            <a:r>
              <a:rPr lang="vi-VN" sz="2200" b="1">
                <a:latin typeface="+mn-lt"/>
                <a:ea typeface="Times New Roman" panose="02020603050405020304" pitchFamily="18" charset="0"/>
              </a:rPr>
              <a:t>Mỗi lò xo đều có một giới hạn đàn hồi mà khi vượt qua giới hạn đó thì vật không còn đàn hồi nữa, và lực đàn hồi cũng không còn tỉ lệ với độ biến dạng.</a:t>
            </a:r>
          </a:p>
        </p:txBody>
      </p:sp>
      <p:pic>
        <p:nvPicPr>
          <p:cNvPr id="3" name="Picture 2" descr="24 Trang Thu">
            <a:extLst>
              <a:ext uri="{FF2B5EF4-FFF2-40B4-BE49-F238E27FC236}">
                <a16:creationId xmlns:a16="http://schemas.microsoft.com/office/drawing/2014/main" id="{91EDFB84-CB7A-F7AC-43A2-0C55D05EAC3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60349" y="1574782"/>
            <a:ext cx="4823301" cy="34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37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24 Trang Thu">
            <a:extLst>
              <a:ext uri="{FF2B5EF4-FFF2-40B4-BE49-F238E27FC236}">
                <a16:creationId xmlns:a16="http://schemas.microsoft.com/office/drawing/2014/main" id="{8BB0E7B8-6135-CDE8-EA8F-6F442346CD46}"/>
              </a:ext>
            </a:extLst>
          </p:cNvPr>
          <p:cNvSpPr>
            <a:spLocks noGrp="1"/>
          </p:cNvSpPr>
          <p:nvPr>
            <p:ph type="title"/>
          </p:nvPr>
        </p:nvSpPr>
        <p:spPr>
          <a:xfrm>
            <a:off x="638375" y="134821"/>
            <a:ext cx="7867249" cy="949700"/>
          </a:xfrm>
        </p:spPr>
        <p:txBody>
          <a:bodyPr/>
          <a:lstStyle/>
          <a:p>
            <a:r>
              <a:rPr lang="en-US" b="1">
                <a:latin typeface="Times New Roman" panose="02020603050405020304" pitchFamily="18" charset="0"/>
                <a:cs typeface="Times New Roman" panose="02020603050405020304" pitchFamily="18" charset="0"/>
              </a:rPr>
              <a:t>I. MỐI LIÊN HỆ GIỮA LỰC ĐÀN HỒI VÀ ĐỘ BIẾN DẠNG CỦA LÒ XO </a:t>
            </a:r>
            <a:endParaRPr lang="vi-VN" b="1">
              <a:latin typeface="Times New Roman" panose="02020603050405020304" pitchFamily="18" charset="0"/>
              <a:cs typeface="Times New Roman" panose="02020603050405020304" pitchFamily="18" charset="0"/>
            </a:endParaRPr>
          </a:p>
        </p:txBody>
      </p:sp>
      <p:grpSp>
        <p:nvGrpSpPr>
          <p:cNvPr id="9" name="Group 8" descr="24 Trang Thu">
            <a:extLst>
              <a:ext uri="{FF2B5EF4-FFF2-40B4-BE49-F238E27FC236}">
                <a16:creationId xmlns:a16="http://schemas.microsoft.com/office/drawing/2014/main" id="{EB9E0DE8-8D61-C7E8-9659-73B65882D988}"/>
              </a:ext>
            </a:extLst>
          </p:cNvPr>
          <p:cNvGrpSpPr/>
          <p:nvPr/>
        </p:nvGrpSpPr>
        <p:grpSpPr>
          <a:xfrm>
            <a:off x="274690" y="1610677"/>
            <a:ext cx="2864149" cy="1467036"/>
            <a:chOff x="232160" y="1309889"/>
            <a:chExt cx="2864149" cy="1467036"/>
          </a:xfrm>
        </p:grpSpPr>
        <p:sp>
          <p:nvSpPr>
            <p:cNvPr id="10" name="Google Shape;1410;p52">
              <a:extLst>
                <a:ext uri="{FF2B5EF4-FFF2-40B4-BE49-F238E27FC236}">
                  <a16:creationId xmlns:a16="http://schemas.microsoft.com/office/drawing/2014/main" id="{5AA2F4BD-4FA7-BFE0-EF43-431389C0A25F}"/>
                </a:ext>
              </a:extLst>
            </p:cNvPr>
            <p:cNvSpPr/>
            <p:nvPr/>
          </p:nvSpPr>
          <p:spPr>
            <a:xfrm>
              <a:off x="232160" y="1747833"/>
              <a:ext cx="2216573" cy="1029092"/>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14;p52">
              <a:extLst>
                <a:ext uri="{FF2B5EF4-FFF2-40B4-BE49-F238E27FC236}">
                  <a16:creationId xmlns:a16="http://schemas.microsoft.com/office/drawing/2014/main" id="{63CD8F2F-17B2-A49B-3F55-0BF8F21D44B6}"/>
                </a:ext>
              </a:extLst>
            </p:cNvPr>
            <p:cNvSpPr/>
            <p:nvPr/>
          </p:nvSpPr>
          <p:spPr>
            <a:xfrm rot="-5776260" flipH="1">
              <a:off x="2278250" y="953994"/>
              <a:ext cx="462163" cy="1173954"/>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16;p45">
              <a:extLst>
                <a:ext uri="{FF2B5EF4-FFF2-40B4-BE49-F238E27FC236}">
                  <a16:creationId xmlns:a16="http://schemas.microsoft.com/office/drawing/2014/main" id="{4D87BE4C-8C05-7301-957D-CC989045866F}"/>
                </a:ext>
              </a:extLst>
            </p:cNvPr>
            <p:cNvSpPr txBox="1">
              <a:spLocks/>
            </p:cNvSpPr>
            <p:nvPr/>
          </p:nvSpPr>
          <p:spPr>
            <a:xfrm>
              <a:off x="503698" y="1912081"/>
              <a:ext cx="1747076" cy="4592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vi-VN" sz="3200" b="1">
                  <a:solidFill>
                    <a:schemeClr val="accent4">
                      <a:lumMod val="75000"/>
                    </a:schemeClr>
                  </a:solidFill>
                  <a:latin typeface="+mj-lt"/>
                  <a:cs typeface="Amatic SC" panose="00000500000000000000" pitchFamily="2" charset="-79"/>
                </a:rPr>
                <a:t>Kết luận</a:t>
              </a:r>
            </a:p>
          </p:txBody>
        </p:sp>
      </p:grpSp>
      <p:sp>
        <p:nvSpPr>
          <p:cNvPr id="13" name="TextBox 12" descr="24 Trang Thu">
            <a:extLst>
              <a:ext uri="{FF2B5EF4-FFF2-40B4-BE49-F238E27FC236}">
                <a16:creationId xmlns:a16="http://schemas.microsoft.com/office/drawing/2014/main" id="{14BE356D-3829-D3BC-600B-C7A3F1CB4F8F}"/>
              </a:ext>
            </a:extLst>
          </p:cNvPr>
          <p:cNvSpPr txBox="1"/>
          <p:nvPr/>
        </p:nvSpPr>
        <p:spPr>
          <a:xfrm>
            <a:off x="2158409" y="2190307"/>
            <a:ext cx="184731" cy="307777"/>
          </a:xfrm>
          <a:prstGeom prst="rect">
            <a:avLst/>
          </a:prstGeom>
          <a:noFill/>
        </p:spPr>
        <p:txBody>
          <a:bodyPr wrap="none" rtlCol="0">
            <a:spAutoFit/>
          </a:bodyPr>
          <a:lstStyle/>
          <a:p>
            <a:endParaRPr lang="vi-VN"/>
          </a:p>
        </p:txBody>
      </p:sp>
      <p:sp>
        <p:nvSpPr>
          <p:cNvPr id="14" name="TextBox 13" descr="24 Trang Thu">
            <a:extLst>
              <a:ext uri="{FF2B5EF4-FFF2-40B4-BE49-F238E27FC236}">
                <a16:creationId xmlns:a16="http://schemas.microsoft.com/office/drawing/2014/main" id="{4AEFFE07-4D94-9520-EEB9-FC62A6C0304D}"/>
              </a:ext>
            </a:extLst>
          </p:cNvPr>
          <p:cNvSpPr txBox="1"/>
          <p:nvPr/>
        </p:nvSpPr>
        <p:spPr>
          <a:xfrm>
            <a:off x="2762801" y="2065365"/>
            <a:ext cx="6106510" cy="2246769"/>
          </a:xfrm>
          <a:prstGeom prst="rect">
            <a:avLst/>
          </a:prstGeom>
          <a:noFill/>
        </p:spPr>
        <p:txBody>
          <a:bodyPr wrap="square" rtlCol="0">
            <a:spAutoFit/>
          </a:bodyPr>
          <a:lstStyle/>
          <a:p>
            <a:pPr algn="just"/>
            <a:r>
              <a:rPr lang="en-US" sz="2800">
                <a:solidFill>
                  <a:schemeClr val="bg2"/>
                </a:solidFill>
                <a:effectLst/>
                <a:latin typeface="+mj-lt"/>
                <a:ea typeface="Calibri" panose="020F0502020204030204" pitchFamily="34" charset="0"/>
              </a:rPr>
              <a:t>+ Trong giới hạn đàn hồi, </a:t>
            </a:r>
            <a:r>
              <a:rPr lang="en-US" sz="2800">
                <a:solidFill>
                  <a:schemeClr val="bg2"/>
                </a:solidFill>
                <a:latin typeface="+mj-lt"/>
                <a:ea typeface="Calibri" panose="020F0502020204030204" pitchFamily="34" charset="0"/>
              </a:rPr>
              <a:t>độ biến dạng của </a:t>
            </a:r>
            <a:r>
              <a:rPr lang="en-US" sz="2800">
                <a:solidFill>
                  <a:schemeClr val="bg2"/>
                </a:solidFill>
                <a:effectLst/>
                <a:latin typeface="+mj-lt"/>
                <a:ea typeface="Calibri" panose="020F0502020204030204" pitchFamily="34" charset="0"/>
              </a:rPr>
              <a:t>lò xo </a:t>
            </a:r>
            <a:r>
              <a:rPr lang="en-US" sz="2800" u="sng">
                <a:solidFill>
                  <a:schemeClr val="bg2"/>
                </a:solidFill>
                <a:effectLst/>
                <a:latin typeface="+mj-lt"/>
                <a:ea typeface="Calibri" panose="020F0502020204030204" pitchFamily="34" charset="0"/>
              </a:rPr>
              <a:t>tỉ lệ thuận</a:t>
            </a:r>
            <a:r>
              <a:rPr lang="en-US" sz="2800">
                <a:solidFill>
                  <a:schemeClr val="bg2"/>
                </a:solidFill>
                <a:effectLst/>
                <a:latin typeface="+mj-lt"/>
                <a:ea typeface="Calibri" panose="020F0502020204030204" pitchFamily="34" charset="0"/>
              </a:rPr>
              <a:t> với lực tác dụng. </a:t>
            </a:r>
          </a:p>
          <a:p>
            <a:pPr algn="just"/>
            <a:r>
              <a:rPr lang="en-US" sz="2800" u="sng">
                <a:solidFill>
                  <a:schemeClr val="bg2"/>
                </a:solidFill>
                <a:latin typeface="+mj-lt"/>
                <a:ea typeface="Calibri" panose="020F0502020204030204" pitchFamily="34" charset="0"/>
              </a:rPr>
              <a:t>+ </a:t>
            </a:r>
            <a:r>
              <a:rPr lang="en-US" sz="2800" u="sng">
                <a:solidFill>
                  <a:schemeClr val="bg2"/>
                </a:solidFill>
                <a:effectLst/>
                <a:latin typeface="+mj-lt"/>
                <a:ea typeface="Calibri" panose="020F0502020204030204" pitchFamily="34" charset="0"/>
              </a:rPr>
              <a:t>Hệ số tỉ lệ</a:t>
            </a:r>
            <a:r>
              <a:rPr lang="en-US" sz="2800">
                <a:solidFill>
                  <a:schemeClr val="bg2"/>
                </a:solidFill>
                <a:effectLst/>
                <a:latin typeface="+mj-lt"/>
                <a:ea typeface="Calibri" panose="020F0502020204030204" pitchFamily="34" charset="0"/>
              </a:rPr>
              <a:t> đặc trưng cho mỗi lò xo và được gọi là </a:t>
            </a:r>
            <a:r>
              <a:rPr lang="en-US" sz="2800" u="sng">
                <a:solidFill>
                  <a:schemeClr val="bg2"/>
                </a:solidFill>
                <a:effectLst/>
                <a:latin typeface="+mj-lt"/>
                <a:ea typeface="Calibri" panose="020F0502020204030204" pitchFamily="34" charset="0"/>
              </a:rPr>
              <a:t>độ cứng</a:t>
            </a:r>
            <a:r>
              <a:rPr lang="en-US" sz="2800">
                <a:solidFill>
                  <a:schemeClr val="bg2"/>
                </a:solidFill>
                <a:effectLst/>
                <a:latin typeface="+mj-lt"/>
                <a:ea typeface="Calibri" panose="020F0502020204030204" pitchFamily="34" charset="0"/>
              </a:rPr>
              <a:t> của lò xo.</a:t>
            </a:r>
            <a:endParaRPr lang="vi-VN" sz="2800">
              <a:solidFill>
                <a:schemeClr val="bg2"/>
              </a:solidFill>
              <a:latin typeface="+mj-lt"/>
            </a:endParaRPr>
          </a:p>
        </p:txBody>
      </p:sp>
    </p:spTree>
    <p:extLst>
      <p:ext uri="{BB962C8B-B14F-4D97-AF65-F5344CB8AC3E}">
        <p14:creationId xmlns:p14="http://schemas.microsoft.com/office/powerpoint/2010/main" val="2682720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24 Trang Thu">
            <a:extLst>
              <a:ext uri="{FF2B5EF4-FFF2-40B4-BE49-F238E27FC236}">
                <a16:creationId xmlns:a16="http://schemas.microsoft.com/office/drawing/2014/main" id="{858641E1-497C-81AC-3923-2995E92DC19D}"/>
              </a:ext>
            </a:extLst>
          </p:cNvPr>
          <p:cNvSpPr/>
          <p:nvPr/>
        </p:nvSpPr>
        <p:spPr>
          <a:xfrm>
            <a:off x="427273" y="3505145"/>
            <a:ext cx="8289454" cy="1010809"/>
          </a:xfrm>
          <a:prstGeom prst="rect">
            <a:avLst/>
          </a:prstGeom>
          <a:noFill/>
          <a:ln w="381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90000"/>
              </a:lnSpc>
            </a:pPr>
            <a:r>
              <a:rPr lang="en-US" sz="2800">
                <a:solidFill>
                  <a:srgbClr val="003300"/>
                </a:solidFill>
                <a:latin typeface="Arial" panose="020B0604020202020204" pitchFamily="34" charset="0"/>
                <a:ea typeface="Times New Roman" panose="02020603050405020304" pitchFamily="18" charset="0"/>
                <a:cs typeface="Arial" panose="020B0604020202020204" pitchFamily="34" charset="0"/>
              </a:rPr>
              <a:t>Lò xo có kích thước, hình dạng, bản chất khác nhau thì độ cứng cũng khác nhau.</a:t>
            </a:r>
          </a:p>
        </p:txBody>
      </p:sp>
      <p:grpSp>
        <p:nvGrpSpPr>
          <p:cNvPr id="6" name="Group 5" descr="24 Trang Thu">
            <a:extLst>
              <a:ext uri="{FF2B5EF4-FFF2-40B4-BE49-F238E27FC236}">
                <a16:creationId xmlns:a16="http://schemas.microsoft.com/office/drawing/2014/main" id="{EC033A96-82A1-2CE4-E202-F1561FAA9C97}"/>
              </a:ext>
            </a:extLst>
          </p:cNvPr>
          <p:cNvGrpSpPr/>
          <p:nvPr/>
        </p:nvGrpSpPr>
        <p:grpSpPr>
          <a:xfrm>
            <a:off x="678837" y="461196"/>
            <a:ext cx="3339308" cy="2722716"/>
            <a:chOff x="1021456" y="2850434"/>
            <a:chExt cx="3339308" cy="2722716"/>
          </a:xfrm>
        </p:grpSpPr>
        <p:grpSp>
          <p:nvGrpSpPr>
            <p:cNvPr id="7" name="Group 40">
              <a:extLst>
                <a:ext uri="{FF2B5EF4-FFF2-40B4-BE49-F238E27FC236}">
                  <a16:creationId xmlns:a16="http://schemas.microsoft.com/office/drawing/2014/main" id="{799F8F68-632B-14F8-75A3-E7177697F970}"/>
                </a:ext>
              </a:extLst>
            </p:cNvPr>
            <p:cNvGrpSpPr>
              <a:grpSpLocks/>
            </p:cNvGrpSpPr>
            <p:nvPr/>
          </p:nvGrpSpPr>
          <p:grpSpPr bwMode="auto">
            <a:xfrm>
              <a:off x="2849464" y="3582425"/>
              <a:ext cx="1511300" cy="1990725"/>
              <a:chOff x="1776" y="345"/>
              <a:chExt cx="1269" cy="1671"/>
            </a:xfrm>
          </p:grpSpPr>
          <p:grpSp>
            <p:nvGrpSpPr>
              <p:cNvPr id="29" name="Group 41">
                <a:extLst>
                  <a:ext uri="{FF2B5EF4-FFF2-40B4-BE49-F238E27FC236}">
                    <a16:creationId xmlns:a16="http://schemas.microsoft.com/office/drawing/2014/main" id="{957580BC-169B-8060-257A-E82B6D9B368B}"/>
                  </a:ext>
                </a:extLst>
              </p:cNvPr>
              <p:cNvGrpSpPr>
                <a:grpSpLocks/>
              </p:cNvGrpSpPr>
              <p:nvPr/>
            </p:nvGrpSpPr>
            <p:grpSpPr bwMode="auto">
              <a:xfrm>
                <a:off x="1776" y="624"/>
                <a:ext cx="1248" cy="1392"/>
                <a:chOff x="1776" y="624"/>
                <a:chExt cx="1248" cy="1392"/>
              </a:xfrm>
            </p:grpSpPr>
            <p:grpSp>
              <p:nvGrpSpPr>
                <p:cNvPr id="33" name="Group 42">
                  <a:extLst>
                    <a:ext uri="{FF2B5EF4-FFF2-40B4-BE49-F238E27FC236}">
                      <a16:creationId xmlns:a16="http://schemas.microsoft.com/office/drawing/2014/main" id="{FE839919-1213-5A60-5572-8BBF67B504B9}"/>
                    </a:ext>
                  </a:extLst>
                </p:cNvPr>
                <p:cNvGrpSpPr>
                  <a:grpSpLocks/>
                </p:cNvGrpSpPr>
                <p:nvPr/>
              </p:nvGrpSpPr>
              <p:grpSpPr bwMode="auto">
                <a:xfrm>
                  <a:off x="1815" y="624"/>
                  <a:ext cx="1161" cy="1392"/>
                  <a:chOff x="1815" y="624"/>
                  <a:chExt cx="1161" cy="1392"/>
                </a:xfrm>
              </p:grpSpPr>
              <p:grpSp>
                <p:nvGrpSpPr>
                  <p:cNvPr id="35" name="Group 43">
                    <a:extLst>
                      <a:ext uri="{FF2B5EF4-FFF2-40B4-BE49-F238E27FC236}">
                        <a16:creationId xmlns:a16="http://schemas.microsoft.com/office/drawing/2014/main" id="{6B18CAC2-03E4-2B94-4182-E72AAF861260}"/>
                      </a:ext>
                    </a:extLst>
                  </p:cNvPr>
                  <p:cNvGrpSpPr>
                    <a:grpSpLocks/>
                  </p:cNvGrpSpPr>
                  <p:nvPr/>
                </p:nvGrpSpPr>
                <p:grpSpPr bwMode="auto">
                  <a:xfrm>
                    <a:off x="2256" y="624"/>
                    <a:ext cx="240" cy="1200"/>
                    <a:chOff x="2208" y="432"/>
                    <a:chExt cx="240" cy="1200"/>
                  </a:xfrm>
                </p:grpSpPr>
                <p:pic>
                  <p:nvPicPr>
                    <p:cNvPr id="42" name="Picture 44" descr="1">
                      <a:extLst>
                        <a:ext uri="{FF2B5EF4-FFF2-40B4-BE49-F238E27FC236}">
                          <a16:creationId xmlns:a16="http://schemas.microsoft.com/office/drawing/2014/main" id="{CAD4FEBA-F003-2AAF-7D50-DAEE43CC0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829" t="24490" r="17195" b="26530"/>
                    <a:stretch>
                      <a:fillRect/>
                    </a:stretch>
                  </p:blipFill>
                  <p:spPr bwMode="auto">
                    <a:xfrm>
                      <a:off x="2208" y="432"/>
                      <a:ext cx="240" cy="107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 name="Rectangle 45">
                      <a:extLst>
                        <a:ext uri="{FF2B5EF4-FFF2-40B4-BE49-F238E27FC236}">
                          <a16:creationId xmlns:a16="http://schemas.microsoft.com/office/drawing/2014/main" id="{8FF87DE9-1785-DE3D-B0A9-4CAC03D7E82D}"/>
                        </a:ext>
                      </a:extLst>
                    </p:cNvPr>
                    <p:cNvSpPr>
                      <a:spLocks noChangeArrowheads="1"/>
                    </p:cNvSpPr>
                    <p:nvPr/>
                  </p:nvSpPr>
                  <p:spPr bwMode="auto">
                    <a:xfrm>
                      <a:off x="2239" y="1488"/>
                      <a:ext cx="144" cy="144"/>
                    </a:xfrm>
                    <a:prstGeom prst="rect">
                      <a:avLst/>
                    </a:prstGeom>
                    <a:solidFill>
                      <a:srgbClr val="3366FF"/>
                    </a:solidFill>
                    <a:ln w="9525">
                      <a:solidFill>
                        <a:schemeClr val="tx1"/>
                      </a:solidFill>
                      <a:miter lim="800000"/>
                      <a:headEnd/>
                      <a:tailEnd/>
                    </a:ln>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grpSp>
              <p:grpSp>
                <p:nvGrpSpPr>
                  <p:cNvPr id="36" name="Group 46">
                    <a:extLst>
                      <a:ext uri="{FF2B5EF4-FFF2-40B4-BE49-F238E27FC236}">
                        <a16:creationId xmlns:a16="http://schemas.microsoft.com/office/drawing/2014/main" id="{D96B716C-5EE5-7760-FD4F-FE0E7EA98FC1}"/>
                      </a:ext>
                    </a:extLst>
                  </p:cNvPr>
                  <p:cNvGrpSpPr>
                    <a:grpSpLocks/>
                  </p:cNvGrpSpPr>
                  <p:nvPr/>
                </p:nvGrpSpPr>
                <p:grpSpPr bwMode="auto">
                  <a:xfrm>
                    <a:off x="2688" y="624"/>
                    <a:ext cx="288" cy="1392"/>
                    <a:chOff x="2640" y="432"/>
                    <a:chExt cx="288" cy="1392"/>
                  </a:xfrm>
                </p:grpSpPr>
                <p:pic>
                  <p:nvPicPr>
                    <p:cNvPr id="40" name="Picture 47" descr="1">
                      <a:extLst>
                        <a:ext uri="{FF2B5EF4-FFF2-40B4-BE49-F238E27FC236}">
                          <a16:creationId xmlns:a16="http://schemas.microsoft.com/office/drawing/2014/main" id="{9C197743-237D-FE19-6852-F358DC0764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0000" t="24490" r="16830" b="26530"/>
                    <a:stretch>
                      <a:fillRect/>
                    </a:stretch>
                  </p:blipFill>
                  <p:spPr bwMode="auto">
                    <a:xfrm>
                      <a:off x="2640" y="432"/>
                      <a:ext cx="288" cy="12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 name="Rectangle 48">
                      <a:extLst>
                        <a:ext uri="{FF2B5EF4-FFF2-40B4-BE49-F238E27FC236}">
                          <a16:creationId xmlns:a16="http://schemas.microsoft.com/office/drawing/2014/main" id="{BBB0A15E-7247-9C3C-7853-C105471EF2AA}"/>
                        </a:ext>
                      </a:extLst>
                    </p:cNvPr>
                    <p:cNvSpPr>
                      <a:spLocks noChangeArrowheads="1"/>
                    </p:cNvSpPr>
                    <p:nvPr/>
                  </p:nvSpPr>
                  <p:spPr bwMode="auto">
                    <a:xfrm>
                      <a:off x="2709" y="1680"/>
                      <a:ext cx="144" cy="144"/>
                    </a:xfrm>
                    <a:prstGeom prst="rect">
                      <a:avLst/>
                    </a:prstGeom>
                    <a:solidFill>
                      <a:srgbClr val="3366FF"/>
                    </a:solidFill>
                    <a:ln w="9525">
                      <a:solidFill>
                        <a:schemeClr val="tx1"/>
                      </a:solidFill>
                      <a:miter lim="800000"/>
                      <a:headEnd/>
                      <a:tailEnd/>
                    </a:ln>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grpSp>
              <p:grpSp>
                <p:nvGrpSpPr>
                  <p:cNvPr id="37" name="Group 49">
                    <a:extLst>
                      <a:ext uri="{FF2B5EF4-FFF2-40B4-BE49-F238E27FC236}">
                        <a16:creationId xmlns:a16="http://schemas.microsoft.com/office/drawing/2014/main" id="{E2DA57E7-7A63-2AB9-96B5-3EFF9AF7703B}"/>
                      </a:ext>
                    </a:extLst>
                  </p:cNvPr>
                  <p:cNvGrpSpPr>
                    <a:grpSpLocks/>
                  </p:cNvGrpSpPr>
                  <p:nvPr/>
                </p:nvGrpSpPr>
                <p:grpSpPr bwMode="auto">
                  <a:xfrm>
                    <a:off x="1815" y="624"/>
                    <a:ext cx="288" cy="1008"/>
                    <a:chOff x="3216" y="720"/>
                    <a:chExt cx="288" cy="1008"/>
                  </a:xfrm>
                </p:grpSpPr>
                <p:pic>
                  <p:nvPicPr>
                    <p:cNvPr id="38" name="Picture 50" descr="1">
                      <a:extLst>
                        <a:ext uri="{FF2B5EF4-FFF2-40B4-BE49-F238E27FC236}">
                          <a16:creationId xmlns:a16="http://schemas.microsoft.com/office/drawing/2014/main" id="{5A70654D-577A-DFAF-D1C6-FABDBBF46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000" t="24490" r="16830" b="26530"/>
                    <a:stretch>
                      <a:fillRect/>
                    </a:stretch>
                  </p:blipFill>
                  <p:spPr bwMode="auto">
                    <a:xfrm>
                      <a:off x="3216" y="720"/>
                      <a:ext cx="288" cy="86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 name="Rectangle 51">
                      <a:extLst>
                        <a:ext uri="{FF2B5EF4-FFF2-40B4-BE49-F238E27FC236}">
                          <a16:creationId xmlns:a16="http://schemas.microsoft.com/office/drawing/2014/main" id="{3229244A-C272-C150-B5DD-706A2C9306ED}"/>
                        </a:ext>
                      </a:extLst>
                    </p:cNvPr>
                    <p:cNvSpPr>
                      <a:spLocks noChangeArrowheads="1"/>
                    </p:cNvSpPr>
                    <p:nvPr/>
                  </p:nvSpPr>
                  <p:spPr bwMode="auto">
                    <a:xfrm>
                      <a:off x="3280" y="1584"/>
                      <a:ext cx="144" cy="144"/>
                    </a:xfrm>
                    <a:prstGeom prst="rect">
                      <a:avLst/>
                    </a:prstGeom>
                    <a:solidFill>
                      <a:srgbClr val="3366FF"/>
                    </a:solidFill>
                    <a:ln w="9525">
                      <a:solidFill>
                        <a:schemeClr val="tx1"/>
                      </a:solidFill>
                      <a:miter lim="800000"/>
                      <a:headEnd/>
                      <a:tailEnd/>
                    </a:ln>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srgbClr val="0033CC"/>
                        </a:solidFill>
                        <a:effectLst/>
                        <a:uLnTx/>
                        <a:uFillTx/>
                        <a:latin typeface="Arial" panose="020B0604020202020204" pitchFamily="34" charset="0"/>
                        <a:ea typeface="+mn-ea"/>
                        <a:cs typeface="+mn-cs"/>
                      </a:endParaRPr>
                    </a:p>
                  </p:txBody>
                </p:sp>
              </p:grpSp>
            </p:grpSp>
            <p:sp>
              <p:nvSpPr>
                <p:cNvPr id="34" name="Line 52">
                  <a:extLst>
                    <a:ext uri="{FF2B5EF4-FFF2-40B4-BE49-F238E27FC236}">
                      <a16:creationId xmlns:a16="http://schemas.microsoft.com/office/drawing/2014/main" id="{339D4C24-115A-C77D-6C2E-F7D9BC70DB25}"/>
                    </a:ext>
                  </a:extLst>
                </p:cNvPr>
                <p:cNvSpPr>
                  <a:spLocks noChangeShapeType="1"/>
                </p:cNvSpPr>
                <p:nvPr/>
              </p:nvSpPr>
              <p:spPr bwMode="auto">
                <a:xfrm>
                  <a:off x="1776" y="621"/>
                  <a:ext cx="1248" cy="0"/>
                </a:xfrm>
                <a:prstGeom prst="line">
                  <a:avLst/>
                </a:prstGeom>
                <a:noFill/>
                <a:ln w="38100">
                  <a:solidFill>
                    <a:schemeClr val="tx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 Box 53">
                <a:extLst>
                  <a:ext uri="{FF2B5EF4-FFF2-40B4-BE49-F238E27FC236}">
                    <a16:creationId xmlns:a16="http://schemas.microsoft.com/office/drawing/2014/main" id="{61528DC5-CB29-5510-BA27-60F7CE414114}"/>
                  </a:ext>
                </a:extLst>
              </p:cNvPr>
              <p:cNvSpPr txBox="1">
                <a:spLocks noChangeArrowheads="1"/>
              </p:cNvSpPr>
              <p:nvPr/>
            </p:nvSpPr>
            <p:spPr bwMode="auto">
              <a:xfrm>
                <a:off x="1863" y="348"/>
                <a:ext cx="24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Fe</a:t>
                </a:r>
                <a:endParaRPr kumimoji="0" lang="en-US" altLang="en-US" sz="2100" b="0" i="0" u="none" strike="noStrike" kern="1200" cap="none" spc="0" normalizeH="0" baseline="0" noProof="0">
                  <a:ln>
                    <a:noFill/>
                  </a:ln>
                  <a:solidFill>
                    <a:srgbClr val="000000"/>
                  </a:solidFill>
                  <a:effectLst/>
                  <a:uLnTx/>
                  <a:uFillTx/>
                  <a:latin typeface=".VnAristote" panose="020B7200000000000000" pitchFamily="34" charset="0"/>
                  <a:ea typeface="+mn-ea"/>
                  <a:cs typeface="+mn-cs"/>
                </a:endParaRPr>
              </a:p>
            </p:txBody>
          </p:sp>
          <p:sp>
            <p:nvSpPr>
              <p:cNvPr id="31" name="Text Box 54">
                <a:extLst>
                  <a:ext uri="{FF2B5EF4-FFF2-40B4-BE49-F238E27FC236}">
                    <a16:creationId xmlns:a16="http://schemas.microsoft.com/office/drawing/2014/main" id="{4681FA05-B4A8-5B7C-F51A-F7AADF8BFA23}"/>
                  </a:ext>
                </a:extLst>
              </p:cNvPr>
              <p:cNvSpPr txBox="1">
                <a:spLocks noChangeArrowheads="1"/>
              </p:cNvSpPr>
              <p:nvPr/>
            </p:nvSpPr>
            <p:spPr bwMode="auto">
              <a:xfrm>
                <a:off x="2277" y="345"/>
                <a:ext cx="24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Al</a:t>
                </a:r>
              </a:p>
            </p:txBody>
          </p:sp>
          <p:sp>
            <p:nvSpPr>
              <p:cNvPr id="32" name="Text Box 55">
                <a:extLst>
                  <a:ext uri="{FF2B5EF4-FFF2-40B4-BE49-F238E27FC236}">
                    <a16:creationId xmlns:a16="http://schemas.microsoft.com/office/drawing/2014/main" id="{8EAA0F18-8F0A-B40F-2BCA-606450AF8A49}"/>
                  </a:ext>
                </a:extLst>
              </p:cNvPr>
              <p:cNvSpPr txBox="1">
                <a:spLocks noChangeArrowheads="1"/>
              </p:cNvSpPr>
              <p:nvPr/>
            </p:nvSpPr>
            <p:spPr bwMode="auto">
              <a:xfrm>
                <a:off x="2709" y="363"/>
                <a:ext cx="3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Cu</a:t>
                </a:r>
              </a:p>
            </p:txBody>
          </p:sp>
        </p:grpSp>
        <p:grpSp>
          <p:nvGrpSpPr>
            <p:cNvPr id="8" name="Group 60">
              <a:extLst>
                <a:ext uri="{FF2B5EF4-FFF2-40B4-BE49-F238E27FC236}">
                  <a16:creationId xmlns:a16="http://schemas.microsoft.com/office/drawing/2014/main" id="{DA7C0FC7-87B1-765A-EC63-E52E8E1FF699}"/>
                </a:ext>
              </a:extLst>
            </p:cNvPr>
            <p:cNvGrpSpPr>
              <a:grpSpLocks/>
            </p:cNvGrpSpPr>
            <p:nvPr/>
          </p:nvGrpSpPr>
          <p:grpSpPr bwMode="auto">
            <a:xfrm>
              <a:off x="1021456" y="2850434"/>
              <a:ext cx="3313908" cy="1829365"/>
              <a:chOff x="2907" y="-271"/>
              <a:chExt cx="2784" cy="1537"/>
            </a:xfrm>
          </p:grpSpPr>
          <p:grpSp>
            <p:nvGrpSpPr>
              <p:cNvPr id="15" name="Group 27">
                <a:extLst>
                  <a:ext uri="{FF2B5EF4-FFF2-40B4-BE49-F238E27FC236}">
                    <a16:creationId xmlns:a16="http://schemas.microsoft.com/office/drawing/2014/main" id="{E10140FA-BE56-85D6-FF28-8DE2ADD82A39}"/>
                  </a:ext>
                </a:extLst>
              </p:cNvPr>
              <p:cNvGrpSpPr>
                <a:grpSpLocks/>
              </p:cNvGrpSpPr>
              <p:nvPr/>
            </p:nvGrpSpPr>
            <p:grpSpPr bwMode="auto">
              <a:xfrm>
                <a:off x="2907" y="336"/>
                <a:ext cx="2784" cy="930"/>
                <a:chOff x="240" y="336"/>
                <a:chExt cx="2784" cy="930"/>
              </a:xfrm>
            </p:grpSpPr>
            <p:grpSp>
              <p:nvGrpSpPr>
                <p:cNvPr id="17" name="Group 28">
                  <a:extLst>
                    <a:ext uri="{FF2B5EF4-FFF2-40B4-BE49-F238E27FC236}">
                      <a16:creationId xmlns:a16="http://schemas.microsoft.com/office/drawing/2014/main" id="{B5C5F797-69D6-B45E-731A-66AB98BD1EFF}"/>
                    </a:ext>
                  </a:extLst>
                </p:cNvPr>
                <p:cNvGrpSpPr>
                  <a:grpSpLocks/>
                </p:cNvGrpSpPr>
                <p:nvPr/>
              </p:nvGrpSpPr>
              <p:grpSpPr bwMode="auto">
                <a:xfrm>
                  <a:off x="240" y="624"/>
                  <a:ext cx="2784" cy="642"/>
                  <a:chOff x="240" y="624"/>
                  <a:chExt cx="2784" cy="642"/>
                </a:xfrm>
              </p:grpSpPr>
              <p:sp>
                <p:nvSpPr>
                  <p:cNvPr id="22" name="Line 29">
                    <a:extLst>
                      <a:ext uri="{FF2B5EF4-FFF2-40B4-BE49-F238E27FC236}">
                        <a16:creationId xmlns:a16="http://schemas.microsoft.com/office/drawing/2014/main" id="{FDD68DFA-42A8-0DB4-A290-E80C697A601E}"/>
                      </a:ext>
                    </a:extLst>
                  </p:cNvPr>
                  <p:cNvSpPr>
                    <a:spLocks noChangeShapeType="1"/>
                  </p:cNvSpPr>
                  <p:nvPr/>
                </p:nvSpPr>
                <p:spPr bwMode="auto">
                  <a:xfrm flipV="1">
                    <a:off x="334" y="1248"/>
                    <a:ext cx="2690" cy="16"/>
                  </a:xfrm>
                  <a:prstGeom prst="line">
                    <a:avLst/>
                  </a:prstGeom>
                  <a:noFill/>
                  <a:ln w="9525">
                    <a:solidFill>
                      <a:schemeClr val="tx1"/>
                    </a:solidFill>
                    <a:prstDash val="dashDot"/>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30">
                    <a:extLst>
                      <a:ext uri="{FF2B5EF4-FFF2-40B4-BE49-F238E27FC236}">
                        <a16:creationId xmlns:a16="http://schemas.microsoft.com/office/drawing/2014/main" id="{C3DFC765-5E81-A9DF-082F-3F191BED28C4}"/>
                      </a:ext>
                    </a:extLst>
                  </p:cNvPr>
                  <p:cNvGrpSpPr>
                    <a:grpSpLocks/>
                  </p:cNvGrpSpPr>
                  <p:nvPr/>
                </p:nvGrpSpPr>
                <p:grpSpPr bwMode="auto">
                  <a:xfrm>
                    <a:off x="240" y="624"/>
                    <a:ext cx="1344" cy="640"/>
                    <a:chOff x="240" y="432"/>
                    <a:chExt cx="1344" cy="640"/>
                  </a:xfrm>
                </p:grpSpPr>
                <p:pic>
                  <p:nvPicPr>
                    <p:cNvPr id="24" name="Picture 31" descr="1">
                      <a:extLst>
                        <a:ext uri="{FF2B5EF4-FFF2-40B4-BE49-F238E27FC236}">
                          <a16:creationId xmlns:a16="http://schemas.microsoft.com/office/drawing/2014/main" id="{C28AC8C1-7C01-182E-E5A5-5BF6FB796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000" t="24490" r="16829" b="28345"/>
                    <a:stretch>
                      <a:fillRect/>
                    </a:stretch>
                  </p:blipFill>
                  <p:spPr bwMode="auto">
                    <a:xfrm>
                      <a:off x="384" y="448"/>
                      <a:ext cx="288" cy="6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Text Box 32">
                      <a:extLst>
                        <a:ext uri="{FF2B5EF4-FFF2-40B4-BE49-F238E27FC236}">
                          <a16:creationId xmlns:a16="http://schemas.microsoft.com/office/drawing/2014/main" id="{32A391FB-FD88-6EA1-33F6-3F48B79C54A5}"/>
                        </a:ext>
                      </a:extLst>
                    </p:cNvPr>
                    <p:cNvSpPr txBox="1">
                      <a:spLocks noChangeArrowheads="1"/>
                    </p:cNvSpPr>
                    <p:nvPr/>
                  </p:nvSpPr>
                  <p:spPr bwMode="auto">
                    <a:xfrm>
                      <a:off x="240" y="640"/>
                      <a:ext cx="24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l</a:t>
                      </a:r>
                      <a:r>
                        <a:rPr kumimoji="0" lang="en-US" altLang="en-US" sz="2100" b="0" i="0" u="none" strike="noStrike" kern="1200" cap="none" spc="0" normalizeH="0" baseline="-25000" noProof="0">
                          <a:ln>
                            <a:noFill/>
                          </a:ln>
                          <a:solidFill>
                            <a:srgbClr val="000000"/>
                          </a:solidFill>
                          <a:effectLst/>
                          <a:uLnTx/>
                          <a:uFillTx/>
                          <a:latin typeface=".VnAristote" panose="020B7200000000000000" pitchFamily="34" charset="0"/>
                          <a:ea typeface="+mn-ea"/>
                          <a:cs typeface="+mn-cs"/>
                        </a:rPr>
                        <a:t>0</a:t>
                      </a:r>
                      <a:endParaRPr kumimoji="0" lang="en-US" altLang="en-US" sz="2100" b="0" i="0" u="none" strike="noStrike" kern="1200" cap="none" spc="0" normalizeH="0" baseline="0" noProof="0">
                        <a:ln>
                          <a:noFill/>
                        </a:ln>
                        <a:solidFill>
                          <a:srgbClr val="000000"/>
                        </a:solidFill>
                        <a:effectLst/>
                        <a:uLnTx/>
                        <a:uFillTx/>
                        <a:latin typeface=".VnAristote" panose="020B7200000000000000" pitchFamily="34" charset="0"/>
                        <a:ea typeface="+mn-ea"/>
                        <a:cs typeface="+mn-cs"/>
                      </a:endParaRPr>
                    </a:p>
                  </p:txBody>
                </p:sp>
                <p:pic>
                  <p:nvPicPr>
                    <p:cNvPr id="26" name="Picture 33" descr="1">
                      <a:extLst>
                        <a:ext uri="{FF2B5EF4-FFF2-40B4-BE49-F238E27FC236}">
                          <a16:creationId xmlns:a16="http://schemas.microsoft.com/office/drawing/2014/main" id="{79084E74-0DA7-F386-FAEE-5C0BAD2F0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000" t="24490" r="16829" b="28345"/>
                    <a:stretch>
                      <a:fillRect/>
                    </a:stretch>
                  </p:blipFill>
                  <p:spPr bwMode="auto">
                    <a:xfrm>
                      <a:off x="816" y="432"/>
                      <a:ext cx="288" cy="6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 name="Picture 34" descr="1">
                      <a:extLst>
                        <a:ext uri="{FF2B5EF4-FFF2-40B4-BE49-F238E27FC236}">
                          <a16:creationId xmlns:a16="http://schemas.microsoft.com/office/drawing/2014/main" id="{FD1D5817-47EB-24F9-04C4-0F2618389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000" t="24490" r="16829" b="28345"/>
                    <a:stretch>
                      <a:fillRect/>
                    </a:stretch>
                  </p:blipFill>
                  <p:spPr bwMode="auto">
                    <a:xfrm>
                      <a:off x="1248" y="432"/>
                      <a:ext cx="288" cy="62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 name="Line 35">
                      <a:extLst>
                        <a:ext uri="{FF2B5EF4-FFF2-40B4-BE49-F238E27FC236}">
                          <a16:creationId xmlns:a16="http://schemas.microsoft.com/office/drawing/2014/main" id="{D750ABDB-1059-0B4D-D1CB-8B4F569EBC40}"/>
                        </a:ext>
                      </a:extLst>
                    </p:cNvPr>
                    <p:cNvSpPr>
                      <a:spLocks noChangeShapeType="1"/>
                    </p:cNvSpPr>
                    <p:nvPr/>
                  </p:nvSpPr>
                  <p:spPr bwMode="auto">
                    <a:xfrm>
                      <a:off x="334" y="432"/>
                      <a:ext cx="1248" cy="0"/>
                    </a:xfrm>
                    <a:prstGeom prst="line">
                      <a:avLst/>
                    </a:prstGeom>
                    <a:noFill/>
                    <a:ln w="38100">
                      <a:solidFill>
                        <a:schemeClr val="tx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36">
                  <a:extLst>
                    <a:ext uri="{FF2B5EF4-FFF2-40B4-BE49-F238E27FC236}">
                      <a16:creationId xmlns:a16="http://schemas.microsoft.com/office/drawing/2014/main" id="{BD8BA0FD-4344-04A4-8B80-0A1C5BBA5909}"/>
                    </a:ext>
                  </a:extLst>
                </p:cNvPr>
                <p:cNvGrpSpPr>
                  <a:grpSpLocks/>
                </p:cNvGrpSpPr>
                <p:nvPr/>
              </p:nvGrpSpPr>
              <p:grpSpPr bwMode="auto">
                <a:xfrm>
                  <a:off x="447" y="336"/>
                  <a:ext cx="1137" cy="274"/>
                  <a:chOff x="447" y="336"/>
                  <a:chExt cx="1137" cy="274"/>
                </a:xfrm>
              </p:grpSpPr>
              <p:sp>
                <p:nvSpPr>
                  <p:cNvPr id="19" name="Text Box 37">
                    <a:extLst>
                      <a:ext uri="{FF2B5EF4-FFF2-40B4-BE49-F238E27FC236}">
                        <a16:creationId xmlns:a16="http://schemas.microsoft.com/office/drawing/2014/main" id="{1AA89C81-AEBC-0574-B840-98CFCCD8A7F3}"/>
                      </a:ext>
                    </a:extLst>
                  </p:cNvPr>
                  <p:cNvSpPr txBox="1">
                    <a:spLocks noChangeArrowheads="1"/>
                  </p:cNvSpPr>
                  <p:nvPr/>
                </p:nvSpPr>
                <p:spPr bwMode="auto">
                  <a:xfrm>
                    <a:off x="447" y="339"/>
                    <a:ext cx="24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Fe</a:t>
                    </a:r>
                    <a:endParaRPr kumimoji="0" lang="en-US" altLang="en-US" sz="2100" b="0" i="0" u="none" strike="noStrike" kern="1200" cap="none" spc="0" normalizeH="0" baseline="0" noProof="0">
                      <a:ln>
                        <a:noFill/>
                      </a:ln>
                      <a:solidFill>
                        <a:srgbClr val="000000"/>
                      </a:solidFill>
                      <a:effectLst/>
                      <a:uLnTx/>
                      <a:uFillTx/>
                      <a:latin typeface=".VnAristote" panose="020B7200000000000000" pitchFamily="34" charset="0"/>
                      <a:ea typeface="+mn-ea"/>
                      <a:cs typeface="+mn-cs"/>
                    </a:endParaRPr>
                  </a:p>
                </p:txBody>
              </p:sp>
              <p:sp>
                <p:nvSpPr>
                  <p:cNvPr id="20" name="Text Box 38">
                    <a:extLst>
                      <a:ext uri="{FF2B5EF4-FFF2-40B4-BE49-F238E27FC236}">
                        <a16:creationId xmlns:a16="http://schemas.microsoft.com/office/drawing/2014/main" id="{95678C71-3BD9-D95C-16EA-99159D35E290}"/>
                      </a:ext>
                    </a:extLst>
                  </p:cNvPr>
                  <p:cNvSpPr txBox="1">
                    <a:spLocks noChangeArrowheads="1"/>
                  </p:cNvSpPr>
                  <p:nvPr/>
                </p:nvSpPr>
                <p:spPr bwMode="auto">
                  <a:xfrm>
                    <a:off x="816" y="336"/>
                    <a:ext cx="24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Al</a:t>
                    </a:r>
                  </a:p>
                </p:txBody>
              </p:sp>
              <p:sp>
                <p:nvSpPr>
                  <p:cNvPr id="21" name="Text Box 39">
                    <a:extLst>
                      <a:ext uri="{FF2B5EF4-FFF2-40B4-BE49-F238E27FC236}">
                        <a16:creationId xmlns:a16="http://schemas.microsoft.com/office/drawing/2014/main" id="{99273ABF-9EC8-687F-AF8E-C75F6EAA21A8}"/>
                      </a:ext>
                    </a:extLst>
                  </p:cNvPr>
                  <p:cNvSpPr txBox="1">
                    <a:spLocks noChangeArrowheads="1"/>
                  </p:cNvSpPr>
                  <p:nvPr/>
                </p:nvSpPr>
                <p:spPr bwMode="auto">
                  <a:xfrm>
                    <a:off x="1248" y="336"/>
                    <a:ext cx="33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Tx/>
                      <a:buNone/>
                      <a:tabLst/>
                      <a:defRPr/>
                    </a:pPr>
                    <a:r>
                      <a:rPr kumimoji="0" lang="en-US" altLang="en-US" sz="21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Cu</a:t>
                    </a:r>
                  </a:p>
                </p:txBody>
              </p:sp>
            </p:grpSp>
          </p:grpSp>
          <p:sp>
            <p:nvSpPr>
              <p:cNvPr id="16" name="Text Box 57">
                <a:extLst>
                  <a:ext uri="{FF2B5EF4-FFF2-40B4-BE49-F238E27FC236}">
                    <a16:creationId xmlns:a16="http://schemas.microsoft.com/office/drawing/2014/main" id="{34A2B931-45FF-8383-ADF3-CC4EB46257AA}"/>
                  </a:ext>
                </a:extLst>
              </p:cNvPr>
              <p:cNvSpPr txBox="1">
                <a:spLocks noChangeArrowheads="1"/>
              </p:cNvSpPr>
              <p:nvPr/>
            </p:nvSpPr>
            <p:spPr bwMode="auto">
              <a:xfrm>
                <a:off x="3022" y="-271"/>
                <a:ext cx="2669"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14313" indent="-214313"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214313" marR="0" lvl="0" indent="-214313" algn="ctr" defTabSz="685800" rtl="0" eaLnBrk="1" fontAlgn="base" latinLnBrk="0" hangingPunct="1">
                  <a:lnSpc>
                    <a:spcPct val="100000"/>
                  </a:lnSpc>
                  <a:spcBef>
                    <a:spcPct val="0"/>
                  </a:spcBef>
                  <a:spcAft>
                    <a:spcPct val="0"/>
                  </a:spcAft>
                  <a:buClrTx/>
                  <a:buSzTx/>
                  <a:buFontTx/>
                  <a:buNone/>
                  <a:tabLst/>
                  <a:defRPr/>
                </a:pPr>
                <a:r>
                  <a:rPr kumimoji="0" lang="vi-VN" altLang="en-US"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 </a:t>
                </a:r>
                <a:r>
                  <a:rPr kumimoji="0" lang="vi-VN" altLang="en-US"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3 lò xo cùng kích thước, khác chất</a:t>
                </a:r>
              </a:p>
            </p:txBody>
          </p:sp>
        </p:grpSp>
      </p:grpSp>
      <p:grpSp>
        <p:nvGrpSpPr>
          <p:cNvPr id="44" name="Group 59" descr="24 Trang Thu">
            <a:extLst>
              <a:ext uri="{FF2B5EF4-FFF2-40B4-BE49-F238E27FC236}">
                <a16:creationId xmlns:a16="http://schemas.microsoft.com/office/drawing/2014/main" id="{A16E3EB2-44C3-1E4C-6B13-3F4777AFAA70}"/>
              </a:ext>
            </a:extLst>
          </p:cNvPr>
          <p:cNvGrpSpPr>
            <a:grpSpLocks/>
          </p:cNvGrpSpPr>
          <p:nvPr/>
        </p:nvGrpSpPr>
        <p:grpSpPr bwMode="auto">
          <a:xfrm>
            <a:off x="5050977" y="414531"/>
            <a:ext cx="3867149" cy="2834877"/>
            <a:chOff x="2997" y="1692"/>
            <a:chExt cx="3248" cy="2381"/>
          </a:xfrm>
        </p:grpSpPr>
        <p:pic>
          <p:nvPicPr>
            <p:cNvPr id="45" name="Picture 26" descr="nxo">
              <a:extLst>
                <a:ext uri="{FF2B5EF4-FFF2-40B4-BE49-F238E27FC236}">
                  <a16:creationId xmlns:a16="http://schemas.microsoft.com/office/drawing/2014/main" id="{E17D7DDB-5C68-F40C-3910-DA04CD280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 y="2349"/>
              <a:ext cx="3248" cy="1724"/>
            </a:xfrm>
            <a:prstGeom prst="rect">
              <a:avLst/>
            </a:prstGeom>
            <a:solidFill>
              <a:schemeClr val="bg1"/>
            </a:solidFill>
            <a:ln w="9525">
              <a:noFill/>
              <a:miter lim="800000"/>
              <a:headEnd/>
              <a:tailEnd/>
            </a:ln>
          </p:spPr>
        </p:pic>
        <p:sp>
          <p:nvSpPr>
            <p:cNvPr id="46" name="Text Box 56">
              <a:extLst>
                <a:ext uri="{FF2B5EF4-FFF2-40B4-BE49-F238E27FC236}">
                  <a16:creationId xmlns:a16="http://schemas.microsoft.com/office/drawing/2014/main" id="{8ABD4C25-7424-BFFB-0F95-3B9A5EF3D1CD}"/>
                </a:ext>
              </a:extLst>
            </p:cNvPr>
            <p:cNvSpPr txBox="1">
              <a:spLocks noChangeArrowheads="1"/>
            </p:cNvSpPr>
            <p:nvPr/>
          </p:nvSpPr>
          <p:spPr bwMode="auto">
            <a:xfrm>
              <a:off x="3286" y="1692"/>
              <a:ext cx="2668"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257175" indent="-257175"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257175" marR="0" lvl="0" indent="-257175" algn="ctr" defTabSz="685800" rtl="0" eaLnBrk="1" fontAlgn="base" latinLnBrk="0" hangingPunct="1">
                <a:lnSpc>
                  <a:spcPct val="100000"/>
                </a:lnSpc>
                <a:spcBef>
                  <a:spcPct val="0"/>
                </a:spcBef>
                <a:spcAft>
                  <a:spcPct val="0"/>
                </a:spcAft>
                <a:buClrTx/>
                <a:buSzTx/>
                <a:buFontTx/>
                <a:buNone/>
                <a:tabLst/>
                <a:defRPr/>
              </a:pPr>
              <a:r>
                <a:rPr kumimoji="0" lang="vi-VN" altLang="en-US"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 </a:t>
              </a:r>
              <a:r>
                <a:rPr kumimoji="0" lang="vi-VN" altLang="en-US"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3 lò xo cùng 1 chất, kích thước khác nhau</a:t>
              </a:r>
            </a:p>
          </p:txBody>
        </p:sp>
      </p:grpSp>
    </p:spTree>
    <p:extLst>
      <p:ext uri="{BB962C8B-B14F-4D97-AF65-F5344CB8AC3E}">
        <p14:creationId xmlns:p14="http://schemas.microsoft.com/office/powerpoint/2010/main" val="3801850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4 Trang Th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88813" y="0"/>
            <a:ext cx="2031564" cy="3958047"/>
          </a:xfrm>
          <a:prstGeom prst="rect">
            <a:avLst/>
          </a:prstGeom>
        </p:spPr>
      </p:pic>
      <p:sp>
        <p:nvSpPr>
          <p:cNvPr id="4" name="Rectangle 3" descr="24 Trang Thu"/>
          <p:cNvSpPr/>
          <p:nvPr/>
        </p:nvSpPr>
        <p:spPr>
          <a:xfrm>
            <a:off x="4047340" y="1382539"/>
            <a:ext cx="3478196" cy="830997"/>
          </a:xfrm>
          <a:prstGeom prst="rect">
            <a:avLst/>
          </a:prstGeom>
          <a:noFill/>
        </p:spPr>
        <p:txBody>
          <a:bodyPr wrap="none" lIns="68580" tIns="34290" rIns="68580" bIns="34290">
            <a:spAutoFit/>
          </a:bodyPr>
          <a:lstStyle/>
          <a:p>
            <a:pPr algn="ctr" defTabSz="685800">
              <a:buClrTx/>
            </a:pPr>
            <a:r>
              <a:rPr lang="en-US" sz="4950" b="1" kern="1200">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NHỔ CÀ RỐT</a:t>
            </a:r>
          </a:p>
        </p:txBody>
      </p:sp>
      <p:pic>
        <p:nvPicPr>
          <p:cNvPr id="10" name="Picture 9" descr="24 Trang Thu"/>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pic>
        <p:nvPicPr>
          <p:cNvPr id="13" name="Picture 12"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948" y="1784380"/>
            <a:ext cx="1529967" cy="1389460"/>
          </a:xfrm>
          <a:prstGeom prst="rect">
            <a:avLst/>
          </a:prstGeom>
        </p:spPr>
      </p:pic>
      <p:pic>
        <p:nvPicPr>
          <p:cNvPr id="14" name="Picture 13" descr="24 Trang Th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0244" y="2401158"/>
            <a:ext cx="1114405" cy="1556889"/>
          </a:xfrm>
          <a:prstGeom prst="rect">
            <a:avLst/>
          </a:prstGeom>
        </p:spPr>
      </p:pic>
      <p:pic>
        <p:nvPicPr>
          <p:cNvPr id="15" name="Picture 14"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6" name="Picture 15"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17" name="Picture 16"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18" name="Picture 17"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19" name="Rectangle 18" descr="24 Trang Thu"/>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t>
            </a:r>
          </a:p>
        </p:txBody>
      </p:sp>
      <p:pic>
        <p:nvPicPr>
          <p:cNvPr id="20" name="nhacnen" descr="24 Trang T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95500" y="1902778"/>
            <a:ext cx="457200" cy="457200"/>
          </a:xfrm>
          <a:prstGeom prst="rect">
            <a:avLst/>
          </a:prstGeom>
        </p:spPr>
      </p:pic>
    </p:spTree>
    <p:extLst>
      <p:ext uri="{BB962C8B-B14F-4D97-AF65-F5344CB8AC3E}">
        <p14:creationId xmlns:p14="http://schemas.microsoft.com/office/powerpoint/2010/main" val="1500309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or: Curved 10" descr="24 Trang Thu">
            <a:extLst>
              <a:ext uri="{FF2B5EF4-FFF2-40B4-BE49-F238E27FC236}">
                <a16:creationId xmlns:a16="http://schemas.microsoft.com/office/drawing/2014/main" id="{E4C59309-5F05-2B37-EC5F-03E655916836}"/>
              </a:ext>
            </a:extLst>
          </p:cNvPr>
          <p:cNvCxnSpPr>
            <a:cxnSpLocks/>
          </p:cNvCxnSpPr>
          <p:nvPr/>
        </p:nvCxnSpPr>
        <p:spPr>
          <a:xfrm flipV="1">
            <a:off x="1052623" y="1501815"/>
            <a:ext cx="6326372" cy="2868167"/>
          </a:xfrm>
          <a:prstGeom prst="curvedConnector3">
            <a:avLst/>
          </a:prstGeom>
          <a:noFill/>
          <a:ln w="19050" cap="flat" cmpd="sng" algn="ctr">
            <a:solidFill>
              <a:srgbClr val="3A81BA"/>
            </a:solidFill>
            <a:prstDash val="dash"/>
            <a:round/>
            <a:headEnd type="none" w="med" len="med"/>
            <a:tailEnd type="none" w="med" len="med"/>
          </a:ln>
          <a:effectLst/>
        </p:spPr>
      </p:cxnSp>
      <p:pic>
        <p:nvPicPr>
          <p:cNvPr id="12" name="Picture 11" descr="24 Trang Thu">
            <a:extLst>
              <a:ext uri="{FF2B5EF4-FFF2-40B4-BE49-F238E27FC236}">
                <a16:creationId xmlns:a16="http://schemas.microsoft.com/office/drawing/2014/main" id="{9EE596E0-40B6-3AAF-36AB-5CBAEEC9014D}"/>
              </a:ext>
            </a:extLst>
          </p:cNvPr>
          <p:cNvPicPr>
            <a:picLocks noChangeAspect="1"/>
          </p:cNvPicPr>
          <p:nvPr/>
        </p:nvPicPr>
        <p:blipFill>
          <a:blip r:embed="rId2">
            <a:duotone>
              <a:prstClr val="black"/>
              <a:srgbClr val="FF0000">
                <a:tint val="45000"/>
                <a:satMod val="400000"/>
              </a:srgbClr>
            </a:duotone>
          </a:blip>
          <a:stretch>
            <a:fillRect/>
          </a:stretch>
        </p:blipFill>
        <p:spPr>
          <a:xfrm>
            <a:off x="429059" y="4067369"/>
            <a:ext cx="623564" cy="605224"/>
          </a:xfrm>
          <a:prstGeom prst="rect">
            <a:avLst/>
          </a:prstGeom>
        </p:spPr>
      </p:pic>
      <p:pic>
        <p:nvPicPr>
          <p:cNvPr id="13" name="Picture 12" descr="24 Trang Thu">
            <a:extLst>
              <a:ext uri="{FF2B5EF4-FFF2-40B4-BE49-F238E27FC236}">
                <a16:creationId xmlns:a16="http://schemas.microsoft.com/office/drawing/2014/main" id="{564139C8-7CF4-B3A5-73EF-A54F4058420B}"/>
              </a:ext>
            </a:extLst>
          </p:cNvPr>
          <p:cNvPicPr>
            <a:picLocks noChangeAspect="1"/>
          </p:cNvPicPr>
          <p:nvPr/>
        </p:nvPicPr>
        <p:blipFill>
          <a:blip r:embed="rId3">
            <a:biLevel thresh="75000"/>
          </a:blip>
          <a:stretch>
            <a:fillRect/>
          </a:stretch>
        </p:blipFill>
        <p:spPr>
          <a:xfrm>
            <a:off x="1546520" y="4067369"/>
            <a:ext cx="323116" cy="353599"/>
          </a:xfrm>
          <a:prstGeom prst="rect">
            <a:avLst/>
          </a:prstGeom>
        </p:spPr>
      </p:pic>
      <p:pic>
        <p:nvPicPr>
          <p:cNvPr id="14" name="Picture 13" descr="24 Trang Thu">
            <a:extLst>
              <a:ext uri="{FF2B5EF4-FFF2-40B4-BE49-F238E27FC236}">
                <a16:creationId xmlns:a16="http://schemas.microsoft.com/office/drawing/2014/main" id="{6D00DECF-5458-882D-4909-D3061CB67533}"/>
              </a:ext>
            </a:extLst>
          </p:cNvPr>
          <p:cNvPicPr>
            <a:picLocks noChangeAspect="1"/>
          </p:cNvPicPr>
          <p:nvPr/>
        </p:nvPicPr>
        <p:blipFill>
          <a:blip r:embed="rId3">
            <a:biLevel thresh="75000"/>
          </a:blip>
          <a:stretch>
            <a:fillRect/>
          </a:stretch>
        </p:blipFill>
        <p:spPr>
          <a:xfrm>
            <a:off x="5030762" y="1678614"/>
            <a:ext cx="323116" cy="353599"/>
          </a:xfrm>
          <a:prstGeom prst="rect">
            <a:avLst/>
          </a:prstGeom>
        </p:spPr>
      </p:pic>
      <p:pic>
        <p:nvPicPr>
          <p:cNvPr id="15" name="Picture 14" descr="24 Trang Thu">
            <a:extLst>
              <a:ext uri="{FF2B5EF4-FFF2-40B4-BE49-F238E27FC236}">
                <a16:creationId xmlns:a16="http://schemas.microsoft.com/office/drawing/2014/main" id="{8816C129-8B8C-81E2-0C13-3395E63803D0}"/>
              </a:ext>
            </a:extLst>
          </p:cNvPr>
          <p:cNvPicPr>
            <a:picLocks noChangeAspect="1"/>
          </p:cNvPicPr>
          <p:nvPr/>
        </p:nvPicPr>
        <p:blipFill>
          <a:blip r:embed="rId3">
            <a:biLevel thresh="75000"/>
          </a:blip>
          <a:stretch>
            <a:fillRect/>
          </a:stretch>
        </p:blipFill>
        <p:spPr>
          <a:xfrm>
            <a:off x="6711355" y="1325015"/>
            <a:ext cx="323116" cy="353599"/>
          </a:xfrm>
          <a:prstGeom prst="rect">
            <a:avLst/>
          </a:prstGeom>
        </p:spPr>
      </p:pic>
      <p:sp>
        <p:nvSpPr>
          <p:cNvPr id="16" name="TextBox 15" descr="24 Trang Thu">
            <a:extLst>
              <a:ext uri="{FF2B5EF4-FFF2-40B4-BE49-F238E27FC236}">
                <a16:creationId xmlns:a16="http://schemas.microsoft.com/office/drawing/2014/main" id="{3AA4218B-8995-2C5E-989C-E4E155B46602}"/>
              </a:ext>
            </a:extLst>
          </p:cNvPr>
          <p:cNvSpPr txBox="1"/>
          <p:nvPr/>
        </p:nvSpPr>
        <p:spPr>
          <a:xfrm>
            <a:off x="1052623" y="3627121"/>
            <a:ext cx="20201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ea typeface="Segoe UI Symbol" panose="020B0502040204020203" pitchFamily="34" charset="0"/>
                <a:cs typeface="Times New Roman" panose="02020603050405020304" pitchFamily="18" charset="0"/>
                <a:sym typeface="Arial"/>
                <a:rtl val="0"/>
              </a:rPr>
              <a:t>1. Vật liệu</a:t>
            </a:r>
            <a:endParaRPr kumimoji="0" lang="en-US" sz="2400" b="0" i="0" u="none" strike="noStrike" kern="0" cap="none" spc="0" normalizeH="0" baseline="0" noProof="0" dirty="0">
              <a:ln>
                <a:noFill/>
              </a:ln>
              <a:solidFill>
                <a:srgbClr val="FF3300"/>
              </a:solidFill>
              <a:effectLst/>
              <a:uLnTx/>
              <a:uFillTx/>
              <a:latin typeface="Times New Roman" panose="02020603050405020304" pitchFamily="18" charset="0"/>
              <a:ea typeface="Segoe UI Symbol" panose="020B0502040204020203" pitchFamily="34" charset="0"/>
              <a:cs typeface="Times New Roman" panose="02020603050405020304" pitchFamily="18" charset="0"/>
              <a:sym typeface="Arial"/>
              <a:rtl val="0"/>
            </a:endParaRPr>
          </a:p>
        </p:txBody>
      </p:sp>
      <p:sp>
        <p:nvSpPr>
          <p:cNvPr id="17" name="TextBox 16" descr="24 Trang Thu">
            <a:extLst>
              <a:ext uri="{FF2B5EF4-FFF2-40B4-BE49-F238E27FC236}">
                <a16:creationId xmlns:a16="http://schemas.microsoft.com/office/drawing/2014/main" id="{95FF8BE2-C560-5E35-880F-9BEB0D492F5D}"/>
              </a:ext>
            </a:extLst>
          </p:cNvPr>
          <p:cNvSpPr txBox="1"/>
          <p:nvPr/>
        </p:nvSpPr>
        <p:spPr>
          <a:xfrm>
            <a:off x="2065303" y="2168233"/>
            <a:ext cx="20201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cs typeface="Times New Roman" panose="02020603050405020304" pitchFamily="18" charset="0"/>
                <a:sym typeface="Arial"/>
                <a:rtl val="0"/>
              </a:rPr>
              <a:t>3. Kích thước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cs typeface="Times New Roman" panose="02020603050405020304" pitchFamily="18" charset="0"/>
                <a:sym typeface="Arial"/>
                <a:rtl val="0"/>
              </a:rPr>
              <a:t>vòng xoắn</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tl val="0"/>
            </a:endParaRPr>
          </a:p>
        </p:txBody>
      </p:sp>
      <p:sp>
        <p:nvSpPr>
          <p:cNvPr id="18" name="TextBox 17" descr="24 Trang Thu">
            <a:extLst>
              <a:ext uri="{FF2B5EF4-FFF2-40B4-BE49-F238E27FC236}">
                <a16:creationId xmlns:a16="http://schemas.microsoft.com/office/drawing/2014/main" id="{B6462D96-4B47-CD75-F864-5385F2A35777}"/>
              </a:ext>
            </a:extLst>
          </p:cNvPr>
          <p:cNvSpPr txBox="1"/>
          <p:nvPr/>
        </p:nvSpPr>
        <p:spPr>
          <a:xfrm>
            <a:off x="5915207" y="526036"/>
            <a:ext cx="19154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cs typeface="Times New Roman" panose="02020603050405020304" pitchFamily="18" charset="0"/>
                <a:sym typeface="Arial"/>
                <a:rtl val="0"/>
              </a:rPr>
              <a:t>5. Kích thước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cs typeface="Times New Roman" panose="02020603050405020304" pitchFamily="18" charset="0"/>
                <a:sym typeface="Arial"/>
                <a:rtl val="0"/>
              </a:rPr>
              <a:t>dây xoắn</a:t>
            </a:r>
            <a:endParaRPr kumimoji="0" lang="en-US" sz="2400" b="0" i="0"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tl val="0"/>
            </a:endParaRPr>
          </a:p>
        </p:txBody>
      </p:sp>
      <p:sp>
        <p:nvSpPr>
          <p:cNvPr id="19" name="Cloud 18" descr="24 Trang Thu">
            <a:extLst>
              <a:ext uri="{FF2B5EF4-FFF2-40B4-BE49-F238E27FC236}">
                <a16:creationId xmlns:a16="http://schemas.microsoft.com/office/drawing/2014/main" id="{A5D892F7-D613-783A-30E3-9E6EC5CF0250}"/>
              </a:ext>
            </a:extLst>
          </p:cNvPr>
          <p:cNvSpPr/>
          <p:nvPr/>
        </p:nvSpPr>
        <p:spPr>
          <a:xfrm>
            <a:off x="558726" y="178117"/>
            <a:ext cx="4077068" cy="1569660"/>
          </a:xfrm>
          <a:prstGeom prst="cloud">
            <a:avLst/>
          </a:prstGeom>
          <a:gradFill rotWithShape="1">
            <a:gsLst>
              <a:gs pos="0">
                <a:srgbClr val="D89F39">
                  <a:tint val="50000"/>
                  <a:satMod val="300000"/>
                </a:srgbClr>
              </a:gs>
              <a:gs pos="35000">
                <a:srgbClr val="D89F39">
                  <a:tint val="37000"/>
                  <a:satMod val="300000"/>
                </a:srgbClr>
              </a:gs>
              <a:gs pos="100000">
                <a:srgbClr val="D89F39">
                  <a:tint val="15000"/>
                  <a:satMod val="350000"/>
                </a:srgbClr>
              </a:gs>
            </a:gsLst>
            <a:lin ang="16200000" scaled="1"/>
          </a:gradFill>
          <a:ln w="9525" cap="flat" cmpd="sng" algn="ctr">
            <a:solidFill>
              <a:srgbClr val="D89F3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20" name="TextBox 19" descr="24 Trang Thu">
            <a:extLst>
              <a:ext uri="{FF2B5EF4-FFF2-40B4-BE49-F238E27FC236}">
                <a16:creationId xmlns:a16="http://schemas.microsoft.com/office/drawing/2014/main" id="{BF115A9B-636A-DD95-2396-ED200DDC5706}"/>
              </a:ext>
            </a:extLst>
          </p:cNvPr>
          <p:cNvSpPr txBox="1"/>
          <p:nvPr/>
        </p:nvSpPr>
        <p:spPr>
          <a:xfrm>
            <a:off x="685800" y="329924"/>
            <a:ext cx="387379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66"/>
                </a:solidFill>
                <a:effectLst/>
                <a:uLnTx/>
                <a:uFillTx/>
                <a:latin typeface="Times New Roman" panose="02020603050405020304" pitchFamily="18" charset="0"/>
                <a:ea typeface="STCaiyun" panose="020B0503020204020204" pitchFamily="2" charset="-122"/>
                <a:cs typeface="Times New Roman" panose="02020603050405020304" pitchFamily="18" charset="0"/>
                <a:sym typeface="Arial"/>
                <a:rtl val="0"/>
              </a:rPr>
              <a:t>Những yếu tố ảnh hưởng đến độ cứng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66"/>
                </a:solidFill>
                <a:effectLst/>
                <a:uLnTx/>
                <a:uFillTx/>
                <a:latin typeface="Times New Roman" panose="02020603050405020304" pitchFamily="18" charset="0"/>
                <a:ea typeface="STCaiyun" panose="020B0503020204020204" pitchFamily="2" charset="-122"/>
                <a:cs typeface="Times New Roman" panose="02020603050405020304" pitchFamily="18" charset="0"/>
                <a:sym typeface="Arial"/>
                <a:rtl val="0"/>
              </a:rPr>
              <a:t>lò xo</a:t>
            </a:r>
            <a:endParaRPr kumimoji="0" lang="en-US" sz="2800" b="1" i="0" u="none" strike="noStrike" kern="0" cap="none" spc="0" normalizeH="0" baseline="0" noProof="0" dirty="0">
              <a:ln>
                <a:noFill/>
              </a:ln>
              <a:solidFill>
                <a:srgbClr val="FF0066"/>
              </a:solidFill>
              <a:effectLst/>
              <a:uLnTx/>
              <a:uFillTx/>
              <a:latin typeface="Times New Roman" panose="02020603050405020304" pitchFamily="18" charset="0"/>
              <a:ea typeface="STCaiyun" panose="020B0503020204020204" pitchFamily="2" charset="-122"/>
              <a:cs typeface="Times New Roman" panose="02020603050405020304" pitchFamily="18" charset="0"/>
              <a:sym typeface="Arial"/>
              <a:rtl val="0"/>
            </a:endParaRPr>
          </a:p>
        </p:txBody>
      </p:sp>
      <p:pic>
        <p:nvPicPr>
          <p:cNvPr id="21" name="Picture 20" descr="24 Trang Thu">
            <a:extLst>
              <a:ext uri="{FF2B5EF4-FFF2-40B4-BE49-F238E27FC236}">
                <a16:creationId xmlns:a16="http://schemas.microsoft.com/office/drawing/2014/main" id="{8D29CDB6-97F0-167E-880A-F81680815F8F}"/>
              </a:ext>
            </a:extLst>
          </p:cNvPr>
          <p:cNvPicPr>
            <a:picLocks noChangeAspect="1"/>
          </p:cNvPicPr>
          <p:nvPr/>
        </p:nvPicPr>
        <p:blipFill>
          <a:blip r:embed="rId4"/>
          <a:stretch>
            <a:fillRect/>
          </a:stretch>
        </p:blipFill>
        <p:spPr>
          <a:xfrm>
            <a:off x="2911251" y="3726834"/>
            <a:ext cx="323116" cy="353599"/>
          </a:xfrm>
          <a:prstGeom prst="rect">
            <a:avLst/>
          </a:prstGeom>
        </p:spPr>
      </p:pic>
      <p:pic>
        <p:nvPicPr>
          <p:cNvPr id="22" name="Picture 21" descr="24 Trang Thu">
            <a:extLst>
              <a:ext uri="{FF2B5EF4-FFF2-40B4-BE49-F238E27FC236}">
                <a16:creationId xmlns:a16="http://schemas.microsoft.com/office/drawing/2014/main" id="{A3BDF774-97D0-F57B-6F44-9BBC02792149}"/>
              </a:ext>
            </a:extLst>
          </p:cNvPr>
          <p:cNvPicPr>
            <a:picLocks noChangeAspect="1"/>
          </p:cNvPicPr>
          <p:nvPr/>
        </p:nvPicPr>
        <p:blipFill>
          <a:blip r:embed="rId4"/>
          <a:stretch>
            <a:fillRect/>
          </a:stretch>
        </p:blipFill>
        <p:spPr>
          <a:xfrm>
            <a:off x="4022877" y="2673826"/>
            <a:ext cx="323116" cy="353599"/>
          </a:xfrm>
          <a:prstGeom prst="rect">
            <a:avLst/>
          </a:prstGeom>
        </p:spPr>
      </p:pic>
      <p:sp>
        <p:nvSpPr>
          <p:cNvPr id="23" name="TextBox 22" descr="24 Trang Thu">
            <a:extLst>
              <a:ext uri="{FF2B5EF4-FFF2-40B4-BE49-F238E27FC236}">
                <a16:creationId xmlns:a16="http://schemas.microsoft.com/office/drawing/2014/main" id="{D351E986-847F-A1DE-4A90-21512FF53B15}"/>
              </a:ext>
            </a:extLst>
          </p:cNvPr>
          <p:cNvSpPr txBox="1"/>
          <p:nvPr/>
        </p:nvSpPr>
        <p:spPr>
          <a:xfrm>
            <a:off x="2632374" y="4122542"/>
            <a:ext cx="2357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ea typeface="Segoe UI Symbol" panose="020B0502040204020203" pitchFamily="34" charset="0"/>
                <a:cs typeface="Times New Roman" panose="02020603050405020304" pitchFamily="18" charset="0"/>
                <a:sym typeface="Arial"/>
                <a:rtl val="0"/>
              </a:rPr>
              <a:t>2. Chiều dài lò xo</a:t>
            </a:r>
            <a:endParaRPr kumimoji="0" lang="en-US" sz="2400" b="0" i="0" u="none" strike="noStrike" kern="0" cap="none" spc="0" normalizeH="0" baseline="0" noProof="0" dirty="0">
              <a:ln>
                <a:noFill/>
              </a:ln>
              <a:solidFill>
                <a:srgbClr val="FF3300"/>
              </a:solidFill>
              <a:effectLst/>
              <a:uLnTx/>
              <a:uFillTx/>
              <a:latin typeface="Times New Roman" panose="02020603050405020304" pitchFamily="18" charset="0"/>
              <a:ea typeface="Segoe UI Symbol" panose="020B0502040204020203" pitchFamily="34" charset="0"/>
              <a:cs typeface="Times New Roman" panose="02020603050405020304" pitchFamily="18" charset="0"/>
              <a:sym typeface="Arial"/>
              <a:rtl val="0"/>
            </a:endParaRPr>
          </a:p>
        </p:txBody>
      </p:sp>
      <p:pic>
        <p:nvPicPr>
          <p:cNvPr id="25" name="Picture 24" descr="24 Trang Thu">
            <a:extLst>
              <a:ext uri="{FF2B5EF4-FFF2-40B4-BE49-F238E27FC236}">
                <a16:creationId xmlns:a16="http://schemas.microsoft.com/office/drawing/2014/main" id="{1ADE3FF1-576E-A4C8-1A76-730C1473A65D}"/>
              </a:ext>
            </a:extLst>
          </p:cNvPr>
          <p:cNvPicPr>
            <a:picLocks noChangeAspect="1"/>
          </p:cNvPicPr>
          <p:nvPr/>
        </p:nvPicPr>
        <p:blipFill>
          <a:blip r:embed="rId5"/>
          <a:stretch>
            <a:fillRect/>
          </a:stretch>
        </p:blipFill>
        <p:spPr>
          <a:xfrm>
            <a:off x="5353878" y="2407185"/>
            <a:ext cx="3615704" cy="2379420"/>
          </a:xfrm>
          <a:prstGeom prst="rect">
            <a:avLst/>
          </a:prstGeom>
        </p:spPr>
      </p:pic>
      <p:sp>
        <p:nvSpPr>
          <p:cNvPr id="24" name="TextBox 23" descr="24 Trang Thu">
            <a:extLst>
              <a:ext uri="{FF2B5EF4-FFF2-40B4-BE49-F238E27FC236}">
                <a16:creationId xmlns:a16="http://schemas.microsoft.com/office/drawing/2014/main" id="{7F5C6D5D-5BAC-5CDC-107B-3FEB7BE97B39}"/>
              </a:ext>
            </a:extLst>
          </p:cNvPr>
          <p:cNvSpPr txBox="1"/>
          <p:nvPr/>
        </p:nvSpPr>
        <p:spPr>
          <a:xfrm>
            <a:off x="4990355" y="1968178"/>
            <a:ext cx="22221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3300"/>
                </a:solidFill>
                <a:effectLst/>
                <a:uLnTx/>
                <a:uFillTx/>
                <a:latin typeface="Times New Roman" panose="02020603050405020304" pitchFamily="18" charset="0"/>
                <a:ea typeface="Segoe UI Symbol" panose="020B0502040204020203" pitchFamily="34" charset="0"/>
                <a:cs typeface="Times New Roman" panose="02020603050405020304" pitchFamily="18" charset="0"/>
                <a:sym typeface="Arial"/>
                <a:rtl val="0"/>
              </a:rPr>
              <a:t>4. Số vòng xoắn</a:t>
            </a:r>
            <a:endParaRPr kumimoji="0" lang="en-US" sz="2400" b="0" i="0" u="none" strike="noStrike" kern="0" cap="none" spc="0" normalizeH="0" baseline="0" noProof="0" dirty="0">
              <a:ln>
                <a:noFill/>
              </a:ln>
              <a:solidFill>
                <a:srgbClr val="FF3300"/>
              </a:solidFill>
              <a:effectLst/>
              <a:uLnTx/>
              <a:uFillTx/>
              <a:latin typeface="Times New Roman" panose="02020603050405020304" pitchFamily="18" charset="0"/>
              <a:ea typeface="Segoe UI Symbol" panose="020B0502040204020203" pitchFamily="34" charset="0"/>
              <a:cs typeface="Times New Roman" panose="02020603050405020304" pitchFamily="18" charset="0"/>
              <a:sym typeface="Arial"/>
              <a:rtl val="0"/>
            </a:endParaRPr>
          </a:p>
        </p:txBody>
      </p:sp>
    </p:spTree>
    <p:extLst>
      <p:ext uri="{BB962C8B-B14F-4D97-AF65-F5344CB8AC3E}">
        <p14:creationId xmlns:p14="http://schemas.microsoft.com/office/powerpoint/2010/main" val="1843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4 Trang Thu">
            <a:extLst>
              <a:ext uri="{FF2B5EF4-FFF2-40B4-BE49-F238E27FC236}">
                <a16:creationId xmlns:a16="http://schemas.microsoft.com/office/drawing/2014/main" id="{3184CCA0-DD0D-4E6A-F5AD-5391E17CFC3E}"/>
              </a:ext>
            </a:extLst>
          </p:cNvPr>
          <p:cNvPicPr>
            <a:picLocks noChangeAspect="1"/>
          </p:cNvPicPr>
          <p:nvPr/>
        </p:nvPicPr>
        <p:blipFill>
          <a:blip r:embed="rId2"/>
          <a:stretch>
            <a:fillRect/>
          </a:stretch>
        </p:blipFill>
        <p:spPr>
          <a:xfrm>
            <a:off x="303673" y="239486"/>
            <a:ext cx="5140102" cy="4495800"/>
          </a:xfrm>
          <a:prstGeom prst="rect">
            <a:avLst/>
          </a:prstGeom>
        </p:spPr>
      </p:pic>
      <p:sp>
        <p:nvSpPr>
          <p:cNvPr id="13" name="Speech Bubble: Rectangle with Corners Rounded 12" descr="24 Trang Thu">
            <a:extLst>
              <a:ext uri="{FF2B5EF4-FFF2-40B4-BE49-F238E27FC236}">
                <a16:creationId xmlns:a16="http://schemas.microsoft.com/office/drawing/2014/main" id="{575706E2-FB42-AEAE-5377-2484BF88D4A7}"/>
              </a:ext>
            </a:extLst>
          </p:cNvPr>
          <p:cNvSpPr/>
          <p:nvPr/>
        </p:nvSpPr>
        <p:spPr>
          <a:xfrm>
            <a:off x="5781368" y="886909"/>
            <a:ext cx="3117953" cy="3227790"/>
          </a:xfrm>
          <a:prstGeom prst="wedgeRoundRectCallout">
            <a:avLst>
              <a:gd name="adj1" fmla="val -61805"/>
              <a:gd name="adj2" fmla="val 15185"/>
              <a:gd name="adj3" fmla="val 16667"/>
            </a:avLst>
          </a:prstGeom>
          <a:solidFill>
            <a:schemeClr val="accent1">
              <a:lumMod val="40000"/>
              <a:lumOff val="60000"/>
            </a:schemeClr>
          </a:solidFill>
          <a:ln>
            <a:solidFill>
              <a:schemeClr val="tx2">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14" name="TextBox 13" descr="24 Trang Thu">
            <a:extLst>
              <a:ext uri="{FF2B5EF4-FFF2-40B4-BE49-F238E27FC236}">
                <a16:creationId xmlns:a16="http://schemas.microsoft.com/office/drawing/2014/main" id="{E82B73D9-0F24-0BF3-511B-DFCDDE321055}"/>
              </a:ext>
            </a:extLst>
          </p:cNvPr>
          <p:cNvSpPr txBox="1"/>
          <p:nvPr/>
        </p:nvSpPr>
        <p:spPr>
          <a:xfrm>
            <a:off x="5840362" y="1220970"/>
            <a:ext cx="3058959"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Dựa vào đồ thị hình 23.2, hãy xác định độ cứng của hai lò xo tương ứng với hai đường biểu diễn xanh và đỏ ?</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98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in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4 Trang Thu">
            <a:extLst>
              <a:ext uri="{FF2B5EF4-FFF2-40B4-BE49-F238E27FC236}">
                <a16:creationId xmlns:a16="http://schemas.microsoft.com/office/drawing/2014/main" id="{35CE8EC7-3BD4-EB4F-05E9-3864508D03F2}"/>
              </a:ext>
            </a:extLst>
          </p:cNvPr>
          <p:cNvPicPr>
            <a:picLocks noChangeAspect="1"/>
          </p:cNvPicPr>
          <p:nvPr/>
        </p:nvPicPr>
        <p:blipFill>
          <a:blip r:embed="rId2"/>
          <a:stretch>
            <a:fillRect/>
          </a:stretch>
        </p:blipFill>
        <p:spPr>
          <a:xfrm>
            <a:off x="5040530" y="934823"/>
            <a:ext cx="3929299" cy="3439885"/>
          </a:xfrm>
          <a:prstGeom prst="rect">
            <a:avLst/>
          </a:prstGeom>
        </p:spPr>
      </p:pic>
      <mc:AlternateContent xmlns:mc="http://schemas.openxmlformats.org/markup-compatibility/2006">
        <mc:Choice xmlns:a14="http://schemas.microsoft.com/office/drawing/2010/main" Requires="a14">
          <p:sp>
            <p:nvSpPr>
              <p:cNvPr id="8" name="TextBox 7" descr="24 Trang Thu">
                <a:extLst>
                  <a:ext uri="{FF2B5EF4-FFF2-40B4-BE49-F238E27FC236}">
                    <a16:creationId xmlns:a16="http://schemas.microsoft.com/office/drawing/2014/main" id="{7E2D03CB-1573-9840-8C74-96F93AFF11B5}"/>
                  </a:ext>
                </a:extLst>
              </p:cNvPr>
              <p:cNvSpPr txBox="1"/>
              <p:nvPr/>
            </p:nvSpPr>
            <p:spPr>
              <a:xfrm>
                <a:off x="412955" y="934823"/>
                <a:ext cx="4627575" cy="3609963"/>
              </a:xfrm>
              <a:prstGeom prst="rect">
                <a:avLst/>
              </a:prstGeom>
              <a:noFill/>
            </p:spPr>
            <p:txBody>
              <a:bodyPr wrap="square" rtlCol="0">
                <a:spAutoFit/>
              </a:bodyPr>
              <a:lstStyle/>
              <a:p>
                <a:pPr algn="ctr"/>
                <a:r>
                  <a:rPr lang="en-US" sz="2800" b="1">
                    <a:solidFill>
                      <a:schemeClr val="tx1">
                        <a:lumMod val="75000"/>
                        <a:lumOff val="25000"/>
                      </a:schemeClr>
                    </a:solidFill>
                    <a:latin typeface="Times New Roman" panose="02020603050405020304" pitchFamily="18" charset="0"/>
                    <a:cs typeface="Times New Roman" panose="02020603050405020304" pitchFamily="18" charset="0"/>
                  </a:rPr>
                  <a:t>BÀI GIẢI</a:t>
                </a:r>
              </a:p>
              <a:p>
                <a:r>
                  <a:rPr lang="en-US" sz="2800">
                    <a:solidFill>
                      <a:schemeClr val="tx2">
                        <a:lumMod val="75000"/>
                      </a:schemeClr>
                    </a:solidFill>
                    <a:latin typeface="Times New Roman" panose="02020603050405020304" pitchFamily="18" charset="0"/>
                    <a:cs typeface="Times New Roman" panose="02020603050405020304" pitchFamily="18" charset="0"/>
                  </a:rPr>
                  <a:t>Ta có công thức: </a:t>
                </a:r>
                <a14:m>
                  <m:oMath xmlns:m="http://schemas.openxmlformats.org/officeDocument/2006/math">
                    <m:r>
                      <a:rPr lang="en-US" sz="2800" b="0" i="1" smtClean="0">
                        <a:solidFill>
                          <a:schemeClr val="tx2">
                            <a:lumMod val="75000"/>
                          </a:schemeClr>
                        </a:solidFill>
                        <a:latin typeface="Cambria Math" panose="02040503050406030204" pitchFamily="18" charset="0"/>
                      </a:rPr>
                      <m:t>𝑘</m:t>
                    </m:r>
                    <m:r>
                      <a:rPr lang="en-US" sz="2800" b="0" i="1" smtClean="0">
                        <a:solidFill>
                          <a:schemeClr val="tx2">
                            <a:lumMod val="75000"/>
                          </a:schemeClr>
                        </a:solidFill>
                        <a:latin typeface="Cambria Math" panose="02040503050406030204" pitchFamily="18" charset="0"/>
                      </a:rPr>
                      <m:t>=</m:t>
                    </m:r>
                    <m:f>
                      <m:fPr>
                        <m:ctrlPr>
                          <a:rPr lang="en-US" sz="2800" b="0" i="1" smtClean="0">
                            <a:solidFill>
                              <a:schemeClr val="tx2">
                                <a:lumMod val="75000"/>
                              </a:schemeClr>
                            </a:solidFill>
                            <a:latin typeface="Cambria Math" panose="02040503050406030204" pitchFamily="18" charset="0"/>
                          </a:rPr>
                        </m:ctrlPr>
                      </m:fPr>
                      <m:num>
                        <m:r>
                          <a:rPr lang="en-US" sz="2800" b="0" i="1" smtClean="0">
                            <a:solidFill>
                              <a:schemeClr val="tx2">
                                <a:lumMod val="75000"/>
                              </a:schemeClr>
                            </a:solidFill>
                            <a:latin typeface="Cambria Math" panose="02040503050406030204" pitchFamily="18" charset="0"/>
                          </a:rPr>
                          <m:t>𝐹</m:t>
                        </m:r>
                      </m:num>
                      <m:den>
                        <m:r>
                          <a:rPr lang="en-US" sz="2800" b="0" i="1" smtClean="0">
                            <a:solidFill>
                              <a:schemeClr val="tx2">
                                <a:lumMod val="75000"/>
                              </a:schemeClr>
                            </a:solidFill>
                            <a:latin typeface="Cambria Math" panose="02040503050406030204" pitchFamily="18" charset="0"/>
                            <a:ea typeface="Cambria Math" panose="02040503050406030204" pitchFamily="18" charset="0"/>
                          </a:rPr>
                          <m:t>∆</m:t>
                        </m:r>
                        <m:r>
                          <a:rPr lang="en-US" sz="2800" b="0" i="1" smtClean="0">
                            <a:solidFill>
                              <a:schemeClr val="tx2">
                                <a:lumMod val="75000"/>
                              </a:schemeClr>
                            </a:solidFill>
                            <a:latin typeface="Cambria Math" panose="02040503050406030204" pitchFamily="18" charset="0"/>
                            <a:ea typeface="Cambria Math" panose="02040503050406030204" pitchFamily="18" charset="0"/>
                          </a:rPr>
                          <m:t>𝑙</m:t>
                        </m:r>
                      </m:den>
                    </m:f>
                  </m:oMath>
                </a14:m>
                <a:endParaRPr lang="en-US" sz="2800" b="0">
                  <a:solidFill>
                    <a:schemeClr val="tx2">
                      <a:lumMod val="75000"/>
                    </a:schemeClr>
                  </a:solidFill>
                  <a:latin typeface="Times New Roman" panose="02020603050405020304" pitchFamily="18" charset="0"/>
                  <a:cs typeface="Times New Roman" panose="02020603050405020304" pitchFamily="18" charset="0"/>
                </a:endParaRPr>
              </a:p>
              <a:p>
                <a:r>
                  <a:rPr lang="en-US" sz="2800">
                    <a:solidFill>
                      <a:schemeClr val="tx2">
                        <a:lumMod val="75000"/>
                      </a:schemeClr>
                    </a:solidFill>
                    <a:latin typeface="Times New Roman" panose="02020603050405020304" pitchFamily="18" charset="0"/>
                    <a:cs typeface="Times New Roman" panose="02020603050405020304" pitchFamily="18" charset="0"/>
                  </a:rPr>
                  <a:t>Đường màu xanh:</a:t>
                </a:r>
              </a:p>
              <a:p>
                <a:pPr/>
                <a14:m>
                  <m:oMathPara xmlns:m="http://schemas.openxmlformats.org/officeDocument/2006/math">
                    <m:oMathParaPr>
                      <m:jc m:val="centerGroup"/>
                    </m:oMathParaPr>
                    <m:oMath xmlns:m="http://schemas.openxmlformats.org/officeDocument/2006/math">
                      <m:r>
                        <a:rPr lang="en-US" sz="2800" b="0" i="1" smtClean="0">
                          <a:solidFill>
                            <a:schemeClr val="tx2">
                              <a:lumMod val="75000"/>
                            </a:schemeClr>
                          </a:solidFill>
                          <a:latin typeface="Cambria Math" panose="02040503050406030204" pitchFamily="18" charset="0"/>
                        </a:rPr>
                        <m:t>𝑘</m:t>
                      </m:r>
                      <m:r>
                        <a:rPr lang="en-US" sz="2800" b="0" i="1" smtClean="0">
                          <a:solidFill>
                            <a:schemeClr val="tx2">
                              <a:lumMod val="75000"/>
                            </a:schemeClr>
                          </a:solidFill>
                          <a:latin typeface="Cambria Math" panose="02040503050406030204" pitchFamily="18" charset="0"/>
                        </a:rPr>
                        <m:t>=5:0,4=12,5 (</m:t>
                      </m:r>
                      <m:f>
                        <m:fPr>
                          <m:ctrlPr>
                            <a:rPr lang="en-US" sz="2800" b="0" i="1" smtClean="0">
                              <a:solidFill>
                                <a:schemeClr val="tx2">
                                  <a:lumMod val="75000"/>
                                </a:schemeClr>
                              </a:solidFill>
                              <a:latin typeface="Cambria Math" panose="02040503050406030204" pitchFamily="18" charset="0"/>
                            </a:rPr>
                          </m:ctrlPr>
                        </m:fPr>
                        <m:num>
                          <m:r>
                            <a:rPr lang="en-US" sz="2800" b="0" i="1" smtClean="0">
                              <a:solidFill>
                                <a:schemeClr val="tx2">
                                  <a:lumMod val="75000"/>
                                </a:schemeClr>
                              </a:solidFill>
                              <a:latin typeface="Cambria Math" panose="02040503050406030204" pitchFamily="18" charset="0"/>
                            </a:rPr>
                            <m:t>𝑁</m:t>
                          </m:r>
                        </m:num>
                        <m:den>
                          <m:r>
                            <a:rPr lang="en-US" sz="2800" b="0" i="1" smtClean="0">
                              <a:solidFill>
                                <a:schemeClr val="tx2">
                                  <a:lumMod val="75000"/>
                                </a:schemeClr>
                              </a:solidFill>
                              <a:latin typeface="Cambria Math" panose="02040503050406030204" pitchFamily="18" charset="0"/>
                            </a:rPr>
                            <m:t>𝑚</m:t>
                          </m:r>
                        </m:den>
                      </m:f>
                      <m:r>
                        <a:rPr lang="en-US" sz="2800" b="0" i="1" smtClean="0">
                          <a:solidFill>
                            <a:schemeClr val="tx2">
                              <a:lumMod val="75000"/>
                            </a:schemeClr>
                          </a:solidFill>
                          <a:latin typeface="Cambria Math" panose="02040503050406030204" pitchFamily="18" charset="0"/>
                        </a:rPr>
                        <m:t>)</m:t>
                      </m:r>
                    </m:oMath>
                  </m:oMathPara>
                </a14:m>
                <a:endParaRPr lang="en-US" sz="2800">
                  <a:solidFill>
                    <a:schemeClr val="tx2">
                      <a:lumMod val="75000"/>
                    </a:schemeClr>
                  </a:solidFill>
                  <a:latin typeface="Times New Roman" panose="02020603050405020304" pitchFamily="18" charset="0"/>
                  <a:cs typeface="Times New Roman" panose="02020603050405020304" pitchFamily="18" charset="0"/>
                </a:endParaRPr>
              </a:p>
              <a:p>
                <a:r>
                  <a:rPr lang="en-US" sz="2800">
                    <a:solidFill>
                      <a:schemeClr val="tx2">
                        <a:lumMod val="75000"/>
                      </a:schemeClr>
                    </a:solidFill>
                    <a:latin typeface="Times New Roman" panose="02020603050405020304" pitchFamily="18" charset="0"/>
                    <a:cs typeface="Times New Roman" panose="02020603050405020304" pitchFamily="18" charset="0"/>
                  </a:rPr>
                  <a:t>Đường màu đỏ:</a:t>
                </a:r>
              </a:p>
              <a:p>
                <a:pPr/>
                <a14:m>
                  <m:oMathPara xmlns:m="http://schemas.openxmlformats.org/officeDocument/2006/math">
                    <m:oMathParaPr>
                      <m:jc m:val="centerGroup"/>
                    </m:oMathParaPr>
                    <m:oMath xmlns:m="http://schemas.openxmlformats.org/officeDocument/2006/math">
                      <m:r>
                        <a:rPr lang="en-US" sz="2800" b="0" i="1" smtClean="0">
                          <a:solidFill>
                            <a:schemeClr val="tx2">
                              <a:lumMod val="75000"/>
                            </a:schemeClr>
                          </a:solidFill>
                          <a:latin typeface="Cambria Math" panose="02040503050406030204" pitchFamily="18" charset="0"/>
                        </a:rPr>
                        <m:t>𝑘</m:t>
                      </m:r>
                      <m:r>
                        <a:rPr lang="en-US" sz="2800" b="0" i="1" smtClean="0">
                          <a:solidFill>
                            <a:schemeClr val="tx2">
                              <a:lumMod val="75000"/>
                            </a:schemeClr>
                          </a:solidFill>
                          <a:latin typeface="Cambria Math" panose="02040503050406030204" pitchFamily="18" charset="0"/>
                        </a:rPr>
                        <m:t>=</m:t>
                      </m:r>
                      <m:r>
                        <a:rPr lang="en-US" sz="2800" b="0" i="0" smtClean="0">
                          <a:solidFill>
                            <a:schemeClr val="tx2">
                              <a:lumMod val="75000"/>
                            </a:schemeClr>
                          </a:solidFill>
                          <a:latin typeface="Cambria Math" panose="02040503050406030204" pitchFamily="18" charset="0"/>
                        </a:rPr>
                        <m:t>5:0,6=8,33 (</m:t>
                      </m:r>
                      <m:f>
                        <m:fPr>
                          <m:ctrlPr>
                            <a:rPr lang="en-US" sz="2800" b="0" i="1" smtClean="0">
                              <a:solidFill>
                                <a:schemeClr val="tx2">
                                  <a:lumMod val="75000"/>
                                </a:schemeClr>
                              </a:solidFill>
                              <a:latin typeface="Cambria Math" panose="02040503050406030204" pitchFamily="18" charset="0"/>
                            </a:rPr>
                          </m:ctrlPr>
                        </m:fPr>
                        <m:num>
                          <m:r>
                            <a:rPr lang="en-US" sz="2800" b="0" i="1" smtClean="0">
                              <a:solidFill>
                                <a:schemeClr val="tx2">
                                  <a:lumMod val="75000"/>
                                </a:schemeClr>
                              </a:solidFill>
                              <a:latin typeface="Cambria Math" panose="02040503050406030204" pitchFamily="18" charset="0"/>
                            </a:rPr>
                            <m:t>𝑁</m:t>
                          </m:r>
                        </m:num>
                        <m:den>
                          <m:r>
                            <a:rPr lang="en-US" sz="2800" b="0" i="1" smtClean="0">
                              <a:solidFill>
                                <a:schemeClr val="tx2">
                                  <a:lumMod val="75000"/>
                                </a:schemeClr>
                              </a:solidFill>
                              <a:latin typeface="Cambria Math" panose="02040503050406030204" pitchFamily="18" charset="0"/>
                            </a:rPr>
                            <m:t>𝑚</m:t>
                          </m:r>
                        </m:den>
                      </m:f>
                      <m:r>
                        <a:rPr lang="en-US" sz="2800" b="0" i="1" smtClean="0">
                          <a:solidFill>
                            <a:schemeClr val="tx2">
                              <a:lumMod val="75000"/>
                            </a:schemeClr>
                          </a:solidFill>
                          <a:latin typeface="Cambria Math" panose="02040503050406030204" pitchFamily="18" charset="0"/>
                        </a:rPr>
                        <m:t>)</m:t>
                      </m:r>
                    </m:oMath>
                  </m:oMathPara>
                </a14:m>
                <a:endParaRPr lang="vi-VN" sz="2800">
                  <a:solidFill>
                    <a:schemeClr val="tx2">
                      <a:lumMod val="75000"/>
                    </a:schemeClr>
                  </a:solidFill>
                  <a:latin typeface="Times New Roman" panose="02020603050405020304" pitchFamily="18" charset="0"/>
                  <a:cs typeface="Times New Roman" panose="02020603050405020304" pitchFamily="18" charset="0"/>
                </a:endParaRPr>
              </a:p>
            </p:txBody>
          </p:sp>
        </mc:Choice>
        <mc:Fallback>
          <p:sp>
            <p:nvSpPr>
              <p:cNvPr id="8" name="TextBox 7" descr="24 Trang Thu">
                <a:extLst>
                  <a:ext uri="{FF2B5EF4-FFF2-40B4-BE49-F238E27FC236}">
                    <a16:creationId xmlns:a16="http://schemas.microsoft.com/office/drawing/2014/main" id="{7E2D03CB-1573-9840-8C74-96F93AFF11B5}"/>
                  </a:ext>
                </a:extLst>
              </p:cNvPr>
              <p:cNvSpPr txBox="1">
                <a:spLocks noRot="1" noChangeAspect="1" noMove="1" noResize="1" noEditPoints="1" noAdjustHandles="1" noChangeArrowheads="1" noChangeShapeType="1" noTextEdit="1"/>
              </p:cNvSpPr>
              <p:nvPr/>
            </p:nvSpPr>
            <p:spPr>
              <a:xfrm>
                <a:off x="412955" y="934823"/>
                <a:ext cx="4627575" cy="3609963"/>
              </a:xfrm>
              <a:prstGeom prst="rect">
                <a:avLst/>
              </a:prstGeom>
              <a:blipFill>
                <a:blip r:embed="rId3"/>
                <a:stretch>
                  <a:fillRect l="-2767" t="-1686"/>
                </a:stretch>
              </a:blipFill>
            </p:spPr>
            <p:txBody>
              <a:bodyPr/>
              <a:lstStyle/>
              <a:p>
                <a:r>
                  <a:rPr lang="vi-VN">
                    <a:noFill/>
                  </a:rPr>
                  <a:t> </a:t>
                </a:r>
              </a:p>
            </p:txBody>
          </p:sp>
        </mc:Fallback>
      </mc:AlternateContent>
    </p:spTree>
    <p:extLst>
      <p:ext uri="{BB962C8B-B14F-4D97-AF65-F5344CB8AC3E}">
        <p14:creationId xmlns:p14="http://schemas.microsoft.com/office/powerpoint/2010/main" val="728859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descr="24 Trang Thu">
            <a:extLst>
              <a:ext uri="{FF2B5EF4-FFF2-40B4-BE49-F238E27FC236}">
                <a16:creationId xmlns:a16="http://schemas.microsoft.com/office/drawing/2014/main" id="{E82B73D9-0F24-0BF3-511B-DFCDDE321055}"/>
              </a:ext>
            </a:extLst>
          </p:cNvPr>
          <p:cNvSpPr txBox="1"/>
          <p:nvPr/>
        </p:nvSpPr>
        <p:spPr>
          <a:xfrm>
            <a:off x="685800" y="248052"/>
            <a:ext cx="5029200" cy="1200329"/>
          </a:xfrm>
          <a:prstGeom prst="rect">
            <a:avLst/>
          </a:prstGeom>
          <a:solidFill>
            <a:schemeClr val="accent1">
              <a:lumMod val="40000"/>
              <a:lumOff val="60000"/>
            </a:schemeClr>
          </a:solidFill>
        </p:spPr>
        <p:txBody>
          <a:bodyPr wrap="square" rtlCol="0">
            <a:spAutoFit/>
          </a:bodyPr>
          <a:lstStyle/>
          <a:p>
            <a:pPr algn="just"/>
            <a:r>
              <a:rPr lang="en-US" sz="2400">
                <a:latin typeface="+mj-lt"/>
                <a:cs typeface="Times New Roman" panose="02020603050405020304" pitchFamily="18" charset="0"/>
              </a:rPr>
              <a:t>Hãy sử dụng những dụng cụ học tập của em và cân hiện số để xác định độ cứng của lò xo trong bút bi</a:t>
            </a:r>
            <a:endParaRPr lang="vi-VN" sz="2400">
              <a:latin typeface="+mj-lt"/>
              <a:cs typeface="Times New Roman" panose="02020603050405020304" pitchFamily="18" charset="0"/>
            </a:endParaRPr>
          </a:p>
        </p:txBody>
      </p:sp>
      <p:pic>
        <p:nvPicPr>
          <p:cNvPr id="2" name="Picture 1" descr="24 Trang Thu">
            <a:extLst>
              <a:ext uri="{FF2B5EF4-FFF2-40B4-BE49-F238E27FC236}">
                <a16:creationId xmlns:a16="http://schemas.microsoft.com/office/drawing/2014/main" id="{91964A4C-7CF0-BE16-63AD-887D1189969F}"/>
              </a:ext>
            </a:extLst>
          </p:cNvPr>
          <p:cNvPicPr>
            <a:picLocks noChangeAspect="1"/>
          </p:cNvPicPr>
          <p:nvPr/>
        </p:nvPicPr>
        <p:blipFill rotWithShape="1">
          <a:blip r:embed="rId2">
            <a:extLst>
              <a:ext uri="{28A0092B-C50C-407E-A947-70E740481C1C}">
                <a14:useLocalDpi xmlns:a14="http://schemas.microsoft.com/office/drawing/2010/main" val="0"/>
              </a:ext>
            </a:extLst>
          </a:blip>
          <a:srcRect l="13941" r="16503" b="49224"/>
          <a:stretch/>
        </p:blipFill>
        <p:spPr bwMode="auto">
          <a:xfrm>
            <a:off x="5816599" y="401032"/>
            <a:ext cx="2933701" cy="894368"/>
          </a:xfrm>
          <a:prstGeom prst="snip2DiagRect">
            <a:avLst>
              <a:gd name="adj1" fmla="val 0"/>
              <a:gd name="adj2" fmla="val 29173"/>
            </a:avLst>
          </a:prstGeom>
          <a:noFill/>
          <a:ln>
            <a:solidFill>
              <a:schemeClr val="tx2">
                <a:lumMod val="60000"/>
                <a:lumOff val="40000"/>
              </a:schemeClr>
            </a:solidFill>
          </a:ln>
          <a:extLst>
            <a:ext uri="{53640926-AAD7-44D8-BBD7-CCE9431645EC}">
              <a14:shadowObscured xmlns:a14="http://schemas.microsoft.com/office/drawing/2010/main"/>
            </a:ext>
          </a:extLst>
        </p:spPr>
      </p:pic>
      <p:grpSp>
        <p:nvGrpSpPr>
          <p:cNvPr id="11" name="Group 10" descr="24 Trang Thu">
            <a:extLst>
              <a:ext uri="{FF2B5EF4-FFF2-40B4-BE49-F238E27FC236}">
                <a16:creationId xmlns:a16="http://schemas.microsoft.com/office/drawing/2014/main" id="{11D41A81-970C-D6DF-66F1-14321623769C}"/>
              </a:ext>
            </a:extLst>
          </p:cNvPr>
          <p:cNvGrpSpPr/>
          <p:nvPr/>
        </p:nvGrpSpPr>
        <p:grpSpPr>
          <a:xfrm>
            <a:off x="309784" y="1802367"/>
            <a:ext cx="7259511" cy="776508"/>
            <a:chOff x="309784" y="1802367"/>
            <a:chExt cx="7259511" cy="776508"/>
          </a:xfrm>
        </p:grpSpPr>
        <p:sp>
          <p:nvSpPr>
            <p:cNvPr id="5" name="Freeform: Shape 4">
              <a:extLst>
                <a:ext uri="{FF2B5EF4-FFF2-40B4-BE49-F238E27FC236}">
                  <a16:creationId xmlns:a16="http://schemas.microsoft.com/office/drawing/2014/main" id="{7B617B0A-CE85-A969-1D96-21847B6284F0}"/>
                </a:ext>
              </a:extLst>
            </p:cNvPr>
            <p:cNvSpPr/>
            <p:nvPr/>
          </p:nvSpPr>
          <p:spPr>
            <a:xfrm>
              <a:off x="698037" y="1802367"/>
              <a:ext cx="6871258" cy="776508"/>
            </a:xfrm>
            <a:custGeom>
              <a:avLst/>
              <a:gdLst>
                <a:gd name="connsiteX0" fmla="*/ 0 w 6871258"/>
                <a:gd name="connsiteY0" fmla="*/ 0 h 776506"/>
                <a:gd name="connsiteX1" fmla="*/ 6483005 w 6871258"/>
                <a:gd name="connsiteY1" fmla="*/ 0 h 776506"/>
                <a:gd name="connsiteX2" fmla="*/ 6871258 w 6871258"/>
                <a:gd name="connsiteY2" fmla="*/ 388253 h 776506"/>
                <a:gd name="connsiteX3" fmla="*/ 6483005 w 6871258"/>
                <a:gd name="connsiteY3" fmla="*/ 776506 h 776506"/>
                <a:gd name="connsiteX4" fmla="*/ 0 w 6871258"/>
                <a:gd name="connsiteY4" fmla="*/ 776506 h 776506"/>
                <a:gd name="connsiteX5" fmla="*/ 0 w 6871258"/>
                <a:gd name="connsiteY5" fmla="*/ 0 h 77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1258" h="776506">
                  <a:moveTo>
                    <a:pt x="6871258" y="776505"/>
                  </a:moveTo>
                  <a:lnTo>
                    <a:pt x="388253" y="776505"/>
                  </a:lnTo>
                  <a:lnTo>
                    <a:pt x="0" y="388253"/>
                  </a:lnTo>
                  <a:lnTo>
                    <a:pt x="388253" y="1"/>
                  </a:lnTo>
                  <a:lnTo>
                    <a:pt x="6871258" y="1"/>
                  </a:lnTo>
                  <a:lnTo>
                    <a:pt x="6871258" y="77650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6544" tIns="91441" rIns="170688" bIns="91441" numCol="1" spcCol="1270" anchor="ctr" anchorCtr="0">
              <a:noAutofit/>
            </a:bodyPr>
            <a:lstStyle/>
            <a:p>
              <a:pPr marL="0" lvl="0" indent="0" algn="ctr" defTabSz="1066800">
                <a:lnSpc>
                  <a:spcPct val="90000"/>
                </a:lnSpc>
                <a:spcBef>
                  <a:spcPct val="0"/>
                </a:spcBef>
                <a:buNone/>
              </a:pPr>
              <a:r>
                <a:rPr lang="en-US" sz="2400" kern="1200">
                  <a:solidFill>
                    <a:srgbClr val="FFFFFF"/>
                  </a:solidFill>
                  <a:latin typeface="+mj-lt"/>
                  <a:cs typeface="Times New Roman" panose="02020603050405020304" pitchFamily="18" charset="0"/>
                </a:rPr>
                <a:t>Cân dụng cụ mà mình muốn gắn vào lò xo, từ đó suy ra trọng lượng: P = m.g</a:t>
              </a:r>
            </a:p>
          </p:txBody>
        </p:sp>
        <p:sp>
          <p:nvSpPr>
            <p:cNvPr id="6" name="Oval 5" descr="Badge 1 with solid fill">
              <a:extLst>
                <a:ext uri="{FF2B5EF4-FFF2-40B4-BE49-F238E27FC236}">
                  <a16:creationId xmlns:a16="http://schemas.microsoft.com/office/drawing/2014/main" id="{8AADF085-A640-DE18-E418-84FA5C241342}"/>
                </a:ext>
              </a:extLst>
            </p:cNvPr>
            <p:cNvSpPr/>
            <p:nvPr/>
          </p:nvSpPr>
          <p:spPr>
            <a:xfrm>
              <a:off x="309784" y="1802368"/>
              <a:ext cx="776506" cy="776506"/>
            </a:xfrm>
            <a:prstGeom prst="ellipse">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15" name="Group 14" descr="24 Trang Thu">
            <a:extLst>
              <a:ext uri="{FF2B5EF4-FFF2-40B4-BE49-F238E27FC236}">
                <a16:creationId xmlns:a16="http://schemas.microsoft.com/office/drawing/2014/main" id="{A36AB580-B409-995A-FFE7-5BE285585276}"/>
              </a:ext>
            </a:extLst>
          </p:cNvPr>
          <p:cNvGrpSpPr/>
          <p:nvPr/>
        </p:nvGrpSpPr>
        <p:grpSpPr>
          <a:xfrm>
            <a:off x="563784" y="2722200"/>
            <a:ext cx="7259511" cy="970632"/>
            <a:chOff x="563784" y="2722200"/>
            <a:chExt cx="7259511" cy="970632"/>
          </a:xfrm>
        </p:grpSpPr>
        <p:sp>
          <p:nvSpPr>
            <p:cNvPr id="7" name="Freeform: Shape 6">
              <a:extLst>
                <a:ext uri="{FF2B5EF4-FFF2-40B4-BE49-F238E27FC236}">
                  <a16:creationId xmlns:a16="http://schemas.microsoft.com/office/drawing/2014/main" id="{10D7F487-18A7-922B-0EB1-AB52C86E045E}"/>
                </a:ext>
              </a:extLst>
            </p:cNvPr>
            <p:cNvSpPr/>
            <p:nvPr/>
          </p:nvSpPr>
          <p:spPr>
            <a:xfrm>
              <a:off x="952037" y="2722200"/>
              <a:ext cx="6871258" cy="970632"/>
            </a:xfrm>
            <a:custGeom>
              <a:avLst/>
              <a:gdLst>
                <a:gd name="connsiteX0" fmla="*/ 0 w 6871258"/>
                <a:gd name="connsiteY0" fmla="*/ 0 h 776506"/>
                <a:gd name="connsiteX1" fmla="*/ 6483005 w 6871258"/>
                <a:gd name="connsiteY1" fmla="*/ 0 h 776506"/>
                <a:gd name="connsiteX2" fmla="*/ 6871258 w 6871258"/>
                <a:gd name="connsiteY2" fmla="*/ 388253 h 776506"/>
                <a:gd name="connsiteX3" fmla="*/ 6483005 w 6871258"/>
                <a:gd name="connsiteY3" fmla="*/ 776506 h 776506"/>
                <a:gd name="connsiteX4" fmla="*/ 0 w 6871258"/>
                <a:gd name="connsiteY4" fmla="*/ 776506 h 776506"/>
                <a:gd name="connsiteX5" fmla="*/ 0 w 6871258"/>
                <a:gd name="connsiteY5" fmla="*/ 0 h 77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1258" h="776506">
                  <a:moveTo>
                    <a:pt x="6871258" y="776505"/>
                  </a:moveTo>
                  <a:lnTo>
                    <a:pt x="388253" y="776505"/>
                  </a:lnTo>
                  <a:lnTo>
                    <a:pt x="0" y="388253"/>
                  </a:lnTo>
                  <a:lnTo>
                    <a:pt x="388253" y="1"/>
                  </a:lnTo>
                  <a:lnTo>
                    <a:pt x="6871258" y="1"/>
                  </a:lnTo>
                  <a:lnTo>
                    <a:pt x="6871258" y="77650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36544" tIns="91441" rIns="170688" bIns="91441" numCol="1" spcCol="1270" anchor="ctr" anchorCtr="0">
              <a:noAutofit/>
            </a:bodyPr>
            <a:lstStyle/>
            <a:p>
              <a:pPr marL="0" lvl="0" indent="0" algn="ctr" defTabSz="1066800">
                <a:lnSpc>
                  <a:spcPct val="90000"/>
                </a:lnSpc>
                <a:spcBef>
                  <a:spcPct val="0"/>
                </a:spcBef>
                <a:buNone/>
              </a:pPr>
              <a:r>
                <a:rPr lang="en-US" sz="2400" kern="1200">
                  <a:solidFill>
                    <a:sysClr val="windowText" lastClr="000000"/>
                  </a:solidFill>
                  <a:latin typeface="+mj-lt"/>
                  <a:cs typeface="Times New Roman" panose="02020603050405020304" pitchFamily="18" charset="0"/>
                </a:rPr>
                <a:t>Dùng thước đo chiều dài lò xo ban đầu sau đó treo vật vào </a:t>
              </a:r>
              <a:r>
                <a:rPr lang="en-US" sz="2400" kern="1200">
                  <a:solidFill>
                    <a:sysClr val="windowText" lastClr="000000"/>
                  </a:solidFill>
                  <a:latin typeface="+mj-lt"/>
                  <a:cs typeface="Times New Roman" panose="02020603050405020304" pitchFamily="18" charset="0"/>
                  <a:sym typeface="Symbol" panose="05050102010706020507" pitchFamily="18" charset="2"/>
                </a:rPr>
                <a:t></a:t>
              </a:r>
              <a:r>
                <a:rPr lang="en-US" sz="2400" kern="1200">
                  <a:solidFill>
                    <a:sysClr val="windowText" lastClr="000000"/>
                  </a:solidFill>
                  <a:latin typeface="+mj-lt"/>
                  <a:cs typeface="Times New Roman" panose="02020603050405020304" pitchFamily="18" charset="0"/>
                </a:rPr>
                <a:t> đo chiều dài sau khi vật cân bằng, từ đó tính: </a:t>
              </a:r>
              <a:r>
                <a:rPr lang="en-US" sz="2400" kern="1200">
                  <a:solidFill>
                    <a:sysClr val="windowText" lastClr="000000"/>
                  </a:solidFill>
                  <a:latin typeface="+mj-lt"/>
                  <a:cs typeface="Times New Roman" panose="02020603050405020304" pitchFamily="18" charset="0"/>
                  <a:sym typeface="Symbol" panose="05050102010706020507" pitchFamily="18" charset="2"/>
                </a:rPr>
                <a:t></a:t>
              </a:r>
              <a:r>
                <a:rPr lang="en-US" sz="2400" kern="1200">
                  <a:solidFill>
                    <a:sysClr val="windowText" lastClr="000000"/>
                  </a:solidFill>
                  <a:latin typeface="+mj-lt"/>
                  <a:cs typeface="Times New Roman" panose="02020603050405020304" pitchFamily="18" charset="0"/>
                </a:rPr>
                <a:t>l = l - l</a:t>
              </a:r>
              <a:r>
                <a:rPr lang="en-US" sz="2400" kern="1200" baseline="-25000">
                  <a:solidFill>
                    <a:sysClr val="windowText" lastClr="000000"/>
                  </a:solidFill>
                  <a:latin typeface="+mj-lt"/>
                  <a:cs typeface="Times New Roman" panose="02020603050405020304" pitchFamily="18" charset="0"/>
                </a:rPr>
                <a:t>o</a:t>
              </a:r>
              <a:r>
                <a:rPr lang="en-US" sz="2400" kern="1200">
                  <a:solidFill>
                    <a:sysClr val="windowText" lastClr="000000"/>
                  </a:solidFill>
                  <a:latin typeface="+mj-lt"/>
                  <a:cs typeface="Times New Roman" panose="02020603050405020304" pitchFamily="18" charset="0"/>
                </a:rPr>
                <a:t>.</a:t>
              </a:r>
            </a:p>
          </p:txBody>
        </p:sp>
        <p:sp>
          <p:nvSpPr>
            <p:cNvPr id="8" name="Oval 7" descr="Badge with solid fill">
              <a:extLst>
                <a:ext uri="{FF2B5EF4-FFF2-40B4-BE49-F238E27FC236}">
                  <a16:creationId xmlns:a16="http://schemas.microsoft.com/office/drawing/2014/main" id="{26D51CA5-D37A-8F4C-3CB1-330AA1F33B90}"/>
                </a:ext>
              </a:extLst>
            </p:cNvPr>
            <p:cNvSpPr/>
            <p:nvPr/>
          </p:nvSpPr>
          <p:spPr>
            <a:xfrm>
              <a:off x="563784" y="2811101"/>
              <a:ext cx="776506" cy="776506"/>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grpSp>
        <p:nvGrpSpPr>
          <p:cNvPr id="16" name="Group 15" descr="24 Trang Thu">
            <a:extLst>
              <a:ext uri="{FF2B5EF4-FFF2-40B4-BE49-F238E27FC236}">
                <a16:creationId xmlns:a16="http://schemas.microsoft.com/office/drawing/2014/main" id="{25A9984D-1792-6B68-B8B7-B89767FF2EA3}"/>
              </a:ext>
            </a:extLst>
          </p:cNvPr>
          <p:cNvGrpSpPr/>
          <p:nvPr/>
        </p:nvGrpSpPr>
        <p:grpSpPr>
          <a:xfrm>
            <a:off x="817784" y="3819833"/>
            <a:ext cx="7259511" cy="776507"/>
            <a:chOff x="817784" y="3819833"/>
            <a:chExt cx="7259511" cy="776507"/>
          </a:xfrm>
        </p:grpSpPr>
        <mc:AlternateContent xmlns:mc="http://schemas.openxmlformats.org/markup-compatibility/2006" xmlns:a14="http://schemas.microsoft.com/office/drawing/2010/main">
          <mc:Choice Requires="a14">
            <p:sp>
              <p:nvSpPr>
                <p:cNvPr id="9" name="Freeform: Shape 8">
                  <a:extLst>
                    <a:ext uri="{FF2B5EF4-FFF2-40B4-BE49-F238E27FC236}">
                      <a16:creationId xmlns:a16="http://schemas.microsoft.com/office/drawing/2014/main" id="{133C4E6A-9CAD-BF01-2201-372F865841D4}"/>
                    </a:ext>
                  </a:extLst>
                </p:cNvPr>
                <p:cNvSpPr/>
                <p:nvPr/>
              </p:nvSpPr>
              <p:spPr>
                <a:xfrm>
                  <a:off x="1206037" y="3819833"/>
                  <a:ext cx="6871258" cy="776507"/>
                </a:xfrm>
                <a:custGeom>
                  <a:avLst/>
                  <a:gdLst>
                    <a:gd name="connsiteX0" fmla="*/ 0 w 6871258"/>
                    <a:gd name="connsiteY0" fmla="*/ 0 h 776506"/>
                    <a:gd name="connsiteX1" fmla="*/ 6483005 w 6871258"/>
                    <a:gd name="connsiteY1" fmla="*/ 0 h 776506"/>
                    <a:gd name="connsiteX2" fmla="*/ 6871258 w 6871258"/>
                    <a:gd name="connsiteY2" fmla="*/ 388253 h 776506"/>
                    <a:gd name="connsiteX3" fmla="*/ 6483005 w 6871258"/>
                    <a:gd name="connsiteY3" fmla="*/ 776506 h 776506"/>
                    <a:gd name="connsiteX4" fmla="*/ 0 w 6871258"/>
                    <a:gd name="connsiteY4" fmla="*/ 776506 h 776506"/>
                    <a:gd name="connsiteX5" fmla="*/ 0 w 6871258"/>
                    <a:gd name="connsiteY5" fmla="*/ 0 h 77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1258" h="776506">
                      <a:moveTo>
                        <a:pt x="6871258" y="776505"/>
                      </a:moveTo>
                      <a:lnTo>
                        <a:pt x="388253" y="776505"/>
                      </a:lnTo>
                      <a:lnTo>
                        <a:pt x="0" y="388253"/>
                      </a:lnTo>
                      <a:lnTo>
                        <a:pt x="388253" y="1"/>
                      </a:lnTo>
                      <a:lnTo>
                        <a:pt x="6871258" y="1"/>
                      </a:lnTo>
                      <a:lnTo>
                        <a:pt x="6871258" y="77650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6544" tIns="91441" rIns="170688" bIns="91440" numCol="1" spcCol="1270" anchor="ctr" anchorCtr="0">
                  <a:noAutofit/>
                </a:bodyPr>
                <a:lstStyle/>
                <a:p>
                  <a:pPr marL="0" lvl="0" indent="0" algn="ctr" defTabSz="1066800">
                    <a:lnSpc>
                      <a:spcPct val="90000"/>
                    </a:lnSpc>
                    <a:spcBef>
                      <a:spcPct val="0"/>
                    </a:spcBef>
                    <a:buNone/>
                  </a:pPr>
                  <a14:m>
                    <m:oMathPara xmlns:m="http://schemas.openxmlformats.org/officeDocument/2006/math">
                      <m:oMathParaPr>
                        <m:jc m:val="centerGroup"/>
                      </m:oMathParaPr>
                      <m:oMath xmlns:m="http://schemas.openxmlformats.org/officeDocument/2006/math">
                        <m:r>
                          <a:rPr lang="en-US" sz="2400" i="1" kern="1200" smtClean="0">
                            <a:solidFill>
                              <a:sysClr val="windowText" lastClr="000000"/>
                            </a:solidFill>
                            <a:latin typeface="Cambria Math" panose="02040503050406030204" pitchFamily="18" charset="0"/>
                            <a:cs typeface="Times New Roman" panose="02020603050405020304" pitchFamily="18" charset="0"/>
                          </a:rPr>
                          <m:t>𝑇</m:t>
                        </m:r>
                        <m:r>
                          <a:rPr lang="en-US" sz="2400" i="1" kern="1200" smtClean="0">
                            <a:solidFill>
                              <a:sysClr val="windowText" lastClr="000000"/>
                            </a:solidFill>
                            <a:latin typeface="Cambria Math" panose="02040503050406030204" pitchFamily="18" charset="0"/>
                            <a:cs typeface="Times New Roman" panose="02020603050405020304" pitchFamily="18" charset="0"/>
                          </a:rPr>
                          <m:t>í</m:t>
                        </m:r>
                        <m:r>
                          <a:rPr lang="en-US" sz="2400" i="1" kern="1200" smtClean="0">
                            <a:solidFill>
                              <a:sysClr val="windowText" lastClr="000000"/>
                            </a:solidFill>
                            <a:latin typeface="Cambria Math" panose="02040503050406030204" pitchFamily="18" charset="0"/>
                            <a:cs typeface="Times New Roman" panose="02020603050405020304" pitchFamily="18" charset="0"/>
                          </a:rPr>
                          <m:t>𝑛h</m:t>
                        </m:r>
                        <m:r>
                          <a:rPr lang="en-US" sz="2400" i="1" kern="1200" smtClean="0">
                            <a:solidFill>
                              <a:sysClr val="windowText" lastClr="000000"/>
                            </a:solidFill>
                            <a:latin typeface="Cambria Math" panose="02040503050406030204" pitchFamily="18" charset="0"/>
                            <a:cs typeface="Times New Roman" panose="02020603050405020304" pitchFamily="18" charset="0"/>
                          </a:rPr>
                          <m:t> độ </m:t>
                        </m:r>
                        <m:r>
                          <a:rPr lang="en-US" sz="2400" i="1" kern="1200" smtClean="0">
                            <a:solidFill>
                              <a:sysClr val="windowText" lastClr="000000"/>
                            </a:solidFill>
                            <a:latin typeface="Cambria Math" panose="02040503050406030204" pitchFamily="18" charset="0"/>
                            <a:cs typeface="Times New Roman" panose="02020603050405020304" pitchFamily="18" charset="0"/>
                          </a:rPr>
                          <m:t>𝑐</m:t>
                        </m:r>
                        <m:r>
                          <a:rPr lang="en-US" sz="2400" i="1" kern="1200" smtClean="0">
                            <a:solidFill>
                              <a:sysClr val="windowText" lastClr="000000"/>
                            </a:solidFill>
                            <a:latin typeface="Cambria Math" panose="02040503050406030204" pitchFamily="18" charset="0"/>
                            <a:cs typeface="Times New Roman" panose="02020603050405020304" pitchFamily="18" charset="0"/>
                          </a:rPr>
                          <m:t>ứ</m:t>
                        </m:r>
                        <m:r>
                          <a:rPr lang="en-US" sz="2400" i="1" kern="1200" smtClean="0">
                            <a:solidFill>
                              <a:sysClr val="windowText" lastClr="000000"/>
                            </a:solidFill>
                            <a:latin typeface="Cambria Math" panose="02040503050406030204" pitchFamily="18" charset="0"/>
                            <a:cs typeface="Times New Roman" panose="02020603050405020304" pitchFamily="18" charset="0"/>
                          </a:rPr>
                          <m:t>𝑛𝑔</m:t>
                        </m:r>
                        <m:r>
                          <a:rPr lang="en-US" sz="2400" i="1" kern="1200" smtClean="0">
                            <a:solidFill>
                              <a:sysClr val="windowText" lastClr="000000"/>
                            </a:solidFill>
                            <a:latin typeface="Cambria Math" panose="02040503050406030204" pitchFamily="18" charset="0"/>
                            <a:cs typeface="Times New Roman" panose="02020603050405020304" pitchFamily="18" charset="0"/>
                          </a:rPr>
                          <m:t>: </m:t>
                        </m:r>
                        <m:r>
                          <a:rPr lang="en-US" sz="2400" i="1" kern="1200" smtClean="0">
                            <a:solidFill>
                              <a:sysClr val="windowText" lastClr="000000"/>
                            </a:solidFill>
                            <a:latin typeface="Cambria Math" panose="02040503050406030204" pitchFamily="18" charset="0"/>
                            <a:cs typeface="Times New Roman" panose="02020603050405020304" pitchFamily="18" charset="0"/>
                          </a:rPr>
                          <m:t>𝑘</m:t>
                        </m:r>
                        <m:r>
                          <a:rPr lang="en-US" sz="2400" i="1" kern="1200" smtClean="0">
                            <a:solidFill>
                              <a:sysClr val="windowText" lastClr="000000"/>
                            </a:solidFill>
                            <a:latin typeface="Cambria Math" panose="02040503050406030204" pitchFamily="18" charset="0"/>
                            <a:cs typeface="Times New Roman" panose="02020603050405020304" pitchFamily="18" charset="0"/>
                          </a:rPr>
                          <m:t> = </m:t>
                        </m:r>
                        <m:f>
                          <m:fPr>
                            <m:ctrlPr>
                              <a:rPr lang="en-US" sz="2400" i="1" kern="1200" smtClean="0">
                                <a:solidFill>
                                  <a:sysClr val="windowText" lastClr="000000"/>
                                </a:solidFill>
                                <a:latin typeface="Cambria Math" panose="02040503050406030204" pitchFamily="18" charset="0"/>
                                <a:cs typeface="Times New Roman" panose="02020603050405020304" pitchFamily="18" charset="0"/>
                              </a:rPr>
                            </m:ctrlPr>
                          </m:fPr>
                          <m:num>
                            <m:sSub>
                              <m:sSubPr>
                                <m:ctrlPr>
                                  <a:rPr lang="en-US" sz="2400" i="1" kern="1200" smtClean="0">
                                    <a:solidFill>
                                      <a:sysClr val="windowText" lastClr="000000"/>
                                    </a:solidFill>
                                    <a:latin typeface="Cambria Math" panose="02040503050406030204" pitchFamily="18" charset="0"/>
                                    <a:cs typeface="Times New Roman" panose="02020603050405020304" pitchFamily="18" charset="0"/>
                                  </a:rPr>
                                </m:ctrlPr>
                              </m:sSubPr>
                              <m:e>
                                <m:r>
                                  <a:rPr lang="en-US" sz="2400" b="0" i="1" kern="1200" smtClean="0">
                                    <a:solidFill>
                                      <a:sysClr val="windowText" lastClr="000000"/>
                                    </a:solidFill>
                                    <a:latin typeface="Cambria Math" panose="02040503050406030204" pitchFamily="18" charset="0"/>
                                    <a:cs typeface="Times New Roman" panose="02020603050405020304" pitchFamily="18" charset="0"/>
                                  </a:rPr>
                                  <m:t>𝐹</m:t>
                                </m:r>
                              </m:e>
                              <m:sub>
                                <m:r>
                                  <a:rPr lang="en-US" sz="2400" b="0" i="1" kern="1200" smtClean="0">
                                    <a:solidFill>
                                      <a:sysClr val="windowText" lastClr="000000"/>
                                    </a:solidFill>
                                    <a:latin typeface="Cambria Math" panose="02040503050406030204" pitchFamily="18" charset="0"/>
                                    <a:cs typeface="Times New Roman" panose="02020603050405020304" pitchFamily="18" charset="0"/>
                                  </a:rPr>
                                  <m:t>đ</m:t>
                                </m:r>
                                <m:r>
                                  <a:rPr lang="en-US" sz="2400" b="0" i="1" kern="1200" smtClean="0">
                                    <a:solidFill>
                                      <a:sysClr val="windowText" lastClr="000000"/>
                                    </a:solidFill>
                                    <a:latin typeface="Cambria Math" panose="02040503050406030204" pitchFamily="18" charset="0"/>
                                    <a:cs typeface="Times New Roman" panose="02020603050405020304" pitchFamily="18" charset="0"/>
                                  </a:rPr>
                                  <m:t>h</m:t>
                                </m:r>
                              </m:sub>
                            </m:sSub>
                          </m:num>
                          <m:den>
                            <m:r>
                              <a:rPr lang="en-US" sz="2400" i="1" kern="1200">
                                <a:solidFill>
                                  <a:sysClr val="windowText" lastClr="000000"/>
                                </a:solidFill>
                                <a:latin typeface="Cambria Math" panose="02040503050406030204" pitchFamily="18" charset="0"/>
                                <a:cs typeface="Times New Roman" panose="02020603050405020304" pitchFamily="18" charset="0"/>
                                <a:sym typeface="Symbol" panose="05050102010706020507" pitchFamily="18" charset="2"/>
                              </a:rPr>
                              <m:t></m:t>
                            </m:r>
                            <m:r>
                              <a:rPr lang="en-US" sz="2400" i="1" kern="1200">
                                <a:solidFill>
                                  <a:sysClr val="windowText" lastClr="000000"/>
                                </a:solidFill>
                                <a:latin typeface="Cambria Math" panose="02040503050406030204" pitchFamily="18" charset="0"/>
                                <a:cs typeface="Times New Roman" panose="02020603050405020304" pitchFamily="18" charset="0"/>
                              </a:rPr>
                              <m:t>𝑙</m:t>
                            </m:r>
                          </m:den>
                        </m:f>
                        <m:r>
                          <a:rPr lang="en-US" sz="2400" i="1" kern="1200">
                            <a:solidFill>
                              <a:sysClr val="windowText" lastClr="000000"/>
                            </a:solidFill>
                            <a:latin typeface="Cambria Math" panose="02040503050406030204" pitchFamily="18" charset="0"/>
                            <a:cs typeface="Times New Roman" panose="02020603050405020304" pitchFamily="18" charset="0"/>
                          </a:rPr>
                          <m:t>= </m:t>
                        </m:r>
                        <m:f>
                          <m:fPr>
                            <m:ctrlPr>
                              <a:rPr lang="en-US" sz="2400" i="1" kern="1200" smtClean="0">
                                <a:solidFill>
                                  <a:sysClr val="windowText" lastClr="000000"/>
                                </a:solidFill>
                                <a:latin typeface="Cambria Math" panose="02040503050406030204" pitchFamily="18" charset="0"/>
                                <a:cs typeface="Times New Roman" panose="02020603050405020304" pitchFamily="18" charset="0"/>
                              </a:rPr>
                            </m:ctrlPr>
                          </m:fPr>
                          <m:num>
                            <m:r>
                              <a:rPr lang="en-US" sz="2400" b="0" i="1" kern="1200" smtClean="0">
                                <a:solidFill>
                                  <a:sysClr val="windowText" lastClr="000000"/>
                                </a:solidFill>
                                <a:latin typeface="Cambria Math" panose="02040503050406030204" pitchFamily="18" charset="0"/>
                                <a:cs typeface="Times New Roman" panose="02020603050405020304" pitchFamily="18" charset="0"/>
                              </a:rPr>
                              <m:t>𝑃</m:t>
                            </m:r>
                          </m:num>
                          <m:den>
                            <m:r>
                              <a:rPr lang="en-US" sz="2400" i="1" kern="1200">
                                <a:solidFill>
                                  <a:sysClr val="windowText" lastClr="000000"/>
                                </a:solidFill>
                                <a:latin typeface="Cambria Math" panose="02040503050406030204" pitchFamily="18" charset="0"/>
                                <a:cs typeface="Times New Roman" panose="02020603050405020304" pitchFamily="18" charset="0"/>
                                <a:sym typeface="Symbol" panose="05050102010706020507" pitchFamily="18" charset="2"/>
                              </a:rPr>
                              <m:t></m:t>
                            </m:r>
                            <m:r>
                              <a:rPr lang="en-US" sz="2400" i="1" kern="1200">
                                <a:solidFill>
                                  <a:sysClr val="windowText" lastClr="000000"/>
                                </a:solidFill>
                                <a:latin typeface="Cambria Math" panose="02040503050406030204" pitchFamily="18" charset="0"/>
                                <a:cs typeface="Times New Roman" panose="02020603050405020304" pitchFamily="18" charset="0"/>
                              </a:rPr>
                              <m:t>𝑙</m:t>
                            </m:r>
                          </m:den>
                        </m:f>
                      </m:oMath>
                    </m:oMathPara>
                  </a14:m>
                  <a:endParaRPr lang="en-US" sz="2400" kern="1200">
                    <a:solidFill>
                      <a:sysClr val="windowText" lastClr="000000"/>
                    </a:solidFill>
                    <a:latin typeface="+mj-lt"/>
                    <a:cs typeface="Times New Roman" panose="02020603050405020304" pitchFamily="18" charset="0"/>
                  </a:endParaRPr>
                </a:p>
              </p:txBody>
            </p:sp>
          </mc:Choice>
          <mc:Fallback xmlns="">
            <p:sp>
              <p:nvSpPr>
                <p:cNvPr id="9" name="Freeform: Shape 8">
                  <a:extLst>
                    <a:ext uri="{FF2B5EF4-FFF2-40B4-BE49-F238E27FC236}">
                      <a16:creationId xmlns:a16="http://schemas.microsoft.com/office/drawing/2014/main" id="{133C4E6A-9CAD-BF01-2201-372F865841D4}"/>
                    </a:ext>
                  </a:extLst>
                </p:cNvPr>
                <p:cNvSpPr>
                  <a:spLocks noRot="1" noChangeAspect="1" noMove="1" noResize="1" noEditPoints="1" noAdjustHandles="1" noChangeArrowheads="1" noChangeShapeType="1" noTextEdit="1"/>
                </p:cNvSpPr>
                <p:nvPr/>
              </p:nvSpPr>
              <p:spPr>
                <a:xfrm>
                  <a:off x="1206037" y="3819833"/>
                  <a:ext cx="6871258" cy="776507"/>
                </a:xfrm>
                <a:custGeom>
                  <a:avLst/>
                  <a:gdLst>
                    <a:gd name="connsiteX0" fmla="*/ 0 w 6871258"/>
                    <a:gd name="connsiteY0" fmla="*/ 0 h 776506"/>
                    <a:gd name="connsiteX1" fmla="*/ 6483005 w 6871258"/>
                    <a:gd name="connsiteY1" fmla="*/ 0 h 776506"/>
                    <a:gd name="connsiteX2" fmla="*/ 6871258 w 6871258"/>
                    <a:gd name="connsiteY2" fmla="*/ 388253 h 776506"/>
                    <a:gd name="connsiteX3" fmla="*/ 6483005 w 6871258"/>
                    <a:gd name="connsiteY3" fmla="*/ 776506 h 776506"/>
                    <a:gd name="connsiteX4" fmla="*/ 0 w 6871258"/>
                    <a:gd name="connsiteY4" fmla="*/ 776506 h 776506"/>
                    <a:gd name="connsiteX5" fmla="*/ 0 w 6871258"/>
                    <a:gd name="connsiteY5" fmla="*/ 0 h 77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1258" h="776506">
                      <a:moveTo>
                        <a:pt x="6871258" y="776505"/>
                      </a:moveTo>
                      <a:lnTo>
                        <a:pt x="388253" y="776505"/>
                      </a:lnTo>
                      <a:lnTo>
                        <a:pt x="0" y="388253"/>
                      </a:lnTo>
                      <a:lnTo>
                        <a:pt x="388253" y="1"/>
                      </a:lnTo>
                      <a:lnTo>
                        <a:pt x="6871258" y="1"/>
                      </a:lnTo>
                      <a:lnTo>
                        <a:pt x="6871258" y="776505"/>
                      </a:lnTo>
                      <a:close/>
                    </a:path>
                  </a:pathLst>
                </a:custGeom>
                <a:blipFill>
                  <a:blip r:embed="rId7"/>
                  <a:stretch>
                    <a:fillRect/>
                  </a:stretch>
                </a:blipFill>
              </p:spPr>
              <p:txBody>
                <a:bodyPr/>
                <a:lstStyle/>
                <a:p>
                  <a:r>
                    <a:rPr lang="en-US">
                      <a:noFill/>
                    </a:rPr>
                    <a:t> </a:t>
                  </a:r>
                </a:p>
              </p:txBody>
            </p:sp>
          </mc:Fallback>
        </mc:AlternateContent>
        <p:sp>
          <p:nvSpPr>
            <p:cNvPr id="10" name="Oval 9" descr="Badge 3 with solid fill">
              <a:extLst>
                <a:ext uri="{FF2B5EF4-FFF2-40B4-BE49-F238E27FC236}">
                  <a16:creationId xmlns:a16="http://schemas.microsoft.com/office/drawing/2014/main" id="{FFE1FE4F-D0F2-E627-B79D-A54347947EE1}"/>
                </a:ext>
              </a:extLst>
            </p:cNvPr>
            <p:cNvSpPr/>
            <p:nvPr/>
          </p:nvSpPr>
          <p:spPr>
            <a:xfrm>
              <a:off x="817784" y="3819834"/>
              <a:ext cx="776506" cy="776506"/>
            </a:xfrm>
            <a:prstGeom prst="ellipse">
              <a:avLst/>
            </a:prstGeom>
            <a:blipFill>
              <a:blip r:embed="rId8">
                <a:extLs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42403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1+#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1+#ppt_w/2"/>
                                          </p:val>
                                        </p:tav>
                                        <p:tav tm="100000">
                                          <p:val>
                                            <p:strVal val="#ppt_x"/>
                                          </p:val>
                                        </p:tav>
                                      </p:tavLst>
                                    </p:anim>
                                    <p:anim calcmode="lin" valueType="num">
                                      <p:cBhvr additive="base">
                                        <p:cTn id="25"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3" descr="24 Trang Thu"/>
          <p:cNvSpPr txBox="1">
            <a:spLocks noGrp="1"/>
          </p:cNvSpPr>
          <p:nvPr>
            <p:ph type="title"/>
          </p:nvPr>
        </p:nvSpPr>
        <p:spPr>
          <a:xfrm>
            <a:off x="2547258" y="2964274"/>
            <a:ext cx="6521346" cy="1157999"/>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800">
                <a:solidFill>
                  <a:srgbClr val="FF7B4A"/>
                </a:solidFill>
                <a:latin typeface="Times New Roman" panose="02020603050405020304" pitchFamily="18" charset="0"/>
                <a:cs typeface="Times New Roman" panose="02020603050405020304" pitchFamily="18" charset="0"/>
              </a:rPr>
              <a:t>ĐỊNH LUẬT HOOKE</a:t>
            </a:r>
            <a:endParaRPr sz="4800">
              <a:solidFill>
                <a:srgbClr val="FF7B4A"/>
              </a:solidFill>
              <a:latin typeface="Times New Roman" panose="02020603050405020304" pitchFamily="18" charset="0"/>
              <a:cs typeface="Times New Roman" panose="02020603050405020304" pitchFamily="18" charset="0"/>
            </a:endParaRPr>
          </a:p>
        </p:txBody>
      </p:sp>
      <p:sp>
        <p:nvSpPr>
          <p:cNvPr id="757" name="Google Shape;757;p33" descr="24 Trang Thu"/>
          <p:cNvSpPr txBox="1">
            <a:spLocks noGrp="1"/>
          </p:cNvSpPr>
          <p:nvPr>
            <p:ph type="title" idx="2"/>
          </p:nvPr>
        </p:nvSpPr>
        <p:spPr>
          <a:xfrm>
            <a:off x="5613775" y="1806275"/>
            <a:ext cx="2817000" cy="1158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7B4A"/>
                </a:solidFill>
                <a:latin typeface="Times New Roman" panose="02020603050405020304" pitchFamily="18" charset="0"/>
                <a:cs typeface="Times New Roman" panose="02020603050405020304" pitchFamily="18" charset="0"/>
              </a:rPr>
              <a:t>02</a:t>
            </a:r>
            <a:endParaRPr>
              <a:solidFill>
                <a:srgbClr val="FF7B4A"/>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4 Trang Thu">
            <a:extLst>
              <a:ext uri="{FF2B5EF4-FFF2-40B4-BE49-F238E27FC236}">
                <a16:creationId xmlns:a16="http://schemas.microsoft.com/office/drawing/2014/main" id="{D078CDDE-16CF-034B-A4F4-F1A9AC76A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349" y="810241"/>
            <a:ext cx="4465839" cy="33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24 Trang Thu">
            <a:extLst>
              <a:ext uri="{FF2B5EF4-FFF2-40B4-BE49-F238E27FC236}">
                <a16:creationId xmlns:a16="http://schemas.microsoft.com/office/drawing/2014/main" id="{1441ACD6-3202-CEEA-2D73-D2CA67286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348" y="810242"/>
            <a:ext cx="4465840" cy="33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24 Trang Thu">
            <a:extLst>
              <a:ext uri="{FF2B5EF4-FFF2-40B4-BE49-F238E27FC236}">
                <a16:creationId xmlns:a16="http://schemas.microsoft.com/office/drawing/2014/main" id="{FD86FEB6-3990-8BFE-0597-02197C0FB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347" y="810240"/>
            <a:ext cx="4465842" cy="33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24 Trang Thu">
            <a:extLst>
              <a:ext uri="{FF2B5EF4-FFF2-40B4-BE49-F238E27FC236}">
                <a16:creationId xmlns:a16="http://schemas.microsoft.com/office/drawing/2014/main" id="{FBB03FBC-9907-FFC5-BA9B-45FA0FF1FD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4345" y="810240"/>
            <a:ext cx="4465842" cy="33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24 Trang Thu">
            <a:extLst>
              <a:ext uri="{FF2B5EF4-FFF2-40B4-BE49-F238E27FC236}">
                <a16:creationId xmlns:a16="http://schemas.microsoft.com/office/drawing/2014/main" id="{C756015A-1CD1-0F4B-C664-741012E510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815" y="810239"/>
            <a:ext cx="4476372" cy="33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24 Trang Thu">
            <a:extLst>
              <a:ext uri="{FF2B5EF4-FFF2-40B4-BE49-F238E27FC236}">
                <a16:creationId xmlns:a16="http://schemas.microsoft.com/office/drawing/2014/main" id="{F76060D8-0F18-1425-67E8-09531A67F2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3815" y="810145"/>
            <a:ext cx="4476372" cy="332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4 Trang Thu">
            <a:extLst>
              <a:ext uri="{FF2B5EF4-FFF2-40B4-BE49-F238E27FC236}">
                <a16:creationId xmlns:a16="http://schemas.microsoft.com/office/drawing/2014/main" id="{AB7CA586-841E-4F83-8A3E-F85367D581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3813" y="810229"/>
            <a:ext cx="4476373" cy="330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descr="24 Trang Thu">
            <a:extLst>
              <a:ext uri="{FF2B5EF4-FFF2-40B4-BE49-F238E27FC236}">
                <a16:creationId xmlns:a16="http://schemas.microsoft.com/office/drawing/2014/main" id="{1AF0FA92-BCD9-FD9B-3C44-0E5560F22A1E}"/>
              </a:ext>
            </a:extLst>
          </p:cNvPr>
          <p:cNvSpPr txBox="1">
            <a:spLocks noChangeArrowheads="1"/>
          </p:cNvSpPr>
          <p:nvPr/>
        </p:nvSpPr>
        <p:spPr bwMode="auto">
          <a:xfrm>
            <a:off x="173620" y="1286206"/>
            <a:ext cx="2048719" cy="2445093"/>
          </a:xfrm>
          <a:prstGeom prst="rect">
            <a:avLst/>
          </a:prstGeom>
          <a:solidFill>
            <a:schemeClr val="accent5">
              <a:lumMod val="40000"/>
              <a:lumOff val="60000"/>
            </a:schemeClr>
          </a:solidFill>
          <a:ln w="9525">
            <a:noFill/>
            <a:miter lim="800000"/>
            <a:headEnd/>
            <a:tailEnd/>
          </a:ln>
          <a:effectLst/>
        </p:spPr>
        <p:txBody>
          <a:bodyPr wrap="square">
            <a:spAutoFit/>
          </a:bodyPr>
          <a:lstStyle/>
          <a:p>
            <a:pPr algn="just" defTabSz="685800" eaLnBrk="0" fontAlgn="base" hangingPunct="0">
              <a:lnSpc>
                <a:spcPct val="130000"/>
              </a:lnSpc>
              <a:spcBef>
                <a:spcPct val="50000"/>
              </a:spcBef>
              <a:spcAft>
                <a:spcPct val="0"/>
              </a:spcAft>
              <a:buClrTx/>
              <a:defRPr/>
            </a:pPr>
            <a:r>
              <a:rPr lang="vi-VN" sz="2400" kern="1200">
                <a:latin typeface="Times New Roman" pitchFamily="18" charset="0"/>
                <a:ea typeface="+mn-ea"/>
                <a:cs typeface="Times New Roman" pitchFamily="18" charset="0"/>
              </a:rPr>
              <a:t>Khi chưa treo quả cân vào lò xo, lò xo chưa bị dãn và có độ dài tự nhiên l</a:t>
            </a:r>
            <a:r>
              <a:rPr lang="en-US" sz="2400" kern="1200" baseline="-25000">
                <a:latin typeface="Times New Roman" pitchFamily="18" charset="0"/>
                <a:ea typeface="+mn-ea"/>
                <a:cs typeface="Times New Roman" pitchFamily="18" charset="0"/>
              </a:rPr>
              <a:t>0</a:t>
            </a:r>
            <a:r>
              <a:rPr lang="en-US" sz="2400" kern="1200">
                <a:latin typeface="Times New Roman" pitchFamily="18" charset="0"/>
                <a:ea typeface="+mn-ea"/>
                <a:cs typeface="Times New Roman" pitchFamily="18" charset="0"/>
              </a:rPr>
              <a:t>.</a:t>
            </a:r>
            <a:endParaRPr lang="en-US" sz="2400" kern="1200" dirty="0">
              <a:latin typeface="Times New Roman" pitchFamily="18" charset="0"/>
              <a:ea typeface="+mn-ea"/>
              <a:cs typeface="Times New Roman" pitchFamily="18" charset="0"/>
            </a:endParaRPr>
          </a:p>
        </p:txBody>
      </p:sp>
      <p:sp>
        <p:nvSpPr>
          <p:cNvPr id="9" name="Text Box 3" descr="24 Trang Thu">
            <a:extLst>
              <a:ext uri="{FF2B5EF4-FFF2-40B4-BE49-F238E27FC236}">
                <a16:creationId xmlns:a16="http://schemas.microsoft.com/office/drawing/2014/main" id="{5E16C2C9-F815-9C48-DA2D-60479AF41326}"/>
              </a:ext>
            </a:extLst>
          </p:cNvPr>
          <p:cNvSpPr txBox="1">
            <a:spLocks noChangeArrowheads="1"/>
          </p:cNvSpPr>
          <p:nvPr/>
        </p:nvSpPr>
        <p:spPr bwMode="auto">
          <a:xfrm>
            <a:off x="6921660" y="940307"/>
            <a:ext cx="2048720" cy="3046988"/>
          </a:xfrm>
          <a:prstGeom prst="rect">
            <a:avLst/>
          </a:prstGeom>
          <a:solidFill>
            <a:schemeClr val="accent3">
              <a:lumMod val="40000"/>
              <a:lumOff val="60000"/>
            </a:schemeClr>
          </a:solidFill>
          <a:ln w="9525">
            <a:noFill/>
            <a:miter lim="800000"/>
            <a:headEnd/>
            <a:tailEnd/>
          </a:ln>
          <a:effectLst/>
        </p:spPr>
        <p:txBody>
          <a:bodyPr wrap="square">
            <a:spAutoFit/>
          </a:bodyPr>
          <a:lstStyle/>
          <a:p>
            <a:pPr algn="just" defTabSz="685800" eaLnBrk="0" fontAlgn="base" hangingPunct="0">
              <a:spcBef>
                <a:spcPct val="50000"/>
              </a:spcBef>
              <a:spcAft>
                <a:spcPct val="0"/>
              </a:spcAft>
              <a:buClrTx/>
              <a:defRPr/>
            </a:pPr>
            <a:r>
              <a:rPr lang="vi-VN" sz="2400" kern="1200">
                <a:latin typeface="Times New Roman" pitchFamily="18" charset="0"/>
                <a:ea typeface="+mn-ea"/>
                <a:cs typeface="Times New Roman" pitchFamily="18" charset="0"/>
              </a:rPr>
              <a:t>Khi treo vật nặng vào một đầu của lò xo</a:t>
            </a:r>
            <a:r>
              <a:rPr lang="en-US" sz="2400" kern="1200">
                <a:latin typeface="Times New Roman" pitchFamily="18" charset="0"/>
                <a:ea typeface="+mn-ea"/>
                <a:cs typeface="Times New Roman" pitchFamily="18" charset="0"/>
              </a:rPr>
              <a:t>, </a:t>
            </a:r>
            <a:r>
              <a:rPr lang="vi-VN" sz="2400" kern="1200">
                <a:latin typeface="Times New Roman" pitchFamily="18" charset="0"/>
                <a:ea typeface="+mn-ea"/>
                <a:cs typeface="Times New Roman" pitchFamily="18" charset="0"/>
              </a:rPr>
              <a:t>lò xo sẽ bị dãn ra một đoạn và vật sẽ đứng ở 1 vị trí vân bằng xác định</a:t>
            </a:r>
            <a:endParaRPr lang="en-US" sz="2400" kern="1200" dirty="0">
              <a:latin typeface="Times New Roman" pitchFamily="18" charset="0"/>
              <a:ea typeface="+mn-ea"/>
              <a:cs typeface="Times New Roman" pitchFamily="18" charset="0"/>
            </a:endParaRPr>
          </a:p>
        </p:txBody>
      </p:sp>
      <p:pic>
        <p:nvPicPr>
          <p:cNvPr id="10" name="Picture 2" descr="24 Trang Thu">
            <a:extLst>
              <a:ext uri="{FF2B5EF4-FFF2-40B4-BE49-F238E27FC236}">
                <a16:creationId xmlns:a16="http://schemas.microsoft.com/office/drawing/2014/main" id="{A5E294B5-D481-5063-0EA5-C5D42775AC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3813" y="810144"/>
            <a:ext cx="4486903" cy="332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descr="24 Trang Thu">
            <a:extLst>
              <a:ext uri="{FF2B5EF4-FFF2-40B4-BE49-F238E27FC236}">
                <a16:creationId xmlns:a16="http://schemas.microsoft.com/office/drawing/2014/main" id="{179665A9-778D-768F-1429-3BCD56A250B2}"/>
              </a:ext>
            </a:extLst>
          </p:cNvPr>
          <p:cNvSpPr txBox="1">
            <a:spLocks noChangeArrowheads="1"/>
          </p:cNvSpPr>
          <p:nvPr/>
        </p:nvSpPr>
        <p:spPr bwMode="auto">
          <a:xfrm>
            <a:off x="283270" y="1677771"/>
            <a:ext cx="3751402" cy="1569660"/>
          </a:xfrm>
          <a:prstGeom prst="rect">
            <a:avLst/>
          </a:prstGeom>
          <a:solidFill>
            <a:schemeClr val="accent5">
              <a:lumMod val="40000"/>
              <a:lumOff val="60000"/>
            </a:schemeClr>
          </a:solidFill>
          <a:ln w="9525">
            <a:noFill/>
            <a:miter lim="800000"/>
            <a:headEnd/>
            <a:tailEnd/>
          </a:ln>
          <a:effectLst/>
        </p:spPr>
        <p:txBody>
          <a:bodyPr wrap="square">
            <a:spAutoFit/>
          </a:bodyPr>
          <a:lstStyle/>
          <a:p>
            <a:pPr algn="ctr" defTabSz="685800" eaLnBrk="0" fontAlgn="base" hangingPunct="0">
              <a:spcBef>
                <a:spcPct val="50000"/>
              </a:spcBef>
              <a:spcAft>
                <a:spcPct val="0"/>
              </a:spcAft>
              <a:buClrTx/>
              <a:defRPr/>
            </a:pPr>
            <a:r>
              <a:rPr lang="en-US" sz="2400" kern="1200" dirty="0" err="1">
                <a:latin typeface="Times New Roman" pitchFamily="18" charset="0"/>
                <a:ea typeface="+mn-ea"/>
                <a:cs typeface="Times New Roman" pitchFamily="18" charset="0"/>
              </a:rPr>
              <a:t>Khi</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quả</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nặng</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đứng</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yên</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quả</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nặng</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chịu</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tác</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dụng</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của</a:t>
            </a:r>
            <a:r>
              <a:rPr lang="en-US" sz="2400" kern="1200" dirty="0">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những</a:t>
            </a:r>
            <a:r>
              <a:rPr lang="en-US" sz="2400" kern="1200" dirty="0">
                <a:solidFill>
                  <a:srgbClr val="FF0000"/>
                </a:solidFill>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lực</a:t>
            </a:r>
            <a:r>
              <a:rPr lang="en-US" sz="2400" kern="1200" dirty="0">
                <a:solidFill>
                  <a:srgbClr val="FF0000"/>
                </a:solidFill>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nào</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chúng</a:t>
            </a:r>
            <a:r>
              <a:rPr lang="en-US" sz="2400" kern="1200" dirty="0">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quan</a:t>
            </a:r>
            <a:r>
              <a:rPr lang="en-US" sz="2400" kern="1200" dirty="0">
                <a:solidFill>
                  <a:srgbClr val="FF0000"/>
                </a:solidFill>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hệ</a:t>
            </a:r>
            <a:r>
              <a:rPr lang="en-US" sz="2400" kern="1200" dirty="0">
                <a:solidFill>
                  <a:srgbClr val="FF0000"/>
                </a:solidFill>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với</a:t>
            </a:r>
            <a:r>
              <a:rPr lang="en-US" sz="2400" kern="1200" dirty="0">
                <a:solidFill>
                  <a:srgbClr val="FF0000"/>
                </a:solidFill>
                <a:latin typeface="Times New Roman" pitchFamily="18" charset="0"/>
                <a:ea typeface="+mn-ea"/>
                <a:cs typeface="Times New Roman" pitchFamily="18" charset="0"/>
              </a:rPr>
              <a:t> </a:t>
            </a:r>
            <a:r>
              <a:rPr lang="en-US" sz="2400" kern="1200" dirty="0" err="1">
                <a:solidFill>
                  <a:srgbClr val="FF0000"/>
                </a:solidFill>
                <a:latin typeface="Times New Roman" pitchFamily="18" charset="0"/>
                <a:ea typeface="+mn-ea"/>
                <a:cs typeface="Times New Roman" pitchFamily="18" charset="0"/>
              </a:rPr>
              <a:t>nhau</a:t>
            </a:r>
            <a:r>
              <a:rPr lang="en-US" sz="2400" kern="1200" dirty="0">
                <a:solidFill>
                  <a:srgbClr val="FF0000"/>
                </a:solidFill>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như</a:t>
            </a:r>
            <a:r>
              <a:rPr lang="en-US" sz="2400" kern="1200" dirty="0">
                <a:latin typeface="Times New Roman" pitchFamily="18" charset="0"/>
                <a:ea typeface="+mn-ea"/>
                <a:cs typeface="Times New Roman" pitchFamily="18" charset="0"/>
              </a:rPr>
              <a:t> </a:t>
            </a:r>
            <a:r>
              <a:rPr lang="en-US" sz="2400" kern="1200" dirty="0" err="1">
                <a:latin typeface="Times New Roman" pitchFamily="18" charset="0"/>
                <a:ea typeface="+mn-ea"/>
                <a:cs typeface="Times New Roman" pitchFamily="18" charset="0"/>
              </a:rPr>
              <a:t>thế</a:t>
            </a:r>
            <a:r>
              <a:rPr lang="en-US" sz="2400" kern="1200" dirty="0">
                <a:latin typeface="Times New Roman" pitchFamily="18" charset="0"/>
                <a:ea typeface="+mn-ea"/>
                <a:cs typeface="Times New Roman" pitchFamily="18" charset="0"/>
              </a:rPr>
              <a:t> </a:t>
            </a:r>
            <a:r>
              <a:rPr lang="en-US" sz="2400" kern="1200" err="1">
                <a:latin typeface="Times New Roman" pitchFamily="18" charset="0"/>
                <a:ea typeface="+mn-ea"/>
                <a:cs typeface="Times New Roman" pitchFamily="18" charset="0"/>
              </a:rPr>
              <a:t>nào</a:t>
            </a:r>
            <a:r>
              <a:rPr lang="en-US" sz="2400" kern="1200">
                <a:latin typeface="Times New Roman" pitchFamily="18" charset="0"/>
                <a:ea typeface="+mn-ea"/>
                <a:cs typeface="Times New Roman" pitchFamily="18" charset="0"/>
              </a:rPr>
              <a:t>?</a:t>
            </a:r>
            <a:endParaRPr lang="en-US" sz="2400" kern="1200" dirty="0">
              <a:latin typeface="Times New Roman" pitchFamily="18" charset="0"/>
              <a:ea typeface="+mn-ea"/>
              <a:cs typeface="Times New Roman" pitchFamily="18" charset="0"/>
            </a:endParaRPr>
          </a:p>
        </p:txBody>
      </p:sp>
      <p:pic>
        <p:nvPicPr>
          <p:cNvPr id="5" name="Picture 4" descr="24 Trang Thu">
            <a:extLst>
              <a:ext uri="{FF2B5EF4-FFF2-40B4-BE49-F238E27FC236}">
                <a16:creationId xmlns:a16="http://schemas.microsoft.com/office/drawing/2014/main" id="{BD8AEA26-8277-5593-E7DD-61A8459C1B43}"/>
              </a:ext>
            </a:extLst>
          </p:cNvPr>
          <p:cNvPicPr>
            <a:picLocks noChangeAspect="1"/>
          </p:cNvPicPr>
          <p:nvPr/>
        </p:nvPicPr>
        <p:blipFill>
          <a:blip r:embed="rId2"/>
          <a:stretch>
            <a:fillRect/>
          </a:stretch>
        </p:blipFill>
        <p:spPr>
          <a:xfrm>
            <a:off x="0" y="3733800"/>
            <a:ext cx="1738630" cy="1409700"/>
          </a:xfrm>
          <a:prstGeom prst="rect">
            <a:avLst/>
          </a:prstGeom>
        </p:spPr>
      </p:pic>
      <p:pic>
        <p:nvPicPr>
          <p:cNvPr id="2" name="Picture 2" descr="24 Trang Thu">
            <a:extLst>
              <a:ext uri="{FF2B5EF4-FFF2-40B4-BE49-F238E27FC236}">
                <a16:creationId xmlns:a16="http://schemas.microsoft.com/office/drawing/2014/main" id="{5B529A08-C10F-F757-DDCD-0C1E6C3C9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359" y="810145"/>
            <a:ext cx="4476371" cy="33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blinds(horizontal)">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24 Trang Thu">
            <a:extLst>
              <a:ext uri="{FF2B5EF4-FFF2-40B4-BE49-F238E27FC236}">
                <a16:creationId xmlns:a16="http://schemas.microsoft.com/office/drawing/2014/main" id="{BC5EA4BA-4CAD-5436-522B-DE503C240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575" y="810146"/>
            <a:ext cx="4457154" cy="33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descr="24 Trang Thu">
            <a:extLst>
              <a:ext uri="{FF2B5EF4-FFF2-40B4-BE49-F238E27FC236}">
                <a16:creationId xmlns:a16="http://schemas.microsoft.com/office/drawing/2014/main" id="{49E5DD06-6987-AA6E-138C-FB161E089EE8}"/>
              </a:ext>
            </a:extLst>
          </p:cNvPr>
          <p:cNvSpPr txBox="1">
            <a:spLocks noChangeArrowheads="1"/>
          </p:cNvSpPr>
          <p:nvPr/>
        </p:nvSpPr>
        <p:spPr bwMode="auto">
          <a:xfrm>
            <a:off x="459742" y="1090797"/>
            <a:ext cx="3421336" cy="461665"/>
          </a:xfrm>
          <a:prstGeom prst="rect">
            <a:avLst/>
          </a:prstGeom>
          <a:noFill/>
          <a:ln w="9525">
            <a:noFill/>
            <a:miter lim="800000"/>
            <a:headEnd/>
            <a:tailEnd/>
          </a:ln>
          <a:effectLst/>
        </p:spPr>
        <p:txBody>
          <a:bodyPr wrap="square">
            <a:spAutoFit/>
          </a:bodyPr>
          <a:lstStyle/>
          <a:p>
            <a:pPr defTabSz="685800" eaLnBrk="0" fontAlgn="base" hangingPunct="0">
              <a:spcBef>
                <a:spcPct val="50000"/>
              </a:spcBef>
              <a:spcAft>
                <a:spcPct val="0"/>
              </a:spcAft>
              <a:buClrTx/>
              <a:defRPr/>
            </a:pPr>
            <a:r>
              <a:rPr lang="en-US" sz="2400" kern="1200" dirty="0" err="1">
                <a:solidFill>
                  <a:schemeClr val="bg2"/>
                </a:solidFill>
                <a:latin typeface="Times New Roman" pitchFamily="18" charset="0"/>
                <a:ea typeface="+mn-ea"/>
                <a:cs typeface="Times New Roman" pitchFamily="18" charset="0"/>
              </a:rPr>
              <a:t>Khi</a:t>
            </a:r>
            <a:r>
              <a:rPr lang="en-US" sz="2400" kern="1200" dirty="0">
                <a:solidFill>
                  <a:schemeClr val="bg2"/>
                </a:solidFill>
                <a:latin typeface="Times New Roman" pitchFamily="18" charset="0"/>
                <a:ea typeface="+mn-ea"/>
                <a:cs typeface="Times New Roman" pitchFamily="18" charset="0"/>
              </a:rPr>
              <a:t> </a:t>
            </a:r>
            <a:r>
              <a:rPr lang="en-US" sz="2400" kern="1200" dirty="0" err="1">
                <a:solidFill>
                  <a:schemeClr val="bg2"/>
                </a:solidFill>
                <a:latin typeface="Times New Roman" pitchFamily="18" charset="0"/>
                <a:ea typeface="+mn-ea"/>
                <a:cs typeface="Times New Roman" pitchFamily="18" charset="0"/>
              </a:rPr>
              <a:t>quả</a:t>
            </a:r>
            <a:r>
              <a:rPr lang="en-US" sz="2400" kern="1200" dirty="0">
                <a:solidFill>
                  <a:schemeClr val="bg2"/>
                </a:solidFill>
                <a:latin typeface="Times New Roman" pitchFamily="18" charset="0"/>
                <a:ea typeface="+mn-ea"/>
                <a:cs typeface="Times New Roman" pitchFamily="18" charset="0"/>
              </a:rPr>
              <a:t> </a:t>
            </a:r>
            <a:r>
              <a:rPr lang="en-US" sz="2400" kern="1200" dirty="0" err="1">
                <a:solidFill>
                  <a:schemeClr val="bg2"/>
                </a:solidFill>
                <a:latin typeface="Times New Roman" pitchFamily="18" charset="0"/>
                <a:ea typeface="+mn-ea"/>
                <a:cs typeface="Times New Roman" pitchFamily="18" charset="0"/>
              </a:rPr>
              <a:t>nặng</a:t>
            </a:r>
            <a:r>
              <a:rPr lang="en-US" sz="2400" kern="1200" dirty="0">
                <a:solidFill>
                  <a:schemeClr val="bg2"/>
                </a:solidFill>
                <a:latin typeface="Times New Roman" pitchFamily="18" charset="0"/>
                <a:ea typeface="+mn-ea"/>
                <a:cs typeface="Times New Roman" pitchFamily="18" charset="0"/>
              </a:rPr>
              <a:t> </a:t>
            </a:r>
            <a:r>
              <a:rPr lang="en-US" sz="2400" kern="1200" dirty="0" err="1">
                <a:solidFill>
                  <a:schemeClr val="bg2"/>
                </a:solidFill>
                <a:latin typeface="Times New Roman" pitchFamily="18" charset="0"/>
                <a:ea typeface="+mn-ea"/>
                <a:cs typeface="Times New Roman" pitchFamily="18" charset="0"/>
              </a:rPr>
              <a:t>đứng</a:t>
            </a:r>
            <a:r>
              <a:rPr lang="en-US" sz="2400" kern="1200" dirty="0">
                <a:solidFill>
                  <a:schemeClr val="bg2"/>
                </a:solidFill>
                <a:latin typeface="Times New Roman" pitchFamily="18" charset="0"/>
                <a:ea typeface="+mn-ea"/>
                <a:cs typeface="Times New Roman" pitchFamily="18" charset="0"/>
              </a:rPr>
              <a:t> </a:t>
            </a:r>
            <a:r>
              <a:rPr lang="en-US" sz="2400" kern="1200" dirty="0" err="1">
                <a:solidFill>
                  <a:schemeClr val="bg2"/>
                </a:solidFill>
                <a:latin typeface="Times New Roman" pitchFamily="18" charset="0"/>
                <a:ea typeface="+mn-ea"/>
                <a:cs typeface="Times New Roman" pitchFamily="18" charset="0"/>
              </a:rPr>
              <a:t>yên</a:t>
            </a:r>
            <a:r>
              <a:rPr lang="en-US" sz="2400" kern="1200" dirty="0">
                <a:solidFill>
                  <a:schemeClr val="bg2"/>
                </a:solidFill>
                <a:latin typeface="Times New Roman" pitchFamily="18" charset="0"/>
                <a:ea typeface="+mn-ea"/>
                <a:cs typeface="Times New Roman" pitchFamily="18" charset="0"/>
              </a:rPr>
              <a:t>:               </a:t>
            </a:r>
          </a:p>
        </p:txBody>
      </p:sp>
      <p:grpSp>
        <p:nvGrpSpPr>
          <p:cNvPr id="4" name="Group 3" descr="24 Trang Thu">
            <a:extLst>
              <a:ext uri="{FF2B5EF4-FFF2-40B4-BE49-F238E27FC236}">
                <a16:creationId xmlns:a16="http://schemas.microsoft.com/office/drawing/2014/main" id="{37B67552-139C-45C6-2584-E7A14794C1DF}"/>
              </a:ext>
            </a:extLst>
          </p:cNvPr>
          <p:cNvGrpSpPr/>
          <p:nvPr/>
        </p:nvGrpSpPr>
        <p:grpSpPr>
          <a:xfrm>
            <a:off x="5448569" y="1016867"/>
            <a:ext cx="251040" cy="1371600"/>
            <a:chOff x="5448569" y="1016867"/>
            <a:chExt cx="251040" cy="1371600"/>
          </a:xfrm>
        </p:grpSpPr>
        <p:sp>
          <p:nvSpPr>
            <p:cNvPr id="22532" name="Line 4">
              <a:extLst>
                <a:ext uri="{FF2B5EF4-FFF2-40B4-BE49-F238E27FC236}">
                  <a16:creationId xmlns:a16="http://schemas.microsoft.com/office/drawing/2014/main" id="{C2DAB912-DD17-0524-F5F3-4B2FC1E7170C}"/>
                </a:ext>
              </a:extLst>
            </p:cNvPr>
            <p:cNvSpPr>
              <a:spLocks noChangeShapeType="1"/>
            </p:cNvSpPr>
            <p:nvPr/>
          </p:nvSpPr>
          <p:spPr bwMode="auto">
            <a:xfrm>
              <a:off x="5448569" y="1016867"/>
              <a:ext cx="0" cy="1371600"/>
            </a:xfrm>
            <a:prstGeom prst="line">
              <a:avLst/>
            </a:prstGeom>
            <a:noFill/>
            <a:ln w="28575">
              <a:solidFill>
                <a:schemeClr val="accent1"/>
              </a:solidFill>
              <a:prstDash val="sysDash"/>
              <a:round/>
              <a:headEnd type="arrow" w="med" len="me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vi-VN" sz="1350" kern="1200">
                <a:solidFill>
                  <a:schemeClr val="tx2">
                    <a:lumMod val="75000"/>
                  </a:schemeClr>
                </a:solidFill>
                <a:latin typeface="Arial" panose="020B0604020202020204" pitchFamily="34" charset="0"/>
                <a:ea typeface="+mn-ea"/>
                <a:cs typeface="+mn-cs"/>
              </a:endParaRPr>
            </a:p>
          </p:txBody>
        </p:sp>
        <p:sp>
          <p:nvSpPr>
            <p:cNvPr id="22533" name="Text Box 5">
              <a:extLst>
                <a:ext uri="{FF2B5EF4-FFF2-40B4-BE49-F238E27FC236}">
                  <a16:creationId xmlns:a16="http://schemas.microsoft.com/office/drawing/2014/main" id="{F05F0420-89FA-D1B9-2860-BA4BE36DF873}"/>
                </a:ext>
              </a:extLst>
            </p:cNvPr>
            <p:cNvSpPr txBox="1">
              <a:spLocks noChangeArrowheads="1"/>
            </p:cNvSpPr>
            <p:nvPr/>
          </p:nvSpPr>
          <p:spPr bwMode="auto">
            <a:xfrm>
              <a:off x="5528159" y="1436585"/>
              <a:ext cx="17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0" fontAlgn="base" hangingPunct="0">
                <a:spcBef>
                  <a:spcPct val="50000"/>
                </a:spcBef>
                <a:spcAft>
                  <a:spcPct val="0"/>
                </a:spcAft>
                <a:buClrTx/>
              </a:pPr>
              <a:r>
                <a:rPr lang="en-US" altLang="en-US" sz="1800" b="1" kern="1200">
                  <a:solidFill>
                    <a:schemeClr val="tx2">
                      <a:lumMod val="75000"/>
                    </a:schemeClr>
                  </a:solidFill>
                  <a:ea typeface="+mn-ea"/>
                  <a:cs typeface="+mn-cs"/>
                </a:rPr>
                <a:t>l</a:t>
              </a:r>
            </a:p>
          </p:txBody>
        </p:sp>
      </p:grpSp>
      <p:grpSp>
        <p:nvGrpSpPr>
          <p:cNvPr id="5" name="Group 4" descr="24 Trang Thu">
            <a:extLst>
              <a:ext uri="{FF2B5EF4-FFF2-40B4-BE49-F238E27FC236}">
                <a16:creationId xmlns:a16="http://schemas.microsoft.com/office/drawing/2014/main" id="{23AF7275-3879-702B-9EB1-B47C24EA1EB5}"/>
              </a:ext>
            </a:extLst>
          </p:cNvPr>
          <p:cNvGrpSpPr/>
          <p:nvPr/>
        </p:nvGrpSpPr>
        <p:grpSpPr>
          <a:xfrm>
            <a:off x="4987314" y="2199386"/>
            <a:ext cx="254826" cy="228600"/>
            <a:chOff x="4987314" y="2199386"/>
            <a:chExt cx="254826" cy="228600"/>
          </a:xfrm>
        </p:grpSpPr>
        <p:sp>
          <p:nvSpPr>
            <p:cNvPr id="22534" name="Line 6">
              <a:extLst>
                <a:ext uri="{FF2B5EF4-FFF2-40B4-BE49-F238E27FC236}">
                  <a16:creationId xmlns:a16="http://schemas.microsoft.com/office/drawing/2014/main" id="{965FFC35-13F3-436B-CB32-190156A89F0F}"/>
                </a:ext>
              </a:extLst>
            </p:cNvPr>
            <p:cNvSpPr>
              <a:spLocks noChangeShapeType="1"/>
            </p:cNvSpPr>
            <p:nvPr/>
          </p:nvSpPr>
          <p:spPr bwMode="auto">
            <a:xfrm>
              <a:off x="5242140" y="2199386"/>
              <a:ext cx="0" cy="228600"/>
            </a:xfrm>
            <a:prstGeom prst="line">
              <a:avLst/>
            </a:prstGeom>
            <a:noFill/>
            <a:ln w="19050">
              <a:solidFill>
                <a:srgbClr val="CC0000"/>
              </a:solidFill>
              <a:round/>
              <a:headEnd type="arrow" w="med" len="me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vi-VN" sz="1350" kern="1200">
                <a:solidFill>
                  <a:schemeClr val="tx2">
                    <a:lumMod val="75000"/>
                  </a:schemeClr>
                </a:solidFill>
                <a:latin typeface="Arial" panose="020B0604020202020204" pitchFamily="34" charset="0"/>
                <a:ea typeface="+mn-ea"/>
                <a:cs typeface="+mn-cs"/>
              </a:endParaRPr>
            </a:p>
          </p:txBody>
        </p:sp>
        <p:grpSp>
          <p:nvGrpSpPr>
            <p:cNvPr id="22536" name="Group 8">
              <a:extLst>
                <a:ext uri="{FF2B5EF4-FFF2-40B4-BE49-F238E27FC236}">
                  <a16:creationId xmlns:a16="http://schemas.microsoft.com/office/drawing/2014/main" id="{E9F2B43A-FEFC-3861-22D1-AB9235DEF883}"/>
                </a:ext>
              </a:extLst>
            </p:cNvPr>
            <p:cNvGrpSpPr>
              <a:grpSpLocks/>
            </p:cNvGrpSpPr>
            <p:nvPr/>
          </p:nvGrpSpPr>
          <p:grpSpPr bwMode="auto">
            <a:xfrm>
              <a:off x="4987314" y="2244526"/>
              <a:ext cx="155974" cy="121444"/>
              <a:chOff x="4080" y="1632"/>
              <a:chExt cx="120" cy="96"/>
            </a:xfrm>
          </p:grpSpPr>
          <p:sp>
            <p:nvSpPr>
              <p:cNvPr id="22559" name="AutoShape 9">
                <a:extLst>
                  <a:ext uri="{FF2B5EF4-FFF2-40B4-BE49-F238E27FC236}">
                    <a16:creationId xmlns:a16="http://schemas.microsoft.com/office/drawing/2014/main" id="{EB895D67-AB7A-3FCF-2BA7-669E00B4EF16}"/>
                  </a:ext>
                </a:extLst>
              </p:cNvPr>
              <p:cNvSpPr>
                <a:spLocks noChangeArrowheads="1"/>
              </p:cNvSpPr>
              <p:nvPr/>
            </p:nvSpPr>
            <p:spPr bwMode="auto">
              <a:xfrm>
                <a:off x="4080" y="1632"/>
                <a:ext cx="96" cy="96"/>
              </a:xfrm>
              <a:prstGeom prst="triangle">
                <a:avLst>
                  <a:gd name="adj" fmla="val 50000"/>
                </a:avLst>
              </a:prstGeom>
              <a:solidFill>
                <a:srgbClr val="CC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0" fontAlgn="base" hangingPunct="0">
                  <a:spcBef>
                    <a:spcPct val="0"/>
                  </a:spcBef>
                  <a:spcAft>
                    <a:spcPct val="0"/>
                  </a:spcAft>
                  <a:buClrTx/>
                </a:pPr>
                <a:endParaRPr lang="en-US" altLang="en-US" sz="1350" kern="1200">
                  <a:solidFill>
                    <a:schemeClr val="tx2">
                      <a:lumMod val="75000"/>
                    </a:schemeClr>
                  </a:solidFill>
                  <a:ea typeface="+mn-ea"/>
                  <a:cs typeface="+mn-cs"/>
                </a:endParaRPr>
              </a:p>
            </p:txBody>
          </p:sp>
          <p:sp>
            <p:nvSpPr>
              <p:cNvPr id="22560" name="Line 10">
                <a:extLst>
                  <a:ext uri="{FF2B5EF4-FFF2-40B4-BE49-F238E27FC236}">
                    <a16:creationId xmlns:a16="http://schemas.microsoft.com/office/drawing/2014/main" id="{6DCBA88D-1C33-4B47-E2F1-66FD432CF68C}"/>
                  </a:ext>
                </a:extLst>
              </p:cNvPr>
              <p:cNvSpPr>
                <a:spLocks noChangeShapeType="1"/>
              </p:cNvSpPr>
              <p:nvPr/>
            </p:nvSpPr>
            <p:spPr bwMode="auto">
              <a:xfrm>
                <a:off x="4200" y="1632"/>
                <a:ext cx="0" cy="96"/>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vi-VN" sz="1350" kern="1200">
                  <a:solidFill>
                    <a:schemeClr val="tx2">
                      <a:lumMod val="75000"/>
                    </a:schemeClr>
                  </a:solidFill>
                  <a:latin typeface="Arial" panose="020B0604020202020204" pitchFamily="34" charset="0"/>
                  <a:ea typeface="+mn-ea"/>
                  <a:cs typeface="+mn-cs"/>
                </a:endParaRPr>
              </a:p>
            </p:txBody>
          </p:sp>
        </p:grpSp>
      </p:grpSp>
      <p:sp>
        <p:nvSpPr>
          <p:cNvPr id="63518" name="Text Box 30" descr="24 Trang Thu">
            <a:extLst>
              <a:ext uri="{FF2B5EF4-FFF2-40B4-BE49-F238E27FC236}">
                <a16:creationId xmlns:a16="http://schemas.microsoft.com/office/drawing/2014/main" id="{4BD32A1C-F52B-D711-0E55-32F6E47D2A34}"/>
              </a:ext>
            </a:extLst>
          </p:cNvPr>
          <p:cNvSpPr txBox="1">
            <a:spLocks noChangeArrowheads="1"/>
          </p:cNvSpPr>
          <p:nvPr/>
        </p:nvSpPr>
        <p:spPr bwMode="auto">
          <a:xfrm>
            <a:off x="1242455" y="1575084"/>
            <a:ext cx="1897245" cy="461665"/>
          </a:xfrm>
          <a:prstGeom prst="rect">
            <a:avLst/>
          </a:prstGeom>
          <a:noFill/>
          <a:ln w="9525">
            <a:noFill/>
            <a:miter lim="800000"/>
            <a:headEnd/>
            <a:tailEnd/>
          </a:ln>
          <a:effectLst/>
        </p:spPr>
        <p:txBody>
          <a:bodyPr wrap="square">
            <a:spAutoFit/>
          </a:bodyPr>
          <a:lstStyle/>
          <a:p>
            <a:pPr algn="ctr" defTabSz="685800" eaLnBrk="0" fontAlgn="base" hangingPunct="0">
              <a:spcBef>
                <a:spcPct val="50000"/>
              </a:spcBef>
              <a:spcAft>
                <a:spcPct val="0"/>
              </a:spcAft>
              <a:buClrTx/>
              <a:defRPr/>
            </a:pPr>
            <a:r>
              <a:rPr lang="en-US" sz="2400" kern="1200">
                <a:solidFill>
                  <a:schemeClr val="bg2"/>
                </a:solidFill>
                <a:latin typeface="Times New Roman" pitchFamily="18" charset="0"/>
                <a:ea typeface="+mn-ea"/>
                <a:cs typeface="Times New Roman" pitchFamily="18" charset="0"/>
              </a:rPr>
              <a:t>F</a:t>
            </a:r>
            <a:r>
              <a:rPr lang="en-US" sz="2400" kern="1200" baseline="-25000">
                <a:solidFill>
                  <a:schemeClr val="bg2"/>
                </a:solidFill>
                <a:latin typeface="Times New Roman" pitchFamily="18" charset="0"/>
                <a:ea typeface="+mn-ea"/>
                <a:cs typeface="Times New Roman" pitchFamily="18" charset="0"/>
              </a:rPr>
              <a:t>đh</a:t>
            </a:r>
            <a:r>
              <a:rPr lang="en-US" sz="2400" kern="1200">
                <a:solidFill>
                  <a:schemeClr val="bg2"/>
                </a:solidFill>
                <a:latin typeface="Times New Roman" pitchFamily="18" charset="0"/>
                <a:ea typeface="+mn-ea"/>
                <a:cs typeface="Times New Roman" pitchFamily="18" charset="0"/>
              </a:rPr>
              <a:t> = P = mg</a:t>
            </a:r>
          </a:p>
        </p:txBody>
      </p:sp>
      <mc:AlternateContent xmlns:mc="http://schemas.openxmlformats.org/markup-compatibility/2006">
        <mc:Choice xmlns:a14="http://schemas.microsoft.com/office/drawing/2010/main" Requires="a14">
          <p:sp>
            <p:nvSpPr>
              <p:cNvPr id="3" name="TextBox 2" descr="24 Trang Thu">
                <a:extLst>
                  <a:ext uri="{FF2B5EF4-FFF2-40B4-BE49-F238E27FC236}">
                    <a16:creationId xmlns:a16="http://schemas.microsoft.com/office/drawing/2014/main" id="{55F46067-D6E0-CE1B-C057-3328AC55CC48}"/>
                  </a:ext>
                </a:extLst>
              </p:cNvPr>
              <p:cNvSpPr txBox="1"/>
              <p:nvPr/>
            </p:nvSpPr>
            <p:spPr>
              <a:xfrm>
                <a:off x="459742" y="2199386"/>
                <a:ext cx="3421336" cy="1681842"/>
              </a:xfrm>
              <a:prstGeom prst="rect">
                <a:avLst/>
              </a:prstGeom>
              <a:noFill/>
            </p:spPr>
            <p:txBody>
              <a:bodyPr wrap="square" rtlCol="0">
                <a:spAutoFit/>
              </a:bodyPr>
              <a:lstStyle/>
              <a:p>
                <a:pPr marR="0" algn="just">
                  <a:lnSpc>
                    <a:spcPct val="107000"/>
                  </a:lnSpc>
                  <a:spcBef>
                    <a:spcPts val="0"/>
                  </a:spcBef>
                  <a:spcAft>
                    <a:spcPts val="0"/>
                  </a:spcAft>
                </a:pPr>
                <a:r>
                  <a:rPr lang="en-US" sz="2400" kern="1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Tại vị trí cân bằng, lò xo có chiều dài l. </a:t>
                </a:r>
                <a:endParaRPr lang="en-US" sz="2400" kern="100">
                  <a:solidFill>
                    <a:schemeClr val="bg2"/>
                  </a:solidFill>
                  <a:latin typeface="Times New Roman" panose="02020603050405020304" pitchFamily="18" charset="0"/>
                  <a:ea typeface="Calibri" panose="020F0502020204030204" pitchFamily="34" charset="0"/>
                  <a:cs typeface="Times New Roman" panose="02020603050405020304" pitchFamily="18" charset="0"/>
                </a:endParaRPr>
              </a:p>
              <a:p>
                <a:pPr marR="0" algn="just">
                  <a:lnSpc>
                    <a:spcPct val="107000"/>
                  </a:lnSpc>
                  <a:spcBef>
                    <a:spcPts val="0"/>
                  </a:spcBef>
                  <a:spcAft>
                    <a:spcPts val="0"/>
                  </a:spcAft>
                </a:pPr>
                <a:r>
                  <a:rPr lang="en-US" sz="2400" kern="1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Độ biến dạng của lò xo do là: </a:t>
                </a:r>
                <a14:m>
                  <m:oMath xmlns:m="http://schemas.openxmlformats.org/officeDocument/2006/math">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𝑙</m:t>
                    </m:r>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𝑙</m:t>
                    </m:r>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vi-VN"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𝑙</m:t>
                        </m:r>
                      </m:e>
                      <m:sub>
                        <m:r>
                          <a:rPr lang="en-US" sz="2400" i="1" kern="10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𝑜</m:t>
                        </m:r>
                      </m:sub>
                    </m:sSub>
                  </m:oMath>
                </a14:m>
                <a:endParaRPr lang="vi-VN" sz="2400" kern="1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TextBox 2" descr="24 Trang Thu">
                <a:extLst>
                  <a:ext uri="{FF2B5EF4-FFF2-40B4-BE49-F238E27FC236}">
                    <a16:creationId xmlns:a16="http://schemas.microsoft.com/office/drawing/2014/main" id="{55F46067-D6E0-CE1B-C057-3328AC55CC48}"/>
                  </a:ext>
                </a:extLst>
              </p:cNvPr>
              <p:cNvSpPr txBox="1">
                <a:spLocks noRot="1" noChangeAspect="1" noMove="1" noResize="1" noEditPoints="1" noAdjustHandles="1" noChangeArrowheads="1" noChangeShapeType="1" noTextEdit="1"/>
              </p:cNvSpPr>
              <p:nvPr/>
            </p:nvSpPr>
            <p:spPr>
              <a:xfrm>
                <a:off x="459742" y="2199386"/>
                <a:ext cx="3421336" cy="1681842"/>
              </a:xfrm>
              <a:prstGeom prst="rect">
                <a:avLst/>
              </a:prstGeom>
              <a:blipFill>
                <a:blip r:embed="rId3"/>
                <a:stretch>
                  <a:fillRect l="-2669" t="-2899" r="-2669" b="-5435"/>
                </a:stretch>
              </a:blipFill>
            </p:spPr>
            <p:txBody>
              <a:bodyPr/>
              <a:lstStyle/>
              <a:p>
                <a:r>
                  <a:rPr lang="vi-VN">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6" name="TextBox 15" descr="24 Trang Thu">
                <a:extLst>
                  <a:ext uri="{FF2B5EF4-FFF2-40B4-BE49-F238E27FC236}">
                    <a16:creationId xmlns:a16="http://schemas.microsoft.com/office/drawing/2014/main" id="{CDED7D4B-9929-FDE2-F354-56F0FC4D2BBA}"/>
                  </a:ext>
                </a:extLst>
              </p:cNvPr>
              <p:cNvSpPr txBox="1"/>
              <p:nvPr/>
            </p:nvSpPr>
            <p:spPr>
              <a:xfrm>
                <a:off x="3749472" y="3043465"/>
                <a:ext cx="2220787" cy="523220"/>
              </a:xfrm>
              <a:prstGeom prst="rect">
                <a:avLst/>
              </a:prstGeom>
              <a:solidFill>
                <a:schemeClr val="tx2"/>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vi-VN" sz="2800" b="1" i="1" smtClean="0">
                              <a:solidFill>
                                <a:srgbClr val="FFFFFF"/>
                              </a:solidFill>
                              <a:latin typeface="Cambria Math" panose="02040503050406030204" pitchFamily="18" charset="0"/>
                            </a:rPr>
                          </m:ctrlPr>
                        </m:sSubPr>
                        <m:e>
                          <m:r>
                            <a:rPr lang="vi-VN" sz="2800" b="1" i="1">
                              <a:solidFill>
                                <a:srgbClr val="FFFFFF"/>
                              </a:solidFill>
                              <a:latin typeface="Cambria Math" panose="02040503050406030204" pitchFamily="18" charset="0"/>
                            </a:rPr>
                            <m:t>𝑭</m:t>
                          </m:r>
                        </m:e>
                        <m:sub>
                          <m:r>
                            <a:rPr lang="vi-VN" sz="2800" b="1" i="0">
                              <a:solidFill>
                                <a:srgbClr val="FFFFFF"/>
                              </a:solidFill>
                              <a:latin typeface="Cambria Math" panose="02040503050406030204" pitchFamily="18" charset="0"/>
                            </a:rPr>
                            <m:t>đ</m:t>
                          </m:r>
                          <m:r>
                            <a:rPr lang="vi-VN" sz="2800" b="1" i="1">
                              <a:solidFill>
                                <a:srgbClr val="FFFFFF"/>
                              </a:solidFill>
                              <a:latin typeface="Cambria Math" panose="02040503050406030204" pitchFamily="18" charset="0"/>
                            </a:rPr>
                            <m:t>𝒉</m:t>
                          </m:r>
                        </m:sub>
                      </m:sSub>
                      <m:r>
                        <a:rPr lang="vi-VN" sz="2800" b="1" i="0">
                          <a:solidFill>
                            <a:srgbClr val="FFFFFF"/>
                          </a:solidFill>
                          <a:latin typeface="Cambria Math" panose="02040503050406030204" pitchFamily="18" charset="0"/>
                        </a:rPr>
                        <m:t>=</m:t>
                      </m:r>
                      <m:r>
                        <a:rPr lang="vi-VN" sz="2800" b="1" i="1">
                          <a:solidFill>
                            <a:srgbClr val="FFFFFF"/>
                          </a:solidFill>
                          <a:latin typeface="Cambria Math" panose="02040503050406030204" pitchFamily="18" charset="0"/>
                        </a:rPr>
                        <m:t>𝒌</m:t>
                      </m:r>
                      <m:r>
                        <a:rPr lang="vi-VN" sz="2800" b="1" i="0">
                          <a:solidFill>
                            <a:srgbClr val="FFFFFF"/>
                          </a:solidFill>
                          <a:latin typeface="Cambria Math" panose="02040503050406030204" pitchFamily="18" charset="0"/>
                        </a:rPr>
                        <m:t>.</m:t>
                      </m:r>
                      <m:d>
                        <m:dPr>
                          <m:begChr m:val="|"/>
                          <m:endChr m:val="|"/>
                          <m:ctrlPr>
                            <a:rPr lang="vi-VN" sz="2800" b="1" i="1">
                              <a:solidFill>
                                <a:srgbClr val="FFFFFF"/>
                              </a:solidFill>
                              <a:latin typeface="Cambria Math" panose="02040503050406030204" pitchFamily="18" charset="0"/>
                            </a:rPr>
                          </m:ctrlPr>
                        </m:dPr>
                        <m:e>
                          <m:r>
                            <a:rPr lang="vi-VN" sz="2800" b="1" i="0">
                              <a:solidFill>
                                <a:srgbClr val="FFFFFF"/>
                              </a:solidFill>
                              <a:latin typeface="Cambria Math" panose="02040503050406030204" pitchFamily="18" charset="0"/>
                            </a:rPr>
                            <m:t>∆</m:t>
                          </m:r>
                          <m:r>
                            <a:rPr lang="vi-VN" sz="2800" b="1" i="1">
                              <a:solidFill>
                                <a:srgbClr val="FFFFFF"/>
                              </a:solidFill>
                              <a:latin typeface="Cambria Math" panose="02040503050406030204" pitchFamily="18" charset="0"/>
                            </a:rPr>
                            <m:t>𝒍</m:t>
                          </m:r>
                        </m:e>
                      </m:d>
                    </m:oMath>
                  </m:oMathPara>
                </a14:m>
                <a:endParaRPr lang="vi-VN" sz="2800" b="1">
                  <a:solidFill>
                    <a:srgbClr val="FFFFFF"/>
                  </a:solidFill>
                  <a:latin typeface="+mj-lt"/>
                </a:endParaRPr>
              </a:p>
            </p:txBody>
          </p:sp>
        </mc:Choice>
        <mc:Fallback>
          <p:sp>
            <p:nvSpPr>
              <p:cNvPr id="16" name="TextBox 15" descr="24 Trang Thu">
                <a:extLst>
                  <a:ext uri="{FF2B5EF4-FFF2-40B4-BE49-F238E27FC236}">
                    <a16:creationId xmlns:a16="http://schemas.microsoft.com/office/drawing/2014/main" id="{CDED7D4B-9929-FDE2-F354-56F0FC4D2BBA}"/>
                  </a:ext>
                </a:extLst>
              </p:cNvPr>
              <p:cNvSpPr txBox="1">
                <a:spLocks noRot="1" noChangeAspect="1" noMove="1" noResize="1" noEditPoints="1" noAdjustHandles="1" noChangeArrowheads="1" noChangeShapeType="1" noTextEdit="1"/>
              </p:cNvSpPr>
              <p:nvPr/>
            </p:nvSpPr>
            <p:spPr>
              <a:xfrm>
                <a:off x="3749472" y="3043465"/>
                <a:ext cx="2220787" cy="523220"/>
              </a:xfrm>
              <a:prstGeom prst="rect">
                <a:avLst/>
              </a:prstGeom>
              <a:blipFill>
                <a:blip r:embed="rId2"/>
                <a:stretch>
                  <a:fillRect/>
                </a:stretch>
              </a:blipFill>
            </p:spPr>
            <p:txBody>
              <a:bodyPr/>
              <a:lstStyle/>
              <a:p>
                <a:r>
                  <a:rPr lang="vi-VN">
                    <a:noFill/>
                  </a:rPr>
                  <a:t> </a:t>
                </a:r>
              </a:p>
            </p:txBody>
          </p:sp>
        </mc:Fallback>
      </mc:AlternateContent>
      <p:sp>
        <p:nvSpPr>
          <p:cNvPr id="2" name="Title 1" descr="24 Trang Thu">
            <a:extLst>
              <a:ext uri="{FF2B5EF4-FFF2-40B4-BE49-F238E27FC236}">
                <a16:creationId xmlns:a16="http://schemas.microsoft.com/office/drawing/2014/main" id="{3DF206FE-04A0-31E6-6C29-D1476D7C1FBB}"/>
              </a:ext>
            </a:extLst>
          </p:cNvPr>
          <p:cNvSpPr>
            <a:spLocks noGrp="1"/>
          </p:cNvSpPr>
          <p:nvPr>
            <p:ph type="title"/>
          </p:nvPr>
        </p:nvSpPr>
        <p:spPr/>
        <p:txBody>
          <a:bodyPr/>
          <a:lstStyle/>
          <a:p>
            <a:r>
              <a:rPr lang="en-US" sz="3200" b="1">
                <a:latin typeface="Times New Roman" panose="02020603050405020304" pitchFamily="18" charset="0"/>
                <a:cs typeface="Times New Roman" panose="02020603050405020304" pitchFamily="18" charset="0"/>
              </a:rPr>
              <a:t>II. ĐỊNH LUẬT HOOKE</a:t>
            </a:r>
            <a:endParaRPr lang="vi-VN" sz="3200" b="1">
              <a:latin typeface="Times New Roman" panose="02020603050405020304" pitchFamily="18" charset="0"/>
              <a:cs typeface="Times New Roman" panose="02020603050405020304" pitchFamily="18" charset="0"/>
            </a:endParaRPr>
          </a:p>
        </p:txBody>
      </p:sp>
      <p:sp>
        <p:nvSpPr>
          <p:cNvPr id="4" name="Google Shape;1409;p52" descr="24 Trang Thu">
            <a:extLst>
              <a:ext uri="{FF2B5EF4-FFF2-40B4-BE49-F238E27FC236}">
                <a16:creationId xmlns:a16="http://schemas.microsoft.com/office/drawing/2014/main" id="{693686B8-53FA-22EB-24E7-29570918E591}"/>
              </a:ext>
            </a:extLst>
          </p:cNvPr>
          <p:cNvSpPr/>
          <p:nvPr/>
        </p:nvSpPr>
        <p:spPr>
          <a:xfrm>
            <a:off x="132526" y="1468562"/>
            <a:ext cx="2490273" cy="1054230"/>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9DDD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roup 4" descr="24 Trang Thu">
            <a:extLst>
              <a:ext uri="{FF2B5EF4-FFF2-40B4-BE49-F238E27FC236}">
                <a16:creationId xmlns:a16="http://schemas.microsoft.com/office/drawing/2014/main" id="{5C616EC1-729F-7B8D-43E9-49A0257C30EB}"/>
              </a:ext>
            </a:extLst>
          </p:cNvPr>
          <p:cNvGrpSpPr/>
          <p:nvPr/>
        </p:nvGrpSpPr>
        <p:grpSpPr>
          <a:xfrm>
            <a:off x="19316" y="995041"/>
            <a:ext cx="3693543" cy="1527751"/>
            <a:chOff x="84558" y="1309889"/>
            <a:chExt cx="3011751" cy="1366508"/>
          </a:xfrm>
        </p:grpSpPr>
        <p:sp>
          <p:nvSpPr>
            <p:cNvPr id="6" name="Google Shape;1410;p52">
              <a:extLst>
                <a:ext uri="{FF2B5EF4-FFF2-40B4-BE49-F238E27FC236}">
                  <a16:creationId xmlns:a16="http://schemas.microsoft.com/office/drawing/2014/main" id="{77D5B515-FA89-3AEE-F5EE-167627FE42C3}"/>
                </a:ext>
              </a:extLst>
            </p:cNvPr>
            <p:cNvSpPr/>
            <p:nvPr/>
          </p:nvSpPr>
          <p:spPr>
            <a:xfrm>
              <a:off x="84558" y="1647305"/>
              <a:ext cx="2216573" cy="1029092"/>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14;p52">
              <a:extLst>
                <a:ext uri="{FF2B5EF4-FFF2-40B4-BE49-F238E27FC236}">
                  <a16:creationId xmlns:a16="http://schemas.microsoft.com/office/drawing/2014/main" id="{7699F5A7-76C2-BD9B-9B9B-21D50803AE60}"/>
                </a:ext>
              </a:extLst>
            </p:cNvPr>
            <p:cNvSpPr/>
            <p:nvPr/>
          </p:nvSpPr>
          <p:spPr>
            <a:xfrm rot="-5776260" flipH="1">
              <a:off x="2278250" y="953994"/>
              <a:ext cx="462163" cy="1173954"/>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316;p45">
              <a:extLst>
                <a:ext uri="{FF2B5EF4-FFF2-40B4-BE49-F238E27FC236}">
                  <a16:creationId xmlns:a16="http://schemas.microsoft.com/office/drawing/2014/main" id="{FB1C736E-C584-25C4-4EB4-A29864B6B438}"/>
                </a:ext>
              </a:extLst>
            </p:cNvPr>
            <p:cNvSpPr txBox="1">
              <a:spLocks/>
            </p:cNvSpPr>
            <p:nvPr/>
          </p:nvSpPr>
          <p:spPr>
            <a:xfrm>
              <a:off x="335698" y="1733433"/>
              <a:ext cx="2015490" cy="8154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vi-VN" sz="2400" b="1" i="0" u="none" strike="noStrike" kern="0" cap="none" spc="0" normalizeH="0" baseline="0" noProof="0">
                  <a:ln>
                    <a:noFill/>
                  </a:ln>
                  <a:solidFill>
                    <a:srgbClr val="F67A62">
                      <a:lumMod val="75000"/>
                    </a:srgbClr>
                  </a:solidFill>
                  <a:effectLst/>
                  <a:uLnTx/>
                  <a:uFillTx/>
                  <a:latin typeface="+mj-lt"/>
                  <a:cs typeface="Amatic SC" panose="00000500000000000000" pitchFamily="2" charset="-79"/>
                  <a:sym typeface="Arial"/>
                </a:rPr>
                <a:t>NỘI DUNG ĐỊNH LUẬT</a:t>
              </a:r>
            </a:p>
          </p:txBody>
        </p:sp>
      </p:grpSp>
      <p:sp>
        <p:nvSpPr>
          <p:cNvPr id="9" name="TextBox 8" descr="24 Trang Thu">
            <a:extLst>
              <a:ext uri="{FF2B5EF4-FFF2-40B4-BE49-F238E27FC236}">
                <a16:creationId xmlns:a16="http://schemas.microsoft.com/office/drawing/2014/main" id="{797CD110-036B-E989-4618-DCA848737857}"/>
              </a:ext>
            </a:extLst>
          </p:cNvPr>
          <p:cNvSpPr txBox="1"/>
          <p:nvPr/>
        </p:nvSpPr>
        <p:spPr>
          <a:xfrm>
            <a:off x="3692017" y="1265766"/>
            <a:ext cx="5124675" cy="1384995"/>
          </a:xfrm>
          <a:prstGeom prst="rect">
            <a:avLst/>
          </a:prstGeom>
          <a:noFill/>
        </p:spPr>
        <p:txBody>
          <a:bodyPr wrap="square" rtlCol="0">
            <a:spAutoFit/>
          </a:bodyPr>
          <a:lstStyle/>
          <a:p>
            <a:pPr algn="just"/>
            <a:r>
              <a:rPr lang="en-US" sz="2800">
                <a:solidFill>
                  <a:schemeClr val="tx2">
                    <a:lumMod val="75000"/>
                  </a:schemeClr>
                </a:solidFill>
                <a:effectLst/>
                <a:latin typeface="Times New Roman" panose="02020603050405020304" pitchFamily="18" charset="0"/>
                <a:ea typeface="Calibri" panose="020F0502020204030204" pitchFamily="34" charset="0"/>
              </a:rPr>
              <a:t>Trong giới hạn đàn hồi, </a:t>
            </a:r>
            <a:r>
              <a:rPr lang="en-US" sz="2800" u="sng">
                <a:solidFill>
                  <a:schemeClr val="tx2">
                    <a:lumMod val="75000"/>
                  </a:schemeClr>
                </a:solidFill>
                <a:effectLst/>
                <a:latin typeface="Times New Roman" panose="02020603050405020304" pitchFamily="18" charset="0"/>
                <a:ea typeface="Calibri" panose="020F0502020204030204" pitchFamily="34" charset="0"/>
              </a:rPr>
              <a:t>độ lớn lực đàn hồi </a:t>
            </a:r>
            <a:r>
              <a:rPr lang="en-US" sz="2800">
                <a:solidFill>
                  <a:schemeClr val="tx2">
                    <a:lumMod val="75000"/>
                  </a:schemeClr>
                </a:solidFill>
                <a:effectLst/>
                <a:latin typeface="Times New Roman" panose="02020603050405020304" pitchFamily="18" charset="0"/>
                <a:ea typeface="Calibri" panose="020F0502020204030204" pitchFamily="34" charset="0"/>
              </a:rPr>
              <a:t>của lò xo </a:t>
            </a:r>
            <a:r>
              <a:rPr lang="en-US" sz="2800" u="sng">
                <a:solidFill>
                  <a:schemeClr val="tx2">
                    <a:lumMod val="75000"/>
                  </a:schemeClr>
                </a:solidFill>
                <a:effectLst/>
                <a:latin typeface="Times New Roman" panose="02020603050405020304" pitchFamily="18" charset="0"/>
                <a:ea typeface="Calibri" panose="020F0502020204030204" pitchFamily="34" charset="0"/>
              </a:rPr>
              <a:t>tỉ lệ thuận </a:t>
            </a:r>
            <a:r>
              <a:rPr lang="en-US" sz="2800">
                <a:solidFill>
                  <a:schemeClr val="tx2">
                    <a:lumMod val="75000"/>
                  </a:schemeClr>
                </a:solidFill>
                <a:effectLst/>
                <a:latin typeface="Times New Roman" panose="02020603050405020304" pitchFamily="18" charset="0"/>
                <a:ea typeface="Calibri" panose="020F0502020204030204" pitchFamily="34" charset="0"/>
              </a:rPr>
              <a:t>với </a:t>
            </a:r>
            <a:r>
              <a:rPr lang="en-US" sz="2800" u="sng">
                <a:solidFill>
                  <a:schemeClr val="tx2">
                    <a:lumMod val="75000"/>
                  </a:schemeClr>
                </a:solidFill>
                <a:effectLst/>
                <a:latin typeface="Times New Roman" panose="02020603050405020304" pitchFamily="18" charset="0"/>
                <a:ea typeface="Calibri" panose="020F0502020204030204" pitchFamily="34" charset="0"/>
              </a:rPr>
              <a:t>độ biến dạng </a:t>
            </a:r>
            <a:r>
              <a:rPr lang="en-US" sz="2800">
                <a:solidFill>
                  <a:schemeClr val="tx2">
                    <a:lumMod val="75000"/>
                  </a:schemeClr>
                </a:solidFill>
                <a:effectLst/>
                <a:latin typeface="Times New Roman" panose="02020603050405020304" pitchFamily="18" charset="0"/>
                <a:ea typeface="Calibri" panose="020F0502020204030204" pitchFamily="34" charset="0"/>
              </a:rPr>
              <a:t>của lò xo.</a:t>
            </a:r>
            <a:endParaRPr lang="vi-VN" sz="2800">
              <a:solidFill>
                <a:schemeClr val="tx2">
                  <a:lumMod val="75000"/>
                </a:schemeClr>
              </a:solidFill>
            </a:endParaRPr>
          </a:p>
        </p:txBody>
      </p:sp>
      <p:sp>
        <p:nvSpPr>
          <p:cNvPr id="10" name="Google Shape;1409;p52" descr="24 Trang Thu">
            <a:extLst>
              <a:ext uri="{FF2B5EF4-FFF2-40B4-BE49-F238E27FC236}">
                <a16:creationId xmlns:a16="http://schemas.microsoft.com/office/drawing/2014/main" id="{2BEDB453-83F4-59F0-8EC2-147A3DDF2D14}"/>
              </a:ext>
            </a:extLst>
          </p:cNvPr>
          <p:cNvSpPr/>
          <p:nvPr/>
        </p:nvSpPr>
        <p:spPr>
          <a:xfrm>
            <a:off x="6933709" y="2909478"/>
            <a:ext cx="1966780" cy="618136"/>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9DDD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1" name="Group 10" descr="24 Trang Thu">
            <a:extLst>
              <a:ext uri="{FF2B5EF4-FFF2-40B4-BE49-F238E27FC236}">
                <a16:creationId xmlns:a16="http://schemas.microsoft.com/office/drawing/2014/main" id="{817BE385-24DB-A05F-D633-3984DEB7B902}"/>
              </a:ext>
            </a:extLst>
          </p:cNvPr>
          <p:cNvGrpSpPr/>
          <p:nvPr/>
        </p:nvGrpSpPr>
        <p:grpSpPr>
          <a:xfrm>
            <a:off x="5794828" y="2622888"/>
            <a:ext cx="3235625" cy="1013582"/>
            <a:chOff x="-910353" y="1422067"/>
            <a:chExt cx="3307828" cy="1254330"/>
          </a:xfrm>
        </p:grpSpPr>
        <p:sp>
          <p:nvSpPr>
            <p:cNvPr id="12" name="Google Shape;1410;p52">
              <a:extLst>
                <a:ext uri="{FF2B5EF4-FFF2-40B4-BE49-F238E27FC236}">
                  <a16:creationId xmlns:a16="http://schemas.microsoft.com/office/drawing/2014/main" id="{FBE91C47-7125-6386-8A24-C8EABA217D9A}"/>
                </a:ext>
              </a:extLst>
            </p:cNvPr>
            <p:cNvSpPr/>
            <p:nvPr/>
          </p:nvSpPr>
          <p:spPr>
            <a:xfrm>
              <a:off x="84558" y="1647305"/>
              <a:ext cx="2216573" cy="1029092"/>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14;p52">
              <a:extLst>
                <a:ext uri="{FF2B5EF4-FFF2-40B4-BE49-F238E27FC236}">
                  <a16:creationId xmlns:a16="http://schemas.microsoft.com/office/drawing/2014/main" id="{8B87C2CD-BD44-119B-B4D7-C4457870EA80}"/>
                </a:ext>
              </a:extLst>
            </p:cNvPr>
            <p:cNvSpPr/>
            <p:nvPr/>
          </p:nvSpPr>
          <p:spPr>
            <a:xfrm rot="15823740" flipH="1" flipV="1">
              <a:off x="-445819" y="957533"/>
              <a:ext cx="481484" cy="1410551"/>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316;p45">
              <a:extLst>
                <a:ext uri="{FF2B5EF4-FFF2-40B4-BE49-F238E27FC236}">
                  <a16:creationId xmlns:a16="http://schemas.microsoft.com/office/drawing/2014/main" id="{2C6C36AE-1777-DF4E-6C9A-0B5B02E81232}"/>
                </a:ext>
              </a:extLst>
            </p:cNvPr>
            <p:cNvSpPr txBox="1">
              <a:spLocks/>
            </p:cNvSpPr>
            <p:nvPr/>
          </p:nvSpPr>
          <p:spPr>
            <a:xfrm>
              <a:off x="253942" y="1854937"/>
              <a:ext cx="2143533" cy="6867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vi-VN" sz="2400" b="1" i="0" u="none" strike="noStrike" kern="0" cap="none" spc="0" normalizeH="0" baseline="0" noProof="0">
                  <a:ln>
                    <a:noFill/>
                  </a:ln>
                  <a:solidFill>
                    <a:srgbClr val="F67A62">
                      <a:lumMod val="75000"/>
                    </a:srgbClr>
                  </a:solidFill>
                  <a:effectLst/>
                  <a:uLnTx/>
                  <a:uFillTx/>
                  <a:latin typeface="+mj-lt"/>
                  <a:cs typeface="Amatic SC" panose="00000500000000000000" pitchFamily="2" charset="-79"/>
                  <a:sym typeface="Arial"/>
                </a:rPr>
                <a:t>BIỂU THỨC</a:t>
              </a:r>
            </a:p>
          </p:txBody>
        </p:sp>
      </p:grpSp>
      <mc:AlternateContent xmlns:mc="http://schemas.openxmlformats.org/markup-compatibility/2006">
        <mc:Choice xmlns:a14="http://schemas.microsoft.com/office/drawing/2010/main" Requires="a14">
          <p:sp>
            <p:nvSpPr>
              <p:cNvPr id="3" name="TextBox 2" descr="24 Trang Thu">
                <a:extLst>
                  <a:ext uri="{FF2B5EF4-FFF2-40B4-BE49-F238E27FC236}">
                    <a16:creationId xmlns:a16="http://schemas.microsoft.com/office/drawing/2014/main" id="{3CE62D9D-77EC-5486-312B-F3A7C8ACB280}"/>
                  </a:ext>
                </a:extLst>
              </p:cNvPr>
              <p:cNvSpPr txBox="1"/>
              <p:nvPr/>
            </p:nvSpPr>
            <p:spPr>
              <a:xfrm>
                <a:off x="1238787" y="3741053"/>
                <a:ext cx="7191938" cy="1384995"/>
              </a:xfrm>
              <a:prstGeom prst="rect">
                <a:avLst/>
              </a:prstGeom>
              <a:noFill/>
            </p:spPr>
            <p:txBody>
              <a:bodyPr wrap="square">
                <a:spAutoFit/>
              </a:bodyPr>
              <a:lstStyle/>
              <a:p>
                <a:pPr marL="0" marR="0" algn="just">
                  <a:spcBef>
                    <a:spcPts val="0"/>
                  </a:spcBef>
                </a:pPr>
                <a14:m>
                  <m:oMath xmlns:m="http://schemas.openxmlformats.org/officeDocument/2006/math">
                    <m:r>
                      <a:rPr lang="en-US" sz="2800" i="1" kern="100">
                        <a:solidFill>
                          <a:schemeClr val="bg2">
                            <a:lumMod val="90000"/>
                            <a:lumOff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i="1" kern="100">
                        <a:solidFill>
                          <a:schemeClr val="bg2">
                            <a:lumMod val="90000"/>
                            <a:lumOff val="10000"/>
                          </a:schemeClr>
                        </a:solidFill>
                        <a:effectLst/>
                        <a:latin typeface="Cambria Math" panose="02040503050406030204" pitchFamily="18" charset="0"/>
                        <a:ea typeface="Calibri" panose="020F0502020204030204" pitchFamily="34" charset="0"/>
                        <a:cs typeface="Times New Roman" panose="02020603050405020304" pitchFamily="18" charset="0"/>
                      </a:rPr>
                      <m:t>𝑙</m:t>
                    </m:r>
                  </m:oMath>
                </a14:m>
                <a:r>
                  <a:rPr lang="en-US" sz="2800" kern="100">
                    <a:solidFill>
                      <a:schemeClr val="bg2">
                        <a:lumMod val="90000"/>
                        <a:lumOff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là độ biến dạng của lò xo (m)</a:t>
                </a:r>
              </a:p>
              <a:p>
                <a:pPr marL="0" marR="0" algn="just">
                  <a:spcBef>
                    <a:spcPts val="0"/>
                  </a:spcBef>
                </a:pPr>
                <a14:m>
                  <m:oMath xmlns:m="http://schemas.openxmlformats.org/officeDocument/2006/math">
                    <m:sSub>
                      <m:sSubPr>
                        <m:ctrlPr>
                          <a:rPr kumimoji="0" lang="vi-VN" sz="2800" b="0" i="1" u="none" strike="noStrike" kern="0" cap="none" spc="0" normalizeH="0" baseline="0" noProof="0" smtClean="0">
                            <a:ln>
                              <a:noFill/>
                            </a:ln>
                            <a:solidFill>
                              <a:schemeClr val="bg2">
                                <a:lumMod val="90000"/>
                                <a:lumOff val="10000"/>
                              </a:schemeClr>
                            </a:solidFill>
                            <a:effectLst/>
                            <a:uLnTx/>
                            <a:uFillTx/>
                            <a:latin typeface="Cambria Math" panose="02040503050406030204" pitchFamily="18" charset="0"/>
                            <a:sym typeface="Arial"/>
                          </a:rPr>
                        </m:ctrlPr>
                      </m:sSubPr>
                      <m:e>
                        <m:r>
                          <a:rPr kumimoji="0" lang="vi-VN" sz="2800" b="0" i="1" u="none" strike="noStrike" kern="0" cap="none" spc="0" normalizeH="0" baseline="0" noProof="0">
                            <a:ln>
                              <a:noFill/>
                            </a:ln>
                            <a:solidFill>
                              <a:schemeClr val="bg2">
                                <a:lumMod val="90000"/>
                                <a:lumOff val="10000"/>
                              </a:schemeClr>
                            </a:solidFill>
                            <a:effectLst/>
                            <a:uLnTx/>
                            <a:uFillTx/>
                            <a:latin typeface="Cambria Math" panose="02040503050406030204" pitchFamily="18" charset="0"/>
                            <a:sym typeface="Arial"/>
                          </a:rPr>
                          <m:t>𝐹</m:t>
                        </m:r>
                      </m:e>
                      <m:sub>
                        <m:r>
                          <a:rPr kumimoji="0" lang="vi-VN" sz="2800" b="0" i="0" u="none" strike="noStrike" kern="0" cap="none" spc="0" normalizeH="0" baseline="0" noProof="0">
                            <a:ln>
                              <a:noFill/>
                            </a:ln>
                            <a:solidFill>
                              <a:schemeClr val="bg2">
                                <a:lumMod val="90000"/>
                                <a:lumOff val="10000"/>
                              </a:schemeClr>
                            </a:solidFill>
                            <a:effectLst/>
                            <a:uLnTx/>
                            <a:uFillTx/>
                            <a:latin typeface="Cambria Math" panose="02040503050406030204" pitchFamily="18" charset="0"/>
                            <a:sym typeface="Arial"/>
                          </a:rPr>
                          <m:t>đ</m:t>
                        </m:r>
                        <m:r>
                          <a:rPr kumimoji="0" lang="vi-VN" sz="2800" b="0" i="1" u="none" strike="noStrike" kern="0" cap="none" spc="0" normalizeH="0" baseline="0" noProof="0">
                            <a:ln>
                              <a:noFill/>
                            </a:ln>
                            <a:solidFill>
                              <a:schemeClr val="bg2">
                                <a:lumMod val="90000"/>
                                <a:lumOff val="10000"/>
                              </a:schemeClr>
                            </a:solidFill>
                            <a:effectLst/>
                            <a:uLnTx/>
                            <a:uFillTx/>
                            <a:latin typeface="Cambria Math" panose="02040503050406030204" pitchFamily="18" charset="0"/>
                            <a:sym typeface="Arial"/>
                          </a:rPr>
                          <m:t>h</m:t>
                        </m:r>
                      </m:sub>
                    </m:sSub>
                  </m:oMath>
                </a14:m>
                <a:r>
                  <a:rPr lang="vi-VN" sz="2800" kern="100">
                    <a:solidFill>
                      <a:schemeClr val="bg2">
                        <a:lumMod val="90000"/>
                        <a:lumOff val="10000"/>
                      </a:schemeClr>
                    </a:solidFill>
                    <a:effectLst/>
                    <a:latin typeface="+mj-lt"/>
                    <a:ea typeface="Calibri" panose="020F0502020204030204" pitchFamily="34" charset="0"/>
                    <a:cs typeface="Times New Roman" panose="02020603050405020304" pitchFamily="18" charset="0"/>
                  </a:rPr>
                  <a:t>: là lực đàn hồi (N)</a:t>
                </a:r>
                <a:endParaRPr lang="en-US" sz="2800" kern="100">
                  <a:solidFill>
                    <a:schemeClr val="bg2">
                      <a:lumMod val="90000"/>
                      <a:lumOff val="10000"/>
                    </a:schemeClr>
                  </a:solidFill>
                  <a:effectLst/>
                  <a:latin typeface="+mj-lt"/>
                  <a:ea typeface="Calibri" panose="020F0502020204030204" pitchFamily="34" charset="0"/>
                  <a:cs typeface="Times New Roman" panose="02020603050405020304" pitchFamily="18" charset="0"/>
                </a:endParaRPr>
              </a:p>
              <a:p>
                <a:pPr algn="just"/>
                <a:r>
                  <a:rPr lang="en-US" sz="2800" kern="100">
                    <a:solidFill>
                      <a:schemeClr val="bg2">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k: là hệ số đàn hồi hoặc độ cứng của lò xo (N/m)</a:t>
                </a:r>
              </a:p>
            </p:txBody>
          </p:sp>
        </mc:Choice>
        <mc:Fallback>
          <p:sp>
            <p:nvSpPr>
              <p:cNvPr id="3" name="TextBox 2" descr="24 Trang Thu">
                <a:extLst>
                  <a:ext uri="{FF2B5EF4-FFF2-40B4-BE49-F238E27FC236}">
                    <a16:creationId xmlns:a16="http://schemas.microsoft.com/office/drawing/2014/main" id="{3CE62D9D-77EC-5486-312B-F3A7C8ACB280}"/>
                  </a:ext>
                </a:extLst>
              </p:cNvPr>
              <p:cNvSpPr txBox="1">
                <a:spLocks noRot="1" noChangeAspect="1" noMove="1" noResize="1" noEditPoints="1" noAdjustHandles="1" noChangeArrowheads="1" noChangeShapeType="1" noTextEdit="1"/>
              </p:cNvSpPr>
              <p:nvPr/>
            </p:nvSpPr>
            <p:spPr>
              <a:xfrm>
                <a:off x="1238787" y="3741053"/>
                <a:ext cx="7191938" cy="1384995"/>
              </a:xfrm>
              <a:prstGeom prst="rect">
                <a:avLst/>
              </a:prstGeom>
              <a:blipFill>
                <a:blip r:embed="rId3"/>
                <a:stretch>
                  <a:fillRect l="-1695" t="-4846" r="-508" b="-11454"/>
                </a:stretch>
              </a:blipFill>
            </p:spPr>
            <p:txBody>
              <a:bodyPr/>
              <a:lstStyle/>
              <a:p>
                <a:r>
                  <a:rPr lang="vi-VN">
                    <a:noFill/>
                  </a:rPr>
                  <a:t> </a:t>
                </a:r>
              </a:p>
            </p:txBody>
          </p:sp>
        </mc:Fallback>
      </mc:AlternateContent>
    </p:spTree>
    <p:extLst>
      <p:ext uri="{BB962C8B-B14F-4D97-AF65-F5344CB8AC3E}">
        <p14:creationId xmlns:p14="http://schemas.microsoft.com/office/powerpoint/2010/main" val="251428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9" grpId="0"/>
      <p:bldP spid="10"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09;p52" descr="24 Trang Thu">
            <a:extLst>
              <a:ext uri="{FF2B5EF4-FFF2-40B4-BE49-F238E27FC236}">
                <a16:creationId xmlns:a16="http://schemas.microsoft.com/office/drawing/2014/main" id="{693686B8-53FA-22EB-24E7-29570918E591}"/>
              </a:ext>
            </a:extLst>
          </p:cNvPr>
          <p:cNvSpPr/>
          <p:nvPr/>
        </p:nvSpPr>
        <p:spPr>
          <a:xfrm>
            <a:off x="132526" y="436171"/>
            <a:ext cx="1536899" cy="1832087"/>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rgbClr val="9DDD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roup 4" descr="24 Trang Thu">
            <a:extLst>
              <a:ext uri="{FF2B5EF4-FFF2-40B4-BE49-F238E27FC236}">
                <a16:creationId xmlns:a16="http://schemas.microsoft.com/office/drawing/2014/main" id="{5C616EC1-729F-7B8D-43E9-49A0257C30EB}"/>
              </a:ext>
            </a:extLst>
          </p:cNvPr>
          <p:cNvGrpSpPr/>
          <p:nvPr/>
        </p:nvGrpSpPr>
        <p:grpSpPr>
          <a:xfrm>
            <a:off x="19316" y="-37348"/>
            <a:ext cx="2112871" cy="2305608"/>
            <a:chOff x="84558" y="1309889"/>
            <a:chExt cx="2709175" cy="1366508"/>
          </a:xfrm>
        </p:grpSpPr>
        <p:sp>
          <p:nvSpPr>
            <p:cNvPr id="6" name="Google Shape;1410;p52">
              <a:extLst>
                <a:ext uri="{FF2B5EF4-FFF2-40B4-BE49-F238E27FC236}">
                  <a16:creationId xmlns:a16="http://schemas.microsoft.com/office/drawing/2014/main" id="{77D5B515-FA89-3AEE-F5EE-167627FE42C3}"/>
                </a:ext>
              </a:extLst>
            </p:cNvPr>
            <p:cNvSpPr/>
            <p:nvPr/>
          </p:nvSpPr>
          <p:spPr>
            <a:xfrm>
              <a:off x="84558" y="1647305"/>
              <a:ext cx="2216573" cy="1029092"/>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 name="Google Shape;1414;p52">
              <a:extLst>
                <a:ext uri="{FF2B5EF4-FFF2-40B4-BE49-F238E27FC236}">
                  <a16:creationId xmlns:a16="http://schemas.microsoft.com/office/drawing/2014/main" id="{7699F5A7-76C2-BD9B-9B9B-21D50803AE60}"/>
                </a:ext>
              </a:extLst>
            </p:cNvPr>
            <p:cNvSpPr/>
            <p:nvPr/>
          </p:nvSpPr>
          <p:spPr>
            <a:xfrm rot="15823740" flipH="1">
              <a:off x="1975674" y="953994"/>
              <a:ext cx="462163" cy="1173954"/>
            </a:xfrm>
            <a:custGeom>
              <a:avLst/>
              <a:gdLst/>
              <a:ahLst/>
              <a:cxnLst/>
              <a:rect l="l" t="t" r="r" b="b"/>
              <a:pathLst>
                <a:path w="12651" h="21856" extrusionOk="0">
                  <a:moveTo>
                    <a:pt x="10782" y="19711"/>
                  </a:moveTo>
                  <a:cubicBezTo>
                    <a:pt x="11029" y="19957"/>
                    <a:pt x="11296" y="20224"/>
                    <a:pt x="11542" y="20553"/>
                  </a:cubicBezTo>
                  <a:cubicBezTo>
                    <a:pt x="11296" y="20470"/>
                    <a:pt x="11111" y="20388"/>
                    <a:pt x="10864" y="20306"/>
                  </a:cubicBezTo>
                  <a:cubicBezTo>
                    <a:pt x="10782" y="20142"/>
                    <a:pt x="10597" y="19957"/>
                    <a:pt x="10515" y="19793"/>
                  </a:cubicBezTo>
                  <a:lnTo>
                    <a:pt x="10597" y="19793"/>
                  </a:lnTo>
                  <a:cubicBezTo>
                    <a:pt x="10680" y="19793"/>
                    <a:pt x="10782" y="19793"/>
                    <a:pt x="10782" y="19711"/>
                  </a:cubicBezTo>
                  <a:close/>
                  <a:moveTo>
                    <a:pt x="6982" y="1"/>
                  </a:moveTo>
                  <a:cubicBezTo>
                    <a:pt x="6963" y="1"/>
                    <a:pt x="6943" y="6"/>
                    <a:pt x="6921" y="16"/>
                  </a:cubicBezTo>
                  <a:cubicBezTo>
                    <a:pt x="2568" y="1824"/>
                    <a:pt x="1" y="6875"/>
                    <a:pt x="843" y="11496"/>
                  </a:cubicBezTo>
                  <a:cubicBezTo>
                    <a:pt x="1787" y="16712"/>
                    <a:pt x="5812" y="19279"/>
                    <a:pt x="10433" y="20737"/>
                  </a:cubicBezTo>
                  <a:cubicBezTo>
                    <a:pt x="10433" y="20819"/>
                    <a:pt x="10433" y="20819"/>
                    <a:pt x="10515" y="20819"/>
                  </a:cubicBezTo>
                  <a:cubicBezTo>
                    <a:pt x="10515" y="20902"/>
                    <a:pt x="10597" y="20984"/>
                    <a:pt x="10597" y="20984"/>
                  </a:cubicBezTo>
                  <a:cubicBezTo>
                    <a:pt x="10084" y="21169"/>
                    <a:pt x="9571" y="21251"/>
                    <a:pt x="8975" y="21333"/>
                  </a:cubicBezTo>
                  <a:cubicBezTo>
                    <a:pt x="8652" y="21409"/>
                    <a:pt x="8786" y="21855"/>
                    <a:pt x="9069" y="21855"/>
                  </a:cubicBezTo>
                  <a:cubicBezTo>
                    <a:pt x="9092" y="21855"/>
                    <a:pt x="9115" y="21852"/>
                    <a:pt x="9139" y="21846"/>
                  </a:cubicBezTo>
                  <a:cubicBezTo>
                    <a:pt x="9838" y="21764"/>
                    <a:pt x="10515" y="21682"/>
                    <a:pt x="11111" y="21579"/>
                  </a:cubicBezTo>
                  <a:cubicBezTo>
                    <a:pt x="11166" y="21610"/>
                    <a:pt x="11220" y="21622"/>
                    <a:pt x="11270" y="21622"/>
                  </a:cubicBezTo>
                  <a:cubicBezTo>
                    <a:pt x="11387" y="21622"/>
                    <a:pt x="11484" y="21555"/>
                    <a:pt x="11542" y="21497"/>
                  </a:cubicBezTo>
                  <a:cubicBezTo>
                    <a:pt x="11809" y="21497"/>
                    <a:pt x="12055" y="21415"/>
                    <a:pt x="12405" y="21415"/>
                  </a:cubicBezTo>
                  <a:cubicBezTo>
                    <a:pt x="12569" y="21333"/>
                    <a:pt x="12651" y="21066"/>
                    <a:pt x="12569" y="20984"/>
                  </a:cubicBezTo>
                  <a:cubicBezTo>
                    <a:pt x="11891" y="19875"/>
                    <a:pt x="11111" y="19012"/>
                    <a:pt x="10002" y="18417"/>
                  </a:cubicBezTo>
                  <a:cubicBezTo>
                    <a:pt x="9959" y="18402"/>
                    <a:pt x="9915" y="18396"/>
                    <a:pt x="9872" y="18396"/>
                  </a:cubicBezTo>
                  <a:cubicBezTo>
                    <a:pt x="9672" y="18396"/>
                    <a:pt x="9503" y="18546"/>
                    <a:pt x="9571" y="18766"/>
                  </a:cubicBezTo>
                  <a:cubicBezTo>
                    <a:pt x="9571" y="18930"/>
                    <a:pt x="9653" y="19115"/>
                    <a:pt x="9653" y="19197"/>
                  </a:cubicBezTo>
                  <a:cubicBezTo>
                    <a:pt x="9406" y="19279"/>
                    <a:pt x="9324" y="19526"/>
                    <a:pt x="9488" y="19711"/>
                  </a:cubicBezTo>
                  <a:cubicBezTo>
                    <a:pt x="9571" y="19793"/>
                    <a:pt x="9571" y="19875"/>
                    <a:pt x="9653" y="19957"/>
                  </a:cubicBezTo>
                  <a:cubicBezTo>
                    <a:pt x="5895" y="18499"/>
                    <a:pt x="2568" y="16363"/>
                    <a:pt x="1541" y="12092"/>
                  </a:cubicBezTo>
                  <a:cubicBezTo>
                    <a:pt x="247" y="7204"/>
                    <a:pt x="2896" y="2768"/>
                    <a:pt x="7004" y="283"/>
                  </a:cubicBezTo>
                  <a:cubicBezTo>
                    <a:pt x="7164" y="212"/>
                    <a:pt x="7108" y="1"/>
                    <a:pt x="6982" y="1"/>
                  </a:cubicBezTo>
                  <a:close/>
                </a:path>
              </a:pathLst>
            </a:custGeom>
            <a:solidFill>
              <a:srgbClr val="0029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 name="Google Shape;1316;p45">
              <a:extLst>
                <a:ext uri="{FF2B5EF4-FFF2-40B4-BE49-F238E27FC236}">
                  <a16:creationId xmlns:a16="http://schemas.microsoft.com/office/drawing/2014/main" id="{FB1C736E-C584-25C4-4EB4-A29864B6B438}"/>
                </a:ext>
              </a:extLst>
            </p:cNvPr>
            <p:cNvSpPr txBox="1">
              <a:spLocks/>
            </p:cNvSpPr>
            <p:nvPr/>
          </p:nvSpPr>
          <p:spPr>
            <a:xfrm>
              <a:off x="335698" y="1733433"/>
              <a:ext cx="2015490" cy="8154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lang="en-US" sz="2400" b="1">
                  <a:solidFill>
                    <a:srgbClr val="F67A62">
                      <a:lumMod val="75000"/>
                    </a:srgbClr>
                  </a:solidFill>
                  <a:latin typeface="+mj-lt"/>
                  <a:cs typeface="Amatic SC" panose="00000500000000000000" pitchFamily="2" charset="-79"/>
                </a:rPr>
                <a:t>Đặc điểm của lực đàn hồi</a:t>
              </a:r>
              <a:endParaRPr kumimoji="0" lang="vi-VN" sz="2400" b="1" i="0" u="none" strike="noStrike" kern="0" cap="none" spc="0" normalizeH="0" baseline="0" noProof="0">
                <a:ln>
                  <a:noFill/>
                </a:ln>
                <a:solidFill>
                  <a:srgbClr val="F67A62">
                    <a:lumMod val="75000"/>
                  </a:srgbClr>
                </a:solidFill>
                <a:effectLst/>
                <a:uLnTx/>
                <a:uFillTx/>
                <a:latin typeface="+mj-lt"/>
                <a:cs typeface="Amatic SC" panose="00000500000000000000" pitchFamily="2" charset="-79"/>
                <a:sym typeface="Arial"/>
              </a:endParaRPr>
            </a:p>
          </p:txBody>
        </p:sp>
      </p:grpSp>
      <p:sp>
        <p:nvSpPr>
          <p:cNvPr id="15" name="Rectangle: Diagonal Corners Snipped 14" descr="24 Trang Thu">
            <a:extLst>
              <a:ext uri="{FF2B5EF4-FFF2-40B4-BE49-F238E27FC236}">
                <a16:creationId xmlns:a16="http://schemas.microsoft.com/office/drawing/2014/main" id="{AD70B9E6-12E1-8699-743F-6A2843ADBE58}"/>
              </a:ext>
            </a:extLst>
          </p:cNvPr>
          <p:cNvSpPr/>
          <p:nvPr/>
        </p:nvSpPr>
        <p:spPr>
          <a:xfrm flipH="1">
            <a:off x="1958482" y="885875"/>
            <a:ext cx="6743066" cy="4010590"/>
          </a:xfrm>
          <a:prstGeom prst="snip2DiagRect">
            <a:avLst>
              <a:gd name="adj1" fmla="val 0"/>
              <a:gd name="adj2" fmla="val 11518"/>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Lực đàn hồi</a:t>
            </a: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có</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471488" marR="0" lvl="0" indent="-471488" algn="just" defTabSz="914400" rtl="0" eaLnBrk="1" fontAlgn="auto" latinLnBrk="0" hangingPunct="1">
              <a:spcBef>
                <a:spcPts val="0"/>
              </a:spcBef>
              <a:spcAft>
                <a:spcPts val="0"/>
              </a:spcAft>
              <a:buClrTx/>
              <a:buSzTx/>
              <a:buFontTx/>
              <a:buNone/>
              <a:tabLst/>
              <a:defRPr/>
            </a:pPr>
            <a:r>
              <a:rPr lang="vi-VN" sz="2800" b="1">
                <a:solidFill>
                  <a:schemeClr val="accent6"/>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2800" kern="1200">
                <a:solidFill>
                  <a:schemeClr val="tx1"/>
                </a:solidFill>
                <a:latin typeface="Arial" panose="020B0604020202020204" pitchFamily="34" charset="0"/>
                <a:ea typeface="Times New Roman" panose="02020603050405020304" pitchFamily="18" charset="0"/>
                <a:cs typeface="Arial" panose="020B0604020202020204" pitchFamily="34" charset="0"/>
              </a:rPr>
              <a:t>Đ</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iểm đặt ở hai đầu lò xo tại điểm tiếp xúc với vật </a:t>
            </a: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gây</a:t>
            </a:r>
            <a:r>
              <a:rPr kumimoji="0" lang="en-US" sz="28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biến dạng</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471488" marR="0" lvl="0" indent="-471488" algn="just" defTabSz="914400" rtl="0" eaLnBrk="1" fontAlgn="auto" latinLnBrk="0" hangingPunct="1">
              <a:spcBef>
                <a:spcPts val="0"/>
              </a:spcBef>
              <a:spcAft>
                <a:spcPts val="0"/>
              </a:spcAft>
              <a:buClrTx/>
              <a:buSzTx/>
              <a:buFontTx/>
              <a:buNone/>
              <a:tabLst/>
              <a:defRPr/>
            </a:pPr>
            <a:r>
              <a:rPr lang="vi-VN" sz="2800" b="1">
                <a:solidFill>
                  <a:srgbClr val="FEBC3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Hướng ngược với hướng của ngoại lực gây biến dạng.</a:t>
            </a:r>
            <a:endParaRPr kumimoji="0" lang="en-US"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71488" marR="0" lvl="0" indent="-471488" algn="just" defTabSz="914400" rtl="0" eaLnBrk="1" fontAlgn="auto" latinLnBrk="0" hangingPunct="1">
              <a:spcBef>
                <a:spcPts val="0"/>
              </a:spcBef>
              <a:spcAft>
                <a:spcPts val="0"/>
              </a:spcAft>
              <a:buClrTx/>
              <a:buSzTx/>
              <a:buFontTx/>
              <a:buNone/>
              <a:tabLst/>
              <a:defRPr/>
            </a:pPr>
            <a:r>
              <a:rPr lang="vi-VN" sz="2800" b="1">
                <a:solidFill>
                  <a:srgbClr val="A883BD"/>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Độ lớn của lực đàn hồi của lò xo </a:t>
            </a:r>
            <a:r>
              <a:rPr kumimoji="0" lang="en-US"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tuân</a:t>
            </a:r>
            <a:r>
              <a:rPr kumimoji="0" lang="en-US" sz="2800" b="0" i="0" u="none" strike="noStrike" kern="1200" cap="none" spc="0" normalizeH="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theo định luật Hooke:</a:t>
            </a:r>
          </a:p>
          <a:p>
            <a:pPr lvl="0" algn="ctr">
              <a:buClrTx/>
              <a:defRPr/>
            </a:pPr>
            <a:r>
              <a:rPr lang="vi-VN" sz="2800" kern="1200">
                <a:solidFill>
                  <a:schemeClr val="tx1"/>
                </a:solidFill>
                <a:ea typeface="Times New Roman" panose="02020603050405020304" pitchFamily="18" charset="0"/>
                <a:cs typeface="Arial" panose="020B0604020202020204" pitchFamily="34" charset="0"/>
              </a:rPr>
              <a:t>F</a:t>
            </a:r>
            <a:r>
              <a:rPr lang="vi-VN" sz="2800" kern="1200" baseline="-25000">
                <a:solidFill>
                  <a:schemeClr val="tx1"/>
                </a:solidFill>
                <a:ea typeface="Times New Roman" panose="02020603050405020304" pitchFamily="18" charset="0"/>
                <a:cs typeface="Arial" panose="020B0604020202020204" pitchFamily="34" charset="0"/>
              </a:rPr>
              <a:t>dh</a:t>
            </a:r>
            <a:r>
              <a:rPr lang="en-US" sz="2800" kern="1200">
                <a:solidFill>
                  <a:schemeClr val="tx1"/>
                </a:solidFill>
                <a:ea typeface="Times New Roman" panose="02020603050405020304" pitchFamily="18" charset="0"/>
                <a:cs typeface="Arial" panose="020B0604020202020204" pitchFamily="34" charset="0"/>
              </a:rPr>
              <a:t> </a:t>
            </a:r>
            <a:r>
              <a:rPr lang="vi-VN" sz="2800" kern="1200">
                <a:solidFill>
                  <a:schemeClr val="tx1"/>
                </a:solidFill>
                <a:ea typeface="Times New Roman" panose="02020603050405020304" pitchFamily="18" charset="0"/>
                <a:cs typeface="Arial" panose="020B0604020202020204" pitchFamily="34" charset="0"/>
              </a:rPr>
              <a:t>=</a:t>
            </a:r>
            <a:r>
              <a:rPr lang="en-US" sz="2800" kern="1200">
                <a:solidFill>
                  <a:schemeClr val="tx1"/>
                </a:solidFill>
                <a:ea typeface="Times New Roman" panose="02020603050405020304" pitchFamily="18" charset="0"/>
                <a:cs typeface="Arial" panose="020B0604020202020204" pitchFamily="34" charset="0"/>
              </a:rPr>
              <a:t> </a:t>
            </a:r>
            <a:r>
              <a:rPr lang="vi-VN" sz="2800" kern="1200">
                <a:solidFill>
                  <a:schemeClr val="tx1"/>
                </a:solidFill>
                <a:ea typeface="Times New Roman" panose="02020603050405020304" pitchFamily="18" charset="0"/>
                <a:cs typeface="Arial" panose="020B0604020202020204" pitchFamily="34" charset="0"/>
              </a:rPr>
              <a:t>k.|∆l|</a:t>
            </a:r>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7" name="Oval 4" descr="24 Trang Thu">
            <a:extLst>
              <a:ext uri="{FF2B5EF4-FFF2-40B4-BE49-F238E27FC236}">
                <a16:creationId xmlns:a16="http://schemas.microsoft.com/office/drawing/2014/main" id="{57A93520-5130-30EF-F70D-DE16529B5459}"/>
              </a:ext>
            </a:extLst>
          </p:cNvPr>
          <p:cNvSpPr>
            <a:spLocks noChangeArrowheads="1"/>
          </p:cNvSpPr>
          <p:nvPr/>
        </p:nvSpPr>
        <p:spPr bwMode="auto">
          <a:xfrm>
            <a:off x="1875692" y="822858"/>
            <a:ext cx="698738" cy="702220"/>
          </a:xfrm>
          <a:prstGeom prst="ellipse">
            <a:avLst/>
          </a:prstGeom>
          <a:solidFill>
            <a:srgbClr val="FEBC30"/>
          </a:solidFill>
          <a:ln w="9525">
            <a:noFill/>
            <a:round/>
            <a:headEnd/>
            <a:tailEnd/>
          </a:ln>
        </p:spPr>
        <p:txBody>
          <a:bodyPr lIns="91431" tIns="45715" rIns="91431" bIns="4571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2F2F2"/>
              </a:solidFill>
              <a:effectLst/>
              <a:uLnTx/>
              <a:uFillTx/>
              <a:latin typeface="Calibri" pitchFamily="34" charset="0"/>
              <a:ea typeface="等线" panose="02010600030101010101" pitchFamily="2" charset="-122"/>
              <a:cs typeface="+mn-cs"/>
              <a:sym typeface="Calibri" pitchFamily="34" charset="0"/>
            </a:endParaRPr>
          </a:p>
        </p:txBody>
      </p:sp>
      <p:grpSp>
        <p:nvGrpSpPr>
          <p:cNvPr id="18" name="Group 20" descr="24 Trang Thu">
            <a:extLst>
              <a:ext uri="{FF2B5EF4-FFF2-40B4-BE49-F238E27FC236}">
                <a16:creationId xmlns:a16="http://schemas.microsoft.com/office/drawing/2014/main" id="{C4AE868D-BC1E-4827-9D15-2CD3F961E863}"/>
              </a:ext>
            </a:extLst>
          </p:cNvPr>
          <p:cNvGrpSpPr>
            <a:grpSpLocks/>
          </p:cNvGrpSpPr>
          <p:nvPr/>
        </p:nvGrpSpPr>
        <p:grpSpPr bwMode="auto">
          <a:xfrm>
            <a:off x="2042437" y="974366"/>
            <a:ext cx="391152" cy="394635"/>
            <a:chOff x="0" y="0"/>
            <a:chExt cx="401822" cy="404317"/>
          </a:xfrm>
        </p:grpSpPr>
        <p:sp>
          <p:nvSpPr>
            <p:cNvPr id="19" name="Freeform 42">
              <a:extLst>
                <a:ext uri="{FF2B5EF4-FFF2-40B4-BE49-F238E27FC236}">
                  <a16:creationId xmlns:a16="http://schemas.microsoft.com/office/drawing/2014/main" id="{0D16D9CB-6899-F60F-0E83-E6FC63824839}"/>
                </a:ext>
              </a:extLst>
            </p:cNvPr>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F2F2"/>
                </a:solidFill>
                <a:effectLst/>
                <a:uLnTx/>
                <a:uFillTx/>
                <a:latin typeface="Calibri" pitchFamily="34" charset="0"/>
                <a:ea typeface="等线" panose="02010600030101010101" pitchFamily="2" charset="-122"/>
                <a:cs typeface="+mn-cs"/>
                <a:sym typeface="Calibri" pitchFamily="34" charset="0"/>
              </a:endParaRPr>
            </a:p>
          </p:txBody>
        </p:sp>
        <p:sp>
          <p:nvSpPr>
            <p:cNvPr id="20" name="Freeform 43">
              <a:extLst>
                <a:ext uri="{FF2B5EF4-FFF2-40B4-BE49-F238E27FC236}">
                  <a16:creationId xmlns:a16="http://schemas.microsoft.com/office/drawing/2014/main" id="{4930906F-7DA5-44AA-1F2F-0373FC699C21}"/>
                </a:ext>
              </a:extLst>
            </p:cNvPr>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F2F2"/>
                </a:solidFill>
                <a:effectLst/>
                <a:uLnTx/>
                <a:uFillTx/>
                <a:latin typeface="Calibri" pitchFamily="34" charset="0"/>
                <a:ea typeface="等线" panose="02010600030101010101" pitchFamily="2" charset="-122"/>
                <a:cs typeface="+mn-cs"/>
                <a:sym typeface="Calibri" pitchFamily="34" charset="0"/>
              </a:endParaRPr>
            </a:p>
          </p:txBody>
        </p:sp>
      </p:grpSp>
    </p:spTree>
    <p:extLst>
      <p:ext uri="{BB962C8B-B14F-4D97-AF65-F5344CB8AC3E}">
        <p14:creationId xmlns:p14="http://schemas.microsoft.com/office/powerpoint/2010/main" val="33032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500"/>
                                        <p:tgtEl>
                                          <p:spTgt spid="17"/>
                                        </p:tgtEl>
                                      </p:cBhvr>
                                    </p:animEffect>
                                  </p:childTnLst>
                                </p:cTn>
                              </p:par>
                              <p:par>
                                <p:cTn id="19" presetID="21"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left)">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wipe(left)">
                                      <p:cBhvr>
                                        <p:cTn id="31" dur="500"/>
                                        <p:tgtEl>
                                          <p:spTgt spid="1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wipe(left)">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animEffect transition="in" filter="wipe(left)">
                                      <p:cBhvr>
                                        <p:cTn id="41" dur="500"/>
                                        <p:tgtEl>
                                          <p:spTgt spid="1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5">
                                            <p:txEl>
                                              <p:pRg st="4" end="4"/>
                                            </p:txEl>
                                          </p:spTgt>
                                        </p:tgtEl>
                                        <p:attrNameLst>
                                          <p:attrName>style.visibility</p:attrName>
                                        </p:attrNameLst>
                                      </p:cBhvr>
                                      <p:to>
                                        <p:strVal val="visible"/>
                                      </p:to>
                                    </p:set>
                                    <p:animEffect transition="in" filter="wipe(left)">
                                      <p:cBhvr>
                                        <p:cTn id="46"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descr="24 Trang Thu"/>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24 Trang Thu"/>
          <p:cNvSpPr/>
          <p:nvPr/>
        </p:nvSpPr>
        <p:spPr>
          <a:xfrm>
            <a:off x="1286062" y="2986406"/>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24 Trang Th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descr="24 Trang Th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sp>
        <p:nvSpPr>
          <p:cNvPr id="35" name="Rectangle 34" descr="24 Trang Thu"/>
          <p:cNvSpPr/>
          <p:nvPr/>
        </p:nvSpPr>
        <p:spPr>
          <a:xfrm>
            <a:off x="4108100" y="966022"/>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A : </a:t>
            </a:r>
            <a:r>
              <a:rPr lang="en-US" sz="2400" kern="1200">
                <a:solidFill>
                  <a:prstClr val="white"/>
                </a:solidFill>
                <a:latin typeface="Times New Roman" panose="02020603050405020304" pitchFamily="18" charset="0"/>
                <a:ea typeface="+mn-ea"/>
                <a:cs typeface="Times New Roman" panose="02020603050405020304" pitchFamily="18" charset="0"/>
              </a:rPr>
              <a:t>Ly thủy tinh</a:t>
            </a:r>
          </a:p>
        </p:txBody>
      </p:sp>
      <p:pic>
        <p:nvPicPr>
          <p:cNvPr id="28" name="Picture 27"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descr="24 Trang T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descr="24 Trang Thu"/>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descr="24 Trang T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descr="24 Trang T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descr="24 Trang Thu"/>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descr="24 Trang T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descr="24 Trang Th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95702" y="3395738"/>
            <a:ext cx="1081916" cy="982556"/>
          </a:xfrm>
          <a:prstGeom prst="rect">
            <a:avLst/>
          </a:prstGeom>
        </p:spPr>
      </p:pic>
      <p:pic>
        <p:nvPicPr>
          <p:cNvPr id="24" name="Picture 23"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5" name="Picture 24" descr="24 Trang Thu"/>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68981" y="4088928"/>
            <a:ext cx="617273" cy="459398"/>
          </a:xfrm>
          <a:prstGeom prst="rect">
            <a:avLst/>
          </a:prstGeom>
        </p:spPr>
      </p:pic>
      <p:pic>
        <p:nvPicPr>
          <p:cNvPr id="26" name="Picture 25" descr="24 Trang T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descr="24 Trang Thu"/>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3553" y="3257481"/>
            <a:ext cx="826889" cy="1020188"/>
          </a:xfrm>
          <a:prstGeom prst="rect">
            <a:avLst/>
          </a:prstGeom>
        </p:spPr>
      </p:pic>
      <p:pic>
        <p:nvPicPr>
          <p:cNvPr id="30" name="Picture 29" descr="24 Trang T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descr="24 Trang Thu"/>
          <p:cNvSpPr/>
          <p:nvPr/>
        </p:nvSpPr>
        <p:spPr>
          <a:xfrm>
            <a:off x="2352871" y="6644"/>
            <a:ext cx="5291417"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FF0000"/>
                </a:solidFill>
                <a:latin typeface="Times New Roman" panose="02020603050405020304" pitchFamily="18" charset="0"/>
                <a:cs typeface="Times New Roman" panose="02020603050405020304" pitchFamily="18" charset="0"/>
              </a:rPr>
              <a:t>Câu 1: </a:t>
            </a:r>
            <a:r>
              <a:rPr lang="en-US" sz="2400" kern="1200">
                <a:solidFill>
                  <a:srgbClr val="FF0000"/>
                </a:solidFill>
                <a:latin typeface="Times New Roman" panose="02020603050405020304" pitchFamily="18" charset="0"/>
                <a:cs typeface="Times New Roman" panose="02020603050405020304" pitchFamily="18" charset="0"/>
              </a:rPr>
              <a:t>Trong những vật sau, vật nào </a:t>
            </a:r>
            <a:r>
              <a:rPr lang="en-US" sz="2400" b="1" kern="1200">
                <a:solidFill>
                  <a:srgbClr val="FF0000"/>
                </a:solidFill>
                <a:latin typeface="Times New Roman" panose="02020603050405020304" pitchFamily="18" charset="0"/>
                <a:cs typeface="Times New Roman" panose="02020603050405020304" pitchFamily="18" charset="0"/>
              </a:rPr>
              <a:t>không có </a:t>
            </a:r>
            <a:r>
              <a:rPr lang="en-US" sz="2400" kern="1200">
                <a:solidFill>
                  <a:srgbClr val="FF0000"/>
                </a:solidFill>
                <a:latin typeface="Times New Roman" panose="02020603050405020304" pitchFamily="18" charset="0"/>
                <a:cs typeface="Times New Roman" panose="02020603050405020304" pitchFamily="18" charset="0"/>
              </a:rPr>
              <a:t>tính chất đàn hồi?</a:t>
            </a:r>
          </a:p>
        </p:txBody>
      </p:sp>
      <p:sp>
        <p:nvSpPr>
          <p:cNvPr id="55" name="Rectangle 54" descr="24 Trang Thu"/>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descr="24 Trang Thu"/>
          <p:cNvSpPr/>
          <p:nvPr/>
        </p:nvSpPr>
        <p:spPr>
          <a:xfrm>
            <a:off x="4108100" y="1336630"/>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B : </a:t>
            </a:r>
            <a:r>
              <a:rPr lang="en-US" sz="2400" kern="1200">
                <a:solidFill>
                  <a:prstClr val="white"/>
                </a:solidFill>
                <a:latin typeface="Times New Roman" panose="02020603050405020304" pitchFamily="18" charset="0"/>
                <a:ea typeface="+mn-ea"/>
                <a:cs typeface="Times New Roman" panose="02020603050405020304" pitchFamily="18" charset="0"/>
              </a:rPr>
              <a:t>Viên đất sét</a:t>
            </a:r>
          </a:p>
        </p:txBody>
      </p:sp>
      <p:sp>
        <p:nvSpPr>
          <p:cNvPr id="82" name="Rectangle 81" descr="24 Trang Thu"/>
          <p:cNvSpPr/>
          <p:nvPr/>
        </p:nvSpPr>
        <p:spPr>
          <a:xfrm>
            <a:off x="4108100" y="1707238"/>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C : </a:t>
            </a:r>
            <a:r>
              <a:rPr lang="en-US" sz="2400" kern="1200">
                <a:solidFill>
                  <a:prstClr val="white"/>
                </a:solidFill>
                <a:latin typeface="Times New Roman" panose="02020603050405020304" pitchFamily="18" charset="0"/>
                <a:ea typeface="+mn-ea"/>
                <a:cs typeface="Times New Roman" panose="02020603050405020304" pitchFamily="18" charset="0"/>
              </a:rPr>
              <a:t>Dây cung</a:t>
            </a:r>
          </a:p>
        </p:txBody>
      </p:sp>
      <p:sp>
        <p:nvSpPr>
          <p:cNvPr id="83" name="Rectangle 82" descr="24 Trang Thu"/>
          <p:cNvSpPr/>
          <p:nvPr/>
        </p:nvSpPr>
        <p:spPr>
          <a:xfrm>
            <a:off x="4108100" y="2077847"/>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D : </a:t>
            </a:r>
            <a:r>
              <a:rPr lang="en-US" sz="2400" kern="1200">
                <a:solidFill>
                  <a:prstClr val="white"/>
                </a:solidFill>
                <a:latin typeface="Times New Roman" panose="02020603050405020304" pitchFamily="18" charset="0"/>
                <a:ea typeface="+mn-ea"/>
                <a:cs typeface="Times New Roman" panose="02020603050405020304" pitchFamily="18" charset="0"/>
              </a:rPr>
              <a:t>Lò xo bút bi</a:t>
            </a: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2.77778E-7 -1.97531E-6 L 0.5658 0.28303 " pathEditMode="relative" rAng="0" ptsTypes="AA">
                                      <p:cBhvr>
                                        <p:cTn id="46" dur="3000" fill="hold"/>
                                        <p:tgtEl>
                                          <p:spTgt spid="5"/>
                                        </p:tgtEl>
                                        <p:attrNameLst>
                                          <p:attrName>ppt_x</p:attrName>
                                          <p:attrName>ppt_y</p:attrName>
                                        </p:attrNameLst>
                                      </p:cBhvr>
                                      <p:rCtr x="28281" y="1413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2.77778E-7 -1.97531E-6 L 0.38385 0.25185 " pathEditMode="relative" rAng="0" ptsTypes="AA">
                                      <p:cBhvr>
                                        <p:cTn id="98" dur="2000" fill="hold"/>
                                        <p:tgtEl>
                                          <p:spTgt spid="5"/>
                                        </p:tgtEl>
                                        <p:attrNameLst>
                                          <p:attrName>ppt_x</p:attrName>
                                          <p:attrName>ppt_y</p:attrName>
                                        </p:attrNameLst>
                                      </p:cBhvr>
                                      <p:rCtr x="19184" y="12593"/>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2.77778E-7 -1.97531E-6 L 0.20851 0.26296 " pathEditMode="relative" rAng="0" ptsTypes="AA">
                                      <p:cBhvr>
                                        <p:cTn id="150" dur="2000" fill="hold"/>
                                        <p:tgtEl>
                                          <p:spTgt spid="5"/>
                                        </p:tgtEl>
                                        <p:attrNameLst>
                                          <p:attrName>ppt_x</p:attrName>
                                          <p:attrName>ppt_y</p:attrName>
                                        </p:attrNameLst>
                                      </p:cBhvr>
                                      <p:rCtr x="10417" y="13148"/>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24 Trang Thu">
            <a:extLst>
              <a:ext uri="{FF2B5EF4-FFF2-40B4-BE49-F238E27FC236}">
                <a16:creationId xmlns:a16="http://schemas.microsoft.com/office/drawing/2014/main" id="{A024B32E-A21F-0CF6-5FD4-5CC1782E7BBE}"/>
              </a:ext>
            </a:extLst>
          </p:cNvPr>
          <p:cNvSpPr>
            <a:spLocks noGrp="1"/>
          </p:cNvSpPr>
          <p:nvPr>
            <p:ph type="title"/>
          </p:nvPr>
        </p:nvSpPr>
        <p:spPr>
          <a:xfrm>
            <a:off x="3630907" y="2360696"/>
            <a:ext cx="4908600" cy="841800"/>
          </a:xfrm>
        </p:spPr>
        <p:txBody>
          <a:bodyPr/>
          <a:lstStyle/>
          <a:p>
            <a:r>
              <a:rPr lang="vi-VN" sz="6000">
                <a:solidFill>
                  <a:srgbClr val="FF7B4A"/>
                </a:solidFill>
                <a:latin typeface="+mn-lt"/>
              </a:rPr>
              <a:t>BÀI TẬP</a:t>
            </a:r>
            <a:br>
              <a:rPr lang="en-US" sz="6000">
                <a:solidFill>
                  <a:srgbClr val="FF7B4A"/>
                </a:solidFill>
                <a:latin typeface="+mn-lt"/>
              </a:rPr>
            </a:br>
            <a:r>
              <a:rPr lang="en-US" sz="6000">
                <a:solidFill>
                  <a:srgbClr val="FF7B4A"/>
                </a:solidFill>
                <a:latin typeface="+mn-lt"/>
              </a:rPr>
              <a:t>VẬN DỤNG</a:t>
            </a:r>
            <a:endParaRPr lang="vi-VN" sz="6000">
              <a:solidFill>
                <a:srgbClr val="FF7B4A"/>
              </a:solidFill>
              <a:latin typeface="+mn-lt"/>
            </a:endParaRPr>
          </a:p>
        </p:txBody>
      </p:sp>
    </p:spTree>
    <p:extLst>
      <p:ext uri="{BB962C8B-B14F-4D97-AF65-F5344CB8AC3E}">
        <p14:creationId xmlns:p14="http://schemas.microsoft.com/office/powerpoint/2010/main" val="417104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extBox 7" descr="24 Trang Thu">
                <a:extLst>
                  <a:ext uri="{FF2B5EF4-FFF2-40B4-BE49-F238E27FC236}">
                    <a16:creationId xmlns:a16="http://schemas.microsoft.com/office/drawing/2014/main" id="{13F1695B-C54A-A6E9-67BE-920EA68E12ED}"/>
                  </a:ext>
                </a:extLst>
              </p:cNvPr>
              <p:cNvSpPr txBox="1"/>
              <p:nvPr/>
            </p:nvSpPr>
            <p:spPr>
              <a:xfrm>
                <a:off x="119743" y="123721"/>
                <a:ext cx="8904514" cy="3954609"/>
              </a:xfrm>
              <a:prstGeom prst="rect">
                <a:avLst/>
              </a:prstGeom>
              <a:noFill/>
            </p:spPr>
            <p:txBody>
              <a:bodyPr wrap="square" rtlCol="0">
                <a:spAutoFit/>
              </a:bodyPr>
              <a:lstStyle/>
              <a:p>
                <a:pPr marL="0" marR="0" algn="just">
                  <a:lnSpc>
                    <a:spcPct val="107000"/>
                  </a:lnSpc>
                  <a:spcBef>
                    <a:spcPts val="0"/>
                  </a:spcBef>
                  <a:spcAft>
                    <a:spcPts val="800"/>
                  </a:spcAft>
                  <a:tabLst>
                    <a:tab pos="5657850" algn="l"/>
                  </a:tabLst>
                </a:pPr>
                <a:r>
                  <a:rPr lang="en-US" sz="2800" b="1" u="sng" kern="100">
                    <a:solidFill>
                      <a:schemeClr val="bg2">
                        <a:lumMod val="90000"/>
                        <a:lumOff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tập 1:</a:t>
                </a:r>
                <a:r>
                  <a:rPr lang="en-US" sz="2800" kern="100">
                    <a:solidFill>
                      <a:schemeClr val="bg2">
                        <a:lumMod val="90000"/>
                        <a:lumOff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lò xo có chiều dài tự nhiên bằng 20 cm được treo thẳng đứng vào một điểm cố định. Khi treo vào đầu còn lại một vật có khối lượng 500g, lò xo có chiều dài 22cm khi vật ở vị trí cân bằng. Lấy g = 9,8 </a:t>
                </a:r>
                <a14:m>
                  <m:oMath xmlns:m="http://schemas.openxmlformats.org/officeDocument/2006/math">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vi-VN"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sz="2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tabLst>
                    <a:tab pos="5657850" algn="l"/>
                  </a:tabLst>
                </a:pPr>
                <a:r>
                  <a:rPr lang="en-US" sz="28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 độ cứng của lò xo.</a:t>
                </a:r>
                <a:endParaRPr lang="vi-VN"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a:lnSpc>
                    <a:spcPct val="107000"/>
                  </a:lnSpc>
                  <a:spcBef>
                    <a:spcPts val="0"/>
                  </a:spcBef>
                  <a:spcAft>
                    <a:spcPts val="800"/>
                  </a:spcAft>
                  <a:tabLst>
                    <a:tab pos="5657850" algn="l"/>
                  </a:tabLst>
                </a:pPr>
                <a:r>
                  <a:rPr lang="en-US" sz="28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 giữ vật nặng cố định tại vị trí lò xo có chiều dài bằng 19cm, cần tác dụng một lực nâng vào vật theo phương thẳng đứng có độ lớn bằng bao nhiêu?</a:t>
                </a:r>
                <a:endParaRPr lang="vi-VN"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8" name="TextBox 7" descr="24 Trang Thu">
                <a:extLst>
                  <a:ext uri="{FF2B5EF4-FFF2-40B4-BE49-F238E27FC236}">
                    <a16:creationId xmlns:a16="http://schemas.microsoft.com/office/drawing/2014/main" id="{13F1695B-C54A-A6E9-67BE-920EA68E12ED}"/>
                  </a:ext>
                </a:extLst>
              </p:cNvPr>
              <p:cNvSpPr txBox="1">
                <a:spLocks noRot="1" noChangeAspect="1" noMove="1" noResize="1" noEditPoints="1" noAdjustHandles="1" noChangeArrowheads="1" noChangeShapeType="1" noTextEdit="1"/>
              </p:cNvSpPr>
              <p:nvPr/>
            </p:nvSpPr>
            <p:spPr>
              <a:xfrm>
                <a:off x="119743" y="123721"/>
                <a:ext cx="8904514" cy="3954609"/>
              </a:xfrm>
              <a:prstGeom prst="rect">
                <a:avLst/>
              </a:prstGeom>
              <a:blipFill>
                <a:blip r:embed="rId3"/>
                <a:stretch>
                  <a:fillRect l="-1438" t="-1541" r="-1370" b="-3390"/>
                </a:stretch>
              </a:blipFill>
            </p:spPr>
            <p:txBody>
              <a:bodyPr/>
              <a:lstStyle/>
              <a:p>
                <a:r>
                  <a:rPr lang="vi-VN">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4" name="Google Shape;764;p34" descr="24 Trang Thu"/>
          <p:cNvSpPr txBox="1">
            <a:spLocks noGrp="1"/>
          </p:cNvSpPr>
          <p:nvPr>
            <p:ph type="title"/>
          </p:nvPr>
        </p:nvSpPr>
        <p:spPr>
          <a:xfrm>
            <a:off x="5033616" y="391410"/>
            <a:ext cx="3156857" cy="64243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tx2">
                    <a:lumMod val="75000"/>
                  </a:schemeClr>
                </a:solidFill>
                <a:latin typeface="Times New Roman" panose="02020603050405020304" pitchFamily="18" charset="0"/>
                <a:cs typeface="Times New Roman" panose="02020603050405020304" pitchFamily="18" charset="0"/>
              </a:rPr>
              <a:t>BÀI GIẢI</a:t>
            </a:r>
            <a:endParaRPr sz="2800" b="1">
              <a:solidFill>
                <a:schemeClr val="tx2">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0" name="TextBox 39" descr="24 Trang Thu">
                <a:extLst>
                  <a:ext uri="{FF2B5EF4-FFF2-40B4-BE49-F238E27FC236}">
                    <a16:creationId xmlns:a16="http://schemas.microsoft.com/office/drawing/2014/main" id="{FD12B361-4A2D-A613-6F1B-9FF06191DE79}"/>
                  </a:ext>
                </a:extLst>
              </p:cNvPr>
              <p:cNvSpPr txBox="1"/>
              <p:nvPr/>
            </p:nvSpPr>
            <p:spPr>
              <a:xfrm>
                <a:off x="4110386" y="1259198"/>
                <a:ext cx="3262871" cy="1663917"/>
              </a:xfrm>
              <a:prstGeom prst="rect">
                <a:avLst/>
              </a:prstGeom>
              <a:noFill/>
            </p:spPr>
            <p:txBody>
              <a:bodyPr wrap="square">
                <a:spAutoFit/>
              </a:bodyPr>
              <a:lstStyle/>
              <a:p>
                <a:pPr marR="0" lvl="0" algn="just">
                  <a:lnSpc>
                    <a:spcPct val="107000"/>
                  </a:lnSpc>
                  <a:spcBef>
                    <a:spcPts val="0"/>
                  </a:spcBef>
                  <a:spcAft>
                    <a:spcPts val="0"/>
                  </a:spcAft>
                  <a:tabLst>
                    <a:tab pos="5657850" algn="l"/>
                  </a:tabLst>
                </a:pPr>
                <a:r>
                  <a:rPr lang="en-US" sz="2400" b="1" kern="100">
                    <a:solidFill>
                      <a:schemeClr val="bg2">
                        <a:lumMod val="75000"/>
                        <a:lumOff val="25000"/>
                      </a:schemeClr>
                    </a:solidFill>
                    <a:effectLst/>
                    <a:latin typeface="+mj-lt"/>
                    <a:ea typeface="Calibri" panose="020F0502020204030204" pitchFamily="34" charset="0"/>
                    <a:cs typeface="Times New Roman" panose="02020603050405020304" pitchFamily="18" charset="0"/>
                  </a:rPr>
                  <a:t>a) </a:t>
                </a:r>
                <a:r>
                  <a:rPr lang="en-US" sz="2400" kern="100">
                    <a:solidFill>
                      <a:schemeClr val="bg2">
                        <a:lumMod val="75000"/>
                        <a:lumOff val="25000"/>
                      </a:schemeClr>
                    </a:solidFill>
                    <a:effectLst/>
                    <a:latin typeface="+mj-lt"/>
                    <a:ea typeface="Calibri" panose="020F0502020204030204" pitchFamily="34" charset="0"/>
                    <a:cs typeface="Times New Roman" panose="02020603050405020304" pitchFamily="18" charset="0"/>
                  </a:rPr>
                  <a:t>Độ dãn của lò xo khi vật nặng ở VTCB: </a:t>
                </a:r>
                <a:endParaRPr lang="vi-VN" sz="2400" kern="100">
                  <a:solidFill>
                    <a:schemeClr val="bg2">
                      <a:lumMod val="75000"/>
                      <a:lumOff val="25000"/>
                    </a:schemeClr>
                  </a:solidFill>
                  <a:effectLst/>
                  <a:latin typeface="+mj-lt"/>
                  <a:ea typeface="Calibri" panose="020F0502020204030204" pitchFamily="34" charset="0"/>
                  <a:cs typeface="Times New Roman" panose="02020603050405020304" pitchFamily="18" charset="0"/>
                </a:endParaRPr>
              </a:p>
              <a:p>
                <a:pPr marL="58738" marR="0" algn="just">
                  <a:lnSpc>
                    <a:spcPct val="107000"/>
                  </a:lnSpc>
                  <a:spcBef>
                    <a:spcPts val="0"/>
                  </a:spcBef>
                  <a:spcAft>
                    <a:spcPts val="0"/>
                  </a:spcAft>
                  <a:tabLst>
                    <a:tab pos="5657850" algn="l"/>
                  </a:tabLst>
                </a:pPr>
                <a14:m>
                  <m:oMathPara xmlns:m="http://schemas.openxmlformats.org/officeDocument/2006/math">
                    <m:oMathParaPr>
                      <m:jc m:val="left"/>
                    </m:oMathParaPr>
                    <m:oMath xmlns:m="http://schemas.openxmlformats.org/officeDocument/2006/math">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l</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l</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vi-VN" sz="2400" i="1" kern="10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l</m:t>
                          </m:r>
                        </m:e>
                        <m:sub>
                          <m:r>
                            <a:rPr lang="en-US" sz="2400" b="0" i="1"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0</m:t>
                          </m:r>
                        </m:sub>
                      </m:sSub>
                    </m:oMath>
                  </m:oMathPara>
                </a14:m>
                <a:endParaRPr lang="en-US" sz="2400" i="1" kern="100">
                  <a:solidFill>
                    <a:schemeClr val="bg2">
                      <a:lumMod val="75000"/>
                      <a:lumOff val="25000"/>
                    </a:schemeClr>
                  </a:solidFill>
                  <a:effectLst/>
                  <a:latin typeface="+mj-lt"/>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tabLst>
                    <a:tab pos="5657850" algn="l"/>
                  </a:tabLst>
                </a:pPr>
                <a14:m>
                  <m:oMathPara xmlns:m="http://schemas.openxmlformats.org/officeDocument/2006/math">
                    <m:oMathParaPr>
                      <m:jc m:val="right"/>
                    </m:oMathParaPr>
                    <m:oMath xmlns:m="http://schemas.openxmlformats.org/officeDocument/2006/math">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cm</m:t>
                      </m:r>
                    </m:oMath>
                  </m:oMathPara>
                </a14:m>
                <a:endParaRPr lang="vi-VN" sz="2400" kern="100">
                  <a:solidFill>
                    <a:schemeClr val="bg2">
                      <a:lumMod val="75000"/>
                      <a:lumOff val="25000"/>
                    </a:schemeClr>
                  </a:solidFill>
                  <a:effectLst/>
                  <a:latin typeface="+mj-lt"/>
                  <a:ea typeface="Calibri" panose="020F0502020204030204" pitchFamily="34" charset="0"/>
                  <a:cs typeface="Times New Roman" panose="02020603050405020304" pitchFamily="18" charset="0"/>
                </a:endParaRPr>
              </a:p>
            </p:txBody>
          </p:sp>
        </mc:Choice>
        <mc:Fallback>
          <p:sp>
            <p:nvSpPr>
              <p:cNvPr id="40" name="TextBox 39" descr="24 Trang Thu">
                <a:extLst>
                  <a:ext uri="{FF2B5EF4-FFF2-40B4-BE49-F238E27FC236}">
                    <a16:creationId xmlns:a16="http://schemas.microsoft.com/office/drawing/2014/main" id="{FD12B361-4A2D-A613-6F1B-9FF06191DE79}"/>
                  </a:ext>
                </a:extLst>
              </p:cNvPr>
              <p:cNvSpPr txBox="1">
                <a:spLocks noRot="1" noChangeAspect="1" noMove="1" noResize="1" noEditPoints="1" noAdjustHandles="1" noChangeArrowheads="1" noChangeShapeType="1" noTextEdit="1"/>
              </p:cNvSpPr>
              <p:nvPr/>
            </p:nvSpPr>
            <p:spPr>
              <a:xfrm>
                <a:off x="4110386" y="1259198"/>
                <a:ext cx="3262871" cy="1663917"/>
              </a:xfrm>
              <a:prstGeom prst="rect">
                <a:avLst/>
              </a:prstGeom>
              <a:blipFill>
                <a:blip r:embed="rId3"/>
                <a:stretch>
                  <a:fillRect l="-2799" t="-2930" r="-2799"/>
                </a:stretch>
              </a:blipFill>
            </p:spPr>
            <p:txBody>
              <a:bodyPr/>
              <a:lstStyle/>
              <a:p>
                <a:r>
                  <a:rPr lang="vi-VN">
                    <a:noFill/>
                  </a:rPr>
                  <a:t> </a:t>
                </a:r>
              </a:p>
            </p:txBody>
          </p:sp>
        </mc:Fallback>
      </mc:AlternateContent>
      <p:pic>
        <p:nvPicPr>
          <p:cNvPr id="3" name="Picture 2" descr="24 Trang Thu">
            <a:extLst>
              <a:ext uri="{FF2B5EF4-FFF2-40B4-BE49-F238E27FC236}">
                <a16:creationId xmlns:a16="http://schemas.microsoft.com/office/drawing/2014/main" id="{36C82D95-7CF2-440B-ABB3-FAC83490C156}"/>
              </a:ext>
            </a:extLst>
          </p:cNvPr>
          <p:cNvPicPr>
            <a:picLocks noChangeAspect="1"/>
          </p:cNvPicPr>
          <p:nvPr/>
        </p:nvPicPr>
        <p:blipFill rotWithShape="1">
          <a:blip r:embed="rId4"/>
          <a:srcRect l="14651" t="13884" r="10577"/>
          <a:stretch/>
        </p:blipFill>
        <p:spPr>
          <a:xfrm>
            <a:off x="7267243" y="1407886"/>
            <a:ext cx="1876757" cy="2662720"/>
          </a:xfrm>
          <a:prstGeom prst="rect">
            <a:avLst/>
          </a:prstGeom>
        </p:spPr>
      </p:pic>
      <p:graphicFrame>
        <p:nvGraphicFramePr>
          <p:cNvPr id="2" name="Table 2" descr="24 Trang Thu">
            <a:extLst>
              <a:ext uri="{FF2B5EF4-FFF2-40B4-BE49-F238E27FC236}">
                <a16:creationId xmlns:a16="http://schemas.microsoft.com/office/drawing/2014/main" id="{23904EBA-0222-554B-2F7A-D0EC7C284626}"/>
              </a:ext>
            </a:extLst>
          </p:cNvPr>
          <p:cNvGraphicFramePr>
            <a:graphicFrameLocks noGrp="1"/>
          </p:cNvGraphicFramePr>
          <p:nvPr>
            <p:extLst>
              <p:ext uri="{D42A27DB-BD31-4B8C-83A1-F6EECF244321}">
                <p14:modId xmlns:p14="http://schemas.microsoft.com/office/powerpoint/2010/main" val="2929353776"/>
              </p:ext>
            </p:extLst>
          </p:nvPr>
        </p:nvGraphicFramePr>
        <p:xfrm>
          <a:off x="438038" y="140646"/>
          <a:ext cx="3672348" cy="2816352"/>
        </p:xfrm>
        <a:graphic>
          <a:graphicData uri="http://schemas.openxmlformats.org/drawingml/2006/table">
            <a:tbl>
              <a:tblPr firstRow="1" bandRow="1">
                <a:tableStyleId>{793D81CF-94F2-401A-BA57-92F5A7B2D0C5}</a:tableStyleId>
              </a:tblPr>
              <a:tblGrid>
                <a:gridCol w="840657">
                  <a:extLst>
                    <a:ext uri="{9D8B030D-6E8A-4147-A177-3AD203B41FA5}">
                      <a16:colId xmlns:a16="http://schemas.microsoft.com/office/drawing/2014/main" val="413052836"/>
                    </a:ext>
                  </a:extLst>
                </a:gridCol>
                <a:gridCol w="2831691">
                  <a:extLst>
                    <a:ext uri="{9D8B030D-6E8A-4147-A177-3AD203B41FA5}">
                      <a16:colId xmlns:a16="http://schemas.microsoft.com/office/drawing/2014/main" val="1290128416"/>
                    </a:ext>
                  </a:extLst>
                </a:gridCol>
              </a:tblGrid>
              <a:tr h="1359493">
                <a:tc>
                  <a:txBody>
                    <a:bodyPr/>
                    <a:lstStyle/>
                    <a:p>
                      <a:pPr>
                        <a:lnSpc>
                          <a:spcPct val="90000"/>
                        </a:lnSpc>
                      </a:pPr>
                      <a:r>
                        <a:rPr lang="en-US" sz="2400"/>
                        <a:t>Cho biết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90000"/>
                        </a:lnSpc>
                      </a:pPr>
                      <a:r>
                        <a:rPr lang="en-US" sz="2400"/>
                        <a:t>l</a:t>
                      </a:r>
                      <a:r>
                        <a:rPr lang="en-US" sz="2400" baseline="-25000"/>
                        <a:t>0</a:t>
                      </a:r>
                      <a:r>
                        <a:rPr lang="en-US" sz="2400" baseline="0"/>
                        <a:t> = 20 cm = 0,2 m</a:t>
                      </a:r>
                    </a:p>
                    <a:p>
                      <a:pPr>
                        <a:lnSpc>
                          <a:spcPct val="90000"/>
                        </a:lnSpc>
                      </a:pPr>
                      <a:r>
                        <a:rPr lang="en-US" sz="2400" baseline="0"/>
                        <a:t>m = 500 g = 0,5 kg</a:t>
                      </a:r>
                    </a:p>
                    <a:p>
                      <a:pPr>
                        <a:lnSpc>
                          <a:spcPct val="90000"/>
                        </a:lnSpc>
                      </a:pPr>
                      <a:r>
                        <a:rPr lang="en-US" sz="2400" baseline="0"/>
                        <a:t>l = 22 cm = 0,22 m</a:t>
                      </a:r>
                    </a:p>
                    <a:p>
                      <a:pPr>
                        <a:lnSpc>
                          <a:spcPct val="90000"/>
                        </a:lnSpc>
                      </a:pPr>
                      <a:r>
                        <a:rPr lang="en-US" sz="2400" baseline="0"/>
                        <a:t>g = 9,8 m/s</a:t>
                      </a:r>
                      <a:r>
                        <a:rPr lang="en-US" sz="2400" baseline="30000"/>
                        <a:t>2</a:t>
                      </a:r>
                      <a:endParaRPr lang="en-US" sz="2400" baseline="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16459845"/>
                  </a:ext>
                </a:extLst>
              </a:tr>
              <a:tr h="1359493">
                <a:tc>
                  <a:txBody>
                    <a:bodyPr/>
                    <a:lstStyle/>
                    <a:p>
                      <a:pPr>
                        <a:lnSpc>
                          <a:spcPct val="90000"/>
                        </a:lnSpc>
                      </a:pPr>
                      <a:r>
                        <a:rPr lang="en-US" sz="2400"/>
                        <a:t>Hỏi</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90000"/>
                        </a:lnSpc>
                      </a:pPr>
                      <a:r>
                        <a:rPr lang="en-US" sz="2400"/>
                        <a:t>a. K = ?</a:t>
                      </a:r>
                    </a:p>
                    <a:p>
                      <a:pPr>
                        <a:lnSpc>
                          <a:spcPct val="90000"/>
                        </a:lnSpc>
                      </a:pPr>
                      <a:r>
                        <a:rPr lang="en-US" sz="2400" b="1"/>
                        <a:t>b. </a:t>
                      </a:r>
                      <a:r>
                        <a:rPr lang="en-US" sz="2400"/>
                        <a:t>l’ = 19 cm</a:t>
                      </a:r>
                    </a:p>
                    <a:p>
                      <a:pPr>
                        <a:lnSpc>
                          <a:spcPct val="90000"/>
                        </a:lnSpc>
                      </a:pPr>
                      <a:r>
                        <a:rPr lang="en-US" sz="2400"/>
                        <a:t>        = 0,19 m</a:t>
                      </a:r>
                    </a:p>
                    <a:p>
                      <a:pPr algn="ctr">
                        <a:lnSpc>
                          <a:spcPct val="90000"/>
                        </a:lnSpc>
                      </a:pPr>
                      <a:r>
                        <a:rPr lang="en-US" sz="2400"/>
                        <a:t>F</a:t>
                      </a:r>
                      <a:r>
                        <a:rPr lang="en-US" sz="2400" baseline="-25000"/>
                        <a:t>nâng</a:t>
                      </a:r>
                      <a:r>
                        <a:rPr lang="en-US" sz="2400" baseline="0"/>
                        <a:t> = ?</a:t>
                      </a:r>
                      <a:endParaRPr lang="en-US" sz="24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88074844"/>
                  </a:ext>
                </a:extLst>
              </a:tr>
            </a:tbl>
          </a:graphicData>
        </a:graphic>
      </p:graphicFrame>
      <mc:AlternateContent xmlns:mc="http://schemas.openxmlformats.org/markup-compatibility/2006">
        <mc:Choice xmlns:a14="http://schemas.microsoft.com/office/drawing/2010/main" Requires="a14">
          <p:sp>
            <p:nvSpPr>
              <p:cNvPr id="4" name="TextBox 3" descr="24 Trang Thu">
                <a:extLst>
                  <a:ext uri="{FF2B5EF4-FFF2-40B4-BE49-F238E27FC236}">
                    <a16:creationId xmlns:a16="http://schemas.microsoft.com/office/drawing/2014/main" id="{96B0A858-1CD2-D347-7CBE-C5F5D65F11EB}"/>
                  </a:ext>
                </a:extLst>
              </p:cNvPr>
              <p:cNvSpPr txBox="1"/>
              <p:nvPr/>
            </p:nvSpPr>
            <p:spPr>
              <a:xfrm>
                <a:off x="438038" y="3060923"/>
                <a:ext cx="7530305" cy="1933286"/>
              </a:xfrm>
              <a:prstGeom prst="rect">
                <a:avLst/>
              </a:prstGeom>
              <a:noFill/>
            </p:spPr>
            <p:txBody>
              <a:bodyPr wrap="square">
                <a:spAutoFit/>
              </a:bodyPr>
              <a:lstStyle/>
              <a:p>
                <a:pPr marR="0" algn="just">
                  <a:spcBef>
                    <a:spcPts val="0"/>
                  </a:spcBef>
                  <a:spcAft>
                    <a:spcPts val="0"/>
                  </a:spcAft>
                  <a:tabLst>
                    <a:tab pos="5657850" algn="l"/>
                  </a:tabLst>
                </a:pPr>
                <a:r>
                  <a:rPr lang="en-US" sz="2400" kern="100">
                    <a:solidFill>
                      <a:schemeClr val="bg2">
                        <a:lumMod val="75000"/>
                        <a:lumOff val="25000"/>
                      </a:schemeClr>
                    </a:solidFill>
                    <a:effectLst/>
                    <a:latin typeface="+mj-lt"/>
                    <a:ea typeface="Calibri" panose="020F0502020204030204" pitchFamily="34" charset="0"/>
                    <a:cs typeface="Times New Roman" panose="02020603050405020304" pitchFamily="18" charset="0"/>
                  </a:rPr>
                  <a:t>Lực đàn hồi của lò xo cân bằng với trọng lực của vật:</a:t>
                </a:r>
                <a:endParaRPr lang="vi-VN" sz="2400" kern="100">
                  <a:solidFill>
                    <a:schemeClr val="bg2">
                      <a:lumMod val="75000"/>
                      <a:lumOff val="25000"/>
                    </a:schemeClr>
                  </a:solidFill>
                  <a:effectLst/>
                  <a:latin typeface="+mj-lt"/>
                  <a:ea typeface="Calibri" panose="020F0502020204030204" pitchFamily="34" charset="0"/>
                  <a:cs typeface="Times New Roman" panose="02020603050405020304" pitchFamily="18" charset="0"/>
                </a:endParaRPr>
              </a:p>
              <a:p>
                <a:pPr marR="0" algn="just">
                  <a:spcBef>
                    <a:spcPts val="0"/>
                  </a:spcBef>
                  <a:spcAft>
                    <a:spcPts val="0"/>
                  </a:spcAft>
                  <a:tabLst>
                    <a:tab pos="5657850" algn="l"/>
                  </a:tabLst>
                </a:pPr>
                <a14:m>
                  <m:oMathPara xmlns:m="http://schemas.openxmlformats.org/officeDocument/2006/math">
                    <m:oMathParaPr>
                      <m:jc m:val="center"/>
                    </m:oMathParaPr>
                    <m:oMath xmlns:m="http://schemas.openxmlformats.org/officeDocument/2006/math">
                      <m:sSub>
                        <m:sSubPr>
                          <m:ctrlPr>
                            <a:rPr lang="vi-VN" sz="2400" i="1" kern="10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F</m:t>
                          </m:r>
                        </m:e>
                        <m:sub>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đ</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h</m:t>
                          </m:r>
                        </m:sub>
                      </m:sSub>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b="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2400" b="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g</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9</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8</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9</m:t>
                      </m:r>
                      <m: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400" i="0" kern="100" smtClean="0">
                          <a:solidFill>
                            <a:schemeClr val="bg2">
                              <a:lumMod val="75000"/>
                              <a:lumOff val="25000"/>
                            </a:schemeClr>
                          </a:solidFill>
                          <a:effectLst/>
                          <a:latin typeface="Cambria Math" panose="02040503050406030204" pitchFamily="18" charset="0"/>
                          <a:ea typeface="Calibri" panose="020F0502020204030204" pitchFamily="34" charset="0"/>
                          <a:cs typeface="Times New Roman" panose="02020603050405020304" pitchFamily="18" charset="0"/>
                        </a:rPr>
                        <m:t>N</m:t>
                      </m:r>
                    </m:oMath>
                  </m:oMathPara>
                </a14:m>
                <a:endParaRPr lang="vi-VN" sz="2400" kern="100">
                  <a:solidFill>
                    <a:schemeClr val="bg2">
                      <a:lumMod val="75000"/>
                      <a:lumOff val="25000"/>
                    </a:schemeClr>
                  </a:solidFill>
                  <a:effectLst/>
                  <a:latin typeface="+mj-lt"/>
                  <a:ea typeface="Calibri" panose="020F0502020204030204" pitchFamily="34" charset="0"/>
                  <a:cs typeface="Times New Roman" panose="02020603050405020304" pitchFamily="18" charset="0"/>
                </a:endParaRPr>
              </a:p>
              <a:p>
                <a:pPr marR="0" lvl="0" algn="just">
                  <a:spcBef>
                    <a:spcPts val="0"/>
                  </a:spcBef>
                  <a:spcAft>
                    <a:spcPts val="0"/>
                  </a:spcAft>
                  <a:buFont typeface="Wingdings" panose="05000000000000000000" pitchFamily="2" charset="2"/>
                  <a:buChar char=""/>
                  <a:tabLst>
                    <a:tab pos="5657850" algn="l"/>
                  </a:tabLst>
                </a:pPr>
                <a:r>
                  <a:rPr lang="en-US" sz="2400" kern="100">
                    <a:solidFill>
                      <a:schemeClr val="bg2">
                        <a:lumMod val="75000"/>
                        <a:lumOff val="25000"/>
                      </a:schemeClr>
                    </a:solidFill>
                    <a:effectLst/>
                    <a:latin typeface="+mj-lt"/>
                    <a:ea typeface="Times New Roman" panose="02020603050405020304" pitchFamily="18" charset="0"/>
                    <a:cs typeface="Times New Roman" panose="02020603050405020304" pitchFamily="18" charset="0"/>
                  </a:rPr>
                  <a:t> Độ cứng của lò xo: </a:t>
                </a:r>
                <a:endParaRPr lang="en-US" sz="2400" i="0" kern="100">
                  <a:solidFill>
                    <a:schemeClr val="bg2">
                      <a:lumMod val="75000"/>
                      <a:lumOff val="25000"/>
                    </a:schemeClr>
                  </a:solidFill>
                  <a:effectLst/>
                  <a:latin typeface="+mj-lt"/>
                  <a:ea typeface="Times New Roman" panose="02020603050405020304" pitchFamily="18" charset="0"/>
                  <a:cs typeface="Times New Roman" panose="02020603050405020304" pitchFamily="18" charset="0"/>
                </a:endParaRPr>
              </a:p>
              <a:p>
                <a:pPr marR="0" lvl="0" algn="just">
                  <a:spcBef>
                    <a:spcPts val="0"/>
                  </a:spcBef>
                  <a:spcAft>
                    <a:spcPts val="0"/>
                  </a:spcAft>
                  <a:tabLst>
                    <a:tab pos="5657850" algn="l"/>
                  </a:tabLst>
                </a:pPr>
                <a14:m>
                  <m:oMathPara xmlns:m="http://schemas.openxmlformats.org/officeDocument/2006/math">
                    <m:oMathParaPr>
                      <m:jc m:val="centerGroup"/>
                    </m:oMathParaPr>
                    <m:oMath xmlns:m="http://schemas.openxmlformats.org/officeDocument/2006/math">
                      <m:r>
                        <m:rPr>
                          <m:sty m:val="p"/>
                        </m:rP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400" i="1" kern="10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F</m:t>
                          </m:r>
                        </m:num>
                        <m:den>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l</m:t>
                          </m:r>
                        </m:den>
                      </m:f>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400" i="1" kern="10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9</m:t>
                          </m:r>
                        </m:num>
                        <m:den>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02</m:t>
                          </m:r>
                        </m:den>
                      </m:f>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245</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N</m:t>
                      </m:r>
                      <m: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400" i="0" kern="100" smtClean="0">
                          <a:solidFill>
                            <a:schemeClr val="bg2">
                              <a:lumMod val="75000"/>
                              <a:lumOff val="2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m:t>
                      </m:r>
                    </m:oMath>
                  </m:oMathPara>
                </a14:m>
                <a:endParaRPr lang="vi-VN" sz="2400" kern="100">
                  <a:solidFill>
                    <a:schemeClr val="bg2">
                      <a:lumMod val="75000"/>
                      <a:lumOff val="25000"/>
                    </a:schemeClr>
                  </a:solidFill>
                  <a:effectLst/>
                  <a:latin typeface="+mj-lt"/>
                  <a:ea typeface="Times New Roman" panose="02020603050405020304" pitchFamily="18" charset="0"/>
                  <a:cs typeface="Times New Roman" panose="02020603050405020304" pitchFamily="18" charset="0"/>
                </a:endParaRPr>
              </a:p>
            </p:txBody>
          </p:sp>
        </mc:Choice>
        <mc:Fallback>
          <p:sp>
            <p:nvSpPr>
              <p:cNvPr id="4" name="TextBox 3" descr="24 Trang Thu">
                <a:extLst>
                  <a:ext uri="{FF2B5EF4-FFF2-40B4-BE49-F238E27FC236}">
                    <a16:creationId xmlns:a16="http://schemas.microsoft.com/office/drawing/2014/main" id="{96B0A858-1CD2-D347-7CBE-C5F5D65F11EB}"/>
                  </a:ext>
                </a:extLst>
              </p:cNvPr>
              <p:cNvSpPr txBox="1">
                <a:spLocks noRot="1" noChangeAspect="1" noMove="1" noResize="1" noEditPoints="1" noAdjustHandles="1" noChangeArrowheads="1" noChangeShapeType="1" noTextEdit="1"/>
              </p:cNvSpPr>
              <p:nvPr/>
            </p:nvSpPr>
            <p:spPr>
              <a:xfrm>
                <a:off x="438038" y="3060923"/>
                <a:ext cx="7530305" cy="1933286"/>
              </a:xfrm>
              <a:prstGeom prst="rect">
                <a:avLst/>
              </a:prstGeom>
              <a:blipFill>
                <a:blip r:embed="rId5"/>
                <a:stretch>
                  <a:fillRect l="-1296" t="-2524"/>
                </a:stretch>
              </a:blipFill>
            </p:spPr>
            <p:txBody>
              <a:bodyPr/>
              <a:lstStyle/>
              <a:p>
                <a:r>
                  <a:rPr lang="vi-VN">
                    <a:noFill/>
                  </a:rPr>
                  <a:t> </a:t>
                </a:r>
              </a:p>
            </p:txBody>
          </p:sp>
        </mc:Fallback>
      </mc:AlternateContent>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2" name="TextBox 11" descr="24 Trang Thu">
                <a:extLst>
                  <a:ext uri="{FF2B5EF4-FFF2-40B4-BE49-F238E27FC236}">
                    <a16:creationId xmlns:a16="http://schemas.microsoft.com/office/drawing/2014/main" id="{3F9FD7D2-A6A2-619B-98EE-737306AC1962}"/>
                  </a:ext>
                </a:extLst>
              </p:cNvPr>
              <p:cNvSpPr txBox="1"/>
              <p:nvPr/>
            </p:nvSpPr>
            <p:spPr>
              <a:xfrm>
                <a:off x="330199" y="539781"/>
                <a:ext cx="6375401" cy="4303422"/>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
                    <a:srgbClr val="000000"/>
                  </a:buClr>
                  <a:buSzTx/>
                  <a:buFont typeface="Arial"/>
                  <a:buNone/>
                  <a:tabLst>
                    <a:tab pos="5657850" algn="l"/>
                  </a:tabLst>
                  <a:defRPr/>
                </a:pPr>
                <a:r>
                  <a:rPr kumimoji="0" lang="en-US" sz="2800" b="1"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 </a:t>
                </a:r>
                <a:r>
                  <a:rPr kumimoji="0" lang="en-US"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Khi nén vật, có 3 lực tác dụng vào vật: trọng lực, lực đàn hồi và lực nâng của tay</a:t>
                </a:r>
                <a:endParaRPr kumimoji="0" lang="vi-VN"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0" algn="just" defTabSz="914400" rtl="0" eaLnBrk="1" fontAlgn="auto" latinLnBrk="0" hangingPunct="1">
                  <a:lnSpc>
                    <a:spcPct val="107000"/>
                  </a:lnSpc>
                  <a:spcBef>
                    <a:spcPts val="0"/>
                  </a:spcBef>
                  <a:spcAft>
                    <a:spcPts val="0"/>
                  </a:spcAft>
                  <a:buClr>
                    <a:srgbClr val="000000"/>
                  </a:buClr>
                  <a:buSzTx/>
                  <a:buFont typeface="Arial"/>
                  <a:buNone/>
                  <a:tabLst>
                    <a:tab pos="5657850" algn="l"/>
                  </a:tabLst>
                  <a:defRPr/>
                </a:pPr>
                <a:r>
                  <a:rPr kumimoji="0" lang="en-US"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Lực đàn hồi có độ lớn:</a:t>
                </a:r>
                <a:endParaRPr kumimoji="0" lang="vi-VN"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0" algn="just" defTabSz="914400" rtl="0" eaLnBrk="1" fontAlgn="auto" latinLnBrk="0" hangingPunct="1">
                  <a:lnSpc>
                    <a:spcPct val="107000"/>
                  </a:lnSpc>
                  <a:spcBef>
                    <a:spcPts val="0"/>
                  </a:spcBef>
                  <a:spcAft>
                    <a:spcPts val="0"/>
                  </a:spcAft>
                  <a:buClr>
                    <a:srgbClr val="000000"/>
                  </a:buClr>
                  <a:buSzTx/>
                  <a:buFont typeface="Arial"/>
                  <a:buNone/>
                  <a:tabLst>
                    <a:tab pos="5657850" algn="l"/>
                  </a:tabLst>
                  <a:defRPr/>
                </a:pPr>
                <a14:m>
                  <m:oMathPara xmlns:m="http://schemas.openxmlformats.org/officeDocument/2006/math">
                    <m:oMathParaPr>
                      <m:jc m:val="left"/>
                    </m:oMathParaPr>
                    <m:oMath xmlns:m="http://schemas.openxmlformats.org/officeDocument/2006/math">
                      <m:sSub>
                        <m:sSubPr>
                          <m:ctrlPr>
                            <a:rPr kumimoji="0" lang="vi-VN" sz="2800" b="0" i="1" u="none" strike="noStrike" kern="100" cap="none" spc="0" normalizeH="0" baseline="0" noProof="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bPr>
                        <m:e>
                          <m:r>
                            <m:rPr>
                              <m:sty m:val="p"/>
                            </m:rP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F</m:t>
                          </m:r>
                        </m:e>
                        <m:sub>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đ</m:t>
                          </m:r>
                          <m:r>
                            <m:rPr>
                              <m:sty m:val="p"/>
                            </m:rP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h</m:t>
                          </m:r>
                        </m:sub>
                      </m:sSub>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k</m:t>
                      </m:r>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d>
                        <m:dPr>
                          <m:begChr m:val="|"/>
                          <m:endChr m:val="|"/>
                          <m:ctrlPr>
                            <a:rPr kumimoji="0" lang="vi-VN" sz="2800" b="0" i="1" u="none" strike="noStrike" kern="100" cap="none" spc="0" normalizeH="0" baseline="0" noProof="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l</m:t>
                          </m:r>
                        </m:e>
                      </m:d>
                    </m:oMath>
                  </m:oMathPara>
                </a14:m>
                <a:endParaRPr kumimoji="0" lang="en-US" sz="2800" b="0" i="1" u="none" strike="noStrike" kern="100" cap="none" spc="0" normalizeH="0" baseline="0" noProof="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endParaRPr>
              </a:p>
              <a:p>
                <a:pPr marL="457200" marR="0" lvl="0" indent="0" algn="just" defTabSz="914400" rtl="0" eaLnBrk="1" fontAlgn="auto" latinLnBrk="0" hangingPunct="1">
                  <a:lnSpc>
                    <a:spcPct val="107000"/>
                  </a:lnSpc>
                  <a:spcBef>
                    <a:spcPts val="0"/>
                  </a:spcBef>
                  <a:spcAft>
                    <a:spcPts val="0"/>
                  </a:spcAft>
                  <a:buClr>
                    <a:srgbClr val="000000"/>
                  </a:buClr>
                  <a:buSzTx/>
                  <a:buFont typeface="Arial"/>
                  <a:buNone/>
                  <a:tabLst>
                    <a:tab pos="5657850" algn="l"/>
                  </a:tabLst>
                  <a:defRPr/>
                </a:pPr>
                <a14:m>
                  <m:oMathPara xmlns:m="http://schemas.openxmlformats.org/officeDocument/2006/math">
                    <m:oMathParaPr>
                      <m:jc m:val="right"/>
                    </m:oMathParaPr>
                    <m:oMath xmlns:m="http://schemas.openxmlformats.org/officeDocument/2006/math">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=245.</m:t>
                      </m:r>
                      <m:d>
                        <m:dPr>
                          <m:begChr m:val="|"/>
                          <m:endChr m:val="|"/>
                          <m:ctrlPr>
                            <a:rPr kumimoji="0" lang="vi-VN" sz="2800" b="0" i="1" u="none" strike="noStrike" kern="100" cap="none" spc="0" normalizeH="0" baseline="0" noProof="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0,19−0,2</m:t>
                          </m:r>
                        </m:e>
                      </m:d>
                      <m: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=2,45 </m:t>
                      </m:r>
                      <m:r>
                        <m:rPr>
                          <m:sty m:val="p"/>
                        </m:rPr>
                        <a:rPr kumimoji="0" lang="en-US" sz="2800" b="0" i="0" u="none" strike="noStrike" kern="10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N</m:t>
                      </m:r>
                    </m:oMath>
                  </m:oMathPara>
                </a14:m>
                <a:endParaRPr kumimoji="0" lang="vi-VN"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457200" marR="0" lvl="0" indent="0" algn="just" defTabSz="914400" rtl="0" eaLnBrk="1" fontAlgn="auto" latinLnBrk="0" hangingPunct="1">
                  <a:lnSpc>
                    <a:spcPct val="107000"/>
                  </a:lnSpc>
                  <a:spcBef>
                    <a:spcPts val="0"/>
                  </a:spcBef>
                  <a:spcAft>
                    <a:spcPts val="0"/>
                  </a:spcAft>
                  <a:buClr>
                    <a:srgbClr val="000000"/>
                  </a:buClr>
                  <a:buSzTx/>
                  <a:buFont typeface="Arial"/>
                  <a:buNone/>
                  <a:tabLst>
                    <a:tab pos="5657850" algn="l"/>
                  </a:tabLst>
                  <a:defRPr/>
                </a:pPr>
                <a:r>
                  <a:rPr kumimoji="0" lang="en-US"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Do vật đứng yên nên lực tổng hợp tác dụng</a:t>
                </a:r>
                <a:r>
                  <a:rPr kumimoji="0" lang="en-US" sz="2800" b="0" i="0" u="none" strike="noStrike" kern="100" cap="none" spc="0" normalizeH="0" baseline="0" noProof="0">
                    <a:ln>
                      <a:noFill/>
                    </a:ln>
                    <a:solidFill>
                      <a:schemeClr val="tx2">
                        <a:lumMod val="7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vào vật triệt tiêu</a:t>
                </a:r>
                <a:endParaRPr kumimoji="0" lang="vi-VN"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342900" marR="0" lvl="0" indent="-342900" algn="just" defTabSz="914400" rtl="0" eaLnBrk="1" fontAlgn="auto" latinLnBrk="0" hangingPunct="1">
                  <a:lnSpc>
                    <a:spcPct val="107000"/>
                  </a:lnSpc>
                  <a:spcBef>
                    <a:spcPts val="0"/>
                  </a:spcBef>
                  <a:spcAft>
                    <a:spcPts val="800"/>
                  </a:spcAft>
                  <a:buClr>
                    <a:srgbClr val="000000"/>
                  </a:buClr>
                  <a:buSzTx/>
                  <a:buFont typeface="Wingdings" panose="05000000000000000000" pitchFamily="2" charset="2"/>
                  <a:buChar char=""/>
                  <a:tabLst>
                    <a:tab pos="5657850" algn="l"/>
                  </a:tabLst>
                  <a:defRPr/>
                </a:pPr>
                <a:r>
                  <a:rPr kumimoji="0" lang="en-US"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Lực nâng của tay có độ lớn:</a:t>
                </a:r>
                <a:endParaRPr kumimoji="0" lang="vi-VN" sz="2800" b="0" i="0" u="none" strike="noStrike" kern="100" cap="none" spc="0" normalizeH="0" baseline="0" noProof="0">
                  <a:ln>
                    <a:noFill/>
                  </a:ln>
                  <a:solidFill>
                    <a:srgbClr val="1D2937">
                      <a:lumMod val="75000"/>
                      <a:lumOff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F</m:t>
                      </m:r>
                      <m: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m:t>
                      </m:r>
                      <m: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m:rPr>
                          <m:sty m:val="p"/>
                        </m:rP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g</m:t>
                      </m:r>
                      <m: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b>
                        <m:sSubPr>
                          <m:ctrlPr>
                            <a:rPr kumimoji="0" lang="vi-VN" sz="2800" b="0" i="1" u="none" strike="noStrike" kern="0" cap="none" spc="0" normalizeH="0" baseline="0" noProof="0">
                              <a:ln>
                                <a:noFill/>
                              </a:ln>
                              <a:solidFill>
                                <a:srgbClr val="1D2937">
                                  <a:lumMod val="75000"/>
                                  <a:lumOff val="25000"/>
                                </a:srgbClr>
                              </a:solidFill>
                              <a:effectLst/>
                              <a:uLnTx/>
                              <a:uFillTx/>
                              <a:latin typeface="Cambria Math" panose="02040503050406030204" pitchFamily="18" charset="0"/>
                              <a:cs typeface="Times New Roman" panose="02020603050405020304" pitchFamily="18" charset="0"/>
                              <a:sym typeface="Arial"/>
                            </a:rPr>
                          </m:ctrlPr>
                        </m:sSubPr>
                        <m:e>
                          <m:r>
                            <m:rPr>
                              <m:sty m:val="p"/>
                            </m:rP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F</m:t>
                          </m:r>
                        </m:e>
                        <m:sub>
                          <m: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đ</m:t>
                          </m:r>
                          <m:r>
                            <m:rPr>
                              <m:sty m:val="p"/>
                            </m:rP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h</m:t>
                          </m:r>
                        </m:sub>
                      </m:sSub>
                      <m: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=4,9+2,45=7,35 </m:t>
                      </m:r>
                      <m:r>
                        <m:rPr>
                          <m:sty m:val="p"/>
                        </m:rPr>
                        <a:rPr kumimoji="0" lang="en-US" sz="2800" b="0" i="0" u="none" strike="noStrike" kern="0" cap="none" spc="0" normalizeH="0" baseline="0" noProof="0" smtClean="0">
                          <a:ln>
                            <a:noFill/>
                          </a:ln>
                          <a:solidFill>
                            <a:srgbClr val="1D2937">
                              <a:lumMod val="75000"/>
                              <a:lumOff val="25000"/>
                            </a:srgbClr>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N</m:t>
                      </m:r>
                    </m:oMath>
                  </m:oMathPara>
                </a14:m>
                <a:endParaRPr lang="vi-VN" sz="2800"/>
              </a:p>
            </p:txBody>
          </p:sp>
        </mc:Choice>
        <mc:Fallback>
          <p:sp>
            <p:nvSpPr>
              <p:cNvPr id="12" name="TextBox 11" descr="24 Trang Thu">
                <a:extLst>
                  <a:ext uri="{FF2B5EF4-FFF2-40B4-BE49-F238E27FC236}">
                    <a16:creationId xmlns:a16="http://schemas.microsoft.com/office/drawing/2014/main" id="{3F9FD7D2-A6A2-619B-98EE-737306AC1962}"/>
                  </a:ext>
                </a:extLst>
              </p:cNvPr>
              <p:cNvSpPr txBox="1">
                <a:spLocks noRot="1" noChangeAspect="1" noMove="1" noResize="1" noEditPoints="1" noAdjustHandles="1" noChangeArrowheads="1" noChangeShapeType="1" noTextEdit="1"/>
              </p:cNvSpPr>
              <p:nvPr/>
            </p:nvSpPr>
            <p:spPr>
              <a:xfrm>
                <a:off x="330199" y="539781"/>
                <a:ext cx="6375401" cy="4303422"/>
              </a:xfrm>
              <a:prstGeom prst="rect">
                <a:avLst/>
              </a:prstGeom>
              <a:blipFill>
                <a:blip r:embed="rId2"/>
                <a:stretch>
                  <a:fillRect l="-1912" t="-1560" r="-3442"/>
                </a:stretch>
              </a:blipFill>
            </p:spPr>
            <p:txBody>
              <a:bodyPr/>
              <a:lstStyle/>
              <a:p>
                <a:r>
                  <a:rPr lang="vi-VN">
                    <a:noFill/>
                  </a:rPr>
                  <a:t> </a:t>
                </a:r>
              </a:p>
            </p:txBody>
          </p:sp>
        </mc:Fallback>
      </mc:AlternateContent>
      <p:pic>
        <p:nvPicPr>
          <p:cNvPr id="14" name="Picture 13" descr="24 Trang Thu">
            <a:extLst>
              <a:ext uri="{FF2B5EF4-FFF2-40B4-BE49-F238E27FC236}">
                <a16:creationId xmlns:a16="http://schemas.microsoft.com/office/drawing/2014/main" id="{F1006009-231F-4B57-12B2-85E65ED58C27}"/>
              </a:ext>
            </a:extLst>
          </p:cNvPr>
          <p:cNvPicPr>
            <a:picLocks noChangeAspect="1"/>
          </p:cNvPicPr>
          <p:nvPr/>
        </p:nvPicPr>
        <p:blipFill>
          <a:blip r:embed="rId3"/>
          <a:stretch>
            <a:fillRect/>
          </a:stretch>
        </p:blipFill>
        <p:spPr>
          <a:xfrm>
            <a:off x="6320312" y="1262672"/>
            <a:ext cx="3693366" cy="2857641"/>
          </a:xfrm>
          <a:prstGeom prst="rect">
            <a:avLst/>
          </a:prstGeom>
        </p:spPr>
      </p:pic>
    </p:spTree>
    <p:extLst>
      <p:ext uri="{BB962C8B-B14F-4D97-AF65-F5344CB8AC3E}">
        <p14:creationId xmlns:p14="http://schemas.microsoft.com/office/powerpoint/2010/main" val="280351073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left)">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left)">
                                      <p:cBhvr>
                                        <p:cTn id="12" dur="500"/>
                                        <p:tgtEl>
                                          <p:spTgt spid="12">
                                            <p:txEl>
                                              <p:pRg st="2" end="2"/>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wipe(left)">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Effect transition="in" filter="wipe(left)">
                                      <p:cBhvr>
                                        <p:cTn id="21" dur="500"/>
                                        <p:tgtEl>
                                          <p:spTgt spid="1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wipe(left)">
                                      <p:cBhvr>
                                        <p:cTn id="26" dur="500"/>
                                        <p:tgtEl>
                                          <p:spTgt spid="1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wipe(left)">
                                      <p:cBhvr>
                                        <p:cTn id="31"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1" name="Diagram 20" descr="24 Trang Thu">
                <a:extLst>
                  <a:ext uri="{FF2B5EF4-FFF2-40B4-BE49-F238E27FC236}">
                    <a16:creationId xmlns:a16="http://schemas.microsoft.com/office/drawing/2014/main" id="{B815C6AB-F083-6D13-A659-7A428DAC81AA}"/>
                  </a:ext>
                </a:extLst>
              </p:cNvPr>
              <p:cNvGraphicFramePr/>
              <p:nvPr>
                <p:extLst>
                  <p:ext uri="{D42A27DB-BD31-4B8C-83A1-F6EECF244321}">
                    <p14:modId xmlns:p14="http://schemas.microsoft.com/office/powerpoint/2010/main" val="3433217722"/>
                  </p:ext>
                </p:extLst>
              </p:nvPr>
            </p:nvGraphicFramePr>
            <p:xfrm>
              <a:off x="382814" y="185284"/>
              <a:ext cx="8519886" cy="4772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21" name="Diagram 20" descr="24 Trang Thu">
                <a:extLst>
                  <a:ext uri="{FF2B5EF4-FFF2-40B4-BE49-F238E27FC236}">
                    <a16:creationId xmlns:a16="http://schemas.microsoft.com/office/drawing/2014/main" id="{B815C6AB-F083-6D13-A659-7A428DAC81AA}"/>
                  </a:ext>
                </a:extLst>
              </p:cNvPr>
              <p:cNvGraphicFramePr/>
              <p:nvPr>
                <p:extLst>
                  <p:ext uri="{D42A27DB-BD31-4B8C-83A1-F6EECF244321}">
                    <p14:modId xmlns:p14="http://schemas.microsoft.com/office/powerpoint/2010/main" val="3433217722"/>
                  </p:ext>
                </p:extLst>
              </p:nvPr>
            </p:nvGraphicFramePr>
            <p:xfrm>
              <a:off x="382814" y="185284"/>
              <a:ext cx="8519886" cy="4772932"/>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Tree>
    <p:extLst>
      <p:ext uri="{BB962C8B-B14F-4D97-AF65-F5344CB8AC3E}">
        <p14:creationId xmlns:p14="http://schemas.microsoft.com/office/powerpoint/2010/main" val="2713735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24 Trang Thu">
            <a:extLst>
              <a:ext uri="{FF2B5EF4-FFF2-40B4-BE49-F238E27FC236}">
                <a16:creationId xmlns:a16="http://schemas.microsoft.com/office/drawing/2014/main" id="{A024B32E-A21F-0CF6-5FD4-5CC1782E7BBE}"/>
              </a:ext>
            </a:extLst>
          </p:cNvPr>
          <p:cNvSpPr>
            <a:spLocks noGrp="1"/>
          </p:cNvSpPr>
          <p:nvPr>
            <p:ph type="title"/>
          </p:nvPr>
        </p:nvSpPr>
        <p:spPr>
          <a:xfrm>
            <a:off x="3630907" y="2360696"/>
            <a:ext cx="4908600" cy="841800"/>
          </a:xfrm>
        </p:spPr>
        <p:txBody>
          <a:bodyPr/>
          <a:lstStyle/>
          <a:p>
            <a:r>
              <a:rPr lang="vi-VN" sz="6000">
                <a:solidFill>
                  <a:srgbClr val="FF7B4A"/>
                </a:solidFill>
                <a:latin typeface="+mj-lt"/>
              </a:rPr>
              <a:t>LUYỆN TẬP</a:t>
            </a:r>
          </a:p>
        </p:txBody>
      </p:sp>
    </p:spTree>
    <p:extLst>
      <p:ext uri="{BB962C8B-B14F-4D97-AF65-F5344CB8AC3E}">
        <p14:creationId xmlns:p14="http://schemas.microsoft.com/office/powerpoint/2010/main" val="391281819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descr="24 Trang Thu">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descr="24 Trang Thu">
            <a:extLst>
              <a:ext uri="{FF2B5EF4-FFF2-40B4-BE49-F238E27FC236}">
                <a16:creationId xmlns:a16="http://schemas.microsoft.com/office/drawing/2014/main" id="{D19A5806-7592-478F-A44B-3D1C8234DB7B}"/>
              </a:ext>
            </a:extLst>
          </p:cNvPr>
          <p:cNvSpPr/>
          <p:nvPr/>
        </p:nvSpPr>
        <p:spPr>
          <a:xfrm>
            <a:off x="236887"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w="6600">
                  <a:solidFill>
                    <a:srgbClr val="D89F39"/>
                  </a:solidFill>
                  <a:prstDash val="solid"/>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rPr>
              <a:t>Ong</a:t>
            </a:r>
            <a:endParaRPr kumimoji="0" lang="en-US" sz="6000" b="1" i="0" u="none" strike="noStrike" kern="0" cap="none" spc="0" normalizeH="0" baseline="0" noProof="0" dirty="0">
              <a:ln>
                <a:noFill/>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endParaRPr>
          </a:p>
        </p:txBody>
      </p:sp>
      <p:sp>
        <p:nvSpPr>
          <p:cNvPr id="9" name="Hexagon 8" descr="24 Trang Thu">
            <a:extLst>
              <a:ext uri="{FF2B5EF4-FFF2-40B4-BE49-F238E27FC236}">
                <a16:creationId xmlns:a16="http://schemas.microsoft.com/office/drawing/2014/main" id="{ECB32C92-7DDE-4979-AB3A-808B65CBF3F1}"/>
              </a:ext>
            </a:extLst>
          </p:cNvPr>
          <p:cNvSpPr/>
          <p:nvPr/>
        </p:nvSpPr>
        <p:spPr>
          <a:xfrm>
            <a:off x="1853945" y="1485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w="6600">
                  <a:solidFill>
                    <a:srgbClr val="D89F39"/>
                  </a:solidFill>
                  <a:prstDash val="solid"/>
                </a:ln>
                <a:solidFill>
                  <a:srgbClr val="FFFFFF"/>
                </a:solidFill>
                <a:effectLst>
                  <a:outerShdw dist="38100" dir="2700000" algn="tl" rotWithShape="0">
                    <a:srgbClr val="D89F39"/>
                  </a:outerShdw>
                </a:effectLst>
                <a:uLnTx/>
                <a:uFillTx/>
                <a:latin typeface="Amatic SC" panose="00000500000000000000" pitchFamily="2" charset="-79"/>
                <a:ea typeface="+mn-ea"/>
                <a:cs typeface="Amatic SC" panose="00000500000000000000" pitchFamily="2" charset="-79"/>
                <a:sym typeface="Arial" panose="020B0604020202020204"/>
                <a:rtl val="0"/>
              </a:rPr>
              <a:t>non</a:t>
            </a:r>
            <a:endParaRPr kumimoji="0" lang="en-US" sz="6000" b="1" i="0" u="none" strike="noStrike" kern="0" cap="none" spc="0" normalizeH="0" baseline="0" noProof="0" dirty="0">
              <a:ln>
                <a:noFill/>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endParaRPr>
          </a:p>
        </p:txBody>
      </p:sp>
      <p:sp>
        <p:nvSpPr>
          <p:cNvPr id="10" name="Hexagon 9" descr="24 Trang Thu">
            <a:extLst>
              <a:ext uri="{FF2B5EF4-FFF2-40B4-BE49-F238E27FC236}">
                <a16:creationId xmlns:a16="http://schemas.microsoft.com/office/drawing/2014/main" id="{CABDF488-8BEB-4D77-A429-CFB91F278DD1}"/>
              </a:ext>
            </a:extLst>
          </p:cNvPr>
          <p:cNvSpPr/>
          <p:nvPr/>
        </p:nvSpPr>
        <p:spPr>
          <a:xfrm>
            <a:off x="5088061" y="19202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D89F39"/>
                  </a:solidFill>
                  <a:prstDash val="solid"/>
                </a:ln>
                <a:solidFill>
                  <a:srgbClr val="FFFFFF"/>
                </a:solidFill>
                <a:effectLst>
                  <a:outerShdw dist="38100" dir="2700000" algn="tl" rotWithShape="0">
                    <a:srgbClr val="D89F39"/>
                  </a:outerShdw>
                </a:effectLst>
                <a:uLnTx/>
                <a:uFillTx/>
                <a:latin typeface="Amatic SC" panose="00000500000000000000" pitchFamily="2" charset="-79"/>
                <a:ea typeface="+mn-ea"/>
                <a:cs typeface="Amatic SC" panose="00000500000000000000" pitchFamily="2" charset="-79"/>
                <a:sym typeface="Arial" panose="020B0604020202020204"/>
                <a:rtl val="0"/>
              </a:rPr>
              <a:t>việc</a:t>
            </a:r>
            <a:endParaRPr kumimoji="0" lang="en-US" sz="6000" b="1" i="0" u="none" strike="noStrike" kern="0" cap="none" spc="0" normalizeH="0" baseline="0" noProof="0" dirty="0">
              <a:ln w="6600">
                <a:solidFill>
                  <a:srgbClr val="D89F39"/>
                </a:solidFill>
                <a:prstDash val="solid"/>
              </a:ln>
              <a:solidFill>
                <a:srgbClr val="FFFFFF"/>
              </a:solidFill>
              <a:effectLst>
                <a:outerShdw dist="38100" dir="2700000" algn="tl" rotWithShape="0">
                  <a:srgbClr val="D89F39"/>
                </a:outerShdw>
              </a:effectLst>
              <a:uLnTx/>
              <a:uFillTx/>
              <a:latin typeface="Amatic SC" panose="00000500000000000000" pitchFamily="2" charset="-79"/>
              <a:ea typeface="+mn-ea"/>
              <a:cs typeface="Amatic SC" panose="00000500000000000000" pitchFamily="2" charset="-79"/>
              <a:sym typeface="Arial" panose="020B0604020202020204"/>
              <a:rtl val="0"/>
            </a:endParaRPr>
          </a:p>
        </p:txBody>
      </p:sp>
      <p:sp>
        <p:nvSpPr>
          <p:cNvPr id="13" name="Hexagon 12" descr="24 Trang Thu">
            <a:extLst>
              <a:ext uri="{FF2B5EF4-FFF2-40B4-BE49-F238E27FC236}">
                <a16:creationId xmlns:a16="http://schemas.microsoft.com/office/drawing/2014/main" id="{199C24C2-6B91-4322-BDB4-819FF0CB9BE4}"/>
              </a:ext>
            </a:extLst>
          </p:cNvPr>
          <p:cNvSpPr/>
          <p:nvPr/>
        </p:nvSpPr>
        <p:spPr>
          <a:xfrm>
            <a:off x="3471003"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D89F39"/>
                  </a:solidFill>
                  <a:prstDash val="solid"/>
                </a:ln>
                <a:solidFill>
                  <a:srgbClr val="FFFFFF"/>
                </a:solidFill>
                <a:effectLst>
                  <a:outerShdw dist="38100" dir="2700000" algn="tl" rotWithShape="0">
                    <a:srgbClr val="D89F39"/>
                  </a:outerShdw>
                </a:effectLst>
                <a:uLnTx/>
                <a:uFillTx/>
                <a:latin typeface="Amatic SC" panose="00000500000000000000" pitchFamily="2" charset="-79"/>
                <a:ea typeface="+mn-ea"/>
                <a:cs typeface="Amatic SC" panose="00000500000000000000" pitchFamily="2" charset="-79"/>
                <a:sym typeface="Arial" panose="020B0604020202020204"/>
                <a:rtl val="0"/>
              </a:rPr>
              <a:t>học</a:t>
            </a:r>
            <a:endParaRPr kumimoji="0" lang="en-US" sz="6000" b="1" i="0" u="none" strike="noStrike" kern="0" cap="none" spc="0" normalizeH="0" baseline="0" noProof="0" dirty="0">
              <a:ln>
                <a:noFill/>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endParaRPr>
          </a:p>
        </p:txBody>
      </p:sp>
      <p:pic>
        <p:nvPicPr>
          <p:cNvPr id="15" name="Picture 14" descr="24 Trang Thu">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10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descr="24 Trang Thu">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74" y="1613920"/>
            <a:ext cx="2200752" cy="2200752"/>
          </a:xfrm>
          <a:prstGeom prst="rect">
            <a:avLst/>
          </a:prstGeom>
        </p:spPr>
      </p:pic>
      <p:pic>
        <p:nvPicPr>
          <p:cNvPr id="7" name="Picture 6" descr="24 Trang Thu">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descr="24 Trang Thu">
            <a:extLst>
              <a:ext uri="{FF2B5EF4-FFF2-40B4-BE49-F238E27FC236}">
                <a16:creationId xmlns:a16="http://schemas.microsoft.com/office/drawing/2014/main"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pic>
        <p:nvPicPr>
          <p:cNvPr id="17" name="Picture 16" descr="24 Trang Thu">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descr="24 Trang Thu">
            <a:extLst>
              <a:ext uri="{FF2B5EF4-FFF2-40B4-BE49-F238E27FC236}">
                <a16:creationId xmlns:a16="http://schemas.microsoft.com/office/drawing/2014/main" id="{A98ECE88-115D-4A1D-8452-F943FF1AC741}"/>
              </a:ext>
            </a:extLst>
          </p:cNvPr>
          <p:cNvSpPr/>
          <p:nvPr/>
        </p:nvSpPr>
        <p:spPr>
          <a:xfrm>
            <a:off x="54899" y="3854203"/>
            <a:ext cx="2102855" cy="108026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90000"/>
              </a:lnSpc>
              <a:spcBef>
                <a:spcPts val="0"/>
              </a:spcBef>
              <a:spcAft>
                <a:spcPts val="0"/>
              </a:spcAft>
              <a:buClrTx/>
              <a:buSzTx/>
              <a:buFont typeface="Arial"/>
              <a:buNone/>
              <a:tabLst/>
              <a:defRPr/>
            </a:pPr>
            <a:r>
              <a:rPr kumimoji="0" lang="en-US" sz="200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 Lò</a:t>
            </a:r>
            <a:r>
              <a:rPr kumimoji="0" lang="en-US" sz="2000" i="0" u="none" strike="noStrike" kern="0" cap="none" spc="0" normalizeH="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xo luôn lấy lại được hình dạng ban đầu khi thôi tác dụng lực</a:t>
            </a:r>
            <a:r>
              <a:rPr kumimoji="0" lang="en-US" sz="200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0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pic>
        <p:nvPicPr>
          <p:cNvPr id="20" name="Picture 19" descr="24 Trang Thu">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9205" y="1653451"/>
            <a:ext cx="2200752" cy="2200752"/>
          </a:xfrm>
          <a:prstGeom prst="rect">
            <a:avLst/>
          </a:prstGeom>
        </p:spPr>
      </p:pic>
      <p:sp>
        <p:nvSpPr>
          <p:cNvPr id="21" name="Rectangle: Rounded Corners 20" descr="24 Trang Thu">
            <a:extLst>
              <a:ext uri="{FF2B5EF4-FFF2-40B4-BE49-F238E27FC236}">
                <a16:creationId xmlns:a16="http://schemas.microsoft.com/office/drawing/2014/main" id="{88E5E567-B90E-4275-AC51-C8D58F3AA2A7}"/>
              </a:ext>
            </a:extLst>
          </p:cNvPr>
          <p:cNvSpPr/>
          <p:nvPr/>
        </p:nvSpPr>
        <p:spPr>
          <a:xfrm>
            <a:off x="2195854" y="3854203"/>
            <a:ext cx="2354528" cy="106057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vi-VN" sz="20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a:t>
            </a:r>
            <a:r>
              <a:rPr kumimoji="0" lang="en-US" sz="20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0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Lực</a:t>
            </a:r>
            <a:r>
              <a:rPr kumimoji="0" lang="vi-VN" sz="200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đàn hồi luôn có chiều ngược với chiều biến dạng của lò xo</a:t>
            </a:r>
            <a:endParaRPr kumimoji="0" lang="vi-VN" sz="20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2" name="Picture 21" descr="24 Trang Thu">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160" y="1635800"/>
            <a:ext cx="2200752" cy="2200752"/>
          </a:xfrm>
          <a:prstGeom prst="rect">
            <a:avLst/>
          </a:prstGeom>
        </p:spPr>
      </p:pic>
      <p:sp>
        <p:nvSpPr>
          <p:cNvPr id="23" name="Rectangle: Rounded Corners 22" descr="24 Trang Thu">
            <a:extLst>
              <a:ext uri="{FF2B5EF4-FFF2-40B4-BE49-F238E27FC236}">
                <a16:creationId xmlns:a16="http://schemas.microsoft.com/office/drawing/2014/main" id="{64E263D4-FF99-4115-A750-399C550760EE}"/>
              </a:ext>
            </a:extLst>
          </p:cNvPr>
          <p:cNvSpPr/>
          <p:nvPr/>
        </p:nvSpPr>
        <p:spPr>
          <a:xfrm>
            <a:off x="4588481" y="3814673"/>
            <a:ext cx="2306693" cy="11097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vi-VN" sz="20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 Trong giới</a:t>
            </a:r>
            <a:r>
              <a:rPr kumimoji="0" lang="vi-VN" sz="200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hạn đàn hồi, lực đàn hồi luôn tỉ lệ thuận với độ biến dạng</a:t>
            </a:r>
            <a:endParaRPr kumimoji="0" lang="vi-VN" sz="20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4" name="Picture 23" descr="24 Trang Thu">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9912" y="1627652"/>
            <a:ext cx="2200752" cy="2200752"/>
          </a:xfrm>
          <a:prstGeom prst="rect">
            <a:avLst/>
          </a:prstGeom>
        </p:spPr>
      </p:pic>
      <p:sp>
        <p:nvSpPr>
          <p:cNvPr id="25" name="Rectangle: Rounded Corners 24" descr="24 Trang Thu">
            <a:extLst>
              <a:ext uri="{FF2B5EF4-FFF2-40B4-BE49-F238E27FC236}">
                <a16:creationId xmlns:a16="http://schemas.microsoft.com/office/drawing/2014/main" id="{00BEFBB1-525B-415D-8E45-ADCB8FD217EA}"/>
              </a:ext>
            </a:extLst>
          </p:cNvPr>
          <p:cNvSpPr/>
          <p:nvPr/>
        </p:nvSpPr>
        <p:spPr>
          <a:xfrm>
            <a:off x="6933275" y="3801535"/>
            <a:ext cx="2143125" cy="1109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vi-VN" sz="20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 Khi lò</a:t>
            </a:r>
            <a:r>
              <a:rPr kumimoji="0" lang="vi-VN" sz="200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xo bị dãn, lực đàn hồi có phương dọc theo trục lò xo</a:t>
            </a:r>
            <a:r>
              <a:rPr kumimoji="0" lang="vi-VN" sz="20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vi-VN" sz="20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 name="TextBox 2" descr="24 Trang Thu">
            <a:extLst>
              <a:ext uri="{FF2B5EF4-FFF2-40B4-BE49-F238E27FC236}">
                <a16:creationId xmlns:a16="http://schemas.microsoft.com/office/drawing/2014/main" id="{03EB439E-5761-41D6-AEA2-679CE21E6AA0}"/>
              </a:ext>
            </a:extLst>
          </p:cNvPr>
          <p:cNvSpPr txBox="1"/>
          <p:nvPr/>
        </p:nvSpPr>
        <p:spPr>
          <a:xfrm>
            <a:off x="1200161" y="461170"/>
            <a:ext cx="5973526" cy="11254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Câu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 1</a:t>
            </a:r>
            <a:r>
              <a:rPr kumimoji="0" lang="en-US" sz="2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 </a:t>
            </a:r>
            <a:r>
              <a:rPr kumimoji="0" lang="en-US" sz="280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Khi nói về lực đàn hồi của lò xo. Phát biểu nào sau đây là </a:t>
            </a:r>
            <a:r>
              <a:rPr kumimoji="0" lang="en-US" sz="2800" b="1"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sai</a:t>
            </a:r>
            <a:r>
              <a:rPr kumimoji="0" lang="en-US" sz="280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a:t>
            </a:r>
            <a:endParaRPr kumimoji="0" lang="en-US"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descr="24 Trang Thu">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93" y="1843977"/>
            <a:ext cx="1994082" cy="1994082"/>
          </a:xfrm>
          <a:prstGeom prst="rect">
            <a:avLst/>
          </a:prstGeom>
        </p:spPr>
      </p:pic>
      <p:pic>
        <p:nvPicPr>
          <p:cNvPr id="7" name="Picture 6" descr="24 Trang Thu">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descr="24 Trang Thu">
                <a:extLst>
                  <a:ext uri="{FF2B5EF4-FFF2-40B4-BE49-F238E27FC236}">
                    <a16:creationId xmlns:a16="http://schemas.microsoft.com/office/drawing/2014/main" id="{0667024D-077C-41FB-84FC-D91D5651A194}"/>
                  </a:ext>
                </a:extLst>
              </p:cNvPr>
              <p:cNvSpPr/>
              <p:nvPr/>
            </p:nvSpPr>
            <p:spPr>
              <a:xfrm>
                <a:off x="596901" y="174709"/>
                <a:ext cx="6959600" cy="1694934"/>
              </a:xfrm>
              <a:prstGeom prst="wedgeRoundRectCallout">
                <a:avLst>
                  <a:gd name="adj1" fmla="val 58158"/>
                  <a:gd name="adj2" fmla="val 9003"/>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000000"/>
                    </a:solidFill>
                    <a:latin typeface="Times New Roman" panose="02020603050405020304" pitchFamily="18" charset="0"/>
                    <a:ea typeface="Times New Roman" panose="02020603050405020304" pitchFamily="18" charset="0"/>
                  </a:rPr>
                  <a:t>Câu 2:</a:t>
                </a:r>
                <a:r>
                  <a:rPr lang="vi-VN" sz="2400">
                    <a:solidFill>
                      <a:srgbClr val="000000"/>
                    </a:solidFill>
                    <a:latin typeface="Times New Roman" panose="02020603050405020304" pitchFamily="18" charset="0"/>
                    <a:ea typeface="Times New Roman" panose="02020603050405020304" pitchFamily="18" charset="0"/>
                  </a:rPr>
                  <a:t> Một vật có khối lượng 200 g được treo vào một lò xo theo phương thẳng đứng thì chiều dài của lò xo là 20 cm. Biết khi chưa treo vật thì lò xo dài 18 cm. Lấy g = 10 </a:t>
                </a:r>
                <a14:m>
                  <m:oMath xmlns:m="http://schemas.openxmlformats.org/officeDocument/2006/math">
                    <m:r>
                      <a:rPr lang="vi-VN" sz="2400" i="1" smtClean="0">
                        <a:solidFill>
                          <a:schemeClr val="tx1"/>
                        </a:solidFill>
                        <a:latin typeface="Cambria Math" panose="02040503050406030204" pitchFamily="18" charset="0"/>
                        <a:ea typeface="Times New Roman" panose="02020603050405020304" pitchFamily="18" charset="0"/>
                      </a:rPr>
                      <m:t>𝑚</m:t>
                    </m:r>
                    <m:r>
                      <a:rPr lang="vi-VN" sz="2400" i="1" smtClean="0">
                        <a:solidFill>
                          <a:schemeClr val="tx1"/>
                        </a:solidFill>
                        <a:latin typeface="Cambria Math" panose="02040503050406030204" pitchFamily="18" charset="0"/>
                        <a:ea typeface="Times New Roman" panose="02020603050405020304" pitchFamily="18" charset="0"/>
                      </a:rPr>
                      <m:t>/</m:t>
                    </m:r>
                    <m:sSup>
                      <m:sSupPr>
                        <m:ctrlPr>
                          <a:rPr lang="vi-VN" sz="2400" i="1" kern="100">
                            <a:solidFill>
                              <a:schemeClr val="tx1"/>
                            </a:solidFill>
                            <a:latin typeface="Cambria Math" panose="02040503050406030204" pitchFamily="18" charset="0"/>
                            <a:ea typeface="Calibri" panose="020F0502020204030204" pitchFamily="34" charset="0"/>
                          </a:rPr>
                        </m:ctrlPr>
                      </m:sSupPr>
                      <m:e>
                        <m:r>
                          <a:rPr lang="vi-VN" sz="2400" i="1">
                            <a:solidFill>
                              <a:schemeClr val="tx1"/>
                            </a:solidFill>
                            <a:latin typeface="Cambria Math" panose="02040503050406030204" pitchFamily="18" charset="0"/>
                            <a:ea typeface="Times New Roman" panose="02020603050405020304" pitchFamily="18" charset="0"/>
                          </a:rPr>
                          <m:t>𝑠</m:t>
                        </m:r>
                      </m:e>
                      <m:sup>
                        <m:r>
                          <a:rPr lang="vi-VN" sz="2400" i="1">
                            <a:solidFill>
                              <a:schemeClr val="tx1"/>
                            </a:solidFill>
                            <a:latin typeface="Cambria Math" panose="02040503050406030204" pitchFamily="18" charset="0"/>
                            <a:ea typeface="Times New Roman" panose="02020603050405020304" pitchFamily="18" charset="0"/>
                          </a:rPr>
                          <m:t>2</m:t>
                        </m:r>
                      </m:sup>
                    </m:sSup>
                  </m:oMath>
                </a14:m>
                <a:r>
                  <a:rPr lang="vi-VN" sz="2400">
                    <a:solidFill>
                      <a:srgbClr val="000000"/>
                    </a:solidFill>
                    <a:latin typeface="Times New Roman" panose="02020603050405020304" pitchFamily="18" charset="0"/>
                    <a:ea typeface="Times New Roman" panose="02020603050405020304" pitchFamily="18" charset="0"/>
                  </a:rPr>
                  <a:t>. Độ cứng của lò xo này là:</a:t>
                </a:r>
                <a:endParaRPr lang="vi-VN" sz="2400">
                  <a:latin typeface="Times New Roman" panose="02020603050405020304" pitchFamily="18" charset="0"/>
                  <a:ea typeface="Times New Roman" panose="02020603050405020304" pitchFamily="18" charset="0"/>
                </a:endParaRPr>
              </a:p>
            </p:txBody>
          </p:sp>
        </mc:Choice>
        <mc:Fallback>
          <p:sp>
            <p:nvSpPr>
              <p:cNvPr id="8" name="Speech Bubble: Rectangle with Corners Rounded 7" descr="24 Trang Thu">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596901" y="174709"/>
                <a:ext cx="6959600" cy="1694934"/>
              </a:xfrm>
              <a:prstGeom prst="wedgeRoundRectCallout">
                <a:avLst>
                  <a:gd name="adj1" fmla="val 58158"/>
                  <a:gd name="adj2" fmla="val 9003"/>
                  <a:gd name="adj3" fmla="val 16667"/>
                </a:avLst>
              </a:prstGeom>
              <a:blipFill>
                <a:blip r:embed="rId8"/>
                <a:stretch>
                  <a:fillRect l="-162" b="-3957"/>
                </a:stretch>
              </a:blipFill>
              <a:ln>
                <a:noFill/>
              </a:ln>
            </p:spPr>
            <p:txBody>
              <a:bodyPr/>
              <a:lstStyle/>
              <a:p>
                <a:r>
                  <a:rPr lang="vi-VN">
                    <a:noFill/>
                  </a:rPr>
                  <a:t> </a:t>
                </a:r>
              </a:p>
            </p:txBody>
          </p:sp>
        </mc:Fallback>
      </mc:AlternateContent>
      <p:pic>
        <p:nvPicPr>
          <p:cNvPr id="17" name="Picture 16" descr="24 Trang Thu">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872" y="1403451"/>
            <a:ext cx="1200530" cy="1205865"/>
          </a:xfrm>
          <a:prstGeom prst="rect">
            <a:avLst/>
          </a:prstGeom>
        </p:spPr>
      </p:pic>
      <p:sp>
        <p:nvSpPr>
          <p:cNvPr id="19" name="Rectangle: Rounded Corners 18" descr="24 Trang Thu">
            <a:extLst>
              <a:ext uri="{FF2B5EF4-FFF2-40B4-BE49-F238E27FC236}">
                <a16:creationId xmlns:a16="http://schemas.microsoft.com/office/drawing/2014/main" id="{A98ECE88-115D-4A1D-8452-F943FF1AC741}"/>
              </a:ext>
            </a:extLst>
          </p:cNvPr>
          <p:cNvSpPr/>
          <p:nvPr/>
        </p:nvSpPr>
        <p:spPr>
          <a:xfrm>
            <a:off x="453393" y="3952337"/>
            <a:ext cx="1740507" cy="66790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0" cap="none" spc="0" normalizeH="0" baseline="0" noProof="0">
              <a:ln>
                <a:noFill/>
              </a:ln>
              <a:solidFill>
                <a:srgbClr val="000000"/>
              </a:solidFill>
              <a:effectLst/>
              <a:uLnTx/>
              <a:uFillTx/>
              <a:latin typeface="Amatic SC" panose="00000500000000000000" pitchFamily="2" charset="-79"/>
              <a:cs typeface="Amatic SC" panose="00000500000000000000" pitchFamily="2" charset="-79"/>
              <a:sym typeface="Arial" panose="020B0604020202020204"/>
              <a:rtl val="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A. </a:t>
            </a:r>
            <a:r>
              <a:rPr kumimoji="0" lang="vi-VN" sz="240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200 N/m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pic>
        <p:nvPicPr>
          <p:cNvPr id="20" name="Picture 19" descr="24 Trang Thu">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3287" y="1805243"/>
            <a:ext cx="1994082" cy="1994082"/>
          </a:xfrm>
          <a:prstGeom prst="rect">
            <a:avLst/>
          </a:prstGeom>
        </p:spPr>
      </p:pic>
      <p:sp>
        <p:nvSpPr>
          <p:cNvPr id="21" name="Rectangle: Rounded Corners 20" descr="24 Trang Thu">
            <a:extLst>
              <a:ext uri="{FF2B5EF4-FFF2-40B4-BE49-F238E27FC236}">
                <a16:creationId xmlns:a16="http://schemas.microsoft.com/office/drawing/2014/main" id="{88E5E567-B90E-4275-AC51-C8D58F3AA2A7}"/>
              </a:ext>
            </a:extLst>
          </p:cNvPr>
          <p:cNvSpPr/>
          <p:nvPr/>
        </p:nvSpPr>
        <p:spPr>
          <a:xfrm>
            <a:off x="2573068" y="3952338"/>
            <a:ext cx="1854301" cy="71206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vi-VN" sz="2400" b="0" i="0" u="none" strike="noStrike" kern="0" cap="none" spc="0" normalizeH="0" baseline="0" noProof="0">
              <a:ln>
                <a:noFill/>
              </a:ln>
              <a:solidFill>
                <a:srgbClr val="000000"/>
              </a:solidFill>
              <a:effectLst/>
              <a:uLnTx/>
              <a:uFillTx/>
              <a:latin typeface="Amatic SC" panose="00000500000000000000" pitchFamily="2" charset="-79"/>
              <a:ea typeface="+mn-ea"/>
              <a:cs typeface="Amatic SC" panose="00000500000000000000" pitchFamily="2" charset="-79"/>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2400" i="0" u="none" strike="noStrike" kern="0" cap="none" spc="0" normalizeH="0" baseline="0" noProof="0">
                <a:ln>
                  <a:noFill/>
                </a:ln>
                <a:solidFill>
                  <a:srgbClr val="000000"/>
                </a:solidFill>
                <a:effectLst/>
                <a:uLnTx/>
                <a:uFillTx/>
                <a:latin typeface="+mj-lt"/>
                <a:ea typeface="+mn-ea"/>
                <a:cs typeface="Amatic SC" panose="00000500000000000000" pitchFamily="2" charset="-79"/>
                <a:sym typeface="Arial"/>
              </a:rPr>
              <a:t>B. 100</a:t>
            </a:r>
            <a:r>
              <a:rPr kumimoji="0" lang="vi-VN" sz="2400" i="0" u="none" strike="noStrike" kern="0" cap="none" spc="0" normalizeH="0" noProof="0">
                <a:ln>
                  <a:noFill/>
                </a:ln>
                <a:solidFill>
                  <a:srgbClr val="000000"/>
                </a:solidFill>
                <a:effectLst/>
                <a:uLnTx/>
                <a:uFillTx/>
                <a:latin typeface="+mj-lt"/>
                <a:ea typeface="+mn-ea"/>
                <a:cs typeface="Amatic SC" panose="00000500000000000000" pitchFamily="2" charset="-79"/>
                <a:sym typeface="Arial"/>
              </a:rPr>
              <a:t> N/m</a:t>
            </a:r>
            <a:endParaRPr kumimoji="0" lang="vi-VN" sz="2400" i="0" u="none" strike="noStrike" kern="0" cap="none" spc="0" normalizeH="0" baseline="0" noProof="0">
              <a:ln>
                <a:noFill/>
              </a:ln>
              <a:solidFill>
                <a:srgbClr val="000000"/>
              </a:solidFill>
              <a:effectLst/>
              <a:uLnTx/>
              <a:uFillTx/>
              <a:latin typeface="+mj-lt"/>
              <a:ea typeface="+mn-ea"/>
              <a:cs typeface="Amatic SC" panose="00000500000000000000" pitchFamily="2" charset="-79"/>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tl val="0"/>
            </a:endParaRPr>
          </a:p>
        </p:txBody>
      </p:sp>
      <p:pic>
        <p:nvPicPr>
          <p:cNvPr id="22" name="Picture 21" descr="24 Trang Thu">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9692" y="1800414"/>
            <a:ext cx="1994082" cy="1994082"/>
          </a:xfrm>
          <a:prstGeom prst="rect">
            <a:avLst/>
          </a:prstGeom>
        </p:spPr>
      </p:pic>
      <p:sp>
        <p:nvSpPr>
          <p:cNvPr id="23" name="Rectangle: Rounded Corners 22" descr="24 Trang Thu">
            <a:extLst>
              <a:ext uri="{FF2B5EF4-FFF2-40B4-BE49-F238E27FC236}">
                <a16:creationId xmlns:a16="http://schemas.microsoft.com/office/drawing/2014/main" id="{64E263D4-FF99-4115-A750-399C550760EE}"/>
              </a:ext>
            </a:extLst>
          </p:cNvPr>
          <p:cNvSpPr/>
          <p:nvPr/>
        </p:nvSpPr>
        <p:spPr>
          <a:xfrm>
            <a:off x="4806537" y="3952338"/>
            <a:ext cx="1897684" cy="71206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vi-VN" sz="2400" b="1" i="0" u="none" strike="noStrike" kern="0" cap="none" spc="0" normalizeH="0" baseline="0" noProof="0">
              <a:ln>
                <a:noFill/>
              </a:ln>
              <a:solidFill>
                <a:srgbClr val="000000"/>
              </a:solidFill>
              <a:effectLst/>
              <a:uLnTx/>
              <a:uFillTx/>
              <a:latin typeface="Amatic SC" panose="00000500000000000000" pitchFamily="2" charset="-79"/>
              <a:ea typeface="+mn-ea"/>
              <a:cs typeface="Amatic SC" panose="00000500000000000000" pitchFamily="2" charset="-79"/>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2400" i="0" u="none" strike="noStrike" kern="0" cap="none" spc="0" normalizeH="0" baseline="0" noProof="0">
                <a:ln>
                  <a:noFill/>
                </a:ln>
                <a:solidFill>
                  <a:srgbClr val="000000"/>
                </a:solidFill>
                <a:effectLst/>
                <a:uLnTx/>
                <a:uFillTx/>
                <a:latin typeface="+mj-lt"/>
                <a:ea typeface="+mn-ea"/>
                <a:cs typeface="Amatic SC" panose="00000500000000000000" pitchFamily="2" charset="-79"/>
                <a:sym typeface="Arial"/>
              </a:rPr>
              <a:t>C. 150</a:t>
            </a:r>
            <a:r>
              <a:rPr kumimoji="0" lang="vi-VN" sz="2400" i="0" u="none" strike="noStrike" kern="0" cap="none" spc="0" normalizeH="0" noProof="0">
                <a:ln>
                  <a:noFill/>
                </a:ln>
                <a:solidFill>
                  <a:srgbClr val="000000"/>
                </a:solidFill>
                <a:effectLst/>
                <a:uLnTx/>
                <a:uFillTx/>
                <a:latin typeface="+mj-lt"/>
                <a:ea typeface="+mn-ea"/>
                <a:cs typeface="Amatic SC" panose="00000500000000000000" pitchFamily="2" charset="-79"/>
                <a:sym typeface="Arial"/>
              </a:rPr>
              <a:t> N/m</a:t>
            </a:r>
            <a:endParaRPr kumimoji="0" lang="vi-VN" sz="2400" i="0" u="none" strike="noStrike" kern="0" cap="none" spc="0" normalizeH="0" baseline="0" noProof="0">
              <a:ln>
                <a:noFill/>
              </a:ln>
              <a:solidFill>
                <a:srgbClr val="000000"/>
              </a:solidFill>
              <a:effectLst/>
              <a:uLnTx/>
              <a:uFillTx/>
              <a:latin typeface="+mj-lt"/>
              <a:ea typeface="+mn-ea"/>
              <a:cs typeface="Amatic SC" panose="00000500000000000000" pitchFamily="2" charset="-79"/>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tl val="0"/>
            </a:endParaRPr>
          </a:p>
        </p:txBody>
      </p:sp>
      <p:pic>
        <p:nvPicPr>
          <p:cNvPr id="24" name="Picture 23" descr="24 Trang Thu">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088" y="1793749"/>
            <a:ext cx="1974078" cy="1974078"/>
          </a:xfrm>
          <a:prstGeom prst="rect">
            <a:avLst/>
          </a:prstGeom>
        </p:spPr>
      </p:pic>
      <p:sp>
        <p:nvSpPr>
          <p:cNvPr id="25" name="Rectangle: Rounded Corners 24" descr="24 Trang Thu">
            <a:extLst>
              <a:ext uri="{FF2B5EF4-FFF2-40B4-BE49-F238E27FC236}">
                <a16:creationId xmlns:a16="http://schemas.microsoft.com/office/drawing/2014/main" id="{00BEFBB1-525B-415D-8E45-ADCB8FD217EA}"/>
              </a:ext>
            </a:extLst>
          </p:cNvPr>
          <p:cNvSpPr/>
          <p:nvPr/>
        </p:nvSpPr>
        <p:spPr>
          <a:xfrm>
            <a:off x="7286955" y="3936874"/>
            <a:ext cx="1740507" cy="71206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tl val="0"/>
              </a:rPr>
              <a:t> </a:t>
            </a:r>
            <a:endParaRPr kumimoji="0" lang="vi-VN"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tl val="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2400" i="0" u="none" strike="noStrike" kern="1200" cap="none" spc="0" normalizeH="0" baseline="0" noProof="0">
                <a:ln>
                  <a:noFill/>
                </a:ln>
                <a:solidFill>
                  <a:srgbClr val="000000"/>
                </a:solidFill>
                <a:effectLst/>
                <a:uLnTx/>
                <a:uFillTx/>
                <a:latin typeface="+mj-lt"/>
                <a:ea typeface="+mn-ea"/>
                <a:cs typeface="Amatic SC" panose="00000500000000000000" pitchFamily="2" charset="-79"/>
                <a:sym typeface="Arial" panose="020B0604020202020204"/>
                <a:rtl val="0"/>
              </a:rPr>
              <a:t>D. </a:t>
            </a:r>
            <a:r>
              <a:rPr kumimoji="0" lang="vi-VN" sz="2400" i="0" u="none" strike="noStrike" kern="0" cap="none" spc="0" normalizeH="0" baseline="0" noProof="0">
                <a:ln>
                  <a:noFill/>
                </a:ln>
                <a:solidFill>
                  <a:srgbClr val="000000"/>
                </a:solidFill>
                <a:effectLst/>
                <a:uLnTx/>
                <a:uFillTx/>
                <a:latin typeface="+mj-lt"/>
                <a:ea typeface="+mn-ea"/>
                <a:cs typeface="Amatic SC" panose="00000500000000000000" pitchFamily="2" charset="-79"/>
                <a:sym typeface="Arial"/>
              </a:rPr>
              <a:t>50 N/m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panose="020B0604020202020204"/>
              <a:rtl val="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24 Trang Thu">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20" y="1687437"/>
            <a:ext cx="2103338" cy="2103338"/>
          </a:xfrm>
          <a:prstGeom prst="rect">
            <a:avLst/>
          </a:prstGeom>
        </p:spPr>
      </p:pic>
      <p:pic>
        <p:nvPicPr>
          <p:cNvPr id="7" name="Picture 6" descr="24 Trang Thu">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descr="24 Trang Thu">
            <a:extLst>
              <a:ext uri="{FF2B5EF4-FFF2-40B4-BE49-F238E27FC236}">
                <a16:creationId xmlns:a16="http://schemas.microsoft.com/office/drawing/2014/main" id="{0667024D-077C-41FB-84FC-D91D5651A194}"/>
              </a:ext>
            </a:extLst>
          </p:cNvPr>
          <p:cNvSpPr/>
          <p:nvPr/>
        </p:nvSpPr>
        <p:spPr>
          <a:xfrm>
            <a:off x="685801" y="234555"/>
            <a:ext cx="6315076" cy="13344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pic>
        <p:nvPicPr>
          <p:cNvPr id="17" name="Picture 16" descr="24 Trang Thu">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descr="24 Trang Thu">
            <a:extLst>
              <a:ext uri="{FF2B5EF4-FFF2-40B4-BE49-F238E27FC236}">
                <a16:creationId xmlns:a16="http://schemas.microsoft.com/office/drawing/2014/main" id="{A98ECE88-115D-4A1D-8452-F943FF1AC741}"/>
              </a:ext>
            </a:extLst>
          </p:cNvPr>
          <p:cNvSpPr/>
          <p:nvPr/>
        </p:nvSpPr>
        <p:spPr>
          <a:xfrm>
            <a:off x="208531" y="3941189"/>
            <a:ext cx="1848869" cy="81668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 62,5 N/m</a:t>
            </a:r>
            <a:endParaRPr kumimoji="0" lang="vi-VN" sz="24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0" name="Picture 19" descr="24 Trang Thu">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292" y="1587279"/>
            <a:ext cx="2211626" cy="2211626"/>
          </a:xfrm>
          <a:prstGeom prst="rect">
            <a:avLst/>
          </a:prstGeom>
        </p:spPr>
      </p:pic>
      <p:sp>
        <p:nvSpPr>
          <p:cNvPr id="21" name="Rectangle: Rounded Corners 20" descr="24 Trang Thu">
            <a:extLst>
              <a:ext uri="{FF2B5EF4-FFF2-40B4-BE49-F238E27FC236}">
                <a16:creationId xmlns:a16="http://schemas.microsoft.com/office/drawing/2014/main" id="{88E5E567-B90E-4275-AC51-C8D58F3AA2A7}"/>
              </a:ext>
            </a:extLst>
          </p:cNvPr>
          <p:cNvSpPr/>
          <p:nvPr/>
        </p:nvSpPr>
        <p:spPr>
          <a:xfrm>
            <a:off x="2495358" y="3941189"/>
            <a:ext cx="1942313" cy="73501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a:t>
            </a:r>
            <a:r>
              <a:rPr kumimoji="0" lang="en-US"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1,5 N/m</a:t>
            </a:r>
            <a:endParaRPr kumimoji="0" lang="vi-VN" sz="24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2" name="Picture 21" descr="24 Trang Thu">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033" y="1616458"/>
            <a:ext cx="2200752" cy="2200752"/>
          </a:xfrm>
          <a:prstGeom prst="rect">
            <a:avLst/>
          </a:prstGeom>
        </p:spPr>
      </p:pic>
      <p:sp>
        <p:nvSpPr>
          <p:cNvPr id="23" name="Rectangle: Rounded Corners 22" descr="24 Trang Thu">
            <a:extLst>
              <a:ext uri="{FF2B5EF4-FFF2-40B4-BE49-F238E27FC236}">
                <a16:creationId xmlns:a16="http://schemas.microsoft.com/office/drawing/2014/main" id="{64E263D4-FF99-4115-A750-399C550760EE}"/>
              </a:ext>
            </a:extLst>
          </p:cNvPr>
          <p:cNvSpPr/>
          <p:nvPr/>
        </p:nvSpPr>
        <p:spPr>
          <a:xfrm>
            <a:off x="4823724" y="3982021"/>
            <a:ext cx="1848869" cy="73501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 120 N/m</a:t>
            </a:r>
            <a:endParaRPr kumimoji="0" lang="vi-VN" sz="24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pic>
        <p:nvPicPr>
          <p:cNvPr id="24" name="Picture 23" descr="24 Trang Thu">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593" y="1622557"/>
            <a:ext cx="2200752" cy="2200752"/>
          </a:xfrm>
          <a:prstGeom prst="rect">
            <a:avLst/>
          </a:prstGeom>
        </p:spPr>
      </p:pic>
      <p:sp>
        <p:nvSpPr>
          <p:cNvPr id="25" name="Rectangle: Rounded Corners 24" descr="24 Trang Thu">
            <a:extLst>
              <a:ext uri="{FF2B5EF4-FFF2-40B4-BE49-F238E27FC236}">
                <a16:creationId xmlns:a16="http://schemas.microsoft.com/office/drawing/2014/main" id="{00BEFBB1-525B-415D-8E45-ADCB8FD217EA}"/>
              </a:ext>
            </a:extLst>
          </p:cNvPr>
          <p:cNvSpPr/>
          <p:nvPr/>
        </p:nvSpPr>
        <p:spPr>
          <a:xfrm>
            <a:off x="7085647" y="3992040"/>
            <a:ext cx="1902090" cy="63331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D. 15 N/m</a:t>
            </a:r>
            <a:endParaRPr kumimoji="0" lang="vi-VN" sz="2400" i="0" u="none" strike="noStrike" kern="0" cap="none" spc="0" normalizeH="0" baseline="0" noProof="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3" name="TextBox 2" descr="24 Trang Thu">
            <a:extLst>
              <a:ext uri="{FF2B5EF4-FFF2-40B4-BE49-F238E27FC236}">
                <a16:creationId xmlns:a16="http://schemas.microsoft.com/office/drawing/2014/main" id="{03EB439E-5761-41D6-AEA2-679CE21E6AA0}"/>
              </a:ext>
            </a:extLst>
          </p:cNvPr>
          <p:cNvSpPr txBox="1"/>
          <p:nvPr/>
        </p:nvSpPr>
        <p:spPr>
          <a:xfrm>
            <a:off x="790847" y="231810"/>
            <a:ext cx="6252415"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Câu</a:t>
            </a:r>
            <a:r>
              <a:rPr kumimoji="0" lang="en-US" sz="28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 3:</a:t>
            </a:r>
            <a:r>
              <a:rPr kumimoji="0" lang="en-US" sz="280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rPr>
              <a:t> Một lò xo có một đầu cố định, còn đầu kia chịu một lực kéo băng 5N thì lò xo dãn 8cm. Độ cứng của lò xo là:</a:t>
            </a:r>
            <a:endParaRPr kumimoji="0" lang="en-US" sz="28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spTree>
    <p:extLst>
      <p:ext uri="{BB962C8B-B14F-4D97-AF65-F5344CB8AC3E}">
        <p14:creationId xmlns:p14="http://schemas.microsoft.com/office/powerpoint/2010/main" val="27764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24" name="Picture 23"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75" name="Picture 74" descr="24 Trang Thu"/>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24 Trang Thu"/>
          <p:cNvSpPr/>
          <p:nvPr/>
        </p:nvSpPr>
        <p:spPr>
          <a:xfrm>
            <a:off x="2909549" y="2970410"/>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24 Trang Th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descr="24 Trang Th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28" name="Picture 27"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12" name="Picture 11" descr="24 Trang Th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descr="24 Trang Thu"/>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descr="24 Trang Th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102" y="3367163"/>
            <a:ext cx="1081916" cy="982556"/>
          </a:xfrm>
          <a:prstGeom prst="rect">
            <a:avLst/>
          </a:prstGeom>
        </p:spPr>
      </p:pic>
      <p:pic>
        <p:nvPicPr>
          <p:cNvPr id="21" name="Picture 20" descr="24 Trang Thu"/>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645381" y="4060353"/>
            <a:ext cx="617273" cy="459398"/>
          </a:xfrm>
          <a:prstGeom prst="rect">
            <a:avLst/>
          </a:prstGeom>
        </p:spPr>
      </p:pic>
      <p:pic>
        <p:nvPicPr>
          <p:cNvPr id="22" name="Picture 21"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3" name="Picture 22" descr="24 Trang T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2289" y="3260302"/>
            <a:ext cx="796388" cy="982556"/>
          </a:xfrm>
          <a:prstGeom prst="rect">
            <a:avLst/>
          </a:prstGeom>
        </p:spPr>
      </p:pic>
      <p:pic>
        <p:nvPicPr>
          <p:cNvPr id="26" name="Picture 25"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27" name="Picture 26" descr="24 Trang Th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30" name="Picture 29"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descr="24 Trang Thu"/>
          <p:cNvSpPr/>
          <p:nvPr/>
        </p:nvSpPr>
        <p:spPr>
          <a:xfrm>
            <a:off x="2352871" y="6644"/>
            <a:ext cx="5291417" cy="1045937"/>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FF0000"/>
                </a:solidFill>
                <a:latin typeface="Times New Roman" panose="02020603050405020304" pitchFamily="18" charset="0"/>
                <a:cs typeface="Times New Roman" panose="02020603050405020304" pitchFamily="18" charset="0"/>
              </a:rPr>
              <a:t>Câu 2: </a:t>
            </a:r>
            <a:r>
              <a:rPr lang="en-US" sz="2400" kern="1200">
                <a:solidFill>
                  <a:srgbClr val="FF0000"/>
                </a:solidFill>
                <a:latin typeface="Times New Roman" panose="02020603050405020304" pitchFamily="18" charset="0"/>
                <a:cs typeface="Times New Roman" panose="02020603050405020304" pitchFamily="18" charset="0"/>
              </a:rPr>
              <a:t>Trường hợp nào là biến dạng nén?</a:t>
            </a:r>
          </a:p>
        </p:txBody>
      </p:sp>
      <p:sp>
        <p:nvSpPr>
          <p:cNvPr id="55" name="Rectangle 54" descr="24 Trang Thu"/>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descr="24 Trang Thu"/>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sp>
        <p:nvSpPr>
          <p:cNvPr id="29" name="Rectangle 28" descr="24 Trang Thu"/>
          <p:cNvSpPr/>
          <p:nvPr/>
        </p:nvSpPr>
        <p:spPr>
          <a:xfrm>
            <a:off x="4108100" y="966022"/>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A : </a:t>
            </a:r>
            <a:r>
              <a:rPr lang="en-US" sz="2400" kern="1200">
                <a:solidFill>
                  <a:prstClr val="white"/>
                </a:solidFill>
                <a:latin typeface="Times New Roman" panose="02020603050405020304" pitchFamily="18" charset="0"/>
                <a:ea typeface="+mn-ea"/>
                <a:cs typeface="Times New Roman" panose="02020603050405020304" pitchFamily="18" charset="0"/>
              </a:rPr>
              <a:t>Dây kéo tập thể thao</a:t>
            </a:r>
          </a:p>
        </p:txBody>
      </p:sp>
      <p:sp>
        <p:nvSpPr>
          <p:cNvPr id="31" name="Rectangle 30" descr="24 Trang Thu"/>
          <p:cNvSpPr/>
          <p:nvPr/>
        </p:nvSpPr>
        <p:spPr>
          <a:xfrm>
            <a:off x="4108100" y="1336630"/>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B : </a:t>
            </a:r>
            <a:r>
              <a:rPr lang="en-US" sz="2400" kern="1200">
                <a:solidFill>
                  <a:prstClr val="white"/>
                </a:solidFill>
                <a:latin typeface="Times New Roman" panose="02020603050405020304" pitchFamily="18" charset="0"/>
                <a:ea typeface="+mn-ea"/>
                <a:cs typeface="Times New Roman" panose="02020603050405020304" pitchFamily="18" charset="0"/>
              </a:rPr>
              <a:t>Miếng xốp</a:t>
            </a:r>
          </a:p>
        </p:txBody>
      </p:sp>
      <p:sp>
        <p:nvSpPr>
          <p:cNvPr id="32" name="Rectangle 31" descr="24 Trang Thu"/>
          <p:cNvSpPr/>
          <p:nvPr/>
        </p:nvSpPr>
        <p:spPr>
          <a:xfrm>
            <a:off x="4108100" y="1707238"/>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C : </a:t>
            </a:r>
            <a:r>
              <a:rPr lang="en-US" sz="2400" kern="1200">
                <a:solidFill>
                  <a:prstClr val="white"/>
                </a:solidFill>
                <a:latin typeface="Times New Roman" panose="02020603050405020304" pitchFamily="18" charset="0"/>
                <a:ea typeface="+mn-ea"/>
                <a:cs typeface="Times New Roman" panose="02020603050405020304" pitchFamily="18" charset="0"/>
              </a:rPr>
              <a:t>Dây cao su</a:t>
            </a:r>
          </a:p>
        </p:txBody>
      </p:sp>
      <p:sp>
        <p:nvSpPr>
          <p:cNvPr id="34" name="Rectangle 33" descr="24 Trang Thu"/>
          <p:cNvSpPr/>
          <p:nvPr/>
        </p:nvSpPr>
        <p:spPr>
          <a:xfrm>
            <a:off x="4108100" y="2077847"/>
            <a:ext cx="3935103" cy="461665"/>
          </a:xfrm>
          <a:prstGeom prst="rect">
            <a:avLst/>
          </a:prstGeom>
        </p:spPr>
        <p:txBody>
          <a:bodyPr wrap="square">
            <a:spAutoFit/>
          </a:bodyPr>
          <a:lstStyle/>
          <a:p>
            <a:pPr defTabSz="685800">
              <a:buClrTx/>
            </a:pPr>
            <a:r>
              <a:rPr lang="en-US" sz="2400" b="1" kern="1200">
                <a:solidFill>
                  <a:prstClr val="white"/>
                </a:solidFill>
                <a:latin typeface="Times New Roman" panose="02020603050405020304" pitchFamily="18" charset="0"/>
                <a:ea typeface="+mn-ea"/>
                <a:cs typeface="Times New Roman" panose="02020603050405020304" pitchFamily="18" charset="0"/>
              </a:rPr>
              <a:t>D : </a:t>
            </a:r>
            <a:r>
              <a:rPr lang="en-US" sz="2400" kern="1200">
                <a:solidFill>
                  <a:prstClr val="white"/>
                </a:solidFill>
                <a:latin typeface="Times New Roman" panose="02020603050405020304" pitchFamily="18" charset="0"/>
                <a:ea typeface="+mn-ea"/>
                <a:cs typeface="Times New Roman" panose="02020603050405020304" pitchFamily="18" charset="0"/>
              </a:rPr>
              <a:t>Dây cung</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2.77778E-7 -1.97531E-6 L 0.57865 0.27963 " pathEditMode="relative" rAng="0" ptsTypes="AA">
                                      <p:cBhvr>
                                        <p:cTn id="46" dur="3000" fill="hold"/>
                                        <p:tgtEl>
                                          <p:spTgt spid="5"/>
                                        </p:tgtEl>
                                        <p:attrNameLst>
                                          <p:attrName>ppt_x</p:attrName>
                                          <p:attrName>ppt_y</p:attrName>
                                        </p:attrNameLst>
                                      </p:cBhvr>
                                      <p:rCtr x="28924" y="13981"/>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2.77778E-7 -1.97531E-6 L 0.38507 0.27284 " pathEditMode="relative" rAng="0" ptsTypes="AA">
                                      <p:cBhvr>
                                        <p:cTn id="98" dur="2000" fill="hold"/>
                                        <p:tgtEl>
                                          <p:spTgt spid="5"/>
                                        </p:tgtEl>
                                        <p:attrNameLst>
                                          <p:attrName>ppt_x</p:attrName>
                                          <p:attrName>ppt_y</p:attrName>
                                        </p:attrNameLst>
                                      </p:cBhvr>
                                      <p:rCtr x="19253" y="1364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2.77778E-7 -1.97531E-6 L 0.20851 0.24938 " pathEditMode="relative" rAng="0" ptsTypes="AA">
                                      <p:cBhvr>
                                        <p:cTn id="150" dur="2000" fill="hold"/>
                                        <p:tgtEl>
                                          <p:spTgt spid="5"/>
                                        </p:tgtEl>
                                        <p:attrNameLst>
                                          <p:attrName>ppt_x</p:attrName>
                                          <p:attrName>ppt_y</p:attrName>
                                        </p:attrNameLst>
                                      </p:cBhvr>
                                      <p:rCtr x="10417" y="12469"/>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24 Trang Thu">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28" y="1695008"/>
            <a:ext cx="2080634" cy="2080634"/>
          </a:xfrm>
          <a:prstGeom prst="rect">
            <a:avLst/>
          </a:prstGeom>
        </p:spPr>
      </p:pic>
      <p:pic>
        <p:nvPicPr>
          <p:cNvPr id="7" name="Picture 6" descr="24 Trang Thu">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mc:AlternateContent xmlns:mc="http://schemas.openxmlformats.org/markup-compatibility/2006">
        <mc:Choice xmlns:a14="http://schemas.microsoft.com/office/drawing/2010/main" Requires="a14">
          <p:sp>
            <p:nvSpPr>
              <p:cNvPr id="8" name="Speech Bubble: Rectangle with Corners Rounded 7" descr="24 Trang Thu">
                <a:extLst>
                  <a:ext uri="{FF2B5EF4-FFF2-40B4-BE49-F238E27FC236}">
                    <a16:creationId xmlns:a16="http://schemas.microsoft.com/office/drawing/2014/main" id="{0667024D-077C-41FB-84FC-D91D5651A194}"/>
                  </a:ext>
                </a:extLst>
              </p:cNvPr>
              <p:cNvSpPr/>
              <p:nvPr/>
            </p:nvSpPr>
            <p:spPr>
              <a:xfrm>
                <a:off x="562470" y="239594"/>
                <a:ext cx="6765881" cy="1455414"/>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mj-lt"/>
                    <a:ea typeface="Times New Roman" panose="02020603050405020304" pitchFamily="18" charset="0"/>
                  </a:rPr>
                  <a:t>Câu 4: </a:t>
                </a:r>
                <a:r>
                  <a:rPr lang="vi-VN" sz="2400">
                    <a:solidFill>
                      <a:schemeClr val="tx1"/>
                    </a:solidFill>
                    <a:latin typeface="+mj-lt"/>
                    <a:ea typeface="Times New Roman" panose="02020603050405020304" pitchFamily="18" charset="0"/>
                  </a:rPr>
                  <a:t>Một lò xo có độ cứng k = 400N/m , lấy g = 10 m/</a:t>
                </a:r>
                <a14:m>
                  <m:oMath xmlns:m="http://schemas.openxmlformats.org/officeDocument/2006/math">
                    <m:sSup>
                      <m:sSupPr>
                        <m:ctrlPr>
                          <a:rPr lang="vi-VN" sz="2400" i="1" smtClean="0">
                            <a:solidFill>
                              <a:schemeClr val="tx1"/>
                            </a:solidFill>
                            <a:latin typeface="Cambria Math" panose="02040503050406030204" pitchFamily="18" charset="0"/>
                          </a:rPr>
                        </m:ctrlPr>
                      </m:sSupPr>
                      <m:e>
                        <m:r>
                          <a:rPr lang="vi-VN" sz="2400" b="0" i="1" smtClean="0">
                            <a:solidFill>
                              <a:schemeClr val="tx1"/>
                            </a:solidFill>
                            <a:latin typeface="Cambria Math" panose="02040503050406030204" pitchFamily="18" charset="0"/>
                          </a:rPr>
                          <m:t>𝑠</m:t>
                        </m:r>
                      </m:e>
                      <m:sup>
                        <m:r>
                          <a:rPr lang="vi-VN" sz="2400" b="0" i="1" smtClean="0">
                            <a:solidFill>
                              <a:schemeClr val="tx1"/>
                            </a:solidFill>
                            <a:latin typeface="Cambria Math" panose="02040503050406030204" pitchFamily="18" charset="0"/>
                          </a:rPr>
                          <m:t>2</m:t>
                        </m:r>
                      </m:sup>
                    </m:sSup>
                  </m:oMath>
                </a14:m>
                <a:r>
                  <a:rPr lang="vi-VN" sz="2400">
                    <a:solidFill>
                      <a:schemeClr val="tx1"/>
                    </a:solidFill>
                    <a:latin typeface="+mj-lt"/>
                    <a:ea typeface="Times New Roman" panose="02020603050405020304" pitchFamily="18" charset="0"/>
                  </a:rPr>
                  <a:t> . Để nó dãn ra 10cm thì phải treo vào nó một vật có khối lượng là:</a:t>
                </a:r>
                <a:endParaRPr lang="vi-VN" sz="2000">
                  <a:solidFill>
                    <a:schemeClr val="tx1"/>
                  </a:solidFill>
                  <a:latin typeface="+mj-lt"/>
                  <a:ea typeface="Times New Roman" panose="02020603050405020304" pitchFamily="18" charset="0"/>
                </a:endParaRPr>
              </a:p>
            </p:txBody>
          </p:sp>
        </mc:Choice>
        <mc:Fallback>
          <p:sp>
            <p:nvSpPr>
              <p:cNvPr id="8" name="Speech Bubble: Rectangle with Corners Rounded 7" descr="24 Trang Thu">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562470" y="239594"/>
                <a:ext cx="6765881" cy="1455414"/>
              </a:xfrm>
              <a:prstGeom prst="wedgeRoundRectCallout">
                <a:avLst>
                  <a:gd name="adj1" fmla="val 62786"/>
                  <a:gd name="adj2" fmla="val 8254"/>
                  <a:gd name="adj3" fmla="val 16667"/>
                </a:avLst>
              </a:prstGeom>
              <a:blipFill>
                <a:blip r:embed="rId7"/>
                <a:stretch>
                  <a:fillRect l="-319" b="-418"/>
                </a:stretch>
              </a:blipFill>
              <a:ln>
                <a:noFill/>
              </a:ln>
            </p:spPr>
            <p:txBody>
              <a:bodyPr/>
              <a:lstStyle/>
              <a:p>
                <a:r>
                  <a:rPr lang="vi-VN">
                    <a:noFill/>
                  </a:rPr>
                  <a:t> </a:t>
                </a:r>
              </a:p>
            </p:txBody>
          </p:sp>
        </mc:Fallback>
      </mc:AlternateContent>
      <p:pic>
        <p:nvPicPr>
          <p:cNvPr id="17" name="Picture 16" descr="24 Trang Thu">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descr="24 Trang Thu">
            <a:extLst>
              <a:ext uri="{FF2B5EF4-FFF2-40B4-BE49-F238E27FC236}">
                <a16:creationId xmlns:a16="http://schemas.microsoft.com/office/drawing/2014/main" id="{A98ECE88-115D-4A1D-8452-F943FF1AC741}"/>
              </a:ext>
            </a:extLst>
          </p:cNvPr>
          <p:cNvSpPr/>
          <p:nvPr/>
        </p:nvSpPr>
        <p:spPr>
          <a:xfrm>
            <a:off x="366528" y="4091069"/>
            <a:ext cx="1674009" cy="558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mj-lt"/>
                <a:ea typeface="Times New Roman" panose="02020603050405020304" pitchFamily="18" charset="0"/>
                <a:cs typeface="Amatic SC" panose="00000500000000000000" pitchFamily="2" charset="-79"/>
                <a:sym typeface="Arial"/>
              </a:rPr>
              <a:t>A. 2 kg</a:t>
            </a:r>
            <a:endParaRPr kumimoji="0" lang="vi-VN" sz="2400" i="0" u="none" strike="noStrike" kern="0" cap="none" spc="0" normalizeH="0" baseline="0" noProof="0">
              <a:ln>
                <a:noFill/>
              </a:ln>
              <a:solidFill>
                <a:srgbClr val="FFFFFF"/>
              </a:solidFill>
              <a:effectLst/>
              <a:uLnTx/>
              <a:uFillTx/>
              <a:latin typeface="+mj-lt"/>
              <a:ea typeface="Times New Roman" panose="02020603050405020304" pitchFamily="18" charset="0"/>
              <a:cs typeface="Amatic SC" panose="00000500000000000000" pitchFamily="2" charset="-79"/>
              <a:sym typeface="Arial"/>
            </a:endParaRPr>
          </a:p>
        </p:txBody>
      </p:sp>
      <p:pic>
        <p:nvPicPr>
          <p:cNvPr id="20" name="Picture 19" descr="24 Trang Thu">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432" y="1581198"/>
            <a:ext cx="2200752" cy="2200752"/>
          </a:xfrm>
          <a:prstGeom prst="rect">
            <a:avLst/>
          </a:prstGeom>
        </p:spPr>
      </p:pic>
      <p:sp>
        <p:nvSpPr>
          <p:cNvPr id="21" name="Rectangle: Rounded Corners 20" descr="24 Trang Thu">
            <a:extLst>
              <a:ext uri="{FF2B5EF4-FFF2-40B4-BE49-F238E27FC236}">
                <a16:creationId xmlns:a16="http://schemas.microsoft.com/office/drawing/2014/main" id="{88E5E567-B90E-4275-AC51-C8D58F3AA2A7}"/>
              </a:ext>
            </a:extLst>
          </p:cNvPr>
          <p:cNvSpPr/>
          <p:nvPr/>
        </p:nvSpPr>
        <p:spPr>
          <a:xfrm>
            <a:off x="2616995" y="4089109"/>
            <a:ext cx="1674009" cy="56078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mj-lt"/>
                <a:ea typeface="Times New Roman" panose="02020603050405020304" pitchFamily="18" charset="0"/>
                <a:cs typeface="Amatic SC" panose="00000500000000000000" pitchFamily="2" charset="-79"/>
                <a:sym typeface="Arial"/>
              </a:rPr>
              <a:t>B. 12 kg</a:t>
            </a:r>
            <a:endParaRPr kumimoji="0" lang="vi-VN" sz="2400" i="0" u="none" strike="noStrike" kern="0" cap="none" spc="0" normalizeH="0" baseline="0" noProof="0">
              <a:ln>
                <a:noFill/>
              </a:ln>
              <a:solidFill>
                <a:srgbClr val="FFFFFF"/>
              </a:solidFill>
              <a:effectLst/>
              <a:uLnTx/>
              <a:uFillTx/>
              <a:latin typeface="+mj-lt"/>
              <a:ea typeface="Times New Roman" panose="02020603050405020304" pitchFamily="18" charset="0"/>
              <a:cs typeface="Amatic SC" panose="00000500000000000000" pitchFamily="2" charset="-79"/>
              <a:sym typeface="Arial"/>
            </a:endParaRPr>
          </a:p>
        </p:txBody>
      </p:sp>
      <p:pic>
        <p:nvPicPr>
          <p:cNvPr id="22" name="Picture 21" descr="24 Trang Thu">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594" y="1634949"/>
            <a:ext cx="2200752" cy="2200752"/>
          </a:xfrm>
          <a:prstGeom prst="rect">
            <a:avLst/>
          </a:prstGeom>
        </p:spPr>
      </p:pic>
      <p:sp>
        <p:nvSpPr>
          <p:cNvPr id="23" name="Rectangle: Rounded Corners 22" descr="24 Trang Thu">
            <a:extLst>
              <a:ext uri="{FF2B5EF4-FFF2-40B4-BE49-F238E27FC236}">
                <a16:creationId xmlns:a16="http://schemas.microsoft.com/office/drawing/2014/main" id="{64E263D4-FF99-4115-A750-399C550760EE}"/>
              </a:ext>
            </a:extLst>
          </p:cNvPr>
          <p:cNvSpPr/>
          <p:nvPr/>
        </p:nvSpPr>
        <p:spPr>
          <a:xfrm>
            <a:off x="4709184" y="4089109"/>
            <a:ext cx="1674010" cy="56078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40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 40 kg</a:t>
            </a:r>
            <a:endParaRPr kumimoji="0" lang="en-US" sz="240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panose="020B0604020202020204"/>
              <a:rtl val="0"/>
            </a:endParaRPr>
          </a:p>
        </p:txBody>
      </p:sp>
      <p:pic>
        <p:nvPicPr>
          <p:cNvPr id="24" name="Picture 23" descr="24 Trang Thu">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026" y="1622725"/>
            <a:ext cx="2200752" cy="2200752"/>
          </a:xfrm>
          <a:prstGeom prst="rect">
            <a:avLst/>
          </a:prstGeom>
        </p:spPr>
      </p:pic>
      <p:sp>
        <p:nvSpPr>
          <p:cNvPr id="25" name="Rectangle: Rounded Corners 24" descr="24 Trang Thu">
            <a:extLst>
              <a:ext uri="{FF2B5EF4-FFF2-40B4-BE49-F238E27FC236}">
                <a16:creationId xmlns:a16="http://schemas.microsoft.com/office/drawing/2014/main" id="{00BEFBB1-525B-415D-8E45-ADCB8FD217EA}"/>
              </a:ext>
            </a:extLst>
          </p:cNvPr>
          <p:cNvSpPr/>
          <p:nvPr/>
        </p:nvSpPr>
        <p:spPr>
          <a:xfrm>
            <a:off x="7110964" y="4091069"/>
            <a:ext cx="1787814" cy="558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400" i="0" u="none" strike="noStrike" kern="0" cap="none" spc="0" normalizeH="0" baseline="0" noProof="0">
                <a:ln>
                  <a:noFill/>
                </a:ln>
                <a:solidFill>
                  <a:srgbClr val="000000"/>
                </a:solidFill>
                <a:effectLst/>
                <a:uLnTx/>
                <a:uFillTx/>
                <a:latin typeface="+mj-lt"/>
                <a:ea typeface="Times New Roman" panose="02020603050405020304" pitchFamily="18" charset="0"/>
                <a:cs typeface="Amatic SC" panose="00000500000000000000" pitchFamily="2" charset="-79"/>
                <a:sym typeface="Arial"/>
              </a:rPr>
              <a:t>D. 4 kg</a:t>
            </a:r>
            <a:endParaRPr kumimoji="0" lang="vi-VN" sz="2400" i="0" u="none" strike="noStrike" kern="0" cap="none" spc="0" normalizeH="0" baseline="0" noProof="0">
              <a:ln>
                <a:noFill/>
              </a:ln>
              <a:solidFill>
                <a:srgbClr val="FFFFFF"/>
              </a:solidFill>
              <a:effectLst/>
              <a:uLnTx/>
              <a:uFillTx/>
              <a:latin typeface="+mj-lt"/>
              <a:ea typeface="Times New Roman" panose="02020603050405020304" pitchFamily="18" charset="0"/>
              <a:cs typeface="Amatic SC" panose="00000500000000000000" pitchFamily="2" charset="-79"/>
              <a:sym typeface="Arial"/>
            </a:endParaRP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descr="24 Trang Thu">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descr="24 Trang Thu">
            <a:extLst>
              <a:ext uri="{FF2B5EF4-FFF2-40B4-BE49-F238E27FC236}">
                <a16:creationId xmlns:a16="http://schemas.microsoft.com/office/drawing/2014/main" id="{D19A5806-7592-478F-A44B-3D1C8234DB7B}"/>
              </a:ext>
            </a:extLst>
          </p:cNvPr>
          <p:cNvSpPr/>
          <p:nvPr/>
        </p:nvSpPr>
        <p:spPr>
          <a:xfrm>
            <a:off x="236887" y="1034413"/>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rPr>
              <a:t>HOÀN</a:t>
            </a:r>
            <a:r>
              <a:rPr kumimoji="0" lang="en-US" sz="5400" b="1" i="0" u="none" strike="noStrike" kern="0" cap="none" spc="0" normalizeH="0" baseline="0" noProof="0" dirty="0">
                <a:ln>
                  <a:noFill/>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rPr>
              <a:t> </a:t>
            </a:r>
            <a:endParaRPr kumimoji="0" lang="en-US" sz="5400" b="0" i="0" u="none" strike="noStrike" kern="1200" cap="none" spc="0" normalizeH="0" baseline="0" noProof="0" dirty="0">
              <a:ln>
                <a:noFill/>
              </a:ln>
              <a:solidFill>
                <a:prstClr val="white"/>
              </a:solidFill>
              <a:effectLst/>
              <a:uLnTx/>
              <a:uFillTx/>
              <a:latin typeface="Amatic SC" panose="00000500000000000000" pitchFamily="2" charset="-79"/>
              <a:ea typeface="+mn-ea"/>
              <a:cs typeface="Amatic SC" panose="00000500000000000000" pitchFamily="2" charset="-79"/>
              <a:sym typeface="Arial" panose="020B0604020202020204"/>
              <a:rtl val="0"/>
            </a:endParaRPr>
          </a:p>
        </p:txBody>
      </p:sp>
      <p:sp>
        <p:nvSpPr>
          <p:cNvPr id="9" name="Hexagon 8" descr="24 Trang Thu">
            <a:extLst>
              <a:ext uri="{FF2B5EF4-FFF2-40B4-BE49-F238E27FC236}">
                <a16:creationId xmlns:a16="http://schemas.microsoft.com/office/drawing/2014/main" id="{ECB32C92-7DDE-4979-AB3A-808B65CBF3F1}"/>
              </a:ext>
            </a:extLst>
          </p:cNvPr>
          <p:cNvSpPr/>
          <p:nvPr/>
        </p:nvSpPr>
        <p:spPr>
          <a:xfrm>
            <a:off x="1679713" y="148589"/>
            <a:ext cx="2229348" cy="17716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rPr>
              <a:t>THÀNH</a:t>
            </a:r>
            <a:endParaRPr kumimoji="0" lang="en-US" sz="4800" b="0" i="0" u="none" strike="noStrike" kern="1200" cap="none" spc="0" normalizeH="0" baseline="0" noProof="0" dirty="0">
              <a:ln>
                <a:noFill/>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endParaRPr>
          </a:p>
        </p:txBody>
      </p:sp>
      <p:sp>
        <p:nvSpPr>
          <p:cNvPr id="10" name="Hexagon 9" descr="24 Trang Thu">
            <a:extLst>
              <a:ext uri="{FF2B5EF4-FFF2-40B4-BE49-F238E27FC236}">
                <a16:creationId xmlns:a16="http://schemas.microsoft.com/office/drawing/2014/main" id="{CABDF488-8BEB-4D77-A429-CFB91F278DD1}"/>
              </a:ext>
            </a:extLst>
          </p:cNvPr>
          <p:cNvSpPr/>
          <p:nvPr/>
        </p:nvSpPr>
        <p:spPr>
          <a:xfrm>
            <a:off x="5088061" y="19202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rPr>
              <a:t>VIỆC</a:t>
            </a:r>
          </a:p>
        </p:txBody>
      </p:sp>
      <p:sp>
        <p:nvSpPr>
          <p:cNvPr id="13" name="Hexagon 12" descr="24 Trang Thu">
            <a:extLst>
              <a:ext uri="{FF2B5EF4-FFF2-40B4-BE49-F238E27FC236}">
                <a16:creationId xmlns:a16="http://schemas.microsoft.com/office/drawing/2014/main" id="{199C24C2-6B91-4322-BDB4-819FF0CB9BE4}"/>
              </a:ext>
            </a:extLst>
          </p:cNvPr>
          <p:cNvSpPr/>
          <p:nvPr/>
        </p:nvSpPr>
        <p:spPr>
          <a:xfrm>
            <a:off x="3471003"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6600">
                  <a:solidFill>
                    <a:srgbClr val="ED7D31"/>
                  </a:solidFill>
                  <a:prstDash val="solid"/>
                </a:ln>
                <a:solidFill>
                  <a:srgbClr val="FFFFFF"/>
                </a:solidFill>
                <a:effectLst/>
                <a:uLnTx/>
                <a:uFillTx/>
                <a:latin typeface="Amatic SC" panose="00000500000000000000" pitchFamily="2" charset="-79"/>
                <a:ea typeface="+mn-ea"/>
                <a:cs typeface="Amatic SC" panose="00000500000000000000" pitchFamily="2" charset="-79"/>
                <a:sym typeface="Arial" panose="020B0604020202020204"/>
                <a:rtl val="0"/>
              </a:rPr>
              <a:t>CÔNG  </a:t>
            </a:r>
            <a:endParaRPr kumimoji="0" lang="en-US" sz="4800" b="0" i="0" u="none" strike="noStrike" kern="1200" cap="none" spc="0" normalizeH="0" baseline="0" noProof="0" dirty="0">
              <a:ln>
                <a:noFill/>
              </a:ln>
              <a:solidFill>
                <a:prstClr val="white"/>
              </a:solidFill>
              <a:effectLst/>
              <a:uLnTx/>
              <a:uFillTx/>
              <a:latin typeface="Amatic SC" panose="00000500000000000000" pitchFamily="2" charset="-79"/>
              <a:ea typeface="+mn-ea"/>
              <a:cs typeface="Amatic SC" panose="00000500000000000000" pitchFamily="2" charset="-79"/>
              <a:sym typeface="Arial" panose="020B0604020202020204"/>
              <a:rtl val="0"/>
            </a:endParaRPr>
          </a:p>
        </p:txBody>
      </p:sp>
      <p:pic>
        <p:nvPicPr>
          <p:cNvPr id="15" name="Picture 14" descr="24 Trang Thu">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3" name="Title 1" descr="24 Trang Thu">
            <a:extLst>
              <a:ext uri="{FF2B5EF4-FFF2-40B4-BE49-F238E27FC236}">
                <a16:creationId xmlns:a16="http://schemas.microsoft.com/office/drawing/2014/main" id="{3DF850A6-3BB9-BB3F-6A01-56432B20C10D}"/>
              </a:ext>
            </a:extLst>
          </p:cNvPr>
          <p:cNvSpPr>
            <a:spLocks noGrp="1"/>
          </p:cNvSpPr>
          <p:nvPr>
            <p:ph type="title"/>
          </p:nvPr>
        </p:nvSpPr>
        <p:spPr>
          <a:xfrm>
            <a:off x="4784792" y="1882349"/>
            <a:ext cx="4283008" cy="969707"/>
          </a:xfrm>
        </p:spPr>
        <p:txBody>
          <a:bodyPr/>
          <a:lstStyle/>
          <a:p>
            <a:r>
              <a:rPr lang="vi-VN" sz="6000">
                <a:solidFill>
                  <a:srgbClr val="FF7B4A"/>
                </a:solidFill>
                <a:latin typeface="+mj-lt"/>
              </a:rPr>
              <a:t>VẬN DỤNG</a:t>
            </a:r>
          </a:p>
        </p:txBody>
      </p:sp>
      <p:pic>
        <p:nvPicPr>
          <p:cNvPr id="4" name="Picture 3" descr="24 Trang Thu">
            <a:extLst>
              <a:ext uri="{FF2B5EF4-FFF2-40B4-BE49-F238E27FC236}">
                <a16:creationId xmlns:a16="http://schemas.microsoft.com/office/drawing/2014/main" id="{2CD03837-493E-3BE6-5ED9-469422C39979}"/>
              </a:ext>
            </a:extLst>
          </p:cNvPr>
          <p:cNvPicPr>
            <a:picLocks noChangeAspect="1"/>
          </p:cNvPicPr>
          <p:nvPr/>
        </p:nvPicPr>
        <p:blipFill>
          <a:blip r:embed="rId3"/>
          <a:stretch>
            <a:fillRect/>
          </a:stretch>
        </p:blipFill>
        <p:spPr>
          <a:xfrm>
            <a:off x="400089" y="1732073"/>
            <a:ext cx="2136281" cy="34114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13" name="Speech Bubble: Rectangle with Corners Rounded 12" descr="24 Trang Thu">
            <a:extLst>
              <a:ext uri="{FF2B5EF4-FFF2-40B4-BE49-F238E27FC236}">
                <a16:creationId xmlns:a16="http://schemas.microsoft.com/office/drawing/2014/main" id="{F7CE94E0-38BC-0F59-4E51-58AD94960824}"/>
              </a:ext>
            </a:extLst>
          </p:cNvPr>
          <p:cNvSpPr/>
          <p:nvPr/>
        </p:nvSpPr>
        <p:spPr>
          <a:xfrm>
            <a:off x="613440" y="242269"/>
            <a:ext cx="2841173" cy="1186542"/>
          </a:xfrm>
          <a:prstGeom prst="wedgeRoundRectCallout">
            <a:avLst>
              <a:gd name="adj1" fmla="val 44367"/>
              <a:gd name="adj2" fmla="val 7721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R="0" lvl="0">
              <a:lnSpc>
                <a:spcPct val="107000"/>
              </a:lnSpc>
              <a:spcBef>
                <a:spcPts val="0"/>
              </a:spcBef>
              <a:spcAft>
                <a:spcPts val="800"/>
              </a:spcAft>
            </a:pPr>
            <a:r>
              <a:rPr lang="en-US" sz="2400" b="1" kern="100">
                <a:solidFill>
                  <a:schemeClr val="bg2">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Vì sao mỗi lực kế đều có một giới hạn đo nhất định?</a:t>
            </a:r>
            <a:endParaRPr lang="vi-VN" sz="2400" b="1" kern="100">
              <a:solidFill>
                <a:schemeClr val="bg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descr="24 Trang Thu">
            <a:extLst>
              <a:ext uri="{FF2B5EF4-FFF2-40B4-BE49-F238E27FC236}">
                <a16:creationId xmlns:a16="http://schemas.microsoft.com/office/drawing/2014/main" id="{8EBF6445-E3F7-97C9-C5B5-F8657E724CD5}"/>
              </a:ext>
            </a:extLst>
          </p:cNvPr>
          <p:cNvSpPr txBox="1"/>
          <p:nvPr/>
        </p:nvSpPr>
        <p:spPr>
          <a:xfrm>
            <a:off x="357116" y="1673359"/>
            <a:ext cx="3548743" cy="3234283"/>
          </a:xfrm>
          <a:prstGeom prst="rect">
            <a:avLst/>
          </a:prstGeom>
          <a:noFill/>
        </p:spPr>
        <p:txBody>
          <a:bodyPr wrap="square" rtlCol="0">
            <a:spAutoFit/>
          </a:bodyPr>
          <a:lstStyle/>
          <a:p>
            <a:pPr marL="0" marR="0" algn="just">
              <a:lnSpc>
                <a:spcPct val="107000"/>
              </a:lnSpc>
              <a:spcBef>
                <a:spcPts val="0"/>
              </a:spcBef>
              <a:spcAft>
                <a:spcPts val="800"/>
              </a:spcAft>
            </a:pPr>
            <a:r>
              <a:rPr lang="en-US" sz="2400" kern="1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Khi kim lực kế ổn định, lực tác dụng có độ lớn bằng lực đàn hồi của lò xo. Khi vượt qua giới hạn đo thì lực đàn hồi không còn tỉ lệ với độ biến dạng nữa nên dẫn đến giá trị lực kế đo không chính xác.</a:t>
            </a:r>
            <a:endParaRPr lang="vi-VN" sz="2400" kern="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24 Trang Thu">
            <a:extLst>
              <a:ext uri="{FF2B5EF4-FFF2-40B4-BE49-F238E27FC236}">
                <a16:creationId xmlns:a16="http://schemas.microsoft.com/office/drawing/2014/main" id="{321E636B-3A60-0A0D-F2D4-8FAC2F0B283E}"/>
              </a:ext>
            </a:extLst>
          </p:cNvPr>
          <p:cNvPicPr>
            <a:picLocks noChangeAspect="1"/>
          </p:cNvPicPr>
          <p:nvPr/>
        </p:nvPicPr>
        <p:blipFill>
          <a:blip r:embed="rId3"/>
          <a:stretch>
            <a:fillRect/>
          </a:stretch>
        </p:blipFill>
        <p:spPr>
          <a:xfrm>
            <a:off x="2484990" y="550069"/>
            <a:ext cx="3818404" cy="3280002"/>
          </a:xfrm>
          <a:prstGeom prst="rect">
            <a:avLst/>
          </a:prstGeom>
        </p:spPr>
      </p:pic>
      <p:pic>
        <p:nvPicPr>
          <p:cNvPr id="5" name="Picture 4" descr="24 Trang Thu">
            <a:extLst>
              <a:ext uri="{FF2B5EF4-FFF2-40B4-BE49-F238E27FC236}">
                <a16:creationId xmlns:a16="http://schemas.microsoft.com/office/drawing/2014/main" id="{7BA33674-73F2-A4DE-A295-0A714C177E20}"/>
              </a:ext>
            </a:extLst>
          </p:cNvPr>
          <p:cNvPicPr>
            <a:picLocks noChangeAspect="1"/>
          </p:cNvPicPr>
          <p:nvPr/>
        </p:nvPicPr>
        <p:blipFill>
          <a:blip r:embed="rId4"/>
          <a:stretch>
            <a:fillRect/>
          </a:stretch>
        </p:blipFill>
        <p:spPr>
          <a:xfrm>
            <a:off x="5168672" y="646340"/>
            <a:ext cx="1524000" cy="3000375"/>
          </a:xfrm>
          <a:prstGeom prst="rect">
            <a:avLst/>
          </a:prstGeom>
        </p:spPr>
      </p:pic>
      <p:pic>
        <p:nvPicPr>
          <p:cNvPr id="7" name="Picture 6" descr="24 Trang Thu">
            <a:extLst>
              <a:ext uri="{FF2B5EF4-FFF2-40B4-BE49-F238E27FC236}">
                <a16:creationId xmlns:a16="http://schemas.microsoft.com/office/drawing/2014/main" id="{90B2EC4C-B62A-A202-9790-FD448B6A365D}"/>
              </a:ext>
            </a:extLst>
          </p:cNvPr>
          <p:cNvPicPr>
            <a:picLocks noChangeAspect="1"/>
          </p:cNvPicPr>
          <p:nvPr/>
        </p:nvPicPr>
        <p:blipFill>
          <a:blip r:embed="rId5"/>
          <a:stretch>
            <a:fillRect/>
          </a:stretch>
        </p:blipFill>
        <p:spPr>
          <a:xfrm>
            <a:off x="7010400" y="366713"/>
            <a:ext cx="2421228" cy="3646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13" name="Speech Bubble: Rectangle with Corners Rounded 12" descr="24 Trang Thu">
            <a:extLst>
              <a:ext uri="{FF2B5EF4-FFF2-40B4-BE49-F238E27FC236}">
                <a16:creationId xmlns:a16="http://schemas.microsoft.com/office/drawing/2014/main" id="{F7CE94E0-38BC-0F59-4E51-58AD94960824}"/>
              </a:ext>
            </a:extLst>
          </p:cNvPr>
          <p:cNvSpPr/>
          <p:nvPr/>
        </p:nvSpPr>
        <p:spPr>
          <a:xfrm>
            <a:off x="329268" y="1017196"/>
            <a:ext cx="3120360" cy="2824782"/>
          </a:xfrm>
          <a:prstGeom prst="wedgeRoundRectCallout">
            <a:avLst>
              <a:gd name="adj1" fmla="val 70619"/>
              <a:gd name="adj2" fmla="val 370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07000"/>
              </a:lnSpc>
              <a:spcAft>
                <a:spcPts val="800"/>
              </a:spcAft>
            </a:pPr>
            <a:r>
              <a:rPr lang="en-US" sz="2400" b="1" kern="100">
                <a:solidFill>
                  <a:schemeClr val="bg2">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Dựa vào định luật Hook, hãy thảo luận nhóm thiết kế lò xo thành một lực kế hoặc một cái cân đơn giản</a:t>
            </a:r>
            <a:endParaRPr lang="vi-VN" sz="2400" b="1" kern="100">
              <a:solidFill>
                <a:schemeClr val="bg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24 Trang Thu">
            <a:extLst>
              <a:ext uri="{FF2B5EF4-FFF2-40B4-BE49-F238E27FC236}">
                <a16:creationId xmlns:a16="http://schemas.microsoft.com/office/drawing/2014/main" id="{321E636B-3A60-0A0D-F2D4-8FAC2F0B283E}"/>
              </a:ext>
            </a:extLst>
          </p:cNvPr>
          <p:cNvPicPr>
            <a:picLocks noChangeAspect="1"/>
          </p:cNvPicPr>
          <p:nvPr/>
        </p:nvPicPr>
        <p:blipFill>
          <a:blip r:embed="rId3"/>
          <a:stretch>
            <a:fillRect/>
          </a:stretch>
        </p:blipFill>
        <p:spPr>
          <a:xfrm>
            <a:off x="2484990" y="550069"/>
            <a:ext cx="3818404" cy="3280002"/>
          </a:xfrm>
          <a:prstGeom prst="rect">
            <a:avLst/>
          </a:prstGeom>
        </p:spPr>
      </p:pic>
      <p:pic>
        <p:nvPicPr>
          <p:cNvPr id="5" name="Picture 4" descr="24 Trang Thu">
            <a:extLst>
              <a:ext uri="{FF2B5EF4-FFF2-40B4-BE49-F238E27FC236}">
                <a16:creationId xmlns:a16="http://schemas.microsoft.com/office/drawing/2014/main" id="{7BA33674-73F2-A4DE-A295-0A714C177E20}"/>
              </a:ext>
            </a:extLst>
          </p:cNvPr>
          <p:cNvPicPr>
            <a:picLocks noChangeAspect="1"/>
          </p:cNvPicPr>
          <p:nvPr/>
        </p:nvPicPr>
        <p:blipFill>
          <a:blip r:embed="rId4"/>
          <a:stretch>
            <a:fillRect/>
          </a:stretch>
        </p:blipFill>
        <p:spPr>
          <a:xfrm>
            <a:off x="5168672" y="646340"/>
            <a:ext cx="1524000" cy="3000375"/>
          </a:xfrm>
          <a:prstGeom prst="rect">
            <a:avLst/>
          </a:prstGeom>
        </p:spPr>
      </p:pic>
      <p:pic>
        <p:nvPicPr>
          <p:cNvPr id="7" name="Picture 6" descr="24 Trang Thu">
            <a:extLst>
              <a:ext uri="{FF2B5EF4-FFF2-40B4-BE49-F238E27FC236}">
                <a16:creationId xmlns:a16="http://schemas.microsoft.com/office/drawing/2014/main" id="{90B2EC4C-B62A-A202-9790-FD448B6A365D}"/>
              </a:ext>
            </a:extLst>
          </p:cNvPr>
          <p:cNvPicPr>
            <a:picLocks noChangeAspect="1"/>
          </p:cNvPicPr>
          <p:nvPr/>
        </p:nvPicPr>
        <p:blipFill>
          <a:blip r:embed="rId5"/>
          <a:stretch>
            <a:fillRect/>
          </a:stretch>
        </p:blipFill>
        <p:spPr>
          <a:xfrm>
            <a:off x="7010400" y="366713"/>
            <a:ext cx="2421228" cy="3646715"/>
          </a:xfrm>
          <a:prstGeom prst="rect">
            <a:avLst/>
          </a:prstGeom>
        </p:spPr>
      </p:pic>
    </p:spTree>
    <p:extLst>
      <p:ext uri="{BB962C8B-B14F-4D97-AF65-F5344CB8AC3E}">
        <p14:creationId xmlns:p14="http://schemas.microsoft.com/office/powerpoint/2010/main" val="210959030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45" descr="24 Trang Thu"/>
          <p:cNvSpPr txBox="1">
            <a:spLocks noGrp="1"/>
          </p:cNvSpPr>
          <p:nvPr>
            <p:ph type="title"/>
          </p:nvPr>
        </p:nvSpPr>
        <p:spPr>
          <a:xfrm>
            <a:off x="713225" y="2452713"/>
            <a:ext cx="77175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a:p>
        </p:txBody>
      </p:sp>
      <p:sp>
        <p:nvSpPr>
          <p:cNvPr id="1642" name="Google Shape;1642;p45" descr="24 Trang Thu"/>
          <p:cNvSpPr/>
          <p:nvPr/>
        </p:nvSpPr>
        <p:spPr>
          <a:xfrm>
            <a:off x="3505225" y="0"/>
            <a:ext cx="1853069" cy="1782555"/>
          </a:xfrm>
          <a:custGeom>
            <a:avLst/>
            <a:gdLst/>
            <a:ahLst/>
            <a:cxnLst/>
            <a:rect l="l" t="t" r="r" b="b"/>
            <a:pathLst>
              <a:path w="36844" h="35442" extrusionOk="0">
                <a:moveTo>
                  <a:pt x="12263" y="1"/>
                </a:moveTo>
                <a:cubicBezTo>
                  <a:pt x="12326" y="132"/>
                  <a:pt x="12388" y="257"/>
                  <a:pt x="12451" y="382"/>
                </a:cubicBezTo>
                <a:cubicBezTo>
                  <a:pt x="13115" y="1711"/>
                  <a:pt x="14018" y="2920"/>
                  <a:pt x="14950" y="4073"/>
                </a:cubicBezTo>
                <a:cubicBezTo>
                  <a:pt x="16807" y="6368"/>
                  <a:pt x="18999" y="8549"/>
                  <a:pt x="20197" y="11286"/>
                </a:cubicBezTo>
                <a:cubicBezTo>
                  <a:pt x="20481" y="11939"/>
                  <a:pt x="20686" y="12678"/>
                  <a:pt x="20476" y="13376"/>
                </a:cubicBezTo>
                <a:cubicBezTo>
                  <a:pt x="20283" y="14041"/>
                  <a:pt x="19788" y="14535"/>
                  <a:pt x="19073" y="14552"/>
                </a:cubicBezTo>
                <a:cubicBezTo>
                  <a:pt x="19057" y="14552"/>
                  <a:pt x="19042" y="14552"/>
                  <a:pt x="19026" y="14552"/>
                </a:cubicBezTo>
                <a:cubicBezTo>
                  <a:pt x="18307" y="14552"/>
                  <a:pt x="17664" y="14167"/>
                  <a:pt x="17130" y="13706"/>
                </a:cubicBezTo>
                <a:cubicBezTo>
                  <a:pt x="16523" y="13183"/>
                  <a:pt x="16000" y="12570"/>
                  <a:pt x="15461" y="11979"/>
                </a:cubicBezTo>
                <a:cubicBezTo>
                  <a:pt x="14342" y="10752"/>
                  <a:pt x="13268" y="9503"/>
                  <a:pt x="12252" y="8185"/>
                </a:cubicBezTo>
                <a:cubicBezTo>
                  <a:pt x="11440" y="7140"/>
                  <a:pt x="10593" y="6044"/>
                  <a:pt x="9429" y="5362"/>
                </a:cubicBezTo>
                <a:cubicBezTo>
                  <a:pt x="8810" y="5002"/>
                  <a:pt x="8136" y="4812"/>
                  <a:pt x="7459" y="4812"/>
                </a:cubicBezTo>
                <a:cubicBezTo>
                  <a:pt x="6930" y="4812"/>
                  <a:pt x="6399" y="4928"/>
                  <a:pt x="5891" y="5169"/>
                </a:cubicBezTo>
                <a:cubicBezTo>
                  <a:pt x="4738" y="5709"/>
                  <a:pt x="3943" y="6799"/>
                  <a:pt x="3778" y="8060"/>
                </a:cubicBezTo>
                <a:cubicBezTo>
                  <a:pt x="3375" y="11173"/>
                  <a:pt x="6175" y="13376"/>
                  <a:pt x="8214" y="15233"/>
                </a:cubicBezTo>
                <a:cubicBezTo>
                  <a:pt x="9469" y="16381"/>
                  <a:pt x="10707" y="17551"/>
                  <a:pt x="11945" y="18721"/>
                </a:cubicBezTo>
                <a:cubicBezTo>
                  <a:pt x="12558" y="19300"/>
                  <a:pt x="13183" y="19868"/>
                  <a:pt x="13768" y="20470"/>
                </a:cubicBezTo>
                <a:cubicBezTo>
                  <a:pt x="14240" y="20947"/>
                  <a:pt x="14683" y="21481"/>
                  <a:pt x="14790" y="22162"/>
                </a:cubicBezTo>
                <a:cubicBezTo>
                  <a:pt x="14955" y="23173"/>
                  <a:pt x="14376" y="24286"/>
                  <a:pt x="13473" y="24758"/>
                </a:cubicBezTo>
                <a:cubicBezTo>
                  <a:pt x="13142" y="24931"/>
                  <a:pt x="12793" y="25005"/>
                  <a:pt x="12442" y="25005"/>
                </a:cubicBezTo>
                <a:cubicBezTo>
                  <a:pt x="11604" y="25005"/>
                  <a:pt x="10756" y="24580"/>
                  <a:pt x="10128" y="24048"/>
                </a:cubicBezTo>
                <a:cubicBezTo>
                  <a:pt x="8946" y="23048"/>
                  <a:pt x="8265" y="21600"/>
                  <a:pt x="7328" y="20396"/>
                </a:cubicBezTo>
                <a:cubicBezTo>
                  <a:pt x="6493" y="19311"/>
                  <a:pt x="5368" y="18289"/>
                  <a:pt x="3948" y="18141"/>
                </a:cubicBezTo>
                <a:cubicBezTo>
                  <a:pt x="3828" y="18129"/>
                  <a:pt x="3711" y="18123"/>
                  <a:pt x="3598" y="18123"/>
                </a:cubicBezTo>
                <a:cubicBezTo>
                  <a:pt x="1011" y="18123"/>
                  <a:pt x="1" y="21245"/>
                  <a:pt x="768" y="23383"/>
                </a:cubicBezTo>
                <a:cubicBezTo>
                  <a:pt x="1279" y="24792"/>
                  <a:pt x="2267" y="25990"/>
                  <a:pt x="3199" y="27143"/>
                </a:cubicBezTo>
                <a:cubicBezTo>
                  <a:pt x="4193" y="28376"/>
                  <a:pt x="5311" y="29506"/>
                  <a:pt x="6533" y="30522"/>
                </a:cubicBezTo>
                <a:cubicBezTo>
                  <a:pt x="8793" y="32408"/>
                  <a:pt x="11417" y="33993"/>
                  <a:pt x="14240" y="34856"/>
                </a:cubicBezTo>
                <a:cubicBezTo>
                  <a:pt x="15557" y="35256"/>
                  <a:pt x="16919" y="35441"/>
                  <a:pt x="18288" y="35441"/>
                </a:cubicBezTo>
                <a:cubicBezTo>
                  <a:pt x="22851" y="35441"/>
                  <a:pt x="27485" y="33383"/>
                  <a:pt x="30761" y="30346"/>
                </a:cubicBezTo>
                <a:cubicBezTo>
                  <a:pt x="32863" y="28398"/>
                  <a:pt x="34510" y="25928"/>
                  <a:pt x="35333" y="23179"/>
                </a:cubicBezTo>
                <a:cubicBezTo>
                  <a:pt x="36844" y="18113"/>
                  <a:pt x="35464" y="12689"/>
                  <a:pt x="32908" y="8225"/>
                </a:cubicBezTo>
                <a:cubicBezTo>
                  <a:pt x="31409" y="5601"/>
                  <a:pt x="29489" y="3210"/>
                  <a:pt x="27302" y="1137"/>
                </a:cubicBezTo>
                <a:cubicBezTo>
                  <a:pt x="26893" y="745"/>
                  <a:pt x="26473" y="370"/>
                  <a:pt x="260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5" descr="24 Trang Thu"/>
          <p:cNvSpPr/>
          <p:nvPr/>
        </p:nvSpPr>
        <p:spPr>
          <a:xfrm rot="-7712420">
            <a:off x="4351132" y="397793"/>
            <a:ext cx="808904" cy="1614714"/>
          </a:xfrm>
          <a:prstGeom prst="moon">
            <a:avLst>
              <a:gd name="adj" fmla="val 0"/>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45" descr="24 Trang Thu"/>
          <p:cNvGrpSpPr/>
          <p:nvPr/>
        </p:nvGrpSpPr>
        <p:grpSpPr>
          <a:xfrm>
            <a:off x="2429800" y="1011850"/>
            <a:ext cx="915000" cy="770700"/>
            <a:chOff x="1251050" y="1039875"/>
            <a:chExt cx="915000" cy="770700"/>
          </a:xfrm>
        </p:grpSpPr>
        <p:sp>
          <p:nvSpPr>
            <p:cNvPr id="1645" name="Google Shape;1645;p45"/>
            <p:cNvSpPr/>
            <p:nvPr/>
          </p:nvSpPr>
          <p:spPr>
            <a:xfrm rot="5394647" flipH="1">
              <a:off x="1323200" y="968325"/>
              <a:ext cx="770701" cy="913800"/>
            </a:xfrm>
            <a:prstGeom prst="wedgeEllipseCallout">
              <a:avLst>
                <a:gd name="adj1" fmla="val 46500"/>
                <a:gd name="adj2" fmla="val 51301"/>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45"/>
            <p:cNvGrpSpPr/>
            <p:nvPr/>
          </p:nvGrpSpPr>
          <p:grpSpPr>
            <a:xfrm>
              <a:off x="1347016" y="1242317"/>
              <a:ext cx="668664" cy="421286"/>
              <a:chOff x="5803284" y="1952525"/>
              <a:chExt cx="251094" cy="158200"/>
            </a:xfrm>
          </p:grpSpPr>
          <p:sp>
            <p:nvSpPr>
              <p:cNvPr id="1647" name="Google Shape;1647;p45"/>
              <p:cNvSpPr/>
              <p:nvPr/>
            </p:nvSpPr>
            <p:spPr>
              <a:xfrm>
                <a:off x="5803284" y="1957360"/>
                <a:ext cx="72101" cy="26283"/>
              </a:xfrm>
              <a:custGeom>
                <a:avLst/>
                <a:gdLst/>
                <a:ahLst/>
                <a:cxnLst/>
                <a:rect l="l" t="t" r="r" b="b"/>
                <a:pathLst>
                  <a:path w="1432" h="522" extrusionOk="0">
                    <a:moveTo>
                      <a:pt x="842" y="0"/>
                    </a:moveTo>
                    <a:cubicBezTo>
                      <a:pt x="725" y="0"/>
                      <a:pt x="608" y="19"/>
                      <a:pt x="500" y="46"/>
                    </a:cubicBezTo>
                    <a:cubicBezTo>
                      <a:pt x="358" y="86"/>
                      <a:pt x="1" y="267"/>
                      <a:pt x="245" y="426"/>
                    </a:cubicBezTo>
                    <a:cubicBezTo>
                      <a:pt x="341" y="483"/>
                      <a:pt x="444" y="512"/>
                      <a:pt x="551" y="517"/>
                    </a:cubicBezTo>
                    <a:cubicBezTo>
                      <a:pt x="608" y="520"/>
                      <a:pt x="666" y="521"/>
                      <a:pt x="725" y="521"/>
                    </a:cubicBezTo>
                    <a:cubicBezTo>
                      <a:pt x="783" y="521"/>
                      <a:pt x="841" y="520"/>
                      <a:pt x="898" y="517"/>
                    </a:cubicBezTo>
                    <a:cubicBezTo>
                      <a:pt x="926" y="519"/>
                      <a:pt x="955" y="519"/>
                      <a:pt x="984" y="519"/>
                    </a:cubicBezTo>
                    <a:cubicBezTo>
                      <a:pt x="1071" y="519"/>
                      <a:pt x="1159" y="513"/>
                      <a:pt x="1244" y="500"/>
                    </a:cubicBezTo>
                    <a:cubicBezTo>
                      <a:pt x="1341" y="483"/>
                      <a:pt x="1432" y="415"/>
                      <a:pt x="1415" y="307"/>
                    </a:cubicBezTo>
                    <a:cubicBezTo>
                      <a:pt x="1403" y="262"/>
                      <a:pt x="1381" y="216"/>
                      <a:pt x="1352" y="182"/>
                    </a:cubicBezTo>
                    <a:cubicBezTo>
                      <a:pt x="1324" y="159"/>
                      <a:pt x="1301" y="137"/>
                      <a:pt x="1273" y="120"/>
                    </a:cubicBezTo>
                    <a:cubicBezTo>
                      <a:pt x="1147" y="32"/>
                      <a:pt x="995" y="0"/>
                      <a:pt x="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5"/>
              <p:cNvSpPr/>
              <p:nvPr/>
            </p:nvSpPr>
            <p:spPr>
              <a:xfrm>
                <a:off x="5896783" y="1952525"/>
                <a:ext cx="56694" cy="26434"/>
              </a:xfrm>
              <a:custGeom>
                <a:avLst/>
                <a:gdLst/>
                <a:ahLst/>
                <a:cxnLst/>
                <a:rect l="l" t="t" r="r" b="b"/>
                <a:pathLst>
                  <a:path w="1126" h="525" extrusionOk="0">
                    <a:moveTo>
                      <a:pt x="595" y="1"/>
                    </a:moveTo>
                    <a:cubicBezTo>
                      <a:pt x="552" y="1"/>
                      <a:pt x="509" y="4"/>
                      <a:pt x="466" y="12"/>
                    </a:cubicBezTo>
                    <a:cubicBezTo>
                      <a:pt x="319" y="34"/>
                      <a:pt x="108" y="108"/>
                      <a:pt x="63" y="267"/>
                    </a:cubicBezTo>
                    <a:cubicBezTo>
                      <a:pt x="1" y="477"/>
                      <a:pt x="285" y="494"/>
                      <a:pt x="421" y="511"/>
                    </a:cubicBezTo>
                    <a:cubicBezTo>
                      <a:pt x="529" y="523"/>
                      <a:pt x="637" y="523"/>
                      <a:pt x="739" y="523"/>
                    </a:cubicBezTo>
                    <a:cubicBezTo>
                      <a:pt x="754" y="524"/>
                      <a:pt x="769" y="524"/>
                      <a:pt x="784" y="524"/>
                    </a:cubicBezTo>
                    <a:cubicBezTo>
                      <a:pt x="860" y="524"/>
                      <a:pt x="935" y="512"/>
                      <a:pt x="1006" y="489"/>
                    </a:cubicBezTo>
                    <a:cubicBezTo>
                      <a:pt x="1085" y="449"/>
                      <a:pt x="1125" y="364"/>
                      <a:pt x="1108" y="273"/>
                    </a:cubicBezTo>
                    <a:cubicBezTo>
                      <a:pt x="1085" y="188"/>
                      <a:pt x="1029" y="119"/>
                      <a:pt x="949" y="80"/>
                    </a:cubicBezTo>
                    <a:cubicBezTo>
                      <a:pt x="836" y="29"/>
                      <a:pt x="716"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5"/>
              <p:cNvSpPr/>
              <p:nvPr/>
            </p:nvSpPr>
            <p:spPr>
              <a:xfrm>
                <a:off x="5974876" y="1959071"/>
                <a:ext cx="52213" cy="22859"/>
              </a:xfrm>
              <a:custGeom>
                <a:avLst/>
                <a:gdLst/>
                <a:ahLst/>
                <a:cxnLst/>
                <a:rect l="l" t="t" r="r" b="b"/>
                <a:pathLst>
                  <a:path w="1037" h="454" extrusionOk="0">
                    <a:moveTo>
                      <a:pt x="600" y="0"/>
                    </a:moveTo>
                    <a:cubicBezTo>
                      <a:pt x="591" y="0"/>
                      <a:pt x="582" y="1"/>
                      <a:pt x="574" y="1"/>
                    </a:cubicBezTo>
                    <a:cubicBezTo>
                      <a:pt x="565" y="1"/>
                      <a:pt x="556" y="1"/>
                      <a:pt x="546" y="1"/>
                    </a:cubicBezTo>
                    <a:cubicBezTo>
                      <a:pt x="380" y="1"/>
                      <a:pt x="83" y="6"/>
                      <a:pt x="40" y="194"/>
                    </a:cubicBezTo>
                    <a:cubicBezTo>
                      <a:pt x="0" y="370"/>
                      <a:pt x="222" y="427"/>
                      <a:pt x="347" y="444"/>
                    </a:cubicBezTo>
                    <a:cubicBezTo>
                      <a:pt x="396" y="450"/>
                      <a:pt x="446" y="453"/>
                      <a:pt x="497" y="453"/>
                    </a:cubicBezTo>
                    <a:cubicBezTo>
                      <a:pt x="533" y="453"/>
                      <a:pt x="570" y="452"/>
                      <a:pt x="608" y="450"/>
                    </a:cubicBezTo>
                    <a:cubicBezTo>
                      <a:pt x="682" y="450"/>
                      <a:pt x="761" y="438"/>
                      <a:pt x="841" y="415"/>
                    </a:cubicBezTo>
                    <a:cubicBezTo>
                      <a:pt x="909" y="398"/>
                      <a:pt x="966" y="342"/>
                      <a:pt x="988" y="273"/>
                    </a:cubicBezTo>
                    <a:cubicBezTo>
                      <a:pt x="1037" y="53"/>
                      <a:pt x="769"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5"/>
              <p:cNvSpPr/>
              <p:nvPr/>
            </p:nvSpPr>
            <p:spPr>
              <a:xfrm>
                <a:off x="5829314" y="2024626"/>
                <a:ext cx="58356" cy="23513"/>
              </a:xfrm>
              <a:custGeom>
                <a:avLst/>
                <a:gdLst/>
                <a:ahLst/>
                <a:cxnLst/>
                <a:rect l="l" t="t" r="r" b="b"/>
                <a:pathLst>
                  <a:path w="1159" h="467" extrusionOk="0">
                    <a:moveTo>
                      <a:pt x="730" y="1"/>
                    </a:moveTo>
                    <a:cubicBezTo>
                      <a:pt x="629" y="1"/>
                      <a:pt x="528" y="17"/>
                      <a:pt x="438" y="39"/>
                    </a:cubicBezTo>
                    <a:cubicBezTo>
                      <a:pt x="330" y="62"/>
                      <a:pt x="182" y="96"/>
                      <a:pt x="114" y="187"/>
                    </a:cubicBezTo>
                    <a:cubicBezTo>
                      <a:pt x="0" y="329"/>
                      <a:pt x="193" y="431"/>
                      <a:pt x="324" y="448"/>
                    </a:cubicBezTo>
                    <a:cubicBezTo>
                      <a:pt x="417" y="461"/>
                      <a:pt x="512" y="467"/>
                      <a:pt x="607" y="467"/>
                    </a:cubicBezTo>
                    <a:cubicBezTo>
                      <a:pt x="674" y="467"/>
                      <a:pt x="741" y="464"/>
                      <a:pt x="807" y="459"/>
                    </a:cubicBezTo>
                    <a:cubicBezTo>
                      <a:pt x="926" y="442"/>
                      <a:pt x="1102" y="420"/>
                      <a:pt x="1136" y="289"/>
                    </a:cubicBezTo>
                    <a:cubicBezTo>
                      <a:pt x="1159" y="204"/>
                      <a:pt x="1113" y="113"/>
                      <a:pt x="1034" y="73"/>
                    </a:cubicBezTo>
                    <a:cubicBezTo>
                      <a:pt x="945" y="20"/>
                      <a:pt x="838"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5"/>
              <p:cNvSpPr/>
              <p:nvPr/>
            </p:nvSpPr>
            <p:spPr>
              <a:xfrm>
                <a:off x="5933387" y="2022210"/>
                <a:ext cx="52364" cy="22557"/>
              </a:xfrm>
              <a:custGeom>
                <a:avLst/>
                <a:gdLst/>
                <a:ahLst/>
                <a:cxnLst/>
                <a:rect l="l" t="t" r="r" b="b"/>
                <a:pathLst>
                  <a:path w="1040" h="448" extrusionOk="0">
                    <a:moveTo>
                      <a:pt x="638" y="1"/>
                    </a:moveTo>
                    <a:cubicBezTo>
                      <a:pt x="627" y="1"/>
                      <a:pt x="615" y="1"/>
                      <a:pt x="603" y="2"/>
                    </a:cubicBezTo>
                    <a:cubicBezTo>
                      <a:pt x="590" y="2"/>
                      <a:pt x="578" y="1"/>
                      <a:pt x="566" y="1"/>
                    </a:cubicBezTo>
                    <a:cubicBezTo>
                      <a:pt x="437" y="1"/>
                      <a:pt x="313" y="29"/>
                      <a:pt x="188" y="70"/>
                    </a:cubicBezTo>
                    <a:cubicBezTo>
                      <a:pt x="120" y="99"/>
                      <a:pt x="35" y="144"/>
                      <a:pt x="18" y="218"/>
                    </a:cubicBezTo>
                    <a:cubicBezTo>
                      <a:pt x="1" y="314"/>
                      <a:pt x="103" y="360"/>
                      <a:pt x="182" y="383"/>
                    </a:cubicBezTo>
                    <a:cubicBezTo>
                      <a:pt x="329" y="425"/>
                      <a:pt x="483" y="448"/>
                      <a:pt x="638" y="448"/>
                    </a:cubicBezTo>
                    <a:cubicBezTo>
                      <a:pt x="670" y="448"/>
                      <a:pt x="702" y="447"/>
                      <a:pt x="733" y="445"/>
                    </a:cubicBezTo>
                    <a:cubicBezTo>
                      <a:pt x="807" y="439"/>
                      <a:pt x="875" y="422"/>
                      <a:pt x="938" y="388"/>
                    </a:cubicBezTo>
                    <a:cubicBezTo>
                      <a:pt x="1006" y="348"/>
                      <a:pt x="1040" y="269"/>
                      <a:pt x="1017" y="195"/>
                    </a:cubicBezTo>
                    <a:cubicBezTo>
                      <a:pt x="983" y="104"/>
                      <a:pt x="898" y="36"/>
                      <a:pt x="801" y="25"/>
                    </a:cubicBezTo>
                    <a:cubicBezTo>
                      <a:pt x="745" y="11"/>
                      <a:pt x="693" y="1"/>
                      <a:pt x="6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5"/>
              <p:cNvSpPr/>
              <p:nvPr/>
            </p:nvSpPr>
            <p:spPr>
              <a:xfrm>
                <a:off x="6013444" y="2019692"/>
                <a:ext cx="40935" cy="20241"/>
              </a:xfrm>
              <a:custGeom>
                <a:avLst/>
                <a:gdLst/>
                <a:ahLst/>
                <a:cxnLst/>
                <a:rect l="l" t="t" r="r" b="b"/>
                <a:pathLst>
                  <a:path w="813" h="402" extrusionOk="0">
                    <a:moveTo>
                      <a:pt x="626" y="251"/>
                    </a:moveTo>
                    <a:cubicBezTo>
                      <a:pt x="622" y="251"/>
                      <a:pt x="620" y="253"/>
                      <a:pt x="620" y="253"/>
                    </a:cubicBezTo>
                    <a:cubicBezTo>
                      <a:pt x="620" y="253"/>
                      <a:pt x="620" y="253"/>
                      <a:pt x="620" y="251"/>
                    </a:cubicBezTo>
                    <a:close/>
                    <a:moveTo>
                      <a:pt x="330" y="1"/>
                    </a:moveTo>
                    <a:cubicBezTo>
                      <a:pt x="188" y="1"/>
                      <a:pt x="1" y="80"/>
                      <a:pt x="18" y="234"/>
                    </a:cubicBezTo>
                    <a:cubicBezTo>
                      <a:pt x="29" y="370"/>
                      <a:pt x="200" y="376"/>
                      <a:pt x="313" y="387"/>
                    </a:cubicBezTo>
                    <a:cubicBezTo>
                      <a:pt x="381" y="393"/>
                      <a:pt x="455" y="398"/>
                      <a:pt x="529" y="398"/>
                    </a:cubicBezTo>
                    <a:cubicBezTo>
                      <a:pt x="544" y="401"/>
                      <a:pt x="559" y="402"/>
                      <a:pt x="573" y="402"/>
                    </a:cubicBezTo>
                    <a:cubicBezTo>
                      <a:pt x="630" y="402"/>
                      <a:pt x="684" y="385"/>
                      <a:pt x="733" y="353"/>
                    </a:cubicBezTo>
                    <a:cubicBezTo>
                      <a:pt x="796" y="308"/>
                      <a:pt x="813" y="228"/>
                      <a:pt x="779" y="160"/>
                    </a:cubicBezTo>
                    <a:cubicBezTo>
                      <a:pt x="711" y="41"/>
                      <a:pt x="467" y="1"/>
                      <a:pt x="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5"/>
              <p:cNvSpPr/>
              <p:nvPr/>
            </p:nvSpPr>
            <p:spPr>
              <a:xfrm>
                <a:off x="5892201" y="2086708"/>
                <a:ext cx="47530" cy="22456"/>
              </a:xfrm>
              <a:custGeom>
                <a:avLst/>
                <a:gdLst/>
                <a:ahLst/>
                <a:cxnLst/>
                <a:rect l="l" t="t" r="r" b="b"/>
                <a:pathLst>
                  <a:path w="944" h="446" extrusionOk="0">
                    <a:moveTo>
                      <a:pt x="629" y="0"/>
                    </a:moveTo>
                    <a:cubicBezTo>
                      <a:pt x="547" y="0"/>
                      <a:pt x="467" y="12"/>
                      <a:pt x="387" y="33"/>
                    </a:cubicBezTo>
                    <a:cubicBezTo>
                      <a:pt x="262" y="61"/>
                      <a:pt x="1" y="124"/>
                      <a:pt x="52" y="289"/>
                    </a:cubicBezTo>
                    <a:cubicBezTo>
                      <a:pt x="75" y="351"/>
                      <a:pt x="131" y="396"/>
                      <a:pt x="199" y="408"/>
                    </a:cubicBezTo>
                    <a:cubicBezTo>
                      <a:pt x="273" y="431"/>
                      <a:pt x="353" y="442"/>
                      <a:pt x="432" y="442"/>
                    </a:cubicBezTo>
                    <a:cubicBezTo>
                      <a:pt x="465" y="444"/>
                      <a:pt x="499" y="446"/>
                      <a:pt x="533" y="446"/>
                    </a:cubicBezTo>
                    <a:cubicBezTo>
                      <a:pt x="581" y="446"/>
                      <a:pt x="630" y="443"/>
                      <a:pt x="677" y="436"/>
                    </a:cubicBezTo>
                    <a:cubicBezTo>
                      <a:pt x="819" y="413"/>
                      <a:pt x="943" y="323"/>
                      <a:pt x="932" y="181"/>
                    </a:cubicBezTo>
                    <a:cubicBezTo>
                      <a:pt x="932" y="135"/>
                      <a:pt x="909" y="95"/>
                      <a:pt x="870" y="67"/>
                    </a:cubicBezTo>
                    <a:cubicBezTo>
                      <a:pt x="824" y="33"/>
                      <a:pt x="773" y="10"/>
                      <a:pt x="716" y="5"/>
                    </a:cubicBezTo>
                    <a:cubicBezTo>
                      <a:pt x="687" y="2"/>
                      <a:pt x="658" y="0"/>
                      <a:pt x="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5"/>
              <p:cNvSpPr/>
              <p:nvPr/>
            </p:nvSpPr>
            <p:spPr>
              <a:xfrm>
                <a:off x="5990182" y="2090081"/>
                <a:ext cx="50753" cy="20644"/>
              </a:xfrm>
              <a:custGeom>
                <a:avLst/>
                <a:gdLst/>
                <a:ahLst/>
                <a:cxnLst/>
                <a:rect l="l" t="t" r="r" b="b"/>
                <a:pathLst>
                  <a:path w="1008" h="410" extrusionOk="0">
                    <a:moveTo>
                      <a:pt x="410" y="0"/>
                    </a:moveTo>
                    <a:cubicBezTo>
                      <a:pt x="223" y="0"/>
                      <a:pt x="0" y="36"/>
                      <a:pt x="8" y="204"/>
                    </a:cubicBezTo>
                    <a:cubicBezTo>
                      <a:pt x="14" y="312"/>
                      <a:pt x="184" y="352"/>
                      <a:pt x="275" y="375"/>
                    </a:cubicBezTo>
                    <a:cubicBezTo>
                      <a:pt x="371" y="397"/>
                      <a:pt x="468" y="409"/>
                      <a:pt x="565" y="409"/>
                    </a:cubicBezTo>
                    <a:cubicBezTo>
                      <a:pt x="619" y="409"/>
                      <a:pt x="672" y="406"/>
                      <a:pt x="724" y="398"/>
                    </a:cubicBezTo>
                    <a:cubicBezTo>
                      <a:pt x="838" y="381"/>
                      <a:pt x="1008" y="312"/>
                      <a:pt x="968" y="182"/>
                    </a:cubicBezTo>
                    <a:cubicBezTo>
                      <a:pt x="946" y="114"/>
                      <a:pt x="889" y="68"/>
                      <a:pt x="826" y="57"/>
                    </a:cubicBezTo>
                    <a:cubicBezTo>
                      <a:pt x="752" y="34"/>
                      <a:pt x="679" y="17"/>
                      <a:pt x="605" y="11"/>
                    </a:cubicBezTo>
                    <a:cubicBezTo>
                      <a:pt x="558" y="6"/>
                      <a:pt x="487" y="0"/>
                      <a:pt x="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45" descr="24 Trang Thu"/>
          <p:cNvGrpSpPr/>
          <p:nvPr/>
        </p:nvGrpSpPr>
        <p:grpSpPr>
          <a:xfrm>
            <a:off x="5638775" y="162812"/>
            <a:ext cx="1094700" cy="1057500"/>
            <a:chOff x="6518575" y="293762"/>
            <a:chExt cx="1094700" cy="1057500"/>
          </a:xfrm>
        </p:grpSpPr>
        <p:grpSp>
          <p:nvGrpSpPr>
            <p:cNvPr id="1656" name="Google Shape;1656;p45"/>
            <p:cNvGrpSpPr/>
            <p:nvPr/>
          </p:nvGrpSpPr>
          <p:grpSpPr>
            <a:xfrm>
              <a:off x="6760422" y="574694"/>
              <a:ext cx="610980" cy="495265"/>
              <a:chOff x="4533800" y="1610125"/>
              <a:chExt cx="266338" cy="220500"/>
            </a:xfrm>
          </p:grpSpPr>
          <p:sp>
            <p:nvSpPr>
              <p:cNvPr id="1657" name="Google Shape;1657;p45"/>
              <p:cNvSpPr/>
              <p:nvPr/>
            </p:nvSpPr>
            <p:spPr>
              <a:xfrm>
                <a:off x="4573740" y="1789960"/>
                <a:ext cx="39526" cy="39423"/>
              </a:xfrm>
              <a:custGeom>
                <a:avLst/>
                <a:gdLst/>
                <a:ahLst/>
                <a:cxnLst/>
                <a:rect l="l" t="t" r="r" b="b"/>
                <a:pathLst>
                  <a:path w="382" h="381" extrusionOk="0">
                    <a:moveTo>
                      <a:pt x="194" y="0"/>
                    </a:moveTo>
                    <a:cubicBezTo>
                      <a:pt x="165" y="0"/>
                      <a:pt x="143" y="6"/>
                      <a:pt x="120" y="17"/>
                    </a:cubicBezTo>
                    <a:cubicBezTo>
                      <a:pt x="97" y="23"/>
                      <a:pt x="74" y="40"/>
                      <a:pt x="57" y="57"/>
                    </a:cubicBezTo>
                    <a:cubicBezTo>
                      <a:pt x="40" y="74"/>
                      <a:pt x="29" y="91"/>
                      <a:pt x="18" y="119"/>
                    </a:cubicBezTo>
                    <a:cubicBezTo>
                      <a:pt x="6" y="136"/>
                      <a:pt x="1" y="165"/>
                      <a:pt x="1" y="188"/>
                    </a:cubicBezTo>
                    <a:cubicBezTo>
                      <a:pt x="1" y="205"/>
                      <a:pt x="6" y="222"/>
                      <a:pt x="12" y="239"/>
                    </a:cubicBezTo>
                    <a:cubicBezTo>
                      <a:pt x="18" y="273"/>
                      <a:pt x="35" y="301"/>
                      <a:pt x="57" y="324"/>
                    </a:cubicBezTo>
                    <a:lnTo>
                      <a:pt x="97" y="352"/>
                    </a:lnTo>
                    <a:cubicBezTo>
                      <a:pt x="125" y="369"/>
                      <a:pt x="160" y="381"/>
                      <a:pt x="194" y="381"/>
                    </a:cubicBezTo>
                    <a:cubicBezTo>
                      <a:pt x="216" y="381"/>
                      <a:pt x="245" y="375"/>
                      <a:pt x="267" y="364"/>
                    </a:cubicBezTo>
                    <a:cubicBezTo>
                      <a:pt x="290" y="352"/>
                      <a:pt x="307" y="341"/>
                      <a:pt x="330" y="324"/>
                    </a:cubicBezTo>
                    <a:cubicBezTo>
                      <a:pt x="347" y="307"/>
                      <a:pt x="358" y="284"/>
                      <a:pt x="364" y="261"/>
                    </a:cubicBezTo>
                    <a:cubicBezTo>
                      <a:pt x="375" y="239"/>
                      <a:pt x="381" y="216"/>
                      <a:pt x="381" y="188"/>
                    </a:cubicBezTo>
                    <a:cubicBezTo>
                      <a:pt x="381" y="171"/>
                      <a:pt x="381" y="154"/>
                      <a:pt x="375" y="142"/>
                    </a:cubicBezTo>
                    <a:cubicBezTo>
                      <a:pt x="370" y="108"/>
                      <a:pt x="353" y="80"/>
                      <a:pt x="330" y="57"/>
                    </a:cubicBezTo>
                    <a:lnTo>
                      <a:pt x="290" y="29"/>
                    </a:lnTo>
                    <a:cubicBezTo>
                      <a:pt x="256" y="6"/>
                      <a:pt x="228"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5"/>
              <p:cNvSpPr/>
              <p:nvPr/>
            </p:nvSpPr>
            <p:spPr>
              <a:xfrm>
                <a:off x="4533800" y="1695904"/>
                <a:ext cx="55358" cy="43045"/>
              </a:xfrm>
              <a:custGeom>
                <a:avLst/>
                <a:gdLst/>
                <a:ahLst/>
                <a:cxnLst/>
                <a:rect l="l" t="t" r="r" b="b"/>
                <a:pathLst>
                  <a:path w="535" h="416" extrusionOk="0">
                    <a:moveTo>
                      <a:pt x="267" y="0"/>
                    </a:moveTo>
                    <a:cubicBezTo>
                      <a:pt x="0" y="0"/>
                      <a:pt x="0" y="415"/>
                      <a:pt x="267" y="415"/>
                    </a:cubicBezTo>
                    <a:cubicBezTo>
                      <a:pt x="534" y="415"/>
                      <a:pt x="534"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5"/>
              <p:cNvSpPr/>
              <p:nvPr/>
            </p:nvSpPr>
            <p:spPr>
              <a:xfrm>
                <a:off x="4660761" y="1680590"/>
                <a:ext cx="57013" cy="44183"/>
              </a:xfrm>
              <a:custGeom>
                <a:avLst/>
                <a:gdLst/>
                <a:ahLst/>
                <a:cxnLst/>
                <a:rect l="l" t="t" r="r" b="b"/>
                <a:pathLst>
                  <a:path w="551" h="427" extrusionOk="0">
                    <a:moveTo>
                      <a:pt x="273" y="1"/>
                    </a:moveTo>
                    <a:cubicBezTo>
                      <a:pt x="0" y="1"/>
                      <a:pt x="0" y="427"/>
                      <a:pt x="273" y="427"/>
                    </a:cubicBezTo>
                    <a:cubicBezTo>
                      <a:pt x="551" y="427"/>
                      <a:pt x="551"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5"/>
              <p:cNvSpPr/>
              <p:nvPr/>
            </p:nvSpPr>
            <p:spPr>
              <a:xfrm>
                <a:off x="4606645" y="1725911"/>
                <a:ext cx="55979" cy="43562"/>
              </a:xfrm>
              <a:custGeom>
                <a:avLst/>
                <a:gdLst/>
                <a:ahLst/>
                <a:cxnLst/>
                <a:rect l="l" t="t" r="r" b="b"/>
                <a:pathLst>
                  <a:path w="541" h="421" extrusionOk="0">
                    <a:moveTo>
                      <a:pt x="273" y="0"/>
                    </a:moveTo>
                    <a:cubicBezTo>
                      <a:pt x="1" y="0"/>
                      <a:pt x="1" y="420"/>
                      <a:pt x="273" y="420"/>
                    </a:cubicBezTo>
                    <a:cubicBezTo>
                      <a:pt x="540" y="420"/>
                      <a:pt x="540" y="0"/>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5"/>
              <p:cNvSpPr/>
              <p:nvPr/>
            </p:nvSpPr>
            <p:spPr>
              <a:xfrm>
                <a:off x="4661899" y="1781682"/>
                <a:ext cx="63015" cy="48942"/>
              </a:xfrm>
              <a:custGeom>
                <a:avLst/>
                <a:gdLst/>
                <a:ahLst/>
                <a:cxnLst/>
                <a:rect l="l" t="t" r="r" b="b"/>
                <a:pathLst>
                  <a:path w="609" h="473" extrusionOk="0">
                    <a:moveTo>
                      <a:pt x="307" y="1"/>
                    </a:moveTo>
                    <a:cubicBezTo>
                      <a:pt x="0" y="1"/>
                      <a:pt x="0" y="472"/>
                      <a:pt x="307" y="472"/>
                    </a:cubicBezTo>
                    <a:cubicBezTo>
                      <a:pt x="608" y="472"/>
                      <a:pt x="608"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5"/>
              <p:cNvSpPr/>
              <p:nvPr/>
            </p:nvSpPr>
            <p:spPr>
              <a:xfrm>
                <a:off x="4736503" y="1743501"/>
                <a:ext cx="63636" cy="49460"/>
              </a:xfrm>
              <a:custGeom>
                <a:avLst/>
                <a:gdLst/>
                <a:ahLst/>
                <a:cxnLst/>
                <a:rect l="l" t="t" r="r" b="b"/>
                <a:pathLst>
                  <a:path w="615" h="478" extrusionOk="0">
                    <a:moveTo>
                      <a:pt x="307" y="0"/>
                    </a:moveTo>
                    <a:cubicBezTo>
                      <a:pt x="1" y="0"/>
                      <a:pt x="1" y="478"/>
                      <a:pt x="307" y="478"/>
                    </a:cubicBezTo>
                    <a:cubicBezTo>
                      <a:pt x="614" y="478"/>
                      <a:pt x="614"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5"/>
              <p:cNvSpPr/>
              <p:nvPr/>
            </p:nvSpPr>
            <p:spPr>
              <a:xfrm>
                <a:off x="4669556" y="1610125"/>
                <a:ext cx="48218" cy="37664"/>
              </a:xfrm>
              <a:custGeom>
                <a:avLst/>
                <a:gdLst/>
                <a:ahLst/>
                <a:cxnLst/>
                <a:rect l="l" t="t" r="r" b="b"/>
                <a:pathLst>
                  <a:path w="466" h="364" extrusionOk="0">
                    <a:moveTo>
                      <a:pt x="233" y="0"/>
                    </a:moveTo>
                    <a:cubicBezTo>
                      <a:pt x="0" y="0"/>
                      <a:pt x="0" y="364"/>
                      <a:pt x="233" y="364"/>
                    </a:cubicBezTo>
                    <a:cubicBezTo>
                      <a:pt x="460" y="364"/>
                      <a:pt x="466" y="0"/>
                      <a:pt x="2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5"/>
              <p:cNvSpPr/>
              <p:nvPr/>
            </p:nvSpPr>
            <p:spPr>
              <a:xfrm>
                <a:off x="4585536" y="1624197"/>
                <a:ext cx="51736" cy="40044"/>
              </a:xfrm>
              <a:custGeom>
                <a:avLst/>
                <a:gdLst/>
                <a:ahLst/>
                <a:cxnLst/>
                <a:rect l="l" t="t" r="r" b="b"/>
                <a:pathLst>
                  <a:path w="500" h="387" extrusionOk="0">
                    <a:moveTo>
                      <a:pt x="250" y="1"/>
                    </a:moveTo>
                    <a:cubicBezTo>
                      <a:pt x="0" y="1"/>
                      <a:pt x="0" y="387"/>
                      <a:pt x="250" y="387"/>
                    </a:cubicBezTo>
                    <a:cubicBezTo>
                      <a:pt x="500" y="387"/>
                      <a:pt x="500"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5"/>
              <p:cNvSpPr/>
              <p:nvPr/>
            </p:nvSpPr>
            <p:spPr>
              <a:xfrm>
                <a:off x="4744781" y="1684108"/>
                <a:ext cx="51219" cy="39526"/>
              </a:xfrm>
              <a:custGeom>
                <a:avLst/>
                <a:gdLst/>
                <a:ahLst/>
                <a:cxnLst/>
                <a:rect l="l" t="t" r="r" b="b"/>
                <a:pathLst>
                  <a:path w="495" h="382" extrusionOk="0">
                    <a:moveTo>
                      <a:pt x="250" y="1"/>
                    </a:moveTo>
                    <a:cubicBezTo>
                      <a:pt x="0" y="1"/>
                      <a:pt x="0" y="381"/>
                      <a:pt x="250" y="381"/>
                    </a:cubicBezTo>
                    <a:cubicBezTo>
                      <a:pt x="494" y="381"/>
                      <a:pt x="49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45"/>
            <p:cNvSpPr/>
            <p:nvPr/>
          </p:nvSpPr>
          <p:spPr>
            <a:xfrm rot="-1765278">
              <a:off x="6660716" y="439768"/>
              <a:ext cx="810419" cy="765489"/>
            </a:xfrm>
            <a:prstGeom prst="wedgeEllipseCallout">
              <a:avLst>
                <a:gd name="adj1" fmla="val -3281"/>
                <a:gd name="adj2" fmla="val 68581"/>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24 Trang Thu">
            <a:extLst>
              <a:ext uri="{FF2B5EF4-FFF2-40B4-BE49-F238E27FC236}">
                <a16:creationId xmlns:a16="http://schemas.microsoft.com/office/drawing/2014/main" id="{DA5CEA6B-2BE6-9C99-44D5-34E706EA46A2}"/>
              </a:ext>
            </a:extLst>
          </p:cNvPr>
          <p:cNvSpPr>
            <a:spLocks noGrp="1"/>
          </p:cNvSpPr>
          <p:nvPr>
            <p:ph type="title"/>
          </p:nvPr>
        </p:nvSpPr>
        <p:spPr/>
        <p:txBody>
          <a:bodyPr/>
          <a:lstStyle/>
          <a:p>
            <a:endParaRPr lang="vi-VN"/>
          </a:p>
        </p:txBody>
      </p:sp>
      <p:sp>
        <p:nvSpPr>
          <p:cNvPr id="3" name="Subtitle 2" descr="24 Trang Thu">
            <a:extLst>
              <a:ext uri="{FF2B5EF4-FFF2-40B4-BE49-F238E27FC236}">
                <a16:creationId xmlns:a16="http://schemas.microsoft.com/office/drawing/2014/main" id="{D6F12EFA-7888-B6CA-CE97-7B756376CBBE}"/>
              </a:ext>
            </a:extLst>
          </p:cNvPr>
          <p:cNvSpPr>
            <a:spLocks noGrp="1"/>
          </p:cNvSpPr>
          <p:nvPr>
            <p:ph type="subTitle" idx="1"/>
          </p:nvPr>
        </p:nvSpPr>
        <p:spPr/>
        <p:txBody>
          <a:bodyPr/>
          <a:lstStyle/>
          <a:p>
            <a:endParaRPr lang="vi-VN"/>
          </a:p>
        </p:txBody>
      </p:sp>
      <p:pic>
        <p:nvPicPr>
          <p:cNvPr id="5" name="Picture 4" descr="24 Trang Thu">
            <a:extLst>
              <a:ext uri="{FF2B5EF4-FFF2-40B4-BE49-F238E27FC236}">
                <a16:creationId xmlns:a16="http://schemas.microsoft.com/office/drawing/2014/main" id="{4B88E2BB-4687-8CC9-C341-1992E363954E}"/>
              </a:ext>
            </a:extLst>
          </p:cNvPr>
          <p:cNvPicPr>
            <a:picLocks noChangeAspect="1"/>
          </p:cNvPicPr>
          <p:nvPr/>
        </p:nvPicPr>
        <p:blipFill>
          <a:blip r:embed="rId2"/>
          <a:stretch>
            <a:fillRect/>
          </a:stretch>
        </p:blipFill>
        <p:spPr>
          <a:xfrm>
            <a:off x="-32895" y="0"/>
            <a:ext cx="9209789" cy="5143499"/>
          </a:xfrm>
          <a:prstGeom prst="rect">
            <a:avLst/>
          </a:prstGeom>
        </p:spPr>
      </p:pic>
    </p:spTree>
    <p:extLst>
      <p:ext uri="{BB962C8B-B14F-4D97-AF65-F5344CB8AC3E}">
        <p14:creationId xmlns:p14="http://schemas.microsoft.com/office/powerpoint/2010/main" val="3728436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11" y="3395737"/>
            <a:ext cx="937499" cy="1002155"/>
          </a:xfrm>
          <a:prstGeom prst="rect">
            <a:avLst/>
          </a:prstGeom>
        </p:spPr>
      </p:pic>
      <p:pic>
        <p:nvPicPr>
          <p:cNvPr id="28" name="Picture 27"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315" y="3367162"/>
            <a:ext cx="937499" cy="1002155"/>
          </a:xfrm>
          <a:prstGeom prst="rect">
            <a:avLst/>
          </a:prstGeom>
        </p:spPr>
      </p:pic>
      <p:pic>
        <p:nvPicPr>
          <p:cNvPr id="23" name="Picture 22"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9851" y="3294228"/>
            <a:ext cx="1185586" cy="1076706"/>
          </a:xfrm>
          <a:prstGeom prst="rect">
            <a:avLst/>
          </a:prstGeom>
        </p:spPr>
      </p:pic>
      <p:pic>
        <p:nvPicPr>
          <p:cNvPr id="27" name="Picture 26"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054" y="3288823"/>
            <a:ext cx="1186121" cy="1077192"/>
          </a:xfrm>
          <a:prstGeom prst="rect">
            <a:avLst/>
          </a:prstGeom>
        </p:spPr>
      </p:pic>
      <p:pic>
        <p:nvPicPr>
          <p:cNvPr id="11" name="Picture 10"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518" y="3416611"/>
            <a:ext cx="937499" cy="1002155"/>
          </a:xfrm>
          <a:prstGeom prst="rect">
            <a:avLst/>
          </a:prstGeom>
        </p:spPr>
      </p:pic>
      <p:pic>
        <p:nvPicPr>
          <p:cNvPr id="19" name="Picture 18" descr="24 Trang Th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311" y="3367162"/>
            <a:ext cx="937499" cy="1002155"/>
          </a:xfrm>
          <a:prstGeom prst="rect">
            <a:avLst/>
          </a:prstGeom>
        </p:spPr>
      </p:pic>
      <p:pic>
        <p:nvPicPr>
          <p:cNvPr id="75" name="Picture 74" descr="24 Trang Thu"/>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7330" y="2131378"/>
            <a:ext cx="897671" cy="695465"/>
          </a:xfrm>
          <a:prstGeom prst="rect">
            <a:avLst/>
          </a:prstGeom>
        </p:spPr>
      </p:pic>
      <p:sp>
        <p:nvSpPr>
          <p:cNvPr id="77" name="Sun 76" descr="24 Trang Thu"/>
          <p:cNvSpPr/>
          <p:nvPr/>
        </p:nvSpPr>
        <p:spPr>
          <a:xfrm>
            <a:off x="4559726" y="2964152"/>
            <a:ext cx="1621870"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3" name="Picture 32" descr="24 Trang Thu"/>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14450" y="247805"/>
            <a:ext cx="1245757" cy="2427078"/>
          </a:xfrm>
          <a:prstGeom prst="rect">
            <a:avLst/>
          </a:prstGeom>
        </p:spPr>
      </p:pic>
      <p:pic>
        <p:nvPicPr>
          <p:cNvPr id="5" name="Picture 4" descr="24 Trang Thu"/>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3861" y="1657024"/>
            <a:ext cx="1469009" cy="1403720"/>
          </a:xfrm>
          <a:prstGeom prst="rect">
            <a:avLst/>
          </a:prstGeom>
        </p:spPr>
      </p:pic>
      <p:pic>
        <p:nvPicPr>
          <p:cNvPr id="16" name="Picture 15" descr="24 Trang Thu"/>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03907"/>
            <a:ext cx="795701" cy="950420"/>
          </a:xfrm>
          <a:prstGeom prst="rect">
            <a:avLst/>
          </a:prstGeom>
        </p:spPr>
      </p:pic>
      <p:pic>
        <p:nvPicPr>
          <p:cNvPr id="12" name="Picture 11" descr="24 Trang Th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309" y="3416612"/>
            <a:ext cx="1081916" cy="982556"/>
          </a:xfrm>
          <a:prstGeom prst="rect">
            <a:avLst/>
          </a:prstGeom>
        </p:spPr>
      </p:pic>
      <p:pic>
        <p:nvPicPr>
          <p:cNvPr id="14" name="Picture 13" descr="24 Trang Thu"/>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311588" y="4109802"/>
            <a:ext cx="617273" cy="459398"/>
          </a:xfrm>
          <a:prstGeom prst="rect">
            <a:avLst/>
          </a:prstGeom>
        </p:spPr>
      </p:pic>
      <p:pic>
        <p:nvPicPr>
          <p:cNvPr id="6" name="Picture 5"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8730" y="4063381"/>
            <a:ext cx="638176" cy="954901"/>
          </a:xfrm>
          <a:prstGeom prst="rect">
            <a:avLst/>
          </a:prstGeom>
        </p:spPr>
      </p:pic>
      <p:pic>
        <p:nvPicPr>
          <p:cNvPr id="17" name="Picture 16" descr="24 Trang Thu"/>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68230" y="3254043"/>
            <a:ext cx="804860" cy="982556"/>
          </a:xfrm>
          <a:prstGeom prst="rect">
            <a:avLst/>
          </a:prstGeom>
        </p:spPr>
      </p:pic>
      <p:pic>
        <p:nvPicPr>
          <p:cNvPr id="22" name="Picture 21"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982523" y="4063381"/>
            <a:ext cx="638176" cy="954901"/>
          </a:xfrm>
          <a:prstGeom prst="rect">
            <a:avLst/>
          </a:prstGeom>
        </p:spPr>
      </p:pic>
      <p:pic>
        <p:nvPicPr>
          <p:cNvPr id="26" name="Picture 25"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306123" y="4063381"/>
            <a:ext cx="638176" cy="954901"/>
          </a:xfrm>
          <a:prstGeom prst="rect">
            <a:avLst/>
          </a:prstGeom>
        </p:spPr>
      </p:pic>
      <p:pic>
        <p:nvPicPr>
          <p:cNvPr id="30" name="Picture 29"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689527" y="4063381"/>
            <a:ext cx="638176" cy="954901"/>
          </a:xfrm>
          <a:prstGeom prst="rect">
            <a:avLst/>
          </a:prstGeom>
        </p:spPr>
      </p:pic>
      <p:sp>
        <p:nvSpPr>
          <p:cNvPr id="45" name="Rounded Rectangular Callout 44" descr="24 Trang Thu"/>
          <p:cNvSpPr/>
          <p:nvPr/>
        </p:nvSpPr>
        <p:spPr>
          <a:xfrm>
            <a:off x="2352871" y="6645"/>
            <a:ext cx="5291418" cy="43803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a:solidFill>
                  <a:srgbClr val="FF0000"/>
                </a:solidFill>
                <a:latin typeface="Times New Roman" panose="02020603050405020304" pitchFamily="18" charset="0"/>
                <a:cs typeface="Times New Roman" panose="02020603050405020304" pitchFamily="18" charset="0"/>
              </a:rPr>
              <a:t>Câu 3: </a:t>
            </a:r>
            <a:r>
              <a:rPr lang="en-US" sz="2400" kern="1200">
                <a:solidFill>
                  <a:srgbClr val="FF0000"/>
                </a:solidFill>
                <a:latin typeface="Times New Roman" panose="02020603050405020304" pitchFamily="18" charset="0"/>
                <a:cs typeface="Times New Roman" panose="02020603050405020304" pitchFamily="18" charset="0"/>
              </a:rPr>
              <a:t>Chọn câu </a:t>
            </a:r>
            <a:r>
              <a:rPr lang="en-US" sz="2400" i="1" kern="1200">
                <a:solidFill>
                  <a:srgbClr val="FF0000"/>
                </a:solidFill>
                <a:latin typeface="Times New Roman" panose="02020603050405020304" pitchFamily="18" charset="0"/>
                <a:cs typeface="Times New Roman" panose="02020603050405020304" pitchFamily="18" charset="0"/>
              </a:rPr>
              <a:t>đúng</a:t>
            </a:r>
          </a:p>
        </p:txBody>
      </p:sp>
      <p:sp>
        <p:nvSpPr>
          <p:cNvPr id="55" name="Rectangle 54" descr="24 Trang Thu"/>
          <p:cNvSpPr/>
          <p:nvPr/>
        </p:nvSpPr>
        <p:spPr>
          <a:xfrm>
            <a:off x="1664359" y="4537858"/>
            <a:ext cx="5759126"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400" kern="1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descr="24 Trang Thu"/>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2413991" y="4109801"/>
            <a:ext cx="617273" cy="459398"/>
          </a:xfrm>
          <a:prstGeom prst="rect">
            <a:avLst/>
          </a:prstGeom>
        </p:spPr>
      </p:pic>
      <p:pic>
        <p:nvPicPr>
          <p:cNvPr id="21" name="Picture 20" descr="24 Trang Thu"/>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022386" y="4050268"/>
            <a:ext cx="617273" cy="459398"/>
          </a:xfrm>
          <a:prstGeom prst="rect">
            <a:avLst/>
          </a:prstGeom>
        </p:spPr>
      </p:pic>
      <p:sp>
        <p:nvSpPr>
          <p:cNvPr id="29" name="Rectangle 28" descr="24 Trang Thu"/>
          <p:cNvSpPr/>
          <p:nvPr/>
        </p:nvSpPr>
        <p:spPr>
          <a:xfrm>
            <a:off x="3582342" y="569433"/>
            <a:ext cx="5198507" cy="535531"/>
          </a:xfrm>
          <a:prstGeom prst="rect">
            <a:avLst/>
          </a:prstGeom>
        </p:spPr>
        <p:txBody>
          <a:bodyPr wrap="square">
            <a:spAutoFit/>
          </a:bodyPr>
          <a:lstStyle/>
          <a:p>
            <a:pPr algn="just" defTabSz="685800">
              <a:lnSpc>
                <a:spcPct val="80000"/>
              </a:lnSpc>
              <a:buClrTx/>
            </a:pPr>
            <a:r>
              <a:rPr lang="en-US" sz="1800" kern="1200">
                <a:solidFill>
                  <a:prstClr val="white"/>
                </a:solidFill>
                <a:latin typeface="Times New Roman" panose="02020603050405020304" pitchFamily="18" charset="0"/>
                <a:ea typeface="+mn-ea"/>
                <a:cs typeface="Times New Roman" panose="02020603050405020304" pitchFamily="18" charset="0"/>
              </a:rPr>
              <a:t>A : Khi lò xo biến dạng nén: độ biến dạng của lò xo âm, độ lớn của độ biến dạng được gọi là độ dãn.</a:t>
            </a:r>
          </a:p>
        </p:txBody>
      </p:sp>
      <p:sp>
        <p:nvSpPr>
          <p:cNvPr id="31" name="Rectangle 30" descr="24 Trang Thu"/>
          <p:cNvSpPr/>
          <p:nvPr/>
        </p:nvSpPr>
        <p:spPr>
          <a:xfrm>
            <a:off x="3582340" y="1030314"/>
            <a:ext cx="5198509" cy="535531"/>
          </a:xfrm>
          <a:prstGeom prst="rect">
            <a:avLst/>
          </a:prstGeom>
        </p:spPr>
        <p:txBody>
          <a:bodyPr wrap="square">
            <a:spAutoFit/>
          </a:bodyPr>
          <a:lstStyle/>
          <a:p>
            <a:pPr algn="just" defTabSz="685800">
              <a:lnSpc>
                <a:spcPct val="80000"/>
              </a:lnSpc>
              <a:buClrTx/>
            </a:pPr>
            <a:r>
              <a:rPr lang="en-US" sz="1800" kern="1200">
                <a:solidFill>
                  <a:srgbClr val="FFFF66"/>
                </a:solidFill>
                <a:latin typeface="Times New Roman" panose="02020603050405020304" pitchFamily="18" charset="0"/>
                <a:ea typeface="+mn-ea"/>
                <a:cs typeface="Times New Roman" panose="02020603050405020304" pitchFamily="18" charset="0"/>
              </a:rPr>
              <a:t>B : Khi lò xo biến dạng kéo: độ biến dạng của lò xo dương và được gọi là độ nén.</a:t>
            </a:r>
          </a:p>
        </p:txBody>
      </p:sp>
      <p:sp>
        <p:nvSpPr>
          <p:cNvPr id="32" name="Rectangle 31" descr="24 Trang Thu"/>
          <p:cNvSpPr/>
          <p:nvPr/>
        </p:nvSpPr>
        <p:spPr>
          <a:xfrm>
            <a:off x="3582341" y="1490473"/>
            <a:ext cx="5198507" cy="535531"/>
          </a:xfrm>
          <a:prstGeom prst="rect">
            <a:avLst/>
          </a:prstGeom>
        </p:spPr>
        <p:txBody>
          <a:bodyPr wrap="square">
            <a:spAutoFit/>
          </a:bodyPr>
          <a:lstStyle/>
          <a:p>
            <a:pPr algn="just" defTabSz="685800">
              <a:lnSpc>
                <a:spcPct val="80000"/>
              </a:lnSpc>
              <a:buClrTx/>
            </a:pPr>
            <a:r>
              <a:rPr lang="en-US" sz="1800" kern="1200">
                <a:solidFill>
                  <a:prstClr val="white"/>
                </a:solidFill>
                <a:latin typeface="Times New Roman" panose="02020603050405020304" pitchFamily="18" charset="0"/>
                <a:ea typeface="+mn-ea"/>
                <a:cs typeface="Times New Roman" panose="02020603050405020304" pitchFamily="18" charset="0"/>
              </a:rPr>
              <a:t>C : Độ biến dạng lò xo là hiệu số giữa chiều dài khi bị biến dạng và chiều dài tự nhiên của lò xo</a:t>
            </a:r>
          </a:p>
        </p:txBody>
      </p:sp>
      <p:sp>
        <p:nvSpPr>
          <p:cNvPr id="34" name="Rectangle 33" descr="24 Trang Thu"/>
          <p:cNvSpPr/>
          <p:nvPr/>
        </p:nvSpPr>
        <p:spPr>
          <a:xfrm>
            <a:off x="3582340" y="1991931"/>
            <a:ext cx="5198506" cy="535531"/>
          </a:xfrm>
          <a:prstGeom prst="rect">
            <a:avLst/>
          </a:prstGeom>
        </p:spPr>
        <p:txBody>
          <a:bodyPr wrap="square">
            <a:spAutoFit/>
          </a:bodyPr>
          <a:lstStyle/>
          <a:p>
            <a:pPr algn="just" defTabSz="685800">
              <a:lnSpc>
                <a:spcPct val="80000"/>
              </a:lnSpc>
              <a:buClrTx/>
            </a:pPr>
            <a:r>
              <a:rPr lang="en-US" sz="1800" kern="1200">
                <a:solidFill>
                  <a:srgbClr val="FFFF66"/>
                </a:solidFill>
                <a:latin typeface="Times New Roman" panose="02020603050405020304" pitchFamily="18" charset="0"/>
                <a:ea typeface="+mn-ea"/>
                <a:cs typeface="Times New Roman" panose="02020603050405020304" pitchFamily="18" charset="0"/>
              </a:rPr>
              <a:t>D : Độ biến dạng của lò xo là hiệu số giữa lực đàn hồi và chiều dài tự nhiên của lò xo. </a:t>
            </a: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2.77778E-7 -1.97531E-6 L 0.57865 0.28704 " pathEditMode="relative" rAng="0" ptsTypes="AA">
                                      <p:cBhvr>
                                        <p:cTn id="46" dur="3000" fill="hold"/>
                                        <p:tgtEl>
                                          <p:spTgt spid="5"/>
                                        </p:tgtEl>
                                        <p:attrNameLst>
                                          <p:attrName>ppt_x</p:attrName>
                                          <p:attrName>ppt_y</p:attrName>
                                        </p:attrNameLst>
                                      </p:cBhvr>
                                      <p:rCtr x="28924" y="14352"/>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2.77778E-7 -1.97531E-6 L 0.38889 0.25247 " pathEditMode="relative" rAng="0" ptsTypes="AA">
                                      <p:cBhvr>
                                        <p:cTn id="98" dur="2000" fill="hold"/>
                                        <p:tgtEl>
                                          <p:spTgt spid="5"/>
                                        </p:tgtEl>
                                        <p:attrNameLst>
                                          <p:attrName>ppt_x</p:attrName>
                                          <p:attrName>ppt_y</p:attrName>
                                        </p:attrNameLst>
                                      </p:cBhvr>
                                      <p:rCtr x="19444" y="12623"/>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2.77778E-7 -1.97531E-6 L 0.21493 0.2679 " pathEditMode="relative" rAng="0" ptsTypes="AA">
                                      <p:cBhvr>
                                        <p:cTn id="152" dur="2000" fill="hold"/>
                                        <p:tgtEl>
                                          <p:spTgt spid="5"/>
                                        </p:tgtEl>
                                        <p:attrNameLst>
                                          <p:attrName>ppt_x</p:attrName>
                                          <p:attrName>ppt_y</p:attrName>
                                        </p:attrNameLst>
                                      </p:cBhvr>
                                      <p:rCtr x="10747" y="13395"/>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4" name="Title 3" descr="24 Trang Thu">
            <a:extLst>
              <a:ext uri="{FF2B5EF4-FFF2-40B4-BE49-F238E27FC236}">
                <a16:creationId xmlns:a16="http://schemas.microsoft.com/office/drawing/2014/main" id="{5B679114-EB5C-7092-9AAB-2042672694BF}"/>
              </a:ext>
            </a:extLst>
          </p:cNvPr>
          <p:cNvSpPr>
            <a:spLocks noGrp="1"/>
          </p:cNvSpPr>
          <p:nvPr>
            <p:ph type="title"/>
          </p:nvPr>
        </p:nvSpPr>
        <p:spPr>
          <a:xfrm>
            <a:off x="3780693" y="3305647"/>
            <a:ext cx="4835769" cy="1504358"/>
          </a:xfrm>
        </p:spPr>
        <p:txBody>
          <a:bodyPr/>
          <a:lstStyle/>
          <a:p>
            <a:pPr algn="ctr"/>
            <a:r>
              <a:rPr lang="vi-VN" sz="2800">
                <a:latin typeface="Amatic SC" panose="00000500000000000000" pitchFamily="2" charset="-79"/>
                <a:cs typeface="Amatic SC" panose="00000500000000000000" pitchFamily="2" charset="-79"/>
              </a:rPr>
              <a:t>Tính chất cơ bản của một lò xo là gì? Hai lò xo có cùng chiều dài nhưng làm bởi hai loại vật liệu khác nhau thì có đặc tính khác nhau như thế nào khi chịu lực tác dụng?</a:t>
            </a:r>
          </a:p>
        </p:txBody>
      </p:sp>
      <p:pic>
        <p:nvPicPr>
          <p:cNvPr id="2" name="Picture 1" descr="24 Trang Thu">
            <a:extLst>
              <a:ext uri="{FF2B5EF4-FFF2-40B4-BE49-F238E27FC236}">
                <a16:creationId xmlns:a16="http://schemas.microsoft.com/office/drawing/2014/main" id="{994D60B0-4E10-5979-2102-07E78E28F4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43"/>
          <a:stretch/>
        </p:blipFill>
        <p:spPr bwMode="auto">
          <a:xfrm>
            <a:off x="4973711" y="637077"/>
            <a:ext cx="2449732" cy="2401551"/>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4" name="Title 3" descr="24 Trang Thu">
            <a:extLst>
              <a:ext uri="{FF2B5EF4-FFF2-40B4-BE49-F238E27FC236}">
                <a16:creationId xmlns:a16="http://schemas.microsoft.com/office/drawing/2014/main" id="{5B679114-EB5C-7092-9AAB-2042672694BF}"/>
              </a:ext>
            </a:extLst>
          </p:cNvPr>
          <p:cNvSpPr>
            <a:spLocks noGrp="1"/>
          </p:cNvSpPr>
          <p:nvPr>
            <p:ph type="title"/>
          </p:nvPr>
        </p:nvSpPr>
        <p:spPr>
          <a:xfrm>
            <a:off x="2381693" y="2004386"/>
            <a:ext cx="6762307" cy="1504358"/>
          </a:xfrm>
        </p:spPr>
        <p:txBody>
          <a:bodyPr/>
          <a:lstStyle/>
          <a:p>
            <a:pPr algn="ctr"/>
            <a:r>
              <a:rPr lang="en-US" sz="8800">
                <a:latin typeface="Amatic SC" panose="00000500000000000000" pitchFamily="2" charset="-79"/>
                <a:cs typeface="Amatic SC" panose="00000500000000000000" pitchFamily="2" charset="-79"/>
              </a:rPr>
              <a:t>BÀI 23: </a:t>
            </a:r>
            <a:br>
              <a:rPr lang="en-US" sz="8800">
                <a:latin typeface="Amatic SC" panose="00000500000000000000" pitchFamily="2" charset="-79"/>
                <a:cs typeface="Amatic SC" panose="00000500000000000000" pitchFamily="2" charset="-79"/>
              </a:rPr>
            </a:br>
            <a:r>
              <a:rPr lang="en-US" sz="8800">
                <a:latin typeface="Amatic SC" panose="00000500000000000000" pitchFamily="2" charset="-79"/>
                <a:cs typeface="Amatic SC" panose="00000500000000000000" pitchFamily="2" charset="-79"/>
              </a:rPr>
              <a:t>ĐỊNH LUẬT HOOKE</a:t>
            </a:r>
            <a:endParaRPr lang="vi-VN" sz="8800">
              <a:latin typeface="Amatic SC" panose="00000500000000000000" pitchFamily="2" charset="-79"/>
              <a:cs typeface="Amatic SC" panose="00000500000000000000" pitchFamily="2" charset="-79"/>
            </a:endParaRPr>
          </a:p>
        </p:txBody>
      </p:sp>
    </p:spTree>
    <p:extLst>
      <p:ext uri="{BB962C8B-B14F-4D97-AF65-F5344CB8AC3E}">
        <p14:creationId xmlns:p14="http://schemas.microsoft.com/office/powerpoint/2010/main" val="392532982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9" descr="24 Trang Thu"/>
          <p:cNvSpPr/>
          <p:nvPr/>
        </p:nvSpPr>
        <p:spPr>
          <a:xfrm>
            <a:off x="7411602" y="1435213"/>
            <a:ext cx="872100" cy="628500"/>
          </a:xfrm>
          <a:prstGeom prst="wedgeEllipseCallout">
            <a:avLst>
              <a:gd name="adj1" fmla="val -43096"/>
              <a:gd name="adj2" fmla="val 5084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descr="24 Trang Thu"/>
          <p:cNvSpPr txBox="1">
            <a:spLocks noGrp="1"/>
          </p:cNvSpPr>
          <p:nvPr>
            <p:ph type="title"/>
          </p:nvPr>
        </p:nvSpPr>
        <p:spPr>
          <a:xfrm>
            <a:off x="863356" y="2727333"/>
            <a:ext cx="31110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a:t>
            </a:r>
            <a:r>
              <a:rPr lang="en">
                <a:solidFill>
                  <a:schemeClr val="accent1">
                    <a:lumMod val="75000"/>
                  </a:schemeClr>
                </a:solidFill>
              </a:rPr>
              <a:t>1</a:t>
            </a:r>
            <a:endParaRPr>
              <a:solidFill>
                <a:schemeClr val="accent1">
                  <a:lumMod val="75000"/>
                </a:schemeClr>
              </a:solidFill>
            </a:endParaRPr>
          </a:p>
        </p:txBody>
      </p:sp>
      <p:sp>
        <p:nvSpPr>
          <p:cNvPr id="410" name="Google Shape;410;p29" descr="24 Trang Thu"/>
          <p:cNvSpPr txBox="1">
            <a:spLocks noGrp="1"/>
          </p:cNvSpPr>
          <p:nvPr>
            <p:ph type="subTitle" idx="1"/>
          </p:nvPr>
        </p:nvSpPr>
        <p:spPr>
          <a:xfrm>
            <a:off x="-1" y="3274751"/>
            <a:ext cx="5134007" cy="162481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800" b="1">
                <a:solidFill>
                  <a:schemeClr val="accent1">
                    <a:lumMod val="75000"/>
                  </a:schemeClr>
                </a:solidFill>
                <a:latin typeface="+mj-lt"/>
              </a:rPr>
              <a:t>MỐI LIÊN HỆ GIỮA LỰC ĐÀN HỒI VÀ ĐỘ BIẾN DẠNG CỦA LÒ XO</a:t>
            </a:r>
            <a:endParaRPr sz="2800" b="1">
              <a:solidFill>
                <a:schemeClr val="accent1">
                  <a:lumMod val="75000"/>
                </a:schemeClr>
              </a:solidFill>
              <a:latin typeface="+mj-lt"/>
            </a:endParaRPr>
          </a:p>
        </p:txBody>
      </p:sp>
      <p:sp>
        <p:nvSpPr>
          <p:cNvPr id="411" name="Google Shape;411;p29" descr="24 Trang Thu"/>
          <p:cNvSpPr txBox="1">
            <a:spLocks noGrp="1"/>
          </p:cNvSpPr>
          <p:nvPr>
            <p:ph type="subTitle" idx="2"/>
          </p:nvPr>
        </p:nvSpPr>
        <p:spPr>
          <a:xfrm>
            <a:off x="5142310" y="3380893"/>
            <a:ext cx="3111000" cy="847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800" b="1">
                <a:solidFill>
                  <a:schemeClr val="accent1">
                    <a:lumMod val="75000"/>
                  </a:schemeClr>
                </a:solidFill>
                <a:latin typeface="+mj-lt"/>
              </a:rPr>
              <a:t>ĐỊNH LUẬT HOOKE</a:t>
            </a:r>
            <a:endParaRPr sz="2800" b="1">
              <a:solidFill>
                <a:schemeClr val="accent1">
                  <a:lumMod val="75000"/>
                </a:schemeClr>
              </a:solidFill>
              <a:latin typeface="+mj-lt"/>
            </a:endParaRPr>
          </a:p>
        </p:txBody>
      </p:sp>
      <p:sp>
        <p:nvSpPr>
          <p:cNvPr id="412" name="Google Shape;412;p29" descr="24 Trang Thu"/>
          <p:cNvSpPr txBox="1">
            <a:spLocks noGrp="1"/>
          </p:cNvSpPr>
          <p:nvPr>
            <p:ph type="subTitle" idx="3"/>
          </p:nvPr>
        </p:nvSpPr>
        <p:spPr>
          <a:xfrm>
            <a:off x="4971166" y="2707427"/>
            <a:ext cx="3111000" cy="64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1">
                    <a:lumMod val="75000"/>
                  </a:schemeClr>
                </a:solidFill>
              </a:rPr>
              <a:t>2</a:t>
            </a:r>
            <a:endParaRPr>
              <a:solidFill>
                <a:schemeClr val="accent1">
                  <a:lumMod val="75000"/>
                </a:schemeClr>
              </a:solidFill>
            </a:endParaRPr>
          </a:p>
        </p:txBody>
      </p:sp>
      <p:grpSp>
        <p:nvGrpSpPr>
          <p:cNvPr id="413" name="Google Shape;413;p29" descr="24 Trang Thu"/>
          <p:cNvGrpSpPr/>
          <p:nvPr/>
        </p:nvGrpSpPr>
        <p:grpSpPr>
          <a:xfrm>
            <a:off x="1804274" y="1384167"/>
            <a:ext cx="1407872" cy="1365282"/>
            <a:chOff x="2090325" y="735243"/>
            <a:chExt cx="1267006" cy="1251265"/>
          </a:xfrm>
        </p:grpSpPr>
        <p:sp>
          <p:nvSpPr>
            <p:cNvPr id="414" name="Google Shape;414;p29"/>
            <p:cNvSpPr/>
            <p:nvPr/>
          </p:nvSpPr>
          <p:spPr>
            <a:xfrm>
              <a:off x="2117743" y="1072044"/>
              <a:ext cx="1139722" cy="903799"/>
            </a:xfrm>
            <a:custGeom>
              <a:avLst/>
              <a:gdLst/>
              <a:ahLst/>
              <a:cxnLst/>
              <a:rect l="l" t="t" r="r" b="b"/>
              <a:pathLst>
                <a:path w="27227" h="21591" extrusionOk="0">
                  <a:moveTo>
                    <a:pt x="16610" y="0"/>
                  </a:moveTo>
                  <a:cubicBezTo>
                    <a:pt x="12145" y="0"/>
                    <a:pt x="5614" y="1694"/>
                    <a:pt x="4434" y="4078"/>
                  </a:cubicBezTo>
                  <a:cubicBezTo>
                    <a:pt x="4434" y="4078"/>
                    <a:pt x="0" y="12976"/>
                    <a:pt x="1295" y="16084"/>
                  </a:cubicBezTo>
                  <a:cubicBezTo>
                    <a:pt x="2763" y="19632"/>
                    <a:pt x="8066" y="21591"/>
                    <a:pt x="13519" y="21591"/>
                  </a:cubicBezTo>
                  <a:cubicBezTo>
                    <a:pt x="18648" y="21591"/>
                    <a:pt x="23910" y="19858"/>
                    <a:pt x="26237" y="16084"/>
                  </a:cubicBezTo>
                  <a:cubicBezTo>
                    <a:pt x="27227" y="14484"/>
                    <a:pt x="25886" y="11376"/>
                    <a:pt x="25886" y="11376"/>
                  </a:cubicBezTo>
                  <a:cubicBezTo>
                    <a:pt x="25886" y="11376"/>
                    <a:pt x="23189" y="1960"/>
                    <a:pt x="19898" y="497"/>
                  </a:cubicBezTo>
                  <a:cubicBezTo>
                    <a:pt x="19132" y="157"/>
                    <a:pt x="17966" y="0"/>
                    <a:pt x="16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2596071" y="1798096"/>
              <a:ext cx="404368" cy="188412"/>
            </a:xfrm>
            <a:custGeom>
              <a:avLst/>
              <a:gdLst/>
              <a:ahLst/>
              <a:cxnLst/>
              <a:rect l="l" t="t" r="r" b="b"/>
              <a:pathLst>
                <a:path w="9660" h="4501" extrusionOk="0">
                  <a:moveTo>
                    <a:pt x="7144" y="0"/>
                  </a:moveTo>
                  <a:cubicBezTo>
                    <a:pt x="7099" y="0"/>
                    <a:pt x="7054" y="1"/>
                    <a:pt x="7009" y="3"/>
                  </a:cubicBezTo>
                  <a:cubicBezTo>
                    <a:pt x="5973" y="49"/>
                    <a:pt x="5104" y="597"/>
                    <a:pt x="4754" y="1329"/>
                  </a:cubicBezTo>
                  <a:cubicBezTo>
                    <a:pt x="4313" y="726"/>
                    <a:pt x="3502" y="322"/>
                    <a:pt x="2583" y="322"/>
                  </a:cubicBezTo>
                  <a:cubicBezTo>
                    <a:pt x="2550" y="322"/>
                    <a:pt x="2517" y="322"/>
                    <a:pt x="2484" y="323"/>
                  </a:cubicBezTo>
                  <a:cubicBezTo>
                    <a:pt x="1082" y="384"/>
                    <a:pt x="0" y="1374"/>
                    <a:pt x="46" y="2517"/>
                  </a:cubicBezTo>
                  <a:cubicBezTo>
                    <a:pt x="90" y="3637"/>
                    <a:pt x="1189" y="4501"/>
                    <a:pt x="2516" y="4501"/>
                  </a:cubicBezTo>
                  <a:cubicBezTo>
                    <a:pt x="2561" y="4501"/>
                    <a:pt x="2606" y="4500"/>
                    <a:pt x="2651" y="4498"/>
                  </a:cubicBezTo>
                  <a:cubicBezTo>
                    <a:pt x="3687" y="4452"/>
                    <a:pt x="4556" y="3904"/>
                    <a:pt x="4906" y="3157"/>
                  </a:cubicBezTo>
                  <a:cubicBezTo>
                    <a:pt x="5340" y="3765"/>
                    <a:pt x="6131" y="4166"/>
                    <a:pt x="7044" y="4166"/>
                  </a:cubicBezTo>
                  <a:cubicBezTo>
                    <a:pt x="7093" y="4166"/>
                    <a:pt x="7142" y="4165"/>
                    <a:pt x="7192" y="4163"/>
                  </a:cubicBezTo>
                  <a:cubicBezTo>
                    <a:pt x="8578" y="4102"/>
                    <a:pt x="9660" y="3127"/>
                    <a:pt x="9614" y="1969"/>
                  </a:cubicBezTo>
                  <a:cubicBezTo>
                    <a:pt x="9570" y="863"/>
                    <a:pt x="8471" y="0"/>
                    <a:pt x="7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3113287" y="1366232"/>
              <a:ext cx="244044" cy="207416"/>
            </a:xfrm>
            <a:custGeom>
              <a:avLst/>
              <a:gdLst/>
              <a:ahLst/>
              <a:cxnLst/>
              <a:rect l="l" t="t" r="r" b="b"/>
              <a:pathLst>
                <a:path w="5830" h="4955" extrusionOk="0">
                  <a:moveTo>
                    <a:pt x="2560" y="0"/>
                  </a:moveTo>
                  <a:cubicBezTo>
                    <a:pt x="2505" y="0"/>
                    <a:pt x="2449" y="2"/>
                    <a:pt x="2393" y="6"/>
                  </a:cubicBezTo>
                  <a:cubicBezTo>
                    <a:pt x="1052" y="67"/>
                    <a:pt x="1" y="1225"/>
                    <a:pt x="77" y="2580"/>
                  </a:cubicBezTo>
                  <a:cubicBezTo>
                    <a:pt x="127" y="4030"/>
                    <a:pt x="1324" y="4955"/>
                    <a:pt x="2564" y="4955"/>
                  </a:cubicBezTo>
                  <a:cubicBezTo>
                    <a:pt x="3214" y="4955"/>
                    <a:pt x="3875" y="4700"/>
                    <a:pt x="4389" y="4135"/>
                  </a:cubicBezTo>
                  <a:cubicBezTo>
                    <a:pt x="5829" y="2531"/>
                    <a:pt x="4679" y="0"/>
                    <a:pt x="2560" y="0"/>
                  </a:cubicBezTo>
                  <a:close/>
                </a:path>
              </a:pathLst>
            </a:custGeom>
            <a:solidFill>
              <a:srgbClr val="FFC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9"/>
            <p:cNvSpPr/>
            <p:nvPr/>
          </p:nvSpPr>
          <p:spPr>
            <a:xfrm>
              <a:off x="3213415" y="1399594"/>
              <a:ext cx="84641" cy="129557"/>
            </a:xfrm>
            <a:custGeom>
              <a:avLst/>
              <a:gdLst/>
              <a:ahLst/>
              <a:cxnLst/>
              <a:rect l="l" t="t" r="r" b="b"/>
              <a:pathLst>
                <a:path w="2022" h="3095" extrusionOk="0">
                  <a:moveTo>
                    <a:pt x="138" y="1"/>
                  </a:moveTo>
                  <a:cubicBezTo>
                    <a:pt x="1" y="16"/>
                    <a:pt x="1" y="229"/>
                    <a:pt x="138" y="245"/>
                  </a:cubicBezTo>
                  <a:cubicBezTo>
                    <a:pt x="143" y="245"/>
                    <a:pt x="149" y="245"/>
                    <a:pt x="154" y="245"/>
                  </a:cubicBezTo>
                  <a:cubicBezTo>
                    <a:pt x="1860" y="245"/>
                    <a:pt x="2022" y="2653"/>
                    <a:pt x="305" y="2850"/>
                  </a:cubicBezTo>
                  <a:cubicBezTo>
                    <a:pt x="172" y="2865"/>
                    <a:pt x="168" y="3094"/>
                    <a:pt x="307" y="3094"/>
                  </a:cubicBezTo>
                  <a:cubicBezTo>
                    <a:pt x="311" y="3094"/>
                    <a:pt x="316" y="3094"/>
                    <a:pt x="321" y="3094"/>
                  </a:cubicBezTo>
                  <a:cubicBezTo>
                    <a:pt x="1159" y="2987"/>
                    <a:pt x="1844" y="2347"/>
                    <a:pt x="1798" y="1464"/>
                  </a:cubicBezTo>
                  <a:cubicBezTo>
                    <a:pt x="1753" y="580"/>
                    <a:pt x="991"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2219043" y="1568748"/>
              <a:ext cx="257146" cy="217588"/>
            </a:xfrm>
            <a:custGeom>
              <a:avLst/>
              <a:gdLst/>
              <a:ahLst/>
              <a:cxnLst/>
              <a:rect l="l" t="t" r="r" b="b"/>
              <a:pathLst>
                <a:path w="6143" h="5198" extrusionOk="0">
                  <a:moveTo>
                    <a:pt x="3243" y="0"/>
                  </a:moveTo>
                  <a:cubicBezTo>
                    <a:pt x="2354" y="0"/>
                    <a:pt x="1460" y="444"/>
                    <a:pt x="963" y="1369"/>
                  </a:cubicBezTo>
                  <a:cubicBezTo>
                    <a:pt x="1" y="3172"/>
                    <a:pt x="1369" y="5197"/>
                    <a:pt x="3220" y="5197"/>
                  </a:cubicBezTo>
                  <a:cubicBezTo>
                    <a:pt x="3481" y="5197"/>
                    <a:pt x="3751" y="5157"/>
                    <a:pt x="4025" y="5071"/>
                  </a:cubicBezTo>
                  <a:cubicBezTo>
                    <a:pt x="5381" y="4660"/>
                    <a:pt x="6143" y="3227"/>
                    <a:pt x="5732" y="1871"/>
                  </a:cubicBezTo>
                  <a:cubicBezTo>
                    <a:pt x="5382" y="646"/>
                    <a:pt x="4316" y="0"/>
                    <a:pt x="3243" y="0"/>
                  </a:cubicBezTo>
                  <a:close/>
                </a:path>
              </a:pathLst>
            </a:custGeom>
            <a:solidFill>
              <a:srgbClr val="FFC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a:off x="2275888" y="1619398"/>
              <a:ext cx="102976" cy="131817"/>
            </a:xfrm>
            <a:custGeom>
              <a:avLst/>
              <a:gdLst/>
              <a:ahLst/>
              <a:cxnLst/>
              <a:rect l="l" t="t" r="r" b="b"/>
              <a:pathLst>
                <a:path w="2460" h="3149" extrusionOk="0">
                  <a:moveTo>
                    <a:pt x="1407" y="0"/>
                  </a:moveTo>
                  <a:cubicBezTo>
                    <a:pt x="1396" y="0"/>
                    <a:pt x="1384" y="2"/>
                    <a:pt x="1372" y="6"/>
                  </a:cubicBezTo>
                  <a:cubicBezTo>
                    <a:pt x="549" y="311"/>
                    <a:pt x="1" y="1149"/>
                    <a:pt x="275" y="2033"/>
                  </a:cubicBezTo>
                  <a:cubicBezTo>
                    <a:pt x="497" y="2761"/>
                    <a:pt x="1149" y="3149"/>
                    <a:pt x="1842" y="3149"/>
                  </a:cubicBezTo>
                  <a:cubicBezTo>
                    <a:pt x="2005" y="3149"/>
                    <a:pt x="2170" y="3127"/>
                    <a:pt x="2332" y="3084"/>
                  </a:cubicBezTo>
                  <a:cubicBezTo>
                    <a:pt x="2460" y="3041"/>
                    <a:pt x="2415" y="2852"/>
                    <a:pt x="2297" y="2852"/>
                  </a:cubicBezTo>
                  <a:cubicBezTo>
                    <a:pt x="2289" y="2852"/>
                    <a:pt x="2280" y="2853"/>
                    <a:pt x="2271" y="2855"/>
                  </a:cubicBezTo>
                  <a:cubicBezTo>
                    <a:pt x="2129" y="2894"/>
                    <a:pt x="1985" y="2913"/>
                    <a:pt x="1843" y="2913"/>
                  </a:cubicBezTo>
                  <a:cubicBezTo>
                    <a:pt x="1253" y="2913"/>
                    <a:pt x="700" y="2586"/>
                    <a:pt x="504" y="1972"/>
                  </a:cubicBezTo>
                  <a:cubicBezTo>
                    <a:pt x="290" y="1240"/>
                    <a:pt x="702" y="463"/>
                    <a:pt x="1433" y="235"/>
                  </a:cubicBezTo>
                  <a:cubicBezTo>
                    <a:pt x="1558" y="193"/>
                    <a:pt x="1519" y="0"/>
                    <a:pt x="1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p:nvPr/>
          </p:nvSpPr>
          <p:spPr>
            <a:xfrm>
              <a:off x="2314817" y="1132238"/>
              <a:ext cx="917153" cy="792619"/>
            </a:xfrm>
            <a:custGeom>
              <a:avLst/>
              <a:gdLst/>
              <a:ahLst/>
              <a:cxnLst/>
              <a:rect l="l" t="t" r="r" b="b"/>
              <a:pathLst>
                <a:path w="21910" h="18935" extrusionOk="0">
                  <a:moveTo>
                    <a:pt x="11620" y="0"/>
                  </a:moveTo>
                  <a:cubicBezTo>
                    <a:pt x="11260" y="0"/>
                    <a:pt x="10896" y="12"/>
                    <a:pt x="10528" y="35"/>
                  </a:cubicBezTo>
                  <a:cubicBezTo>
                    <a:pt x="4723" y="370"/>
                    <a:pt x="0" y="4803"/>
                    <a:pt x="305" y="10014"/>
                  </a:cubicBezTo>
                  <a:cubicBezTo>
                    <a:pt x="351" y="10822"/>
                    <a:pt x="762" y="11751"/>
                    <a:pt x="1021" y="12452"/>
                  </a:cubicBezTo>
                  <a:cubicBezTo>
                    <a:pt x="2424" y="16256"/>
                    <a:pt x="6327" y="18935"/>
                    <a:pt x="10931" y="18935"/>
                  </a:cubicBezTo>
                  <a:cubicBezTo>
                    <a:pt x="11176" y="18935"/>
                    <a:pt x="11422" y="18927"/>
                    <a:pt x="11671" y="18912"/>
                  </a:cubicBezTo>
                  <a:cubicBezTo>
                    <a:pt x="17461" y="18561"/>
                    <a:pt x="21909" y="14052"/>
                    <a:pt x="21605" y="8841"/>
                  </a:cubicBezTo>
                  <a:cubicBezTo>
                    <a:pt x="21544" y="7820"/>
                    <a:pt x="21330" y="5900"/>
                    <a:pt x="20950" y="5001"/>
                  </a:cubicBezTo>
                  <a:cubicBezTo>
                    <a:pt x="19476" y="1576"/>
                    <a:pt x="15841" y="0"/>
                    <a:pt x="11620" y="0"/>
                  </a:cubicBezTo>
                  <a:close/>
                </a:path>
              </a:pathLst>
            </a:custGeom>
            <a:solidFill>
              <a:srgbClr val="FFC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9"/>
            <p:cNvSpPr/>
            <p:nvPr/>
          </p:nvSpPr>
          <p:spPr>
            <a:xfrm>
              <a:off x="2148342" y="977023"/>
              <a:ext cx="1053030" cy="598640"/>
            </a:xfrm>
            <a:custGeom>
              <a:avLst/>
              <a:gdLst/>
              <a:ahLst/>
              <a:cxnLst/>
              <a:rect l="l" t="t" r="r" b="b"/>
              <a:pathLst>
                <a:path w="25156" h="14301" extrusionOk="0">
                  <a:moveTo>
                    <a:pt x="15122" y="0"/>
                  </a:moveTo>
                  <a:cubicBezTo>
                    <a:pt x="13210" y="0"/>
                    <a:pt x="11087" y="485"/>
                    <a:pt x="8807" y="1564"/>
                  </a:cubicBezTo>
                  <a:cubicBezTo>
                    <a:pt x="1" y="5754"/>
                    <a:pt x="4389" y="14301"/>
                    <a:pt x="4389" y="14301"/>
                  </a:cubicBezTo>
                  <a:cubicBezTo>
                    <a:pt x="11275" y="11757"/>
                    <a:pt x="8335" y="6090"/>
                    <a:pt x="8335" y="6089"/>
                  </a:cubicBezTo>
                  <a:lnTo>
                    <a:pt x="8335" y="6089"/>
                  </a:lnTo>
                  <a:cubicBezTo>
                    <a:pt x="10224" y="9290"/>
                    <a:pt x="14595" y="10071"/>
                    <a:pt x="18407" y="10071"/>
                  </a:cubicBezTo>
                  <a:cubicBezTo>
                    <a:pt x="22034" y="10071"/>
                    <a:pt x="25155" y="9365"/>
                    <a:pt x="25155" y="9365"/>
                  </a:cubicBezTo>
                  <a:cubicBezTo>
                    <a:pt x="24364" y="3987"/>
                    <a:pt x="20608" y="0"/>
                    <a:pt x="15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9"/>
            <p:cNvSpPr/>
            <p:nvPr/>
          </p:nvSpPr>
          <p:spPr>
            <a:xfrm>
              <a:off x="2707334" y="1165977"/>
              <a:ext cx="441707" cy="168612"/>
            </a:xfrm>
            <a:custGeom>
              <a:avLst/>
              <a:gdLst/>
              <a:ahLst/>
              <a:cxnLst/>
              <a:rect l="l" t="t" r="r" b="b"/>
              <a:pathLst>
                <a:path w="10552" h="4028" extrusionOk="0">
                  <a:moveTo>
                    <a:pt x="169" y="1"/>
                  </a:moveTo>
                  <a:cubicBezTo>
                    <a:pt x="84" y="1"/>
                    <a:pt x="0" y="87"/>
                    <a:pt x="54" y="173"/>
                  </a:cubicBezTo>
                  <a:cubicBezTo>
                    <a:pt x="1319" y="2108"/>
                    <a:pt x="3741" y="2946"/>
                    <a:pt x="5890" y="3434"/>
                  </a:cubicBezTo>
                  <a:cubicBezTo>
                    <a:pt x="7383" y="3784"/>
                    <a:pt x="8891" y="3982"/>
                    <a:pt x="10415" y="4028"/>
                  </a:cubicBezTo>
                  <a:cubicBezTo>
                    <a:pt x="10552" y="4013"/>
                    <a:pt x="10552" y="3799"/>
                    <a:pt x="10415" y="3784"/>
                  </a:cubicBezTo>
                  <a:lnTo>
                    <a:pt x="10415" y="3799"/>
                  </a:lnTo>
                  <a:cubicBezTo>
                    <a:pt x="9043" y="3738"/>
                    <a:pt x="7687" y="3586"/>
                    <a:pt x="6347" y="3297"/>
                  </a:cubicBezTo>
                  <a:cubicBezTo>
                    <a:pt x="4153" y="2839"/>
                    <a:pt x="1547" y="2047"/>
                    <a:pt x="268" y="51"/>
                  </a:cubicBezTo>
                  <a:cubicBezTo>
                    <a:pt x="241" y="16"/>
                    <a:pt x="205" y="1"/>
                    <a:pt x="169" y="1"/>
                  </a:cubicBezTo>
                  <a:close/>
                </a:path>
              </a:pathLst>
            </a:custGeom>
            <a:solidFill>
              <a:srgbClr val="2C8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9"/>
            <p:cNvSpPr/>
            <p:nvPr/>
          </p:nvSpPr>
          <p:spPr>
            <a:xfrm>
              <a:off x="2803025" y="1167819"/>
              <a:ext cx="250574" cy="101845"/>
            </a:xfrm>
            <a:custGeom>
              <a:avLst/>
              <a:gdLst/>
              <a:ahLst/>
              <a:cxnLst/>
              <a:rect l="l" t="t" r="r" b="b"/>
              <a:pathLst>
                <a:path w="5986" h="2433" extrusionOk="0">
                  <a:moveTo>
                    <a:pt x="160" y="0"/>
                  </a:moveTo>
                  <a:cubicBezTo>
                    <a:pt x="65" y="0"/>
                    <a:pt x="1" y="160"/>
                    <a:pt x="115" y="236"/>
                  </a:cubicBezTo>
                  <a:cubicBezTo>
                    <a:pt x="1745" y="1379"/>
                    <a:pt x="3832" y="2003"/>
                    <a:pt x="5782" y="2430"/>
                  </a:cubicBezTo>
                  <a:cubicBezTo>
                    <a:pt x="5791" y="2432"/>
                    <a:pt x="5800" y="2433"/>
                    <a:pt x="5809" y="2433"/>
                  </a:cubicBezTo>
                  <a:cubicBezTo>
                    <a:pt x="5929" y="2433"/>
                    <a:pt x="5986" y="2244"/>
                    <a:pt x="5843" y="2201"/>
                  </a:cubicBezTo>
                  <a:cubicBezTo>
                    <a:pt x="3924" y="1775"/>
                    <a:pt x="1851" y="1165"/>
                    <a:pt x="221" y="23"/>
                  </a:cubicBezTo>
                  <a:cubicBezTo>
                    <a:pt x="200" y="7"/>
                    <a:pt x="180" y="0"/>
                    <a:pt x="160" y="0"/>
                  </a:cubicBezTo>
                  <a:close/>
                </a:path>
              </a:pathLst>
            </a:custGeom>
            <a:solidFill>
              <a:srgbClr val="2C8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9"/>
            <p:cNvSpPr/>
            <p:nvPr/>
          </p:nvSpPr>
          <p:spPr>
            <a:xfrm>
              <a:off x="2090325" y="946508"/>
              <a:ext cx="363847" cy="309052"/>
            </a:xfrm>
            <a:custGeom>
              <a:avLst/>
              <a:gdLst/>
              <a:ahLst/>
              <a:cxnLst/>
              <a:rect l="l" t="t" r="r" b="b"/>
              <a:pathLst>
                <a:path w="8692" h="7383" extrusionOk="0">
                  <a:moveTo>
                    <a:pt x="3822" y="0"/>
                  </a:moveTo>
                  <a:cubicBezTo>
                    <a:pt x="3743" y="0"/>
                    <a:pt x="3662" y="3"/>
                    <a:pt x="3581" y="8"/>
                  </a:cubicBezTo>
                  <a:cubicBezTo>
                    <a:pt x="1554" y="129"/>
                    <a:pt x="0" y="1866"/>
                    <a:pt x="122" y="3908"/>
                  </a:cubicBezTo>
                  <a:cubicBezTo>
                    <a:pt x="251" y="6039"/>
                    <a:pt x="2017" y="7383"/>
                    <a:pt x="3836" y="7383"/>
                  </a:cubicBezTo>
                  <a:cubicBezTo>
                    <a:pt x="4813" y="7383"/>
                    <a:pt x="5805" y="6995"/>
                    <a:pt x="6567" y="6132"/>
                  </a:cubicBezTo>
                  <a:cubicBezTo>
                    <a:pt x="8692" y="3740"/>
                    <a:pt x="6962" y="0"/>
                    <a:pt x="3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2752333" y="735243"/>
              <a:ext cx="327220" cy="297708"/>
            </a:xfrm>
            <a:custGeom>
              <a:avLst/>
              <a:gdLst/>
              <a:ahLst/>
              <a:cxnLst/>
              <a:rect l="l" t="t" r="r" b="b"/>
              <a:pathLst>
                <a:path w="7817" h="7112" extrusionOk="0">
                  <a:moveTo>
                    <a:pt x="3904" y="1"/>
                  </a:moveTo>
                  <a:cubicBezTo>
                    <a:pt x="3646" y="1"/>
                    <a:pt x="3385" y="29"/>
                    <a:pt x="3123" y="88"/>
                  </a:cubicBezTo>
                  <a:cubicBezTo>
                    <a:pt x="1204" y="529"/>
                    <a:pt x="0" y="2434"/>
                    <a:pt x="442" y="4354"/>
                  </a:cubicBezTo>
                  <a:cubicBezTo>
                    <a:pt x="809" y="5992"/>
                    <a:pt x="2269" y="7111"/>
                    <a:pt x="3892" y="7111"/>
                  </a:cubicBezTo>
                  <a:cubicBezTo>
                    <a:pt x="4156" y="7111"/>
                    <a:pt x="4424" y="7082"/>
                    <a:pt x="4693" y="7020"/>
                  </a:cubicBezTo>
                  <a:cubicBezTo>
                    <a:pt x="6612" y="6593"/>
                    <a:pt x="7816" y="4689"/>
                    <a:pt x="7374" y="2769"/>
                  </a:cubicBezTo>
                  <a:cubicBezTo>
                    <a:pt x="7006" y="1113"/>
                    <a:pt x="5527" y="1"/>
                    <a:pt x="3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9"/>
            <p:cNvSpPr/>
            <p:nvPr/>
          </p:nvSpPr>
          <p:spPr>
            <a:xfrm>
              <a:off x="3104999" y="1526512"/>
              <a:ext cx="94059" cy="79994"/>
            </a:xfrm>
            <a:custGeom>
              <a:avLst/>
              <a:gdLst/>
              <a:ahLst/>
              <a:cxnLst/>
              <a:rect l="l" t="t" r="r" b="b"/>
              <a:pathLst>
                <a:path w="2247" h="1911" extrusionOk="0">
                  <a:moveTo>
                    <a:pt x="968" y="0"/>
                  </a:moveTo>
                  <a:cubicBezTo>
                    <a:pt x="956" y="0"/>
                    <a:pt x="943" y="0"/>
                    <a:pt x="930" y="1"/>
                  </a:cubicBezTo>
                  <a:cubicBezTo>
                    <a:pt x="397" y="31"/>
                    <a:pt x="1" y="488"/>
                    <a:pt x="31" y="1022"/>
                  </a:cubicBezTo>
                  <a:cubicBezTo>
                    <a:pt x="71" y="1566"/>
                    <a:pt x="527" y="1911"/>
                    <a:pt x="993" y="1911"/>
                  </a:cubicBezTo>
                  <a:cubicBezTo>
                    <a:pt x="1245" y="1911"/>
                    <a:pt x="1499" y="1810"/>
                    <a:pt x="1692" y="1585"/>
                  </a:cubicBezTo>
                  <a:cubicBezTo>
                    <a:pt x="2247" y="970"/>
                    <a:pt x="1797" y="0"/>
                    <a:pt x="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p:nvPr/>
          </p:nvSpPr>
          <p:spPr>
            <a:xfrm>
              <a:off x="2483176" y="1604245"/>
              <a:ext cx="101427" cy="91004"/>
            </a:xfrm>
            <a:custGeom>
              <a:avLst/>
              <a:gdLst/>
              <a:ahLst/>
              <a:cxnLst/>
              <a:rect l="l" t="t" r="r" b="b"/>
              <a:pathLst>
                <a:path w="2423" h="2174" extrusionOk="0">
                  <a:moveTo>
                    <a:pt x="1214" y="1"/>
                  </a:moveTo>
                  <a:cubicBezTo>
                    <a:pt x="916" y="1"/>
                    <a:pt x="617" y="123"/>
                    <a:pt x="397" y="368"/>
                  </a:cubicBezTo>
                  <a:cubicBezTo>
                    <a:pt x="0" y="810"/>
                    <a:pt x="46" y="1496"/>
                    <a:pt x="503" y="1892"/>
                  </a:cubicBezTo>
                  <a:cubicBezTo>
                    <a:pt x="707" y="2081"/>
                    <a:pt x="962" y="2174"/>
                    <a:pt x="1217" y="2174"/>
                  </a:cubicBezTo>
                  <a:cubicBezTo>
                    <a:pt x="1515" y="2174"/>
                    <a:pt x="1813" y="2047"/>
                    <a:pt x="2027" y="1800"/>
                  </a:cubicBezTo>
                  <a:cubicBezTo>
                    <a:pt x="2423" y="1359"/>
                    <a:pt x="2377" y="673"/>
                    <a:pt x="1935" y="277"/>
                  </a:cubicBezTo>
                  <a:cubicBezTo>
                    <a:pt x="1730" y="93"/>
                    <a:pt x="1473" y="1"/>
                    <a:pt x="1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9"/>
            <p:cNvSpPr/>
            <p:nvPr/>
          </p:nvSpPr>
          <p:spPr>
            <a:xfrm>
              <a:off x="2565430" y="1548781"/>
              <a:ext cx="77985" cy="66306"/>
            </a:xfrm>
            <a:custGeom>
              <a:avLst/>
              <a:gdLst/>
              <a:ahLst/>
              <a:cxnLst/>
              <a:rect l="l" t="t" r="r" b="b"/>
              <a:pathLst>
                <a:path w="1863" h="1584" extrusionOk="0">
                  <a:moveTo>
                    <a:pt x="818" y="0"/>
                  </a:moveTo>
                  <a:cubicBezTo>
                    <a:pt x="800" y="0"/>
                    <a:pt x="781" y="1"/>
                    <a:pt x="763" y="2"/>
                  </a:cubicBezTo>
                  <a:cubicBezTo>
                    <a:pt x="336" y="33"/>
                    <a:pt x="1" y="398"/>
                    <a:pt x="31" y="840"/>
                  </a:cubicBezTo>
                  <a:cubicBezTo>
                    <a:pt x="51" y="1295"/>
                    <a:pt x="424" y="1583"/>
                    <a:pt x="813" y="1583"/>
                  </a:cubicBezTo>
                  <a:cubicBezTo>
                    <a:pt x="1023" y="1583"/>
                    <a:pt x="1237" y="1499"/>
                    <a:pt x="1403" y="1312"/>
                  </a:cubicBezTo>
                  <a:cubicBezTo>
                    <a:pt x="1862" y="793"/>
                    <a:pt x="1485" y="0"/>
                    <a:pt x="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9"/>
            <p:cNvSpPr/>
            <p:nvPr/>
          </p:nvSpPr>
          <p:spPr>
            <a:xfrm>
              <a:off x="3059707" y="1476071"/>
              <a:ext cx="72878" cy="61534"/>
            </a:xfrm>
            <a:custGeom>
              <a:avLst/>
              <a:gdLst/>
              <a:ahLst/>
              <a:cxnLst/>
              <a:rect l="l" t="t" r="r" b="b"/>
              <a:pathLst>
                <a:path w="1741" h="1470" extrusionOk="0">
                  <a:moveTo>
                    <a:pt x="772" y="0"/>
                  </a:moveTo>
                  <a:cubicBezTo>
                    <a:pt x="754" y="0"/>
                    <a:pt x="735" y="1"/>
                    <a:pt x="717" y="2"/>
                  </a:cubicBezTo>
                  <a:cubicBezTo>
                    <a:pt x="305" y="33"/>
                    <a:pt x="1" y="368"/>
                    <a:pt x="31" y="779"/>
                  </a:cubicBezTo>
                  <a:cubicBezTo>
                    <a:pt x="51" y="1205"/>
                    <a:pt x="405" y="1469"/>
                    <a:pt x="767" y="1469"/>
                  </a:cubicBezTo>
                  <a:cubicBezTo>
                    <a:pt x="963" y="1469"/>
                    <a:pt x="1161" y="1392"/>
                    <a:pt x="1311" y="1221"/>
                  </a:cubicBezTo>
                  <a:cubicBezTo>
                    <a:pt x="1740" y="747"/>
                    <a:pt x="1393" y="0"/>
                    <a:pt x="7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9"/>
            <p:cNvSpPr/>
            <p:nvPr/>
          </p:nvSpPr>
          <p:spPr>
            <a:xfrm>
              <a:off x="2800136" y="1566655"/>
              <a:ext cx="40855" cy="56260"/>
            </a:xfrm>
            <a:custGeom>
              <a:avLst/>
              <a:gdLst/>
              <a:ahLst/>
              <a:cxnLst/>
              <a:rect l="l" t="t" r="r" b="b"/>
              <a:pathLst>
                <a:path w="976" h="1344" extrusionOk="0">
                  <a:moveTo>
                    <a:pt x="176" y="1"/>
                  </a:moveTo>
                  <a:cubicBezTo>
                    <a:pt x="163" y="1"/>
                    <a:pt x="151" y="1"/>
                    <a:pt x="138" y="2"/>
                  </a:cubicBezTo>
                  <a:cubicBezTo>
                    <a:pt x="1" y="17"/>
                    <a:pt x="1" y="215"/>
                    <a:pt x="138" y="245"/>
                  </a:cubicBezTo>
                  <a:cubicBezTo>
                    <a:pt x="382" y="245"/>
                    <a:pt x="702" y="337"/>
                    <a:pt x="732" y="626"/>
                  </a:cubicBezTo>
                  <a:cubicBezTo>
                    <a:pt x="747" y="916"/>
                    <a:pt x="443" y="1083"/>
                    <a:pt x="214" y="1099"/>
                  </a:cubicBezTo>
                  <a:cubicBezTo>
                    <a:pt x="66" y="1113"/>
                    <a:pt x="62" y="1343"/>
                    <a:pt x="201" y="1343"/>
                  </a:cubicBezTo>
                  <a:cubicBezTo>
                    <a:pt x="205" y="1343"/>
                    <a:pt x="209" y="1343"/>
                    <a:pt x="214" y="1342"/>
                  </a:cubicBezTo>
                  <a:lnTo>
                    <a:pt x="199" y="1342"/>
                  </a:lnTo>
                  <a:cubicBezTo>
                    <a:pt x="580" y="1312"/>
                    <a:pt x="976" y="1053"/>
                    <a:pt x="961" y="626"/>
                  </a:cubicBezTo>
                  <a:cubicBezTo>
                    <a:pt x="946" y="214"/>
                    <a:pt x="547"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9"/>
            <p:cNvSpPr/>
            <p:nvPr/>
          </p:nvSpPr>
          <p:spPr>
            <a:xfrm>
              <a:off x="2774309" y="1667788"/>
              <a:ext cx="87739" cy="52785"/>
            </a:xfrm>
            <a:custGeom>
              <a:avLst/>
              <a:gdLst/>
              <a:ahLst/>
              <a:cxnLst/>
              <a:rect l="l" t="t" r="r" b="b"/>
              <a:pathLst>
                <a:path w="2096" h="1261" extrusionOk="0">
                  <a:moveTo>
                    <a:pt x="1974" y="1"/>
                  </a:moveTo>
                  <a:cubicBezTo>
                    <a:pt x="1917" y="1"/>
                    <a:pt x="1859" y="39"/>
                    <a:pt x="1852" y="115"/>
                  </a:cubicBezTo>
                  <a:cubicBezTo>
                    <a:pt x="1852" y="557"/>
                    <a:pt x="1593" y="998"/>
                    <a:pt x="1105" y="1029"/>
                  </a:cubicBezTo>
                  <a:cubicBezTo>
                    <a:pt x="648" y="1029"/>
                    <a:pt x="267" y="679"/>
                    <a:pt x="237" y="221"/>
                  </a:cubicBezTo>
                  <a:cubicBezTo>
                    <a:pt x="229" y="145"/>
                    <a:pt x="168" y="107"/>
                    <a:pt x="111" y="107"/>
                  </a:cubicBezTo>
                  <a:cubicBezTo>
                    <a:pt x="54" y="107"/>
                    <a:pt x="1" y="145"/>
                    <a:pt x="8" y="221"/>
                  </a:cubicBezTo>
                  <a:cubicBezTo>
                    <a:pt x="67" y="762"/>
                    <a:pt x="461" y="1260"/>
                    <a:pt x="1031" y="1260"/>
                  </a:cubicBezTo>
                  <a:cubicBezTo>
                    <a:pt x="1055" y="1260"/>
                    <a:pt x="1080" y="1259"/>
                    <a:pt x="1105" y="1258"/>
                  </a:cubicBezTo>
                  <a:cubicBezTo>
                    <a:pt x="1715" y="1227"/>
                    <a:pt x="2096" y="679"/>
                    <a:pt x="2096" y="115"/>
                  </a:cubicBezTo>
                  <a:cubicBezTo>
                    <a:pt x="2088" y="39"/>
                    <a:pt x="2031" y="1"/>
                    <a:pt x="1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9" descr="24 Trang Thu"/>
          <p:cNvGrpSpPr/>
          <p:nvPr/>
        </p:nvGrpSpPr>
        <p:grpSpPr>
          <a:xfrm>
            <a:off x="5893533" y="1372921"/>
            <a:ext cx="1224666" cy="1376527"/>
            <a:chOff x="4508199" y="1082050"/>
            <a:chExt cx="1089364" cy="1179894"/>
          </a:xfrm>
        </p:grpSpPr>
        <p:sp>
          <p:nvSpPr>
            <p:cNvPr id="433" name="Google Shape;433;p29"/>
            <p:cNvSpPr/>
            <p:nvPr/>
          </p:nvSpPr>
          <p:spPr>
            <a:xfrm>
              <a:off x="4920347" y="1731290"/>
              <a:ext cx="25409" cy="22228"/>
            </a:xfrm>
            <a:custGeom>
              <a:avLst/>
              <a:gdLst/>
              <a:ahLst/>
              <a:cxnLst/>
              <a:rect l="l" t="t" r="r" b="b"/>
              <a:pathLst>
                <a:path w="607" h="531" extrusionOk="0">
                  <a:moveTo>
                    <a:pt x="344" y="0"/>
                  </a:moveTo>
                  <a:cubicBezTo>
                    <a:pt x="113" y="0"/>
                    <a:pt x="1" y="280"/>
                    <a:pt x="149" y="443"/>
                  </a:cubicBezTo>
                  <a:cubicBezTo>
                    <a:pt x="205" y="504"/>
                    <a:pt x="275" y="531"/>
                    <a:pt x="342" y="531"/>
                  </a:cubicBezTo>
                  <a:cubicBezTo>
                    <a:pt x="478" y="531"/>
                    <a:pt x="607" y="423"/>
                    <a:pt x="607" y="260"/>
                  </a:cubicBezTo>
                  <a:cubicBezTo>
                    <a:pt x="607" y="123"/>
                    <a:pt x="500" y="1"/>
                    <a:pt x="363" y="1"/>
                  </a:cubicBezTo>
                  <a:cubicBezTo>
                    <a:pt x="357" y="1"/>
                    <a:pt x="350" y="0"/>
                    <a:pt x="344" y="0"/>
                  </a:cubicBezTo>
                  <a:close/>
                </a:path>
              </a:pathLst>
            </a:custGeom>
            <a:solidFill>
              <a:srgbClr val="FF6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9"/>
            <p:cNvSpPr/>
            <p:nvPr/>
          </p:nvSpPr>
          <p:spPr>
            <a:xfrm>
              <a:off x="4887027" y="1696170"/>
              <a:ext cx="28716" cy="24028"/>
            </a:xfrm>
            <a:custGeom>
              <a:avLst/>
              <a:gdLst/>
              <a:ahLst/>
              <a:cxnLst/>
              <a:rect l="l" t="t" r="r" b="b"/>
              <a:pathLst>
                <a:path w="686" h="574" extrusionOk="0">
                  <a:moveTo>
                    <a:pt x="420" y="1"/>
                  </a:moveTo>
                  <a:cubicBezTo>
                    <a:pt x="412" y="1"/>
                    <a:pt x="405" y="1"/>
                    <a:pt x="397" y="2"/>
                  </a:cubicBezTo>
                  <a:cubicBezTo>
                    <a:pt x="138" y="2"/>
                    <a:pt x="1" y="307"/>
                    <a:pt x="184" y="490"/>
                  </a:cubicBezTo>
                  <a:cubicBezTo>
                    <a:pt x="242" y="548"/>
                    <a:pt x="313" y="574"/>
                    <a:pt x="383" y="574"/>
                  </a:cubicBezTo>
                  <a:cubicBezTo>
                    <a:pt x="530" y="574"/>
                    <a:pt x="671" y="457"/>
                    <a:pt x="671" y="292"/>
                  </a:cubicBezTo>
                  <a:cubicBezTo>
                    <a:pt x="686" y="132"/>
                    <a:pt x="563" y="1"/>
                    <a:pt x="420" y="1"/>
                  </a:cubicBezTo>
                  <a:close/>
                </a:path>
              </a:pathLst>
            </a:custGeom>
            <a:solidFill>
              <a:srgbClr val="FF6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9"/>
            <p:cNvSpPr/>
            <p:nvPr/>
          </p:nvSpPr>
          <p:spPr>
            <a:xfrm>
              <a:off x="4867897" y="1737066"/>
              <a:ext cx="28130" cy="24111"/>
            </a:xfrm>
            <a:custGeom>
              <a:avLst/>
              <a:gdLst/>
              <a:ahLst/>
              <a:cxnLst/>
              <a:rect l="l" t="t" r="r" b="b"/>
              <a:pathLst>
                <a:path w="672" h="576" extrusionOk="0">
                  <a:moveTo>
                    <a:pt x="382" y="0"/>
                  </a:moveTo>
                  <a:cubicBezTo>
                    <a:pt x="123" y="0"/>
                    <a:pt x="1" y="320"/>
                    <a:pt x="184" y="488"/>
                  </a:cubicBezTo>
                  <a:cubicBezTo>
                    <a:pt x="244" y="548"/>
                    <a:pt x="318" y="575"/>
                    <a:pt x="389" y="575"/>
                  </a:cubicBezTo>
                  <a:cubicBezTo>
                    <a:pt x="534" y="575"/>
                    <a:pt x="671" y="463"/>
                    <a:pt x="671" y="290"/>
                  </a:cubicBezTo>
                  <a:cubicBezTo>
                    <a:pt x="671" y="137"/>
                    <a:pt x="534" y="0"/>
                    <a:pt x="382" y="0"/>
                  </a:cubicBezTo>
                  <a:close/>
                </a:path>
              </a:pathLst>
            </a:custGeom>
            <a:solidFill>
              <a:srgbClr val="FF6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9"/>
            <p:cNvSpPr/>
            <p:nvPr/>
          </p:nvSpPr>
          <p:spPr>
            <a:xfrm>
              <a:off x="5232075" y="1768252"/>
              <a:ext cx="26497" cy="22060"/>
            </a:xfrm>
            <a:custGeom>
              <a:avLst/>
              <a:gdLst/>
              <a:ahLst/>
              <a:cxnLst/>
              <a:rect l="l" t="t" r="r" b="b"/>
              <a:pathLst>
                <a:path w="633" h="527" extrusionOk="0">
                  <a:moveTo>
                    <a:pt x="347" y="0"/>
                  </a:moveTo>
                  <a:cubicBezTo>
                    <a:pt x="338" y="0"/>
                    <a:pt x="329" y="1"/>
                    <a:pt x="320" y="2"/>
                  </a:cubicBezTo>
                  <a:cubicBezTo>
                    <a:pt x="77" y="47"/>
                    <a:pt x="0" y="337"/>
                    <a:pt x="199" y="474"/>
                  </a:cubicBezTo>
                  <a:cubicBezTo>
                    <a:pt x="246" y="510"/>
                    <a:pt x="300" y="526"/>
                    <a:pt x="351" y="526"/>
                  </a:cubicBezTo>
                  <a:cubicBezTo>
                    <a:pt x="497" y="526"/>
                    <a:pt x="632" y="399"/>
                    <a:pt x="610" y="230"/>
                  </a:cubicBezTo>
                  <a:cubicBezTo>
                    <a:pt x="596" y="102"/>
                    <a:pt x="475" y="0"/>
                    <a:pt x="347" y="0"/>
                  </a:cubicBezTo>
                  <a:close/>
                </a:path>
              </a:pathLst>
            </a:custGeom>
            <a:solidFill>
              <a:srgbClr val="FF6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9"/>
            <p:cNvSpPr/>
            <p:nvPr/>
          </p:nvSpPr>
          <p:spPr>
            <a:xfrm>
              <a:off x="5197624" y="1738113"/>
              <a:ext cx="25995" cy="24111"/>
            </a:xfrm>
            <a:custGeom>
              <a:avLst/>
              <a:gdLst/>
              <a:ahLst/>
              <a:cxnLst/>
              <a:rect l="l" t="t" r="r" b="b"/>
              <a:pathLst>
                <a:path w="621" h="576" extrusionOk="0">
                  <a:moveTo>
                    <a:pt x="307" y="1"/>
                  </a:moveTo>
                  <a:cubicBezTo>
                    <a:pt x="292" y="1"/>
                    <a:pt x="276" y="2"/>
                    <a:pt x="260" y="6"/>
                  </a:cubicBezTo>
                  <a:cubicBezTo>
                    <a:pt x="107" y="36"/>
                    <a:pt x="1" y="173"/>
                    <a:pt x="16" y="326"/>
                  </a:cubicBezTo>
                  <a:cubicBezTo>
                    <a:pt x="43" y="497"/>
                    <a:pt x="173" y="576"/>
                    <a:pt x="303" y="576"/>
                  </a:cubicBezTo>
                  <a:cubicBezTo>
                    <a:pt x="461" y="576"/>
                    <a:pt x="620" y="459"/>
                    <a:pt x="595" y="249"/>
                  </a:cubicBezTo>
                  <a:cubicBezTo>
                    <a:pt x="568" y="113"/>
                    <a:pt x="443" y="1"/>
                    <a:pt x="307" y="1"/>
                  </a:cubicBezTo>
                  <a:close/>
                </a:path>
              </a:pathLst>
            </a:custGeom>
            <a:solidFill>
              <a:srgbClr val="FF6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9"/>
            <p:cNvSpPr/>
            <p:nvPr/>
          </p:nvSpPr>
          <p:spPr>
            <a:xfrm>
              <a:off x="5181676" y="1781647"/>
              <a:ext cx="28883" cy="24195"/>
            </a:xfrm>
            <a:custGeom>
              <a:avLst/>
              <a:gdLst/>
              <a:ahLst/>
              <a:cxnLst/>
              <a:rect l="l" t="t" r="r" b="b"/>
              <a:pathLst>
                <a:path w="690" h="578" extrusionOk="0">
                  <a:moveTo>
                    <a:pt x="365" y="0"/>
                  </a:moveTo>
                  <a:cubicBezTo>
                    <a:pt x="355" y="0"/>
                    <a:pt x="346" y="1"/>
                    <a:pt x="336" y="2"/>
                  </a:cubicBezTo>
                  <a:cubicBezTo>
                    <a:pt x="77" y="47"/>
                    <a:pt x="1" y="367"/>
                    <a:pt x="199" y="520"/>
                  </a:cubicBezTo>
                  <a:cubicBezTo>
                    <a:pt x="255" y="560"/>
                    <a:pt x="316" y="578"/>
                    <a:pt x="375" y="578"/>
                  </a:cubicBezTo>
                  <a:cubicBezTo>
                    <a:pt x="541" y="578"/>
                    <a:pt x="690" y="436"/>
                    <a:pt x="656" y="245"/>
                  </a:cubicBezTo>
                  <a:cubicBezTo>
                    <a:pt x="642" y="103"/>
                    <a:pt x="507" y="0"/>
                    <a:pt x="365" y="0"/>
                  </a:cubicBezTo>
                  <a:close/>
                </a:path>
              </a:pathLst>
            </a:custGeom>
            <a:solidFill>
              <a:srgbClr val="FF6A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9"/>
            <p:cNvSpPr/>
            <p:nvPr/>
          </p:nvSpPr>
          <p:spPr>
            <a:xfrm>
              <a:off x="4508199" y="1635641"/>
              <a:ext cx="197119" cy="193309"/>
            </a:xfrm>
            <a:custGeom>
              <a:avLst/>
              <a:gdLst/>
              <a:ahLst/>
              <a:cxnLst/>
              <a:rect l="l" t="t" r="r" b="b"/>
              <a:pathLst>
                <a:path w="4709" h="4618" extrusionOk="0">
                  <a:moveTo>
                    <a:pt x="2362" y="1"/>
                  </a:moveTo>
                  <a:cubicBezTo>
                    <a:pt x="1052" y="1"/>
                    <a:pt x="1" y="1037"/>
                    <a:pt x="1" y="2316"/>
                  </a:cubicBezTo>
                  <a:cubicBezTo>
                    <a:pt x="1" y="3596"/>
                    <a:pt x="1052" y="4617"/>
                    <a:pt x="2362" y="4617"/>
                  </a:cubicBezTo>
                  <a:cubicBezTo>
                    <a:pt x="3657" y="4617"/>
                    <a:pt x="4709" y="3596"/>
                    <a:pt x="4709" y="2316"/>
                  </a:cubicBezTo>
                  <a:cubicBezTo>
                    <a:pt x="4709" y="1037"/>
                    <a:pt x="3657" y="1"/>
                    <a:pt x="2362" y="1"/>
                  </a:cubicBezTo>
                  <a:close/>
                </a:path>
              </a:pathLst>
            </a:custGeom>
            <a:solidFill>
              <a:srgbClr val="AA5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9"/>
            <p:cNvSpPr/>
            <p:nvPr/>
          </p:nvSpPr>
          <p:spPr>
            <a:xfrm>
              <a:off x="4538170" y="1667538"/>
              <a:ext cx="72125" cy="123780"/>
            </a:xfrm>
            <a:custGeom>
              <a:avLst/>
              <a:gdLst/>
              <a:ahLst/>
              <a:cxnLst/>
              <a:rect l="l" t="t" r="r" b="b"/>
              <a:pathLst>
                <a:path w="1723" h="2957" extrusionOk="0">
                  <a:moveTo>
                    <a:pt x="1570" y="0"/>
                  </a:moveTo>
                  <a:cubicBezTo>
                    <a:pt x="763" y="46"/>
                    <a:pt x="62" y="640"/>
                    <a:pt x="62" y="1478"/>
                  </a:cubicBezTo>
                  <a:cubicBezTo>
                    <a:pt x="62" y="2332"/>
                    <a:pt x="763" y="2910"/>
                    <a:pt x="1570" y="2956"/>
                  </a:cubicBezTo>
                  <a:cubicBezTo>
                    <a:pt x="1575" y="2957"/>
                    <a:pt x="1579" y="2957"/>
                    <a:pt x="1584" y="2957"/>
                  </a:cubicBezTo>
                  <a:cubicBezTo>
                    <a:pt x="1722" y="2957"/>
                    <a:pt x="1718" y="2728"/>
                    <a:pt x="1570" y="2728"/>
                  </a:cubicBezTo>
                  <a:lnTo>
                    <a:pt x="1570" y="2712"/>
                  </a:lnTo>
                  <a:cubicBezTo>
                    <a:pt x="1" y="2636"/>
                    <a:pt x="1" y="336"/>
                    <a:pt x="1570" y="244"/>
                  </a:cubicBezTo>
                  <a:cubicBezTo>
                    <a:pt x="1722" y="244"/>
                    <a:pt x="1722" y="0"/>
                    <a:pt x="1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9"/>
            <p:cNvSpPr/>
            <p:nvPr/>
          </p:nvSpPr>
          <p:spPr>
            <a:xfrm>
              <a:off x="5327096" y="1778842"/>
              <a:ext cx="246555" cy="207667"/>
            </a:xfrm>
            <a:custGeom>
              <a:avLst/>
              <a:gdLst/>
              <a:ahLst/>
              <a:cxnLst/>
              <a:rect l="l" t="t" r="r" b="b"/>
              <a:pathLst>
                <a:path w="5890" h="4961" extrusionOk="0">
                  <a:moveTo>
                    <a:pt x="2748" y="0"/>
                  </a:moveTo>
                  <a:cubicBezTo>
                    <a:pt x="1669" y="0"/>
                    <a:pt x="601" y="685"/>
                    <a:pt x="321" y="1927"/>
                  </a:cubicBezTo>
                  <a:cubicBezTo>
                    <a:pt x="1" y="3238"/>
                    <a:pt x="823" y="4563"/>
                    <a:pt x="2134" y="4883"/>
                  </a:cubicBezTo>
                  <a:cubicBezTo>
                    <a:pt x="2345" y="4936"/>
                    <a:pt x="2551" y="4960"/>
                    <a:pt x="2752" y="4960"/>
                  </a:cubicBezTo>
                  <a:cubicBezTo>
                    <a:pt x="4592" y="4960"/>
                    <a:pt x="5890" y="2885"/>
                    <a:pt x="4846" y="1181"/>
                  </a:cubicBezTo>
                  <a:cubicBezTo>
                    <a:pt x="4353" y="377"/>
                    <a:pt x="3548" y="0"/>
                    <a:pt x="2748" y="0"/>
                  </a:cubicBezTo>
                  <a:close/>
                </a:path>
              </a:pathLst>
            </a:custGeom>
            <a:solidFill>
              <a:srgbClr val="AA5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9"/>
            <p:cNvSpPr/>
            <p:nvPr/>
          </p:nvSpPr>
          <p:spPr>
            <a:xfrm>
              <a:off x="5421698" y="1825473"/>
              <a:ext cx="98664" cy="126794"/>
            </a:xfrm>
            <a:custGeom>
              <a:avLst/>
              <a:gdLst/>
              <a:ahLst/>
              <a:cxnLst/>
              <a:rect l="l" t="t" r="r" b="b"/>
              <a:pathLst>
                <a:path w="2357" h="3029" extrusionOk="0">
                  <a:moveTo>
                    <a:pt x="873" y="0"/>
                  </a:moveTo>
                  <a:cubicBezTo>
                    <a:pt x="749" y="0"/>
                    <a:pt x="709" y="207"/>
                    <a:pt x="849" y="234"/>
                  </a:cubicBezTo>
                  <a:lnTo>
                    <a:pt x="834" y="234"/>
                  </a:lnTo>
                  <a:cubicBezTo>
                    <a:pt x="2357" y="704"/>
                    <a:pt x="1965" y="2796"/>
                    <a:pt x="528" y="2796"/>
                  </a:cubicBezTo>
                  <a:cubicBezTo>
                    <a:pt x="427" y="2796"/>
                    <a:pt x="320" y="2786"/>
                    <a:pt x="209" y="2764"/>
                  </a:cubicBezTo>
                  <a:cubicBezTo>
                    <a:pt x="204" y="2763"/>
                    <a:pt x="198" y="2763"/>
                    <a:pt x="193" y="2763"/>
                  </a:cubicBezTo>
                  <a:cubicBezTo>
                    <a:pt x="53" y="2763"/>
                    <a:pt x="1" y="2963"/>
                    <a:pt x="148" y="2992"/>
                  </a:cubicBezTo>
                  <a:cubicBezTo>
                    <a:pt x="269" y="3017"/>
                    <a:pt x="391" y="3029"/>
                    <a:pt x="512" y="3029"/>
                  </a:cubicBezTo>
                  <a:cubicBezTo>
                    <a:pt x="1212" y="3029"/>
                    <a:pt x="1870" y="2621"/>
                    <a:pt x="2052" y="1880"/>
                  </a:cubicBezTo>
                  <a:cubicBezTo>
                    <a:pt x="2266" y="1027"/>
                    <a:pt x="1702" y="250"/>
                    <a:pt x="910" y="6"/>
                  </a:cubicBezTo>
                  <a:cubicBezTo>
                    <a:pt x="897" y="2"/>
                    <a:pt x="884"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9"/>
            <p:cNvSpPr/>
            <p:nvPr/>
          </p:nvSpPr>
          <p:spPr>
            <a:xfrm>
              <a:off x="4609624" y="1387540"/>
              <a:ext cx="850804" cy="755196"/>
            </a:xfrm>
            <a:custGeom>
              <a:avLst/>
              <a:gdLst/>
              <a:ahLst/>
              <a:cxnLst/>
              <a:rect l="l" t="t" r="r" b="b"/>
              <a:pathLst>
                <a:path w="20325" h="18041" extrusionOk="0">
                  <a:moveTo>
                    <a:pt x="10025" y="1"/>
                  </a:moveTo>
                  <a:cubicBezTo>
                    <a:pt x="5561" y="1"/>
                    <a:pt x="1707" y="1707"/>
                    <a:pt x="396" y="5333"/>
                  </a:cubicBezTo>
                  <a:cubicBezTo>
                    <a:pt x="92" y="6202"/>
                    <a:pt x="0" y="8045"/>
                    <a:pt x="0" y="9021"/>
                  </a:cubicBezTo>
                  <a:cubicBezTo>
                    <a:pt x="0" y="14003"/>
                    <a:pt x="4480" y="18040"/>
                    <a:pt x="10025" y="18040"/>
                  </a:cubicBezTo>
                  <a:cubicBezTo>
                    <a:pt x="14718" y="18040"/>
                    <a:pt x="18603" y="15176"/>
                    <a:pt x="19776" y="11291"/>
                  </a:cubicBezTo>
                  <a:cubicBezTo>
                    <a:pt x="19990" y="10590"/>
                    <a:pt x="20325" y="9691"/>
                    <a:pt x="20325" y="8929"/>
                  </a:cubicBezTo>
                  <a:cubicBezTo>
                    <a:pt x="20325" y="3947"/>
                    <a:pt x="15556" y="1"/>
                    <a:pt x="10025" y="1"/>
                  </a:cubicBezTo>
                  <a:close/>
                </a:path>
              </a:pathLst>
            </a:custGeom>
            <a:solidFill>
              <a:srgbClr val="AA5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9"/>
            <p:cNvSpPr/>
            <p:nvPr/>
          </p:nvSpPr>
          <p:spPr>
            <a:xfrm>
              <a:off x="4654247" y="1765531"/>
              <a:ext cx="85520" cy="76855"/>
            </a:xfrm>
            <a:custGeom>
              <a:avLst/>
              <a:gdLst/>
              <a:ahLst/>
              <a:cxnLst/>
              <a:rect l="l" t="t" r="r" b="b"/>
              <a:pathLst>
                <a:path w="2043" h="1836" extrusionOk="0">
                  <a:moveTo>
                    <a:pt x="1020" y="1"/>
                  </a:moveTo>
                  <a:cubicBezTo>
                    <a:pt x="801" y="1"/>
                    <a:pt x="583" y="78"/>
                    <a:pt x="412" y="234"/>
                  </a:cubicBezTo>
                  <a:cubicBezTo>
                    <a:pt x="31" y="585"/>
                    <a:pt x="1" y="1164"/>
                    <a:pt x="351" y="1529"/>
                  </a:cubicBezTo>
                  <a:cubicBezTo>
                    <a:pt x="529" y="1732"/>
                    <a:pt x="776" y="1835"/>
                    <a:pt x="1025" y="1835"/>
                  </a:cubicBezTo>
                  <a:cubicBezTo>
                    <a:pt x="1246" y="1835"/>
                    <a:pt x="1468" y="1755"/>
                    <a:pt x="1646" y="1590"/>
                  </a:cubicBezTo>
                  <a:cubicBezTo>
                    <a:pt x="2012" y="1255"/>
                    <a:pt x="2042" y="676"/>
                    <a:pt x="1707" y="295"/>
                  </a:cubicBezTo>
                  <a:cubicBezTo>
                    <a:pt x="1521" y="101"/>
                    <a:pt x="1269" y="1"/>
                    <a:pt x="1020" y="1"/>
                  </a:cubicBezTo>
                  <a:close/>
                </a:path>
              </a:pathLst>
            </a:custGeom>
            <a:solidFill>
              <a:srgbClr val="EFA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9"/>
            <p:cNvSpPr/>
            <p:nvPr/>
          </p:nvSpPr>
          <p:spPr>
            <a:xfrm>
              <a:off x="5224791" y="1825055"/>
              <a:ext cx="101720" cy="86608"/>
            </a:xfrm>
            <a:custGeom>
              <a:avLst/>
              <a:gdLst/>
              <a:ahLst/>
              <a:cxnLst/>
              <a:rect l="l" t="t" r="r" b="b"/>
              <a:pathLst>
                <a:path w="2430" h="2069" extrusionOk="0">
                  <a:moveTo>
                    <a:pt x="1386" y="0"/>
                  </a:moveTo>
                  <a:cubicBezTo>
                    <a:pt x="481" y="0"/>
                    <a:pt x="0" y="1076"/>
                    <a:pt x="616" y="1738"/>
                  </a:cubicBezTo>
                  <a:cubicBezTo>
                    <a:pt x="834" y="1965"/>
                    <a:pt x="1108" y="2068"/>
                    <a:pt x="1376" y="2068"/>
                  </a:cubicBezTo>
                  <a:cubicBezTo>
                    <a:pt x="1896" y="2068"/>
                    <a:pt x="2394" y="1681"/>
                    <a:pt x="2414" y="1067"/>
                  </a:cubicBezTo>
                  <a:cubicBezTo>
                    <a:pt x="2429" y="503"/>
                    <a:pt x="1988" y="16"/>
                    <a:pt x="1424" y="1"/>
                  </a:cubicBezTo>
                  <a:cubicBezTo>
                    <a:pt x="1411" y="0"/>
                    <a:pt x="1399" y="0"/>
                    <a:pt x="1386" y="0"/>
                  </a:cubicBezTo>
                  <a:close/>
                </a:path>
              </a:pathLst>
            </a:custGeom>
            <a:solidFill>
              <a:srgbClr val="EFA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9"/>
            <p:cNvSpPr/>
            <p:nvPr/>
          </p:nvSpPr>
          <p:spPr>
            <a:xfrm>
              <a:off x="5175816" y="1773945"/>
              <a:ext cx="74804" cy="63711"/>
            </a:xfrm>
            <a:custGeom>
              <a:avLst/>
              <a:gdLst/>
              <a:ahLst/>
              <a:cxnLst/>
              <a:rect l="l" t="t" r="r" b="b"/>
              <a:pathLst>
                <a:path w="1787" h="1522" extrusionOk="0">
                  <a:moveTo>
                    <a:pt x="986" y="1"/>
                  </a:moveTo>
                  <a:cubicBezTo>
                    <a:pt x="350" y="1"/>
                    <a:pt x="1" y="793"/>
                    <a:pt x="446" y="1283"/>
                  </a:cubicBezTo>
                  <a:cubicBezTo>
                    <a:pt x="605" y="1447"/>
                    <a:pt x="806" y="1521"/>
                    <a:pt x="1003" y="1521"/>
                  </a:cubicBezTo>
                  <a:cubicBezTo>
                    <a:pt x="1389" y="1521"/>
                    <a:pt x="1761" y="1234"/>
                    <a:pt x="1771" y="780"/>
                  </a:cubicBezTo>
                  <a:cubicBezTo>
                    <a:pt x="1786" y="368"/>
                    <a:pt x="1451" y="18"/>
                    <a:pt x="1040" y="3"/>
                  </a:cubicBezTo>
                  <a:cubicBezTo>
                    <a:pt x="1022" y="2"/>
                    <a:pt x="1004"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9"/>
            <p:cNvSpPr/>
            <p:nvPr/>
          </p:nvSpPr>
          <p:spPr>
            <a:xfrm>
              <a:off x="4708664" y="1715341"/>
              <a:ext cx="69362" cy="59190"/>
            </a:xfrm>
            <a:custGeom>
              <a:avLst/>
              <a:gdLst/>
              <a:ahLst/>
              <a:cxnLst/>
              <a:rect l="l" t="t" r="r" b="b"/>
              <a:pathLst>
                <a:path w="1657" h="1414" extrusionOk="0">
                  <a:moveTo>
                    <a:pt x="952" y="1"/>
                  </a:moveTo>
                  <a:cubicBezTo>
                    <a:pt x="339" y="1"/>
                    <a:pt x="0" y="722"/>
                    <a:pt x="422" y="1190"/>
                  </a:cubicBezTo>
                  <a:cubicBezTo>
                    <a:pt x="566" y="1344"/>
                    <a:pt x="749" y="1413"/>
                    <a:pt x="928" y="1413"/>
                  </a:cubicBezTo>
                  <a:cubicBezTo>
                    <a:pt x="1280" y="1413"/>
                    <a:pt x="1621" y="1146"/>
                    <a:pt x="1641" y="732"/>
                  </a:cubicBezTo>
                  <a:cubicBezTo>
                    <a:pt x="1657" y="352"/>
                    <a:pt x="1352" y="16"/>
                    <a:pt x="971" y="1"/>
                  </a:cubicBezTo>
                  <a:cubicBezTo>
                    <a:pt x="964" y="1"/>
                    <a:pt x="958"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9"/>
            <p:cNvSpPr/>
            <p:nvPr/>
          </p:nvSpPr>
          <p:spPr>
            <a:xfrm>
              <a:off x="4941235" y="1797637"/>
              <a:ext cx="38344" cy="54251"/>
            </a:xfrm>
            <a:custGeom>
              <a:avLst/>
              <a:gdLst/>
              <a:ahLst/>
              <a:cxnLst/>
              <a:rect l="l" t="t" r="r" b="b"/>
              <a:pathLst>
                <a:path w="916" h="1296" extrusionOk="0">
                  <a:moveTo>
                    <a:pt x="763" y="1"/>
                  </a:moveTo>
                  <a:cubicBezTo>
                    <a:pt x="397" y="16"/>
                    <a:pt x="1" y="244"/>
                    <a:pt x="1" y="656"/>
                  </a:cubicBezTo>
                  <a:cubicBezTo>
                    <a:pt x="1" y="1052"/>
                    <a:pt x="397" y="1280"/>
                    <a:pt x="763" y="1296"/>
                  </a:cubicBezTo>
                  <a:cubicBezTo>
                    <a:pt x="915" y="1296"/>
                    <a:pt x="915" y="1067"/>
                    <a:pt x="763" y="1052"/>
                  </a:cubicBezTo>
                  <a:cubicBezTo>
                    <a:pt x="534" y="1052"/>
                    <a:pt x="245" y="915"/>
                    <a:pt x="245" y="656"/>
                  </a:cubicBezTo>
                  <a:cubicBezTo>
                    <a:pt x="245" y="381"/>
                    <a:pt x="534" y="244"/>
                    <a:pt x="763" y="244"/>
                  </a:cubicBezTo>
                  <a:cubicBezTo>
                    <a:pt x="915" y="244"/>
                    <a:pt x="915" y="1"/>
                    <a:pt x="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9"/>
            <p:cNvSpPr/>
            <p:nvPr/>
          </p:nvSpPr>
          <p:spPr>
            <a:xfrm>
              <a:off x="4880664" y="1876709"/>
              <a:ext cx="165221" cy="99836"/>
            </a:xfrm>
            <a:custGeom>
              <a:avLst/>
              <a:gdLst/>
              <a:ahLst/>
              <a:cxnLst/>
              <a:rect l="l" t="t" r="r" b="b"/>
              <a:pathLst>
                <a:path w="3947" h="2385" extrusionOk="0">
                  <a:moveTo>
                    <a:pt x="229" y="1"/>
                  </a:moveTo>
                  <a:cubicBezTo>
                    <a:pt x="0" y="1098"/>
                    <a:pt x="656" y="2134"/>
                    <a:pt x="1692" y="2347"/>
                  </a:cubicBezTo>
                  <a:cubicBezTo>
                    <a:pt x="1813" y="2372"/>
                    <a:pt x="1934" y="2385"/>
                    <a:pt x="2054" y="2385"/>
                  </a:cubicBezTo>
                  <a:cubicBezTo>
                    <a:pt x="2941" y="2385"/>
                    <a:pt x="3745" y="1714"/>
                    <a:pt x="3947" y="747"/>
                  </a:cubicBezTo>
                  <a:lnTo>
                    <a:pt x="2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a:off x="4878111" y="1871854"/>
              <a:ext cx="173175" cy="109799"/>
            </a:xfrm>
            <a:custGeom>
              <a:avLst/>
              <a:gdLst/>
              <a:ahLst/>
              <a:cxnLst/>
              <a:rect l="l" t="t" r="r" b="b"/>
              <a:pathLst>
                <a:path w="4137" h="2623" extrusionOk="0">
                  <a:moveTo>
                    <a:pt x="365" y="230"/>
                  </a:moveTo>
                  <a:cubicBezTo>
                    <a:pt x="494" y="230"/>
                    <a:pt x="803" y="347"/>
                    <a:pt x="869" y="361"/>
                  </a:cubicBezTo>
                  <a:lnTo>
                    <a:pt x="3850" y="960"/>
                  </a:lnTo>
                  <a:lnTo>
                    <a:pt x="3850" y="960"/>
                  </a:lnTo>
                  <a:cubicBezTo>
                    <a:pt x="3581" y="1797"/>
                    <a:pt x="2787" y="2375"/>
                    <a:pt x="2007" y="2375"/>
                  </a:cubicBezTo>
                  <a:cubicBezTo>
                    <a:pt x="1503" y="2375"/>
                    <a:pt x="1004" y="2133"/>
                    <a:pt x="656" y="1564"/>
                  </a:cubicBezTo>
                  <a:cubicBezTo>
                    <a:pt x="503" y="1320"/>
                    <a:pt x="183" y="330"/>
                    <a:pt x="321" y="239"/>
                  </a:cubicBezTo>
                  <a:cubicBezTo>
                    <a:pt x="330" y="233"/>
                    <a:pt x="346" y="230"/>
                    <a:pt x="365" y="230"/>
                  </a:cubicBezTo>
                  <a:close/>
                  <a:moveTo>
                    <a:pt x="279" y="0"/>
                  </a:moveTo>
                  <a:cubicBezTo>
                    <a:pt x="229" y="0"/>
                    <a:pt x="180" y="39"/>
                    <a:pt x="168" y="86"/>
                  </a:cubicBezTo>
                  <a:cubicBezTo>
                    <a:pt x="1" y="1183"/>
                    <a:pt x="549" y="2341"/>
                    <a:pt x="1722" y="2585"/>
                  </a:cubicBezTo>
                  <a:cubicBezTo>
                    <a:pt x="1852" y="2611"/>
                    <a:pt x="1979" y="2623"/>
                    <a:pt x="2103" y="2623"/>
                  </a:cubicBezTo>
                  <a:cubicBezTo>
                    <a:pt x="3073" y="2623"/>
                    <a:pt x="3849" y="1876"/>
                    <a:pt x="4104" y="934"/>
                  </a:cubicBezTo>
                  <a:lnTo>
                    <a:pt x="4104" y="934"/>
                  </a:lnTo>
                  <a:cubicBezTo>
                    <a:pt x="4137" y="885"/>
                    <a:pt x="4136" y="813"/>
                    <a:pt x="4086" y="777"/>
                  </a:cubicBezTo>
                  <a:lnTo>
                    <a:pt x="4086" y="777"/>
                  </a:lnTo>
                  <a:cubicBezTo>
                    <a:pt x="4063" y="756"/>
                    <a:pt x="4032" y="745"/>
                    <a:pt x="4000" y="745"/>
                  </a:cubicBezTo>
                  <a:cubicBezTo>
                    <a:pt x="3995" y="745"/>
                    <a:pt x="3989" y="745"/>
                    <a:pt x="3984" y="746"/>
                  </a:cubicBezTo>
                  <a:lnTo>
                    <a:pt x="3984" y="746"/>
                  </a:lnTo>
                  <a:lnTo>
                    <a:pt x="321" y="10"/>
                  </a:lnTo>
                  <a:cubicBezTo>
                    <a:pt x="307" y="3"/>
                    <a:pt x="293"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9"/>
            <p:cNvSpPr/>
            <p:nvPr/>
          </p:nvSpPr>
          <p:spPr>
            <a:xfrm>
              <a:off x="4545203" y="1082050"/>
              <a:ext cx="1052360" cy="732299"/>
            </a:xfrm>
            <a:custGeom>
              <a:avLst/>
              <a:gdLst/>
              <a:ahLst/>
              <a:cxnLst/>
              <a:rect l="l" t="t" r="r" b="b"/>
              <a:pathLst>
                <a:path w="25140" h="17494" extrusionOk="0">
                  <a:moveTo>
                    <a:pt x="14476" y="1"/>
                  </a:moveTo>
                  <a:cubicBezTo>
                    <a:pt x="14128" y="1"/>
                    <a:pt x="13783" y="53"/>
                    <a:pt x="13454" y="169"/>
                  </a:cubicBezTo>
                  <a:cubicBezTo>
                    <a:pt x="12585" y="489"/>
                    <a:pt x="11854" y="1296"/>
                    <a:pt x="11823" y="2225"/>
                  </a:cubicBezTo>
                  <a:cubicBezTo>
                    <a:pt x="11546" y="1294"/>
                    <a:pt x="10593" y="643"/>
                    <a:pt x="9643" y="643"/>
                  </a:cubicBezTo>
                  <a:cubicBezTo>
                    <a:pt x="9443" y="643"/>
                    <a:pt x="9244" y="672"/>
                    <a:pt x="9051" y="732"/>
                  </a:cubicBezTo>
                  <a:cubicBezTo>
                    <a:pt x="7938" y="1098"/>
                    <a:pt x="7253" y="2454"/>
                    <a:pt x="7649" y="3566"/>
                  </a:cubicBezTo>
                  <a:cubicBezTo>
                    <a:pt x="7253" y="3094"/>
                    <a:pt x="6780" y="2698"/>
                    <a:pt x="6232" y="2408"/>
                  </a:cubicBezTo>
                  <a:cubicBezTo>
                    <a:pt x="5938" y="2265"/>
                    <a:pt x="5619" y="2193"/>
                    <a:pt x="5301" y="2193"/>
                  </a:cubicBezTo>
                  <a:cubicBezTo>
                    <a:pt x="5010" y="2193"/>
                    <a:pt x="4719" y="2254"/>
                    <a:pt x="4449" y="2378"/>
                  </a:cubicBezTo>
                  <a:cubicBezTo>
                    <a:pt x="3901" y="2698"/>
                    <a:pt x="3535" y="3246"/>
                    <a:pt x="3444" y="3871"/>
                  </a:cubicBezTo>
                  <a:cubicBezTo>
                    <a:pt x="3352" y="4496"/>
                    <a:pt x="3398" y="5120"/>
                    <a:pt x="3581" y="5730"/>
                  </a:cubicBezTo>
                  <a:cubicBezTo>
                    <a:pt x="3315" y="5134"/>
                    <a:pt x="2663" y="4803"/>
                    <a:pt x="2023" y="4803"/>
                  </a:cubicBezTo>
                  <a:cubicBezTo>
                    <a:pt x="1600" y="4803"/>
                    <a:pt x="1181" y="4948"/>
                    <a:pt x="884" y="5257"/>
                  </a:cubicBezTo>
                  <a:cubicBezTo>
                    <a:pt x="155" y="6001"/>
                    <a:pt x="414" y="7472"/>
                    <a:pt x="1349" y="7938"/>
                  </a:cubicBezTo>
                  <a:lnTo>
                    <a:pt x="1349" y="7938"/>
                  </a:lnTo>
                  <a:cubicBezTo>
                    <a:pt x="1260" y="7902"/>
                    <a:pt x="1168" y="7885"/>
                    <a:pt x="1075" y="7885"/>
                  </a:cubicBezTo>
                  <a:cubicBezTo>
                    <a:pt x="609" y="7885"/>
                    <a:pt x="138" y="8307"/>
                    <a:pt x="77" y="8807"/>
                  </a:cubicBezTo>
                  <a:cubicBezTo>
                    <a:pt x="0" y="9417"/>
                    <a:pt x="397" y="10011"/>
                    <a:pt x="915" y="10361"/>
                  </a:cubicBezTo>
                  <a:lnTo>
                    <a:pt x="762" y="10498"/>
                  </a:lnTo>
                  <a:cubicBezTo>
                    <a:pt x="412" y="10986"/>
                    <a:pt x="214" y="11565"/>
                    <a:pt x="168" y="12159"/>
                  </a:cubicBezTo>
                  <a:cubicBezTo>
                    <a:pt x="153" y="12753"/>
                    <a:pt x="427" y="13378"/>
                    <a:pt x="945" y="13652"/>
                  </a:cubicBezTo>
                  <a:cubicBezTo>
                    <a:pt x="1186" y="13773"/>
                    <a:pt x="1450" y="13823"/>
                    <a:pt x="1718" y="13823"/>
                  </a:cubicBezTo>
                  <a:cubicBezTo>
                    <a:pt x="1755" y="13823"/>
                    <a:pt x="1792" y="13822"/>
                    <a:pt x="1829" y="13820"/>
                  </a:cubicBezTo>
                  <a:cubicBezTo>
                    <a:pt x="3286" y="13718"/>
                    <a:pt x="4478" y="12180"/>
                    <a:pt x="4246" y="10727"/>
                  </a:cubicBezTo>
                  <a:lnTo>
                    <a:pt x="4246" y="10727"/>
                  </a:lnTo>
                  <a:cubicBezTo>
                    <a:pt x="4447" y="11395"/>
                    <a:pt x="5233" y="11766"/>
                    <a:pt x="5942" y="11793"/>
                  </a:cubicBezTo>
                  <a:cubicBezTo>
                    <a:pt x="6000" y="11797"/>
                    <a:pt x="6057" y="11798"/>
                    <a:pt x="6114" y="11798"/>
                  </a:cubicBezTo>
                  <a:cubicBezTo>
                    <a:pt x="7622" y="11798"/>
                    <a:pt x="9059" y="10721"/>
                    <a:pt x="9517" y="9283"/>
                  </a:cubicBezTo>
                  <a:lnTo>
                    <a:pt x="9517" y="9283"/>
                  </a:lnTo>
                  <a:cubicBezTo>
                    <a:pt x="9413" y="9987"/>
                    <a:pt x="9829" y="10752"/>
                    <a:pt x="10452" y="11123"/>
                  </a:cubicBezTo>
                  <a:cubicBezTo>
                    <a:pt x="10860" y="11375"/>
                    <a:pt x="11328" y="11478"/>
                    <a:pt x="11804" y="11478"/>
                  </a:cubicBezTo>
                  <a:cubicBezTo>
                    <a:pt x="12163" y="11478"/>
                    <a:pt x="12527" y="11419"/>
                    <a:pt x="12875" y="11321"/>
                  </a:cubicBezTo>
                  <a:cubicBezTo>
                    <a:pt x="13662" y="11098"/>
                    <a:pt x="14465" y="10600"/>
                    <a:pt x="14815" y="9840"/>
                  </a:cubicBezTo>
                  <a:lnTo>
                    <a:pt x="14815" y="9840"/>
                  </a:lnTo>
                  <a:cubicBezTo>
                    <a:pt x="14400" y="10822"/>
                    <a:pt x="14827" y="12080"/>
                    <a:pt x="15693" y="12692"/>
                  </a:cubicBezTo>
                  <a:cubicBezTo>
                    <a:pt x="16182" y="13038"/>
                    <a:pt x="16778" y="13202"/>
                    <a:pt x="17381" y="13202"/>
                  </a:cubicBezTo>
                  <a:cubicBezTo>
                    <a:pt x="17868" y="13202"/>
                    <a:pt x="18359" y="13095"/>
                    <a:pt x="18802" y="12890"/>
                  </a:cubicBezTo>
                  <a:lnTo>
                    <a:pt x="18802" y="12890"/>
                  </a:lnTo>
                  <a:cubicBezTo>
                    <a:pt x="18527" y="13469"/>
                    <a:pt x="18223" y="13942"/>
                    <a:pt x="18451" y="14536"/>
                  </a:cubicBezTo>
                  <a:cubicBezTo>
                    <a:pt x="18637" y="15066"/>
                    <a:pt x="19319" y="15643"/>
                    <a:pt x="19884" y="15643"/>
                  </a:cubicBezTo>
                  <a:cubicBezTo>
                    <a:pt x="19968" y="15643"/>
                    <a:pt x="20050" y="15630"/>
                    <a:pt x="20127" y="15602"/>
                  </a:cubicBezTo>
                  <a:lnTo>
                    <a:pt x="20127" y="15602"/>
                  </a:lnTo>
                  <a:cubicBezTo>
                    <a:pt x="19635" y="16438"/>
                    <a:pt x="21276" y="17493"/>
                    <a:pt x="22203" y="17493"/>
                  </a:cubicBezTo>
                  <a:cubicBezTo>
                    <a:pt x="22222" y="17493"/>
                    <a:pt x="22241" y="17493"/>
                    <a:pt x="22260" y="17492"/>
                  </a:cubicBezTo>
                  <a:cubicBezTo>
                    <a:pt x="23235" y="17431"/>
                    <a:pt x="23951" y="17019"/>
                    <a:pt x="24256" y="16075"/>
                  </a:cubicBezTo>
                  <a:cubicBezTo>
                    <a:pt x="24576" y="15145"/>
                    <a:pt x="24561" y="13881"/>
                    <a:pt x="23692" y="13469"/>
                  </a:cubicBezTo>
                  <a:cubicBezTo>
                    <a:pt x="25124" y="12647"/>
                    <a:pt x="25140" y="11062"/>
                    <a:pt x="24789" y="9432"/>
                  </a:cubicBezTo>
                  <a:cubicBezTo>
                    <a:pt x="24408" y="7771"/>
                    <a:pt x="23007" y="6537"/>
                    <a:pt x="21315" y="6324"/>
                  </a:cubicBezTo>
                  <a:cubicBezTo>
                    <a:pt x="21666" y="5242"/>
                    <a:pt x="21468" y="3962"/>
                    <a:pt x="20676" y="3140"/>
                  </a:cubicBezTo>
                  <a:cubicBezTo>
                    <a:pt x="20217" y="2663"/>
                    <a:pt x="19541" y="2393"/>
                    <a:pt x="18879" y="2393"/>
                  </a:cubicBezTo>
                  <a:cubicBezTo>
                    <a:pt x="18419" y="2393"/>
                    <a:pt x="17966" y="2523"/>
                    <a:pt x="17598" y="2804"/>
                  </a:cubicBezTo>
                  <a:cubicBezTo>
                    <a:pt x="17811" y="2302"/>
                    <a:pt x="17735" y="1723"/>
                    <a:pt x="17415" y="1296"/>
                  </a:cubicBezTo>
                  <a:cubicBezTo>
                    <a:pt x="17080" y="869"/>
                    <a:pt x="16653" y="549"/>
                    <a:pt x="16150" y="367"/>
                  </a:cubicBezTo>
                  <a:cubicBezTo>
                    <a:pt x="15621" y="140"/>
                    <a:pt x="15045" y="1"/>
                    <a:pt x="14476" y="1"/>
                  </a:cubicBezTo>
                  <a:close/>
                </a:path>
              </a:pathLst>
            </a:custGeom>
            <a:solidFill>
              <a:srgbClr val="380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9"/>
            <p:cNvSpPr/>
            <p:nvPr/>
          </p:nvSpPr>
          <p:spPr>
            <a:xfrm>
              <a:off x="4751821" y="2082742"/>
              <a:ext cx="404409" cy="179203"/>
            </a:xfrm>
            <a:custGeom>
              <a:avLst/>
              <a:gdLst/>
              <a:ahLst/>
              <a:cxnLst/>
              <a:rect l="l" t="t" r="r" b="b"/>
              <a:pathLst>
                <a:path w="9661" h="4281" extrusionOk="0">
                  <a:moveTo>
                    <a:pt x="1863" y="1"/>
                  </a:moveTo>
                  <a:cubicBezTo>
                    <a:pt x="996" y="1"/>
                    <a:pt x="250" y="638"/>
                    <a:pt x="138" y="1508"/>
                  </a:cubicBezTo>
                  <a:cubicBezTo>
                    <a:pt x="1" y="2468"/>
                    <a:pt x="671" y="3337"/>
                    <a:pt x="1631" y="3474"/>
                  </a:cubicBezTo>
                  <a:lnTo>
                    <a:pt x="7588" y="4266"/>
                  </a:lnTo>
                  <a:cubicBezTo>
                    <a:pt x="7663" y="4276"/>
                    <a:pt x="7737" y="4280"/>
                    <a:pt x="7810" y="4280"/>
                  </a:cubicBezTo>
                  <a:cubicBezTo>
                    <a:pt x="8666" y="4280"/>
                    <a:pt x="9412" y="3643"/>
                    <a:pt x="9539" y="2773"/>
                  </a:cubicBezTo>
                  <a:cubicBezTo>
                    <a:pt x="9660" y="1813"/>
                    <a:pt x="8990" y="945"/>
                    <a:pt x="8045" y="823"/>
                  </a:cubicBezTo>
                  <a:lnTo>
                    <a:pt x="2088" y="15"/>
                  </a:lnTo>
                  <a:cubicBezTo>
                    <a:pt x="2012" y="6"/>
                    <a:pt x="1937" y="1"/>
                    <a:pt x="18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29" descr="24 Trang Thu"/>
          <p:cNvSpPr/>
          <p:nvPr/>
        </p:nvSpPr>
        <p:spPr>
          <a:xfrm rot="-1797648">
            <a:off x="5038213" y="1137458"/>
            <a:ext cx="631949" cy="603485"/>
          </a:xfrm>
          <a:prstGeom prst="wedgeEllipseCallout">
            <a:avLst>
              <a:gd name="adj1" fmla="val -3281"/>
              <a:gd name="adj2" fmla="val 6858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9" descr="24 Trang Thu"/>
          <p:cNvSpPr/>
          <p:nvPr/>
        </p:nvSpPr>
        <p:spPr>
          <a:xfrm flipH="1">
            <a:off x="851063" y="1522025"/>
            <a:ext cx="732600" cy="640500"/>
          </a:xfrm>
          <a:prstGeom prst="wedgeEllipseCallout">
            <a:avLst>
              <a:gd name="adj1" fmla="val -63896"/>
              <a:gd name="adj2" fmla="val 21698"/>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descr="24 Trang Thu"/>
          <p:cNvSpPr/>
          <p:nvPr/>
        </p:nvSpPr>
        <p:spPr>
          <a:xfrm rot="5396674" flipH="1">
            <a:off x="3127448" y="937022"/>
            <a:ext cx="620100" cy="680700"/>
          </a:xfrm>
          <a:prstGeom prst="wedgeEllipseCallout">
            <a:avLst>
              <a:gd name="adj1" fmla="val -61436"/>
              <a:gd name="adj2" fmla="val 43428"/>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9" descr="24 Trang Thu"/>
          <p:cNvSpPr/>
          <p:nvPr/>
        </p:nvSpPr>
        <p:spPr>
          <a:xfrm>
            <a:off x="851078" y="2162514"/>
            <a:ext cx="91021" cy="97325"/>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4"/>
          </a:solidFill>
          <a:ln>
            <a:noFill/>
          </a:ln>
        </p:spPr>
      </p:sp>
      <p:sp>
        <p:nvSpPr>
          <p:cNvPr id="457" name="Google Shape;457;p29" descr="24 Trang Thu"/>
          <p:cNvSpPr/>
          <p:nvPr/>
        </p:nvSpPr>
        <p:spPr>
          <a:xfrm>
            <a:off x="7287518" y="1302975"/>
            <a:ext cx="75037" cy="114245"/>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458" name="Google Shape;458;p29" descr="24 Trang Thu"/>
          <p:cNvSpPr/>
          <p:nvPr/>
        </p:nvSpPr>
        <p:spPr>
          <a:xfrm rot="3907726">
            <a:off x="5156792" y="1875097"/>
            <a:ext cx="116640" cy="12471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accent6"/>
          </a:solidFill>
          <a:ln>
            <a:noFill/>
          </a:ln>
        </p:spPr>
      </p:sp>
      <p:sp>
        <p:nvSpPr>
          <p:cNvPr id="459" name="Google Shape;459;p29" descr="24 Trang Thu"/>
          <p:cNvSpPr/>
          <p:nvPr/>
        </p:nvSpPr>
        <p:spPr>
          <a:xfrm rot="-3162752">
            <a:off x="3698277" y="1827794"/>
            <a:ext cx="73072" cy="111168"/>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1"/>
          </a:solidFill>
          <a:ln>
            <a:noFill/>
          </a:ln>
        </p:spPr>
      </p:sp>
      <p:sp>
        <p:nvSpPr>
          <p:cNvPr id="460" name="Google Shape;460;p29" descr="24 Trang Thu"/>
          <p:cNvSpPr/>
          <p:nvPr/>
        </p:nvSpPr>
        <p:spPr>
          <a:xfrm>
            <a:off x="942093" y="2404125"/>
            <a:ext cx="75037" cy="114245"/>
          </a:xfrm>
          <a:custGeom>
            <a:avLst/>
            <a:gdLst/>
            <a:ahLst/>
            <a:cxnLst/>
            <a:rect l="l" t="t" r="r" b="b"/>
            <a:pathLst>
              <a:path w="14793" h="13109" extrusionOk="0">
                <a:moveTo>
                  <a:pt x="5316" y="520"/>
                </a:moveTo>
                <a:cubicBezTo>
                  <a:pt x="3238" y="1319"/>
                  <a:pt x="-120" y="4197"/>
                  <a:pt x="40" y="6275"/>
                </a:cubicBezTo>
                <a:cubicBezTo>
                  <a:pt x="200" y="8353"/>
                  <a:pt x="3877" y="12509"/>
                  <a:pt x="6275" y="12989"/>
                </a:cubicBezTo>
                <a:cubicBezTo>
                  <a:pt x="8673" y="13469"/>
                  <a:pt x="13389" y="11071"/>
                  <a:pt x="14428" y="9153"/>
                </a:cubicBezTo>
                <a:cubicBezTo>
                  <a:pt x="15467" y="7235"/>
                  <a:pt x="14028" y="2918"/>
                  <a:pt x="12509" y="1479"/>
                </a:cubicBezTo>
                <a:cubicBezTo>
                  <a:pt x="10990" y="40"/>
                  <a:pt x="7394" y="-279"/>
                  <a:pt x="5316" y="520"/>
                </a:cubicBezTo>
                <a:close/>
              </a:path>
            </a:pathLst>
          </a:custGeom>
          <a:solidFill>
            <a:schemeClr val="accent5"/>
          </a:solidFill>
          <a:ln>
            <a:noFill/>
          </a:ln>
        </p:spPr>
      </p:sp>
      <p:sp>
        <p:nvSpPr>
          <p:cNvPr id="461" name="Google Shape;461;p29" descr="24 Trang Thu"/>
          <p:cNvSpPr/>
          <p:nvPr/>
        </p:nvSpPr>
        <p:spPr>
          <a:xfrm rot="-1726723">
            <a:off x="7559892" y="1376745"/>
            <a:ext cx="116630" cy="124709"/>
          </a:xfrm>
          <a:custGeom>
            <a:avLst/>
            <a:gdLst/>
            <a:ahLst/>
            <a:cxnLst/>
            <a:rect l="l" t="t" r="r" b="b"/>
            <a:pathLst>
              <a:path w="10279" h="10991" extrusionOk="0">
                <a:moveTo>
                  <a:pt x="627" y="220"/>
                </a:moveTo>
                <a:cubicBezTo>
                  <a:pt x="-732" y="1099"/>
                  <a:pt x="467" y="9892"/>
                  <a:pt x="2066" y="10771"/>
                </a:cubicBezTo>
                <a:cubicBezTo>
                  <a:pt x="3665" y="11650"/>
                  <a:pt x="10459" y="7254"/>
                  <a:pt x="10219" y="5495"/>
                </a:cubicBezTo>
                <a:cubicBezTo>
                  <a:pt x="9979" y="3737"/>
                  <a:pt x="1986" y="-659"/>
                  <a:pt x="627" y="220"/>
                </a:cubicBezTo>
                <a:close/>
              </a:path>
            </a:pathLst>
          </a:custGeom>
          <a:solidFill>
            <a:schemeClr val="lt2"/>
          </a:solidFill>
          <a:ln>
            <a:noFill/>
          </a:ln>
        </p:spPr>
      </p:sp>
      <p:sp>
        <p:nvSpPr>
          <p:cNvPr id="56" name="Google Shape;366;p28" descr="24 Trang Thu">
            <a:extLst>
              <a:ext uri="{FF2B5EF4-FFF2-40B4-BE49-F238E27FC236}">
                <a16:creationId xmlns:a16="http://schemas.microsoft.com/office/drawing/2014/main" id="{AEA28C79-A0C8-CEFE-8C9F-7F6750E79CAB}"/>
              </a:ext>
            </a:extLst>
          </p:cNvPr>
          <p:cNvSpPr txBox="1">
            <a:spLocks/>
          </p:cNvSpPr>
          <p:nvPr/>
        </p:nvSpPr>
        <p:spPr>
          <a:xfrm>
            <a:off x="851063" y="241391"/>
            <a:ext cx="7717500" cy="914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hango"/>
              <a:buNone/>
              <a:defRPr sz="3000" b="0" i="0" u="none" strike="noStrike" cap="none">
                <a:solidFill>
                  <a:schemeClr val="dk1"/>
                </a:solidFill>
                <a:latin typeface="Chango"/>
                <a:ea typeface="Chango"/>
                <a:cs typeface="Chango"/>
                <a:sym typeface="Chango"/>
              </a:defRPr>
            </a:lvl1pPr>
            <a:lvl2pPr marR="0" lvl="1"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2pPr>
            <a:lvl3pPr marR="0" lvl="2"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3pPr>
            <a:lvl4pPr marR="0" lvl="3"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4pPr>
            <a:lvl5pPr marR="0" lvl="4"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5pPr>
            <a:lvl6pPr marR="0" lvl="5"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6pPr>
            <a:lvl7pPr marR="0" lvl="6"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7pPr>
            <a:lvl8pPr marR="0" lvl="7"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8pPr>
            <a:lvl9pPr marR="0" lvl="8" algn="ctr" rtl="0">
              <a:lnSpc>
                <a:spcPct val="100000"/>
              </a:lnSpc>
              <a:spcBef>
                <a:spcPts val="0"/>
              </a:spcBef>
              <a:spcAft>
                <a:spcPts val="0"/>
              </a:spcAft>
              <a:buClr>
                <a:schemeClr val="dk1"/>
              </a:buClr>
              <a:buSzPts val="3400"/>
              <a:buFont typeface="Chango"/>
              <a:buNone/>
              <a:defRPr sz="3400" b="0" i="0" u="none" strike="noStrike" cap="none">
                <a:solidFill>
                  <a:schemeClr val="dk1"/>
                </a:solidFill>
                <a:latin typeface="Chango"/>
                <a:ea typeface="Chango"/>
                <a:cs typeface="Chango"/>
                <a:sym typeface="Chango"/>
              </a:defRPr>
            </a:lvl9pPr>
          </a:lstStyle>
          <a:p>
            <a:r>
              <a:rPr lang="vi-VN" sz="4400" b="1">
                <a:solidFill>
                  <a:schemeClr val="bg2">
                    <a:lumMod val="75000"/>
                    <a:lumOff val="25000"/>
                  </a:schemeClr>
                </a:solidFill>
                <a:latin typeface="Times New Roman" panose="02020603050405020304" pitchFamily="18" charset="0"/>
                <a:cs typeface="Times New Roman" panose="02020603050405020304" pitchFamily="18" charset="0"/>
              </a:rPr>
              <a:t>NỘI DUNG CHÍNH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1000" fill="hold"/>
                                        <p:tgtEl>
                                          <p:spTgt spid="40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0">
                                            <p:txEl>
                                              <p:pRg st="0" end="0"/>
                                            </p:txEl>
                                          </p:spTgt>
                                        </p:tgtEl>
                                        <p:attrNameLst>
                                          <p:attrName>style.visibility</p:attrName>
                                        </p:attrNameLst>
                                      </p:cBhvr>
                                      <p:to>
                                        <p:strVal val="visible"/>
                                      </p:to>
                                    </p:set>
                                    <p:animEffect transition="in" filter="fade">
                                      <p:cBhvr>
                                        <p:cTn id="12" dur="1000"/>
                                        <p:tgtEl>
                                          <p:spTgt spid="410">
                                            <p:txEl>
                                              <p:pRg st="0" end="0"/>
                                            </p:txEl>
                                          </p:spTgt>
                                        </p:tgtEl>
                                      </p:cBhvr>
                                    </p:animEffect>
                                    <p:anim calcmode="lin" valueType="num">
                                      <p:cBhvr>
                                        <p:cTn id="13" dur="1000" fill="hold"/>
                                        <p:tgtEl>
                                          <p:spTgt spid="4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2">
                                            <p:txEl>
                                              <p:pRg st="0" end="0"/>
                                            </p:txEl>
                                          </p:spTgt>
                                        </p:tgtEl>
                                        <p:attrNameLst>
                                          <p:attrName>style.visibility</p:attrName>
                                        </p:attrNameLst>
                                      </p:cBhvr>
                                      <p:to>
                                        <p:strVal val="visible"/>
                                      </p:to>
                                    </p:set>
                                    <p:animEffect transition="in" filter="fade">
                                      <p:cBhvr>
                                        <p:cTn id="19" dur="1000"/>
                                        <p:tgtEl>
                                          <p:spTgt spid="412">
                                            <p:txEl>
                                              <p:pRg st="0" end="0"/>
                                            </p:txEl>
                                          </p:spTgt>
                                        </p:tgtEl>
                                      </p:cBhvr>
                                    </p:animEffect>
                                    <p:anim calcmode="lin" valueType="num">
                                      <p:cBhvr>
                                        <p:cTn id="20" dur="1000" fill="hold"/>
                                        <p:tgtEl>
                                          <p:spTgt spid="4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1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1">
                                            <p:txEl>
                                              <p:pRg st="0" end="0"/>
                                            </p:txEl>
                                          </p:spTgt>
                                        </p:tgtEl>
                                        <p:attrNameLst>
                                          <p:attrName>style.visibility</p:attrName>
                                        </p:attrNameLst>
                                      </p:cBhvr>
                                      <p:to>
                                        <p:strVal val="visible"/>
                                      </p:to>
                                    </p:set>
                                    <p:animEffect transition="in" filter="fade">
                                      <p:cBhvr>
                                        <p:cTn id="24" dur="1000"/>
                                        <p:tgtEl>
                                          <p:spTgt spid="411">
                                            <p:txEl>
                                              <p:pRg st="0" end="0"/>
                                            </p:txEl>
                                          </p:spTgt>
                                        </p:tgtEl>
                                      </p:cBhvr>
                                    </p:animEffect>
                                    <p:anim calcmode="lin" valueType="num">
                                      <p:cBhvr>
                                        <p:cTn id="25" dur="1000" fill="hold"/>
                                        <p:tgtEl>
                                          <p:spTgt spid="41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p:bldP spid="410" grpId="0" build="p"/>
      <p:bldP spid="411" grpId="0" build="p"/>
      <p:bldP spid="4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468" name="Google Shape;468;p30" descr="24 Trang Thu"/>
          <p:cNvGrpSpPr/>
          <p:nvPr/>
        </p:nvGrpSpPr>
        <p:grpSpPr>
          <a:xfrm>
            <a:off x="99033" y="2567743"/>
            <a:ext cx="2466187" cy="2436788"/>
            <a:chOff x="4632600" y="1459362"/>
            <a:chExt cx="2100491" cy="2075452"/>
          </a:xfrm>
        </p:grpSpPr>
        <p:sp>
          <p:nvSpPr>
            <p:cNvPr id="469" name="Google Shape;469;p30"/>
            <p:cNvSpPr/>
            <p:nvPr/>
          </p:nvSpPr>
          <p:spPr>
            <a:xfrm>
              <a:off x="4879995" y="1529297"/>
              <a:ext cx="248495" cy="328544"/>
            </a:xfrm>
            <a:custGeom>
              <a:avLst/>
              <a:gdLst/>
              <a:ahLst/>
              <a:cxnLst/>
              <a:rect l="l" t="t" r="r" b="b"/>
              <a:pathLst>
                <a:path w="4495" h="5943" extrusionOk="0">
                  <a:moveTo>
                    <a:pt x="823" y="0"/>
                  </a:moveTo>
                  <a:lnTo>
                    <a:pt x="0" y="5942"/>
                  </a:lnTo>
                  <a:lnTo>
                    <a:pt x="4495" y="3459"/>
                  </a:lnTo>
                  <a:lnTo>
                    <a:pt x="8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p:nvPr/>
          </p:nvSpPr>
          <p:spPr>
            <a:xfrm>
              <a:off x="5666682" y="1459362"/>
              <a:ext cx="266241" cy="317598"/>
            </a:xfrm>
            <a:custGeom>
              <a:avLst/>
              <a:gdLst/>
              <a:ahLst/>
              <a:cxnLst/>
              <a:rect l="l" t="t" r="r" b="b"/>
              <a:pathLst>
                <a:path w="4816" h="5745" extrusionOk="0">
                  <a:moveTo>
                    <a:pt x="3094" y="1"/>
                  </a:moveTo>
                  <a:lnTo>
                    <a:pt x="1" y="3977"/>
                  </a:lnTo>
                  <a:lnTo>
                    <a:pt x="4815" y="5745"/>
                  </a:lnTo>
                  <a:lnTo>
                    <a:pt x="30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4926322" y="1605091"/>
              <a:ext cx="160098" cy="203882"/>
            </a:xfrm>
            <a:custGeom>
              <a:avLst/>
              <a:gdLst/>
              <a:ahLst/>
              <a:cxnLst/>
              <a:rect l="l" t="t" r="r" b="b"/>
              <a:pathLst>
                <a:path w="2896" h="3688" extrusionOk="0">
                  <a:moveTo>
                    <a:pt x="457" y="397"/>
                  </a:moveTo>
                  <a:cubicBezTo>
                    <a:pt x="884" y="762"/>
                    <a:pt x="2133" y="1814"/>
                    <a:pt x="2529" y="2149"/>
                  </a:cubicBezTo>
                  <a:lnTo>
                    <a:pt x="214" y="3353"/>
                  </a:lnTo>
                  <a:lnTo>
                    <a:pt x="214" y="3353"/>
                  </a:lnTo>
                  <a:lnTo>
                    <a:pt x="457" y="397"/>
                  </a:lnTo>
                  <a:close/>
                  <a:moveTo>
                    <a:pt x="290" y="1"/>
                  </a:moveTo>
                  <a:lnTo>
                    <a:pt x="0" y="3688"/>
                  </a:lnTo>
                  <a:lnTo>
                    <a:pt x="2895" y="2164"/>
                  </a:lnTo>
                  <a:lnTo>
                    <a:pt x="2758" y="2073"/>
                  </a:lnTo>
                  <a:cubicBezTo>
                    <a:pt x="2606" y="1951"/>
                    <a:pt x="457" y="138"/>
                    <a:pt x="427" y="123"/>
                  </a:cubicBezTo>
                  <a:lnTo>
                    <a:pt x="29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5708808" y="1537700"/>
              <a:ext cx="170215" cy="198022"/>
            </a:xfrm>
            <a:custGeom>
              <a:avLst/>
              <a:gdLst/>
              <a:ahLst/>
              <a:cxnLst/>
              <a:rect l="l" t="t" r="r" b="b"/>
              <a:pathLst>
                <a:path w="3079" h="3582" extrusionOk="0">
                  <a:moveTo>
                    <a:pt x="2134" y="397"/>
                  </a:moveTo>
                  <a:lnTo>
                    <a:pt x="2819" y="3292"/>
                  </a:lnTo>
                  <a:lnTo>
                    <a:pt x="336" y="2439"/>
                  </a:lnTo>
                  <a:lnTo>
                    <a:pt x="351" y="2439"/>
                  </a:lnTo>
                  <a:cubicBezTo>
                    <a:pt x="701" y="2058"/>
                    <a:pt x="1768" y="824"/>
                    <a:pt x="2134" y="397"/>
                  </a:cubicBezTo>
                  <a:close/>
                  <a:moveTo>
                    <a:pt x="2240" y="1"/>
                  </a:moveTo>
                  <a:lnTo>
                    <a:pt x="2118" y="138"/>
                  </a:lnTo>
                  <a:cubicBezTo>
                    <a:pt x="2088" y="153"/>
                    <a:pt x="244" y="2271"/>
                    <a:pt x="107" y="2423"/>
                  </a:cubicBezTo>
                  <a:lnTo>
                    <a:pt x="0" y="2530"/>
                  </a:lnTo>
                  <a:lnTo>
                    <a:pt x="3078" y="3581"/>
                  </a:lnTo>
                  <a:lnTo>
                    <a:pt x="22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5741647" y="2874026"/>
              <a:ext cx="255295" cy="213943"/>
            </a:xfrm>
            <a:custGeom>
              <a:avLst/>
              <a:gdLst/>
              <a:ahLst/>
              <a:cxnLst/>
              <a:rect l="l" t="t" r="r" b="b"/>
              <a:pathLst>
                <a:path w="4618" h="3870" extrusionOk="0">
                  <a:moveTo>
                    <a:pt x="2361" y="1"/>
                  </a:moveTo>
                  <a:cubicBezTo>
                    <a:pt x="2296" y="1"/>
                    <a:pt x="2230" y="3"/>
                    <a:pt x="2164" y="8"/>
                  </a:cubicBezTo>
                  <a:cubicBezTo>
                    <a:pt x="930" y="99"/>
                    <a:pt x="1" y="1044"/>
                    <a:pt x="92" y="2110"/>
                  </a:cubicBezTo>
                  <a:cubicBezTo>
                    <a:pt x="164" y="3120"/>
                    <a:pt x="1123" y="3870"/>
                    <a:pt x="2259" y="3870"/>
                  </a:cubicBezTo>
                  <a:cubicBezTo>
                    <a:pt x="2323" y="3870"/>
                    <a:pt x="2388" y="3868"/>
                    <a:pt x="2454" y="3863"/>
                  </a:cubicBezTo>
                  <a:cubicBezTo>
                    <a:pt x="3688" y="3771"/>
                    <a:pt x="4617" y="2827"/>
                    <a:pt x="4541" y="1760"/>
                  </a:cubicBezTo>
                  <a:cubicBezTo>
                    <a:pt x="4454" y="751"/>
                    <a:pt x="3508" y="1"/>
                    <a:pt x="2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5127611" y="2738857"/>
              <a:ext cx="849913" cy="795957"/>
            </a:xfrm>
            <a:custGeom>
              <a:avLst/>
              <a:gdLst/>
              <a:ahLst/>
              <a:cxnLst/>
              <a:rect l="l" t="t" r="r" b="b"/>
              <a:pathLst>
                <a:path w="15374" h="14398" extrusionOk="0">
                  <a:moveTo>
                    <a:pt x="12159" y="0"/>
                  </a:moveTo>
                  <a:lnTo>
                    <a:pt x="2560" y="655"/>
                  </a:lnTo>
                  <a:lnTo>
                    <a:pt x="1" y="14398"/>
                  </a:lnTo>
                  <a:lnTo>
                    <a:pt x="15374" y="13545"/>
                  </a:lnTo>
                  <a:lnTo>
                    <a:pt x="121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5321325" y="2797734"/>
              <a:ext cx="29576" cy="65012"/>
            </a:xfrm>
            <a:custGeom>
              <a:avLst/>
              <a:gdLst/>
              <a:ahLst/>
              <a:cxnLst/>
              <a:rect l="l" t="t" r="r" b="b"/>
              <a:pathLst>
                <a:path w="535" h="1176" extrusionOk="0">
                  <a:moveTo>
                    <a:pt x="226" y="1"/>
                  </a:moveTo>
                  <a:cubicBezTo>
                    <a:pt x="222" y="1"/>
                    <a:pt x="218" y="1"/>
                    <a:pt x="214" y="2"/>
                  </a:cubicBezTo>
                  <a:cubicBezTo>
                    <a:pt x="92" y="17"/>
                    <a:pt x="1" y="276"/>
                    <a:pt x="31" y="611"/>
                  </a:cubicBezTo>
                  <a:cubicBezTo>
                    <a:pt x="46" y="922"/>
                    <a:pt x="176" y="1175"/>
                    <a:pt x="295" y="1175"/>
                  </a:cubicBezTo>
                  <a:cubicBezTo>
                    <a:pt x="299" y="1175"/>
                    <a:pt x="302" y="1175"/>
                    <a:pt x="306" y="1175"/>
                  </a:cubicBezTo>
                  <a:cubicBezTo>
                    <a:pt x="443" y="1175"/>
                    <a:pt x="534" y="900"/>
                    <a:pt x="504" y="580"/>
                  </a:cubicBezTo>
                  <a:cubicBezTo>
                    <a:pt x="474" y="255"/>
                    <a:pt x="358" y="1"/>
                    <a:pt x="226"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5314635" y="2940146"/>
              <a:ext cx="28692" cy="64957"/>
            </a:xfrm>
            <a:custGeom>
              <a:avLst/>
              <a:gdLst/>
              <a:ahLst/>
              <a:cxnLst/>
              <a:rect l="l" t="t" r="r" b="b"/>
              <a:pathLst>
                <a:path w="519" h="1175" extrusionOk="0">
                  <a:moveTo>
                    <a:pt x="213" y="0"/>
                  </a:moveTo>
                  <a:cubicBezTo>
                    <a:pt x="76" y="16"/>
                    <a:pt x="0" y="290"/>
                    <a:pt x="15" y="610"/>
                  </a:cubicBezTo>
                  <a:cubicBezTo>
                    <a:pt x="45" y="921"/>
                    <a:pt x="175" y="1174"/>
                    <a:pt x="294" y="1174"/>
                  </a:cubicBezTo>
                  <a:cubicBezTo>
                    <a:pt x="298" y="1174"/>
                    <a:pt x="301" y="1174"/>
                    <a:pt x="305" y="1174"/>
                  </a:cubicBezTo>
                  <a:cubicBezTo>
                    <a:pt x="427" y="1174"/>
                    <a:pt x="518" y="899"/>
                    <a:pt x="503" y="579"/>
                  </a:cubicBezTo>
                  <a:cubicBezTo>
                    <a:pt x="457" y="244"/>
                    <a:pt x="335" y="0"/>
                    <a:pt x="213"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5484743" y="2785130"/>
              <a:ext cx="29521" cy="65786"/>
            </a:xfrm>
            <a:custGeom>
              <a:avLst/>
              <a:gdLst/>
              <a:ahLst/>
              <a:cxnLst/>
              <a:rect l="l" t="t" r="r" b="b"/>
              <a:pathLst>
                <a:path w="534" h="1190" extrusionOk="0">
                  <a:moveTo>
                    <a:pt x="214" y="1"/>
                  </a:moveTo>
                  <a:cubicBezTo>
                    <a:pt x="92" y="16"/>
                    <a:pt x="1" y="290"/>
                    <a:pt x="31" y="610"/>
                  </a:cubicBezTo>
                  <a:cubicBezTo>
                    <a:pt x="46" y="930"/>
                    <a:pt x="184" y="1189"/>
                    <a:pt x="305" y="1189"/>
                  </a:cubicBezTo>
                  <a:cubicBezTo>
                    <a:pt x="443" y="1174"/>
                    <a:pt x="534" y="900"/>
                    <a:pt x="504" y="580"/>
                  </a:cubicBezTo>
                  <a:cubicBezTo>
                    <a:pt x="473" y="260"/>
                    <a:pt x="351" y="1"/>
                    <a:pt x="214"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5657450" y="2771696"/>
              <a:ext cx="28692" cy="65731"/>
            </a:xfrm>
            <a:custGeom>
              <a:avLst/>
              <a:gdLst/>
              <a:ahLst/>
              <a:cxnLst/>
              <a:rect l="l" t="t" r="r" b="b"/>
              <a:pathLst>
                <a:path w="519" h="1189" extrusionOk="0">
                  <a:moveTo>
                    <a:pt x="213" y="0"/>
                  </a:moveTo>
                  <a:cubicBezTo>
                    <a:pt x="76" y="15"/>
                    <a:pt x="0" y="290"/>
                    <a:pt x="15" y="610"/>
                  </a:cubicBezTo>
                  <a:cubicBezTo>
                    <a:pt x="46" y="945"/>
                    <a:pt x="183" y="1189"/>
                    <a:pt x="305" y="1189"/>
                  </a:cubicBezTo>
                  <a:cubicBezTo>
                    <a:pt x="442" y="1173"/>
                    <a:pt x="518" y="899"/>
                    <a:pt x="503" y="579"/>
                  </a:cubicBezTo>
                  <a:cubicBezTo>
                    <a:pt x="472" y="259"/>
                    <a:pt x="335" y="0"/>
                    <a:pt x="213"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5607750" y="2908081"/>
              <a:ext cx="28692" cy="65012"/>
            </a:xfrm>
            <a:custGeom>
              <a:avLst/>
              <a:gdLst/>
              <a:ahLst/>
              <a:cxnLst/>
              <a:rect l="l" t="t" r="r" b="b"/>
              <a:pathLst>
                <a:path w="519" h="1176" extrusionOk="0">
                  <a:moveTo>
                    <a:pt x="224" y="1"/>
                  </a:moveTo>
                  <a:cubicBezTo>
                    <a:pt x="220" y="1"/>
                    <a:pt x="217" y="1"/>
                    <a:pt x="213" y="1"/>
                  </a:cubicBezTo>
                  <a:cubicBezTo>
                    <a:pt x="76" y="17"/>
                    <a:pt x="0" y="276"/>
                    <a:pt x="15" y="611"/>
                  </a:cubicBezTo>
                  <a:cubicBezTo>
                    <a:pt x="45" y="922"/>
                    <a:pt x="175" y="1175"/>
                    <a:pt x="295" y="1175"/>
                  </a:cubicBezTo>
                  <a:cubicBezTo>
                    <a:pt x="298" y="1175"/>
                    <a:pt x="301" y="1175"/>
                    <a:pt x="305" y="1175"/>
                  </a:cubicBezTo>
                  <a:cubicBezTo>
                    <a:pt x="442" y="1175"/>
                    <a:pt x="518" y="900"/>
                    <a:pt x="503" y="580"/>
                  </a:cubicBezTo>
                  <a:cubicBezTo>
                    <a:pt x="473" y="255"/>
                    <a:pt x="343" y="1"/>
                    <a:pt x="224"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5764424" y="2881987"/>
              <a:ext cx="29521" cy="64957"/>
            </a:xfrm>
            <a:custGeom>
              <a:avLst/>
              <a:gdLst/>
              <a:ahLst/>
              <a:cxnLst/>
              <a:rect l="l" t="t" r="r" b="b"/>
              <a:pathLst>
                <a:path w="534" h="1175" extrusionOk="0">
                  <a:moveTo>
                    <a:pt x="225" y="0"/>
                  </a:moveTo>
                  <a:cubicBezTo>
                    <a:pt x="221" y="0"/>
                    <a:pt x="217" y="1"/>
                    <a:pt x="213" y="1"/>
                  </a:cubicBezTo>
                  <a:cubicBezTo>
                    <a:pt x="91" y="16"/>
                    <a:pt x="0" y="275"/>
                    <a:pt x="31" y="611"/>
                  </a:cubicBezTo>
                  <a:cubicBezTo>
                    <a:pt x="60" y="921"/>
                    <a:pt x="176" y="1175"/>
                    <a:pt x="309" y="1175"/>
                  </a:cubicBezTo>
                  <a:cubicBezTo>
                    <a:pt x="312" y="1175"/>
                    <a:pt x="316" y="1175"/>
                    <a:pt x="320" y="1174"/>
                  </a:cubicBezTo>
                  <a:cubicBezTo>
                    <a:pt x="442" y="1174"/>
                    <a:pt x="533" y="900"/>
                    <a:pt x="503" y="580"/>
                  </a:cubicBezTo>
                  <a:cubicBezTo>
                    <a:pt x="473" y="254"/>
                    <a:pt x="357" y="0"/>
                    <a:pt x="225"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5392972" y="2909795"/>
              <a:ext cx="29521" cy="64957"/>
            </a:xfrm>
            <a:custGeom>
              <a:avLst/>
              <a:gdLst/>
              <a:ahLst/>
              <a:cxnLst/>
              <a:rect l="l" t="t" r="r" b="b"/>
              <a:pathLst>
                <a:path w="534" h="1175" extrusionOk="0">
                  <a:moveTo>
                    <a:pt x="229" y="1"/>
                  </a:moveTo>
                  <a:cubicBezTo>
                    <a:pt x="91" y="16"/>
                    <a:pt x="0" y="290"/>
                    <a:pt x="30" y="610"/>
                  </a:cubicBezTo>
                  <a:cubicBezTo>
                    <a:pt x="60" y="921"/>
                    <a:pt x="176" y="1175"/>
                    <a:pt x="308" y="1175"/>
                  </a:cubicBezTo>
                  <a:cubicBezTo>
                    <a:pt x="312" y="1175"/>
                    <a:pt x="316" y="1174"/>
                    <a:pt x="320" y="1174"/>
                  </a:cubicBezTo>
                  <a:cubicBezTo>
                    <a:pt x="442" y="1174"/>
                    <a:pt x="533" y="900"/>
                    <a:pt x="503" y="580"/>
                  </a:cubicBezTo>
                  <a:cubicBezTo>
                    <a:pt x="488" y="260"/>
                    <a:pt x="350" y="1"/>
                    <a:pt x="229"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5277540" y="3092620"/>
              <a:ext cx="29521" cy="64902"/>
            </a:xfrm>
            <a:custGeom>
              <a:avLst/>
              <a:gdLst/>
              <a:ahLst/>
              <a:cxnLst/>
              <a:rect l="l" t="t" r="r" b="b"/>
              <a:pathLst>
                <a:path w="534" h="1174" extrusionOk="0">
                  <a:moveTo>
                    <a:pt x="214" y="0"/>
                  </a:moveTo>
                  <a:cubicBezTo>
                    <a:pt x="92" y="15"/>
                    <a:pt x="1" y="274"/>
                    <a:pt x="31" y="609"/>
                  </a:cubicBezTo>
                  <a:cubicBezTo>
                    <a:pt x="46" y="920"/>
                    <a:pt x="176" y="1174"/>
                    <a:pt x="309" y="1174"/>
                  </a:cubicBezTo>
                  <a:cubicBezTo>
                    <a:pt x="313" y="1174"/>
                    <a:pt x="317" y="1174"/>
                    <a:pt x="321" y="1173"/>
                  </a:cubicBezTo>
                  <a:cubicBezTo>
                    <a:pt x="443" y="1173"/>
                    <a:pt x="534" y="899"/>
                    <a:pt x="503" y="579"/>
                  </a:cubicBezTo>
                  <a:cubicBezTo>
                    <a:pt x="473" y="244"/>
                    <a:pt x="351"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5506636" y="3074873"/>
              <a:ext cx="29576" cy="64957"/>
            </a:xfrm>
            <a:custGeom>
              <a:avLst/>
              <a:gdLst/>
              <a:ahLst/>
              <a:cxnLst/>
              <a:rect l="l" t="t" r="r" b="b"/>
              <a:pathLst>
                <a:path w="535" h="1175" extrusionOk="0">
                  <a:moveTo>
                    <a:pt x="226" y="0"/>
                  </a:moveTo>
                  <a:cubicBezTo>
                    <a:pt x="222" y="0"/>
                    <a:pt x="218" y="1"/>
                    <a:pt x="214" y="1"/>
                  </a:cubicBezTo>
                  <a:cubicBezTo>
                    <a:pt x="92" y="16"/>
                    <a:pt x="1" y="275"/>
                    <a:pt x="31" y="611"/>
                  </a:cubicBezTo>
                  <a:cubicBezTo>
                    <a:pt x="61" y="921"/>
                    <a:pt x="177" y="1175"/>
                    <a:pt x="309" y="1175"/>
                  </a:cubicBezTo>
                  <a:cubicBezTo>
                    <a:pt x="313" y="1175"/>
                    <a:pt x="317" y="1175"/>
                    <a:pt x="321" y="1174"/>
                  </a:cubicBezTo>
                  <a:cubicBezTo>
                    <a:pt x="443" y="1174"/>
                    <a:pt x="534" y="900"/>
                    <a:pt x="504" y="565"/>
                  </a:cubicBezTo>
                  <a:cubicBezTo>
                    <a:pt x="489" y="254"/>
                    <a:pt x="359" y="0"/>
                    <a:pt x="226"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5727328" y="3066470"/>
              <a:ext cx="28692" cy="64957"/>
            </a:xfrm>
            <a:custGeom>
              <a:avLst/>
              <a:gdLst/>
              <a:ahLst/>
              <a:cxnLst/>
              <a:rect l="l" t="t" r="r" b="b"/>
              <a:pathLst>
                <a:path w="519" h="1175" extrusionOk="0">
                  <a:moveTo>
                    <a:pt x="224" y="0"/>
                  </a:moveTo>
                  <a:cubicBezTo>
                    <a:pt x="221" y="0"/>
                    <a:pt x="217" y="0"/>
                    <a:pt x="214" y="1"/>
                  </a:cubicBezTo>
                  <a:cubicBezTo>
                    <a:pt x="77" y="16"/>
                    <a:pt x="1" y="275"/>
                    <a:pt x="16" y="610"/>
                  </a:cubicBezTo>
                  <a:cubicBezTo>
                    <a:pt x="46" y="921"/>
                    <a:pt x="176" y="1175"/>
                    <a:pt x="295" y="1175"/>
                  </a:cubicBezTo>
                  <a:cubicBezTo>
                    <a:pt x="299" y="1175"/>
                    <a:pt x="302" y="1174"/>
                    <a:pt x="305" y="1174"/>
                  </a:cubicBezTo>
                  <a:cubicBezTo>
                    <a:pt x="427" y="1159"/>
                    <a:pt x="519" y="900"/>
                    <a:pt x="488" y="564"/>
                  </a:cubicBezTo>
                  <a:cubicBezTo>
                    <a:pt x="473" y="253"/>
                    <a:pt x="343" y="0"/>
                    <a:pt x="22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5654077" y="3170902"/>
              <a:ext cx="29521" cy="64957"/>
            </a:xfrm>
            <a:custGeom>
              <a:avLst/>
              <a:gdLst/>
              <a:ahLst/>
              <a:cxnLst/>
              <a:rect l="l" t="t" r="r" b="b"/>
              <a:pathLst>
                <a:path w="534" h="1175" extrusionOk="0">
                  <a:moveTo>
                    <a:pt x="229" y="1"/>
                  </a:moveTo>
                  <a:cubicBezTo>
                    <a:pt x="92" y="16"/>
                    <a:pt x="0" y="290"/>
                    <a:pt x="31" y="610"/>
                  </a:cubicBezTo>
                  <a:cubicBezTo>
                    <a:pt x="60" y="921"/>
                    <a:pt x="176" y="1175"/>
                    <a:pt x="309" y="1175"/>
                  </a:cubicBezTo>
                  <a:cubicBezTo>
                    <a:pt x="312" y="1175"/>
                    <a:pt x="316" y="1175"/>
                    <a:pt x="320" y="1174"/>
                  </a:cubicBezTo>
                  <a:cubicBezTo>
                    <a:pt x="442" y="1174"/>
                    <a:pt x="533" y="900"/>
                    <a:pt x="503" y="580"/>
                  </a:cubicBezTo>
                  <a:cubicBezTo>
                    <a:pt x="488" y="245"/>
                    <a:pt x="351" y="1"/>
                    <a:pt x="229"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5785431" y="3160785"/>
              <a:ext cx="29576" cy="64957"/>
            </a:xfrm>
            <a:custGeom>
              <a:avLst/>
              <a:gdLst/>
              <a:ahLst/>
              <a:cxnLst/>
              <a:rect l="l" t="t" r="r" b="b"/>
              <a:pathLst>
                <a:path w="535" h="1175" extrusionOk="0">
                  <a:moveTo>
                    <a:pt x="240" y="0"/>
                  </a:moveTo>
                  <a:cubicBezTo>
                    <a:pt x="236" y="0"/>
                    <a:pt x="233" y="1"/>
                    <a:pt x="230" y="1"/>
                  </a:cubicBezTo>
                  <a:cubicBezTo>
                    <a:pt x="92" y="16"/>
                    <a:pt x="1" y="275"/>
                    <a:pt x="31" y="611"/>
                  </a:cubicBezTo>
                  <a:cubicBezTo>
                    <a:pt x="61" y="922"/>
                    <a:pt x="177" y="1175"/>
                    <a:pt x="309" y="1175"/>
                  </a:cubicBezTo>
                  <a:cubicBezTo>
                    <a:pt x="313" y="1175"/>
                    <a:pt x="317" y="1175"/>
                    <a:pt x="321" y="1174"/>
                  </a:cubicBezTo>
                  <a:cubicBezTo>
                    <a:pt x="443" y="1174"/>
                    <a:pt x="534" y="900"/>
                    <a:pt x="504" y="580"/>
                  </a:cubicBezTo>
                  <a:cubicBezTo>
                    <a:pt x="489" y="254"/>
                    <a:pt x="359" y="0"/>
                    <a:pt x="240"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5401375" y="3190307"/>
              <a:ext cx="29521" cy="64957"/>
            </a:xfrm>
            <a:custGeom>
              <a:avLst/>
              <a:gdLst/>
              <a:ahLst/>
              <a:cxnLst/>
              <a:rect l="l" t="t" r="r" b="b"/>
              <a:pathLst>
                <a:path w="534" h="1175" extrusionOk="0">
                  <a:moveTo>
                    <a:pt x="214" y="0"/>
                  </a:moveTo>
                  <a:cubicBezTo>
                    <a:pt x="92" y="16"/>
                    <a:pt x="0" y="290"/>
                    <a:pt x="31" y="610"/>
                  </a:cubicBezTo>
                  <a:cubicBezTo>
                    <a:pt x="46" y="921"/>
                    <a:pt x="176" y="1174"/>
                    <a:pt x="295" y="1174"/>
                  </a:cubicBezTo>
                  <a:cubicBezTo>
                    <a:pt x="298" y="1174"/>
                    <a:pt x="302" y="1174"/>
                    <a:pt x="305" y="1174"/>
                  </a:cubicBezTo>
                  <a:cubicBezTo>
                    <a:pt x="442" y="1174"/>
                    <a:pt x="534" y="899"/>
                    <a:pt x="503" y="579"/>
                  </a:cubicBezTo>
                  <a:cubicBezTo>
                    <a:pt x="473" y="244"/>
                    <a:pt x="351"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5269966" y="3293024"/>
              <a:ext cx="29521" cy="64957"/>
            </a:xfrm>
            <a:custGeom>
              <a:avLst/>
              <a:gdLst/>
              <a:ahLst/>
              <a:cxnLst/>
              <a:rect l="l" t="t" r="r" b="b"/>
              <a:pathLst>
                <a:path w="534" h="1175" extrusionOk="0">
                  <a:moveTo>
                    <a:pt x="225" y="1"/>
                  </a:moveTo>
                  <a:cubicBezTo>
                    <a:pt x="222" y="1"/>
                    <a:pt x="218" y="1"/>
                    <a:pt x="214" y="1"/>
                  </a:cubicBezTo>
                  <a:cubicBezTo>
                    <a:pt x="92" y="1"/>
                    <a:pt x="1" y="275"/>
                    <a:pt x="31" y="595"/>
                  </a:cubicBezTo>
                  <a:cubicBezTo>
                    <a:pt x="62" y="931"/>
                    <a:pt x="183" y="1174"/>
                    <a:pt x="321" y="1174"/>
                  </a:cubicBezTo>
                  <a:cubicBezTo>
                    <a:pt x="442" y="1159"/>
                    <a:pt x="534" y="885"/>
                    <a:pt x="503" y="565"/>
                  </a:cubicBezTo>
                  <a:cubicBezTo>
                    <a:pt x="489" y="254"/>
                    <a:pt x="359" y="1"/>
                    <a:pt x="225"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5537816" y="3304855"/>
              <a:ext cx="29521" cy="65731"/>
            </a:xfrm>
            <a:custGeom>
              <a:avLst/>
              <a:gdLst/>
              <a:ahLst/>
              <a:cxnLst/>
              <a:rect l="l" t="t" r="r" b="b"/>
              <a:pathLst>
                <a:path w="534" h="1189" extrusionOk="0">
                  <a:moveTo>
                    <a:pt x="214" y="0"/>
                  </a:moveTo>
                  <a:cubicBezTo>
                    <a:pt x="92" y="16"/>
                    <a:pt x="1" y="290"/>
                    <a:pt x="31" y="610"/>
                  </a:cubicBezTo>
                  <a:cubicBezTo>
                    <a:pt x="62" y="945"/>
                    <a:pt x="183" y="1189"/>
                    <a:pt x="321" y="1189"/>
                  </a:cubicBezTo>
                  <a:cubicBezTo>
                    <a:pt x="442" y="1174"/>
                    <a:pt x="534" y="899"/>
                    <a:pt x="503" y="579"/>
                  </a:cubicBezTo>
                  <a:cubicBezTo>
                    <a:pt x="473" y="259"/>
                    <a:pt x="351"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5744190" y="3298055"/>
              <a:ext cx="29521" cy="65012"/>
            </a:xfrm>
            <a:custGeom>
              <a:avLst/>
              <a:gdLst/>
              <a:ahLst/>
              <a:cxnLst/>
              <a:rect l="l" t="t" r="r" b="b"/>
              <a:pathLst>
                <a:path w="534" h="1176" extrusionOk="0">
                  <a:moveTo>
                    <a:pt x="239" y="1"/>
                  </a:moveTo>
                  <a:cubicBezTo>
                    <a:pt x="236" y="1"/>
                    <a:pt x="232" y="1"/>
                    <a:pt x="229" y="2"/>
                  </a:cubicBezTo>
                  <a:cubicBezTo>
                    <a:pt x="92" y="2"/>
                    <a:pt x="0" y="276"/>
                    <a:pt x="31" y="596"/>
                  </a:cubicBezTo>
                  <a:cubicBezTo>
                    <a:pt x="60" y="922"/>
                    <a:pt x="176" y="1175"/>
                    <a:pt x="309" y="1175"/>
                  </a:cubicBezTo>
                  <a:cubicBezTo>
                    <a:pt x="313" y="1175"/>
                    <a:pt x="317" y="1175"/>
                    <a:pt x="320" y="1175"/>
                  </a:cubicBezTo>
                  <a:cubicBezTo>
                    <a:pt x="442" y="1159"/>
                    <a:pt x="534" y="900"/>
                    <a:pt x="503" y="565"/>
                  </a:cubicBezTo>
                  <a:cubicBezTo>
                    <a:pt x="488" y="254"/>
                    <a:pt x="358" y="1"/>
                    <a:pt x="239"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5398832" y="3395797"/>
              <a:ext cx="28692" cy="64957"/>
            </a:xfrm>
            <a:custGeom>
              <a:avLst/>
              <a:gdLst/>
              <a:ahLst/>
              <a:cxnLst/>
              <a:rect l="l" t="t" r="r" b="b"/>
              <a:pathLst>
                <a:path w="519" h="1175" extrusionOk="0">
                  <a:moveTo>
                    <a:pt x="224" y="0"/>
                  </a:moveTo>
                  <a:cubicBezTo>
                    <a:pt x="221" y="0"/>
                    <a:pt x="217" y="0"/>
                    <a:pt x="214" y="1"/>
                  </a:cubicBezTo>
                  <a:cubicBezTo>
                    <a:pt x="77" y="16"/>
                    <a:pt x="1" y="275"/>
                    <a:pt x="16" y="610"/>
                  </a:cubicBezTo>
                  <a:cubicBezTo>
                    <a:pt x="46" y="921"/>
                    <a:pt x="176" y="1175"/>
                    <a:pt x="295" y="1175"/>
                  </a:cubicBezTo>
                  <a:cubicBezTo>
                    <a:pt x="299" y="1175"/>
                    <a:pt x="302" y="1174"/>
                    <a:pt x="305" y="1174"/>
                  </a:cubicBezTo>
                  <a:cubicBezTo>
                    <a:pt x="427" y="1159"/>
                    <a:pt x="519" y="900"/>
                    <a:pt x="503" y="565"/>
                  </a:cubicBezTo>
                  <a:cubicBezTo>
                    <a:pt x="474" y="254"/>
                    <a:pt x="343" y="0"/>
                    <a:pt x="22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5659108" y="3408458"/>
              <a:ext cx="29521" cy="64957"/>
            </a:xfrm>
            <a:custGeom>
              <a:avLst/>
              <a:gdLst/>
              <a:ahLst/>
              <a:cxnLst/>
              <a:rect l="l" t="t" r="r" b="b"/>
              <a:pathLst>
                <a:path w="534" h="1175" extrusionOk="0">
                  <a:moveTo>
                    <a:pt x="214" y="0"/>
                  </a:moveTo>
                  <a:cubicBezTo>
                    <a:pt x="92" y="16"/>
                    <a:pt x="1" y="275"/>
                    <a:pt x="31" y="610"/>
                  </a:cubicBezTo>
                  <a:cubicBezTo>
                    <a:pt x="46" y="921"/>
                    <a:pt x="176" y="1174"/>
                    <a:pt x="309" y="1174"/>
                  </a:cubicBezTo>
                  <a:cubicBezTo>
                    <a:pt x="313" y="1174"/>
                    <a:pt x="317" y="1174"/>
                    <a:pt x="321" y="1174"/>
                  </a:cubicBezTo>
                  <a:cubicBezTo>
                    <a:pt x="442" y="1174"/>
                    <a:pt x="534" y="899"/>
                    <a:pt x="503" y="579"/>
                  </a:cubicBezTo>
                  <a:cubicBezTo>
                    <a:pt x="473" y="244"/>
                    <a:pt x="351"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5866312" y="3376448"/>
              <a:ext cx="28692" cy="65731"/>
            </a:xfrm>
            <a:custGeom>
              <a:avLst/>
              <a:gdLst/>
              <a:ahLst/>
              <a:cxnLst/>
              <a:rect l="l" t="t" r="r" b="b"/>
              <a:pathLst>
                <a:path w="519" h="1189" extrusionOk="0">
                  <a:moveTo>
                    <a:pt x="214" y="0"/>
                  </a:moveTo>
                  <a:cubicBezTo>
                    <a:pt x="77" y="16"/>
                    <a:pt x="1" y="290"/>
                    <a:pt x="16" y="610"/>
                  </a:cubicBezTo>
                  <a:cubicBezTo>
                    <a:pt x="46" y="945"/>
                    <a:pt x="183" y="1189"/>
                    <a:pt x="305" y="1189"/>
                  </a:cubicBezTo>
                  <a:cubicBezTo>
                    <a:pt x="427" y="1174"/>
                    <a:pt x="519" y="899"/>
                    <a:pt x="503" y="579"/>
                  </a:cubicBezTo>
                  <a:cubicBezTo>
                    <a:pt x="473" y="259"/>
                    <a:pt x="336"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5217723" y="3417690"/>
              <a:ext cx="28692" cy="64957"/>
            </a:xfrm>
            <a:custGeom>
              <a:avLst/>
              <a:gdLst/>
              <a:ahLst/>
              <a:cxnLst/>
              <a:rect l="l" t="t" r="r" b="b"/>
              <a:pathLst>
                <a:path w="519" h="1175" extrusionOk="0">
                  <a:moveTo>
                    <a:pt x="225" y="0"/>
                  </a:moveTo>
                  <a:cubicBezTo>
                    <a:pt x="221" y="0"/>
                    <a:pt x="218" y="1"/>
                    <a:pt x="214" y="1"/>
                  </a:cubicBezTo>
                  <a:cubicBezTo>
                    <a:pt x="77" y="1"/>
                    <a:pt x="1" y="275"/>
                    <a:pt x="16" y="595"/>
                  </a:cubicBezTo>
                  <a:cubicBezTo>
                    <a:pt x="46" y="921"/>
                    <a:pt x="176" y="1175"/>
                    <a:pt x="295" y="1175"/>
                  </a:cubicBezTo>
                  <a:cubicBezTo>
                    <a:pt x="299" y="1175"/>
                    <a:pt x="302" y="1175"/>
                    <a:pt x="306" y="1174"/>
                  </a:cubicBezTo>
                  <a:cubicBezTo>
                    <a:pt x="428" y="1159"/>
                    <a:pt x="519" y="885"/>
                    <a:pt x="488" y="565"/>
                  </a:cubicBezTo>
                  <a:cubicBezTo>
                    <a:pt x="474" y="254"/>
                    <a:pt x="344" y="0"/>
                    <a:pt x="225"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5220266" y="2584338"/>
              <a:ext cx="559348" cy="264306"/>
            </a:xfrm>
            <a:custGeom>
              <a:avLst/>
              <a:gdLst/>
              <a:ahLst/>
              <a:cxnLst/>
              <a:rect l="l" t="t" r="r" b="b"/>
              <a:pathLst>
                <a:path w="10118" h="4781" extrusionOk="0">
                  <a:moveTo>
                    <a:pt x="7488" y="0"/>
                  </a:moveTo>
                  <a:cubicBezTo>
                    <a:pt x="7420" y="0"/>
                    <a:pt x="7352" y="3"/>
                    <a:pt x="7283" y="7"/>
                  </a:cubicBezTo>
                  <a:cubicBezTo>
                    <a:pt x="6217" y="68"/>
                    <a:pt x="5318" y="662"/>
                    <a:pt x="4968" y="1439"/>
                  </a:cubicBezTo>
                  <a:cubicBezTo>
                    <a:pt x="4512" y="827"/>
                    <a:pt x="3697" y="427"/>
                    <a:pt x="2772" y="427"/>
                  </a:cubicBezTo>
                  <a:cubicBezTo>
                    <a:pt x="2707" y="427"/>
                    <a:pt x="2641" y="429"/>
                    <a:pt x="2576" y="433"/>
                  </a:cubicBezTo>
                  <a:cubicBezTo>
                    <a:pt x="1128" y="525"/>
                    <a:pt x="1" y="1561"/>
                    <a:pt x="77" y="2765"/>
                  </a:cubicBezTo>
                  <a:cubicBezTo>
                    <a:pt x="150" y="3920"/>
                    <a:pt x="1290" y="4780"/>
                    <a:pt x="2661" y="4780"/>
                  </a:cubicBezTo>
                  <a:cubicBezTo>
                    <a:pt x="2718" y="4780"/>
                    <a:pt x="2776" y="4779"/>
                    <a:pt x="2835" y="4776"/>
                  </a:cubicBezTo>
                  <a:cubicBezTo>
                    <a:pt x="3916" y="4715"/>
                    <a:pt x="4800" y="4121"/>
                    <a:pt x="5166" y="3343"/>
                  </a:cubicBezTo>
                  <a:cubicBezTo>
                    <a:pt x="5621" y="3956"/>
                    <a:pt x="6423" y="4355"/>
                    <a:pt x="7346" y="4355"/>
                  </a:cubicBezTo>
                  <a:cubicBezTo>
                    <a:pt x="7411" y="4355"/>
                    <a:pt x="7477" y="4353"/>
                    <a:pt x="7542" y="4349"/>
                  </a:cubicBezTo>
                  <a:cubicBezTo>
                    <a:pt x="8990" y="4258"/>
                    <a:pt x="10117" y="3222"/>
                    <a:pt x="10041" y="2018"/>
                  </a:cubicBezTo>
                  <a:cubicBezTo>
                    <a:pt x="9983" y="871"/>
                    <a:pt x="8859" y="0"/>
                    <a:pt x="7488"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4718290" y="1578278"/>
              <a:ext cx="1434415" cy="1150484"/>
            </a:xfrm>
            <a:custGeom>
              <a:avLst/>
              <a:gdLst/>
              <a:ahLst/>
              <a:cxnLst/>
              <a:rect l="l" t="t" r="r" b="b"/>
              <a:pathLst>
                <a:path w="25947" h="20811" extrusionOk="0">
                  <a:moveTo>
                    <a:pt x="13326" y="1"/>
                  </a:moveTo>
                  <a:cubicBezTo>
                    <a:pt x="12946" y="1"/>
                    <a:pt x="12561" y="15"/>
                    <a:pt x="12174" y="44"/>
                  </a:cubicBezTo>
                  <a:cubicBezTo>
                    <a:pt x="5256" y="577"/>
                    <a:pt x="0" y="5651"/>
                    <a:pt x="442" y="11364"/>
                  </a:cubicBezTo>
                  <a:cubicBezTo>
                    <a:pt x="844" y="16764"/>
                    <a:pt x="6174" y="20810"/>
                    <a:pt x="12577" y="20810"/>
                  </a:cubicBezTo>
                  <a:cubicBezTo>
                    <a:pt x="12967" y="20810"/>
                    <a:pt x="13361" y="20795"/>
                    <a:pt x="13758" y="20764"/>
                  </a:cubicBezTo>
                  <a:cubicBezTo>
                    <a:pt x="20690" y="20231"/>
                    <a:pt x="25947" y="15173"/>
                    <a:pt x="25505" y="9444"/>
                  </a:cubicBezTo>
                  <a:cubicBezTo>
                    <a:pt x="25088" y="4050"/>
                    <a:pt x="19755" y="1"/>
                    <a:pt x="13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4890112" y="1579826"/>
              <a:ext cx="1079004" cy="246726"/>
            </a:xfrm>
            <a:custGeom>
              <a:avLst/>
              <a:gdLst/>
              <a:ahLst/>
              <a:cxnLst/>
              <a:rect l="l" t="t" r="r" b="b"/>
              <a:pathLst>
                <a:path w="19518" h="4463" extrusionOk="0">
                  <a:moveTo>
                    <a:pt x="10248" y="1"/>
                  </a:moveTo>
                  <a:cubicBezTo>
                    <a:pt x="9858" y="1"/>
                    <a:pt x="9463" y="16"/>
                    <a:pt x="9066" y="46"/>
                  </a:cubicBezTo>
                  <a:cubicBezTo>
                    <a:pt x="5363" y="321"/>
                    <a:pt x="2133" y="1920"/>
                    <a:pt x="0" y="4206"/>
                  </a:cubicBezTo>
                  <a:cubicBezTo>
                    <a:pt x="1030" y="4384"/>
                    <a:pt x="1948" y="4462"/>
                    <a:pt x="2767" y="4462"/>
                  </a:cubicBezTo>
                  <a:cubicBezTo>
                    <a:pt x="8741" y="4462"/>
                    <a:pt x="9401" y="290"/>
                    <a:pt x="9401" y="290"/>
                  </a:cubicBezTo>
                  <a:cubicBezTo>
                    <a:pt x="10579" y="3031"/>
                    <a:pt x="14203" y="3629"/>
                    <a:pt x="17122" y="3629"/>
                  </a:cubicBezTo>
                  <a:cubicBezTo>
                    <a:pt x="18017" y="3629"/>
                    <a:pt x="18846" y="3573"/>
                    <a:pt x="19517" y="3505"/>
                  </a:cubicBezTo>
                  <a:cubicBezTo>
                    <a:pt x="17271" y="1342"/>
                    <a:pt x="13941" y="1"/>
                    <a:pt x="10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4746042" y="2231626"/>
              <a:ext cx="209797" cy="207420"/>
            </a:xfrm>
            <a:custGeom>
              <a:avLst/>
              <a:gdLst/>
              <a:ahLst/>
              <a:cxnLst/>
              <a:rect l="l" t="t" r="r" b="b"/>
              <a:pathLst>
                <a:path w="3795" h="3752" extrusionOk="0">
                  <a:moveTo>
                    <a:pt x="1231" y="0"/>
                  </a:moveTo>
                  <a:cubicBezTo>
                    <a:pt x="837" y="0"/>
                    <a:pt x="417" y="31"/>
                    <a:pt x="1" y="79"/>
                  </a:cubicBezTo>
                  <a:cubicBezTo>
                    <a:pt x="184" y="1390"/>
                    <a:pt x="656" y="2639"/>
                    <a:pt x="1372" y="3751"/>
                  </a:cubicBezTo>
                  <a:cubicBezTo>
                    <a:pt x="2484" y="2669"/>
                    <a:pt x="3795" y="1100"/>
                    <a:pt x="2972" y="414"/>
                  </a:cubicBezTo>
                  <a:cubicBezTo>
                    <a:pt x="2605" y="107"/>
                    <a:pt x="1962" y="0"/>
                    <a:pt x="1231"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4789882" y="1835902"/>
              <a:ext cx="178618" cy="129637"/>
            </a:xfrm>
            <a:custGeom>
              <a:avLst/>
              <a:gdLst/>
              <a:ahLst/>
              <a:cxnLst/>
              <a:rect l="l" t="t" r="r" b="b"/>
              <a:pathLst>
                <a:path w="3231" h="2345" extrusionOk="0">
                  <a:moveTo>
                    <a:pt x="1432" y="0"/>
                  </a:moveTo>
                  <a:cubicBezTo>
                    <a:pt x="853" y="671"/>
                    <a:pt x="381" y="1417"/>
                    <a:pt x="0" y="2225"/>
                  </a:cubicBezTo>
                  <a:cubicBezTo>
                    <a:pt x="429" y="2294"/>
                    <a:pt x="881" y="2344"/>
                    <a:pt x="1304" y="2344"/>
                  </a:cubicBezTo>
                  <a:cubicBezTo>
                    <a:pt x="1812" y="2344"/>
                    <a:pt x="2280" y="2272"/>
                    <a:pt x="2621" y="2072"/>
                  </a:cubicBezTo>
                  <a:cubicBezTo>
                    <a:pt x="3230" y="1722"/>
                    <a:pt x="2423" y="808"/>
                    <a:pt x="1432"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4737639" y="2028788"/>
              <a:ext cx="133949" cy="182819"/>
            </a:xfrm>
            <a:custGeom>
              <a:avLst/>
              <a:gdLst/>
              <a:ahLst/>
              <a:cxnLst/>
              <a:rect l="l" t="t" r="r" b="b"/>
              <a:pathLst>
                <a:path w="2423" h="3307" extrusionOk="0">
                  <a:moveTo>
                    <a:pt x="442" y="0"/>
                  </a:moveTo>
                  <a:cubicBezTo>
                    <a:pt x="122" y="1052"/>
                    <a:pt x="0" y="2148"/>
                    <a:pt x="92" y="3245"/>
                  </a:cubicBezTo>
                  <a:lnTo>
                    <a:pt x="92" y="3306"/>
                  </a:lnTo>
                  <a:cubicBezTo>
                    <a:pt x="1341" y="2712"/>
                    <a:pt x="2423" y="1950"/>
                    <a:pt x="2118" y="1173"/>
                  </a:cubicBezTo>
                  <a:cubicBezTo>
                    <a:pt x="1874" y="594"/>
                    <a:pt x="1219" y="229"/>
                    <a:pt x="442"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5223638" y="2572839"/>
              <a:ext cx="145669" cy="155067"/>
            </a:xfrm>
            <a:custGeom>
              <a:avLst/>
              <a:gdLst/>
              <a:ahLst/>
              <a:cxnLst/>
              <a:rect l="l" t="t" r="r" b="b"/>
              <a:pathLst>
                <a:path w="2635" h="2805" extrusionOk="0">
                  <a:moveTo>
                    <a:pt x="1717" y="0"/>
                  </a:moveTo>
                  <a:cubicBezTo>
                    <a:pt x="1704" y="0"/>
                    <a:pt x="1690" y="1"/>
                    <a:pt x="1677" y="2"/>
                  </a:cubicBezTo>
                  <a:cubicBezTo>
                    <a:pt x="793" y="47"/>
                    <a:pt x="290" y="1236"/>
                    <a:pt x="1" y="2424"/>
                  </a:cubicBezTo>
                  <a:cubicBezTo>
                    <a:pt x="823" y="2637"/>
                    <a:pt x="1677" y="2759"/>
                    <a:pt x="2515" y="2805"/>
                  </a:cubicBezTo>
                  <a:cubicBezTo>
                    <a:pt x="2634" y="1381"/>
                    <a:pt x="2533" y="0"/>
                    <a:pt x="1717"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4830295" y="2374424"/>
              <a:ext cx="230860" cy="186744"/>
            </a:xfrm>
            <a:custGeom>
              <a:avLst/>
              <a:gdLst/>
              <a:ahLst/>
              <a:cxnLst/>
              <a:rect l="l" t="t" r="r" b="b"/>
              <a:pathLst>
                <a:path w="4176" h="3378" extrusionOk="0">
                  <a:moveTo>
                    <a:pt x="3335" y="1"/>
                  </a:moveTo>
                  <a:cubicBezTo>
                    <a:pt x="2548" y="1"/>
                    <a:pt x="1102" y="748"/>
                    <a:pt x="0" y="1397"/>
                  </a:cubicBezTo>
                  <a:cubicBezTo>
                    <a:pt x="518" y="2128"/>
                    <a:pt x="1128" y="2798"/>
                    <a:pt x="1798" y="3377"/>
                  </a:cubicBezTo>
                  <a:cubicBezTo>
                    <a:pt x="3048" y="2006"/>
                    <a:pt x="4175" y="559"/>
                    <a:pt x="3779" y="147"/>
                  </a:cubicBezTo>
                  <a:cubicBezTo>
                    <a:pt x="3680" y="45"/>
                    <a:pt x="3527" y="1"/>
                    <a:pt x="3335" y="1"/>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4992000" y="2529662"/>
              <a:ext cx="187905" cy="157832"/>
            </a:xfrm>
            <a:custGeom>
              <a:avLst/>
              <a:gdLst/>
              <a:ahLst/>
              <a:cxnLst/>
              <a:rect l="l" t="t" r="r" b="b"/>
              <a:pathLst>
                <a:path w="3399" h="2855" extrusionOk="0">
                  <a:moveTo>
                    <a:pt x="2432" y="1"/>
                  </a:moveTo>
                  <a:cubicBezTo>
                    <a:pt x="1708" y="1"/>
                    <a:pt x="778" y="685"/>
                    <a:pt x="1" y="1407"/>
                  </a:cubicBezTo>
                  <a:cubicBezTo>
                    <a:pt x="915" y="2017"/>
                    <a:pt x="1905" y="2504"/>
                    <a:pt x="2956" y="2855"/>
                  </a:cubicBezTo>
                  <a:cubicBezTo>
                    <a:pt x="3261" y="1560"/>
                    <a:pt x="3398" y="173"/>
                    <a:pt x="2637" y="21"/>
                  </a:cubicBezTo>
                  <a:cubicBezTo>
                    <a:pt x="2570" y="7"/>
                    <a:pt x="2502" y="1"/>
                    <a:pt x="2432" y="1"/>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5997721" y="2124817"/>
              <a:ext cx="133120" cy="187850"/>
            </a:xfrm>
            <a:custGeom>
              <a:avLst/>
              <a:gdLst/>
              <a:ahLst/>
              <a:cxnLst/>
              <a:rect l="l" t="t" r="r" b="b"/>
              <a:pathLst>
                <a:path w="2408" h="3398" extrusionOk="0">
                  <a:moveTo>
                    <a:pt x="2377" y="0"/>
                  </a:moveTo>
                  <a:cubicBezTo>
                    <a:pt x="1433" y="351"/>
                    <a:pt x="183" y="945"/>
                    <a:pt x="77" y="1508"/>
                  </a:cubicBezTo>
                  <a:cubicBezTo>
                    <a:pt x="0" y="1920"/>
                    <a:pt x="838" y="2682"/>
                    <a:pt x="1814" y="3398"/>
                  </a:cubicBezTo>
                  <a:cubicBezTo>
                    <a:pt x="2210" y="2316"/>
                    <a:pt x="2408" y="1158"/>
                    <a:pt x="2377"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5988046" y="1947078"/>
              <a:ext cx="141136" cy="163968"/>
            </a:xfrm>
            <a:custGeom>
              <a:avLst/>
              <a:gdLst/>
              <a:ahLst/>
              <a:cxnLst/>
              <a:rect l="l" t="t" r="r" b="b"/>
              <a:pathLst>
                <a:path w="2553" h="2966" extrusionOk="0">
                  <a:moveTo>
                    <a:pt x="1851" y="0"/>
                  </a:moveTo>
                  <a:cubicBezTo>
                    <a:pt x="1013" y="595"/>
                    <a:pt x="99" y="1417"/>
                    <a:pt x="54" y="2103"/>
                  </a:cubicBezTo>
                  <a:cubicBezTo>
                    <a:pt x="1" y="2805"/>
                    <a:pt x="1122" y="2966"/>
                    <a:pt x="2117" y="2966"/>
                  </a:cubicBezTo>
                  <a:cubicBezTo>
                    <a:pt x="2266" y="2966"/>
                    <a:pt x="2413" y="2962"/>
                    <a:pt x="2552" y="2956"/>
                  </a:cubicBezTo>
                  <a:lnTo>
                    <a:pt x="2552" y="2789"/>
                  </a:lnTo>
                  <a:cubicBezTo>
                    <a:pt x="2476" y="1829"/>
                    <a:pt x="2248" y="884"/>
                    <a:pt x="1851"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5376111" y="2580357"/>
              <a:ext cx="165958" cy="149318"/>
            </a:xfrm>
            <a:custGeom>
              <a:avLst/>
              <a:gdLst/>
              <a:ahLst/>
              <a:cxnLst/>
              <a:rect l="l" t="t" r="r" b="b"/>
              <a:pathLst>
                <a:path w="3002" h="2701" extrusionOk="0">
                  <a:moveTo>
                    <a:pt x="1661" y="1"/>
                  </a:moveTo>
                  <a:cubicBezTo>
                    <a:pt x="1646" y="1"/>
                    <a:pt x="1631" y="1"/>
                    <a:pt x="1615" y="3"/>
                  </a:cubicBezTo>
                  <a:cubicBezTo>
                    <a:pt x="975" y="64"/>
                    <a:pt x="412" y="1359"/>
                    <a:pt x="0" y="2684"/>
                  </a:cubicBezTo>
                  <a:cubicBezTo>
                    <a:pt x="222" y="2695"/>
                    <a:pt x="443" y="2700"/>
                    <a:pt x="663" y="2700"/>
                  </a:cubicBezTo>
                  <a:cubicBezTo>
                    <a:pt x="1066" y="2700"/>
                    <a:pt x="1466" y="2683"/>
                    <a:pt x="1859" y="2654"/>
                  </a:cubicBezTo>
                  <a:cubicBezTo>
                    <a:pt x="2255" y="2623"/>
                    <a:pt x="2636" y="2578"/>
                    <a:pt x="3002" y="2532"/>
                  </a:cubicBezTo>
                  <a:cubicBezTo>
                    <a:pt x="2749" y="1281"/>
                    <a:pt x="2321" y="1"/>
                    <a:pt x="1661" y="1"/>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5562251" y="2527285"/>
              <a:ext cx="220743" cy="189674"/>
            </a:xfrm>
            <a:custGeom>
              <a:avLst/>
              <a:gdLst/>
              <a:ahLst/>
              <a:cxnLst/>
              <a:rect l="l" t="t" r="r" b="b"/>
              <a:pathLst>
                <a:path w="3993" h="3431" extrusionOk="0">
                  <a:moveTo>
                    <a:pt x="1900" y="1"/>
                  </a:moveTo>
                  <a:cubicBezTo>
                    <a:pt x="1801" y="1"/>
                    <a:pt x="1701" y="16"/>
                    <a:pt x="1600" y="49"/>
                  </a:cubicBezTo>
                  <a:cubicBezTo>
                    <a:pt x="518" y="414"/>
                    <a:pt x="138" y="2014"/>
                    <a:pt x="0" y="3431"/>
                  </a:cubicBezTo>
                  <a:cubicBezTo>
                    <a:pt x="1387" y="3187"/>
                    <a:pt x="2743" y="2745"/>
                    <a:pt x="3992" y="2105"/>
                  </a:cubicBezTo>
                  <a:cubicBezTo>
                    <a:pt x="3411" y="969"/>
                    <a:pt x="2685" y="1"/>
                    <a:pt x="1900" y="1"/>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5892405" y="1793776"/>
              <a:ext cx="181990" cy="122893"/>
            </a:xfrm>
            <a:custGeom>
              <a:avLst/>
              <a:gdLst/>
              <a:ahLst/>
              <a:cxnLst/>
              <a:rect l="l" t="t" r="r" b="b"/>
              <a:pathLst>
                <a:path w="3292" h="2223" extrusionOk="0">
                  <a:moveTo>
                    <a:pt x="1753" y="0"/>
                  </a:moveTo>
                  <a:cubicBezTo>
                    <a:pt x="824" y="671"/>
                    <a:pt x="1" y="1433"/>
                    <a:pt x="336" y="1844"/>
                  </a:cubicBezTo>
                  <a:cubicBezTo>
                    <a:pt x="553" y="2126"/>
                    <a:pt x="1176" y="2223"/>
                    <a:pt x="1902" y="2223"/>
                  </a:cubicBezTo>
                  <a:cubicBezTo>
                    <a:pt x="2350" y="2223"/>
                    <a:pt x="2838" y="2186"/>
                    <a:pt x="3292" y="2133"/>
                  </a:cubicBezTo>
                  <a:cubicBezTo>
                    <a:pt x="2865" y="1356"/>
                    <a:pt x="2363" y="640"/>
                    <a:pt x="1753" y="0"/>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5880630" y="2315657"/>
              <a:ext cx="208083" cy="222733"/>
            </a:xfrm>
            <a:custGeom>
              <a:avLst/>
              <a:gdLst/>
              <a:ahLst/>
              <a:cxnLst/>
              <a:rect l="l" t="t" r="r" b="b"/>
              <a:pathLst>
                <a:path w="3764" h="4029" extrusionOk="0">
                  <a:moveTo>
                    <a:pt x="1999" y="1"/>
                  </a:moveTo>
                  <a:cubicBezTo>
                    <a:pt x="1465" y="1"/>
                    <a:pt x="1004" y="139"/>
                    <a:pt x="701" y="494"/>
                  </a:cubicBezTo>
                  <a:cubicBezTo>
                    <a:pt x="1" y="1317"/>
                    <a:pt x="458" y="2795"/>
                    <a:pt x="1052" y="4029"/>
                  </a:cubicBezTo>
                  <a:cubicBezTo>
                    <a:pt x="2210" y="3008"/>
                    <a:pt x="3124" y="1744"/>
                    <a:pt x="3764" y="342"/>
                  </a:cubicBezTo>
                  <a:cubicBezTo>
                    <a:pt x="3158" y="142"/>
                    <a:pt x="2540" y="1"/>
                    <a:pt x="1999" y="1"/>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5769454" y="2453702"/>
              <a:ext cx="155897" cy="182432"/>
            </a:xfrm>
            <a:custGeom>
              <a:avLst/>
              <a:gdLst/>
              <a:ahLst/>
              <a:cxnLst/>
              <a:rect l="l" t="t" r="r" b="b"/>
              <a:pathLst>
                <a:path w="2820" h="3300" extrusionOk="0">
                  <a:moveTo>
                    <a:pt x="638" y="1"/>
                  </a:moveTo>
                  <a:cubicBezTo>
                    <a:pt x="524" y="1"/>
                    <a:pt x="427" y="41"/>
                    <a:pt x="351" y="130"/>
                  </a:cubicBezTo>
                  <a:cubicBezTo>
                    <a:pt x="0" y="542"/>
                    <a:pt x="199" y="1898"/>
                    <a:pt x="534" y="3299"/>
                  </a:cubicBezTo>
                  <a:cubicBezTo>
                    <a:pt x="1341" y="2873"/>
                    <a:pt x="2103" y="2339"/>
                    <a:pt x="2819" y="1745"/>
                  </a:cubicBezTo>
                  <a:cubicBezTo>
                    <a:pt x="2055" y="868"/>
                    <a:pt x="1166" y="1"/>
                    <a:pt x="638" y="1"/>
                  </a:cubicBezTo>
                  <a:close/>
                </a:path>
              </a:pathLst>
            </a:custGeom>
            <a:solidFill>
              <a:srgbClr val="F971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4912833" y="2069864"/>
              <a:ext cx="162254" cy="137266"/>
            </a:xfrm>
            <a:custGeom>
              <a:avLst/>
              <a:gdLst/>
              <a:ahLst/>
              <a:cxnLst/>
              <a:rect l="l" t="t" r="r" b="b"/>
              <a:pathLst>
                <a:path w="2935" h="2483" extrusionOk="0">
                  <a:moveTo>
                    <a:pt x="1626" y="1"/>
                  </a:moveTo>
                  <a:cubicBezTo>
                    <a:pt x="1597" y="1"/>
                    <a:pt x="1568" y="2"/>
                    <a:pt x="1539" y="4"/>
                  </a:cubicBezTo>
                  <a:cubicBezTo>
                    <a:pt x="442" y="95"/>
                    <a:pt x="1" y="1466"/>
                    <a:pt x="839" y="2183"/>
                  </a:cubicBezTo>
                  <a:cubicBezTo>
                    <a:pt x="1081" y="2390"/>
                    <a:pt x="1361" y="2482"/>
                    <a:pt x="1634" y="2482"/>
                  </a:cubicBezTo>
                  <a:cubicBezTo>
                    <a:pt x="2304" y="2482"/>
                    <a:pt x="2934" y="1926"/>
                    <a:pt x="2880" y="1146"/>
                  </a:cubicBezTo>
                  <a:cubicBezTo>
                    <a:pt x="2822" y="490"/>
                    <a:pt x="2274" y="1"/>
                    <a:pt x="1626" y="1"/>
                  </a:cubicBezTo>
                  <a:close/>
                </a:path>
              </a:pathLst>
            </a:custGeom>
            <a:solidFill>
              <a:srgbClr val="C71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5756794" y="2006675"/>
              <a:ext cx="161480" cy="137266"/>
            </a:xfrm>
            <a:custGeom>
              <a:avLst/>
              <a:gdLst/>
              <a:ahLst/>
              <a:cxnLst/>
              <a:rect l="l" t="t" r="r" b="b"/>
              <a:pathLst>
                <a:path w="2921" h="2483" extrusionOk="0">
                  <a:moveTo>
                    <a:pt x="1282" y="1"/>
                  </a:moveTo>
                  <a:cubicBezTo>
                    <a:pt x="1252" y="1"/>
                    <a:pt x="1221" y="2"/>
                    <a:pt x="1189" y="4"/>
                  </a:cubicBezTo>
                  <a:cubicBezTo>
                    <a:pt x="504" y="50"/>
                    <a:pt x="1" y="659"/>
                    <a:pt x="47" y="1345"/>
                  </a:cubicBezTo>
                  <a:cubicBezTo>
                    <a:pt x="105" y="2048"/>
                    <a:pt x="690" y="2482"/>
                    <a:pt x="1291" y="2482"/>
                  </a:cubicBezTo>
                  <a:cubicBezTo>
                    <a:pt x="1627" y="2482"/>
                    <a:pt x="1968" y="2346"/>
                    <a:pt x="2225" y="2046"/>
                  </a:cubicBezTo>
                  <a:cubicBezTo>
                    <a:pt x="2921" y="1232"/>
                    <a:pt x="2323" y="1"/>
                    <a:pt x="1282" y="1"/>
                  </a:cubicBezTo>
                  <a:close/>
                </a:path>
              </a:pathLst>
            </a:custGeom>
            <a:solidFill>
              <a:srgbClr val="C712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5779571" y="2806193"/>
              <a:ext cx="299908" cy="114601"/>
            </a:xfrm>
            <a:custGeom>
              <a:avLst/>
              <a:gdLst/>
              <a:ahLst/>
              <a:cxnLst/>
              <a:rect l="l" t="t" r="r" b="b"/>
              <a:pathLst>
                <a:path w="5425" h="2073" extrusionOk="0">
                  <a:moveTo>
                    <a:pt x="4084" y="1"/>
                  </a:moveTo>
                  <a:cubicBezTo>
                    <a:pt x="4084" y="1"/>
                    <a:pt x="0" y="2058"/>
                    <a:pt x="1448" y="2073"/>
                  </a:cubicBezTo>
                  <a:cubicBezTo>
                    <a:pt x="2484" y="2058"/>
                    <a:pt x="3520" y="1890"/>
                    <a:pt x="4510" y="1601"/>
                  </a:cubicBezTo>
                  <a:lnTo>
                    <a:pt x="5424" y="1052"/>
                  </a:lnTo>
                  <a:lnTo>
                    <a:pt x="4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4970107" y="2374977"/>
              <a:ext cx="1257566" cy="1075963"/>
            </a:xfrm>
            <a:custGeom>
              <a:avLst/>
              <a:gdLst/>
              <a:ahLst/>
              <a:cxnLst/>
              <a:rect l="l" t="t" r="r" b="b"/>
              <a:pathLst>
                <a:path w="22748" h="19463" extrusionOk="0">
                  <a:moveTo>
                    <a:pt x="18345" y="0"/>
                  </a:moveTo>
                  <a:lnTo>
                    <a:pt x="2895" y="14977"/>
                  </a:lnTo>
                  <a:cubicBezTo>
                    <a:pt x="2895" y="14977"/>
                    <a:pt x="1" y="17719"/>
                    <a:pt x="1539" y="19091"/>
                  </a:cubicBezTo>
                  <a:cubicBezTo>
                    <a:pt x="1842" y="19360"/>
                    <a:pt x="2209" y="19462"/>
                    <a:pt x="2591" y="19462"/>
                  </a:cubicBezTo>
                  <a:cubicBezTo>
                    <a:pt x="3782" y="19462"/>
                    <a:pt x="5120" y="18466"/>
                    <a:pt x="5120" y="18466"/>
                  </a:cubicBezTo>
                  <a:lnTo>
                    <a:pt x="22748" y="4662"/>
                  </a:lnTo>
                  <a:lnTo>
                    <a:pt x="18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6124652" y="1882230"/>
              <a:ext cx="608439" cy="517831"/>
            </a:xfrm>
            <a:custGeom>
              <a:avLst/>
              <a:gdLst/>
              <a:ahLst/>
              <a:cxnLst/>
              <a:rect l="l" t="t" r="r" b="b"/>
              <a:pathLst>
                <a:path w="11006" h="9367" extrusionOk="0">
                  <a:moveTo>
                    <a:pt x="11005" y="0"/>
                  </a:moveTo>
                  <a:lnTo>
                    <a:pt x="11005" y="0"/>
                  </a:lnTo>
                  <a:cubicBezTo>
                    <a:pt x="4271" y="1036"/>
                    <a:pt x="3022" y="2880"/>
                    <a:pt x="2580" y="4388"/>
                  </a:cubicBezTo>
                  <a:cubicBezTo>
                    <a:pt x="2138" y="5881"/>
                    <a:pt x="2626" y="7572"/>
                    <a:pt x="2626" y="7572"/>
                  </a:cubicBezTo>
                  <a:cubicBezTo>
                    <a:pt x="2626" y="7572"/>
                    <a:pt x="0" y="9366"/>
                    <a:pt x="3215" y="9366"/>
                  </a:cubicBezTo>
                  <a:cubicBezTo>
                    <a:pt x="3641" y="9366"/>
                    <a:pt x="4169" y="9335"/>
                    <a:pt x="4820" y="9264"/>
                  </a:cubicBezTo>
                  <a:cubicBezTo>
                    <a:pt x="10883" y="8608"/>
                    <a:pt x="10564" y="3368"/>
                    <a:pt x="10564" y="3367"/>
                  </a:cubicBezTo>
                  <a:lnTo>
                    <a:pt x="10564" y="3367"/>
                  </a:lnTo>
                  <a:cubicBezTo>
                    <a:pt x="10259" y="4388"/>
                    <a:pt x="9649" y="5287"/>
                    <a:pt x="8827" y="5957"/>
                  </a:cubicBezTo>
                  <a:cubicBezTo>
                    <a:pt x="10015" y="4175"/>
                    <a:pt x="10762" y="2133"/>
                    <a:pt x="110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5985061" y="2216588"/>
              <a:ext cx="438059" cy="418654"/>
            </a:xfrm>
            <a:custGeom>
              <a:avLst/>
              <a:gdLst/>
              <a:ahLst/>
              <a:cxnLst/>
              <a:rect l="l" t="t" r="r" b="b"/>
              <a:pathLst>
                <a:path w="7924" h="7573" extrusionOk="0">
                  <a:moveTo>
                    <a:pt x="4876" y="1"/>
                  </a:moveTo>
                  <a:lnTo>
                    <a:pt x="1" y="2865"/>
                  </a:lnTo>
                  <a:lnTo>
                    <a:pt x="4374" y="7573"/>
                  </a:lnTo>
                  <a:lnTo>
                    <a:pt x="7924" y="3200"/>
                  </a:lnTo>
                  <a:lnTo>
                    <a:pt x="4876" y="1"/>
                  </a:lnTo>
                  <a:close/>
                </a:path>
              </a:pathLst>
            </a:custGeom>
            <a:solidFill>
              <a:srgbClr val="CDC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5023180" y="2781813"/>
              <a:ext cx="667149" cy="541437"/>
            </a:xfrm>
            <a:custGeom>
              <a:avLst/>
              <a:gdLst/>
              <a:ahLst/>
              <a:cxnLst/>
              <a:rect l="l" t="t" r="r" b="b"/>
              <a:pathLst>
                <a:path w="12068" h="9794" extrusionOk="0">
                  <a:moveTo>
                    <a:pt x="3886" y="0"/>
                  </a:moveTo>
                  <a:cubicBezTo>
                    <a:pt x="2408" y="1645"/>
                    <a:pt x="0" y="4632"/>
                    <a:pt x="46" y="6506"/>
                  </a:cubicBezTo>
                  <a:cubicBezTo>
                    <a:pt x="107" y="8644"/>
                    <a:pt x="3025" y="9794"/>
                    <a:pt x="6074" y="9794"/>
                  </a:cubicBezTo>
                  <a:cubicBezTo>
                    <a:pt x="6849" y="9794"/>
                    <a:pt x="7633" y="9719"/>
                    <a:pt x="8380" y="9568"/>
                  </a:cubicBezTo>
                  <a:cubicBezTo>
                    <a:pt x="12067" y="8806"/>
                    <a:pt x="10970" y="7816"/>
                    <a:pt x="10346" y="7755"/>
                  </a:cubicBezTo>
                  <a:cubicBezTo>
                    <a:pt x="10346" y="7755"/>
                    <a:pt x="11107" y="7755"/>
                    <a:pt x="11047" y="7222"/>
                  </a:cubicBezTo>
                  <a:cubicBezTo>
                    <a:pt x="11000" y="6921"/>
                    <a:pt x="10630" y="6858"/>
                    <a:pt x="10314" y="6858"/>
                  </a:cubicBezTo>
                  <a:cubicBezTo>
                    <a:pt x="10213" y="6858"/>
                    <a:pt x="10118" y="6864"/>
                    <a:pt x="10041" y="6871"/>
                  </a:cubicBezTo>
                  <a:cubicBezTo>
                    <a:pt x="10346" y="6810"/>
                    <a:pt x="10894" y="6643"/>
                    <a:pt x="10787" y="6140"/>
                  </a:cubicBezTo>
                  <a:cubicBezTo>
                    <a:pt x="10736" y="5895"/>
                    <a:pt x="10451" y="5818"/>
                    <a:pt x="10113" y="5818"/>
                  </a:cubicBezTo>
                  <a:cubicBezTo>
                    <a:pt x="9548" y="5818"/>
                    <a:pt x="8837" y="6033"/>
                    <a:pt x="8837" y="6033"/>
                  </a:cubicBezTo>
                  <a:cubicBezTo>
                    <a:pt x="8837" y="6033"/>
                    <a:pt x="7178" y="6305"/>
                    <a:pt x="5666" y="6305"/>
                  </a:cubicBezTo>
                  <a:cubicBezTo>
                    <a:pt x="4776" y="6305"/>
                    <a:pt x="3938" y="6211"/>
                    <a:pt x="3520" y="5912"/>
                  </a:cubicBezTo>
                  <a:cubicBezTo>
                    <a:pt x="2743" y="5333"/>
                    <a:pt x="4236" y="2575"/>
                    <a:pt x="5181" y="1036"/>
                  </a:cubicBezTo>
                  <a:cubicBezTo>
                    <a:pt x="4632" y="853"/>
                    <a:pt x="4175" y="488"/>
                    <a:pt x="38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4944843" y="2772525"/>
              <a:ext cx="408538" cy="610595"/>
            </a:xfrm>
            <a:custGeom>
              <a:avLst/>
              <a:gdLst/>
              <a:ahLst/>
              <a:cxnLst/>
              <a:rect l="l" t="t" r="r" b="b"/>
              <a:pathLst>
                <a:path w="7390" h="11045" extrusionOk="0">
                  <a:moveTo>
                    <a:pt x="5226" y="0"/>
                  </a:moveTo>
                  <a:cubicBezTo>
                    <a:pt x="3322" y="762"/>
                    <a:pt x="1" y="2667"/>
                    <a:pt x="351" y="6521"/>
                  </a:cubicBezTo>
                  <a:cubicBezTo>
                    <a:pt x="726" y="10535"/>
                    <a:pt x="4037" y="11044"/>
                    <a:pt x="5694" y="11044"/>
                  </a:cubicBezTo>
                  <a:cubicBezTo>
                    <a:pt x="6256" y="11044"/>
                    <a:pt x="6628" y="10985"/>
                    <a:pt x="6628" y="10985"/>
                  </a:cubicBezTo>
                  <a:cubicBezTo>
                    <a:pt x="6918" y="8639"/>
                    <a:pt x="7390" y="6217"/>
                    <a:pt x="7390" y="6217"/>
                  </a:cubicBezTo>
                  <a:cubicBezTo>
                    <a:pt x="6384" y="6019"/>
                    <a:pt x="5927" y="5866"/>
                    <a:pt x="5592" y="4693"/>
                  </a:cubicBezTo>
                  <a:cubicBezTo>
                    <a:pt x="5379" y="3977"/>
                    <a:pt x="6278" y="2408"/>
                    <a:pt x="7009" y="1311"/>
                  </a:cubicBezTo>
                  <a:cubicBezTo>
                    <a:pt x="6232" y="1189"/>
                    <a:pt x="5577" y="701"/>
                    <a:pt x="52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5121750" y="3264387"/>
              <a:ext cx="28692" cy="64957"/>
            </a:xfrm>
            <a:custGeom>
              <a:avLst/>
              <a:gdLst/>
              <a:ahLst/>
              <a:cxnLst/>
              <a:rect l="l" t="t" r="r" b="b"/>
              <a:pathLst>
                <a:path w="519" h="1175" extrusionOk="0">
                  <a:moveTo>
                    <a:pt x="225" y="0"/>
                  </a:moveTo>
                  <a:cubicBezTo>
                    <a:pt x="221" y="0"/>
                    <a:pt x="217" y="1"/>
                    <a:pt x="213" y="1"/>
                  </a:cubicBezTo>
                  <a:cubicBezTo>
                    <a:pt x="91" y="16"/>
                    <a:pt x="0" y="275"/>
                    <a:pt x="31" y="611"/>
                  </a:cubicBezTo>
                  <a:cubicBezTo>
                    <a:pt x="45" y="922"/>
                    <a:pt x="175" y="1175"/>
                    <a:pt x="294" y="1175"/>
                  </a:cubicBezTo>
                  <a:cubicBezTo>
                    <a:pt x="298" y="1175"/>
                    <a:pt x="301" y="1175"/>
                    <a:pt x="305" y="1174"/>
                  </a:cubicBezTo>
                  <a:cubicBezTo>
                    <a:pt x="442" y="1174"/>
                    <a:pt x="518" y="900"/>
                    <a:pt x="503" y="565"/>
                  </a:cubicBezTo>
                  <a:cubicBezTo>
                    <a:pt x="473" y="254"/>
                    <a:pt x="357" y="0"/>
                    <a:pt x="225"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5036669" y="3186050"/>
              <a:ext cx="29521" cy="64957"/>
            </a:xfrm>
            <a:custGeom>
              <a:avLst/>
              <a:gdLst/>
              <a:ahLst/>
              <a:cxnLst/>
              <a:rect l="l" t="t" r="r" b="b"/>
              <a:pathLst>
                <a:path w="534" h="1175" extrusionOk="0">
                  <a:moveTo>
                    <a:pt x="239" y="1"/>
                  </a:moveTo>
                  <a:cubicBezTo>
                    <a:pt x="236" y="1"/>
                    <a:pt x="232" y="1"/>
                    <a:pt x="229" y="1"/>
                  </a:cubicBezTo>
                  <a:cubicBezTo>
                    <a:pt x="92" y="1"/>
                    <a:pt x="0" y="275"/>
                    <a:pt x="31" y="595"/>
                  </a:cubicBezTo>
                  <a:cubicBezTo>
                    <a:pt x="60" y="921"/>
                    <a:pt x="176" y="1175"/>
                    <a:pt x="309" y="1175"/>
                  </a:cubicBezTo>
                  <a:cubicBezTo>
                    <a:pt x="312" y="1175"/>
                    <a:pt x="316" y="1175"/>
                    <a:pt x="320" y="1174"/>
                  </a:cubicBezTo>
                  <a:cubicBezTo>
                    <a:pt x="442" y="1159"/>
                    <a:pt x="533" y="885"/>
                    <a:pt x="503" y="565"/>
                  </a:cubicBezTo>
                  <a:cubicBezTo>
                    <a:pt x="488" y="254"/>
                    <a:pt x="358" y="1"/>
                    <a:pt x="239"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5112463" y="3105169"/>
              <a:ext cx="29521" cy="65012"/>
            </a:xfrm>
            <a:custGeom>
              <a:avLst/>
              <a:gdLst/>
              <a:ahLst/>
              <a:cxnLst/>
              <a:rect l="l" t="t" r="r" b="b"/>
              <a:pathLst>
                <a:path w="534" h="1176" extrusionOk="0">
                  <a:moveTo>
                    <a:pt x="225" y="1"/>
                  </a:moveTo>
                  <a:cubicBezTo>
                    <a:pt x="221" y="1"/>
                    <a:pt x="218" y="1"/>
                    <a:pt x="214" y="2"/>
                  </a:cubicBezTo>
                  <a:cubicBezTo>
                    <a:pt x="92" y="17"/>
                    <a:pt x="0" y="276"/>
                    <a:pt x="31" y="611"/>
                  </a:cubicBezTo>
                  <a:cubicBezTo>
                    <a:pt x="61" y="922"/>
                    <a:pt x="177" y="1175"/>
                    <a:pt x="309" y="1175"/>
                  </a:cubicBezTo>
                  <a:cubicBezTo>
                    <a:pt x="313" y="1175"/>
                    <a:pt x="317" y="1175"/>
                    <a:pt x="320" y="1175"/>
                  </a:cubicBezTo>
                  <a:cubicBezTo>
                    <a:pt x="442" y="1159"/>
                    <a:pt x="534" y="900"/>
                    <a:pt x="503" y="565"/>
                  </a:cubicBezTo>
                  <a:cubicBezTo>
                    <a:pt x="488" y="254"/>
                    <a:pt x="358" y="1"/>
                    <a:pt x="225"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5206777" y="3047066"/>
              <a:ext cx="29576" cy="65012"/>
            </a:xfrm>
            <a:custGeom>
              <a:avLst/>
              <a:gdLst/>
              <a:ahLst/>
              <a:cxnLst/>
              <a:rect l="l" t="t" r="r" b="b"/>
              <a:pathLst>
                <a:path w="535" h="1176" extrusionOk="0">
                  <a:moveTo>
                    <a:pt x="239" y="1"/>
                  </a:moveTo>
                  <a:cubicBezTo>
                    <a:pt x="236" y="1"/>
                    <a:pt x="233" y="1"/>
                    <a:pt x="229" y="1"/>
                  </a:cubicBezTo>
                  <a:cubicBezTo>
                    <a:pt x="92" y="17"/>
                    <a:pt x="1" y="276"/>
                    <a:pt x="31" y="611"/>
                  </a:cubicBezTo>
                  <a:cubicBezTo>
                    <a:pt x="61" y="922"/>
                    <a:pt x="177" y="1175"/>
                    <a:pt x="309" y="1175"/>
                  </a:cubicBezTo>
                  <a:cubicBezTo>
                    <a:pt x="313" y="1175"/>
                    <a:pt x="317" y="1175"/>
                    <a:pt x="321" y="1174"/>
                  </a:cubicBezTo>
                  <a:cubicBezTo>
                    <a:pt x="443" y="1159"/>
                    <a:pt x="534" y="900"/>
                    <a:pt x="504" y="565"/>
                  </a:cubicBezTo>
                  <a:cubicBezTo>
                    <a:pt x="489" y="268"/>
                    <a:pt x="359" y="1"/>
                    <a:pt x="239"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5136898" y="2978900"/>
              <a:ext cx="29521" cy="65731"/>
            </a:xfrm>
            <a:custGeom>
              <a:avLst/>
              <a:gdLst/>
              <a:ahLst/>
              <a:cxnLst/>
              <a:rect l="l" t="t" r="r" b="b"/>
              <a:pathLst>
                <a:path w="534" h="1189" extrusionOk="0">
                  <a:moveTo>
                    <a:pt x="214" y="0"/>
                  </a:moveTo>
                  <a:cubicBezTo>
                    <a:pt x="92" y="15"/>
                    <a:pt x="0" y="290"/>
                    <a:pt x="31" y="610"/>
                  </a:cubicBezTo>
                  <a:cubicBezTo>
                    <a:pt x="46" y="945"/>
                    <a:pt x="183" y="1189"/>
                    <a:pt x="320" y="1189"/>
                  </a:cubicBezTo>
                  <a:cubicBezTo>
                    <a:pt x="442" y="1173"/>
                    <a:pt x="534" y="899"/>
                    <a:pt x="503" y="579"/>
                  </a:cubicBezTo>
                  <a:cubicBezTo>
                    <a:pt x="473" y="259"/>
                    <a:pt x="351"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5025723" y="3036119"/>
              <a:ext cx="28692" cy="65012"/>
            </a:xfrm>
            <a:custGeom>
              <a:avLst/>
              <a:gdLst/>
              <a:ahLst/>
              <a:cxnLst/>
              <a:rect l="l" t="t" r="r" b="b"/>
              <a:pathLst>
                <a:path w="519" h="1176" extrusionOk="0">
                  <a:moveTo>
                    <a:pt x="223" y="1"/>
                  </a:moveTo>
                  <a:cubicBezTo>
                    <a:pt x="220" y="1"/>
                    <a:pt x="217" y="1"/>
                    <a:pt x="213" y="1"/>
                  </a:cubicBezTo>
                  <a:cubicBezTo>
                    <a:pt x="92" y="16"/>
                    <a:pt x="0" y="275"/>
                    <a:pt x="15" y="611"/>
                  </a:cubicBezTo>
                  <a:cubicBezTo>
                    <a:pt x="45" y="922"/>
                    <a:pt x="175" y="1175"/>
                    <a:pt x="295" y="1175"/>
                  </a:cubicBezTo>
                  <a:cubicBezTo>
                    <a:pt x="298" y="1175"/>
                    <a:pt x="301" y="1175"/>
                    <a:pt x="305" y="1174"/>
                  </a:cubicBezTo>
                  <a:cubicBezTo>
                    <a:pt x="442" y="1174"/>
                    <a:pt x="518" y="900"/>
                    <a:pt x="503" y="580"/>
                  </a:cubicBezTo>
                  <a:cubicBezTo>
                    <a:pt x="473" y="269"/>
                    <a:pt x="343" y="1"/>
                    <a:pt x="223"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5216894" y="2882043"/>
              <a:ext cx="28692" cy="64902"/>
            </a:xfrm>
            <a:custGeom>
              <a:avLst/>
              <a:gdLst/>
              <a:ahLst/>
              <a:cxnLst/>
              <a:rect l="l" t="t" r="r" b="b"/>
              <a:pathLst>
                <a:path w="519" h="1174" extrusionOk="0">
                  <a:moveTo>
                    <a:pt x="214" y="0"/>
                  </a:moveTo>
                  <a:cubicBezTo>
                    <a:pt x="77" y="15"/>
                    <a:pt x="1" y="274"/>
                    <a:pt x="16" y="610"/>
                  </a:cubicBezTo>
                  <a:cubicBezTo>
                    <a:pt x="46" y="920"/>
                    <a:pt x="176" y="1174"/>
                    <a:pt x="295" y="1174"/>
                  </a:cubicBezTo>
                  <a:cubicBezTo>
                    <a:pt x="299" y="1174"/>
                    <a:pt x="302" y="1174"/>
                    <a:pt x="305" y="1173"/>
                  </a:cubicBezTo>
                  <a:cubicBezTo>
                    <a:pt x="427" y="1173"/>
                    <a:pt x="519" y="899"/>
                    <a:pt x="503" y="579"/>
                  </a:cubicBezTo>
                  <a:cubicBezTo>
                    <a:pt x="473" y="259"/>
                    <a:pt x="336" y="0"/>
                    <a:pt x="214"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5078795" y="2881987"/>
              <a:ext cx="29521" cy="64957"/>
            </a:xfrm>
            <a:custGeom>
              <a:avLst/>
              <a:gdLst/>
              <a:ahLst/>
              <a:cxnLst/>
              <a:rect l="l" t="t" r="r" b="b"/>
              <a:pathLst>
                <a:path w="534" h="1175" extrusionOk="0">
                  <a:moveTo>
                    <a:pt x="225" y="0"/>
                  </a:moveTo>
                  <a:cubicBezTo>
                    <a:pt x="221" y="0"/>
                    <a:pt x="217" y="1"/>
                    <a:pt x="213" y="1"/>
                  </a:cubicBezTo>
                  <a:cubicBezTo>
                    <a:pt x="91" y="16"/>
                    <a:pt x="0" y="275"/>
                    <a:pt x="30" y="611"/>
                  </a:cubicBezTo>
                  <a:cubicBezTo>
                    <a:pt x="60" y="921"/>
                    <a:pt x="176" y="1175"/>
                    <a:pt x="308" y="1175"/>
                  </a:cubicBezTo>
                  <a:cubicBezTo>
                    <a:pt x="312" y="1175"/>
                    <a:pt x="316" y="1175"/>
                    <a:pt x="320" y="1174"/>
                  </a:cubicBezTo>
                  <a:cubicBezTo>
                    <a:pt x="442" y="1174"/>
                    <a:pt x="533" y="900"/>
                    <a:pt x="503" y="580"/>
                  </a:cubicBezTo>
                  <a:cubicBezTo>
                    <a:pt x="473" y="254"/>
                    <a:pt x="357" y="0"/>
                    <a:pt x="225" y="0"/>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5158791" y="2825542"/>
              <a:ext cx="28692" cy="65012"/>
            </a:xfrm>
            <a:custGeom>
              <a:avLst/>
              <a:gdLst/>
              <a:ahLst/>
              <a:cxnLst/>
              <a:rect l="l" t="t" r="r" b="b"/>
              <a:pathLst>
                <a:path w="519" h="1176" extrusionOk="0">
                  <a:moveTo>
                    <a:pt x="224" y="1"/>
                  </a:moveTo>
                  <a:cubicBezTo>
                    <a:pt x="221" y="1"/>
                    <a:pt x="217" y="1"/>
                    <a:pt x="214" y="1"/>
                  </a:cubicBezTo>
                  <a:cubicBezTo>
                    <a:pt x="92" y="17"/>
                    <a:pt x="0" y="276"/>
                    <a:pt x="31" y="611"/>
                  </a:cubicBezTo>
                  <a:cubicBezTo>
                    <a:pt x="46" y="922"/>
                    <a:pt x="176" y="1175"/>
                    <a:pt x="295" y="1175"/>
                  </a:cubicBezTo>
                  <a:cubicBezTo>
                    <a:pt x="298" y="1175"/>
                    <a:pt x="302" y="1175"/>
                    <a:pt x="305" y="1174"/>
                  </a:cubicBezTo>
                  <a:cubicBezTo>
                    <a:pt x="442" y="1159"/>
                    <a:pt x="518" y="900"/>
                    <a:pt x="503" y="565"/>
                  </a:cubicBezTo>
                  <a:cubicBezTo>
                    <a:pt x="474" y="254"/>
                    <a:pt x="343" y="1"/>
                    <a:pt x="224" y="1"/>
                  </a:cubicBezTo>
                  <a:close/>
                </a:path>
              </a:pathLst>
            </a:custGeom>
            <a:solidFill>
              <a:srgbClr val="FF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842761" y="2940975"/>
              <a:ext cx="139865" cy="548402"/>
            </a:xfrm>
            <a:custGeom>
              <a:avLst/>
              <a:gdLst/>
              <a:ahLst/>
              <a:cxnLst/>
              <a:rect l="l" t="t" r="r" b="b"/>
              <a:pathLst>
                <a:path w="2530" h="9920" extrusionOk="0">
                  <a:moveTo>
                    <a:pt x="198" y="1"/>
                  </a:moveTo>
                  <a:lnTo>
                    <a:pt x="0" y="46"/>
                  </a:lnTo>
                  <a:lnTo>
                    <a:pt x="2331" y="9919"/>
                  </a:lnTo>
                  <a:lnTo>
                    <a:pt x="2529" y="9873"/>
                  </a:lnTo>
                  <a:lnTo>
                    <a:pt x="1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5394963" y="2189831"/>
              <a:ext cx="81652" cy="30571"/>
            </a:xfrm>
            <a:custGeom>
              <a:avLst/>
              <a:gdLst/>
              <a:ahLst/>
              <a:cxnLst/>
              <a:rect l="l" t="t" r="r" b="b"/>
              <a:pathLst>
                <a:path w="1477" h="553" extrusionOk="0">
                  <a:moveTo>
                    <a:pt x="1313" y="1"/>
                  </a:moveTo>
                  <a:cubicBezTo>
                    <a:pt x="1285" y="1"/>
                    <a:pt x="1255" y="13"/>
                    <a:pt x="1229" y="43"/>
                  </a:cubicBezTo>
                  <a:cubicBezTo>
                    <a:pt x="1103" y="219"/>
                    <a:pt x="908" y="312"/>
                    <a:pt x="710" y="312"/>
                  </a:cubicBezTo>
                  <a:cubicBezTo>
                    <a:pt x="548" y="312"/>
                    <a:pt x="384" y="249"/>
                    <a:pt x="254" y="119"/>
                  </a:cubicBezTo>
                  <a:cubicBezTo>
                    <a:pt x="232" y="101"/>
                    <a:pt x="208" y="93"/>
                    <a:pt x="184" y="93"/>
                  </a:cubicBezTo>
                  <a:cubicBezTo>
                    <a:pt x="90" y="93"/>
                    <a:pt x="1" y="214"/>
                    <a:pt x="86" y="287"/>
                  </a:cubicBezTo>
                  <a:cubicBezTo>
                    <a:pt x="257" y="465"/>
                    <a:pt x="484" y="553"/>
                    <a:pt x="710" y="553"/>
                  </a:cubicBezTo>
                  <a:cubicBezTo>
                    <a:pt x="969" y="553"/>
                    <a:pt x="1226" y="438"/>
                    <a:pt x="1396" y="211"/>
                  </a:cubicBezTo>
                  <a:cubicBezTo>
                    <a:pt x="1477" y="119"/>
                    <a:pt x="1401" y="1"/>
                    <a:pt x="1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5351123" y="2099441"/>
              <a:ext cx="174361" cy="66726"/>
            </a:xfrm>
            <a:custGeom>
              <a:avLst/>
              <a:gdLst/>
              <a:ahLst/>
              <a:cxnLst/>
              <a:rect l="l" t="t" r="r" b="b"/>
              <a:pathLst>
                <a:path w="3154" h="1207" extrusionOk="0">
                  <a:moveTo>
                    <a:pt x="1407" y="1"/>
                  </a:moveTo>
                  <a:cubicBezTo>
                    <a:pt x="1348" y="1"/>
                    <a:pt x="1290" y="40"/>
                    <a:pt x="1290" y="109"/>
                  </a:cubicBezTo>
                  <a:cubicBezTo>
                    <a:pt x="1246" y="577"/>
                    <a:pt x="1038" y="939"/>
                    <a:pt x="680" y="939"/>
                  </a:cubicBezTo>
                  <a:cubicBezTo>
                    <a:pt x="548" y="939"/>
                    <a:pt x="396" y="890"/>
                    <a:pt x="224" y="779"/>
                  </a:cubicBezTo>
                  <a:cubicBezTo>
                    <a:pt x="200" y="763"/>
                    <a:pt x="178" y="757"/>
                    <a:pt x="157" y="757"/>
                  </a:cubicBezTo>
                  <a:cubicBezTo>
                    <a:pt x="57" y="757"/>
                    <a:pt x="1" y="914"/>
                    <a:pt x="102" y="977"/>
                  </a:cubicBezTo>
                  <a:cubicBezTo>
                    <a:pt x="317" y="1118"/>
                    <a:pt x="515" y="1181"/>
                    <a:pt x="690" y="1181"/>
                  </a:cubicBezTo>
                  <a:cubicBezTo>
                    <a:pt x="1046" y="1181"/>
                    <a:pt x="1309" y="919"/>
                    <a:pt x="1438" y="519"/>
                  </a:cubicBezTo>
                  <a:lnTo>
                    <a:pt x="1438" y="519"/>
                  </a:lnTo>
                  <a:cubicBezTo>
                    <a:pt x="1608" y="878"/>
                    <a:pt x="1863" y="1207"/>
                    <a:pt x="2284" y="1207"/>
                  </a:cubicBezTo>
                  <a:cubicBezTo>
                    <a:pt x="2298" y="1207"/>
                    <a:pt x="2312" y="1206"/>
                    <a:pt x="2326" y="1206"/>
                  </a:cubicBezTo>
                  <a:cubicBezTo>
                    <a:pt x="2616" y="1160"/>
                    <a:pt x="2890" y="1023"/>
                    <a:pt x="3073" y="810"/>
                  </a:cubicBezTo>
                  <a:cubicBezTo>
                    <a:pt x="3153" y="718"/>
                    <a:pt x="3078" y="600"/>
                    <a:pt x="2990" y="600"/>
                  </a:cubicBezTo>
                  <a:cubicBezTo>
                    <a:pt x="2961" y="600"/>
                    <a:pt x="2931" y="612"/>
                    <a:pt x="2905" y="642"/>
                  </a:cubicBezTo>
                  <a:cubicBezTo>
                    <a:pt x="2799" y="749"/>
                    <a:pt x="2677" y="840"/>
                    <a:pt x="2524" y="901"/>
                  </a:cubicBezTo>
                  <a:cubicBezTo>
                    <a:pt x="2436" y="939"/>
                    <a:pt x="2354" y="957"/>
                    <a:pt x="2278" y="957"/>
                  </a:cubicBezTo>
                  <a:cubicBezTo>
                    <a:pt x="1873" y="957"/>
                    <a:pt x="1647" y="463"/>
                    <a:pt x="1519" y="78"/>
                  </a:cubicBezTo>
                  <a:cubicBezTo>
                    <a:pt x="1499" y="25"/>
                    <a:pt x="1452" y="1"/>
                    <a:pt x="14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5360742" y="2045926"/>
              <a:ext cx="165350" cy="68827"/>
            </a:xfrm>
            <a:custGeom>
              <a:avLst/>
              <a:gdLst/>
              <a:ahLst/>
              <a:cxnLst/>
              <a:rect l="l" t="t" r="r" b="b"/>
              <a:pathLst>
                <a:path w="2991" h="1245" extrusionOk="0">
                  <a:moveTo>
                    <a:pt x="1611" y="1"/>
                  </a:moveTo>
                  <a:cubicBezTo>
                    <a:pt x="873" y="1"/>
                    <a:pt x="1" y="147"/>
                    <a:pt x="65" y="361"/>
                  </a:cubicBezTo>
                  <a:cubicBezTo>
                    <a:pt x="156" y="665"/>
                    <a:pt x="1208" y="1244"/>
                    <a:pt x="1208" y="1244"/>
                  </a:cubicBezTo>
                  <a:cubicBezTo>
                    <a:pt x="1208" y="1244"/>
                    <a:pt x="2990" y="269"/>
                    <a:pt x="2396" y="86"/>
                  </a:cubicBezTo>
                  <a:cubicBezTo>
                    <a:pt x="2214" y="27"/>
                    <a:pt x="1925" y="1"/>
                    <a:pt x="16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4632600" y="2256116"/>
              <a:ext cx="216873" cy="44834"/>
            </a:xfrm>
            <a:custGeom>
              <a:avLst/>
              <a:gdLst/>
              <a:ahLst/>
              <a:cxnLst/>
              <a:rect l="l" t="t" r="r" b="b"/>
              <a:pathLst>
                <a:path w="3923" h="811" extrusionOk="0">
                  <a:moveTo>
                    <a:pt x="119" y="1"/>
                  </a:moveTo>
                  <a:cubicBezTo>
                    <a:pt x="37" y="1"/>
                    <a:pt x="1" y="125"/>
                    <a:pt x="87" y="139"/>
                  </a:cubicBezTo>
                  <a:lnTo>
                    <a:pt x="3790" y="809"/>
                  </a:lnTo>
                  <a:cubicBezTo>
                    <a:pt x="3795" y="810"/>
                    <a:pt x="3799" y="811"/>
                    <a:pt x="3804" y="811"/>
                  </a:cubicBezTo>
                  <a:cubicBezTo>
                    <a:pt x="3886" y="811"/>
                    <a:pt x="3922" y="687"/>
                    <a:pt x="3835" y="672"/>
                  </a:cubicBezTo>
                  <a:lnTo>
                    <a:pt x="133" y="2"/>
                  </a:lnTo>
                  <a:cubicBezTo>
                    <a:pt x="128" y="1"/>
                    <a:pt x="124"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4640782" y="2322734"/>
              <a:ext cx="195479" cy="32893"/>
            </a:xfrm>
            <a:custGeom>
              <a:avLst/>
              <a:gdLst/>
              <a:ahLst/>
              <a:cxnLst/>
              <a:rect l="l" t="t" r="r" b="b"/>
              <a:pathLst>
                <a:path w="3536" h="595" extrusionOk="0">
                  <a:moveTo>
                    <a:pt x="3444" y="1"/>
                  </a:moveTo>
                  <a:lnTo>
                    <a:pt x="92" y="442"/>
                  </a:lnTo>
                  <a:cubicBezTo>
                    <a:pt x="0" y="458"/>
                    <a:pt x="0" y="595"/>
                    <a:pt x="92" y="595"/>
                  </a:cubicBezTo>
                  <a:lnTo>
                    <a:pt x="3444" y="153"/>
                  </a:lnTo>
                  <a:cubicBezTo>
                    <a:pt x="3535" y="138"/>
                    <a:pt x="3535" y="1"/>
                    <a:pt x="34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4656427" y="2367956"/>
              <a:ext cx="206370" cy="71314"/>
            </a:xfrm>
            <a:custGeom>
              <a:avLst/>
              <a:gdLst/>
              <a:ahLst/>
              <a:cxnLst/>
              <a:rect l="l" t="t" r="r" b="b"/>
              <a:pathLst>
                <a:path w="3733" h="1290" extrusionOk="0">
                  <a:moveTo>
                    <a:pt x="3643" y="1"/>
                  </a:moveTo>
                  <a:cubicBezTo>
                    <a:pt x="3635" y="1"/>
                    <a:pt x="3627" y="2"/>
                    <a:pt x="3618" y="5"/>
                  </a:cubicBezTo>
                  <a:cubicBezTo>
                    <a:pt x="2460" y="432"/>
                    <a:pt x="1256" y="767"/>
                    <a:pt x="83" y="1148"/>
                  </a:cubicBezTo>
                  <a:cubicBezTo>
                    <a:pt x="1" y="1175"/>
                    <a:pt x="30" y="1289"/>
                    <a:pt x="92" y="1289"/>
                  </a:cubicBezTo>
                  <a:cubicBezTo>
                    <a:pt x="99" y="1289"/>
                    <a:pt x="106" y="1288"/>
                    <a:pt x="113" y="1285"/>
                  </a:cubicBezTo>
                  <a:cubicBezTo>
                    <a:pt x="1302" y="904"/>
                    <a:pt x="2506" y="569"/>
                    <a:pt x="3663" y="142"/>
                  </a:cubicBezTo>
                  <a:cubicBezTo>
                    <a:pt x="3732" y="115"/>
                    <a:pt x="3714" y="1"/>
                    <a:pt x="36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6053834" y="2132114"/>
              <a:ext cx="207088" cy="75516"/>
            </a:xfrm>
            <a:custGeom>
              <a:avLst/>
              <a:gdLst/>
              <a:ahLst/>
              <a:cxnLst/>
              <a:rect l="l" t="t" r="r" b="b"/>
              <a:pathLst>
                <a:path w="3746" h="1366" extrusionOk="0">
                  <a:moveTo>
                    <a:pt x="3658" y="1"/>
                  </a:moveTo>
                  <a:cubicBezTo>
                    <a:pt x="3650" y="1"/>
                    <a:pt x="3641" y="2"/>
                    <a:pt x="3632" y="5"/>
                  </a:cubicBezTo>
                  <a:lnTo>
                    <a:pt x="82" y="1224"/>
                  </a:lnTo>
                  <a:cubicBezTo>
                    <a:pt x="0" y="1252"/>
                    <a:pt x="17" y="1366"/>
                    <a:pt x="88" y="1366"/>
                  </a:cubicBezTo>
                  <a:cubicBezTo>
                    <a:pt x="95" y="1366"/>
                    <a:pt x="104" y="1364"/>
                    <a:pt x="113" y="1361"/>
                  </a:cubicBezTo>
                  <a:lnTo>
                    <a:pt x="98" y="1361"/>
                  </a:lnTo>
                  <a:lnTo>
                    <a:pt x="3663" y="142"/>
                  </a:lnTo>
                  <a:cubicBezTo>
                    <a:pt x="3745" y="115"/>
                    <a:pt x="3729" y="1"/>
                    <a:pt x="3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6070972" y="2223333"/>
              <a:ext cx="196308" cy="12715"/>
            </a:xfrm>
            <a:custGeom>
              <a:avLst/>
              <a:gdLst/>
              <a:ahLst/>
              <a:cxnLst/>
              <a:rect l="l" t="t" r="r" b="b"/>
              <a:pathLst>
                <a:path w="3551" h="230" extrusionOk="0">
                  <a:moveTo>
                    <a:pt x="3460" y="1"/>
                  </a:moveTo>
                  <a:lnTo>
                    <a:pt x="92" y="77"/>
                  </a:lnTo>
                  <a:cubicBezTo>
                    <a:pt x="1" y="92"/>
                    <a:pt x="1" y="214"/>
                    <a:pt x="92" y="229"/>
                  </a:cubicBezTo>
                  <a:lnTo>
                    <a:pt x="3460" y="153"/>
                  </a:lnTo>
                  <a:cubicBezTo>
                    <a:pt x="3551" y="138"/>
                    <a:pt x="3551" y="16"/>
                    <a:pt x="3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6050185" y="2276350"/>
              <a:ext cx="214386" cy="40633"/>
            </a:xfrm>
            <a:custGeom>
              <a:avLst/>
              <a:gdLst/>
              <a:ahLst/>
              <a:cxnLst/>
              <a:rect l="l" t="t" r="r" b="b"/>
              <a:pathLst>
                <a:path w="3878" h="735" extrusionOk="0">
                  <a:moveTo>
                    <a:pt x="106" y="0"/>
                  </a:moveTo>
                  <a:cubicBezTo>
                    <a:pt x="37" y="0"/>
                    <a:pt x="1" y="124"/>
                    <a:pt x="87" y="139"/>
                  </a:cubicBezTo>
                  <a:cubicBezTo>
                    <a:pt x="1306" y="382"/>
                    <a:pt x="2540" y="535"/>
                    <a:pt x="3759" y="733"/>
                  </a:cubicBezTo>
                  <a:cubicBezTo>
                    <a:pt x="3764" y="734"/>
                    <a:pt x="3769" y="734"/>
                    <a:pt x="3773" y="734"/>
                  </a:cubicBezTo>
                  <a:cubicBezTo>
                    <a:pt x="3854" y="734"/>
                    <a:pt x="3877" y="610"/>
                    <a:pt x="3805" y="596"/>
                  </a:cubicBezTo>
                  <a:cubicBezTo>
                    <a:pt x="2571" y="413"/>
                    <a:pt x="1337" y="245"/>
                    <a:pt x="118" y="2"/>
                  </a:cubicBezTo>
                  <a:cubicBezTo>
                    <a:pt x="114" y="1"/>
                    <a:pt x="110" y="0"/>
                    <a:pt x="1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4987798" y="2017621"/>
              <a:ext cx="142021" cy="119908"/>
            </a:xfrm>
            <a:custGeom>
              <a:avLst/>
              <a:gdLst/>
              <a:ahLst/>
              <a:cxnLst/>
              <a:rect l="l" t="t" r="r" b="b"/>
              <a:pathLst>
                <a:path w="2569" h="2169" extrusionOk="0">
                  <a:moveTo>
                    <a:pt x="1441" y="1"/>
                  </a:moveTo>
                  <a:cubicBezTo>
                    <a:pt x="1413" y="1"/>
                    <a:pt x="1385" y="2"/>
                    <a:pt x="1357" y="4"/>
                  </a:cubicBezTo>
                  <a:cubicBezTo>
                    <a:pt x="397" y="80"/>
                    <a:pt x="1" y="1284"/>
                    <a:pt x="732" y="1909"/>
                  </a:cubicBezTo>
                  <a:cubicBezTo>
                    <a:pt x="943" y="2089"/>
                    <a:pt x="1187" y="2169"/>
                    <a:pt x="1425" y="2169"/>
                  </a:cubicBezTo>
                  <a:cubicBezTo>
                    <a:pt x="2013" y="2169"/>
                    <a:pt x="2569" y="1682"/>
                    <a:pt x="2514" y="1010"/>
                  </a:cubicBezTo>
                  <a:cubicBezTo>
                    <a:pt x="2471" y="429"/>
                    <a:pt x="1999" y="1"/>
                    <a:pt x="14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5693660" y="1964603"/>
              <a:ext cx="140639" cy="119687"/>
            </a:xfrm>
            <a:custGeom>
              <a:avLst/>
              <a:gdLst/>
              <a:ahLst/>
              <a:cxnLst/>
              <a:rect l="l" t="t" r="r" b="b"/>
              <a:pathLst>
                <a:path w="2544" h="2165" extrusionOk="0">
                  <a:moveTo>
                    <a:pt x="1112" y="1"/>
                  </a:moveTo>
                  <a:cubicBezTo>
                    <a:pt x="1087" y="1"/>
                    <a:pt x="1062" y="2"/>
                    <a:pt x="1036" y="3"/>
                  </a:cubicBezTo>
                  <a:cubicBezTo>
                    <a:pt x="442" y="49"/>
                    <a:pt x="0" y="567"/>
                    <a:pt x="46" y="1176"/>
                  </a:cubicBezTo>
                  <a:cubicBezTo>
                    <a:pt x="85" y="1784"/>
                    <a:pt x="597" y="2164"/>
                    <a:pt x="1123" y="2164"/>
                  </a:cubicBezTo>
                  <a:cubicBezTo>
                    <a:pt x="1415" y="2164"/>
                    <a:pt x="1712" y="2047"/>
                    <a:pt x="1935" y="1786"/>
                  </a:cubicBezTo>
                  <a:cubicBezTo>
                    <a:pt x="2543" y="1074"/>
                    <a:pt x="2025" y="1"/>
                    <a:pt x="1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6053281" y="2328649"/>
              <a:ext cx="231689" cy="245123"/>
            </a:xfrm>
            <a:custGeom>
              <a:avLst/>
              <a:gdLst/>
              <a:ahLst/>
              <a:cxnLst/>
              <a:rect l="l" t="t" r="r" b="b"/>
              <a:pathLst>
                <a:path w="4191" h="4434" extrusionOk="0">
                  <a:moveTo>
                    <a:pt x="138" y="0"/>
                  </a:moveTo>
                  <a:lnTo>
                    <a:pt x="1" y="122"/>
                  </a:lnTo>
                  <a:lnTo>
                    <a:pt x="4054" y="4434"/>
                  </a:lnTo>
                  <a:lnTo>
                    <a:pt x="4191" y="4297"/>
                  </a:lnTo>
                  <a:lnTo>
                    <a:pt x="1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5173109" y="3076587"/>
              <a:ext cx="106198" cy="299078"/>
            </a:xfrm>
            <a:custGeom>
              <a:avLst/>
              <a:gdLst/>
              <a:ahLst/>
              <a:cxnLst/>
              <a:rect l="l" t="t" r="r" b="b"/>
              <a:pathLst>
                <a:path w="1921" h="5410" extrusionOk="0">
                  <a:moveTo>
                    <a:pt x="1783" y="1"/>
                  </a:moveTo>
                  <a:cubicBezTo>
                    <a:pt x="275" y="1722"/>
                    <a:pt x="0" y="5242"/>
                    <a:pt x="0" y="5394"/>
                  </a:cubicBezTo>
                  <a:lnTo>
                    <a:pt x="183" y="5409"/>
                  </a:lnTo>
                  <a:cubicBezTo>
                    <a:pt x="183" y="5364"/>
                    <a:pt x="473" y="1798"/>
                    <a:pt x="1920" y="122"/>
                  </a:cubicBezTo>
                  <a:lnTo>
                    <a:pt x="17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5244701" y="3116171"/>
              <a:ext cx="102825" cy="39638"/>
            </a:xfrm>
            <a:custGeom>
              <a:avLst/>
              <a:gdLst/>
              <a:ahLst/>
              <a:cxnLst/>
              <a:rect l="l" t="t" r="r" b="b"/>
              <a:pathLst>
                <a:path w="1860" h="717" extrusionOk="0">
                  <a:moveTo>
                    <a:pt x="77" y="1"/>
                  </a:moveTo>
                  <a:lnTo>
                    <a:pt x="0" y="183"/>
                  </a:lnTo>
                  <a:cubicBezTo>
                    <a:pt x="61" y="214"/>
                    <a:pt x="1448" y="686"/>
                    <a:pt x="1844" y="717"/>
                  </a:cubicBezTo>
                  <a:lnTo>
                    <a:pt x="1859" y="534"/>
                  </a:lnTo>
                  <a:cubicBezTo>
                    <a:pt x="1494" y="488"/>
                    <a:pt x="77" y="1"/>
                    <a:pt x="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5216064" y="3184391"/>
              <a:ext cx="118802" cy="33778"/>
            </a:xfrm>
            <a:custGeom>
              <a:avLst/>
              <a:gdLst/>
              <a:ahLst/>
              <a:cxnLst/>
              <a:rect l="l" t="t" r="r" b="b"/>
              <a:pathLst>
                <a:path w="2149" h="611" extrusionOk="0">
                  <a:moveTo>
                    <a:pt x="46" y="1"/>
                  </a:moveTo>
                  <a:lnTo>
                    <a:pt x="0" y="184"/>
                  </a:lnTo>
                  <a:lnTo>
                    <a:pt x="2118" y="610"/>
                  </a:lnTo>
                  <a:lnTo>
                    <a:pt x="2149" y="427"/>
                  </a:lnTo>
                  <a:lnTo>
                    <a:pt x="4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5197544" y="3247581"/>
              <a:ext cx="129748" cy="33722"/>
            </a:xfrm>
            <a:custGeom>
              <a:avLst/>
              <a:gdLst/>
              <a:ahLst/>
              <a:cxnLst/>
              <a:rect l="l" t="t" r="r" b="b"/>
              <a:pathLst>
                <a:path w="2347" h="610" extrusionOk="0">
                  <a:moveTo>
                    <a:pt x="31" y="0"/>
                  </a:moveTo>
                  <a:lnTo>
                    <a:pt x="0" y="183"/>
                  </a:lnTo>
                  <a:lnTo>
                    <a:pt x="2301" y="610"/>
                  </a:lnTo>
                  <a:lnTo>
                    <a:pt x="2347" y="412"/>
                  </a:lnTo>
                  <a:lnTo>
                    <a:pt x="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5184884" y="3315801"/>
              <a:ext cx="128919" cy="27862"/>
            </a:xfrm>
            <a:custGeom>
              <a:avLst/>
              <a:gdLst/>
              <a:ahLst/>
              <a:cxnLst/>
              <a:rect l="l" t="t" r="r" b="b"/>
              <a:pathLst>
                <a:path w="2332" h="504" extrusionOk="0">
                  <a:moveTo>
                    <a:pt x="16" y="1"/>
                  </a:moveTo>
                  <a:lnTo>
                    <a:pt x="1" y="183"/>
                  </a:lnTo>
                  <a:lnTo>
                    <a:pt x="2301" y="503"/>
                  </a:lnTo>
                  <a:lnTo>
                    <a:pt x="2332" y="305"/>
                  </a:lnTo>
                  <a:lnTo>
                    <a:pt x="1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5226181" y="2842459"/>
              <a:ext cx="127205" cy="278845"/>
            </a:xfrm>
            <a:custGeom>
              <a:avLst/>
              <a:gdLst/>
              <a:ahLst/>
              <a:cxnLst/>
              <a:rect l="l" t="t" r="r" b="b"/>
              <a:pathLst>
                <a:path w="2301" h="5044" extrusionOk="0">
                  <a:moveTo>
                    <a:pt x="1829" y="0"/>
                  </a:moveTo>
                  <a:cubicBezTo>
                    <a:pt x="1752" y="91"/>
                    <a:pt x="0" y="2422"/>
                    <a:pt x="412" y="3687"/>
                  </a:cubicBezTo>
                  <a:cubicBezTo>
                    <a:pt x="823" y="4952"/>
                    <a:pt x="2270" y="5043"/>
                    <a:pt x="2286" y="5043"/>
                  </a:cubicBezTo>
                  <a:lnTo>
                    <a:pt x="2301" y="4860"/>
                  </a:lnTo>
                  <a:cubicBezTo>
                    <a:pt x="2286" y="4845"/>
                    <a:pt x="960" y="4784"/>
                    <a:pt x="595" y="3626"/>
                  </a:cubicBezTo>
                  <a:cubicBezTo>
                    <a:pt x="214" y="2468"/>
                    <a:pt x="1966" y="137"/>
                    <a:pt x="1981" y="107"/>
                  </a:cubicBezTo>
                  <a:lnTo>
                    <a:pt x="182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5951393" y="2625138"/>
              <a:ext cx="260325" cy="269557"/>
            </a:xfrm>
            <a:custGeom>
              <a:avLst/>
              <a:gdLst/>
              <a:ahLst/>
              <a:cxnLst/>
              <a:rect l="l" t="t" r="r" b="b"/>
              <a:pathLst>
                <a:path w="4709" h="4876" extrusionOk="0">
                  <a:moveTo>
                    <a:pt x="3218" y="0"/>
                  </a:moveTo>
                  <a:cubicBezTo>
                    <a:pt x="2447" y="0"/>
                    <a:pt x="2592" y="877"/>
                    <a:pt x="2801" y="1519"/>
                  </a:cubicBezTo>
                  <a:lnTo>
                    <a:pt x="2801" y="1519"/>
                  </a:lnTo>
                  <a:cubicBezTo>
                    <a:pt x="2675" y="1292"/>
                    <a:pt x="2505" y="1094"/>
                    <a:pt x="2298" y="1094"/>
                  </a:cubicBezTo>
                  <a:cubicBezTo>
                    <a:pt x="2241" y="1094"/>
                    <a:pt x="2181" y="1109"/>
                    <a:pt x="2118" y="1143"/>
                  </a:cubicBezTo>
                  <a:cubicBezTo>
                    <a:pt x="1509" y="1463"/>
                    <a:pt x="2225" y="2514"/>
                    <a:pt x="2225" y="2514"/>
                  </a:cubicBezTo>
                  <a:cubicBezTo>
                    <a:pt x="2225" y="2514"/>
                    <a:pt x="1786" y="1909"/>
                    <a:pt x="1292" y="1909"/>
                  </a:cubicBezTo>
                  <a:cubicBezTo>
                    <a:pt x="1085" y="1909"/>
                    <a:pt x="869" y="2015"/>
                    <a:pt x="671" y="2316"/>
                  </a:cubicBezTo>
                  <a:cubicBezTo>
                    <a:pt x="0" y="3337"/>
                    <a:pt x="1402" y="4876"/>
                    <a:pt x="1402" y="4876"/>
                  </a:cubicBezTo>
                  <a:cubicBezTo>
                    <a:pt x="4708" y="3748"/>
                    <a:pt x="4465" y="15"/>
                    <a:pt x="3230" y="0"/>
                  </a:cubicBezTo>
                  <a:cubicBezTo>
                    <a:pt x="3226" y="0"/>
                    <a:pt x="3222" y="0"/>
                    <a:pt x="3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descr="24 Trang Thu">
            <a:extLst>
              <a:ext uri="{FF2B5EF4-FFF2-40B4-BE49-F238E27FC236}">
                <a16:creationId xmlns:a16="http://schemas.microsoft.com/office/drawing/2014/main" id="{B8AA4075-ED32-BAA9-6469-0A9CA973038D}"/>
              </a:ext>
            </a:extLst>
          </p:cNvPr>
          <p:cNvSpPr txBox="1"/>
          <p:nvPr/>
        </p:nvSpPr>
        <p:spPr>
          <a:xfrm>
            <a:off x="2677588" y="1476916"/>
            <a:ext cx="6624446" cy="2554545"/>
          </a:xfrm>
          <a:prstGeom prst="rect">
            <a:avLst/>
          </a:prstGeom>
          <a:noFill/>
        </p:spPr>
        <p:txBody>
          <a:bodyPr wrap="square" rtlCol="0">
            <a:spAutoFit/>
          </a:bodyPr>
          <a:lstStyle/>
          <a:p>
            <a:pPr algn="ctr"/>
            <a:endParaRPr lang="vi-VN" sz="4000" b="1">
              <a:solidFill>
                <a:schemeClr val="tx2">
                  <a:lumMod val="75000"/>
                </a:schemeClr>
              </a:solidFill>
              <a:latin typeface="+mj-lt"/>
            </a:endParaRPr>
          </a:p>
          <a:p>
            <a:pPr algn="ctr"/>
            <a:r>
              <a:rPr lang="vi-VN" sz="4000" b="1">
                <a:solidFill>
                  <a:srgbClr val="FF7B4A"/>
                </a:solidFill>
                <a:latin typeface="+mj-lt"/>
              </a:rPr>
              <a:t>MỐI LIÊN HỆ GIỮA LỰC ĐÀN HỒI VÀ ĐỘ BIẾN DẠNG CỦA LÒ XO</a:t>
            </a:r>
          </a:p>
        </p:txBody>
      </p:sp>
      <p:sp>
        <p:nvSpPr>
          <p:cNvPr id="83" name="Google Shape;757;p33" descr="24 Trang Thu">
            <a:extLst>
              <a:ext uri="{FF2B5EF4-FFF2-40B4-BE49-F238E27FC236}">
                <a16:creationId xmlns:a16="http://schemas.microsoft.com/office/drawing/2014/main" id="{29176D17-FAE5-C884-BFE3-1526352DA9F5}"/>
              </a:ext>
            </a:extLst>
          </p:cNvPr>
          <p:cNvSpPr txBox="1">
            <a:spLocks/>
          </p:cNvSpPr>
          <p:nvPr/>
        </p:nvSpPr>
        <p:spPr>
          <a:xfrm>
            <a:off x="5454287" y="1112039"/>
            <a:ext cx="2817000" cy="115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200"/>
              <a:buFont typeface="Chango"/>
              <a:buNone/>
              <a:defRPr sz="7200" b="0" i="0" u="none" strike="noStrike" cap="none">
                <a:solidFill>
                  <a:schemeClr val="accent1"/>
                </a:solidFill>
                <a:latin typeface="Chango"/>
                <a:ea typeface="Chango"/>
                <a:cs typeface="Chango"/>
                <a:sym typeface="Chango"/>
              </a:defRPr>
            </a:lvl1pPr>
            <a:lvl2pPr marR="0" lvl="1"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2pPr>
            <a:lvl3pPr marR="0" lvl="2"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3pPr>
            <a:lvl4pPr marR="0" lvl="3"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4pPr>
            <a:lvl5pPr marR="0" lvl="4"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5pPr>
            <a:lvl6pPr marR="0" lvl="5"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6pPr>
            <a:lvl7pPr marR="0" lvl="6"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7pPr>
            <a:lvl8pPr marR="0" lvl="7"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8pPr>
            <a:lvl9pPr marR="0" lvl="8" algn="ctr" rtl="0">
              <a:lnSpc>
                <a:spcPct val="100000"/>
              </a:lnSpc>
              <a:spcBef>
                <a:spcPts val="0"/>
              </a:spcBef>
              <a:spcAft>
                <a:spcPts val="0"/>
              </a:spcAft>
              <a:buClr>
                <a:schemeClr val="dk1"/>
              </a:buClr>
              <a:buSzPts val="7200"/>
              <a:buFont typeface="Chango"/>
              <a:buNone/>
              <a:defRPr sz="7200" b="0" i="0" u="none" strike="noStrike" cap="none">
                <a:solidFill>
                  <a:schemeClr val="dk1"/>
                </a:solidFill>
                <a:latin typeface="Chango"/>
                <a:ea typeface="Chango"/>
                <a:cs typeface="Chango"/>
                <a:sym typeface="Chango"/>
              </a:defRPr>
            </a:lvl9pPr>
          </a:lstStyle>
          <a:p>
            <a:r>
              <a:rPr lang="en">
                <a:solidFill>
                  <a:srgbClr val="FF7B4A"/>
                </a:solidFill>
                <a:latin typeface="Times New Roman" panose="02020603050405020304" pitchFamily="18" charset="0"/>
                <a:cs typeface="Times New Roman" panose="02020603050405020304" pitchFamily="18" charset="0"/>
              </a:rPr>
              <a:t>0</a:t>
            </a:r>
            <a:r>
              <a:rPr lang="vi-VN">
                <a:solidFill>
                  <a:srgbClr val="FF7B4A"/>
                </a:solidFill>
                <a:latin typeface="Times New Roman" panose="02020603050405020304" pitchFamily="18" charset="0"/>
                <a:cs typeface="Times New Roman" panose="02020603050405020304" pitchFamily="18" charset="0"/>
              </a:rPr>
              <a:t>1</a:t>
            </a:r>
            <a:endParaRPr lang="en">
              <a:solidFill>
                <a:srgbClr val="FF7B4A"/>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Idioms Workshop by Slidesgo">
  <a:themeElements>
    <a:clrScheme name="Simple Light">
      <a:dk1>
        <a:srgbClr val="1D2937"/>
      </a:dk1>
      <a:lt1>
        <a:srgbClr val="FFF4DF"/>
      </a:lt1>
      <a:dk2>
        <a:srgbClr val="1D2937"/>
      </a:dk2>
      <a:lt2>
        <a:srgbClr val="F75D75"/>
      </a:lt2>
      <a:accent1>
        <a:srgbClr val="FF7B4A"/>
      </a:accent1>
      <a:accent2>
        <a:srgbClr val="AC6139"/>
      </a:accent2>
      <a:accent3>
        <a:srgbClr val="FCB62B"/>
      </a:accent3>
      <a:accent4>
        <a:srgbClr val="4AC7C5"/>
      </a:accent4>
      <a:accent5>
        <a:srgbClr val="157FC2"/>
      </a:accent5>
      <a:accent6>
        <a:srgbClr val="3C3973"/>
      </a:accent6>
      <a:hlink>
        <a:srgbClr val="1D2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TotalTime>
  <Words>2081</Words>
  <PresentationFormat>On-screen Show (16:9)</PresentationFormat>
  <Paragraphs>263</Paragraphs>
  <Slides>46</Slides>
  <Notes>18</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46</vt:i4>
      </vt:variant>
    </vt:vector>
  </HeadingPairs>
  <TitlesOfParts>
    <vt:vector size="66" baseType="lpstr">
      <vt:lpstr>Sniglet</vt:lpstr>
      <vt:lpstr>Fira Sans</vt:lpstr>
      <vt:lpstr>Nunito Sans</vt:lpstr>
      <vt:lpstr>等线</vt:lpstr>
      <vt:lpstr>Arial</vt:lpstr>
      <vt:lpstr>Cambria Math</vt:lpstr>
      <vt:lpstr>.VnTime</vt:lpstr>
      <vt:lpstr>Chango</vt:lpstr>
      <vt:lpstr>Times New Roman</vt:lpstr>
      <vt:lpstr>Livvic</vt:lpstr>
      <vt:lpstr>.VnAristote</vt:lpstr>
      <vt:lpstr>Roboto Condensed Light</vt:lpstr>
      <vt:lpstr>Calibri</vt:lpstr>
      <vt:lpstr>Wingdings</vt:lpstr>
      <vt:lpstr>Amatic SC</vt:lpstr>
      <vt:lpstr>Dosis</vt:lpstr>
      <vt:lpstr>Calibri Light</vt:lpstr>
      <vt:lpstr>Idioms Workshop by Slidesgo</vt:lpstr>
      <vt:lpstr>Office Theme</vt:lpstr>
      <vt:lpstr>Friar template</vt:lpstr>
      <vt:lpstr>WELCOME</vt:lpstr>
      <vt:lpstr>PowerPoint Presentation</vt:lpstr>
      <vt:lpstr>PowerPoint Presentation</vt:lpstr>
      <vt:lpstr>PowerPoint Presentation</vt:lpstr>
      <vt:lpstr>PowerPoint Presentation</vt:lpstr>
      <vt:lpstr>Tính chất cơ bản của một lò xo là gì? Hai lò xo có cùng chiều dài nhưng làm bởi hai loại vật liệu khác nhau thì có đặc tính khác nhau như thế nào khi chịu lực tác dụng?</vt:lpstr>
      <vt:lpstr>BÀI 23:  ĐỊNH LUẬT HOOKE</vt:lpstr>
      <vt:lpstr> 1</vt:lpstr>
      <vt:lpstr>PowerPoint Presentation</vt:lpstr>
      <vt:lpstr>PowerPoint Presentation</vt:lpstr>
      <vt:lpstr>PowerPoint Presentation</vt:lpstr>
      <vt:lpstr>CÁCH TIẾN HÀNH THÍ NGHIỆM</vt:lpstr>
      <vt:lpstr>PowerPoint Presentation</vt:lpstr>
      <vt:lpstr>PowerPoint Presentation</vt:lpstr>
      <vt:lpstr>PowerPoint Presentation</vt:lpstr>
      <vt:lpstr>PowerPoint Presentation</vt:lpstr>
      <vt:lpstr>PowerPoint Presentation</vt:lpstr>
      <vt:lpstr>I. MỐI LIÊN HỆ GIỮA LỰC ĐÀN HỒI VÀ ĐỘ BIẾN DẠNG CỦA LÒ XO </vt:lpstr>
      <vt:lpstr>PowerPoint Presentation</vt:lpstr>
      <vt:lpstr>PowerPoint Presentation</vt:lpstr>
      <vt:lpstr>PowerPoint Presentation</vt:lpstr>
      <vt:lpstr>PowerPoint Presentation</vt:lpstr>
      <vt:lpstr>PowerPoint Presentation</vt:lpstr>
      <vt:lpstr>ĐỊNH LUẬT HOOKE</vt:lpstr>
      <vt:lpstr>PowerPoint Presentation</vt:lpstr>
      <vt:lpstr>PowerPoint Presentation</vt:lpstr>
      <vt:lpstr>PowerPoint Presentation</vt:lpstr>
      <vt:lpstr>II. ĐỊNH LUẬT HOOKE</vt:lpstr>
      <vt:lpstr>PowerPoint Presentation</vt:lpstr>
      <vt:lpstr>BÀI TẬP VẬN DỤNG</vt:lpstr>
      <vt:lpstr>PowerPoint Presentation</vt:lpstr>
      <vt:lpstr>BÀI GIẢI</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2023-03-15T11:24:41Z</dcterms:modified>
</cp:coreProperties>
</file>