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Lst>
  <p:notesMasterIdLst>
    <p:notesMasterId r:id="rId33"/>
  </p:notesMasterIdLst>
  <p:handoutMasterIdLst>
    <p:handoutMasterId r:id="rId34"/>
  </p:handoutMasterIdLst>
  <p:sldIdLst>
    <p:sldId id="298" r:id="rId4"/>
    <p:sldId id="256" r:id="rId5"/>
    <p:sldId id="257" r:id="rId6"/>
    <p:sldId id="258" r:id="rId7"/>
    <p:sldId id="299" r:id="rId8"/>
    <p:sldId id="300" r:id="rId9"/>
    <p:sldId id="301" r:id="rId10"/>
    <p:sldId id="302" r:id="rId11"/>
    <p:sldId id="303" r:id="rId12"/>
    <p:sldId id="304" r:id="rId13"/>
    <p:sldId id="305" r:id="rId14"/>
    <p:sldId id="316" r:id="rId15"/>
    <p:sldId id="317" r:id="rId16"/>
    <p:sldId id="320" r:id="rId17"/>
    <p:sldId id="321" r:id="rId18"/>
    <p:sldId id="322" r:id="rId19"/>
    <p:sldId id="333" r:id="rId20"/>
    <p:sldId id="334" r:id="rId21"/>
    <p:sldId id="335" r:id="rId22"/>
    <p:sldId id="336" r:id="rId23"/>
    <p:sldId id="323" r:id="rId24"/>
    <p:sldId id="327" r:id="rId25"/>
    <p:sldId id="324" r:id="rId26"/>
    <p:sldId id="325" r:id="rId27"/>
    <p:sldId id="328" r:id="rId28"/>
    <p:sldId id="329" r:id="rId29"/>
    <p:sldId id="330" r:id="rId30"/>
    <p:sldId id="337" r:id="rId31"/>
    <p:sldId id="26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467668"/>
    <a:srgbClr val="FF9900"/>
    <a:srgbClr val="F3F3F3"/>
    <a:srgbClr val="44BE9B"/>
    <a:srgbClr val="F7FCFE"/>
    <a:srgbClr val="FFFFFC"/>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autoAdjust="0"/>
  </p:normalViewPr>
  <p:slideViewPr>
    <p:cSldViewPr snapToGrid="0" showGuides="1">
      <p:cViewPr varScale="1">
        <p:scale>
          <a:sx n="70" d="100"/>
          <a:sy n="70" d="100"/>
        </p:scale>
        <p:origin x="738" y="4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2022/12/29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0892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41990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42126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79256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9386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77413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40641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763779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8903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482961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95791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9154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21</a:t>
            </a:fld>
            <a:endParaRPr lang="zh-CN" altLang="en-US"/>
          </a:p>
        </p:txBody>
      </p:sp>
    </p:spTree>
    <p:extLst>
      <p:ext uri="{BB962C8B-B14F-4D97-AF65-F5344CB8AC3E}">
        <p14:creationId xmlns:p14="http://schemas.microsoft.com/office/powerpoint/2010/main" val="3994331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22</a:t>
            </a:fld>
            <a:endParaRPr lang="zh-CN" altLang="en-US"/>
          </a:p>
        </p:txBody>
      </p:sp>
    </p:spTree>
    <p:extLst>
      <p:ext uri="{BB962C8B-B14F-4D97-AF65-F5344CB8AC3E}">
        <p14:creationId xmlns:p14="http://schemas.microsoft.com/office/powerpoint/2010/main" val="1079614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23</a:t>
            </a:fld>
            <a:endParaRPr lang="zh-CN" altLang="en-US"/>
          </a:p>
        </p:txBody>
      </p:sp>
    </p:spTree>
    <p:extLst>
      <p:ext uri="{BB962C8B-B14F-4D97-AF65-F5344CB8AC3E}">
        <p14:creationId xmlns:p14="http://schemas.microsoft.com/office/powerpoint/2010/main" val="194445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This</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Some elements of the template are made using a slide master. If you need to modify it, click</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View</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Slide Master</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Modify;</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29</a:t>
            </a:fld>
            <a:endParaRPr lang="zh-CN" altLang="en-US"/>
          </a:p>
        </p:txBody>
      </p:sp>
    </p:spTree>
    <p:extLst>
      <p:ext uri="{BB962C8B-B14F-4D97-AF65-F5344CB8AC3E}">
        <p14:creationId xmlns:p14="http://schemas.microsoft.com/office/powerpoint/2010/main" val="11562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309021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241738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86045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55441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5614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72029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04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047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62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8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7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66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9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3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46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8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22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235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01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683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04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47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531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822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11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03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43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1685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4643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11" Type="http://schemas.microsoft.com/office/2007/relationships/hdphoto" Target="../media/hdphoto4.wdp"/><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tags" Target="../tags/tag4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1844959" y="5244341"/>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8" name="千图PPT彼岸天：ID 8661124库_任意多边形 17"/>
          <p:cNvSpPr/>
          <p:nvPr>
            <p:custDataLst>
              <p:tags r:id="rId2"/>
            </p:custDataLst>
          </p:nvPr>
        </p:nvSpPr>
        <p:spPr bwMode="auto">
          <a:xfrm>
            <a:off x="1470297" y="5442066"/>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9" name="千图PPT彼岸天：ID 8661124库_任意多边形 18"/>
          <p:cNvSpPr/>
          <p:nvPr>
            <p:custDataLst>
              <p:tags r:id="rId3"/>
            </p:custDataLst>
          </p:nvPr>
        </p:nvSpPr>
        <p:spPr bwMode="auto">
          <a:xfrm>
            <a:off x="842955" y="5508465"/>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0" name="千图PPT彼岸天：ID 8661124库_任意多边形 19"/>
          <p:cNvSpPr/>
          <p:nvPr>
            <p:custDataLst>
              <p:tags r:id="rId4"/>
            </p:custDataLst>
          </p:nvPr>
        </p:nvSpPr>
        <p:spPr bwMode="auto">
          <a:xfrm>
            <a:off x="693379" y="5052518"/>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1" name="千图PPT彼岸天：ID 8661124库_任意多边形 20"/>
          <p:cNvSpPr/>
          <p:nvPr>
            <p:custDataLst>
              <p:tags r:id="rId5"/>
            </p:custDataLst>
          </p:nvPr>
        </p:nvSpPr>
        <p:spPr bwMode="auto">
          <a:xfrm>
            <a:off x="208351" y="4702810"/>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2" name="千图PPT彼岸天：ID 8661124库_任意多边形 21"/>
          <p:cNvSpPr/>
          <p:nvPr>
            <p:custDataLst>
              <p:tags r:id="rId6"/>
            </p:custDataLst>
          </p:nvPr>
        </p:nvSpPr>
        <p:spPr bwMode="auto">
          <a:xfrm>
            <a:off x="567040" y="4137671"/>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3" name="千图PPT彼岸天：ID 8661124库_任意多边形 22"/>
          <p:cNvSpPr/>
          <p:nvPr>
            <p:custDataLst>
              <p:tags r:id="rId7"/>
            </p:custDataLst>
          </p:nvPr>
        </p:nvSpPr>
        <p:spPr bwMode="auto">
          <a:xfrm>
            <a:off x="1020121" y="4086026"/>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4" name="千图PPT彼岸天：ID 8661124库_任意多边形 23"/>
          <p:cNvSpPr/>
          <p:nvPr>
            <p:custDataLst>
              <p:tags r:id="rId8"/>
            </p:custDataLst>
          </p:nvPr>
        </p:nvSpPr>
        <p:spPr bwMode="auto">
          <a:xfrm>
            <a:off x="1521123" y="4087502"/>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5" name="千图PPT彼岸天：ID 8661124库_任意多边形 24"/>
          <p:cNvSpPr/>
          <p:nvPr>
            <p:custDataLst>
              <p:tags r:id="rId9"/>
            </p:custDataLst>
          </p:nvPr>
        </p:nvSpPr>
        <p:spPr bwMode="auto">
          <a:xfrm>
            <a:off x="1683767" y="4611325"/>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6" name="千图PPT彼岸天：ID 8661124库_任意多边形 25"/>
          <p:cNvSpPr/>
          <p:nvPr>
            <p:custDataLst>
              <p:tags r:id="rId10"/>
            </p:custDataLst>
          </p:nvPr>
        </p:nvSpPr>
        <p:spPr bwMode="auto">
          <a:xfrm>
            <a:off x="1152269" y="3526789"/>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7" name="千图PPT彼岸天：ID 8661124库_任意多边形 26"/>
          <p:cNvSpPr/>
          <p:nvPr>
            <p:custDataLst>
              <p:tags r:id="rId11"/>
            </p:custDataLst>
          </p:nvPr>
        </p:nvSpPr>
        <p:spPr bwMode="auto">
          <a:xfrm>
            <a:off x="1197287" y="3007392"/>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8" name="千图PPT彼岸天：ID 8661124库_任意多边形 27"/>
          <p:cNvSpPr/>
          <p:nvPr>
            <p:custDataLst>
              <p:tags r:id="rId12"/>
            </p:custDataLst>
          </p:nvPr>
        </p:nvSpPr>
        <p:spPr bwMode="auto">
          <a:xfrm>
            <a:off x="1631488" y="2566199"/>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9" name="千图PPT彼岸天：ID 8661124库_任意多边形 28"/>
          <p:cNvSpPr/>
          <p:nvPr>
            <p:custDataLst>
              <p:tags r:id="rId13"/>
            </p:custDataLst>
          </p:nvPr>
        </p:nvSpPr>
        <p:spPr bwMode="auto">
          <a:xfrm>
            <a:off x="2099091" y="2662111"/>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0" name="千图PPT彼岸天：ID 8661124库_任意多边形 29"/>
          <p:cNvSpPr/>
          <p:nvPr>
            <p:custDataLst>
              <p:tags r:id="rId14"/>
            </p:custDataLst>
          </p:nvPr>
        </p:nvSpPr>
        <p:spPr bwMode="auto">
          <a:xfrm>
            <a:off x="2501345" y="2918858"/>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1" name="千图PPT彼岸天：ID 8661124库_任意多边形 30"/>
          <p:cNvSpPr/>
          <p:nvPr>
            <p:custDataLst>
              <p:tags r:id="rId15"/>
            </p:custDataLst>
          </p:nvPr>
        </p:nvSpPr>
        <p:spPr bwMode="auto">
          <a:xfrm>
            <a:off x="2858582" y="2465861"/>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2" name="千图PPT彼岸天：ID 8661124库_任意多边形 31"/>
          <p:cNvSpPr/>
          <p:nvPr>
            <p:custDataLst>
              <p:tags r:id="rId16"/>
            </p:custDataLst>
          </p:nvPr>
        </p:nvSpPr>
        <p:spPr bwMode="auto">
          <a:xfrm>
            <a:off x="2783068" y="3178557"/>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3" name="千图PPT彼岸天：ID 8661124库_任意多边形 32"/>
          <p:cNvSpPr/>
          <p:nvPr>
            <p:custDataLst>
              <p:tags r:id="rId17"/>
            </p:custDataLst>
          </p:nvPr>
        </p:nvSpPr>
        <p:spPr bwMode="auto">
          <a:xfrm>
            <a:off x="3339253" y="2378803"/>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4" name="千图PPT彼岸天：ID 8661124库_任意多边形 33"/>
          <p:cNvSpPr/>
          <p:nvPr>
            <p:custDataLst>
              <p:tags r:id="rId18"/>
            </p:custDataLst>
          </p:nvPr>
        </p:nvSpPr>
        <p:spPr bwMode="auto">
          <a:xfrm>
            <a:off x="3365392" y="2970502"/>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5" name="千图PPT彼岸天：ID 8661124库_任意多边形 34"/>
          <p:cNvSpPr/>
          <p:nvPr>
            <p:custDataLst>
              <p:tags r:id="rId19"/>
            </p:custDataLst>
          </p:nvPr>
        </p:nvSpPr>
        <p:spPr bwMode="auto">
          <a:xfrm>
            <a:off x="3448167" y="3367428"/>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6" name="千图PPT彼岸天：ID 8661124库_任意多边形 35"/>
          <p:cNvSpPr/>
          <p:nvPr>
            <p:custDataLst>
              <p:tags r:id="rId20"/>
            </p:custDataLst>
          </p:nvPr>
        </p:nvSpPr>
        <p:spPr bwMode="auto">
          <a:xfrm>
            <a:off x="3809760" y="3591713"/>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7" name="千图PPT彼岸天：ID 8661124库_任意多边形 36"/>
          <p:cNvSpPr/>
          <p:nvPr>
            <p:custDataLst>
              <p:tags r:id="rId21"/>
            </p:custDataLst>
          </p:nvPr>
        </p:nvSpPr>
        <p:spPr bwMode="auto">
          <a:xfrm>
            <a:off x="4127788" y="2929186"/>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8" name="千图PPT彼岸天：ID 8661124库_任意多边形 37"/>
          <p:cNvSpPr/>
          <p:nvPr>
            <p:custDataLst>
              <p:tags r:id="rId22"/>
            </p:custDataLst>
          </p:nvPr>
        </p:nvSpPr>
        <p:spPr bwMode="auto">
          <a:xfrm>
            <a:off x="4541659" y="2911480"/>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9" name="千图PPT彼岸天：ID 8661124库_任意多边形 38"/>
          <p:cNvSpPr/>
          <p:nvPr>
            <p:custDataLst>
              <p:tags r:id="rId23"/>
            </p:custDataLst>
          </p:nvPr>
        </p:nvSpPr>
        <p:spPr bwMode="auto">
          <a:xfrm>
            <a:off x="4914870" y="3298076"/>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0" name="千图PPT彼岸天：ID 8661124库_任意多边形 39"/>
          <p:cNvSpPr/>
          <p:nvPr>
            <p:custDataLst>
              <p:tags r:id="rId24"/>
            </p:custDataLst>
          </p:nvPr>
        </p:nvSpPr>
        <p:spPr bwMode="auto">
          <a:xfrm>
            <a:off x="4848070" y="3796816"/>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1" name="千图PPT彼岸天：ID 8661124库_任意多边形 40"/>
          <p:cNvSpPr/>
          <p:nvPr>
            <p:custDataLst>
              <p:tags r:id="rId25"/>
            </p:custDataLst>
          </p:nvPr>
        </p:nvSpPr>
        <p:spPr bwMode="auto">
          <a:xfrm>
            <a:off x="4550372" y="4139146"/>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2" name="千图PPT彼岸天：ID 8661124库_任意多边形 41"/>
          <p:cNvSpPr/>
          <p:nvPr>
            <p:custDataLst>
              <p:tags r:id="rId26"/>
            </p:custDataLst>
          </p:nvPr>
        </p:nvSpPr>
        <p:spPr bwMode="auto">
          <a:xfrm>
            <a:off x="5041209" y="4400320"/>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3" name="千图PPT彼岸天：ID 8661124库_任意多边形 42"/>
          <p:cNvSpPr/>
          <p:nvPr>
            <p:custDataLst>
              <p:tags r:id="rId27"/>
            </p:custDataLst>
          </p:nvPr>
        </p:nvSpPr>
        <p:spPr bwMode="auto">
          <a:xfrm>
            <a:off x="4742060" y="4872499"/>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4" name="千图PPT彼岸天：ID 8661124库_任意多边形 43"/>
          <p:cNvSpPr/>
          <p:nvPr>
            <p:custDataLst>
              <p:tags r:id="rId28"/>
            </p:custDataLst>
          </p:nvPr>
        </p:nvSpPr>
        <p:spPr bwMode="auto">
          <a:xfrm>
            <a:off x="4636051" y="5244341"/>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5" name="千图PPT彼岸天：ID 8661124库_任意多边形 44"/>
          <p:cNvSpPr/>
          <p:nvPr>
            <p:custDataLst>
              <p:tags r:id="rId29"/>
            </p:custDataLst>
          </p:nvPr>
        </p:nvSpPr>
        <p:spPr bwMode="auto">
          <a:xfrm>
            <a:off x="4143761" y="4739699"/>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6" name="千图PPT彼岸天：ID 8661124库_任意多边形 45"/>
          <p:cNvSpPr/>
          <p:nvPr>
            <p:custDataLst>
              <p:tags r:id="rId30"/>
            </p:custDataLst>
          </p:nvPr>
        </p:nvSpPr>
        <p:spPr bwMode="auto">
          <a:xfrm>
            <a:off x="3602098" y="4782490"/>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7" name="千图PPT彼岸天：ID 8661124库_任意多边形 46"/>
          <p:cNvSpPr/>
          <p:nvPr>
            <p:custDataLst>
              <p:tags r:id="rId31"/>
            </p:custDataLst>
          </p:nvPr>
        </p:nvSpPr>
        <p:spPr bwMode="auto">
          <a:xfrm>
            <a:off x="3273905" y="5267950"/>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8" name="千图PPT彼岸天：ID 8661124库_任意多边形 47"/>
          <p:cNvSpPr/>
          <p:nvPr>
            <p:custDataLst>
              <p:tags r:id="rId32"/>
            </p:custDataLst>
          </p:nvPr>
        </p:nvSpPr>
        <p:spPr bwMode="auto">
          <a:xfrm>
            <a:off x="4303501" y="5501088"/>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9" name="千图PPT彼岸天：ID 8661124库_任意多边形 48"/>
          <p:cNvSpPr/>
          <p:nvPr>
            <p:custDataLst>
              <p:tags r:id="rId33"/>
            </p:custDataLst>
          </p:nvPr>
        </p:nvSpPr>
        <p:spPr bwMode="auto">
          <a:xfrm>
            <a:off x="3716820" y="5397799"/>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50" name="千图PPT彼岸天：ID 8661124库_任意多边形 49"/>
          <p:cNvSpPr/>
          <p:nvPr>
            <p:custDataLst>
              <p:tags r:id="rId34"/>
            </p:custDataLst>
          </p:nvPr>
        </p:nvSpPr>
        <p:spPr bwMode="auto">
          <a:xfrm>
            <a:off x="3176609" y="4003394"/>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1" name="千图PPT彼岸天：ID 8661124库_任意多边形 50"/>
          <p:cNvSpPr/>
          <p:nvPr>
            <p:custDataLst>
              <p:tags r:id="rId35"/>
            </p:custDataLst>
          </p:nvPr>
        </p:nvSpPr>
        <p:spPr bwMode="auto">
          <a:xfrm>
            <a:off x="2273352" y="3603518"/>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52" name="千图PPT彼岸天：ID 8661124库_任意多边形 51"/>
          <p:cNvSpPr/>
          <p:nvPr>
            <p:custDataLst>
              <p:tags r:id="rId36"/>
            </p:custDataLst>
          </p:nvPr>
        </p:nvSpPr>
        <p:spPr bwMode="auto">
          <a:xfrm>
            <a:off x="2557980" y="3996017"/>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3" name="千图PPT彼岸天：ID 8661124库_任意多边形 52"/>
          <p:cNvSpPr/>
          <p:nvPr>
            <p:custDataLst>
              <p:tags r:id="rId37"/>
            </p:custDataLst>
          </p:nvPr>
        </p:nvSpPr>
        <p:spPr bwMode="auto">
          <a:xfrm>
            <a:off x="658527" y="2850982"/>
            <a:ext cx="4228751" cy="3681523"/>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endParaRPr>
              <a:solidFill>
                <a:srgbClr val="000000"/>
              </a:solidFill>
            </a:endParaRPr>
          </a:p>
        </p:txBody>
      </p:sp>
      <p:sp>
        <p:nvSpPr>
          <p:cNvPr id="3" name="TextBox 6"/>
          <p:cNvSpPr txBox="1">
            <a:spLocks noChangeArrowheads="1"/>
          </p:cNvSpPr>
          <p:nvPr/>
        </p:nvSpPr>
        <p:spPr bwMode="auto">
          <a:xfrm flipH="1">
            <a:off x="397510" y="73867"/>
            <a:ext cx="511911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5400" b="1" dirty="0" smtClean="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DẤU CÂU TIẾNG VIỆT</a:t>
            </a:r>
            <a:endParaRPr lang="zh-CN" altLang="en-US" sz="5400" b="1"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56" name="Rectangle 55"/>
          <p:cNvSpPr/>
          <p:nvPr/>
        </p:nvSpPr>
        <p:spPr>
          <a:xfrm>
            <a:off x="5281918" y="212215"/>
            <a:ext cx="7622848" cy="1041439"/>
          </a:xfrm>
          <a:prstGeom prst="rect">
            <a:avLst/>
          </a:prstGeom>
        </p:spPr>
        <p:txBody>
          <a:bodyPr wrap="square">
            <a:spAutoFit/>
          </a:bodyPr>
          <a:lstStyle/>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7" name="Rectangle 56"/>
          <p:cNvSpPr/>
          <p:nvPr/>
        </p:nvSpPr>
        <p:spPr>
          <a:xfrm>
            <a:off x="5875352" y="354204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hai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8" name="Rectangle 57"/>
          <p:cNvSpPr/>
          <p:nvPr/>
        </p:nvSpPr>
        <p:spPr>
          <a:xfrm>
            <a:off x="5695098" y="1296016"/>
            <a:ext cx="6096000" cy="1041439"/>
          </a:xfrm>
          <a:prstGeom prst="rect">
            <a:avLst/>
          </a:prstGeom>
        </p:spPr>
        <p:txBody>
          <a:bodyPr>
            <a:spAutoFit/>
          </a:bodyPr>
          <a:lstStyle/>
          <a:p>
            <a:pPr algn="ctr" defTabSz="914241">
              <a:spcAft>
                <a:spcPts val="1000"/>
              </a:spcAft>
            </a:pPr>
            <a:r>
              <a:rPr lang="en-US" sz="2667" b="1"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ngắt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9" name="Rectangle 58"/>
          <p:cNvSpPr/>
          <p:nvPr/>
        </p:nvSpPr>
        <p:spPr>
          <a:xfrm>
            <a:off x="5976586" y="2409678"/>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vẹn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mà</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khoai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0" name="Rectangle 59"/>
          <p:cNvSpPr/>
          <p:nvPr/>
        </p:nvSpPr>
        <p:spPr>
          <a:xfrm>
            <a:off x="5861692" y="458155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dạt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dào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ngơ</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1" name="Rectangle 60"/>
          <p:cNvSpPr/>
          <p:nvPr/>
        </p:nvSpPr>
        <p:spPr>
          <a:xfrm>
            <a:off x="5732902" y="5708362"/>
            <a:ext cx="6096000" cy="913199"/>
          </a:xfrm>
          <a:prstGeom prst="rect">
            <a:avLst/>
          </a:prstGeom>
        </p:spPr>
        <p:txBody>
          <a:bodyPr>
            <a:spAutoFit/>
          </a:bodyPr>
          <a:lstStyle/>
          <a:p>
            <a:pPr algn="ctr" defTabSz="914241"/>
            <a:r>
              <a:rPr lang="en-US" sz="2667" b="1" kern="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thẫn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2" name="Rectangle 61"/>
          <p:cNvSpPr/>
          <p:nvPr/>
        </p:nvSpPr>
        <p:spPr>
          <a:xfrm>
            <a:off x="339977" y="2465861"/>
            <a:ext cx="1717628" cy="830997"/>
          </a:xfrm>
          <a:prstGeom prst="rect">
            <a:avLst/>
          </a:prstGeom>
          <a:solidFill>
            <a:srgbClr val="FFFF00"/>
          </a:solidFill>
        </p:spPr>
        <p:txBody>
          <a:bodyPr wrap="square">
            <a:spAutoFit/>
          </a:bodyPr>
          <a:lstStyle/>
          <a:p>
            <a:pPr algn="ctr" defTabSz="914241"/>
            <a:r>
              <a:rPr lang="en-US" sz="2400" b="1"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smtClean="0">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p>
        </p:txBody>
      </p:sp>
      <p:sp>
        <p:nvSpPr>
          <p:cNvPr id="63" name="Rectangle 62"/>
          <p:cNvSpPr/>
          <p:nvPr/>
        </p:nvSpPr>
        <p:spPr>
          <a:xfrm>
            <a:off x="2012620" y="3464939"/>
            <a:ext cx="1527982" cy="830997"/>
          </a:xfrm>
          <a:prstGeom prst="rect">
            <a:avLst/>
          </a:prstGeom>
          <a:solidFill>
            <a:srgbClr val="44BE9B"/>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4" name="Rectangle 63"/>
          <p:cNvSpPr/>
          <p:nvPr/>
        </p:nvSpPr>
        <p:spPr>
          <a:xfrm>
            <a:off x="480071" y="4582525"/>
            <a:ext cx="1707520" cy="1200329"/>
          </a:xfrm>
          <a:prstGeom prst="rect">
            <a:avLst/>
          </a:prstGeom>
          <a:solidFill>
            <a:schemeClr val="accent4">
              <a:lumMod val="60000"/>
              <a:lumOff val="40000"/>
            </a:schemeClr>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5" name="Rectangle 64"/>
          <p:cNvSpPr/>
          <p:nvPr/>
        </p:nvSpPr>
        <p:spPr>
          <a:xfrm>
            <a:off x="3767433" y="2173684"/>
            <a:ext cx="1908794" cy="1200329"/>
          </a:xfrm>
          <a:prstGeom prst="rect">
            <a:avLst/>
          </a:prstGeom>
          <a:solidFill>
            <a:srgbClr val="A3C8BD"/>
          </a:solidFill>
        </p:spPr>
        <p:txBody>
          <a:bodyPr wrap="squar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than</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6" name="Rectangle 65"/>
          <p:cNvSpPr/>
          <p:nvPr/>
        </p:nvSpPr>
        <p:spPr>
          <a:xfrm>
            <a:off x="3746793" y="4275134"/>
            <a:ext cx="1677791" cy="1323632"/>
          </a:xfrm>
          <a:prstGeom prst="rect">
            <a:avLst/>
          </a:prstGeom>
          <a:solidFill>
            <a:srgbClr val="FF9900"/>
          </a:solidFill>
        </p:spPr>
        <p:txBody>
          <a:bodyPr wrap="square">
            <a:spAutoFit/>
          </a:bodyPr>
          <a:lstStyle/>
          <a:p>
            <a:pPr algn="ctr" defTabSz="914241"/>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667"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dirty="0">
              <a:solidFill>
                <a:schemeClr val="bg1"/>
              </a:solidFill>
            </a:endParaRPr>
          </a:p>
        </p:txBody>
      </p:sp>
      <p:sp>
        <p:nvSpPr>
          <p:cNvPr id="67" name="Rectangle 66"/>
          <p:cNvSpPr/>
          <p:nvPr/>
        </p:nvSpPr>
        <p:spPr>
          <a:xfrm>
            <a:off x="6959941" y="5538915"/>
            <a:ext cx="1705916"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68" name="Rectangle 67"/>
          <p:cNvSpPr/>
          <p:nvPr/>
        </p:nvSpPr>
        <p:spPr>
          <a:xfrm>
            <a:off x="6755492" y="4465245"/>
            <a:ext cx="1830950"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than</a:t>
            </a:r>
            <a:endParaRPr lang="en-US" sz="1867" dirty="0">
              <a:solidFill>
                <a:srgbClr val="FF0000"/>
              </a:solidFill>
            </a:endParaRPr>
          </a:p>
        </p:txBody>
      </p:sp>
      <p:sp>
        <p:nvSpPr>
          <p:cNvPr id="69" name="Rectangle 68"/>
          <p:cNvSpPr/>
          <p:nvPr/>
        </p:nvSpPr>
        <p:spPr>
          <a:xfrm>
            <a:off x="6541818" y="3381360"/>
            <a:ext cx="1888659"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endParaRPr lang="en-US" sz="1867" dirty="0">
              <a:solidFill>
                <a:srgbClr val="FF0000"/>
              </a:solidFill>
            </a:endParaRPr>
          </a:p>
        </p:txBody>
      </p:sp>
      <p:sp>
        <p:nvSpPr>
          <p:cNvPr id="70" name="Rectangle 69"/>
          <p:cNvSpPr/>
          <p:nvPr/>
        </p:nvSpPr>
        <p:spPr>
          <a:xfrm>
            <a:off x="7035903" y="2268899"/>
            <a:ext cx="1763624"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hấm</a:t>
            </a:r>
            <a:r>
              <a:rPr lang="en-US" sz="2667"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71" name="Rectangle 70"/>
          <p:cNvSpPr/>
          <p:nvPr/>
        </p:nvSpPr>
        <p:spPr>
          <a:xfrm>
            <a:off x="6588064" y="1157220"/>
            <a:ext cx="1688283"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Tree>
    <p:extLst>
      <p:ext uri="{BB962C8B-B14F-4D97-AF65-F5344CB8AC3E}">
        <p14:creationId xmlns:p14="http://schemas.microsoft.com/office/powerpoint/2010/main" val="728946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56"/>
                                        </p:tgtEl>
                                        <p:attrNameLst>
                                          <p:attrName>style.visibility</p:attrName>
                                        </p:attrNameLst>
                                      </p:cBhvr>
                                      <p:to>
                                        <p:strVal val="visible"/>
                                      </p:to>
                                    </p:set>
                                    <p:animEffect transition="in" filter="fade">
                                      <p:cBhvr>
                                        <p:cTn id="188" dur="1000"/>
                                        <p:tgtEl>
                                          <p:spTgt spid="56"/>
                                        </p:tgtEl>
                                      </p:cBhvr>
                                    </p:animEffect>
                                    <p:anim calcmode="lin" valueType="num">
                                      <p:cBhvr>
                                        <p:cTn id="189" dur="1000" fill="hold"/>
                                        <p:tgtEl>
                                          <p:spTgt spid="56"/>
                                        </p:tgtEl>
                                        <p:attrNameLst>
                                          <p:attrName>ppt_x</p:attrName>
                                        </p:attrNameLst>
                                      </p:cBhvr>
                                      <p:tavLst>
                                        <p:tav tm="0">
                                          <p:val>
                                            <p:strVal val="#ppt_x"/>
                                          </p:val>
                                        </p:tav>
                                        <p:tav tm="100000">
                                          <p:val>
                                            <p:strVal val="#ppt_x"/>
                                          </p:val>
                                        </p:tav>
                                      </p:tavLst>
                                    </p:anim>
                                    <p:anim calcmode="lin" valueType="num">
                                      <p:cBhvr>
                                        <p:cTn id="190" dur="1000" fill="hold"/>
                                        <p:tgtEl>
                                          <p:spTgt spid="56"/>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58"/>
                                        </p:tgtEl>
                                        <p:attrNameLst>
                                          <p:attrName>style.visibility</p:attrName>
                                        </p:attrNameLst>
                                      </p:cBhvr>
                                      <p:to>
                                        <p:strVal val="visible"/>
                                      </p:to>
                                    </p:set>
                                    <p:animEffect transition="in" filter="fade">
                                      <p:cBhvr>
                                        <p:cTn id="193" dur="1000"/>
                                        <p:tgtEl>
                                          <p:spTgt spid="58"/>
                                        </p:tgtEl>
                                      </p:cBhvr>
                                    </p:animEffect>
                                    <p:anim calcmode="lin" valueType="num">
                                      <p:cBhvr>
                                        <p:cTn id="194" dur="1000" fill="hold"/>
                                        <p:tgtEl>
                                          <p:spTgt spid="58"/>
                                        </p:tgtEl>
                                        <p:attrNameLst>
                                          <p:attrName>ppt_x</p:attrName>
                                        </p:attrNameLst>
                                      </p:cBhvr>
                                      <p:tavLst>
                                        <p:tav tm="0">
                                          <p:val>
                                            <p:strVal val="#ppt_x"/>
                                          </p:val>
                                        </p:tav>
                                        <p:tav tm="100000">
                                          <p:val>
                                            <p:strVal val="#ppt_x"/>
                                          </p:val>
                                        </p:tav>
                                      </p:tavLst>
                                    </p:anim>
                                    <p:anim calcmode="lin" valueType="num">
                                      <p:cBhvr>
                                        <p:cTn id="195" dur="1000" fill="hold"/>
                                        <p:tgtEl>
                                          <p:spTgt spid="58"/>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59"/>
                                        </p:tgtEl>
                                        <p:attrNameLst>
                                          <p:attrName>style.visibility</p:attrName>
                                        </p:attrNameLst>
                                      </p:cBhvr>
                                      <p:to>
                                        <p:strVal val="visible"/>
                                      </p:to>
                                    </p:set>
                                    <p:animEffect transition="in" filter="fade">
                                      <p:cBhvr>
                                        <p:cTn id="198" dur="1000"/>
                                        <p:tgtEl>
                                          <p:spTgt spid="59"/>
                                        </p:tgtEl>
                                      </p:cBhvr>
                                    </p:animEffect>
                                    <p:anim calcmode="lin" valueType="num">
                                      <p:cBhvr>
                                        <p:cTn id="199" dur="1000" fill="hold"/>
                                        <p:tgtEl>
                                          <p:spTgt spid="59"/>
                                        </p:tgtEl>
                                        <p:attrNameLst>
                                          <p:attrName>ppt_x</p:attrName>
                                        </p:attrNameLst>
                                      </p:cBhvr>
                                      <p:tavLst>
                                        <p:tav tm="0">
                                          <p:val>
                                            <p:strVal val="#ppt_x"/>
                                          </p:val>
                                        </p:tav>
                                        <p:tav tm="100000">
                                          <p:val>
                                            <p:strVal val="#ppt_x"/>
                                          </p:val>
                                        </p:tav>
                                      </p:tavLst>
                                    </p:anim>
                                    <p:anim calcmode="lin" valueType="num">
                                      <p:cBhvr>
                                        <p:cTn id="200" dur="1000" fill="hold"/>
                                        <p:tgtEl>
                                          <p:spTgt spid="59"/>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57"/>
                                        </p:tgtEl>
                                        <p:attrNameLst>
                                          <p:attrName>style.visibility</p:attrName>
                                        </p:attrNameLst>
                                      </p:cBhvr>
                                      <p:to>
                                        <p:strVal val="visible"/>
                                      </p:to>
                                    </p:set>
                                    <p:animEffect transition="in" filter="fade">
                                      <p:cBhvr>
                                        <p:cTn id="203" dur="1000"/>
                                        <p:tgtEl>
                                          <p:spTgt spid="57"/>
                                        </p:tgtEl>
                                      </p:cBhvr>
                                    </p:animEffect>
                                    <p:anim calcmode="lin" valueType="num">
                                      <p:cBhvr>
                                        <p:cTn id="204" dur="1000" fill="hold"/>
                                        <p:tgtEl>
                                          <p:spTgt spid="57"/>
                                        </p:tgtEl>
                                        <p:attrNameLst>
                                          <p:attrName>ppt_x</p:attrName>
                                        </p:attrNameLst>
                                      </p:cBhvr>
                                      <p:tavLst>
                                        <p:tav tm="0">
                                          <p:val>
                                            <p:strVal val="#ppt_x"/>
                                          </p:val>
                                        </p:tav>
                                        <p:tav tm="100000">
                                          <p:val>
                                            <p:strVal val="#ppt_x"/>
                                          </p:val>
                                        </p:tav>
                                      </p:tavLst>
                                    </p:anim>
                                    <p:anim calcmode="lin" valueType="num">
                                      <p:cBhvr>
                                        <p:cTn id="205" dur="1000" fill="hold"/>
                                        <p:tgtEl>
                                          <p:spTgt spid="57"/>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60"/>
                                        </p:tgtEl>
                                        <p:attrNameLst>
                                          <p:attrName>style.visibility</p:attrName>
                                        </p:attrNameLst>
                                      </p:cBhvr>
                                      <p:to>
                                        <p:strVal val="visible"/>
                                      </p:to>
                                    </p:set>
                                    <p:animEffect transition="in" filter="fade">
                                      <p:cBhvr>
                                        <p:cTn id="208" dur="1000"/>
                                        <p:tgtEl>
                                          <p:spTgt spid="60"/>
                                        </p:tgtEl>
                                      </p:cBhvr>
                                    </p:animEffect>
                                    <p:anim calcmode="lin" valueType="num">
                                      <p:cBhvr>
                                        <p:cTn id="209" dur="1000" fill="hold"/>
                                        <p:tgtEl>
                                          <p:spTgt spid="60"/>
                                        </p:tgtEl>
                                        <p:attrNameLst>
                                          <p:attrName>ppt_x</p:attrName>
                                        </p:attrNameLst>
                                      </p:cBhvr>
                                      <p:tavLst>
                                        <p:tav tm="0">
                                          <p:val>
                                            <p:strVal val="#ppt_x"/>
                                          </p:val>
                                        </p:tav>
                                        <p:tav tm="100000">
                                          <p:val>
                                            <p:strVal val="#ppt_x"/>
                                          </p:val>
                                        </p:tav>
                                      </p:tavLst>
                                    </p:anim>
                                    <p:anim calcmode="lin" valueType="num">
                                      <p:cBhvr>
                                        <p:cTn id="210" dur="1000" fill="hold"/>
                                        <p:tgtEl>
                                          <p:spTgt spid="60"/>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1000"/>
                                        <p:tgtEl>
                                          <p:spTgt spid="61"/>
                                        </p:tgtEl>
                                      </p:cBhvr>
                                    </p:animEffect>
                                    <p:anim calcmode="lin" valueType="num">
                                      <p:cBhvr>
                                        <p:cTn id="214" dur="1000" fill="hold"/>
                                        <p:tgtEl>
                                          <p:spTgt spid="61"/>
                                        </p:tgtEl>
                                        <p:attrNameLst>
                                          <p:attrName>ppt_x</p:attrName>
                                        </p:attrNameLst>
                                      </p:cBhvr>
                                      <p:tavLst>
                                        <p:tav tm="0">
                                          <p:val>
                                            <p:strVal val="#ppt_x"/>
                                          </p:val>
                                        </p:tav>
                                        <p:tav tm="100000">
                                          <p:val>
                                            <p:strVal val="#ppt_x"/>
                                          </p:val>
                                        </p:tav>
                                      </p:tavLst>
                                    </p:anim>
                                    <p:anim calcmode="lin" valueType="num">
                                      <p:cBhvr>
                                        <p:cTn id="2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71"/>
                                        </p:tgtEl>
                                        <p:attrNameLst>
                                          <p:attrName>style.visibility</p:attrName>
                                        </p:attrNameLst>
                                      </p:cBhvr>
                                      <p:to>
                                        <p:strVal val="visible"/>
                                      </p:to>
                                    </p:set>
                                    <p:anim calcmode="lin" valueType="num">
                                      <p:cBhvr additive="base">
                                        <p:cTn id="220" dur="500" fill="hold"/>
                                        <p:tgtEl>
                                          <p:spTgt spid="71"/>
                                        </p:tgtEl>
                                        <p:attrNameLst>
                                          <p:attrName>ppt_x</p:attrName>
                                        </p:attrNameLst>
                                      </p:cBhvr>
                                      <p:tavLst>
                                        <p:tav tm="0">
                                          <p:val>
                                            <p:strVal val="#ppt_x"/>
                                          </p:val>
                                        </p:tav>
                                        <p:tav tm="100000">
                                          <p:val>
                                            <p:strVal val="#ppt_x"/>
                                          </p:val>
                                        </p:tav>
                                      </p:tavLst>
                                    </p:anim>
                                    <p:anim calcmode="lin" valueType="num">
                                      <p:cBhvr additive="base">
                                        <p:cTn id="22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grpId="0" nodeType="clickEffect">
                                  <p:stCondLst>
                                    <p:cond delay="0"/>
                                  </p:stCondLst>
                                  <p:childTnLst>
                                    <p:set>
                                      <p:cBhvr>
                                        <p:cTn id="225" dur="1" fill="hold">
                                          <p:stCondLst>
                                            <p:cond delay="0"/>
                                          </p:stCondLst>
                                        </p:cTn>
                                        <p:tgtEl>
                                          <p:spTgt spid="70"/>
                                        </p:tgtEl>
                                        <p:attrNameLst>
                                          <p:attrName>style.visibility</p:attrName>
                                        </p:attrNameLst>
                                      </p:cBhvr>
                                      <p:to>
                                        <p:strVal val="visible"/>
                                      </p:to>
                                    </p:set>
                                    <p:anim calcmode="lin" valueType="num">
                                      <p:cBhvr additive="base">
                                        <p:cTn id="226" dur="500" fill="hold"/>
                                        <p:tgtEl>
                                          <p:spTgt spid="70"/>
                                        </p:tgtEl>
                                        <p:attrNameLst>
                                          <p:attrName>ppt_x</p:attrName>
                                        </p:attrNameLst>
                                      </p:cBhvr>
                                      <p:tavLst>
                                        <p:tav tm="0">
                                          <p:val>
                                            <p:strVal val="#ppt_x"/>
                                          </p:val>
                                        </p:tav>
                                        <p:tav tm="100000">
                                          <p:val>
                                            <p:strVal val="#ppt_x"/>
                                          </p:val>
                                        </p:tav>
                                      </p:tavLst>
                                    </p:anim>
                                    <p:anim calcmode="lin" valueType="num">
                                      <p:cBhvr additive="base">
                                        <p:cTn id="227"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69"/>
                                        </p:tgtEl>
                                        <p:attrNameLst>
                                          <p:attrName>style.visibility</p:attrName>
                                        </p:attrNameLst>
                                      </p:cBhvr>
                                      <p:to>
                                        <p:strVal val="visible"/>
                                      </p:to>
                                    </p:set>
                                    <p:anim calcmode="lin" valueType="num">
                                      <p:cBhvr additive="base">
                                        <p:cTn id="232" dur="500" fill="hold"/>
                                        <p:tgtEl>
                                          <p:spTgt spid="69"/>
                                        </p:tgtEl>
                                        <p:attrNameLst>
                                          <p:attrName>ppt_x</p:attrName>
                                        </p:attrNameLst>
                                      </p:cBhvr>
                                      <p:tavLst>
                                        <p:tav tm="0">
                                          <p:val>
                                            <p:strVal val="#ppt_x"/>
                                          </p:val>
                                        </p:tav>
                                        <p:tav tm="100000">
                                          <p:val>
                                            <p:strVal val="#ppt_x"/>
                                          </p:val>
                                        </p:tav>
                                      </p:tavLst>
                                    </p:anim>
                                    <p:anim calcmode="lin" valueType="num">
                                      <p:cBhvr additive="base">
                                        <p:cTn id="23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2" presetClass="entr" presetSubtype="4" fill="hold" grpId="0" nodeType="clickEffect">
                                  <p:stCondLst>
                                    <p:cond delay="0"/>
                                  </p:stCondLst>
                                  <p:childTnLst>
                                    <p:set>
                                      <p:cBhvr>
                                        <p:cTn id="237" dur="1" fill="hold">
                                          <p:stCondLst>
                                            <p:cond delay="0"/>
                                          </p:stCondLst>
                                        </p:cTn>
                                        <p:tgtEl>
                                          <p:spTgt spid="68"/>
                                        </p:tgtEl>
                                        <p:attrNameLst>
                                          <p:attrName>style.visibility</p:attrName>
                                        </p:attrNameLst>
                                      </p:cBhvr>
                                      <p:to>
                                        <p:strVal val="visible"/>
                                      </p:to>
                                    </p:set>
                                    <p:anim calcmode="lin" valueType="num">
                                      <p:cBhvr additive="base">
                                        <p:cTn id="238" dur="500" fill="hold"/>
                                        <p:tgtEl>
                                          <p:spTgt spid="68"/>
                                        </p:tgtEl>
                                        <p:attrNameLst>
                                          <p:attrName>ppt_x</p:attrName>
                                        </p:attrNameLst>
                                      </p:cBhvr>
                                      <p:tavLst>
                                        <p:tav tm="0">
                                          <p:val>
                                            <p:strVal val="#ppt_x"/>
                                          </p:val>
                                        </p:tav>
                                        <p:tav tm="100000">
                                          <p:val>
                                            <p:strVal val="#ppt_x"/>
                                          </p:val>
                                        </p:tav>
                                      </p:tavLst>
                                    </p:anim>
                                    <p:anim calcmode="lin" valueType="num">
                                      <p:cBhvr additive="base">
                                        <p:cTn id="23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2" presetClass="entr" presetSubtype="4" fill="hold" grpId="0" nodeType="clickEffect">
                                  <p:stCondLst>
                                    <p:cond delay="0"/>
                                  </p:stCondLst>
                                  <p:childTnLst>
                                    <p:set>
                                      <p:cBhvr>
                                        <p:cTn id="243" dur="1" fill="hold">
                                          <p:stCondLst>
                                            <p:cond delay="0"/>
                                          </p:stCondLst>
                                        </p:cTn>
                                        <p:tgtEl>
                                          <p:spTgt spid="67"/>
                                        </p:tgtEl>
                                        <p:attrNameLst>
                                          <p:attrName>style.visibility</p:attrName>
                                        </p:attrNameLst>
                                      </p:cBhvr>
                                      <p:to>
                                        <p:strVal val="visible"/>
                                      </p:to>
                                    </p:set>
                                    <p:anim calcmode="lin" valueType="num">
                                      <p:cBhvr additive="base">
                                        <p:cTn id="244" dur="500" fill="hold"/>
                                        <p:tgtEl>
                                          <p:spTgt spid="67"/>
                                        </p:tgtEl>
                                        <p:attrNameLst>
                                          <p:attrName>ppt_x</p:attrName>
                                        </p:attrNameLst>
                                      </p:cBhvr>
                                      <p:tavLst>
                                        <p:tav tm="0">
                                          <p:val>
                                            <p:strVal val="#ppt_x"/>
                                          </p:val>
                                        </p:tav>
                                        <p:tav tm="100000">
                                          <p:val>
                                            <p:strVal val="#ppt_x"/>
                                          </p:val>
                                        </p:tav>
                                      </p:tavLst>
                                    </p:anim>
                                    <p:anim calcmode="lin" valueType="num">
                                      <p:cBhvr additive="base">
                                        <p:cTn id="24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56" grpId="0"/>
      <p:bldP spid="57" grpId="0"/>
      <p:bldP spid="58" grpId="0"/>
      <p:bldP spid="59" grpId="0"/>
      <p:bldP spid="60" grpId="0"/>
      <p:bldP spid="61" grpId="0"/>
      <p:bldP spid="62" grpId="0" animBg="1"/>
      <p:bldP spid="63" grpId="0" animBg="1"/>
      <p:bldP spid="64" grpId="0" animBg="1"/>
      <p:bldP spid="65" grpId="0" animBg="1"/>
      <p:bldP spid="66" grpId="0" animBg="1"/>
      <p:bldP spid="67" grpId="0"/>
      <p:bldP spid="68" grpId="0"/>
      <p:bldP spid="69" grpId="0"/>
      <p:bldP spid="70" grpId="0"/>
      <p:bldP spid="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4201124" y="1175125"/>
            <a:ext cx="5007270" cy="757130"/>
          </a:xfrm>
          <a:prstGeom prst="rect">
            <a:avLst/>
          </a:prstGeom>
          <a:noFill/>
        </p:spPr>
        <p:txBody>
          <a:bodyPr wrap="square" rtlCol="0" anchor="ctr">
            <a:spAutoFit/>
          </a:bodyPr>
          <a:lstStyle/>
          <a:p>
            <a:pPr algn="just">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HOẠT ĐỘNG NHÓM</a:t>
            </a:r>
          </a:p>
        </p:txBody>
      </p:sp>
      <p:sp>
        <p:nvSpPr>
          <p:cNvPr id="5" name="矩形 28"/>
          <p:cNvSpPr/>
          <p:nvPr/>
        </p:nvSpPr>
        <p:spPr>
          <a:xfrm>
            <a:off x="897708" y="1918955"/>
            <a:ext cx="1832613" cy="399245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t">
            <a:noAutofit/>
          </a:bodyPr>
          <a:lstStyle/>
          <a:p>
            <a:pPr algn="ctr">
              <a:lnSpc>
                <a:spcPct val="150000"/>
              </a:lnSpc>
            </a:pPr>
            <a:r>
              <a:rPr lang="en-US" sz="2500" dirty="0" smtClean="0">
                <a:latin typeface="Times New Roman" panose="02020603050405020304" pitchFamily="18" charset="0"/>
                <a:cs typeface="Times New Roman" panose="02020603050405020304" pitchFamily="18" charset="0"/>
              </a:rPr>
              <a:t>PHÂN BIỆT CÔNG DỤNG CỦA DẤU PHẨY VÀ DẤU CHẤM PHẨY</a:t>
            </a:r>
            <a:endParaRPr lang="en-US" sz="25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64674276"/>
              </p:ext>
            </p:extLst>
          </p:nvPr>
        </p:nvGraphicFramePr>
        <p:xfrm>
          <a:off x="2924718" y="2132019"/>
          <a:ext cx="8593101" cy="3766505"/>
        </p:xfrm>
        <a:graphic>
          <a:graphicData uri="http://schemas.openxmlformats.org/drawingml/2006/table">
            <a:tbl>
              <a:tblPr firstRow="1" bandRow="1">
                <a:tableStyleId>{5940675A-B579-460E-94D1-54222C63F5DA}</a:tableStyleId>
              </a:tblPr>
              <a:tblGrid>
                <a:gridCol w="2098043">
                  <a:extLst>
                    <a:ext uri="{9D8B030D-6E8A-4147-A177-3AD203B41FA5}">
                      <a16:colId xmlns:a16="http://schemas.microsoft.com/office/drawing/2014/main" xmlns="" val="20000"/>
                    </a:ext>
                  </a:extLst>
                </a:gridCol>
                <a:gridCol w="3168202">
                  <a:extLst>
                    <a:ext uri="{9D8B030D-6E8A-4147-A177-3AD203B41FA5}">
                      <a16:colId xmlns:a16="http://schemas.microsoft.com/office/drawing/2014/main" xmlns="" val="20001"/>
                    </a:ext>
                  </a:extLst>
                </a:gridCol>
                <a:gridCol w="3326856">
                  <a:extLst>
                    <a:ext uri="{9D8B030D-6E8A-4147-A177-3AD203B41FA5}">
                      <a16:colId xmlns:a16="http://schemas.microsoft.com/office/drawing/2014/main" xmlns="" val="20002"/>
                    </a:ext>
                  </a:extLst>
                </a:gridCol>
              </a:tblGrid>
              <a:tr h="636939">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Tiêu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chí</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Dấu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Dấu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chấm</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xmlns="" val="10000"/>
                  </a:ext>
                </a:extLst>
              </a:tr>
              <a:tr h="3129566">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Công</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6" name="TextBox 5"/>
          <p:cNvSpPr txBox="1"/>
          <p:nvPr/>
        </p:nvSpPr>
        <p:spPr>
          <a:xfrm>
            <a:off x="5119686" y="2854204"/>
            <a:ext cx="2852337" cy="1815882"/>
          </a:xfrm>
          <a:prstGeom prst="rect">
            <a:avLst/>
          </a:prstGeom>
          <a:noFill/>
        </p:spPr>
        <p:txBody>
          <a:bodyPr wrap="square" rtlCol="0" anchor="ctr">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CN, VN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endParaRPr lang="en-US" sz="28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8269543" y="2854204"/>
            <a:ext cx="2852337" cy="1384995"/>
          </a:xfrm>
          <a:prstGeom prst="rect">
            <a:avLst/>
          </a:prstGeom>
          <a:noFill/>
        </p:spPr>
        <p:txBody>
          <a:bodyPr wrap="square" rtlCol="0" anchor="ctr">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ghép</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4371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283071"/>
            <a:chOff x="1453442" y="2211662"/>
            <a:chExt cx="7538453"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smtClean="0">
                    <a:solidFill>
                      <a:srgbClr val="000000"/>
                    </a:solidFill>
                    <a:latin typeface="楷体" panose="02010609060101010101" pitchFamily="49" charset="-122"/>
                    <a:ea typeface="楷体" panose="02010609060101010101" pitchFamily="49" charset="-122"/>
                  </a:rPr>
                  <a:t>II</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646331"/>
            </a:xfrm>
            <a:prstGeom prst="rect">
              <a:avLst/>
            </a:prstGeom>
            <a:noFill/>
          </p:spPr>
          <p:txBody>
            <a:bodyPr vert="horz" wrap="square" rtlCol="0">
              <a:spAutoFit/>
            </a:bodyPr>
            <a:lstStyle/>
            <a:p>
              <a:r>
                <a:rPr lang="en-US" altLang="zh-CN" sz="36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4045321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4095482" y="1536270"/>
            <a:ext cx="6778393" cy="4401205"/>
          </a:xfrm>
          <a:prstGeom prst="rect">
            <a:avLst/>
          </a:prstGeom>
        </p:spPr>
        <p:txBody>
          <a:bodyPr wrap="square">
            <a:spAutoFit/>
          </a:bodyPr>
          <a:lstStyle/>
          <a:p>
            <a:pPr algn="just"/>
            <a:r>
              <a:rPr lang="en-US" sz="2800" dirty="0">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dirty="0">
                <a:latin typeface="Times New Roman" panose="02020603050405020304" pitchFamily="18" charset="0"/>
                <a:ea typeface="Microsoft YaHei Light" panose="020B0502040204020203" pitchFamily="34" charset="-122"/>
                <a:cs typeface="Times New Roman" panose="02020603050405020304" pitchFamily="18" charset="0"/>
              </a:rPr>
              <a:t>Một 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dirty="0" smtClean="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endParaRPr lang="en-US" sz="2800" i="1" dirty="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Tìm</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và</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cho</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biết</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công</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dụng</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của</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dấu</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chấm</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phẩy</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trong</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đoạn</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văn</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sau</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a:t>
            </a:r>
            <a:endPar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smtClean="0">
                <a:solidFill>
                  <a:schemeClr val="bg1"/>
                </a:solidFill>
                <a:latin typeface="Times New Roman" panose="02020603050405020304" pitchFamily="18" charset="0"/>
                <a:cs typeface="Times New Roman" panose="02020603050405020304" pitchFamily="18" charset="0"/>
              </a:rPr>
              <a:t>BÀI TẬP 1/Tr13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31" y="1972752"/>
            <a:ext cx="2871990" cy="2791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567300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1/Tr13</a:t>
            </a:r>
          </a:p>
        </p:txBody>
      </p:sp>
      <p:sp>
        <p:nvSpPr>
          <p:cNvPr id="6" name="Google Shape;2412;p91"/>
          <p:cNvSpPr/>
          <p:nvPr/>
        </p:nvSpPr>
        <p:spPr>
          <a:xfrm>
            <a:off x="1289922" y="1778586"/>
            <a:ext cx="9876061" cy="3970277"/>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Các câu có sử dụng dấu chấm phẩy là: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Một người ở miền biển, tài năng cũng không kém: gọi gió, gió đến; hô mưa, mưa về.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Tác dụng: Dấu chấm phẩy dùng để đánh dấu ranh giới giữa </a:t>
            </a:r>
            <a:r>
              <a:rPr lang="en-US" sz="2800" b="1" kern="0">
                <a:solidFill>
                  <a:srgbClr val="000000"/>
                </a:solidFill>
                <a:latin typeface="Times New Roman"/>
                <a:ea typeface="Times New Roman"/>
                <a:cs typeface="Times New Roman"/>
                <a:sym typeface="Times New Roman"/>
              </a:rPr>
              <a:t>các bộ phận </a:t>
            </a:r>
            <a:r>
              <a:rPr lang="en-US" sz="2800" kern="0">
                <a:solidFill>
                  <a:srgbClr val="000000"/>
                </a:solidFill>
                <a:latin typeface="Times New Roman"/>
                <a:ea typeface="Times New Roman"/>
                <a:cs typeface="Times New Roman"/>
                <a:sym typeface="Times New Roman"/>
              </a:rPr>
              <a:t> của phép liệt kê phức tạp (liệt kê của từng tài năng của Sơn Tinh và Thủy Tinh)</a:t>
            </a:r>
            <a:endParaRPr sz="2800" kern="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815362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5" name="Table 4"/>
          <p:cNvGraphicFramePr>
            <a:graphicFrameLocks noGrp="1"/>
          </p:cNvGraphicFramePr>
          <p:nvPr>
            <p:extLst>
              <p:ext uri="{D42A27DB-BD31-4B8C-83A1-F6EECF244321}">
                <p14:modId xmlns:p14="http://schemas.microsoft.com/office/powerpoint/2010/main" val="1266268992"/>
              </p:ext>
            </p:extLst>
          </p:nvPr>
        </p:nvGraphicFramePr>
        <p:xfrm>
          <a:off x="934339" y="1764406"/>
          <a:ext cx="10289138" cy="4304725"/>
        </p:xfrm>
        <a:graphic>
          <a:graphicData uri="http://schemas.openxmlformats.org/drawingml/2006/table">
            <a:tbl>
              <a:tblPr firstRow="1" firstCol="1" bandRow="1"/>
              <a:tblGrid>
                <a:gridCol w="1450224">
                  <a:extLst>
                    <a:ext uri="{9D8B030D-6E8A-4147-A177-3AD203B41FA5}">
                      <a16:colId xmlns:a16="http://schemas.microsoft.com/office/drawing/2014/main" xmlns="" val="4232403391"/>
                    </a:ext>
                  </a:extLst>
                </a:gridCol>
                <a:gridCol w="1865217">
                  <a:extLst>
                    <a:ext uri="{9D8B030D-6E8A-4147-A177-3AD203B41FA5}">
                      <a16:colId xmlns:a16="http://schemas.microsoft.com/office/drawing/2014/main" xmlns="" val="1762872580"/>
                    </a:ext>
                  </a:extLst>
                </a:gridCol>
                <a:gridCol w="2228293">
                  <a:extLst>
                    <a:ext uri="{9D8B030D-6E8A-4147-A177-3AD203B41FA5}">
                      <a16:colId xmlns:a16="http://schemas.microsoft.com/office/drawing/2014/main" xmlns="" val="1913744045"/>
                    </a:ext>
                  </a:extLst>
                </a:gridCol>
                <a:gridCol w="4745404">
                  <a:extLst>
                    <a:ext uri="{9D8B030D-6E8A-4147-A177-3AD203B41FA5}">
                      <a16:colId xmlns:a16="http://schemas.microsoft.com/office/drawing/2014/main" xmlns="" val="1481486577"/>
                    </a:ext>
                  </a:extLst>
                </a:gridCol>
              </a:tblGrid>
              <a:tr h="1378645">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xmlns="" val="421888760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3188688"/>
                  </a:ext>
                </a:extLst>
              </a:tr>
              <a:tr h="1378645">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08844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809906"/>
                  </a:ext>
                </a:extLst>
              </a:tr>
            </a:tbl>
          </a:graphicData>
        </a:graphic>
      </p:graphicFrame>
    </p:spTree>
    <p:extLst>
      <p:ext uri="{BB962C8B-B14F-4D97-AF65-F5344CB8AC3E}">
        <p14:creationId xmlns:p14="http://schemas.microsoft.com/office/powerpoint/2010/main" val="15537637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6" name="Table 5"/>
          <p:cNvGraphicFramePr>
            <a:graphicFrameLocks noGrp="1"/>
          </p:cNvGraphicFramePr>
          <p:nvPr>
            <p:extLst>
              <p:ext uri="{D42A27DB-BD31-4B8C-83A1-F6EECF244321}">
                <p14:modId xmlns:p14="http://schemas.microsoft.com/office/powerpoint/2010/main" val="3694860395"/>
              </p:ext>
            </p:extLst>
          </p:nvPr>
        </p:nvGraphicFramePr>
        <p:xfrm>
          <a:off x="901520" y="1629706"/>
          <a:ext cx="10483404" cy="4410200"/>
        </p:xfrm>
        <a:graphic>
          <a:graphicData uri="http://schemas.openxmlformats.org/drawingml/2006/table">
            <a:tbl>
              <a:tblPr firstRow="1" firstCol="1" bandRow="1"/>
              <a:tblGrid>
                <a:gridCol w="1013228">
                  <a:extLst>
                    <a:ext uri="{9D8B030D-6E8A-4147-A177-3AD203B41FA5}">
                      <a16:colId xmlns:a16="http://schemas.microsoft.com/office/drawing/2014/main" xmlns="" val="4232403391"/>
                    </a:ext>
                  </a:extLst>
                </a:gridCol>
                <a:gridCol w="1795980">
                  <a:extLst>
                    <a:ext uri="{9D8B030D-6E8A-4147-A177-3AD203B41FA5}">
                      <a16:colId xmlns:a16="http://schemas.microsoft.com/office/drawing/2014/main" xmlns="" val="1762872580"/>
                    </a:ext>
                  </a:extLst>
                </a:gridCol>
                <a:gridCol w="2389442">
                  <a:extLst>
                    <a:ext uri="{9D8B030D-6E8A-4147-A177-3AD203B41FA5}">
                      <a16:colId xmlns:a16="http://schemas.microsoft.com/office/drawing/2014/main" xmlns="" val="1913744045"/>
                    </a:ext>
                  </a:extLst>
                </a:gridCol>
                <a:gridCol w="5284754">
                  <a:extLst>
                    <a:ext uri="{9D8B030D-6E8A-4147-A177-3AD203B41FA5}">
                      <a16:colId xmlns:a16="http://schemas.microsoft.com/office/drawing/2014/main" xmlns="" val="1481486577"/>
                    </a:ext>
                  </a:extLst>
                </a:gridCol>
              </a:tblGrid>
              <a:tr h="1280920">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xmlns="" val="4218887600"/>
                  </a:ext>
                </a:extLst>
              </a:tr>
              <a:tr h="85344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3188688"/>
                  </a:ext>
                </a:extLst>
              </a:tr>
              <a:tr h="113792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Dinh</a:t>
                      </a:r>
                      <a:r>
                        <a:rPr lang="en-US"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thự</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nơi</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thủy</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thần</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088440"/>
                  </a:ext>
                </a:extLst>
              </a:tr>
              <a:tr h="113792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C</a:t>
                      </a:r>
                      <a:r>
                        <a:rPr lang="vi-VN"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ung </a:t>
                      </a:r>
                      <a:r>
                        <a:rPr lang="vi-VN"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điện tưởng tượng ở dưới nước, theo truyền thuyết</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809906"/>
                  </a:ext>
                </a:extLst>
              </a:tr>
            </a:tbl>
          </a:graphicData>
        </a:graphic>
      </p:graphicFrame>
    </p:spTree>
    <p:extLst>
      <p:ext uri="{BB962C8B-B14F-4D97-AF65-F5344CB8AC3E}">
        <p14:creationId xmlns:p14="http://schemas.microsoft.com/office/powerpoint/2010/main" val="224287545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algn="just">
              <a:lnSpc>
                <a:spcPct val="120000"/>
              </a:lnSpc>
            </a:pPr>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Điệp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Điệp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72609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marL="514350" indent="-514350" algn="just">
              <a:lnSpc>
                <a:spcPct val="120000"/>
              </a:lnSpc>
              <a:buAutoNum type="arabicPeriod"/>
            </a:pP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  </a:t>
            </a:r>
          </a:p>
          <a:p>
            <a:pPr algn="just">
              <a:lnSpc>
                <a:spcPct val="120000"/>
              </a:lnSpc>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tu</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cụm</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1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20000"/>
              </a:lnSpc>
            </a:pP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lnSpc>
                <a:spcPct val="120000"/>
              </a:lnSpc>
            </a:pPr>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lnSpc>
                <a:spcPct val="120000"/>
              </a:lnSpc>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dirty="0">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r>
              <a:rPr lang="vi-VN" alt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57995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250972"/>
            <a:ext cx="10140340" cy="3367076"/>
          </a:xfrm>
          <a:prstGeom prst="rect">
            <a:avLst/>
          </a:prstGeom>
          <a:noFill/>
        </p:spPr>
        <p:txBody>
          <a:bodyPr wrap="square" rtlCol="0" anchor="ctr">
            <a:spAutoFit/>
          </a:bodyPr>
          <a:lstStyle/>
          <a:p>
            <a:pPr algn="just">
              <a:lnSpc>
                <a:spcPct val="120000"/>
              </a:lnSpc>
            </a:pPr>
            <a:r>
              <a:rPr lang="en-US" sz="2800" dirty="0" smtClean="0">
                <a:solidFill>
                  <a:srgbClr val="FF0000"/>
                </a:solidFill>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là chúa miền non cao, một người là chúa vùng nước thẳm, cả hai đều xứng đáng làm rể Vua Hùng”.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ngữ “</a:t>
            </a:r>
            <a:r>
              <a:rPr lang="vi-VN" sz="2800" i="1" kern="0" dirty="0">
                <a:solidFill>
                  <a:srgbClr val="000000"/>
                </a:solidFill>
                <a:latin typeface="Times New Roman"/>
                <a:ea typeface="Times New Roman"/>
                <a:cs typeface="Times New Roman"/>
                <a:sym typeface="Times New Roman"/>
              </a:rPr>
              <a:t>một người là</a:t>
            </a:r>
            <a:r>
              <a:rPr lang="vi-VN" sz="2800" kern="0" dirty="0">
                <a:solidFill>
                  <a:srgbClr val="000000"/>
                </a:solidFill>
                <a:latin typeface="Times New Roman"/>
                <a:ea typeface="Times New Roman"/>
                <a:cs typeface="Times New Roman"/>
                <a:sym typeface="Times New Roman"/>
              </a:rPr>
              <a:t>” nhấn mạnh sự ngang tài ngang sức,  mỗi người một vẻ của Sơn Tinh, Thủy Tinh. </a:t>
            </a:r>
          </a:p>
          <a:p>
            <a:pPr algn="just">
              <a:lnSpc>
                <a:spcPct val="120000"/>
              </a:lnSpc>
            </a:pPr>
            <a:endParaRPr lang="en-US" sz="28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91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19204" y="2037103"/>
            <a:ext cx="10140340" cy="4142673"/>
          </a:xfrm>
          <a:prstGeom prst="rect">
            <a:avLst/>
          </a:prstGeom>
          <a:noFill/>
        </p:spPr>
        <p:txBody>
          <a:bodyPr wrap="square" rtlCol="0" anchor="ctr">
            <a:spAutoFit/>
          </a:bodyPr>
          <a:lstStyle/>
          <a:p>
            <a:pPr algn="just">
              <a:lnSpc>
                <a:spcPct val="120000"/>
              </a:lnSpc>
            </a:pPr>
            <a:r>
              <a:rPr lang="en-US" sz="2800" dirty="0" smtClean="0">
                <a:solidFill>
                  <a:srgbClr val="FF0000"/>
                </a:solidFill>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ngữ </a:t>
            </a:r>
            <a:r>
              <a:rPr lang="vi-VN" sz="2800" i="1" kern="0" dirty="0">
                <a:solidFill>
                  <a:srgbClr val="000000"/>
                </a:solidFill>
                <a:latin typeface="Times New Roman"/>
                <a:ea typeface="Times New Roman"/>
                <a:cs typeface="Times New Roman"/>
                <a:sym typeface="Times New Roman"/>
              </a:rPr>
              <a:t>“một người ở...”, “vẫy tay về phía...”, </a:t>
            </a:r>
            <a:r>
              <a:rPr lang="vi-VN" sz="2800" kern="0" dirty="0">
                <a:solidFill>
                  <a:srgbClr val="000000"/>
                </a:solidFill>
                <a:latin typeface="Times New Roman"/>
                <a:ea typeface="Times New Roman"/>
                <a:cs typeface="Times New Roman"/>
                <a:sym typeface="Times New Roman"/>
              </a:rPr>
              <a:t>...nhằm liệt kê các phép lạ của Sơn Tinh và Thủy Tinh, nhấn mạnh sự dứt khoát, hiệu nghiệm tức thì. </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7108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
        <p:nvSpPr>
          <p:cNvPr id="2" name="矩形 1">
            <a:extLst>
              <a:ext uri="{FF2B5EF4-FFF2-40B4-BE49-F238E27FC236}">
                <a16:creationId xmlns:a16="http://schemas.microsoft.com/office/drawing/2014/main" xmlns="" id="{994D0D02-2BFE-4600-9A0D-5E68501E6651}"/>
              </a:ext>
            </a:extLst>
          </p:cNvPr>
          <p:cNvSpPr/>
          <p:nvPr/>
        </p:nvSpPr>
        <p:spPr>
          <a:xfrm>
            <a:off x="648257" y="1053974"/>
            <a:ext cx="9088171" cy="2554545"/>
          </a:xfrm>
          <a:prstGeom prst="rect">
            <a:avLst/>
          </a:prstGeom>
        </p:spPr>
        <p:txBody>
          <a:bodyPr wrap="square">
            <a:spAutoFit/>
          </a:bodyPr>
          <a:lstStyle/>
          <a:p>
            <a:pPr algn="ctr"/>
            <a:r>
              <a:rPr lang="en-US" altLang="zh-CN" sz="8000" dirty="0" smtClean="0"/>
              <a:t>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64795"/>
            <a:ext cx="10140340" cy="3539430"/>
          </a:xfrm>
          <a:prstGeom prst="rect">
            <a:avLst/>
          </a:prstGeom>
          <a:noFill/>
        </p:spPr>
        <p:txBody>
          <a:bodyPr wrap="square" rtlCol="0" anchor="ctr">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“Nước ngập ruộng đồng, nước tràn nhà cửa, nước dâng lên lưng đồi, sườn núi, thành Phong Châu như nổi lềnh bềnh trên một biển nước.”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từ  </a:t>
            </a:r>
            <a:r>
              <a:rPr lang="vi-VN" sz="2800" i="1" kern="0" dirty="0">
                <a:solidFill>
                  <a:srgbClr val="000000"/>
                </a:solidFill>
                <a:latin typeface="Times New Roman"/>
                <a:ea typeface="Times New Roman"/>
                <a:cs typeface="Times New Roman"/>
                <a:sym typeface="Times New Roman"/>
              </a:rPr>
              <a:t>“nước...” </a:t>
            </a:r>
            <a:r>
              <a:rPr lang="vi-VN" sz="2800" kern="0" dirty="0">
                <a:solidFill>
                  <a:srgbClr val="000000"/>
                </a:solidFill>
                <a:latin typeface="Times New Roman"/>
                <a:ea typeface="Times New Roman"/>
                <a:cs typeface="Times New Roman"/>
                <a:sym typeface="Times New Roman"/>
              </a:rPr>
              <a:t>nhằm liệt kê những sự vật bị ngập, nhấn mạnh việc nước ngập mọi nơi, lần lượt, tăng tiến (từ xa đến gần, từ ngoài vào trong), qua đó thể hiện sức mạnh, sự tức giận của Thủy Tinh. </a:t>
            </a:r>
          </a:p>
        </p:txBody>
      </p:sp>
    </p:spTree>
    <p:extLst>
      <p:ext uri="{BB962C8B-B14F-4D97-AF65-F5344CB8AC3E}">
        <p14:creationId xmlns:p14="http://schemas.microsoft.com/office/powerpoint/2010/main" val="25525107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2" cy="2735243"/>
            <a:chOff x="333466" y="-49903"/>
            <a:chExt cx="8620125" cy="2051433"/>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66" y="123517"/>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13287401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87244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40" y="23995"/>
            <a:ext cx="3657600" cy="5123571"/>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26" name="TextBox 25"/>
          <p:cNvSpPr txBox="1"/>
          <p:nvPr/>
        </p:nvSpPr>
        <p:spPr>
          <a:xfrm>
            <a:off x="3247168" y="1139556"/>
            <a:ext cx="5351791" cy="1569660"/>
          </a:xfrm>
          <a:prstGeom prst="rect">
            <a:avLst/>
          </a:prstGeom>
          <a:noFill/>
        </p:spPr>
        <p:txBody>
          <a:bodyPr wrap="square" rtlCol="0">
            <a:spAutoFit/>
          </a:bodyPr>
          <a:lstStyle/>
          <a:p>
            <a:pPr algn="ctr"/>
            <a:r>
              <a:rPr lang="en-US" sz="4800" b="1" dirty="0" smtClean="0">
                <a:solidFill>
                  <a:prstClr val="white"/>
                </a:solidFill>
              </a:rPr>
              <a:t>“</a:t>
            </a:r>
            <a:r>
              <a:rPr lang="en-US" sz="4800" b="1" dirty="0" err="1" smtClean="0">
                <a:solidFill>
                  <a:prstClr val="white"/>
                </a:solidFill>
              </a:rPr>
              <a:t>Hô</a:t>
            </a:r>
            <a:r>
              <a:rPr lang="en-US" sz="4800" b="1" dirty="0" smtClean="0">
                <a:solidFill>
                  <a:prstClr val="white"/>
                </a:solidFill>
              </a:rPr>
              <a:t> </a:t>
            </a:r>
            <a:r>
              <a:rPr lang="en-US" sz="4800" b="1" dirty="0" err="1" smtClean="0">
                <a:solidFill>
                  <a:prstClr val="white"/>
                </a:solidFill>
              </a:rPr>
              <a:t>mưa</a:t>
            </a:r>
            <a:r>
              <a:rPr lang="en-US" sz="4800" b="1" dirty="0" smtClean="0">
                <a:solidFill>
                  <a:prstClr val="white"/>
                </a:solidFill>
              </a:rPr>
              <a:t> </a:t>
            </a:r>
            <a:r>
              <a:rPr lang="en-US" sz="4800" b="1" dirty="0" err="1" smtClean="0">
                <a:solidFill>
                  <a:prstClr val="white"/>
                </a:solidFill>
              </a:rPr>
              <a:t>gọi</a:t>
            </a:r>
            <a:r>
              <a:rPr lang="en-US" sz="4800" b="1" dirty="0" smtClean="0">
                <a:solidFill>
                  <a:prstClr val="white"/>
                </a:solidFill>
              </a:rPr>
              <a:t> </a:t>
            </a:r>
            <a:r>
              <a:rPr lang="en-US" sz="4800" b="1" dirty="0" err="1" smtClean="0">
                <a:solidFill>
                  <a:prstClr val="white"/>
                </a:solidFill>
              </a:rPr>
              <a:t>gió</a:t>
            </a:r>
            <a:r>
              <a:rPr lang="en-US" sz="4800" b="1" dirty="0" smtClean="0">
                <a:solidFill>
                  <a:prstClr val="white"/>
                </a:solidFill>
              </a:rPr>
              <a:t>” </a:t>
            </a:r>
            <a:r>
              <a:rPr lang="en-US" sz="4800" b="1" dirty="0" err="1" smtClean="0">
                <a:solidFill>
                  <a:prstClr val="white"/>
                </a:solidFill>
              </a:rPr>
              <a:t>có</a:t>
            </a:r>
            <a:r>
              <a:rPr lang="en-US" sz="4800" b="1" dirty="0" smtClean="0">
                <a:solidFill>
                  <a:prstClr val="white"/>
                </a:solidFill>
              </a:rPr>
              <a:t> </a:t>
            </a:r>
            <a:r>
              <a:rPr lang="en-US" sz="4800" b="1" dirty="0" err="1" smtClean="0">
                <a:solidFill>
                  <a:prstClr val="white"/>
                </a:solidFill>
              </a:rPr>
              <a:t>nghĩa</a:t>
            </a:r>
            <a:r>
              <a:rPr lang="en-US" sz="4800" b="1" dirty="0" smtClean="0">
                <a:solidFill>
                  <a:prstClr val="white"/>
                </a:solidFill>
              </a:rPr>
              <a:t> </a:t>
            </a:r>
            <a:r>
              <a:rPr lang="en-US" sz="4800" b="1" dirty="0" err="1" smtClean="0">
                <a:solidFill>
                  <a:prstClr val="white"/>
                </a:solidFill>
              </a:rPr>
              <a:t>là</a:t>
            </a:r>
            <a:r>
              <a:rPr lang="en-US" sz="4800" b="1" dirty="0" smtClean="0">
                <a:solidFill>
                  <a:prstClr val="white"/>
                </a:solidFill>
              </a:rPr>
              <a:t> </a:t>
            </a:r>
            <a:r>
              <a:rPr lang="en-US" sz="4800" b="1" dirty="0" err="1" smtClean="0">
                <a:solidFill>
                  <a:prstClr val="white"/>
                </a:solidFill>
              </a:rPr>
              <a:t>gì</a:t>
            </a:r>
            <a:r>
              <a:rPr lang="en-US" sz="4800" b="1" dirty="0" smtClean="0">
                <a:solidFill>
                  <a:prstClr val="white"/>
                </a:solidFill>
              </a:rPr>
              <a:t>?</a:t>
            </a:r>
            <a:endParaRPr lang="en-US" sz="4800" b="1" dirty="0">
              <a:solidFill>
                <a:prstClr val="white"/>
              </a:solidFill>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28" name="Group 27"/>
          <p:cNvGrpSpPr/>
          <p:nvPr/>
        </p:nvGrpSpPr>
        <p:grpSpPr>
          <a:xfrm>
            <a:off x="4019598" y="4050242"/>
            <a:ext cx="3735297" cy="3066223"/>
            <a:chOff x="1536561" y="3020857"/>
            <a:chExt cx="2801470" cy="2299668"/>
          </a:xfrm>
        </p:grpSpPr>
        <p:sp>
          <p:nvSpPr>
            <p:cNvPr id="29" name="Rounded Rectangle 28"/>
            <p:cNvSpPr/>
            <p:nvPr/>
          </p:nvSpPr>
          <p:spPr>
            <a:xfrm>
              <a:off x="2280348" y="3020857"/>
              <a:ext cx="2057683" cy="198449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800" kern="100" dirty="0" smtClean="0">
                  <a:solidFill>
                    <a:schemeClr val="bg1"/>
                  </a:solidFill>
                  <a:latin typeface="Times New Roman" panose="02020603050405020304" pitchFamily="18" charset="0"/>
                  <a:ea typeface="SimSun" panose="02010600030101010101" pitchFamily="2" charset="-122"/>
                </a:rPr>
                <a:t>N</a:t>
              </a:r>
              <a:r>
                <a:rPr lang="vi-VN" sz="2800" kern="100" dirty="0" smtClean="0">
                  <a:solidFill>
                    <a:schemeClr val="bg1"/>
                  </a:solidFill>
                  <a:latin typeface="Times New Roman" panose="02020603050405020304" pitchFamily="18" charset="0"/>
                  <a:ea typeface="SimSun" panose="02010600030101010101" pitchFamily="2" charset="-122"/>
                </a:rPr>
                <a:t>gười </a:t>
              </a:r>
              <a:r>
                <a:rPr lang="vi-VN" sz="2800" kern="100" dirty="0">
                  <a:solidFill>
                    <a:schemeClr val="bg1"/>
                  </a:solidFill>
                  <a:latin typeface="Times New Roman" panose="02020603050405020304" pitchFamily="18" charset="0"/>
                  <a:ea typeface="SimSun" panose="02010600030101010101" pitchFamily="2" charset="-122"/>
                </a:rPr>
                <a:t>có sức mạnh siêu nhiên, có thể làm được những điều kỳ diệu, to lớn</a:t>
              </a:r>
              <a:endParaRPr lang="en-US" sz="2800" kern="100" dirty="0">
                <a:solidFill>
                  <a:schemeClr val="bg1"/>
                </a:solidFill>
                <a:latin typeface="Times New Roman" panose="02020603050405020304" pitchFamily="18" charset="0"/>
                <a:ea typeface="SimSun" panose="02010600030101010101" pitchFamily="2" charset="-122"/>
              </a:endParaRPr>
            </a:p>
          </p:txBody>
        </p:sp>
        <p:pic>
          <p:nvPicPr>
            <p:cNvPr id="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561"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298286" y="4050241"/>
            <a:ext cx="3460916" cy="3036358"/>
            <a:chOff x="3342481" y="2254249"/>
            <a:chExt cx="2595687" cy="2277269"/>
          </a:xfrm>
        </p:grpSpPr>
        <p:sp>
          <p:nvSpPr>
            <p:cNvPr id="32" name="Rounded Rectangle 31"/>
            <p:cNvSpPr/>
            <p:nvPr/>
          </p:nvSpPr>
          <p:spPr>
            <a:xfrm>
              <a:off x="3987800" y="2254249"/>
              <a:ext cx="1950368" cy="197506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Times New Roman" panose="02020603050405020304" pitchFamily="18" charset="0"/>
                  <a:cs typeface="Times New Roman" panose="02020603050405020304" pitchFamily="18" charset="0"/>
                </a:rPr>
                <a:t>Sự</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thay</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đổi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thời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tiết</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3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p:cNvGrpSpPr/>
          <p:nvPr/>
        </p:nvGrpSpPr>
        <p:grpSpPr>
          <a:xfrm>
            <a:off x="7924801" y="4050241"/>
            <a:ext cx="3533857" cy="3036359"/>
            <a:chOff x="4703762" y="3043254"/>
            <a:chExt cx="2650393" cy="2277270"/>
          </a:xfrm>
        </p:grpSpPr>
        <p:sp>
          <p:nvSpPr>
            <p:cNvPr id="35" name="Rounded Rectangle 34"/>
            <p:cNvSpPr/>
            <p:nvPr/>
          </p:nvSpPr>
          <p:spPr>
            <a:xfrm>
              <a:off x="5346700" y="3043254"/>
              <a:ext cx="2007455" cy="1962105"/>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white"/>
                  </a:solidFill>
                  <a:latin typeface="Times New Roman" panose="02020603050405020304" pitchFamily="18" charset="0"/>
                  <a:cs typeface="Times New Roman" panose="02020603050405020304" pitchFamily="18" charset="0"/>
                </a:rPr>
                <a:t>Sự</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hận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thù</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oán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hận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của</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thiên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nhiên</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3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4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style.rotation</p:attrName>
                                        </p:attrNameLst>
                                      </p:cBhvr>
                                      <p:tavLst>
                                        <p:tav tm="0">
                                          <p:val>
                                            <p:fltVal val="90"/>
                                          </p:val>
                                        </p:tav>
                                        <p:tav tm="100000">
                                          <p:val>
                                            <p:fltVal val="0"/>
                                          </p:val>
                                        </p:tav>
                                      </p:tavLst>
                                    </p:anim>
                                    <p:animEffect transition="in" filter="fade">
                                      <p:cBhvr>
                                        <p:cTn id="43" dur="10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000" fill="hold"/>
                                        <p:tgtEl>
                                          <p:spTgt spid="38"/>
                                        </p:tgtEl>
                                        <p:attrNameLst>
                                          <p:attrName>ppt_w</p:attrName>
                                        </p:attrNameLst>
                                      </p:cBhvr>
                                      <p:tavLst>
                                        <p:tav tm="0">
                                          <p:val>
                                            <p:fltVal val="0"/>
                                          </p:val>
                                        </p:tav>
                                        <p:tav tm="100000">
                                          <p:val>
                                            <p:strVal val="#ppt_w"/>
                                          </p:val>
                                        </p:tav>
                                      </p:tavLst>
                                    </p:anim>
                                    <p:anim calcmode="lin" valueType="num">
                                      <p:cBhvr>
                                        <p:cTn id="50" dur="1000" fill="hold"/>
                                        <p:tgtEl>
                                          <p:spTgt spid="38"/>
                                        </p:tgtEl>
                                        <p:attrNameLst>
                                          <p:attrName>ppt_h</p:attrName>
                                        </p:attrNameLst>
                                      </p:cBhvr>
                                      <p:tavLst>
                                        <p:tav tm="0">
                                          <p:val>
                                            <p:fltVal val="0"/>
                                          </p:val>
                                        </p:tav>
                                        <p:tav tm="100000">
                                          <p:val>
                                            <p:strVal val="#ppt_h"/>
                                          </p:val>
                                        </p:tav>
                                      </p:tavLst>
                                    </p:anim>
                                    <p:anim calcmode="lin" valueType="num">
                                      <p:cBhvr>
                                        <p:cTn id="51" dur="1000" fill="hold"/>
                                        <p:tgtEl>
                                          <p:spTgt spid="38"/>
                                        </p:tgtEl>
                                        <p:attrNameLst>
                                          <p:attrName>style.rotation</p:attrName>
                                        </p:attrNameLst>
                                      </p:cBhvr>
                                      <p:tavLst>
                                        <p:tav tm="0">
                                          <p:val>
                                            <p:fltVal val="90"/>
                                          </p:val>
                                        </p:tav>
                                        <p:tav tm="100000">
                                          <p:val>
                                            <p:fltVal val="0"/>
                                          </p:val>
                                        </p:tav>
                                      </p:tavLst>
                                    </p:anim>
                                    <p:animEffect transition="in" filter="fade">
                                      <p:cBhvr>
                                        <p:cTn id="52" dur="10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1000" fill="hold"/>
                                        <p:tgtEl>
                                          <p:spTgt spid="39"/>
                                        </p:tgtEl>
                                        <p:attrNameLst>
                                          <p:attrName>ppt_w</p:attrName>
                                        </p:attrNameLst>
                                      </p:cBhvr>
                                      <p:tavLst>
                                        <p:tav tm="0">
                                          <p:val>
                                            <p:fltVal val="0"/>
                                          </p:val>
                                        </p:tav>
                                        <p:tav tm="100000">
                                          <p:val>
                                            <p:strVal val="#ppt_w"/>
                                          </p:val>
                                        </p:tav>
                                      </p:tavLst>
                                    </p:anim>
                                    <p:anim calcmode="lin" valueType="num">
                                      <p:cBhvr>
                                        <p:cTn id="59" dur="1000" fill="hold"/>
                                        <p:tgtEl>
                                          <p:spTgt spid="39"/>
                                        </p:tgtEl>
                                        <p:attrNameLst>
                                          <p:attrName>ppt_h</p:attrName>
                                        </p:attrNameLst>
                                      </p:cBhvr>
                                      <p:tavLst>
                                        <p:tav tm="0">
                                          <p:val>
                                            <p:fltVal val="0"/>
                                          </p:val>
                                        </p:tav>
                                        <p:tav tm="100000">
                                          <p:val>
                                            <p:strVal val="#ppt_h"/>
                                          </p:val>
                                        </p:tav>
                                      </p:tavLst>
                                    </p:anim>
                                    <p:anim calcmode="lin" valueType="num">
                                      <p:cBhvr>
                                        <p:cTn id="60" dur="1000" fill="hold"/>
                                        <p:tgtEl>
                                          <p:spTgt spid="39"/>
                                        </p:tgtEl>
                                        <p:attrNameLst>
                                          <p:attrName>style.rotation</p:attrName>
                                        </p:attrNameLst>
                                      </p:cBhvr>
                                      <p:tavLst>
                                        <p:tav tm="0">
                                          <p:val>
                                            <p:fltVal val="90"/>
                                          </p:val>
                                        </p:tav>
                                        <p:tav tm="100000">
                                          <p:val>
                                            <p:fltVal val="0"/>
                                          </p:val>
                                        </p:tav>
                                      </p:tavLst>
                                    </p:anim>
                                    <p:animEffect transition="in" filter="fade">
                                      <p:cBhvr>
                                        <p:cTn id="61" dur="10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0" presetClass="exit" presetSubtype="0" fill="hold"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18758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82" y="31456"/>
            <a:ext cx="3657600" cy="5123571"/>
          </a:xfrm>
          <a:prstGeom prst="rect">
            <a:avLst/>
          </a:prstGeom>
        </p:spPr>
      </p:pic>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420104" y="967883"/>
            <a:ext cx="5351791" cy="1569660"/>
          </a:xfrm>
          <a:prstGeom prst="rect">
            <a:avLst/>
          </a:prstGeom>
          <a:noFill/>
        </p:spPr>
        <p:txBody>
          <a:bodyPr wrap="square" rtlCol="0">
            <a:spAutoFit/>
          </a:bodyPr>
          <a:lstStyle/>
          <a:p>
            <a:pPr algn="ctr"/>
            <a:r>
              <a:rPr lang="en-US" sz="4800" b="1" dirty="0" smtClean="0">
                <a:solidFill>
                  <a:prstClr val="white"/>
                </a:solidFill>
              </a:rPr>
              <a:t>“</a:t>
            </a:r>
            <a:r>
              <a:rPr lang="en-US" sz="4800" b="1" dirty="0" err="1" smtClean="0">
                <a:solidFill>
                  <a:prstClr val="white"/>
                </a:solidFill>
              </a:rPr>
              <a:t>Oán</a:t>
            </a:r>
            <a:r>
              <a:rPr lang="en-US" sz="4800" b="1" dirty="0" smtClean="0">
                <a:solidFill>
                  <a:prstClr val="white"/>
                </a:solidFill>
              </a:rPr>
              <a:t> </a:t>
            </a:r>
            <a:r>
              <a:rPr lang="en-US" sz="4800" b="1" dirty="0" err="1" smtClean="0">
                <a:solidFill>
                  <a:prstClr val="white"/>
                </a:solidFill>
              </a:rPr>
              <a:t>nặng</a:t>
            </a:r>
            <a:r>
              <a:rPr lang="en-US" sz="4800" b="1" dirty="0" smtClean="0">
                <a:solidFill>
                  <a:prstClr val="white"/>
                </a:solidFill>
              </a:rPr>
              <a:t> </a:t>
            </a:r>
            <a:r>
              <a:rPr lang="en-US" sz="4800" b="1" dirty="0" err="1" smtClean="0">
                <a:solidFill>
                  <a:prstClr val="white"/>
                </a:solidFill>
              </a:rPr>
              <a:t>thù</a:t>
            </a:r>
            <a:r>
              <a:rPr lang="en-US" sz="4800" b="1" dirty="0" smtClean="0">
                <a:solidFill>
                  <a:prstClr val="white"/>
                </a:solidFill>
              </a:rPr>
              <a:t> </a:t>
            </a:r>
            <a:r>
              <a:rPr lang="en-US" sz="4800" b="1" dirty="0" err="1" smtClean="0">
                <a:solidFill>
                  <a:prstClr val="white"/>
                </a:solidFill>
              </a:rPr>
              <a:t>sâu</a:t>
            </a:r>
            <a:r>
              <a:rPr lang="en-US" sz="4800" b="1" dirty="0" smtClean="0">
                <a:solidFill>
                  <a:prstClr val="white"/>
                </a:solidFill>
              </a:rPr>
              <a:t>” </a:t>
            </a:r>
            <a:r>
              <a:rPr lang="en-US" sz="4800" b="1" dirty="0" err="1" smtClean="0">
                <a:solidFill>
                  <a:prstClr val="white"/>
                </a:solidFill>
              </a:rPr>
              <a:t>có</a:t>
            </a:r>
            <a:r>
              <a:rPr lang="en-US" sz="4800" b="1" dirty="0" smtClean="0">
                <a:solidFill>
                  <a:prstClr val="white"/>
                </a:solidFill>
              </a:rPr>
              <a:t> </a:t>
            </a:r>
            <a:r>
              <a:rPr lang="en-US" sz="4800" b="1" dirty="0" err="1" smtClean="0">
                <a:solidFill>
                  <a:prstClr val="white"/>
                </a:solidFill>
              </a:rPr>
              <a:t>nghĩa</a:t>
            </a:r>
            <a:r>
              <a:rPr lang="en-US" sz="4800" b="1" dirty="0" smtClean="0">
                <a:solidFill>
                  <a:prstClr val="white"/>
                </a:solidFill>
              </a:rPr>
              <a:t> </a:t>
            </a:r>
            <a:r>
              <a:rPr lang="en-US" sz="4800" b="1" dirty="0" err="1" smtClean="0">
                <a:solidFill>
                  <a:prstClr val="white"/>
                </a:solidFill>
              </a:rPr>
              <a:t>là</a:t>
            </a:r>
            <a:r>
              <a:rPr lang="en-US" sz="4800" b="1" dirty="0" smtClean="0">
                <a:solidFill>
                  <a:prstClr val="white"/>
                </a:solidFill>
              </a:rPr>
              <a:t> </a:t>
            </a:r>
            <a:r>
              <a:rPr lang="en-US" sz="4800" b="1" dirty="0" err="1" smtClean="0">
                <a:solidFill>
                  <a:prstClr val="white"/>
                </a:solidFill>
              </a:rPr>
              <a:t>gì</a:t>
            </a:r>
            <a:r>
              <a:rPr lang="en-US" sz="4800" b="1" dirty="0" smtClean="0">
                <a:solidFill>
                  <a:prstClr val="white"/>
                </a:solidFill>
              </a:rPr>
              <a:t>?</a:t>
            </a:r>
            <a:endParaRPr lang="en-US" sz="4800" b="1" dirty="0">
              <a:solidFill>
                <a:prstClr val="white"/>
              </a:solidFill>
            </a:endParaRPr>
          </a:p>
        </p:txBody>
      </p:sp>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4015098"/>
            <a:ext cx="3426203" cy="3101367"/>
            <a:chOff x="1671788" y="2994499"/>
            <a:chExt cx="2569652" cy="2326026"/>
          </a:xfrm>
        </p:grpSpPr>
        <p:sp>
          <p:nvSpPr>
            <p:cNvPr id="54" name="Rounded Rectangle 53"/>
            <p:cNvSpPr/>
            <p:nvPr/>
          </p:nvSpPr>
          <p:spPr>
            <a:xfrm>
              <a:off x="2183757" y="2994499"/>
              <a:ext cx="2057683" cy="2010851"/>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prstClr val="white"/>
                  </a:solidFill>
                  <a:latin typeface="Times New Roman" panose="02020603050405020304" pitchFamily="18" charset="0"/>
                  <a:cs typeface="Times New Roman" panose="02020603050405020304" pitchFamily="18" charset="0"/>
                </a:rPr>
                <a:t>Người</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gây</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ra</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nhiều</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tội</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ác</a:t>
              </a:r>
              <a:endParaRPr lang="en-US" sz="4000" dirty="0">
                <a:solidFill>
                  <a:prstClr val="white"/>
                </a:solidFill>
                <a:latin typeface="Times New Roman" panose="02020603050405020304" pitchFamily="18" charset="0"/>
                <a:cs typeface="Times New Roman" panose="02020603050405020304" pitchFamily="18" charset="0"/>
              </a:endParaRPr>
            </a:p>
          </p:txBody>
        </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4015099"/>
            <a:ext cx="3460916" cy="3071501"/>
            <a:chOff x="3342481" y="2227892"/>
            <a:chExt cx="2595687" cy="2303626"/>
          </a:xfrm>
        </p:grpSpPr>
        <p:sp>
          <p:nvSpPr>
            <p:cNvPr id="58" name="Rounded Rectangle 57"/>
            <p:cNvSpPr/>
            <p:nvPr/>
          </p:nvSpPr>
          <p:spPr>
            <a:xfrm>
              <a:off x="3987800" y="2227892"/>
              <a:ext cx="1950368" cy="200141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white"/>
                  </a:solidFill>
                  <a:latin typeface="Times New Roman" panose="02020603050405020304" pitchFamily="18" charset="0"/>
                  <a:cs typeface="Times New Roman" panose="02020603050405020304" pitchFamily="18" charset="0"/>
                </a:rPr>
                <a:t>Là</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tâm</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trạng</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phẫn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uất</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của</a:t>
              </a:r>
              <a:r>
                <a:rPr lang="en-US" sz="3600" dirty="0" smtClean="0">
                  <a:solidFill>
                    <a:prstClr val="white"/>
                  </a:solidFill>
                  <a:latin typeface="Times New Roman" panose="02020603050405020304" pitchFamily="18" charset="0"/>
                  <a:cs typeface="Times New Roman" panose="02020603050405020304" pitchFamily="18" charset="0"/>
                </a:rPr>
                <a:t> con </a:t>
              </a:r>
              <a:r>
                <a:rPr lang="en-US" sz="3600" dirty="0" err="1" smtClean="0">
                  <a:solidFill>
                    <a:prstClr val="white"/>
                  </a:solidFill>
                  <a:latin typeface="Times New Roman" panose="02020603050405020304" pitchFamily="18" charset="0"/>
                  <a:cs typeface="Times New Roman" panose="02020603050405020304" pitchFamily="18" charset="0"/>
                </a:rPr>
                <a:t>người</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4015097"/>
            <a:ext cx="3533857" cy="3071503"/>
            <a:chOff x="4703762" y="3016896"/>
            <a:chExt cx="2650393" cy="2303628"/>
          </a:xfrm>
        </p:grpSpPr>
        <p:sp>
          <p:nvSpPr>
            <p:cNvPr id="62" name="Rounded Rectangle 61"/>
            <p:cNvSpPr/>
            <p:nvPr/>
          </p:nvSpPr>
          <p:spPr>
            <a:xfrm>
              <a:off x="5346700" y="3016896"/>
              <a:ext cx="2007455" cy="1988463"/>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400" kern="100" dirty="0" smtClean="0">
                  <a:solidFill>
                    <a:schemeClr val="bg1"/>
                  </a:solidFill>
                  <a:latin typeface="Times New Roman" panose="02020603050405020304" pitchFamily="18" charset="0"/>
                  <a:ea typeface="SimSun" panose="02010600030101010101" pitchFamily="2" charset="-122"/>
                </a:rPr>
                <a:t>S</a:t>
              </a:r>
              <a:r>
                <a:rPr lang="vi-VN" sz="2400" kern="100" dirty="0" smtClean="0">
                  <a:solidFill>
                    <a:schemeClr val="bg1"/>
                  </a:solidFill>
                  <a:latin typeface="Times New Roman" panose="02020603050405020304" pitchFamily="18" charset="0"/>
                  <a:ea typeface="SimSun" panose="02010600030101010101" pitchFamily="2" charset="-122"/>
                </a:rPr>
                <a:t>ự </a:t>
              </a:r>
              <a:r>
                <a:rPr lang="vi-VN" sz="2400" kern="100" dirty="0">
                  <a:solidFill>
                    <a:schemeClr val="bg1"/>
                  </a:solidFill>
                  <a:latin typeface="Times New Roman" panose="02020603050405020304" pitchFamily="18" charset="0"/>
                  <a:ea typeface="SimSun" panose="02010600030101010101" pitchFamily="2" charset="-122"/>
                </a:rPr>
                <a:t>hận thù sâu sắc, khắc cốt ghi tâm, ghi nhớ ở trong lòng, không bao giờ quên được.</a:t>
              </a:r>
              <a:endParaRPr lang="en-US" sz="2400" kern="100" dirty="0">
                <a:solidFill>
                  <a:schemeClr val="bg1"/>
                </a:solidFill>
                <a:latin typeface="Times New Roman" panose="02020603050405020304" pitchFamily="18" charset="0"/>
                <a:ea typeface="SimSun" panose="02010600030101010101" pitchFamily="2" charset="-122"/>
              </a:endParaRPr>
            </a:p>
          </p:txBody>
        </p:sp>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6727" y="5615803"/>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26328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1000" fill="hold"/>
                                        <p:tgtEl>
                                          <p:spTgt spid="2056"/>
                                        </p:tgtEl>
                                        <p:attrNameLst>
                                          <p:attrName>ppt_w</p:attrName>
                                        </p:attrNameLst>
                                      </p:cBhvr>
                                      <p:tavLst>
                                        <p:tav tm="0">
                                          <p:val>
                                            <p:fltVal val="0"/>
                                          </p:val>
                                        </p:tav>
                                        <p:tav tm="100000">
                                          <p:val>
                                            <p:strVal val="#ppt_w"/>
                                          </p:val>
                                        </p:tav>
                                      </p:tavLst>
                                    </p:anim>
                                    <p:anim calcmode="lin" valueType="num">
                                      <p:cBhvr>
                                        <p:cTn id="37" dur="1000" fill="hold"/>
                                        <p:tgtEl>
                                          <p:spTgt spid="2056"/>
                                        </p:tgtEl>
                                        <p:attrNameLst>
                                          <p:attrName>ppt_h</p:attrName>
                                        </p:attrNameLst>
                                      </p:cBhvr>
                                      <p:tavLst>
                                        <p:tav tm="0">
                                          <p:val>
                                            <p:fltVal val="0"/>
                                          </p:val>
                                        </p:tav>
                                        <p:tav tm="100000">
                                          <p:val>
                                            <p:strVal val="#ppt_h"/>
                                          </p:val>
                                        </p:tav>
                                      </p:tavLst>
                                    </p:anim>
                                    <p:anim calcmode="lin" valueType="num">
                                      <p:cBhvr>
                                        <p:cTn id="38" dur="1000" fill="hold"/>
                                        <p:tgtEl>
                                          <p:spTgt spid="2056"/>
                                        </p:tgtEl>
                                        <p:attrNameLst>
                                          <p:attrName>style.rotation</p:attrName>
                                        </p:attrNameLst>
                                      </p:cBhvr>
                                      <p:tavLst>
                                        <p:tav tm="0">
                                          <p:val>
                                            <p:fltVal val="90"/>
                                          </p:val>
                                        </p:tav>
                                        <p:tav tm="100000">
                                          <p:val>
                                            <p:fltVal val="0"/>
                                          </p:val>
                                        </p:tav>
                                      </p:tavLst>
                                    </p:anim>
                                    <p:animEffect transition="in" filter="fade">
                                      <p:cBhvr>
                                        <p:cTn id="39" dur="1000"/>
                                        <p:tgtEl>
                                          <p:spTgt spid="2056"/>
                                        </p:tgtEl>
                                      </p:cBhvr>
                                    </p:animEffect>
                                  </p:childTnLst>
                                  <p:subTnLst>
                                    <p:audio>
                                      <p:cMediaNode>
                                        <p:cTn display="0" masterRel="sameClick">
                                          <p:stCondLst>
                                            <p:cond evt="begin" delay="0">
                                              <p:tn val="34"/>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40" restart="whenNotActive" fill="hold" evtFilter="cancelBubble" nodeType="interactiveSeq">
                <p:stCondLst>
                  <p:cond evt="onClick" delay="0">
                    <p:tgtEl>
                      <p:spTgt spid="67"/>
                    </p:tgtEl>
                  </p:cond>
                </p:stCondLst>
                <p:endSync evt="end" delay="0">
                  <p:rtn val="all"/>
                </p:endSync>
                <p:childTnLst>
                  <p:par>
                    <p:cTn id="41" fill="hold">
                      <p:stCondLst>
                        <p:cond delay="0"/>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p:cTn id="45" dur="1000" fill="hold"/>
                                        <p:tgtEl>
                                          <p:spTgt spid="52"/>
                                        </p:tgtEl>
                                        <p:attrNameLst>
                                          <p:attrName>ppt_w</p:attrName>
                                        </p:attrNameLst>
                                      </p:cBhvr>
                                      <p:tavLst>
                                        <p:tav tm="0">
                                          <p:val>
                                            <p:fltVal val="0"/>
                                          </p:val>
                                        </p:tav>
                                        <p:tav tm="100000">
                                          <p:val>
                                            <p:strVal val="#ppt_w"/>
                                          </p:val>
                                        </p:tav>
                                      </p:tavLst>
                                    </p:anim>
                                    <p:anim calcmode="lin" valueType="num">
                                      <p:cBhvr>
                                        <p:cTn id="46" dur="1000" fill="hold"/>
                                        <p:tgtEl>
                                          <p:spTgt spid="52"/>
                                        </p:tgtEl>
                                        <p:attrNameLst>
                                          <p:attrName>ppt_h</p:attrName>
                                        </p:attrNameLst>
                                      </p:cBhvr>
                                      <p:tavLst>
                                        <p:tav tm="0">
                                          <p:val>
                                            <p:fltVal val="0"/>
                                          </p:val>
                                        </p:tav>
                                        <p:tav tm="100000">
                                          <p:val>
                                            <p:strVal val="#ppt_h"/>
                                          </p:val>
                                        </p:tav>
                                      </p:tavLst>
                                    </p:anim>
                                    <p:anim calcmode="lin" valueType="num">
                                      <p:cBhvr>
                                        <p:cTn id="47" dur="1000" fill="hold"/>
                                        <p:tgtEl>
                                          <p:spTgt spid="52"/>
                                        </p:tgtEl>
                                        <p:attrNameLst>
                                          <p:attrName>style.rotation</p:attrName>
                                        </p:attrNameLst>
                                      </p:cBhvr>
                                      <p:tavLst>
                                        <p:tav tm="0">
                                          <p:val>
                                            <p:fltVal val="90"/>
                                          </p:val>
                                        </p:tav>
                                        <p:tav tm="100000">
                                          <p:val>
                                            <p:fltVal val="0"/>
                                          </p:val>
                                        </p:tav>
                                      </p:tavLst>
                                    </p:anim>
                                    <p:animEffect transition="in" filter="fade">
                                      <p:cBhvr>
                                        <p:cTn id="48" dur="10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7"/>
                  </p:tgtEl>
                </p:cond>
              </p:nextCondLst>
            </p:seq>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with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22" presetClass="entr" presetSubtype="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seq concurrent="1" nextAc="seek">
              <p:cTn id="58" restart="whenNotActive" fill="hold" evtFilter="cancelBubble" nodeType="interactiveSeq">
                <p:stCondLst>
                  <p:cond evt="onClick" delay="0">
                    <p:tgtEl>
                      <p:spTgt spid="69"/>
                    </p:tgtEl>
                  </p:cond>
                </p:stCondLst>
                <p:endSync evt="end" delay="0">
                  <p:rtn val="all"/>
                </p:endSync>
                <p:childTnLst>
                  <p:par>
                    <p:cTn id="59" fill="hold">
                      <p:stCondLst>
                        <p:cond delay="0"/>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1000" fill="hold"/>
                                        <p:tgtEl>
                                          <p:spTgt spid="81"/>
                                        </p:tgtEl>
                                        <p:attrNameLst>
                                          <p:attrName>ppt_w</p:attrName>
                                        </p:attrNameLst>
                                      </p:cBhvr>
                                      <p:tavLst>
                                        <p:tav tm="0">
                                          <p:val>
                                            <p:fltVal val="0"/>
                                          </p:val>
                                        </p:tav>
                                        <p:tav tm="100000">
                                          <p:val>
                                            <p:strVal val="#ppt_w"/>
                                          </p:val>
                                        </p:tav>
                                      </p:tavLst>
                                    </p:anim>
                                    <p:anim calcmode="lin" valueType="num">
                                      <p:cBhvr>
                                        <p:cTn id="64" dur="1000" fill="hold"/>
                                        <p:tgtEl>
                                          <p:spTgt spid="81"/>
                                        </p:tgtEl>
                                        <p:attrNameLst>
                                          <p:attrName>ppt_h</p:attrName>
                                        </p:attrNameLst>
                                      </p:cBhvr>
                                      <p:tavLst>
                                        <p:tav tm="0">
                                          <p:val>
                                            <p:fltVal val="0"/>
                                          </p:val>
                                        </p:tav>
                                        <p:tav tm="100000">
                                          <p:val>
                                            <p:strVal val="#ppt_h"/>
                                          </p:val>
                                        </p:tav>
                                      </p:tavLst>
                                    </p:anim>
                                    <p:anim calcmode="lin" valueType="num">
                                      <p:cBhvr>
                                        <p:cTn id="65" dur="1000" fill="hold"/>
                                        <p:tgtEl>
                                          <p:spTgt spid="81"/>
                                        </p:tgtEl>
                                        <p:attrNameLst>
                                          <p:attrName>style.rotation</p:attrName>
                                        </p:attrNameLst>
                                      </p:cBhvr>
                                      <p:tavLst>
                                        <p:tav tm="0">
                                          <p:val>
                                            <p:fltVal val="90"/>
                                          </p:val>
                                        </p:tav>
                                        <p:tav tm="100000">
                                          <p:val>
                                            <p:fltVal val="0"/>
                                          </p:val>
                                        </p:tav>
                                      </p:tavLst>
                                    </p:anim>
                                    <p:animEffect transition="in" filter="fade">
                                      <p:cBhvr>
                                        <p:cTn id="66" dur="1000"/>
                                        <p:tgtEl>
                                          <p:spTgt spid="81"/>
                                        </p:tgtEl>
                                      </p:cBhvr>
                                    </p:animEffect>
                                  </p:childTnLst>
                                  <p:subTnLst>
                                    <p:audio>
                                      <p:cMediaNode>
                                        <p:cTn display="0" masterRel="sameClick">
                                          <p:stCondLst>
                                            <p:cond evt="begin" delay="0">
                                              <p:tn val="61"/>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22" y="1912228"/>
            <a:ext cx="3657600" cy="5123571"/>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922941" y="1183199"/>
            <a:ext cx="4815359" cy="2862322"/>
          </a:xfrm>
          <a:prstGeom prst="rect">
            <a:avLst/>
          </a:prstGeom>
          <a:noFill/>
        </p:spPr>
        <p:txBody>
          <a:bodyPr wrap="square" rtlCol="0">
            <a:spAutoFit/>
          </a:bodyPr>
          <a:lstStyle/>
          <a:p>
            <a:pPr algn="ctr"/>
            <a:r>
              <a:rPr lang="en-US" sz="3600" b="1" dirty="0" err="1" smtClean="0">
                <a:solidFill>
                  <a:prstClr val="white"/>
                </a:solidFill>
              </a:rPr>
              <a:t>Em</a:t>
            </a:r>
            <a:r>
              <a:rPr lang="en-US" sz="3600" b="1" dirty="0" smtClean="0">
                <a:solidFill>
                  <a:prstClr val="white"/>
                </a:solidFill>
              </a:rPr>
              <a:t> </a:t>
            </a:r>
            <a:r>
              <a:rPr lang="en-US" sz="3600" b="1" dirty="0" err="1" smtClean="0">
                <a:solidFill>
                  <a:prstClr val="white"/>
                </a:solidFill>
              </a:rPr>
              <a:t>hãy</a:t>
            </a:r>
            <a:r>
              <a:rPr lang="en-US" sz="3600" b="1" dirty="0">
                <a:solidFill>
                  <a:prstClr val="white"/>
                </a:solidFill>
              </a:rPr>
              <a:t> </a:t>
            </a:r>
            <a:r>
              <a:rPr lang="en-US" sz="3600" b="1" dirty="0" err="1" smtClean="0">
                <a:solidFill>
                  <a:prstClr val="white"/>
                </a:solidFill>
              </a:rPr>
              <a:t>tìm</a:t>
            </a:r>
            <a:r>
              <a:rPr lang="en-US" sz="3600" b="1" dirty="0" smtClean="0">
                <a:solidFill>
                  <a:prstClr val="white"/>
                </a:solidFill>
              </a:rPr>
              <a:t> </a:t>
            </a:r>
            <a:r>
              <a:rPr lang="en-US" sz="3600" b="1" dirty="0" err="1" smtClean="0">
                <a:solidFill>
                  <a:prstClr val="white"/>
                </a:solidFill>
              </a:rPr>
              <a:t>thêm</a:t>
            </a:r>
            <a:r>
              <a:rPr lang="en-US" sz="3600" b="1" dirty="0" smtClean="0">
                <a:solidFill>
                  <a:prstClr val="white"/>
                </a:solidFill>
              </a:rPr>
              <a:t>  </a:t>
            </a:r>
            <a:r>
              <a:rPr lang="en-US" sz="3600" b="1" dirty="0" err="1" smtClean="0">
                <a:solidFill>
                  <a:prstClr val="white"/>
                </a:solidFill>
              </a:rPr>
              <a:t>một</a:t>
            </a:r>
            <a:r>
              <a:rPr lang="en-US" sz="3600" b="1" dirty="0" smtClean="0">
                <a:solidFill>
                  <a:prstClr val="white"/>
                </a:solidFill>
              </a:rPr>
              <a:t> </a:t>
            </a:r>
            <a:r>
              <a:rPr lang="en-US" sz="3600" b="1" dirty="0" err="1" smtClean="0">
                <a:solidFill>
                  <a:prstClr val="white"/>
                </a:solidFill>
              </a:rPr>
              <a:t>số</a:t>
            </a:r>
            <a:r>
              <a:rPr lang="en-US" sz="3600" b="1" dirty="0" smtClean="0">
                <a:solidFill>
                  <a:prstClr val="white"/>
                </a:solidFill>
              </a:rPr>
              <a:t> </a:t>
            </a:r>
            <a:r>
              <a:rPr lang="en-US" sz="3600" b="1" dirty="0" err="1" smtClean="0">
                <a:solidFill>
                  <a:prstClr val="white"/>
                </a:solidFill>
              </a:rPr>
              <a:t>thành</a:t>
            </a:r>
            <a:r>
              <a:rPr lang="en-US" sz="3600" b="1" dirty="0" smtClean="0">
                <a:solidFill>
                  <a:prstClr val="white"/>
                </a:solidFill>
              </a:rPr>
              <a:t> </a:t>
            </a:r>
            <a:r>
              <a:rPr lang="en-US" sz="3600" b="1" dirty="0" err="1" smtClean="0">
                <a:solidFill>
                  <a:prstClr val="white"/>
                </a:solidFill>
              </a:rPr>
              <a:t>ngữ</a:t>
            </a:r>
            <a:r>
              <a:rPr lang="en-US" sz="3600" b="1" dirty="0" smtClean="0">
                <a:solidFill>
                  <a:prstClr val="white"/>
                </a:solidFill>
              </a:rPr>
              <a:t> </a:t>
            </a:r>
            <a:r>
              <a:rPr lang="en-US" sz="3600" b="1" dirty="0" err="1" smtClean="0">
                <a:solidFill>
                  <a:prstClr val="white"/>
                </a:solidFill>
              </a:rPr>
              <a:t>được</a:t>
            </a:r>
            <a:r>
              <a:rPr lang="en-US" sz="3600" b="1" dirty="0" smtClean="0">
                <a:solidFill>
                  <a:prstClr val="white"/>
                </a:solidFill>
              </a:rPr>
              <a:t> </a:t>
            </a:r>
            <a:r>
              <a:rPr lang="en-US" sz="3600" b="1" dirty="0" err="1" smtClean="0">
                <a:solidFill>
                  <a:prstClr val="white"/>
                </a:solidFill>
              </a:rPr>
              <a:t>tạo</a:t>
            </a:r>
            <a:r>
              <a:rPr lang="en-US" sz="3600" b="1" dirty="0" smtClean="0">
                <a:solidFill>
                  <a:prstClr val="white"/>
                </a:solidFill>
              </a:rPr>
              <a:t> </a:t>
            </a:r>
            <a:r>
              <a:rPr lang="en-US" sz="3600" b="1" dirty="0" err="1" smtClean="0">
                <a:solidFill>
                  <a:prstClr val="white"/>
                </a:solidFill>
              </a:rPr>
              <a:t>nên</a:t>
            </a:r>
            <a:r>
              <a:rPr lang="en-US" sz="3600" b="1" dirty="0" smtClean="0">
                <a:solidFill>
                  <a:prstClr val="white"/>
                </a:solidFill>
              </a:rPr>
              <a:t> </a:t>
            </a:r>
            <a:r>
              <a:rPr lang="en-US" sz="3600" b="1" dirty="0" err="1" smtClean="0">
                <a:solidFill>
                  <a:prstClr val="white"/>
                </a:solidFill>
              </a:rPr>
              <a:t>bằng</a:t>
            </a:r>
            <a:r>
              <a:rPr lang="en-US" sz="3600" b="1" dirty="0" smtClean="0">
                <a:solidFill>
                  <a:prstClr val="white"/>
                </a:solidFill>
              </a:rPr>
              <a:t> </a:t>
            </a:r>
            <a:r>
              <a:rPr lang="en-US" sz="3600" b="1" dirty="0" err="1" smtClean="0">
                <a:solidFill>
                  <a:prstClr val="white"/>
                </a:solidFill>
              </a:rPr>
              <a:t>cách</a:t>
            </a:r>
            <a:r>
              <a:rPr lang="en-US" sz="3600" b="1" dirty="0" smtClean="0">
                <a:solidFill>
                  <a:prstClr val="white"/>
                </a:solidFill>
              </a:rPr>
              <a:t> </a:t>
            </a:r>
            <a:r>
              <a:rPr lang="en-US" sz="3600" b="1" dirty="0" err="1" smtClean="0">
                <a:solidFill>
                  <a:prstClr val="white"/>
                </a:solidFill>
              </a:rPr>
              <a:t>tương</a:t>
            </a:r>
            <a:r>
              <a:rPr lang="en-US" sz="3600" b="1" dirty="0" smtClean="0">
                <a:solidFill>
                  <a:prstClr val="white"/>
                </a:solidFill>
              </a:rPr>
              <a:t> </a:t>
            </a:r>
            <a:r>
              <a:rPr lang="en-US" sz="3600" b="1" dirty="0" err="1" smtClean="0">
                <a:solidFill>
                  <a:prstClr val="white"/>
                </a:solidFill>
              </a:rPr>
              <a:t>tự</a:t>
            </a:r>
            <a:r>
              <a:rPr lang="en-US" sz="3600" b="1" dirty="0" smtClean="0">
                <a:solidFill>
                  <a:prstClr val="white"/>
                </a:solidFill>
              </a:rPr>
              <a:t> </a:t>
            </a:r>
            <a:r>
              <a:rPr lang="en-US" sz="3600" b="1" dirty="0" err="1" smtClean="0">
                <a:solidFill>
                  <a:prstClr val="white"/>
                </a:solidFill>
              </a:rPr>
              <a:t>câu</a:t>
            </a:r>
            <a:r>
              <a:rPr lang="en-US" sz="3600" b="1" dirty="0" smtClean="0">
                <a:solidFill>
                  <a:prstClr val="white"/>
                </a:solidFill>
              </a:rPr>
              <a:t> “</a:t>
            </a:r>
            <a:r>
              <a:rPr lang="en-US" sz="3600" b="1" dirty="0" err="1" smtClean="0">
                <a:solidFill>
                  <a:prstClr val="white"/>
                </a:solidFill>
              </a:rPr>
              <a:t>hô</a:t>
            </a:r>
            <a:r>
              <a:rPr lang="en-US" sz="3600" b="1" dirty="0" smtClean="0">
                <a:solidFill>
                  <a:prstClr val="white"/>
                </a:solidFill>
              </a:rPr>
              <a:t> </a:t>
            </a:r>
            <a:r>
              <a:rPr lang="en-US" sz="3600" b="1" dirty="0" err="1" smtClean="0">
                <a:solidFill>
                  <a:prstClr val="white"/>
                </a:solidFill>
              </a:rPr>
              <a:t>mưa</a:t>
            </a:r>
            <a:r>
              <a:rPr lang="en-US" sz="3600" b="1" dirty="0" smtClean="0">
                <a:solidFill>
                  <a:prstClr val="white"/>
                </a:solidFill>
              </a:rPr>
              <a:t> </a:t>
            </a:r>
            <a:r>
              <a:rPr lang="en-US" sz="3600" b="1" dirty="0" err="1" smtClean="0">
                <a:solidFill>
                  <a:prstClr val="white"/>
                </a:solidFill>
              </a:rPr>
              <a:t>gọi</a:t>
            </a:r>
            <a:r>
              <a:rPr lang="en-US" sz="3600" b="1" dirty="0" smtClean="0">
                <a:solidFill>
                  <a:prstClr val="white"/>
                </a:solidFill>
              </a:rPr>
              <a:t> </a:t>
            </a:r>
            <a:r>
              <a:rPr lang="en-US" sz="3600" b="1" dirty="0" err="1" smtClean="0">
                <a:solidFill>
                  <a:prstClr val="white"/>
                </a:solidFill>
              </a:rPr>
              <a:t>gió</a:t>
            </a:r>
            <a:r>
              <a:rPr lang="en-US" sz="3600" b="1" dirty="0" smtClean="0">
                <a:solidFill>
                  <a:prstClr val="white"/>
                </a:solidFill>
              </a:rPr>
              <a:t>, </a:t>
            </a:r>
            <a:r>
              <a:rPr lang="en-US" sz="3600" b="1" dirty="0" err="1" smtClean="0">
                <a:solidFill>
                  <a:prstClr val="white"/>
                </a:solidFill>
              </a:rPr>
              <a:t>oán</a:t>
            </a:r>
            <a:r>
              <a:rPr lang="en-US" sz="3600" b="1" dirty="0" smtClean="0">
                <a:solidFill>
                  <a:prstClr val="white"/>
                </a:solidFill>
              </a:rPr>
              <a:t> </a:t>
            </a:r>
            <a:r>
              <a:rPr lang="en-US" sz="3600" b="1" dirty="0" err="1" smtClean="0">
                <a:solidFill>
                  <a:prstClr val="white"/>
                </a:solidFill>
              </a:rPr>
              <a:t>nặng</a:t>
            </a:r>
            <a:r>
              <a:rPr lang="en-US" sz="3600" b="1" dirty="0" smtClean="0">
                <a:solidFill>
                  <a:prstClr val="white"/>
                </a:solidFill>
              </a:rPr>
              <a:t> </a:t>
            </a:r>
            <a:r>
              <a:rPr lang="en-US" sz="3600" b="1" dirty="0" err="1" smtClean="0">
                <a:solidFill>
                  <a:prstClr val="white"/>
                </a:solidFill>
              </a:rPr>
              <a:t>thù</a:t>
            </a:r>
            <a:r>
              <a:rPr lang="en-US" sz="3600" b="1" dirty="0" smtClean="0">
                <a:solidFill>
                  <a:prstClr val="white"/>
                </a:solidFill>
              </a:rPr>
              <a:t> </a:t>
            </a:r>
            <a:r>
              <a:rPr lang="en-US" sz="3600" b="1" dirty="0" err="1" smtClean="0">
                <a:solidFill>
                  <a:prstClr val="white"/>
                </a:solidFill>
              </a:rPr>
              <a:t>sâu</a:t>
            </a:r>
            <a:r>
              <a:rPr lang="en-US" sz="3600" b="1" dirty="0" smtClean="0">
                <a:solidFill>
                  <a:prstClr val="white"/>
                </a:solidFill>
              </a:rPr>
              <a:t>”</a:t>
            </a:r>
            <a:endParaRPr lang="en-US" sz="3600" b="1" dirty="0">
              <a:solidFill>
                <a:prstClr val="white"/>
              </a:solidFill>
            </a:endParaRPr>
          </a:p>
        </p:txBody>
      </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3" name="Rounded Rectangle 22"/>
          <p:cNvSpPr/>
          <p:nvPr/>
        </p:nvSpPr>
        <p:spPr>
          <a:xfrm>
            <a:off x="4340179" y="4760149"/>
            <a:ext cx="5177307" cy="1936083"/>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Times New Roman" panose="02020603050405020304" pitchFamily="18" charset="0"/>
                <a:cs typeface="Times New Roman" panose="02020603050405020304" pitchFamily="18" charset="0"/>
              </a:rPr>
              <a:t>“</a:t>
            </a:r>
            <a:r>
              <a:rPr lang="en-US" sz="3200" dirty="0" err="1" smtClean="0">
                <a:solidFill>
                  <a:prstClr val="white"/>
                </a:solidFill>
                <a:latin typeface="Times New Roman" panose="02020603050405020304" pitchFamily="18" charset="0"/>
                <a:cs typeface="Times New Roman" panose="02020603050405020304" pitchFamily="18" charset="0"/>
              </a:rPr>
              <a:t>Chân</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cứng</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đá</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mềm</a:t>
            </a:r>
            <a:r>
              <a:rPr lang="en-US" sz="3200" dirty="0" smtClean="0">
                <a:solidFill>
                  <a:prstClr val="white"/>
                </a:solidFill>
                <a:latin typeface="Times New Roman" panose="02020603050405020304" pitchFamily="18" charset="0"/>
                <a:cs typeface="Times New Roman" panose="02020603050405020304" pitchFamily="18" charset="0"/>
              </a:rPr>
              <a:t>”</a:t>
            </a:r>
          </a:p>
          <a:p>
            <a:pPr algn="ct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Tích</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tiểu</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thành</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đại</a:t>
            </a:r>
            <a:r>
              <a:rPr lang="en-US" sz="3200" dirty="0" smtClean="0">
                <a:solidFill>
                  <a:prstClr val="white"/>
                </a:solidFill>
                <a:latin typeface="Times New Roman" panose="02020603050405020304" pitchFamily="18" charset="0"/>
                <a:cs typeface="Times New Roman" panose="02020603050405020304" pitchFamily="18" charset="0"/>
              </a:rPr>
              <a:t>”</a:t>
            </a:r>
          </a:p>
          <a:p>
            <a:pPr algn="ct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t>
            </a:r>
            <a:r>
              <a:rPr lang="en-US" sz="3200" dirty="0" err="1" smtClean="0">
                <a:solidFill>
                  <a:prstClr val="white"/>
                </a:solidFill>
                <a:latin typeface="Times New Roman" panose="02020603050405020304" pitchFamily="18" charset="0"/>
                <a:cs typeface="Times New Roman" panose="02020603050405020304" pitchFamily="18" charset="0"/>
              </a:rPr>
              <a:t>ột</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nắng</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hai</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sương</a:t>
            </a:r>
            <a:r>
              <a:rPr lang="en-US" sz="3200" dirty="0" smtClean="0">
                <a:solidFill>
                  <a:prstClr val="white"/>
                </a:solidFill>
                <a:latin typeface="Times New Roman" panose="02020603050405020304" pitchFamily="18" charset="0"/>
                <a:cs typeface="Times New Roman" panose="02020603050405020304" pitchFamily="18" charset="0"/>
              </a:rPr>
              <a:t>”</a:t>
            </a:r>
          </a:p>
          <a:p>
            <a:pPr algn="ctr"/>
            <a:r>
              <a:rPr lang="en-US" sz="3200" dirty="0" smtClean="0">
                <a:solidFill>
                  <a:prstClr val="white"/>
                </a:solidFill>
                <a:latin typeface="Times New Roman" panose="02020603050405020304" pitchFamily="18" charset="0"/>
                <a:cs typeface="Times New Roman" panose="02020603050405020304" pitchFamily="18" charset="0"/>
              </a:rPr>
              <a:t>“</a:t>
            </a:r>
            <a:r>
              <a:rPr lang="en-US" sz="3200" dirty="0" err="1" smtClean="0">
                <a:solidFill>
                  <a:prstClr val="white"/>
                </a:solidFill>
                <a:latin typeface="Times New Roman" panose="02020603050405020304" pitchFamily="18" charset="0"/>
                <a:cs typeface="Times New Roman" panose="02020603050405020304" pitchFamily="18" charset="0"/>
              </a:rPr>
              <a:t>Dầm</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mưa</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dãi</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nắng</a:t>
            </a:r>
            <a:endParaRPr lang="en-US" sz="3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58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r>
              <a:rPr lang="en-US" sz="4533" dirty="0" err="1">
                <a:solidFill>
                  <a:srgbClr val="FFC000"/>
                </a:solidFill>
                <a:latin typeface="SVN-Ready" pitchFamily="18" charset="0"/>
              </a:rPr>
              <a:t>Điều</a:t>
            </a:r>
            <a:r>
              <a:rPr lang="en-US" sz="4533" dirty="0">
                <a:solidFill>
                  <a:srgbClr val="FFC000"/>
                </a:solidFill>
                <a:latin typeface="SVN-Ready" pitchFamily="18" charset="0"/>
              </a:rPr>
              <a:t> </a:t>
            </a:r>
            <a:r>
              <a:rPr lang="en-US" sz="4533" dirty="0" err="1">
                <a:solidFill>
                  <a:srgbClr val="FFC000"/>
                </a:solidFill>
                <a:latin typeface="SVN-Ready" pitchFamily="18" charset="0"/>
              </a:rPr>
              <a:t>ước</a:t>
            </a:r>
            <a:r>
              <a:rPr lang="en-US" sz="4533" dirty="0">
                <a:solidFill>
                  <a:srgbClr val="FFC000"/>
                </a:solidFill>
                <a:latin typeface="SVN-Ready" pitchFamily="18" charset="0"/>
              </a:rPr>
              <a:t> </a:t>
            </a:r>
            <a:r>
              <a:rPr lang="en-US" sz="4533" dirty="0" err="1">
                <a:solidFill>
                  <a:srgbClr val="FFC000"/>
                </a:solidFill>
                <a:latin typeface="SVN-Ready" pitchFamily="18" charset="0"/>
              </a:rPr>
              <a:t>của</a:t>
            </a:r>
            <a:r>
              <a:rPr lang="en-US" sz="4533" dirty="0">
                <a:solidFill>
                  <a:srgbClr val="FFC000"/>
                </a:solidFill>
                <a:latin typeface="SVN-Ready" pitchFamily="18" charset="0"/>
              </a:rPr>
              <a:t> </a:t>
            </a:r>
            <a:r>
              <a:rPr lang="en-US" sz="4533" dirty="0" err="1">
                <a:solidFill>
                  <a:srgbClr val="FFC000"/>
                </a:solidFill>
                <a:latin typeface="SVN-Ready" pitchFamily="18" charset="0"/>
              </a:rPr>
              <a:t>cô</a:t>
            </a:r>
            <a:r>
              <a:rPr lang="en-US" sz="4533" dirty="0">
                <a:solidFill>
                  <a:srgbClr val="FFC000"/>
                </a:solidFill>
                <a:latin typeface="SVN-Ready" pitchFamily="18" charset="0"/>
              </a:rPr>
              <a:t> </a:t>
            </a:r>
          </a:p>
        </p:txBody>
      </p:sp>
    </p:spTree>
    <p:extLst>
      <p:ext uri="{BB962C8B-B14F-4D97-AF65-F5344CB8AC3E}">
        <p14:creationId xmlns:p14="http://schemas.microsoft.com/office/powerpoint/2010/main" val="18820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203678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28457" y="2491155"/>
            <a:ext cx="5113867" cy="236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Tree>
    <p:extLst>
      <p:ext uri="{BB962C8B-B14F-4D97-AF65-F5344CB8AC3E}">
        <p14:creationId xmlns:p14="http://schemas.microsoft.com/office/powerpoint/2010/main" val="35430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
        <p:nvSpPr>
          <p:cNvPr id="2" name="TextBox 1"/>
          <p:cNvSpPr txBox="1"/>
          <p:nvPr/>
        </p:nvSpPr>
        <p:spPr>
          <a:xfrm>
            <a:off x="3755269" y="2510717"/>
            <a:ext cx="3863422" cy="2554545"/>
          </a:xfrm>
          <a:prstGeom prst="rect">
            <a:avLst/>
          </a:prstGeom>
          <a:noFill/>
        </p:spPr>
        <p:txBody>
          <a:bodyPr wrap="square" rtlCol="0">
            <a:spAutoFit/>
          </a:bodyPr>
          <a:lstStyle/>
          <a:p>
            <a:r>
              <a:rPr lang="en-US" sz="4000" dirty="0" err="1" smtClean="0">
                <a:solidFill>
                  <a:schemeClr val="bg1"/>
                </a:solidFill>
                <a:latin typeface="Times New Roman" panose="02020603050405020304" pitchFamily="18" charset="0"/>
                <a:cs typeface="Times New Roman" panose="02020603050405020304" pitchFamily="18" charset="0"/>
              </a:rPr>
              <a:t>Lớp</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mình</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làm</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giúp</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cô</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bài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tập</a:t>
            </a:r>
            <a:r>
              <a:rPr lang="en-US" sz="4000" dirty="0" smtClean="0">
                <a:solidFill>
                  <a:schemeClr val="bg1"/>
                </a:solidFill>
                <a:latin typeface="Times New Roman" panose="02020603050405020304" pitchFamily="18" charset="0"/>
                <a:cs typeface="Times New Roman" panose="02020603050405020304" pitchFamily="18" charset="0"/>
              </a:rPr>
              <a:t> 2 </a:t>
            </a:r>
            <a:r>
              <a:rPr lang="en-US" sz="4000" dirty="0" err="1" smtClean="0">
                <a:solidFill>
                  <a:schemeClr val="bg1"/>
                </a:solidFill>
                <a:latin typeface="Times New Roman" panose="02020603050405020304" pitchFamily="18" charset="0"/>
                <a:cs typeface="Times New Roman" panose="02020603050405020304" pitchFamily="18" charset="0"/>
              </a:rPr>
              <a:t>trong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sgk</a:t>
            </a:r>
            <a:r>
              <a:rPr lang="en-US" sz="4000" dirty="0" smtClean="0">
                <a:solidFill>
                  <a:schemeClr val="bg1"/>
                </a:solidFill>
                <a:latin typeface="Times New Roman" panose="02020603050405020304" pitchFamily="18" charset="0"/>
                <a:cs typeface="Times New Roman" panose="02020603050405020304" pitchFamily="18" charset="0"/>
              </a:rPr>
              <a:t>/Tr13 </a:t>
            </a:r>
            <a:r>
              <a:rPr lang="en-US" sz="4000" dirty="0" err="1" smtClean="0">
                <a:solidFill>
                  <a:schemeClr val="bg1"/>
                </a:solidFill>
                <a:latin typeface="Times New Roman" panose="02020603050405020304" pitchFamily="18" charset="0"/>
                <a:cs typeface="Times New Roman" panose="02020603050405020304" pitchFamily="18" charset="0"/>
              </a:rPr>
              <a:t>nhé</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1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文本框 1"/>
          <p:cNvSpPr txBox="1"/>
          <p:nvPr>
            <p:custDataLst>
              <p:tags r:id="rId1"/>
            </p:custDataLst>
          </p:nvPr>
        </p:nvSpPr>
        <p:spPr>
          <a:xfrm>
            <a:off x="6597872" y="963576"/>
            <a:ext cx="1415772" cy="1569660"/>
          </a:xfrm>
          <a:prstGeom prst="rect">
            <a:avLst/>
          </a:prstGeom>
        </p:spPr>
        <p:txBody>
          <a:bodyPr wrap="none">
            <a:spAutoFit/>
          </a:bodyPr>
          <a:lstStyle>
            <a:defPPr>
              <a:defRPr lang="zh-CN"/>
            </a:defPPr>
            <a:lvl1pPr>
              <a:defRPr sz="9600">
                <a:latin typeface="汉仪尚巍手书W" panose="00020600040101010101" pitchFamily="18" charset="-122"/>
                <a:ea typeface="汉仪尚巍手书W" panose="00020600040101010101" pitchFamily="18" charset="-122"/>
              </a:defRPr>
            </a:lvl1pPr>
          </a:lstStyle>
          <a:p>
            <a:pPr algn="ctr"/>
            <a:r>
              <a:rPr lang="zh-CN" altLang="en-US" dirty="0">
                <a:latin typeface="禹卫书法行书简体" panose="02000603000000000000" pitchFamily="2" charset="-122"/>
                <a:ea typeface="禹卫书法行书简体" panose="02000603000000000000" pitchFamily="2" charset="-122"/>
              </a:rPr>
              <a:t>You</a:t>
            </a:r>
          </a:p>
        </p:txBody>
      </p:sp>
      <p:sp>
        <p:nvSpPr>
          <p:cNvPr id="28" name="PA_库_矩形 7"/>
          <p:cNvSpPr/>
          <p:nvPr>
            <p:custDataLst>
              <p:tags r:id="rId2"/>
            </p:custDataLst>
          </p:nvPr>
        </p:nvSpPr>
        <p:spPr>
          <a:xfrm>
            <a:off x="2219367" y="963576"/>
            <a:ext cx="3757760" cy="1569660"/>
          </a:xfrm>
          <a:prstGeom prst="rect">
            <a:avLst/>
          </a:prstGeom>
        </p:spPr>
        <p:txBody>
          <a:bodyPr wrap="none">
            <a:spAutoFit/>
          </a:bodyPr>
          <a:lstStyle/>
          <a:p>
            <a:pPr algn="ctr"/>
            <a:r>
              <a:rPr lang="zh-CN" altLang="en-US" sz="9600" dirty="0">
                <a:latin typeface="禹卫书法行书简体" panose="02000603000000000000" pitchFamily="2" charset="-122"/>
                <a:ea typeface="禹卫书法行书简体" panose="02000603000000000000" pitchFamily="2" charset="-122"/>
              </a:rPr>
              <a:t>Thank</a:t>
            </a:r>
          </a:p>
        </p:txBody>
      </p:sp>
      <p:grpSp>
        <p:nvGrpSpPr>
          <p:cNvPr id="29" name="PA_库_组合 24"/>
          <p:cNvGrpSpPr/>
          <p:nvPr>
            <p:custDataLst>
              <p:tags r:id="rId3"/>
            </p:custDataLst>
          </p:nvPr>
        </p:nvGrpSpPr>
        <p:grpSpPr>
          <a:xfrm>
            <a:off x="5798559" y="2423962"/>
            <a:ext cx="560050" cy="939160"/>
            <a:chOff x="1229861" y="3012007"/>
            <a:chExt cx="1188823" cy="1993565"/>
          </a:xfrm>
        </p:grpSpPr>
        <p:pic>
          <p:nvPicPr>
            <p:cNvPr id="30" name="图片 29"/>
            <p:cNvPicPr>
              <a:picLocks noChangeAspect="1"/>
            </p:cNvPicPr>
            <p:nvPr/>
          </p:nvPicPr>
          <p:blipFill>
            <a:blip r:embed="rId7"/>
            <a:stretch>
              <a:fillRect/>
            </a:stretch>
          </p:blipFill>
          <p:spPr>
            <a:xfrm>
              <a:off x="1229861" y="3012007"/>
              <a:ext cx="1188823" cy="1993565"/>
            </a:xfrm>
            <a:prstGeom prst="rect">
              <a:avLst/>
            </a:prstGeom>
          </p:spPr>
        </p:pic>
        <p:sp>
          <p:nvSpPr>
            <p:cNvPr id="31" name="PA_文本框 22"/>
            <p:cNvSpPr txBox="1"/>
            <p:nvPr>
              <p:custDataLst>
                <p:tags r:id="rId4"/>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51723" y="-253116"/>
            <a:ext cx="738664" cy="5032343"/>
          </a:xfrm>
          <a:prstGeom prst="rect">
            <a:avLst/>
          </a:prstGeom>
          <a:noFill/>
        </p:spPr>
        <p:txBody>
          <a:bodyPr vert="eaVert" wrap="square" rtlCol="0">
            <a:spAutoFit/>
          </a:bodyPr>
          <a:lstStyle/>
          <a:p>
            <a:pPr algn="ctr"/>
            <a:r>
              <a:rPr lang="en-US" altLang="zh-CN" sz="3600" dirty="0" smtClean="0">
                <a:latin typeface="方正字迹-吕建德字体" panose="02010600010101010101" pitchFamily="2" charset="-122"/>
                <a:ea typeface="方正字迹-吕建德字体" panose="02010600010101010101" pitchFamily="2" charset="-122"/>
              </a:rPr>
              <a:t>BỐ CỤC BÀI HỌC</a:t>
            </a:r>
            <a:endParaRPr lang="zh-CN" altLang="en-US" sz="3600" dirty="0">
              <a:latin typeface="方正字迹-吕建德字体" panose="02010600010101010101" pitchFamily="2" charset="-122"/>
              <a:ea typeface="方正字迹-吕建德字体" panose="02010600010101010101" pitchFamily="2" charset="-122"/>
            </a:endParaRPr>
          </a:p>
        </p:txBody>
      </p:sp>
      <p:grpSp>
        <p:nvGrpSpPr>
          <p:cNvPr id="4" name="组合 3"/>
          <p:cNvGrpSpPr/>
          <p:nvPr/>
        </p:nvGrpSpPr>
        <p:grpSpPr>
          <a:xfrm rot="16200000">
            <a:off x="5751464" y="-855101"/>
            <a:ext cx="1436849" cy="5786251"/>
            <a:chOff x="3823366" y="1436962"/>
            <a:chExt cx="1436849" cy="5786251"/>
          </a:xfrm>
        </p:grpSpPr>
        <p:grpSp>
          <p:nvGrpSpPr>
            <p:cNvPr id="5" name="组合 4"/>
            <p:cNvGrpSpPr/>
            <p:nvPr/>
          </p:nvGrpSpPr>
          <p:grpSpPr>
            <a:xfrm>
              <a:off x="4056942" y="1436962"/>
              <a:ext cx="1203273" cy="1283071"/>
              <a:chOff x="4056942" y="1461163"/>
              <a:chExt cx="1203273" cy="1283071"/>
            </a:xfrm>
          </p:grpSpPr>
          <p:pic>
            <p:nvPicPr>
              <p:cNvPr id="9" name="图片 8"/>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10" name="文本框 9"/>
              <p:cNvSpPr txBox="1"/>
              <p:nvPr/>
            </p:nvSpPr>
            <p:spPr>
              <a:xfrm>
                <a:off x="4224316" y="1463985"/>
                <a:ext cx="861774" cy="1229030"/>
              </a:xfrm>
              <a:prstGeom prst="rect">
                <a:avLst/>
              </a:prstGeom>
              <a:noFill/>
            </p:spPr>
            <p:txBody>
              <a:bodyPr vert="eaVert" wrap="square" rtlCol="0">
                <a:spAutoFit/>
              </a:bodyPr>
              <a:lstStyle/>
              <a:p>
                <a:pPr algn="ctr"/>
                <a:r>
                  <a:rPr lang="en-US" altLang="zh-CN" sz="4400" dirty="0">
                    <a:latin typeface="楷体" panose="02010609060101010101" pitchFamily="49" charset="-122"/>
                    <a:ea typeface="楷体" panose="02010609060101010101" pitchFamily="49" charset="-122"/>
                  </a:rPr>
                  <a:t>I</a:t>
                </a:r>
                <a:endParaRPr lang="zh-CN" altLang="en-US" sz="4400" dirty="0">
                  <a:latin typeface="楷体" panose="02010609060101010101" pitchFamily="49" charset="-122"/>
                  <a:ea typeface="楷体" panose="02010609060101010101" pitchFamily="49" charset="-122"/>
                </a:endParaRPr>
              </a:p>
            </p:txBody>
          </p:sp>
        </p:grpSp>
        <p:grpSp>
          <p:nvGrpSpPr>
            <p:cNvPr id="6" name="组合 5"/>
            <p:cNvGrpSpPr/>
            <p:nvPr/>
          </p:nvGrpSpPr>
          <p:grpSpPr>
            <a:xfrm>
              <a:off x="3823366" y="2958133"/>
              <a:ext cx="1340417" cy="4265080"/>
              <a:chOff x="1142302" y="2298671"/>
              <a:chExt cx="1340417" cy="4265080"/>
            </a:xfrm>
          </p:grpSpPr>
          <p:sp>
            <p:nvSpPr>
              <p:cNvPr id="7" name="文本框 6"/>
              <p:cNvSpPr txBox="1"/>
              <p:nvPr/>
            </p:nvSpPr>
            <p:spPr>
              <a:xfrm>
                <a:off x="1142302" y="2298671"/>
                <a:ext cx="1169551" cy="4265080"/>
              </a:xfrm>
              <a:prstGeom prst="rect">
                <a:avLst/>
              </a:prstGeom>
              <a:noFill/>
            </p:spPr>
            <p:txBody>
              <a:bodyPr vert="eaVert" wrap="square" rtlCol="0">
                <a:spAutoFit/>
              </a:bodyPr>
              <a:lstStyle/>
              <a:p>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rPr>
                  <a:t>HÌNH THÀNH KIẾN THỨC</a:t>
                </a:r>
                <a:endParaRPr lang="zh-CN" altLang="en-US" sz="3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nvSpPr>
            <p:spPr>
              <a:xfrm>
                <a:off x="2021054" y="2300791"/>
                <a:ext cx="461665" cy="1686688"/>
              </a:xfrm>
              <a:prstGeom prst="rect">
                <a:avLst/>
              </a:prstGeom>
              <a:noFill/>
            </p:spPr>
            <p:txBody>
              <a:bodyPr vert="eaVert" wrap="square" rtlCol="0">
                <a:spAutoFit/>
              </a:bodyPr>
              <a:lstStyle/>
              <a:p>
                <a:endParaRPr lang="zh-CN" altLang="en-US" spc="600" dirty="0">
                  <a:latin typeface="楷体" panose="02010609060101010101" pitchFamily="49" charset="-122"/>
                  <a:ea typeface="楷体" panose="02010609060101010101" pitchFamily="49" charset="-122"/>
                </a:endParaRPr>
              </a:p>
            </p:txBody>
          </p:sp>
        </p:grpSp>
      </p:grpSp>
      <p:grpSp>
        <p:nvGrpSpPr>
          <p:cNvPr id="11" name="组合 10"/>
          <p:cNvGrpSpPr/>
          <p:nvPr/>
        </p:nvGrpSpPr>
        <p:grpSpPr>
          <a:xfrm rot="16200000">
            <a:off x="5886326" y="1478792"/>
            <a:ext cx="1203273" cy="4539375"/>
            <a:chOff x="5604096" y="1436962"/>
            <a:chExt cx="1203273" cy="4539375"/>
          </a:xfrm>
        </p:grpSpPr>
        <p:grpSp>
          <p:nvGrpSpPr>
            <p:cNvPr id="12" name="组合 11"/>
            <p:cNvGrpSpPr/>
            <p:nvPr/>
          </p:nvGrpSpPr>
          <p:grpSpPr>
            <a:xfrm>
              <a:off x="5768976" y="2958084"/>
              <a:ext cx="909531" cy="3018253"/>
              <a:chOff x="1573189" y="2298622"/>
              <a:chExt cx="909531" cy="3018253"/>
            </a:xfrm>
          </p:grpSpPr>
          <p:sp>
            <p:nvSpPr>
              <p:cNvPr id="16" name="文本框 15"/>
              <p:cNvSpPr txBox="1"/>
              <p:nvPr/>
            </p:nvSpPr>
            <p:spPr>
              <a:xfrm>
                <a:off x="1573189" y="2298622"/>
                <a:ext cx="677108" cy="3018253"/>
              </a:xfrm>
              <a:prstGeom prst="rect">
                <a:avLst/>
              </a:prstGeom>
              <a:noFill/>
            </p:spPr>
            <p:txBody>
              <a:bodyPr vert="eaVert" wrap="square" rtlCol="0">
                <a:spAutoFit/>
              </a:bodyPr>
              <a:lstStyle/>
              <a:p>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文本框 16"/>
              <p:cNvSpPr txBox="1"/>
              <p:nvPr/>
            </p:nvSpPr>
            <p:spPr>
              <a:xfrm>
                <a:off x="2021055" y="2300789"/>
                <a:ext cx="461665" cy="1686688"/>
              </a:xfrm>
              <a:prstGeom prst="rect">
                <a:avLst/>
              </a:prstGeom>
              <a:noFill/>
            </p:spPr>
            <p:txBody>
              <a:bodyPr vert="eaVert" wrap="square" rtlCol="0">
                <a:spAutoFit/>
              </a:bodyPr>
              <a:lstStyle/>
              <a:p>
                <a:endParaRPr lang="zh-CN" altLang="en-US" spc="600" dirty="0">
                  <a:latin typeface="楷体" panose="02010609060101010101" pitchFamily="49" charset="-122"/>
                  <a:ea typeface="楷体" panose="02010609060101010101" pitchFamily="49" charset="-122"/>
                </a:endParaRPr>
              </a:p>
            </p:txBody>
          </p:sp>
        </p:grpSp>
        <p:grpSp>
          <p:nvGrpSpPr>
            <p:cNvPr id="13" name="组合 12"/>
            <p:cNvGrpSpPr/>
            <p:nvPr/>
          </p:nvGrpSpPr>
          <p:grpSpPr>
            <a:xfrm>
              <a:off x="5604096" y="1436962"/>
              <a:ext cx="1203273" cy="1283071"/>
              <a:chOff x="4056942" y="1461163"/>
              <a:chExt cx="1203273" cy="1283071"/>
            </a:xfrm>
          </p:grpSpPr>
          <p:pic>
            <p:nvPicPr>
              <p:cNvPr id="14" name="图片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15" name="文本框 14"/>
              <p:cNvSpPr txBox="1"/>
              <p:nvPr/>
            </p:nvSpPr>
            <p:spPr>
              <a:xfrm>
                <a:off x="4224316" y="1463984"/>
                <a:ext cx="861774" cy="1229030"/>
              </a:xfrm>
              <a:prstGeom prst="rect">
                <a:avLst/>
              </a:prstGeom>
              <a:noFill/>
            </p:spPr>
            <p:txBody>
              <a:bodyPr vert="eaVert" wrap="square" rtlCol="0">
                <a:spAutoFit/>
              </a:bodyPr>
              <a:lstStyle/>
              <a:p>
                <a:pPr algn="ctr"/>
                <a:r>
                  <a:rPr lang="en-US" altLang="zh-CN" sz="4400" dirty="0" smtClean="0">
                    <a:latin typeface="楷体" panose="02010609060101010101" pitchFamily="49" charset="-122"/>
                    <a:ea typeface="楷体" panose="02010609060101010101" pitchFamily="49" charset="-122"/>
                  </a:rPr>
                  <a:t>II</a:t>
                </a:r>
                <a:endParaRPr lang="zh-CN" altLang="en-US" sz="4400" dirty="0">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a14="http://schemas.microsoft.com/office/drawing/2010/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360843"/>
            <a:chOff x="1453442" y="2211662"/>
            <a:chExt cx="7538453" cy="1360843"/>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a:latin typeface="楷体" panose="02010609060101010101" pitchFamily="49" charset="-122"/>
                    <a:ea typeface="楷体" panose="02010609060101010101" pitchFamily="49" charset="-122"/>
                  </a:rPr>
                  <a:t>I</a:t>
                </a:r>
                <a:endParaRPr lang="zh-CN" altLang="en-US" sz="3600" dirty="0">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1200329"/>
            </a:xfrm>
            <a:prstGeom prst="rect">
              <a:avLst/>
            </a:prstGeom>
            <a:noFill/>
          </p:spPr>
          <p:txBody>
            <a:bodyPr vert="horz" wrap="square" rtlCol="0">
              <a:spAutoFit/>
            </a:bodyPr>
            <a:lstStyle/>
            <a:p>
              <a:r>
                <a:rPr lang="en-US" altLang="zh-CN" sz="3600" dirty="0" smtClean="0">
                  <a:latin typeface="楷体" panose="02010609060101010101" pitchFamily="49" charset="-122"/>
                  <a:ea typeface="楷体" panose="02010609060101010101" pitchFamily="49" charset="-122"/>
                </a:rPr>
                <a:t>HÌNH THÀNH KIẾN THỨC</a:t>
              </a:r>
            </a:p>
            <a:p>
              <a:r>
                <a:rPr lang="en-US" altLang="zh-CN" sz="3600" dirty="0" smtClean="0">
                  <a:latin typeface="楷体" panose="02010609060101010101" pitchFamily="49" charset="-122"/>
                  <a:ea typeface="楷体" panose="02010609060101010101" pitchFamily="49" charset="-122"/>
                </a:rPr>
                <a:t>(DẤU CHẤM PHẨY)</a:t>
              </a:r>
              <a:endParaRPr lang="zh-CN" altLang="en-US" sz="3600"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a14="http://schemas.microsoft.com/office/drawing/2010/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47938" y="1434298"/>
            <a:ext cx="3862167" cy="4051005"/>
            <a:chOff x="3287072" y="1345115"/>
            <a:chExt cx="2531662" cy="2655447"/>
          </a:xfrm>
        </p:grpSpPr>
        <p:sp>
          <p:nvSpPr>
            <p:cNvPr id="16"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t>Ví</a:t>
              </a:r>
              <a:r>
                <a:rPr lang="en-US" sz="2500" dirty="0" smtClean="0"/>
                <a:t> </a:t>
              </a:r>
              <a:r>
                <a:rPr lang="en-US" sz="2500" dirty="0" err="1" smtClean="0"/>
                <a:t>dụ</a:t>
              </a:r>
              <a:r>
                <a:rPr lang="en-US" sz="2500" dirty="0" smtClean="0"/>
                <a:t> 01</a:t>
              </a:r>
              <a:endParaRPr lang="en-US" sz="2500" dirty="0"/>
            </a:p>
          </p:txBody>
        </p:sp>
      </p:grpSp>
      <p:sp>
        <p:nvSpPr>
          <p:cNvPr id="5" name="Rectangle 4"/>
          <p:cNvSpPr/>
          <p:nvPr/>
        </p:nvSpPr>
        <p:spPr>
          <a:xfrm>
            <a:off x="1252908" y="2616634"/>
            <a:ext cx="3661670" cy="2751522"/>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grpSp>
        <p:nvGrpSpPr>
          <p:cNvPr id="19" name="组合 23"/>
          <p:cNvGrpSpPr/>
          <p:nvPr/>
        </p:nvGrpSpPr>
        <p:grpSpPr>
          <a:xfrm>
            <a:off x="7176045" y="1434298"/>
            <a:ext cx="3862167" cy="4051005"/>
            <a:chOff x="3287072" y="1345115"/>
            <a:chExt cx="2531662" cy="2655447"/>
          </a:xfrm>
        </p:grpSpPr>
        <p:sp>
          <p:nvSpPr>
            <p:cNvPr id="20"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21" name="矩形 28"/>
            <p:cNvSpPr/>
            <p:nvPr/>
          </p:nvSpPr>
          <p:spPr>
            <a:xfrm>
              <a:off x="3355880" y="1345115"/>
              <a:ext cx="600362" cy="69823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t>Ví</a:t>
              </a:r>
              <a:r>
                <a:rPr lang="en-US" sz="2500" dirty="0" smtClean="0"/>
                <a:t> </a:t>
              </a:r>
              <a:r>
                <a:rPr lang="en-US" sz="2500" dirty="0" err="1" smtClean="0"/>
                <a:t>dụ</a:t>
              </a:r>
              <a:r>
                <a:rPr lang="en-US" sz="2500" dirty="0" smtClean="0"/>
                <a:t> 02</a:t>
              </a:r>
              <a:endParaRPr lang="en-US" sz="2500" dirty="0"/>
            </a:p>
          </p:txBody>
        </p:sp>
      </p:grpSp>
      <p:sp>
        <p:nvSpPr>
          <p:cNvPr id="6" name="Rectangle 5"/>
          <p:cNvSpPr/>
          <p:nvPr/>
        </p:nvSpPr>
        <p:spPr>
          <a:xfrm>
            <a:off x="7400488" y="2616634"/>
            <a:ext cx="3413280" cy="1938992"/>
          </a:xfrm>
          <a:prstGeom prst="rect">
            <a:avLst/>
          </a:prstGeom>
        </p:spPr>
        <p:txBody>
          <a:bodyPr wrap="square">
            <a:spAutoFit/>
          </a:bodyPr>
          <a:lstStyle/>
          <a:p>
            <a:pPr lvl="0" algn="just"/>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bố</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mẹ</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tấp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nập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về</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mải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mốt</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mớm</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cho</a:t>
            </a:r>
            <a:r>
              <a:rPr lang="en-US" sz="2400" i="1" dirty="0">
                <a:latin typeface="Times New Roman"/>
                <a:ea typeface="Times New Roman"/>
                <a:cs typeface="Times New Roman"/>
                <a:sym typeface="Times New Roman"/>
              </a:rPr>
              <a:t> con;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anh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chị</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rờn</a:t>
            </a:r>
            <a:r>
              <a:rPr lang="en-US" sz="2400" i="1" dirty="0">
                <a:latin typeface="Times New Roman"/>
                <a:ea typeface="Times New Roman"/>
                <a:cs typeface="Times New Roman"/>
                <a:sym typeface="Times New Roman"/>
              </a:rPr>
              <a:t> bay </a:t>
            </a:r>
            <a:r>
              <a:rPr lang="en-US" sz="2400" i="1" dirty="0" err="1">
                <a:latin typeface="Times New Roman"/>
                <a:ea typeface="Times New Roman"/>
                <a:cs typeface="Times New Roman"/>
                <a:sym typeface="Times New Roman"/>
              </a:rPr>
              <a:t>đôi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ràng</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chới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vỗ</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cánh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bên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rìa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hốc</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đá</a:t>
            </a:r>
            <a:r>
              <a:rPr lang="en-US" sz="2400" i="1" dirty="0">
                <a:latin typeface="Times New Roman"/>
                <a:ea typeface="Times New Roman"/>
                <a:cs typeface="Times New Roman"/>
                <a:sym typeface="Times New Roman"/>
              </a:rPr>
              <a:t>.</a:t>
            </a:r>
            <a:endParaRPr lang="en-US" sz="2400" dirty="0">
              <a:latin typeface="Times New Roman"/>
              <a:ea typeface="Times New Roman"/>
              <a:cs typeface="Times New Roman"/>
              <a:sym typeface="Times New Roman"/>
            </a:endParaRPr>
          </a:p>
        </p:txBody>
      </p:sp>
      <p:sp>
        <p:nvSpPr>
          <p:cNvPr id="7" name="Rectangle 6"/>
          <p:cNvSpPr/>
          <p:nvPr/>
        </p:nvSpPr>
        <p:spPr>
          <a:xfrm>
            <a:off x="5371858" y="2237158"/>
            <a:ext cx="1442434" cy="25490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396859" y="162731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1+2</a:t>
            </a:r>
          </a:p>
        </p:txBody>
      </p:sp>
      <p:sp>
        <p:nvSpPr>
          <p:cNvPr id="25" name="TextBox 24"/>
          <p:cNvSpPr txBox="1"/>
          <p:nvPr/>
        </p:nvSpPr>
        <p:spPr>
          <a:xfrm>
            <a:off x="8552884" y="162731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754896" y="5860331"/>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p:bldP spid="6" grpId="0"/>
      <p:bldP spid="7" grpId="0" animBg="1"/>
      <p:bldP spid="10"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31867" y="1827608"/>
            <a:ext cx="9915014" cy="2313455"/>
            <a:chOff x="3287072" y="1345115"/>
            <a:chExt cx="6499321" cy="1516477"/>
          </a:xfrm>
        </p:grpSpPr>
        <p:sp>
          <p:nvSpPr>
            <p:cNvPr id="16" name="矩形 27"/>
            <p:cNvSpPr/>
            <p:nvPr/>
          </p:nvSpPr>
          <p:spPr>
            <a:xfrm>
              <a:off x="3287072" y="1413123"/>
              <a:ext cx="6499321" cy="1448469"/>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solidFill>
                    <a:srgbClr val="FFFFFF"/>
                  </a:solidFill>
                </a:rPr>
                <a:t>Ví</a:t>
              </a:r>
              <a:r>
                <a:rPr lang="en-US" sz="2500" dirty="0" smtClean="0">
                  <a:solidFill>
                    <a:srgbClr val="FFFFFF"/>
                  </a:solidFill>
                </a:rPr>
                <a:t> </a:t>
              </a:r>
              <a:r>
                <a:rPr lang="en-US" sz="2500" dirty="0" err="1" smtClean="0">
                  <a:solidFill>
                    <a:srgbClr val="FFFFFF"/>
                  </a:solidFill>
                </a:rPr>
                <a:t>dụ</a:t>
              </a:r>
              <a:r>
                <a:rPr lang="en-US" sz="2500" dirty="0" smtClean="0">
                  <a:solidFill>
                    <a:srgbClr val="FFFFFF"/>
                  </a:solidFill>
                </a:rPr>
                <a:t> 01</a:t>
              </a:r>
              <a:endParaRPr lang="en-US" sz="2500" dirty="0">
                <a:solidFill>
                  <a:srgbClr val="FFFFFF"/>
                </a:solidFill>
              </a:endParaRPr>
            </a:p>
          </p:txBody>
        </p:sp>
      </p:grpSp>
      <p:sp>
        <p:nvSpPr>
          <p:cNvPr id="5" name="Rectangle 4"/>
          <p:cNvSpPr/>
          <p:nvPr/>
        </p:nvSpPr>
        <p:spPr>
          <a:xfrm>
            <a:off x="2257687" y="2636080"/>
            <a:ext cx="8634648" cy="1421928"/>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lạ</a:t>
            </a:r>
            <a:r>
              <a:rPr lang="en-US" sz="2400" i="1" dirty="0" smtClean="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1+2</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Oval 1"/>
          <p:cNvSpPr/>
          <p:nvPr/>
        </p:nvSpPr>
        <p:spPr>
          <a:xfrm>
            <a:off x="6490952" y="327123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a:t>
            </a:r>
            <a:endParaRPr lang="en-US" sz="2800" b="1" dirty="0">
              <a:solidFill>
                <a:schemeClr val="bg1"/>
              </a:solidFill>
            </a:endParaRPr>
          </a:p>
        </p:txBody>
      </p:sp>
      <p:sp>
        <p:nvSpPr>
          <p:cNvPr id="4" name="TextBox 3"/>
          <p:cNvSpPr txBox="1"/>
          <p:nvPr/>
        </p:nvSpPr>
        <p:spPr>
          <a:xfrm>
            <a:off x="1131867" y="4230335"/>
            <a:ext cx="10663497" cy="1643527"/>
          </a:xfrm>
          <a:prstGeom prst="rect">
            <a:avLst/>
          </a:prstGeom>
          <a:noFill/>
        </p:spPr>
        <p:txBody>
          <a:bodyPr wrap="none" rtlCol="0" anchor="ctr">
            <a:spAutoFit/>
          </a:bodyPr>
          <a:lstStyle/>
          <a:p>
            <a:pPr>
              <a:lnSpc>
                <a:spcPct val="120000"/>
              </a:lnSpc>
            </a:pP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phẩy</a:t>
            </a:r>
            <a:endParaRPr lang="en-US" sz="2800" dirty="0" smtClean="0">
              <a:latin typeface="Times New Roman" panose="02020603050405020304" pitchFamily="18" charset="0"/>
              <a:cs typeface="Times New Roman" panose="02020603050405020304" pitchFamily="18" charset="0"/>
            </a:endParaRPr>
          </a:p>
          <a:p>
            <a:pPr>
              <a:lnSpc>
                <a:spcPct val="120000"/>
              </a:lnSpc>
            </a:pP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đứng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giữa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endParaRPr lang="en-US" sz="2800" dirty="0" smtClean="0">
              <a:latin typeface="Times New Roman" panose="02020603050405020304" pitchFamily="18" charset="0"/>
              <a:cs typeface="Times New Roman" panose="02020603050405020304" pitchFamily="18" charset="0"/>
            </a:endParaRPr>
          </a:p>
          <a:p>
            <a:pPr>
              <a:lnSpc>
                <a:spcPct val="120000"/>
              </a:lnSpc>
            </a:pP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kê</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7726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16" name="矩形 27"/>
          <p:cNvSpPr/>
          <p:nvPr/>
        </p:nvSpPr>
        <p:spPr>
          <a:xfrm>
            <a:off x="1131867" y="1931358"/>
            <a:ext cx="9915014" cy="2209706"/>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4" name="TextBox 3"/>
          <p:cNvSpPr txBox="1"/>
          <p:nvPr/>
        </p:nvSpPr>
        <p:spPr>
          <a:xfrm>
            <a:off x="1118040" y="4299193"/>
            <a:ext cx="10673115" cy="1643527"/>
          </a:xfrm>
          <a:prstGeom prst="rect">
            <a:avLst/>
          </a:prstGeom>
          <a:noFill/>
        </p:spPr>
        <p:txBody>
          <a:bodyPr wrap="none" rtlCol="0" anchor="ctr">
            <a:spAutoFit/>
          </a:bodyPr>
          <a:lstStyle/>
          <a:p>
            <a:pPr>
              <a:lnSpc>
                <a:spcPct val="120000"/>
              </a:lnSpc>
            </a:pPr>
            <a:r>
              <a:rPr lang="en-US" sz="2800" dirty="0" err="1" smtClean="0">
                <a:solidFill>
                  <a:srgbClr val="000000"/>
                </a:solidFill>
                <a:latin typeface="Times New Roman" panose="02020603050405020304" pitchFamily="18" charset="0"/>
                <a:cs typeface="Times New Roman" panose="02020603050405020304" pitchFamily="18" charset="0"/>
              </a:rPr>
              <a:t>Số</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lượng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cs typeface="Times New Roman" panose="02020603050405020304" pitchFamily="18" charset="0"/>
              </a:rPr>
              <a:t> 2 </a:t>
            </a:r>
            <a:r>
              <a:rPr lang="en-US" sz="2800" dirty="0" err="1" smtClean="0">
                <a:solidFill>
                  <a:srgbClr val="000000"/>
                </a:solidFill>
                <a:latin typeface="Times New Roman" panose="02020603050405020304" pitchFamily="18" charset="0"/>
                <a:cs typeface="Times New Roman" panose="02020603050405020304" pitchFamily="18" charset="0"/>
              </a:rPr>
              <a:t>dấu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chấm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phẩy</a:t>
            </a:r>
            <a:endParaRPr lang="en-US" sz="2800" dirty="0" smtClean="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smtClean="0">
                <a:solidFill>
                  <a:srgbClr val="000000"/>
                </a:solidFill>
                <a:latin typeface="Times New Roman" panose="02020603050405020304" pitchFamily="18" charset="0"/>
                <a:cs typeface="Times New Roman" panose="02020603050405020304" pitchFamily="18" charset="0"/>
              </a:rPr>
              <a:t>Vị</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trí</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đứng</a:t>
            </a:r>
            <a:r>
              <a:rPr lang="en-US" sz="2800" dirty="0" smtClean="0">
                <a:solidFill>
                  <a:srgbClr val="000000"/>
                </a:solidFill>
                <a:latin typeface="Times New Roman" panose="02020603050405020304" pitchFamily="18" charset="0"/>
                <a:cs typeface="Times New Roman" panose="02020603050405020304" pitchFamily="18" charset="0"/>
              </a:rPr>
              <a:t> ở </a:t>
            </a:r>
            <a:r>
              <a:rPr lang="en-US" sz="2800" dirty="0" err="1" smtClean="0">
                <a:solidFill>
                  <a:srgbClr val="000000"/>
                </a:solidFill>
                <a:latin typeface="Times New Roman" panose="02020603050405020304" pitchFamily="18" charset="0"/>
                <a:cs typeface="Times New Roman" panose="02020603050405020304" pitchFamily="18" charset="0"/>
              </a:rPr>
              <a:t>giữa</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câu</a:t>
            </a:r>
            <a:endParaRPr lang="en-US" sz="2800" dirty="0" smtClean="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smtClean="0">
                <a:solidFill>
                  <a:srgbClr val="000000"/>
                </a:solidFill>
                <a:latin typeface="Times New Roman" panose="02020603050405020304" pitchFamily="18" charset="0"/>
                <a:cs typeface="Times New Roman" panose="02020603050405020304" pitchFamily="18" charset="0"/>
              </a:rPr>
              <a:t>Công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dụng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ngăn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cách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vế</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trước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vế</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sau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câu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mang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tính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liệt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kê</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65418" y="2655816"/>
            <a:ext cx="8255379" cy="1384995"/>
          </a:xfrm>
          <a:prstGeom prst="rect">
            <a:avLst/>
          </a:prstGeom>
        </p:spPr>
        <p:txBody>
          <a:bodyPr wrap="square">
            <a:spAutoFit/>
          </a:bodyPr>
          <a:lstStyle/>
          <a:p>
            <a:pPr lvl="0" algn="just"/>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bố</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mẹ</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tấp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nập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về</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mải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mốt</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mớm</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cho</a:t>
            </a:r>
            <a:r>
              <a:rPr lang="en-US" sz="2800" i="1" dirty="0">
                <a:latin typeface="Times New Roman"/>
                <a:ea typeface="Times New Roman"/>
                <a:cs typeface="Times New Roman"/>
                <a:sym typeface="Times New Roman"/>
              </a:rPr>
              <a:t> </a:t>
            </a:r>
            <a:r>
              <a:rPr lang="en-US" sz="2800" i="1" dirty="0" smtClean="0">
                <a:latin typeface="Times New Roman"/>
                <a:ea typeface="Times New Roman"/>
                <a:cs typeface="Times New Roman"/>
                <a:sym typeface="Times New Roman"/>
              </a:rPr>
              <a:t>con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anh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chị</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rờn</a:t>
            </a:r>
            <a:r>
              <a:rPr lang="en-US" sz="2800" i="1" dirty="0">
                <a:latin typeface="Times New Roman"/>
                <a:ea typeface="Times New Roman"/>
                <a:cs typeface="Times New Roman"/>
                <a:sym typeface="Times New Roman"/>
              </a:rPr>
              <a:t> bay </a:t>
            </a:r>
            <a:r>
              <a:rPr lang="en-US" sz="2800" i="1" dirty="0" err="1" smtClean="0">
                <a:latin typeface="Times New Roman"/>
                <a:ea typeface="Times New Roman"/>
                <a:cs typeface="Times New Roman"/>
                <a:sym typeface="Times New Roman"/>
              </a:rPr>
              <a:t>đôi</a:t>
            </a:r>
            <a:r>
              <a:rPr lang="en-US" sz="2800" i="1" dirty="0" smtClean="0">
                <a:latin typeface="Times New Roman"/>
                <a:ea typeface="Times New Roman"/>
                <a:cs typeface="Times New Roman"/>
                <a:sym typeface="Times New Roman"/>
              </a:rPr>
              <a:t>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ràng</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chới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vỗ</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cánh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bên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rìa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hốc</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đá</a:t>
            </a:r>
            <a:r>
              <a:rPr lang="en-US" sz="2800" i="1" dirty="0">
                <a:latin typeface="Times New Roman"/>
                <a:ea typeface="Times New Roman"/>
                <a:cs typeface="Times New Roman"/>
                <a:sym typeface="Times New Roman"/>
              </a:rPr>
              <a:t>.</a:t>
            </a:r>
            <a:endParaRPr lang="en-US" sz="2800" dirty="0">
              <a:latin typeface="Times New Roman"/>
              <a:ea typeface="Times New Roman"/>
              <a:cs typeface="Times New Roman"/>
              <a:sym typeface="Times New Roman"/>
            </a:endParaRPr>
          </a:p>
        </p:txBody>
      </p:sp>
      <p:sp>
        <p:nvSpPr>
          <p:cNvPr id="18" name="矩形 28"/>
          <p:cNvSpPr/>
          <p:nvPr/>
        </p:nvSpPr>
        <p:spPr>
          <a:xfrm>
            <a:off x="1210203" y="1832499"/>
            <a:ext cx="915880" cy="106518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t>Ví</a:t>
            </a:r>
            <a:r>
              <a:rPr lang="en-US" sz="2500" dirty="0" smtClean="0"/>
              <a:t> </a:t>
            </a:r>
            <a:r>
              <a:rPr lang="en-US" sz="2500" dirty="0" err="1" smtClean="0"/>
              <a:t>dụ</a:t>
            </a:r>
            <a:r>
              <a:rPr lang="en-US" sz="2500" dirty="0" smtClean="0"/>
              <a:t> 02</a:t>
            </a:r>
            <a:endParaRPr lang="en-US" sz="2500" dirty="0"/>
          </a:p>
        </p:txBody>
      </p:sp>
      <p:sp>
        <p:nvSpPr>
          <p:cNvPr id="19" name="Oval 18"/>
          <p:cNvSpPr/>
          <p:nvPr/>
        </p:nvSpPr>
        <p:spPr>
          <a:xfrm>
            <a:off x="9275231" y="286234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FF"/>
                </a:solidFill>
              </a:rPr>
              <a:t>;</a:t>
            </a:r>
            <a:endParaRPr lang="en-US" sz="2800" b="1" dirty="0">
              <a:solidFill>
                <a:srgbClr val="FFFFFF"/>
              </a:solidFill>
            </a:endParaRPr>
          </a:p>
        </p:txBody>
      </p:sp>
      <p:sp>
        <p:nvSpPr>
          <p:cNvPr id="20" name="Oval 19"/>
          <p:cNvSpPr/>
          <p:nvPr/>
        </p:nvSpPr>
        <p:spPr>
          <a:xfrm>
            <a:off x="5309554" y="3261782"/>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53653309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798491" y="1155053"/>
            <a:ext cx="1749197" cy="561885"/>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GHI NHỚ</a:t>
            </a:r>
          </a:p>
        </p:txBody>
      </p:sp>
      <p:sp>
        <p:nvSpPr>
          <p:cNvPr id="5" name="Rectangle 4"/>
          <p:cNvSpPr/>
          <p:nvPr/>
        </p:nvSpPr>
        <p:spPr>
          <a:xfrm>
            <a:off x="1234043" y="2395470"/>
            <a:ext cx="1313645" cy="275465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latin typeface="Times New Roman" panose="02020603050405020304" pitchFamily="18" charset="0"/>
                <a:cs typeface="Times New Roman" panose="02020603050405020304" pitchFamily="18" charset="0"/>
              </a:rPr>
              <a:t>DẤU CHẤM PHẨY</a:t>
            </a:r>
            <a:endParaRPr lang="en-US" sz="2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107874" y="2176527"/>
            <a:ext cx="3996926" cy="123232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Vị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giữa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107874" y="3698857"/>
            <a:ext cx="3996926" cy="163299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Dùng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để</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ngắt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thành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phần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lớn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vế</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trong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smtClean="0">
                <a:solidFill>
                  <a:srgbClr val="FFFFFF"/>
                </a:solidFill>
                <a:latin typeface="Times New Roman" panose="02020603050405020304" pitchFamily="18" charset="0"/>
                <a:cs typeface="Times New Roman" panose="02020603050405020304" pitchFamily="18" charset="0"/>
              </a:rPr>
              <a:t>ghép</a:t>
            </a:r>
            <a:r>
              <a:rPr lang="en-US" sz="2800" b="1" dirty="0" smtClean="0">
                <a:solidFill>
                  <a:srgbClr val="FFFFFF"/>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7844146" y="2825852"/>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hệ</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đồng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đẳng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844146" y="4515354"/>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Mang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tính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liệt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kê</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a:stCxn id="5" idx="3"/>
            <a:endCxn id="22" idx="1"/>
          </p:cNvCxnSpPr>
          <p:nvPr/>
        </p:nvCxnSpPr>
        <p:spPr>
          <a:xfrm>
            <a:off x="2547688" y="3772797"/>
            <a:ext cx="560186" cy="74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1" idx="1"/>
          </p:cNvCxnSpPr>
          <p:nvPr/>
        </p:nvCxnSpPr>
        <p:spPr>
          <a:xfrm flipV="1">
            <a:off x="2547688" y="2792689"/>
            <a:ext cx="560186" cy="98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104800" y="3282743"/>
            <a:ext cx="739346" cy="123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04800" y="4515354"/>
            <a:ext cx="739346" cy="816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8674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ircle(in)">
                                      <p:cBhvr>
                                        <p:cTn id="45" dur="2000"/>
                                        <p:tgtEl>
                                          <p:spTgt spid="3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5743976" y="1685486"/>
            <a:ext cx="4790941" cy="3358292"/>
          </a:xfrm>
          <a:prstGeom prst="rect">
            <a:avLst/>
          </a:prstGeom>
          <a:noFill/>
        </p:spPr>
        <p:txBody>
          <a:bodyPr wrap="square" rtlCol="0" anchor="ctr">
            <a:spAutoFit/>
          </a:bodyPr>
          <a:lstStyle/>
          <a:p>
            <a:pPr algn="just">
              <a:lnSpc>
                <a:spcPct val="120000"/>
              </a:lnSpc>
            </a:pPr>
            <a:r>
              <a:rPr lang="en-US" sz="3600" u="sng" dirty="0" err="1" smtClean="0">
                <a:solidFill>
                  <a:srgbClr val="FF0000"/>
                </a:solidFill>
                <a:latin typeface="Times New Roman" panose="02020603050405020304" pitchFamily="18" charset="0"/>
                <a:cs typeface="Times New Roman" panose="02020603050405020304" pitchFamily="18" charset="0"/>
              </a:rPr>
              <a:t>Sau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dấu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chấm</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phẩy</a:t>
            </a:r>
            <a:r>
              <a:rPr lang="en-US" sz="3600" u="sng" dirty="0" smtClean="0">
                <a:solidFill>
                  <a:srgbClr val="FF0000"/>
                </a:solidFill>
                <a:latin typeface="Times New Roman" panose="02020603050405020304" pitchFamily="18" charset="0"/>
                <a:cs typeface="Times New Roman" panose="02020603050405020304" pitchFamily="18" charset="0"/>
              </a:rPr>
              <a:t>, ta </a:t>
            </a:r>
            <a:r>
              <a:rPr lang="en-US" sz="3600" u="sng" dirty="0" err="1" smtClean="0">
                <a:solidFill>
                  <a:srgbClr val="FF0000"/>
                </a:solidFill>
                <a:latin typeface="Times New Roman" panose="02020603050405020304" pitchFamily="18" charset="0"/>
                <a:cs typeface="Times New Roman" panose="02020603050405020304" pitchFamily="18" charset="0"/>
              </a:rPr>
              <a:t>không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cần</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viết</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hoa</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chữ</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cái</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đầu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dòng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nếu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từ</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đó</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không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phải</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là</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danh</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từ</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riêng</a:t>
            </a:r>
            <a:endParaRPr lang="en-US" sz="3600" u="sng"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44" y="1314312"/>
            <a:ext cx="3761563" cy="3655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326319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46.xml><?xml version="1.0" encoding="utf-8"?>
<p:tagLst xmlns:a="http://schemas.openxmlformats.org/drawingml/2006/main" xmlns:r="http://schemas.openxmlformats.org/officeDocument/2006/relationships" xmlns:p="http://schemas.openxmlformats.org/presentationml/2006/main">
  <p:tag name="PA" val="v4.0.0"/>
</p:tagLst>
</file>

<file path=ppt/tags/tag47.xml><?xml version="1.0" encoding="utf-8"?>
<p:tagLst xmlns:a="http://schemas.openxmlformats.org/drawingml/2006/main" xmlns:r="http://schemas.openxmlformats.org/officeDocument/2006/relationships" xmlns:p="http://schemas.openxmlformats.org/presentationml/2006/main">
  <p:tag name="PA" val="v4.0.0"/>
</p:tagLst>
</file>

<file path=ppt/tags/tag48.xml><?xml version="1.0" encoding="utf-8"?>
<p:tagLst xmlns:a="http://schemas.openxmlformats.org/drawingml/2006/main" xmlns:r="http://schemas.openxmlformats.org/officeDocument/2006/relationships" xmlns:p="http://schemas.openxmlformats.org/presentationml/2006/main">
  <p:tag name="PA" val="v4.0.0"/>
</p:tagLst>
</file>

<file path=ppt/tags/tag49.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1485</TotalTime>
  <Words>1538</Words>
  <PresentationFormat>Widescreen</PresentationFormat>
  <Paragraphs>226</Paragraphs>
  <Slides>29</Slides>
  <Notes>24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微软雅黑</vt:lpstr>
      <vt:lpstr>宋体</vt:lpstr>
      <vt:lpstr>宋体</vt:lpstr>
      <vt:lpstr>楷体</vt:lpstr>
      <vt:lpstr>Arial</vt:lpstr>
      <vt:lpstr>Calibri</vt:lpstr>
      <vt:lpstr>Microsoft YaHei Light</vt:lpstr>
      <vt:lpstr>SVN-Ready</vt:lpstr>
      <vt:lpstr>Times New Roman</vt:lpstr>
      <vt:lpstr>Wingdings</vt:lpstr>
      <vt:lpstr>叶根友毛笔行书简体2012版</vt:lpstr>
      <vt:lpstr>方正字迹-吕建德字体</vt:lpstr>
      <vt:lpstr>禹卫书法行书简体</vt:lpstr>
      <vt:lpstr>等线</vt:lpstr>
      <vt:lpstr>腾祥铁山楷书简繁合集</vt:lpstr>
      <vt:lpstr>https://www.freeppt7.com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2018-05-12T14:50:40Z</dcterms:created>
  <dcterms:modified xsi:type="dcterms:W3CDTF">2022-12-29T09:38:42Z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