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57" r:id="rId4"/>
    <p:sldId id="258" r:id="rId5"/>
    <p:sldId id="4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5728" autoAdjust="0"/>
  </p:normalViewPr>
  <p:slideViewPr>
    <p:cSldViewPr snapToGrid="0">
      <p:cViewPr varScale="1">
        <p:scale>
          <a:sx n="56" d="100"/>
          <a:sy n="56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Ghost – 6, 9. 15, 16</a:t>
            </a:r>
          </a:p>
          <a:p>
            <a:r>
              <a:rPr lang="en-GB" dirty="0"/>
              <a:t>3</a:t>
            </a:r>
            <a:r>
              <a:rPr lang="en-GB" baseline="0" dirty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5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238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55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767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2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63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47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590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58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0379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26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186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535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" y="496385"/>
            <a:ext cx="1440000" cy="860746"/>
          </a:xfrm>
          <a:prstGeom prst="rect">
            <a:avLst/>
          </a:prstGeom>
        </p:spPr>
      </p:pic>
      <p:pic>
        <p:nvPicPr>
          <p:cNvPr id="12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20" y="515181"/>
            <a:ext cx="1440000" cy="860746"/>
          </a:xfrm>
          <a:prstGeom prst="rect">
            <a:avLst/>
          </a:prstGeom>
        </p:spPr>
      </p:pic>
      <p:pic>
        <p:nvPicPr>
          <p:cNvPr id="12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02" y="515855"/>
            <a:ext cx="1440000" cy="860746"/>
          </a:xfrm>
          <a:prstGeom prst="rect">
            <a:avLst/>
          </a:prstGeom>
        </p:spPr>
      </p:pic>
      <p:pic>
        <p:nvPicPr>
          <p:cNvPr id="12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15181"/>
            <a:ext cx="1440000" cy="860746"/>
          </a:xfrm>
          <a:prstGeom prst="rect">
            <a:avLst/>
          </a:prstGeom>
        </p:spPr>
      </p:pic>
      <p:pic>
        <p:nvPicPr>
          <p:cNvPr id="131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97" y="2199236"/>
            <a:ext cx="1440000" cy="860746"/>
          </a:xfrm>
          <a:prstGeom prst="rect">
            <a:avLst/>
          </a:prstGeom>
        </p:spPr>
      </p:pic>
      <p:pic>
        <p:nvPicPr>
          <p:cNvPr id="132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2217924"/>
            <a:ext cx="1440000" cy="860746"/>
          </a:xfrm>
          <a:prstGeom prst="rect">
            <a:avLst/>
          </a:prstGeom>
        </p:spPr>
      </p:pic>
      <p:pic>
        <p:nvPicPr>
          <p:cNvPr id="133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87" y="2210296"/>
            <a:ext cx="1440000" cy="860746"/>
          </a:xfrm>
          <a:prstGeom prst="rect">
            <a:avLst/>
          </a:prstGeom>
        </p:spPr>
      </p:pic>
      <p:pic>
        <p:nvPicPr>
          <p:cNvPr id="134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1" y="3854699"/>
            <a:ext cx="1440000" cy="860746"/>
          </a:xfrm>
          <a:prstGeom prst="rect">
            <a:avLst/>
          </a:prstGeom>
        </p:spPr>
      </p:pic>
      <p:pic>
        <p:nvPicPr>
          <p:cNvPr id="135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75" y="3894597"/>
            <a:ext cx="1440000" cy="860746"/>
          </a:xfrm>
          <a:prstGeom prst="rect">
            <a:avLst/>
          </a:prstGeom>
        </p:spPr>
      </p:pic>
      <p:pic>
        <p:nvPicPr>
          <p:cNvPr id="136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1" y="3873383"/>
            <a:ext cx="1440000" cy="860746"/>
          </a:xfrm>
          <a:prstGeom prst="rect">
            <a:avLst/>
          </a:prstGeom>
        </p:spPr>
      </p:pic>
      <p:pic>
        <p:nvPicPr>
          <p:cNvPr id="137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1" y="5544898"/>
            <a:ext cx="1440000" cy="860746"/>
          </a:xfrm>
          <a:prstGeom prst="rect">
            <a:avLst/>
          </a:prstGeom>
        </p:spPr>
      </p:pic>
      <p:pic>
        <p:nvPicPr>
          <p:cNvPr id="138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55" y="5544898"/>
            <a:ext cx="1440000" cy="860746"/>
          </a:xfrm>
          <a:prstGeom prst="rect">
            <a:avLst/>
          </a:prstGeom>
        </p:spPr>
      </p:pic>
      <p:pic>
        <p:nvPicPr>
          <p:cNvPr id="139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66" y="5544898"/>
            <a:ext cx="1440000" cy="860746"/>
          </a:xfrm>
          <a:prstGeom prst="rect">
            <a:avLst/>
          </a:prstGeom>
        </p:spPr>
      </p:pic>
      <p:pic>
        <p:nvPicPr>
          <p:cNvPr id="140" name="trea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83" y="5544898"/>
            <a:ext cx="1440000" cy="860746"/>
          </a:xfrm>
          <a:prstGeom prst="rect">
            <a:avLst/>
          </a:prstGeom>
        </p:spPr>
      </p:pic>
      <p:pic>
        <p:nvPicPr>
          <p:cNvPr id="141" name="TL logo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6491455"/>
            <a:ext cx="320824" cy="324000"/>
          </a:xfrm>
          <a:prstGeom prst="rect">
            <a:avLst/>
          </a:prstGeom>
        </p:spPr>
      </p:pic>
      <p:sp>
        <p:nvSpPr>
          <p:cNvPr id="142" name="TL name"/>
          <p:cNvSpPr/>
          <p:nvPr/>
        </p:nvSpPr>
        <p:spPr>
          <a:xfrm>
            <a:off x="278891" y="6476901"/>
            <a:ext cx="11888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tekhnologic</a:t>
            </a:r>
            <a:endParaRPr lang="ja-JP" altLang="en-US" sz="1600" b="1" i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28775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9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28775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287755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287754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28775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194998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194997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194997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2" name="Pumpkin 9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1949977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1949976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3612203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361220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9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361220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361220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361219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10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" y="5274422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0" name="Pumpkin 17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59" y="5274421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34" y="5274420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09" y="5274419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" action="ppaction://noaction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84" y="5274418"/>
            <a:ext cx="1800000" cy="121703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0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4" action="ppaction://hlinksldjump" highlightClick="1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573070"/>
            <a:ext cx="1800000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93</Words>
  <PresentationFormat>Màn hình rộng</PresentationFormat>
  <Paragraphs>31</Paragraphs>
  <Slides>4</Slides>
  <Notes>1</Notes>
  <HiddenSlides>2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2015-09-28T09:48:28Z</dcterms:created>
  <dcterms:modified xsi:type="dcterms:W3CDTF">2023-09-16T12:13:35Z</dcterms:modified>
</cp:coreProperties>
</file>