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>
        <p:scale>
          <a:sx n="50" d="100"/>
          <a:sy n="50" d="100"/>
        </p:scale>
        <p:origin x="252" y="942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51719" y="3962400"/>
            <a:ext cx="746760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Rành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rành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rõ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ràng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ai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sz="3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4617134" y="42893"/>
            <a:ext cx="6255239" cy="1599885"/>
            <a:chOff x="4617134" y="42893"/>
            <a:chExt cx="6255239" cy="1599885"/>
          </a:xfrm>
        </p:grpSpPr>
        <p:grpSp>
          <p:nvGrpSpPr>
            <p:cNvPr id="11" name="Group 10"/>
            <p:cNvGrpSpPr/>
            <p:nvPr/>
          </p:nvGrpSpPr>
          <p:grpSpPr>
            <a:xfrm>
              <a:off x="4617134" y="42893"/>
              <a:ext cx="6255239" cy="1013727"/>
              <a:chOff x="4539228" y="103852"/>
              <a:chExt cx="6149694" cy="1013727"/>
            </a:xfrm>
          </p:grpSpPr>
          <p:grpSp>
            <p:nvGrpSpPr>
              <p:cNvPr id="13" name="Group 12"/>
              <p:cNvGrpSpPr/>
              <p:nvPr/>
            </p:nvGrpSpPr>
            <p:grpSpPr>
              <a:xfrm>
                <a:off x="4539228" y="103852"/>
                <a:ext cx="6149694" cy="1013727"/>
                <a:chOff x="4539228" y="103852"/>
                <a:chExt cx="6149694" cy="1013727"/>
              </a:xfrm>
            </p:grpSpPr>
            <p:sp>
              <p:nvSpPr>
                <p:cNvPr id="21" name="TextBox 20"/>
                <p:cNvSpPr txBox="1"/>
                <p:nvPr/>
              </p:nvSpPr>
              <p:spPr>
                <a:xfrm>
                  <a:off x="4539228" y="103852"/>
                  <a:ext cx="6149694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20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  <a:endPara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2" name="TextBox 21"/>
                <p:cNvSpPr txBox="1"/>
                <p:nvPr/>
              </p:nvSpPr>
              <p:spPr>
                <a:xfrm>
                  <a:off x="6486305" y="594359"/>
                  <a:ext cx="226174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 smtClean="0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  <a:endPara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cxnSp>
            <p:nvCxnSpPr>
              <p:cNvPr id="20" name="Straight Connector 19"/>
              <p:cNvCxnSpPr/>
              <p:nvPr/>
            </p:nvCxnSpPr>
            <p:spPr>
              <a:xfrm>
                <a:off x="6676405" y="1082039"/>
                <a:ext cx="188784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2" name="Text Box 14"/>
            <p:cNvSpPr txBox="1">
              <a:spLocks noChangeArrowheads="1"/>
            </p:cNvSpPr>
            <p:nvPr/>
          </p:nvSpPr>
          <p:spPr bwMode="auto">
            <a:xfrm>
              <a:off x="4785519" y="1066800"/>
              <a:ext cx="6019799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dirty="0" err="1" smtClean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Bài</a:t>
              </a:r>
              <a:r>
                <a:rPr lang="en-US" sz="2800" b="1" dirty="0" smtClean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 1: PHỐ PHƯỜNG HÀ NỘI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9662</TotalTime>
  <Words>30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User</cp:lastModifiedBy>
  <cp:revision>1042</cp:revision>
  <dcterms:created xsi:type="dcterms:W3CDTF">2008-09-09T22:52:10Z</dcterms:created>
  <dcterms:modified xsi:type="dcterms:W3CDTF">2022-08-04T12:09:27Z</dcterms:modified>
</cp:coreProperties>
</file>