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60" r:id="rId5"/>
    <p:sldId id="265" r:id="rId6"/>
    <p:sldId id="259" r:id="rId7"/>
    <p:sldId id="267" r:id="rId8"/>
    <p:sldId id="269" r:id="rId9"/>
    <p:sldId id="268" r:id="rId10"/>
    <p:sldId id="264" r:id="rId11"/>
    <p:sldId id="261" r:id="rId12"/>
    <p:sldId id="262" r:id="rId13"/>
    <p:sldId id="26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82" autoAdjust="0"/>
  </p:normalViewPr>
  <p:slideViewPr>
    <p:cSldViewPr>
      <p:cViewPr varScale="1">
        <p:scale>
          <a:sx n="83" d="100"/>
          <a:sy n="83" d="100"/>
        </p:scale>
        <p:origin x="816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15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A0A7-2D10-4127-B6B2-8BA1DDFA14C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81DD5-6D05-4CFB-A8F1-918037D04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2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1DD5-6D05-4CFB-A8F1-918037D044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CEB716-BE14-4E66-B8F3-1B1EE9967CD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235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E9B075-879A-4BD2-ADC6-5A8E7FF3512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57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BF3EC3-5684-445D-9FD2-D4CD6745C56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575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F32483-2858-41E8-A546-DDD7D920E83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413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F11AE7-9D9D-4694-878D-1C626EFF755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8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44E08C-6B5F-4AC3-A15F-A73738D7165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02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AB9AF1-0C98-4BC0-9F7F-BCBCCCECA99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50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76AFE2-3D6D-415F-86AF-28848F25EDE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3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198E3B-88A4-42A0-8868-17F25BEEE75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6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C79261-3A42-4DED-B246-7953BE10C92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65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A0A1EE-E7BF-4B36-89ED-78D8E9F6C70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3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1F194-D719-4D9A-B083-AD4E64A99A1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F04F54-7FA9-4339-BCC1-04649DAB74E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64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43.PNG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57400" y="381000"/>
            <a:ext cx="3733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1600201"/>
            <a:ext cx="10286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2875" y="2630441"/>
            <a:ext cx="668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6.10 (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3307887"/>
            <a:ext cx="10134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199810"/>
              </p:ext>
            </p:extLst>
          </p:nvPr>
        </p:nvGraphicFramePr>
        <p:xfrm>
          <a:off x="3048000" y="3233888"/>
          <a:ext cx="259080" cy="64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2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3233888"/>
                        <a:ext cx="259080" cy="642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901028"/>
              </p:ext>
            </p:extLst>
          </p:nvPr>
        </p:nvGraphicFramePr>
        <p:xfrm>
          <a:off x="7565594" y="3212817"/>
          <a:ext cx="368108" cy="68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3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65594" y="3212817"/>
                        <a:ext cx="368108" cy="68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110577"/>
              </p:ext>
            </p:extLst>
          </p:nvPr>
        </p:nvGraphicFramePr>
        <p:xfrm>
          <a:off x="2362200" y="3720161"/>
          <a:ext cx="304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4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62200" y="3720161"/>
                        <a:ext cx="3048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36796" y="192021"/>
            <a:ext cx="7821605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94596" y="955113"/>
            <a:ext cx="8744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31-12-2019,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14600000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10300000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94595" y="4005489"/>
            <a:ext cx="14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4595" y="4666696"/>
            <a:ext cx="8552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14600000 – 10300000 =4300000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94595" y="5101271"/>
            <a:ext cx="8660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07600"/>
              </p:ext>
            </p:extLst>
          </p:nvPr>
        </p:nvGraphicFramePr>
        <p:xfrm>
          <a:off x="4800600" y="5819552"/>
          <a:ext cx="2057400" cy="73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6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0600" y="5819552"/>
                        <a:ext cx="2057400" cy="733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828800" y="290732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6.17: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8801" y="1197736"/>
            <a:ext cx="855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75080"/>
              </p:ext>
            </p:extLst>
          </p:nvPr>
        </p:nvGraphicFramePr>
        <p:xfrm>
          <a:off x="5812665" y="1719577"/>
          <a:ext cx="1365160" cy="76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2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2665" y="1719577"/>
                        <a:ext cx="1365160" cy="769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99764" y="2910625"/>
            <a:ext cx="184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1" y="3721994"/>
            <a:ext cx="840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62783"/>
              </p:ext>
            </p:extLst>
          </p:nvPr>
        </p:nvGraphicFramePr>
        <p:xfrm>
          <a:off x="5192598" y="3584417"/>
          <a:ext cx="978793" cy="84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3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92598" y="3584417"/>
                        <a:ext cx="978793" cy="842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35529"/>
              </p:ext>
            </p:extLst>
          </p:nvPr>
        </p:nvGraphicFramePr>
        <p:xfrm>
          <a:off x="3505200" y="4947029"/>
          <a:ext cx="2481330" cy="83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4" name="Equation" r:id="rId7" imgW="1168200" imgH="393480" progId="Equation.DSMT4">
                  <p:embed/>
                </p:oleObj>
              </mc:Choice>
              <mc:Fallback>
                <p:oleObj name="Equation" r:id="rId7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5200" y="4947029"/>
                        <a:ext cx="2481330" cy="83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31135" y="35324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6.20: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6234" y="990842"/>
            <a:ext cx="6089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593041"/>
              </p:ext>
            </p:extLst>
          </p:nvPr>
        </p:nvGraphicFramePr>
        <p:xfrm>
          <a:off x="1669082" y="1789362"/>
          <a:ext cx="4235925" cy="81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5" name="Equation" r:id="rId3" imgW="1803240" imgH="393480" progId="Equation.DSMT4">
                  <p:embed/>
                </p:oleObj>
              </mc:Choice>
              <mc:Fallback>
                <p:oleObj name="Equation" r:id="rId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9082" y="1789362"/>
                        <a:ext cx="4235925" cy="811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700655" y="3169117"/>
            <a:ext cx="34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4582" y="3876938"/>
            <a:ext cx="1064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31985"/>
              </p:ext>
            </p:extLst>
          </p:nvPr>
        </p:nvGraphicFramePr>
        <p:xfrm>
          <a:off x="2958286" y="3612012"/>
          <a:ext cx="438580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6" name="Equation" r:id="rId5" imgW="1726920" imgH="393480" progId="Equation.DSMT4">
                  <p:embed/>
                </p:oleObj>
              </mc:Choice>
              <mc:Fallback>
                <p:oleObj name="Equation" r:id="rId5" imgW="1726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58286" y="3612012"/>
                        <a:ext cx="4385808" cy="87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07871"/>
              </p:ext>
            </p:extLst>
          </p:nvPr>
        </p:nvGraphicFramePr>
        <p:xfrm>
          <a:off x="2958286" y="4637161"/>
          <a:ext cx="4385808" cy="91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7" name="Equation" r:id="rId7" imgW="1663560" imgH="393480" progId="Equation.DSMT4">
                  <p:embed/>
                </p:oleObj>
              </mc:Choice>
              <mc:Fallback>
                <p:oleObj name="Equation" r:id="rId7" imgW="1663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58286" y="4637161"/>
                        <a:ext cx="4385808" cy="910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76116" y="5710536"/>
            <a:ext cx="10524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15&gt;12&gt;9&gt;8&gt;5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.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319"/>
              </p:ext>
            </p:extLst>
          </p:nvPr>
        </p:nvGraphicFramePr>
        <p:xfrm>
          <a:off x="4505660" y="5538742"/>
          <a:ext cx="3000464" cy="70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8" name="Equation" r:id="rId9" imgW="1460160" imgH="393480" progId="Equation.DSMT4">
                  <p:embed/>
                </p:oleObj>
              </mc:Choice>
              <mc:Fallback>
                <p:oleObj name="Equation" r:id="rId9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5660" y="5538742"/>
                        <a:ext cx="3000464" cy="709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38421"/>
              </p:ext>
            </p:extLst>
          </p:nvPr>
        </p:nvGraphicFramePr>
        <p:xfrm>
          <a:off x="8382000" y="5605796"/>
          <a:ext cx="2133600" cy="60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9" name="Equation" r:id="rId11" imgW="1218960" imgH="393480" progId="Equation.DSMT4">
                  <p:embed/>
                </p:oleObj>
              </mc:Choice>
              <mc:Fallback>
                <p:oleObj name="Equation" r:id="rId11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82000" y="5605796"/>
                        <a:ext cx="2133600" cy="60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867218" y="6248401"/>
            <a:ext cx="1043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29280"/>
              </p:ext>
            </p:extLst>
          </p:nvPr>
        </p:nvGraphicFramePr>
        <p:xfrm>
          <a:off x="5038751" y="6050348"/>
          <a:ext cx="4093335" cy="7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0" name="Equation" r:id="rId13" imgW="1803240" imgH="393480" progId="Equation.DSMT4">
                  <p:embed/>
                </p:oleObj>
              </mc:Choice>
              <mc:Fallback>
                <p:oleObj name="Equation" r:id="rId1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38751" y="6050348"/>
                        <a:ext cx="4093335" cy="7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124" y="757383"/>
            <a:ext cx="2780876" cy="237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458200" cy="990600"/>
          </a:xfrm>
        </p:spPr>
        <p:txBody>
          <a:bodyPr/>
          <a:lstStyle/>
          <a:p>
            <a:pPr algn="l" eaLnBrk="1" hangingPunct="1"/>
            <a:r>
              <a:rPr lang="en-US" altLang="en-US" b="1" smtClean="0">
                <a:solidFill>
                  <a:srgbClr val="FF0000"/>
                </a:solidFill>
              </a:rPr>
              <a:t>* Hướng dẫn học ở nhà.</a:t>
            </a:r>
            <a:r>
              <a:rPr lang="en-US" altLang="en-US" b="1" smtClean="0"/>
              <a:t> 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95400"/>
            <a:ext cx="86868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- </a:t>
            </a:r>
            <a:r>
              <a:rPr lang="en-US" altLang="en-US" sz="2800" dirty="0" err="1" smtClean="0"/>
              <a:t>Học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thuộc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quy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tắc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quy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đồng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phân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số</a:t>
            </a:r>
            <a:r>
              <a:rPr lang="en-US" altLang="en-US" sz="2800" dirty="0" smtClean="0"/>
              <a:t>. </a:t>
            </a:r>
            <a:r>
              <a:rPr lang="en-US" altLang="en-US" sz="2800" dirty="0" err="1" smtClean="0"/>
              <a:t>Chú</a:t>
            </a:r>
            <a:r>
              <a:rPr lang="en-US" altLang="en-US" sz="2800" dirty="0" smtClean="0"/>
              <a:t> ý </a:t>
            </a:r>
            <a:r>
              <a:rPr lang="en-US" altLang="en-US" sz="2800" dirty="0" err="1" smtClean="0"/>
              <a:t>rút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gọn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phân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số</a:t>
            </a:r>
            <a:r>
              <a:rPr lang="en-US" altLang="en-US" sz="2800" dirty="0" smtClean="0"/>
              <a:t> (</a:t>
            </a:r>
            <a:r>
              <a:rPr lang="en-US" altLang="en-US" sz="2800" dirty="0" err="1" smtClean="0"/>
              <a:t>nếu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có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thể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trước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khi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làm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hoặc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kết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quả</a:t>
            </a:r>
            <a:r>
              <a:rPr lang="en-US" altLang="en-US" sz="2800" dirty="0" smtClean="0"/>
              <a:t>.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- </a:t>
            </a:r>
            <a:r>
              <a:rPr lang="en-US" altLang="en-US" sz="2800" dirty="0" err="1" smtClean="0"/>
              <a:t>Nghiên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cứu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trước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bài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phép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cộng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trừ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phân</a:t>
            </a:r>
            <a:r>
              <a:rPr lang="en-US" altLang="en-US" sz="2800" dirty="0" smtClean="0"/>
              <a:t> </a:t>
            </a:r>
            <a:r>
              <a:rPr lang="en-US" altLang="en-US" sz="2800" smtClean="0"/>
              <a:t>số.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9043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0" y="563562"/>
            <a:ext cx="3124200" cy="7318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1981200"/>
            <a:ext cx="10287000" cy="1752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8008" y="2263086"/>
            <a:ext cx="9463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25684"/>
              </p:ext>
            </p:extLst>
          </p:nvPr>
        </p:nvGraphicFramePr>
        <p:xfrm>
          <a:off x="2899014" y="2346280"/>
          <a:ext cx="1598832" cy="66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4" imgW="939600" imgH="393480" progId="Equation.DSMT4">
                  <p:embed/>
                </p:oleObj>
              </mc:Choice>
              <mc:Fallback>
                <p:oleObj name="Equation" r:id="rId4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9014" y="2346280"/>
                        <a:ext cx="1598832" cy="669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793210"/>
              </p:ext>
            </p:extLst>
          </p:nvPr>
        </p:nvGraphicFramePr>
        <p:xfrm>
          <a:off x="5230505" y="2278040"/>
          <a:ext cx="1371600" cy="65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6" imgW="825480" imgH="393480" progId="Equation.DSMT4">
                  <p:embed/>
                </p:oleObj>
              </mc:Choice>
              <mc:Fallback>
                <p:oleObj name="Equation" r:id="rId6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30505" y="2278040"/>
                        <a:ext cx="1371600" cy="654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32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54,55:   LUYỆN </a:t>
            </a:r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 CHUNG</a:t>
            </a:r>
          </a:p>
        </p:txBody>
      </p:sp>
      <p:pic>
        <p:nvPicPr>
          <p:cNvPr id="5" name="Picture 3" descr="D:\004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-818697"/>
            <a:ext cx="1447800" cy="163739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45972" y="1320873"/>
            <a:ext cx="2034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1882" y="2298918"/>
            <a:ext cx="9491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19828"/>
              </p:ext>
            </p:extLst>
          </p:nvPr>
        </p:nvGraphicFramePr>
        <p:xfrm>
          <a:off x="4872508" y="2087386"/>
          <a:ext cx="1890243" cy="96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4" imgW="774360" imgH="393480" progId="Equation.DSMT4">
                  <p:embed/>
                </p:oleObj>
              </mc:Choice>
              <mc:Fallback>
                <p:oleObj name="Equation" r:id="rId4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2508" y="2087386"/>
                        <a:ext cx="1890243" cy="960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53340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209800" y="1119426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BCNN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lang="en-US" sz="28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45973" y="191093"/>
            <a:ext cx="4182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72006"/>
              </p:ext>
            </p:extLst>
          </p:nvPr>
        </p:nvGraphicFramePr>
        <p:xfrm>
          <a:off x="2849898" y="697836"/>
          <a:ext cx="3017503" cy="2005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Equation" r:id="rId3" imgW="1269720" imgH="812520" progId="Equation.DSMT4">
                  <p:embed/>
                </p:oleObj>
              </mc:Choice>
              <mc:Fallback>
                <p:oleObj name="Equation" r:id="rId3" imgW="12697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9898" y="697836"/>
                        <a:ext cx="3017503" cy="2005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25650" y="2846230"/>
            <a:ext cx="790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633140"/>
              </p:ext>
            </p:extLst>
          </p:nvPr>
        </p:nvGraphicFramePr>
        <p:xfrm>
          <a:off x="5811056" y="2651728"/>
          <a:ext cx="1351745" cy="83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0" name="Equation" r:id="rId5" imgW="634680" imgH="393480" progId="Equation.DSMT4">
                  <p:embed/>
                </p:oleObj>
              </mc:Choice>
              <mc:Fallback>
                <p:oleObj name="Equation" r:id="rId5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11056" y="2651728"/>
                        <a:ext cx="1351745" cy="838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025651" y="3734874"/>
            <a:ext cx="490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BCNN(5;30;6)=30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02068"/>
              </p:ext>
            </p:extLst>
          </p:nvPr>
        </p:nvGraphicFramePr>
        <p:xfrm>
          <a:off x="5747219" y="3617510"/>
          <a:ext cx="425926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1" name="Equation" r:id="rId7" imgW="1930320" imgH="393480" progId="Equation.DSMT4">
                  <p:embed/>
                </p:oleObj>
              </mc:Choice>
              <mc:Fallback>
                <p:oleObj name="Equation" r:id="rId7" imgW="193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47219" y="3617510"/>
                        <a:ext cx="4259262" cy="86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25650" y="772734"/>
            <a:ext cx="554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09809" y="4581730"/>
            <a:ext cx="390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-25&lt;1&lt;6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836596"/>
              </p:ext>
            </p:extLst>
          </p:nvPr>
        </p:nvGraphicFramePr>
        <p:xfrm>
          <a:off x="4375136" y="4557804"/>
          <a:ext cx="1492265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2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75136" y="4557804"/>
                        <a:ext cx="1492265" cy="616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747220" y="4610216"/>
            <a:ext cx="4186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234138"/>
              </p:ext>
            </p:extLst>
          </p:nvPr>
        </p:nvGraphicFramePr>
        <p:xfrm>
          <a:off x="7179434" y="4544926"/>
          <a:ext cx="1543855" cy="77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79434" y="4544926"/>
                        <a:ext cx="1543855" cy="771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025650" y="5499280"/>
            <a:ext cx="7367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981749"/>
              </p:ext>
            </p:extLst>
          </p:nvPr>
        </p:nvGraphicFramePr>
        <p:xfrm>
          <a:off x="2819400" y="5949386"/>
          <a:ext cx="1637978" cy="83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4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19400" y="5949386"/>
                        <a:ext cx="1637978" cy="832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81200"/>
            <a:ext cx="9144000" cy="685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828800" y="0"/>
            <a:ext cx="8605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đồng.Bố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70696"/>
              </p:ext>
            </p:extLst>
          </p:nvPr>
        </p:nvGraphicFramePr>
        <p:xfrm>
          <a:off x="5918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18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29624"/>
              </p:ext>
            </p:extLst>
          </p:nvPr>
        </p:nvGraphicFramePr>
        <p:xfrm>
          <a:off x="6926359" y="2006928"/>
          <a:ext cx="399243" cy="72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1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26359" y="2006928"/>
                        <a:ext cx="399243" cy="72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1" y="1360138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671928"/>
              </p:ext>
            </p:extLst>
          </p:nvPr>
        </p:nvGraphicFramePr>
        <p:xfrm>
          <a:off x="6919804" y="1291631"/>
          <a:ext cx="336303" cy="61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2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9804" y="1291631"/>
                        <a:ext cx="336303" cy="61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5000" y="2874886"/>
            <a:ext cx="148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36128"/>
              </p:ext>
            </p:extLst>
          </p:nvPr>
        </p:nvGraphicFramePr>
        <p:xfrm>
          <a:off x="3256787" y="2903779"/>
          <a:ext cx="4058161" cy="7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3" name="Equation" r:id="rId7" imgW="2133360" imgH="393480" progId="Equation.DSMT4">
                  <p:embed/>
                </p:oleObj>
              </mc:Choice>
              <mc:Fallback>
                <p:oleObj name="Equation" r:id="rId7" imgW="2133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56787" y="2903779"/>
                        <a:ext cx="4058161" cy="748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39561" y="3821427"/>
            <a:ext cx="243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375&gt;352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53776"/>
              </p:ext>
            </p:extLst>
          </p:nvPr>
        </p:nvGraphicFramePr>
        <p:xfrm>
          <a:off x="4207616" y="3728480"/>
          <a:ext cx="1198259" cy="67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4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07616" y="3728480"/>
                        <a:ext cx="1198259" cy="67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295331" y="3857483"/>
            <a:ext cx="1392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53317"/>
              </p:ext>
            </p:extLst>
          </p:nvPr>
        </p:nvGraphicFramePr>
        <p:xfrm>
          <a:off x="6417598" y="3777795"/>
          <a:ext cx="916063" cy="676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5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17598" y="3777795"/>
                        <a:ext cx="916063" cy="676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91566" y="4695442"/>
            <a:ext cx="819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1" y="685801"/>
            <a:ext cx="2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5000" y="2097164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927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012744"/>
            <a:ext cx="8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1066"/>
              </p:ext>
            </p:extLst>
          </p:nvPr>
        </p:nvGraphicFramePr>
        <p:xfrm>
          <a:off x="5305021" y="1782061"/>
          <a:ext cx="1285569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2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5021" y="1782061"/>
                        <a:ext cx="1285569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57947" y="2697240"/>
            <a:ext cx="112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7948" y="3515380"/>
            <a:ext cx="80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94483"/>
              </p:ext>
            </p:extLst>
          </p:nvPr>
        </p:nvGraphicFramePr>
        <p:xfrm>
          <a:off x="3298381" y="3426231"/>
          <a:ext cx="11953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3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8381" y="3426231"/>
                        <a:ext cx="1195388" cy="77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49972" y="3515380"/>
            <a:ext cx="827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637544"/>
              </p:ext>
            </p:extLst>
          </p:nvPr>
        </p:nvGraphicFramePr>
        <p:xfrm>
          <a:off x="5394632" y="3575638"/>
          <a:ext cx="19224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4" name="Equation" r:id="rId7" imgW="888840" imgH="203040" progId="Equation.DSMT4">
                  <p:embed/>
                </p:oleObj>
              </mc:Choice>
              <mc:Fallback>
                <p:oleObj name="Equation" r:id="rId7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4632" y="3575638"/>
                        <a:ext cx="19224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868982" y="4505980"/>
            <a:ext cx="568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705004"/>
              </p:ext>
            </p:extLst>
          </p:nvPr>
        </p:nvGraphicFramePr>
        <p:xfrm>
          <a:off x="4114801" y="4320416"/>
          <a:ext cx="2725613" cy="87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5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14801" y="4320416"/>
                        <a:ext cx="2725613" cy="871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574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</p:spTree>
    <p:extLst>
      <p:ext uri="{BB962C8B-B14F-4D97-AF65-F5344CB8AC3E}">
        <p14:creationId xmlns:p14="http://schemas.microsoft.com/office/powerpoint/2010/main" val="38705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87591" y="76201"/>
            <a:ext cx="8549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6.12 (SGK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457201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feet, 1 feet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30,48 cm)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36151"/>
              </p:ext>
            </p:extLst>
          </p:nvPr>
        </p:nvGraphicFramePr>
        <p:xfrm>
          <a:off x="1752600" y="1306874"/>
          <a:ext cx="8610601" cy="144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2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93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chũi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Dơi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Kitti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Sóc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9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880795" y="2667001"/>
            <a:ext cx="916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80794" y="3124201"/>
            <a:ext cx="317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16528" y="3581401"/>
            <a:ext cx="718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04850"/>
              </p:ext>
            </p:extLst>
          </p:nvPr>
        </p:nvGraphicFramePr>
        <p:xfrm>
          <a:off x="3152134" y="3276600"/>
          <a:ext cx="3934466" cy="13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7" name="Equation" r:id="rId3" imgW="2311200" imgH="812520" progId="Equation.DSMT4">
                  <p:embed/>
                </p:oleObj>
              </mc:Choice>
              <mc:Fallback>
                <p:oleObj name="Equation" r:id="rId3" imgW="2311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2134" y="3276600"/>
                        <a:ext cx="3934466" cy="1358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915098" y="4648200"/>
            <a:ext cx="72613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.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chũi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96144"/>
              </p:ext>
            </p:extLst>
          </p:nvPr>
        </p:nvGraphicFramePr>
        <p:xfrm>
          <a:off x="2516402" y="4724401"/>
          <a:ext cx="2360398" cy="60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8" name="Equation" r:id="rId5" imgW="1498320" imgH="393480" progId="Equation.DSMT4">
                  <p:embed/>
                </p:oleObj>
              </mc:Choice>
              <mc:Fallback>
                <p:oleObj name="Equation" r:id="rId5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6402" y="4724401"/>
                        <a:ext cx="2360398" cy="608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845046"/>
              </p:ext>
            </p:extLst>
          </p:nvPr>
        </p:nvGraphicFramePr>
        <p:xfrm>
          <a:off x="5809379" y="4648200"/>
          <a:ext cx="2063588" cy="73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9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09379" y="4648200"/>
                        <a:ext cx="2063588" cy="73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566630"/>
              </p:ext>
            </p:extLst>
          </p:nvPr>
        </p:nvGraphicFramePr>
        <p:xfrm>
          <a:off x="2819400" y="2209800"/>
          <a:ext cx="274043" cy="530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0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19400" y="2209800"/>
                        <a:ext cx="274043" cy="530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72187"/>
              </p:ext>
            </p:extLst>
          </p:nvPr>
        </p:nvGraphicFramePr>
        <p:xfrm>
          <a:off x="6318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18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3772"/>
              </p:ext>
            </p:extLst>
          </p:nvPr>
        </p:nvGraphicFramePr>
        <p:xfrm>
          <a:off x="4501961" y="2038120"/>
          <a:ext cx="451039" cy="63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2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01961" y="2038120"/>
                        <a:ext cx="451039" cy="63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47738"/>
              </p:ext>
            </p:extLst>
          </p:nvPr>
        </p:nvGraphicFramePr>
        <p:xfrm>
          <a:off x="6927850" y="2052109"/>
          <a:ext cx="234950" cy="606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3" name="Equation" r:id="rId15" imgW="152280" imgH="393480" progId="Equation.DSMT4">
                  <p:embed/>
                </p:oleObj>
              </mc:Choice>
              <mc:Fallback>
                <p:oleObj name="Equation" r:id="rId1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27850" y="2052109"/>
                        <a:ext cx="234950" cy="606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88426"/>
              </p:ext>
            </p:extLst>
          </p:nvPr>
        </p:nvGraphicFramePr>
        <p:xfrm>
          <a:off x="9137652" y="2038120"/>
          <a:ext cx="311149" cy="702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4" name="Equation" r:id="rId17" imgW="139680" imgH="393480" progId="Equation.DSMT4">
                  <p:embed/>
                </p:oleObj>
              </mc:Choice>
              <mc:Fallback>
                <p:oleObj name="Equation" r:id="rId17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137652" y="2038120"/>
                        <a:ext cx="311149" cy="702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708</Words>
  <Application>Microsoft Office PowerPoint</Application>
  <PresentationFormat>Widescreen</PresentationFormat>
  <Paragraphs>71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Default Design</vt:lpstr>
      <vt:lpstr>Equation</vt:lpstr>
      <vt:lpstr>PowerPoint Presentation</vt:lpstr>
      <vt:lpstr>Lời giải:</vt:lpstr>
      <vt:lpstr>TIẾT 54,55:   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Hướng dẫn học ở nhà.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 CAN</dc:creator>
  <cp:lastModifiedBy>Admin</cp:lastModifiedBy>
  <cp:revision>104</cp:revision>
  <dcterms:created xsi:type="dcterms:W3CDTF">2017-01-31T10:39:03Z</dcterms:created>
  <dcterms:modified xsi:type="dcterms:W3CDTF">2022-02-16T01:00:30Z</dcterms:modified>
</cp:coreProperties>
</file>