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3" r:id="rId5"/>
    <p:sldId id="276" r:id="rId6"/>
    <p:sldId id="274" r:id="rId7"/>
    <p:sldId id="284" r:id="rId8"/>
    <p:sldId id="286" r:id="rId9"/>
    <p:sldId id="280" r:id="rId10"/>
    <p:sldId id="271" r:id="rId11"/>
    <p:sldId id="282" r:id="rId12"/>
    <p:sldId id="264" r:id="rId13"/>
    <p:sldId id="265" r:id="rId14"/>
    <p:sldId id="277" r:id="rId15"/>
    <p:sldId id="27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0"/>
            <a:ext cx="6629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6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Time allowed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 - 8-10 minutes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Normally you will do the speaking test with another candidate. The two of you will meet two examiners. One of the examiners will talk to you, the other does not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particpate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in the conversations.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There are two parts to the speaking test: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Speaking part 1: short questions and answers between you and the examiner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Speaking part 2: the examiner gives you some information or a card with some ideas for questions. You have to talk with the other candidate and ask or answer questions.</a:t>
            </a:r>
            <a:b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How to prepare for KET Speaking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Speak as much as you can, with your friends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Practise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asking and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asnwering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questions about daily life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Practise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giving information about yourself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61950"/>
            <a:ext cx="685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Useful language: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Last …, 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…enjoyed/went/took … with … 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 was …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 went …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 think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504950"/>
            <a:ext cx="6781800" cy="2667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Tell about your last trip</a:t>
            </a:r>
            <a:b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       (3 – 4 </a:t>
            </a:r>
            <a:r>
              <a:rPr lang="en-US" sz="3600" b="1" dirty="0" err="1" smtClean="0">
                <a:solidFill>
                  <a:srgbClr val="00B050"/>
                </a:solidFill>
                <a:latin typeface="Comic Sans MS" pitchFamily="66" charset="0"/>
              </a:rPr>
              <a:t>mins</a:t>
            </a: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)</a:t>
            </a:r>
            <a:b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0" y="1657350"/>
            <a:ext cx="8001000" cy="11620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Speaking part 2: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3181350"/>
            <a:ext cx="6816437" cy="86288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Asking and answering questions using these prompt cards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Ask and answer questions using the words given.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What are other questions and answers you can think of?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1435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1435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Ask and answer questions using the words given.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What are other questions and answers you can think of?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61950"/>
            <a:ext cx="38862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61950"/>
            <a:ext cx="3962400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Ask and answer questions using the words given.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What are other questions and answers you can think of?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5750"/>
            <a:ext cx="37338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r="6897"/>
          <a:stretch>
            <a:fillRect/>
          </a:stretch>
        </p:blipFill>
        <p:spPr bwMode="auto">
          <a:xfrm>
            <a:off x="4495800" y="28575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13525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Part 1: Tell about </a:t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your trip last summer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81150"/>
            <a:ext cx="449580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2667000" cy="8572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Brain storm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657350"/>
            <a:ext cx="579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when and where was your trip?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what did you prepare?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who did you go with?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how did you get there?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what did you do?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how did you feel?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how about your next trip?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571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Grammar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39175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Past tenses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58115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S + was/were + …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       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Ved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80035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S + was/were +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Ving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71475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>
                <a:solidFill>
                  <a:srgbClr val="FFC000"/>
                </a:solidFill>
                <a:latin typeface="Comic Sans MS" pitchFamily="66" charset="0"/>
              </a:rPr>
              <a:t> S + had + participle </a:t>
            </a:r>
            <a:endParaRPr lang="en-US" sz="32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57350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Useful vocabulary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28600" y="1962150"/>
            <a:ext cx="2514600" cy="8382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Traveling items</a:t>
            </a:r>
          </a:p>
        </p:txBody>
      </p:sp>
      <p:pic>
        <p:nvPicPr>
          <p:cNvPr id="7" name="Picture 6" descr="71118183726413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47244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4519958-vector-illustration-of-cartoon-transportation-vocabula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-19050"/>
            <a:ext cx="51435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1962150"/>
            <a:ext cx="2514600" cy="8382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Transportations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123950"/>
            <a:ext cx="4419600" cy="2667000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  <a:t>What did you do?</a:t>
            </a:r>
            <a:b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  <a:t>- firstly, secondly</a:t>
            </a:r>
            <a:b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  <a:t>- then, next</a:t>
            </a:r>
            <a:b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  <a:t>- before, after</a:t>
            </a:r>
            <a:b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  <a:t>- in the end…</a:t>
            </a:r>
            <a:b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en-US" sz="3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95800" y="1276350"/>
            <a:ext cx="46482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Make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3 sentences about your trip activities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7" name="Elbow Connector 6"/>
          <p:cNvCxnSpPr/>
          <p:nvPr/>
        </p:nvCxnSpPr>
        <p:spPr>
          <a:xfrm flipV="1">
            <a:off x="3429000" y="1733550"/>
            <a:ext cx="990600" cy="457200"/>
          </a:xfrm>
          <a:prstGeom prst="bentConnector3">
            <a:avLst>
              <a:gd name="adj1" fmla="val 50000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eelings-chart2-1024x7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0"/>
            <a:ext cx="5715000" cy="51435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581150"/>
            <a:ext cx="2590800" cy="85725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Feelings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194</Words>
  <Application>Microsoft Office PowerPoint</Application>
  <PresentationFormat>On-screen Show (16:9)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Comic Sans MS</vt:lpstr>
      <vt:lpstr>Office Theme</vt:lpstr>
      <vt:lpstr>PowerPoint Presentation</vt:lpstr>
      <vt:lpstr>Part 1: Tell about  your trip last summer</vt:lpstr>
      <vt:lpstr>Brain storm</vt:lpstr>
      <vt:lpstr>PowerPoint Presentation</vt:lpstr>
      <vt:lpstr>Useful vocabulary</vt:lpstr>
      <vt:lpstr>PowerPoint Presentation</vt:lpstr>
      <vt:lpstr>PowerPoint Presentation</vt:lpstr>
      <vt:lpstr>What did you do? - firstly, secondly - then, next - before, after - in the end…  </vt:lpstr>
      <vt:lpstr>Feelings </vt:lpstr>
      <vt:lpstr>PowerPoint Presentation</vt:lpstr>
      <vt:lpstr>Tell about your last trip        (3 – 4 mins) </vt:lpstr>
      <vt:lpstr>Speaking part 2:</vt:lpstr>
      <vt:lpstr>PowerPoint Presentation</vt:lpstr>
      <vt:lpstr>PowerPoint Presentation</vt:lpstr>
      <vt:lpstr>PowerPoint Presentation</vt:lpstr>
    </vt:vector>
  </TitlesOfParts>
  <Company>HMCX86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22</cp:revision>
  <dcterms:created xsi:type="dcterms:W3CDTF">2019-11-18T06:12:51Z</dcterms:created>
  <dcterms:modified xsi:type="dcterms:W3CDTF">2022-04-07T02:57:46Z</dcterms:modified>
</cp:coreProperties>
</file>