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586" r:id="rId3"/>
    <p:sldId id="574" r:id="rId4"/>
    <p:sldId id="575" r:id="rId5"/>
    <p:sldId id="587" r:id="rId6"/>
    <p:sldId id="576" r:id="rId7"/>
    <p:sldId id="578" r:id="rId8"/>
    <p:sldId id="602" r:id="rId9"/>
    <p:sldId id="599" r:id="rId10"/>
    <p:sldId id="600" r:id="rId11"/>
    <p:sldId id="601" r:id="rId12"/>
    <p:sldId id="611" r:id="rId13"/>
    <p:sldId id="612" r:id="rId14"/>
    <p:sldId id="613" r:id="rId15"/>
    <p:sldId id="615" r:id="rId16"/>
    <p:sldId id="616" r:id="rId17"/>
    <p:sldId id="617" r:id="rId18"/>
    <p:sldId id="618" r:id="rId19"/>
    <p:sldId id="614" r:id="rId20"/>
    <p:sldId id="621" r:id="rId21"/>
    <p:sldId id="620" r:id="rId22"/>
    <p:sldId id="61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7B678C-B0DD-4F02-82E8-CE382A25FF91}" type="datetimeFigureOut">
              <a:rPr lang="en-US" smtClean="0"/>
              <a:t>10/20/2022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723901-D5BA-4D94-9611-F65950EF00B3}" type="slidenum">
              <a:rPr lang="en-US" smtClean="0"/>
              <a:t>‹#›</a:t>
            </a:fld>
            <a:endParaRPr lang="en-US"/>
          </a:p>
        </p:txBody>
      </p:sp>
    </p:spTree>
    <p:extLst>
      <p:ext uri="{BB962C8B-B14F-4D97-AF65-F5344CB8AC3E}">
        <p14:creationId xmlns:p14="http://schemas.microsoft.com/office/powerpoint/2010/main" val="1310737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45315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27409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59259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8513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08173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01144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9246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0632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1776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4892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0055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7699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2903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3089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0990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978D573-E8DC-41BF-A612-D737526533A6}" type="datetimeFigureOut">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F889B-B5BB-4132-8395-81265AE51682}" type="slidenum">
              <a:rPr lang="en-US" smtClean="0"/>
              <a:t>‹#›</a:t>
            </a:fld>
            <a:endParaRPr lang="en-US"/>
          </a:p>
        </p:txBody>
      </p:sp>
    </p:spTree>
    <p:extLst>
      <p:ext uri="{BB962C8B-B14F-4D97-AF65-F5344CB8AC3E}">
        <p14:creationId xmlns:p14="http://schemas.microsoft.com/office/powerpoint/2010/main" val="2420654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78D573-E8DC-41BF-A612-D737526533A6}" type="datetimeFigureOut">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F889B-B5BB-4132-8395-81265AE51682}" type="slidenum">
              <a:rPr lang="en-US" smtClean="0"/>
              <a:t>‹#›</a:t>
            </a:fld>
            <a:endParaRPr lang="en-US"/>
          </a:p>
        </p:txBody>
      </p:sp>
    </p:spTree>
    <p:extLst>
      <p:ext uri="{BB962C8B-B14F-4D97-AF65-F5344CB8AC3E}">
        <p14:creationId xmlns:p14="http://schemas.microsoft.com/office/powerpoint/2010/main" val="3228003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78D573-E8DC-41BF-A612-D737526533A6}" type="datetimeFigureOut">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F889B-B5BB-4132-8395-81265AE51682}" type="slidenum">
              <a:rPr lang="en-US" smtClean="0"/>
              <a:t>‹#›</a:t>
            </a:fld>
            <a:endParaRPr lang="en-US"/>
          </a:p>
        </p:txBody>
      </p:sp>
    </p:spTree>
    <p:extLst>
      <p:ext uri="{BB962C8B-B14F-4D97-AF65-F5344CB8AC3E}">
        <p14:creationId xmlns:p14="http://schemas.microsoft.com/office/powerpoint/2010/main" val="2317577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7"/>
        <p:cNvGrpSpPr/>
        <p:nvPr/>
      </p:nvGrpSpPr>
      <p:grpSpPr>
        <a:xfrm>
          <a:off x="0" y="0"/>
          <a:ext cx="0" cy="0"/>
          <a:chOff x="0" y="0"/>
          <a:chExt cx="0" cy="0"/>
        </a:xfrm>
      </p:grpSpPr>
      <p:sp>
        <p:nvSpPr>
          <p:cNvPr id="38" name="Google Shape;38;p56"/>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56"/>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0" name="Google Shape;40;p56"/>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41" name="Google Shape;41;p56"/>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42" name="Google Shape;42;p56"/>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35C75"/>
                </a:solidFill>
                <a:effectLst/>
                <a:uLnTx/>
                <a:uFillTx/>
                <a:latin typeface="Constantia"/>
                <a:sym typeface="Constanti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35C75"/>
              </a:solidFill>
              <a:effectLst/>
              <a:uLnTx/>
              <a:uFillTx/>
              <a:latin typeface="Constantia"/>
              <a:sym typeface="Constantia"/>
            </a:endParaRPr>
          </a:p>
        </p:txBody>
      </p:sp>
    </p:spTree>
    <p:extLst>
      <p:ext uri="{BB962C8B-B14F-4D97-AF65-F5344CB8AC3E}">
        <p14:creationId xmlns:p14="http://schemas.microsoft.com/office/powerpoint/2010/main" val="26147202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3"/>
        <p:cNvGrpSpPr/>
        <p:nvPr/>
      </p:nvGrpSpPr>
      <p:grpSpPr>
        <a:xfrm>
          <a:off x="0" y="0"/>
          <a:ext cx="0" cy="0"/>
          <a:chOff x="0" y="0"/>
          <a:chExt cx="0" cy="0"/>
        </a:xfrm>
      </p:grpSpPr>
      <p:sp>
        <p:nvSpPr>
          <p:cNvPr id="44" name="Google Shape;44;p57"/>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45" name="Google Shape;45;p57"/>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46" name="Google Shape;46;p57"/>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35C75"/>
                </a:solidFill>
                <a:effectLst/>
                <a:uLnTx/>
                <a:uFillTx/>
                <a:latin typeface="Constantia"/>
                <a:sym typeface="Constanti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35C75"/>
              </a:solidFill>
              <a:effectLst/>
              <a:uLnTx/>
              <a:uFillTx/>
              <a:latin typeface="Constantia"/>
              <a:sym typeface="Constantia"/>
            </a:endParaRPr>
          </a:p>
        </p:txBody>
      </p:sp>
    </p:spTree>
    <p:extLst>
      <p:ext uri="{BB962C8B-B14F-4D97-AF65-F5344CB8AC3E}">
        <p14:creationId xmlns:p14="http://schemas.microsoft.com/office/powerpoint/2010/main" val="109624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gradFill>
          <a:gsLst>
            <a:gs pos="0">
              <a:srgbClr val="439FD7"/>
            </a:gs>
            <a:gs pos="25000">
              <a:srgbClr val="4397CA"/>
            </a:gs>
            <a:gs pos="100000">
              <a:srgbClr val="00466A"/>
            </a:gs>
          </a:gsLst>
          <a:path path="circle">
            <a:fillToRect l="50000" t="50000" r="50000" b="50000"/>
          </a:path>
          <a:tileRect/>
        </a:gradFill>
        <a:effectLst/>
      </p:bgPr>
    </p:bg>
    <p:spTree>
      <p:nvGrpSpPr>
        <p:cNvPr id="1" name="Shape 47"/>
        <p:cNvGrpSpPr/>
        <p:nvPr/>
      </p:nvGrpSpPr>
      <p:grpSpPr>
        <a:xfrm>
          <a:off x="0" y="0"/>
          <a:ext cx="0" cy="0"/>
          <a:chOff x="0" y="0"/>
          <a:chExt cx="0" cy="0"/>
        </a:xfrm>
      </p:grpSpPr>
      <p:sp>
        <p:nvSpPr>
          <p:cNvPr id="48" name="Google Shape;48;p54"/>
          <p:cNvSpPr txBox="1">
            <a:spLocks noGrp="1"/>
          </p:cNvSpPr>
          <p:nvPr>
            <p:ph type="ctrTitle"/>
          </p:nvPr>
        </p:nvSpPr>
        <p:spPr>
          <a:xfrm>
            <a:off x="711200" y="1371600"/>
            <a:ext cx="10468864" cy="1828800"/>
          </a:xfrm>
          <a:prstGeom prst="rect">
            <a:avLst/>
          </a:prstGeom>
          <a:noFill/>
          <a:ln>
            <a:noFill/>
          </a:ln>
        </p:spPr>
        <p:txBody>
          <a:bodyPr spcFirstLastPara="1" wrap="square" lIns="0" tIns="0" rIns="18275" bIns="0" anchor="b" anchorCtr="0">
            <a:normAutofit/>
          </a:bodyPr>
          <a:lstStyle>
            <a:lvl1pPr lvl="0" algn="r">
              <a:spcBef>
                <a:spcPts val="0"/>
              </a:spcBef>
              <a:spcAft>
                <a:spcPts val="0"/>
              </a:spcAft>
              <a:buClr>
                <a:srgbClr val="4CE0EA"/>
              </a:buClr>
              <a:buSzPts val="5600"/>
              <a:buFont typeface="Calibri"/>
              <a:buNone/>
              <a:defRPr sz="5600" b="1">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54"/>
          <p:cNvSpPr txBox="1">
            <a:spLocks noGrp="1"/>
          </p:cNvSpPr>
          <p:nvPr>
            <p:ph type="subTitle" idx="1"/>
          </p:nvPr>
        </p:nvSpPr>
        <p:spPr>
          <a:xfrm>
            <a:off x="711200" y="3228536"/>
            <a:ext cx="10472928" cy="1752600"/>
          </a:xfrm>
          <a:prstGeom prst="rect">
            <a:avLst/>
          </a:prstGeom>
          <a:noFill/>
          <a:ln>
            <a:noFill/>
          </a:ln>
        </p:spPr>
        <p:txBody>
          <a:bodyPr spcFirstLastPara="1" wrap="square" lIns="0" tIns="45700" rIns="18275" bIns="45700" anchor="t" anchorCtr="0">
            <a:normAutofit/>
          </a:bodyPr>
          <a:lstStyle>
            <a:lvl1pPr marR="45720" lvl="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sp>
        <p:nvSpPr>
          <p:cNvPr id="50" name="Google Shape;50;p54"/>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51" name="Google Shape;51;p54"/>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52" name="Google Shape;52;p54"/>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35C75"/>
                </a:solidFill>
                <a:effectLst/>
                <a:uLnTx/>
                <a:uFillTx/>
                <a:latin typeface="Constantia"/>
                <a:sym typeface="Constanti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35C75"/>
              </a:solidFill>
              <a:effectLst/>
              <a:uLnTx/>
              <a:uFillTx/>
              <a:latin typeface="Constantia"/>
              <a:sym typeface="Constantia"/>
            </a:endParaRPr>
          </a:p>
        </p:txBody>
      </p:sp>
    </p:spTree>
    <p:extLst>
      <p:ext uri="{BB962C8B-B14F-4D97-AF65-F5344CB8AC3E}">
        <p14:creationId xmlns:p14="http://schemas.microsoft.com/office/powerpoint/2010/main" val="2825877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gradFill>
          <a:gsLst>
            <a:gs pos="0">
              <a:srgbClr val="439FD7"/>
            </a:gs>
            <a:gs pos="25000">
              <a:srgbClr val="4397CA"/>
            </a:gs>
            <a:gs pos="100000">
              <a:srgbClr val="00466A"/>
            </a:gs>
          </a:gsLst>
          <a:path path="circle">
            <a:fillToRect l="50000" t="50000" r="50000" b="50000"/>
          </a:path>
          <a:tileRect/>
        </a:gradFill>
        <a:effectLst/>
      </p:bgPr>
    </p:bg>
    <p:spTree>
      <p:nvGrpSpPr>
        <p:cNvPr id="1" name="Shape 53"/>
        <p:cNvGrpSpPr/>
        <p:nvPr/>
      </p:nvGrpSpPr>
      <p:grpSpPr>
        <a:xfrm>
          <a:off x="0" y="0"/>
          <a:ext cx="0" cy="0"/>
          <a:chOff x="0" y="0"/>
          <a:chExt cx="0" cy="0"/>
        </a:xfrm>
      </p:grpSpPr>
      <p:sp>
        <p:nvSpPr>
          <p:cNvPr id="54" name="Google Shape;54;p58"/>
          <p:cNvSpPr txBox="1">
            <a:spLocks noGrp="1"/>
          </p:cNvSpPr>
          <p:nvPr>
            <p:ph type="title"/>
          </p:nvPr>
        </p:nvSpPr>
        <p:spPr>
          <a:xfrm>
            <a:off x="707136" y="1316736"/>
            <a:ext cx="10363200" cy="1362456"/>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4AE3AC"/>
              </a:buClr>
              <a:buSzPts val="5600"/>
              <a:buFont typeface="Calibri"/>
              <a:buNone/>
              <a:defRPr sz="5600" b="1"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58"/>
          <p:cNvSpPr txBox="1">
            <a:spLocks noGrp="1"/>
          </p:cNvSpPr>
          <p:nvPr>
            <p:ph type="body" idx="1"/>
          </p:nvPr>
        </p:nvSpPr>
        <p:spPr>
          <a:xfrm>
            <a:off x="707136" y="2704664"/>
            <a:ext cx="10363200" cy="1509712"/>
          </a:xfrm>
          <a:prstGeom prst="rect">
            <a:avLst/>
          </a:prstGeom>
          <a:noFill/>
          <a:ln>
            <a:noFill/>
          </a:ln>
        </p:spPr>
        <p:txBody>
          <a:bodyPr spcFirstLastPara="1" wrap="square" lIns="45700" tIns="45700" rIns="45700" bIns="45700" anchor="t" anchorCtr="0">
            <a:normAutofit/>
          </a:bodyPr>
          <a:lstStyle>
            <a:lvl1pPr marL="457200" lvl="0" indent="-228600" algn="l">
              <a:spcBef>
                <a:spcPts val="440"/>
              </a:spcBef>
              <a:spcAft>
                <a:spcPts val="0"/>
              </a:spcAft>
              <a:buSzPts val="2090"/>
              <a:buNone/>
              <a:defRPr sz="2200">
                <a:solidFill>
                  <a:schemeClr val="lt1"/>
                </a:solidFill>
              </a:defRPr>
            </a:lvl1pPr>
            <a:lvl2pPr marL="914400" lvl="1" indent="-228600" algn="l">
              <a:spcBef>
                <a:spcPts val="360"/>
              </a:spcBef>
              <a:spcAft>
                <a:spcPts val="0"/>
              </a:spcAft>
              <a:buSzPts val="1530"/>
              <a:buNone/>
              <a:defRPr sz="1800">
                <a:solidFill>
                  <a:schemeClr val="lt1"/>
                </a:solidFill>
              </a:defRPr>
            </a:lvl2pPr>
            <a:lvl3pPr marL="1371600" lvl="2" indent="-228600" algn="l">
              <a:spcBef>
                <a:spcPts val="320"/>
              </a:spcBef>
              <a:spcAft>
                <a:spcPts val="0"/>
              </a:spcAft>
              <a:buSzPts val="1120"/>
              <a:buNone/>
              <a:defRPr sz="1600">
                <a:solidFill>
                  <a:schemeClr val="lt1"/>
                </a:solidFill>
              </a:defRPr>
            </a:lvl3pPr>
            <a:lvl4pPr marL="1828800" lvl="3" indent="-228600" algn="l">
              <a:spcBef>
                <a:spcPts val="280"/>
              </a:spcBef>
              <a:spcAft>
                <a:spcPts val="0"/>
              </a:spcAft>
              <a:buSzPts val="910"/>
              <a:buNone/>
              <a:defRPr sz="1400">
                <a:solidFill>
                  <a:schemeClr val="lt1"/>
                </a:solidFill>
              </a:defRPr>
            </a:lvl4pPr>
            <a:lvl5pPr marL="2286000" lvl="4" indent="-228600" algn="l">
              <a:spcBef>
                <a:spcPts val="280"/>
              </a:spcBef>
              <a:spcAft>
                <a:spcPts val="0"/>
              </a:spcAft>
              <a:buSzPts val="910"/>
              <a:buNone/>
              <a:defRPr sz="140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6" name="Google Shape;56;p58"/>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57" name="Google Shape;57;p58"/>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58" name="Google Shape;58;p58"/>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35C75"/>
                </a:solidFill>
                <a:effectLst/>
                <a:uLnTx/>
                <a:uFillTx/>
                <a:latin typeface="Constantia"/>
                <a:sym typeface="Constanti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35C75"/>
              </a:solidFill>
              <a:effectLst/>
              <a:uLnTx/>
              <a:uFillTx/>
              <a:latin typeface="Constantia"/>
              <a:sym typeface="Constantia"/>
            </a:endParaRPr>
          </a:p>
        </p:txBody>
      </p:sp>
    </p:spTree>
    <p:extLst>
      <p:ext uri="{BB962C8B-B14F-4D97-AF65-F5344CB8AC3E}">
        <p14:creationId xmlns:p14="http://schemas.microsoft.com/office/powerpoint/2010/main" val="2970308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59"/>
        <p:cNvGrpSpPr/>
        <p:nvPr/>
      </p:nvGrpSpPr>
      <p:grpSpPr>
        <a:xfrm>
          <a:off x="0" y="0"/>
          <a:ext cx="0" cy="0"/>
          <a:chOff x="0" y="0"/>
          <a:chExt cx="0" cy="0"/>
        </a:xfrm>
      </p:grpSpPr>
      <p:sp>
        <p:nvSpPr>
          <p:cNvPr id="60" name="Google Shape;60;p59"/>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59"/>
          <p:cNvSpPr txBox="1">
            <a:spLocks noGrp="1"/>
          </p:cNvSpPr>
          <p:nvPr>
            <p:ph type="body" idx="1"/>
          </p:nvPr>
        </p:nvSpPr>
        <p:spPr>
          <a:xfrm>
            <a:off x="609600" y="1920085"/>
            <a:ext cx="5384800" cy="4434840"/>
          </a:xfrm>
          <a:prstGeom prst="rect">
            <a:avLst/>
          </a:prstGeom>
          <a:noFill/>
          <a:ln>
            <a:noFill/>
          </a:ln>
        </p:spPr>
        <p:txBody>
          <a:bodyPr spcFirstLastPara="1" wrap="square" lIns="91425" tIns="45700" rIns="91425" bIns="45700" anchor="t" anchorCtr="0">
            <a:normAutofit/>
          </a:bodyPr>
          <a:lstStyle>
            <a:lvl1pPr marL="457200" lvl="0" indent="-385445" algn="l">
              <a:spcBef>
                <a:spcPts val="520"/>
              </a:spcBef>
              <a:spcAft>
                <a:spcPts val="0"/>
              </a:spcAft>
              <a:buSzPts val="2470"/>
              <a:buChar char="⚫"/>
              <a:defRPr sz="2600"/>
            </a:lvl1pPr>
            <a:lvl2pPr marL="914400" lvl="1" indent="-358140" algn="l">
              <a:spcBef>
                <a:spcPts val="480"/>
              </a:spcBef>
              <a:spcAft>
                <a:spcPts val="0"/>
              </a:spcAft>
              <a:buSzPts val="2040"/>
              <a:buChar char="⚫"/>
              <a:defRPr sz="2400"/>
            </a:lvl2pPr>
            <a:lvl3pPr marL="1371600" lvl="2" indent="-317500" algn="l">
              <a:spcBef>
                <a:spcPts val="400"/>
              </a:spcBef>
              <a:spcAft>
                <a:spcPts val="0"/>
              </a:spcAft>
              <a:buSzPts val="1400"/>
              <a:buChar char="⚫"/>
              <a:defRPr sz="2000"/>
            </a:lvl3pPr>
            <a:lvl4pPr marL="1828800" lvl="3" indent="-302894" algn="l">
              <a:spcBef>
                <a:spcPts val="360"/>
              </a:spcBef>
              <a:spcAft>
                <a:spcPts val="0"/>
              </a:spcAft>
              <a:buSzPts val="1170"/>
              <a:buChar char="⚫"/>
              <a:defRPr sz="18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2" name="Google Shape;62;p59"/>
          <p:cNvSpPr txBox="1">
            <a:spLocks noGrp="1"/>
          </p:cNvSpPr>
          <p:nvPr>
            <p:ph type="body" idx="2"/>
          </p:nvPr>
        </p:nvSpPr>
        <p:spPr>
          <a:xfrm>
            <a:off x="6197600" y="1920085"/>
            <a:ext cx="5384800" cy="4434840"/>
          </a:xfrm>
          <a:prstGeom prst="rect">
            <a:avLst/>
          </a:prstGeom>
          <a:noFill/>
          <a:ln>
            <a:noFill/>
          </a:ln>
        </p:spPr>
        <p:txBody>
          <a:bodyPr spcFirstLastPara="1" wrap="square" lIns="91425" tIns="45700" rIns="91425" bIns="45700" anchor="t" anchorCtr="0">
            <a:normAutofit/>
          </a:bodyPr>
          <a:lstStyle>
            <a:lvl1pPr marL="457200" lvl="0" indent="-385445" algn="l">
              <a:spcBef>
                <a:spcPts val="520"/>
              </a:spcBef>
              <a:spcAft>
                <a:spcPts val="0"/>
              </a:spcAft>
              <a:buSzPts val="2470"/>
              <a:buChar char="⚫"/>
              <a:defRPr sz="2600"/>
            </a:lvl1pPr>
            <a:lvl2pPr marL="914400" lvl="1" indent="-358140" algn="l">
              <a:spcBef>
                <a:spcPts val="480"/>
              </a:spcBef>
              <a:spcAft>
                <a:spcPts val="0"/>
              </a:spcAft>
              <a:buSzPts val="2040"/>
              <a:buChar char="⚫"/>
              <a:defRPr sz="2400"/>
            </a:lvl2pPr>
            <a:lvl3pPr marL="1371600" lvl="2" indent="-317500" algn="l">
              <a:spcBef>
                <a:spcPts val="400"/>
              </a:spcBef>
              <a:spcAft>
                <a:spcPts val="0"/>
              </a:spcAft>
              <a:buSzPts val="1400"/>
              <a:buChar char="⚫"/>
              <a:defRPr sz="2000"/>
            </a:lvl3pPr>
            <a:lvl4pPr marL="1828800" lvl="3" indent="-302894" algn="l">
              <a:spcBef>
                <a:spcPts val="360"/>
              </a:spcBef>
              <a:spcAft>
                <a:spcPts val="0"/>
              </a:spcAft>
              <a:buSzPts val="1170"/>
              <a:buChar char="⚫"/>
              <a:defRPr sz="18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3" name="Google Shape;63;p59"/>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64" name="Google Shape;64;p59"/>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65" name="Google Shape;65;p59"/>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35C75"/>
                </a:solidFill>
                <a:effectLst/>
                <a:uLnTx/>
                <a:uFillTx/>
                <a:latin typeface="Constantia"/>
                <a:sym typeface="Constanti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35C75"/>
              </a:solidFill>
              <a:effectLst/>
              <a:uLnTx/>
              <a:uFillTx/>
              <a:latin typeface="Constantia"/>
              <a:sym typeface="Constantia"/>
            </a:endParaRPr>
          </a:p>
        </p:txBody>
      </p:sp>
    </p:spTree>
    <p:extLst>
      <p:ext uri="{BB962C8B-B14F-4D97-AF65-F5344CB8AC3E}">
        <p14:creationId xmlns:p14="http://schemas.microsoft.com/office/powerpoint/2010/main" val="1391807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66"/>
        <p:cNvGrpSpPr/>
        <p:nvPr/>
      </p:nvGrpSpPr>
      <p:grpSpPr>
        <a:xfrm>
          <a:off x="0" y="0"/>
          <a:ext cx="0" cy="0"/>
          <a:chOff x="0" y="0"/>
          <a:chExt cx="0" cy="0"/>
        </a:xfrm>
      </p:grpSpPr>
      <p:sp>
        <p:nvSpPr>
          <p:cNvPr id="67" name="Google Shape;67;p60"/>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60"/>
          <p:cNvSpPr txBox="1">
            <a:spLocks noGrp="1"/>
          </p:cNvSpPr>
          <p:nvPr>
            <p:ph type="body" idx="1"/>
          </p:nvPr>
        </p:nvSpPr>
        <p:spPr>
          <a:xfrm>
            <a:off x="609600" y="1855248"/>
            <a:ext cx="5386917" cy="65935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280"/>
              <a:buNone/>
              <a:defRPr sz="2400" b="1" cap="none">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040"/>
              <a:buNone/>
              <a:defRPr sz="1600" b="1"/>
            </a:lvl4pPr>
            <a:lvl5pPr marL="2286000" lvl="4" indent="-228600" algn="l">
              <a:spcBef>
                <a:spcPts val="320"/>
              </a:spcBef>
              <a:spcAft>
                <a:spcPts val="0"/>
              </a:spcAft>
              <a:buSzPts val="1040"/>
              <a:buNone/>
              <a:defRPr sz="16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9" name="Google Shape;69;p60"/>
          <p:cNvSpPr txBox="1">
            <a:spLocks noGrp="1"/>
          </p:cNvSpPr>
          <p:nvPr>
            <p:ph type="body" idx="2"/>
          </p:nvPr>
        </p:nvSpPr>
        <p:spPr>
          <a:xfrm>
            <a:off x="6193368" y="1859758"/>
            <a:ext cx="5389033" cy="654843"/>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280"/>
              <a:buNone/>
              <a:defRPr sz="2400" b="1" cap="none">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040"/>
              <a:buNone/>
              <a:defRPr sz="1600" b="1"/>
            </a:lvl4pPr>
            <a:lvl5pPr marL="2286000" lvl="4" indent="-228600" algn="l">
              <a:spcBef>
                <a:spcPts val="320"/>
              </a:spcBef>
              <a:spcAft>
                <a:spcPts val="0"/>
              </a:spcAft>
              <a:buSzPts val="1040"/>
              <a:buNone/>
              <a:defRPr sz="16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0" name="Google Shape;70;p60"/>
          <p:cNvSpPr txBox="1">
            <a:spLocks noGrp="1"/>
          </p:cNvSpPr>
          <p:nvPr>
            <p:ph type="body" idx="3"/>
          </p:nvPr>
        </p:nvSpPr>
        <p:spPr>
          <a:xfrm>
            <a:off x="609600" y="2514600"/>
            <a:ext cx="5386917" cy="3845720"/>
          </a:xfrm>
          <a:prstGeom prst="rect">
            <a:avLst/>
          </a:prstGeom>
          <a:noFill/>
          <a:ln>
            <a:noFill/>
          </a:ln>
        </p:spPr>
        <p:txBody>
          <a:bodyPr spcFirstLastPara="1" wrap="square" lIns="91425" tIns="0" rIns="91425" bIns="45700" anchor="t" anchorCtr="0">
            <a:normAutofit/>
          </a:bodyPr>
          <a:lstStyle>
            <a:lvl1pPr marL="457200" lvl="0" indent="-361315" algn="l">
              <a:spcBef>
                <a:spcPts val="440"/>
              </a:spcBef>
              <a:spcAft>
                <a:spcPts val="0"/>
              </a:spcAft>
              <a:buSzPts val="2090"/>
              <a:buChar char="⚫"/>
              <a:defRPr sz="2200"/>
            </a:lvl1pPr>
            <a:lvl2pPr marL="914400" lvl="1" indent="-336550" algn="l">
              <a:spcBef>
                <a:spcPts val="400"/>
              </a:spcBef>
              <a:spcAft>
                <a:spcPts val="0"/>
              </a:spcAft>
              <a:buSzPts val="1700"/>
              <a:buChar char="⚫"/>
              <a:defRPr sz="2000"/>
            </a:lvl2pPr>
            <a:lvl3pPr marL="1371600" lvl="2" indent="-308610" algn="l">
              <a:spcBef>
                <a:spcPts val="360"/>
              </a:spcBef>
              <a:spcAft>
                <a:spcPts val="0"/>
              </a:spcAft>
              <a:buSzPts val="1260"/>
              <a:buChar char="⚫"/>
              <a:defRPr sz="1800"/>
            </a:lvl3pPr>
            <a:lvl4pPr marL="1828800" lvl="3" indent="-294639" algn="l">
              <a:spcBef>
                <a:spcPts val="320"/>
              </a:spcBef>
              <a:spcAft>
                <a:spcPts val="0"/>
              </a:spcAft>
              <a:buSzPts val="1040"/>
              <a:buChar char="⚫"/>
              <a:defRPr sz="1600"/>
            </a:lvl4pPr>
            <a:lvl5pPr marL="2286000" lvl="4" indent="-294639" algn="l">
              <a:spcBef>
                <a:spcPts val="320"/>
              </a:spcBef>
              <a:spcAft>
                <a:spcPts val="0"/>
              </a:spcAft>
              <a:buSzPts val="1040"/>
              <a:buChar char="⚫"/>
              <a:defRPr sz="16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1" name="Google Shape;71;p60"/>
          <p:cNvSpPr txBox="1">
            <a:spLocks noGrp="1"/>
          </p:cNvSpPr>
          <p:nvPr>
            <p:ph type="body" idx="4"/>
          </p:nvPr>
        </p:nvSpPr>
        <p:spPr>
          <a:xfrm>
            <a:off x="6193368" y="2514600"/>
            <a:ext cx="5389033" cy="3845720"/>
          </a:xfrm>
          <a:prstGeom prst="rect">
            <a:avLst/>
          </a:prstGeom>
          <a:noFill/>
          <a:ln>
            <a:noFill/>
          </a:ln>
        </p:spPr>
        <p:txBody>
          <a:bodyPr spcFirstLastPara="1" wrap="square" lIns="91425" tIns="0" rIns="91425" bIns="45700" anchor="t" anchorCtr="0">
            <a:normAutofit/>
          </a:bodyPr>
          <a:lstStyle>
            <a:lvl1pPr marL="457200" lvl="0" indent="-361315" algn="l">
              <a:spcBef>
                <a:spcPts val="440"/>
              </a:spcBef>
              <a:spcAft>
                <a:spcPts val="0"/>
              </a:spcAft>
              <a:buSzPts val="2090"/>
              <a:buChar char="⚫"/>
              <a:defRPr sz="2200"/>
            </a:lvl1pPr>
            <a:lvl2pPr marL="914400" lvl="1" indent="-336550" algn="l">
              <a:spcBef>
                <a:spcPts val="400"/>
              </a:spcBef>
              <a:spcAft>
                <a:spcPts val="0"/>
              </a:spcAft>
              <a:buSzPts val="1700"/>
              <a:buChar char="⚫"/>
              <a:defRPr sz="2000"/>
            </a:lvl2pPr>
            <a:lvl3pPr marL="1371600" lvl="2" indent="-308610" algn="l">
              <a:spcBef>
                <a:spcPts val="360"/>
              </a:spcBef>
              <a:spcAft>
                <a:spcPts val="0"/>
              </a:spcAft>
              <a:buSzPts val="1260"/>
              <a:buChar char="⚫"/>
              <a:defRPr sz="1800"/>
            </a:lvl3pPr>
            <a:lvl4pPr marL="1828800" lvl="3" indent="-294639" algn="l">
              <a:spcBef>
                <a:spcPts val="320"/>
              </a:spcBef>
              <a:spcAft>
                <a:spcPts val="0"/>
              </a:spcAft>
              <a:buSzPts val="1040"/>
              <a:buChar char="⚫"/>
              <a:defRPr sz="1600"/>
            </a:lvl4pPr>
            <a:lvl5pPr marL="2286000" lvl="4" indent="-294639" algn="l">
              <a:spcBef>
                <a:spcPts val="320"/>
              </a:spcBef>
              <a:spcAft>
                <a:spcPts val="0"/>
              </a:spcAft>
              <a:buSzPts val="1040"/>
              <a:buChar char="⚫"/>
              <a:defRPr sz="16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2" name="Google Shape;72;p60"/>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73" name="Google Shape;73;p60"/>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74" name="Google Shape;74;p60"/>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35C75"/>
                </a:solidFill>
                <a:effectLst/>
                <a:uLnTx/>
                <a:uFillTx/>
                <a:latin typeface="Constantia"/>
                <a:sym typeface="Constanti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35C75"/>
              </a:solidFill>
              <a:effectLst/>
              <a:uLnTx/>
              <a:uFillTx/>
              <a:latin typeface="Constantia"/>
              <a:sym typeface="Constantia"/>
            </a:endParaRPr>
          </a:p>
        </p:txBody>
      </p:sp>
    </p:spTree>
    <p:extLst>
      <p:ext uri="{BB962C8B-B14F-4D97-AF65-F5344CB8AC3E}">
        <p14:creationId xmlns:p14="http://schemas.microsoft.com/office/powerpoint/2010/main" val="21594375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5"/>
        <p:cNvGrpSpPr/>
        <p:nvPr/>
      </p:nvGrpSpPr>
      <p:grpSpPr>
        <a:xfrm>
          <a:off x="0" y="0"/>
          <a:ext cx="0" cy="0"/>
          <a:chOff x="0" y="0"/>
          <a:chExt cx="0" cy="0"/>
        </a:xfrm>
      </p:grpSpPr>
      <p:sp>
        <p:nvSpPr>
          <p:cNvPr id="76" name="Google Shape;76;p61"/>
          <p:cNvSpPr txBox="1">
            <a:spLocks noGrp="1"/>
          </p:cNvSpPr>
          <p:nvPr>
            <p:ph type="title"/>
          </p:nvPr>
        </p:nvSpPr>
        <p:spPr>
          <a:xfrm>
            <a:off x="609600" y="704088"/>
            <a:ext cx="110744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5000"/>
              <a:buFont typeface="Calibri"/>
              <a:buNone/>
              <a:defRPr sz="5000" b="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61"/>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78" name="Google Shape;78;p61"/>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79" name="Google Shape;79;p61"/>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35C75"/>
                </a:solidFill>
                <a:effectLst/>
                <a:uLnTx/>
                <a:uFillTx/>
                <a:latin typeface="Constantia"/>
                <a:sym typeface="Constanti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35C75"/>
              </a:solidFill>
              <a:effectLst/>
              <a:uLnTx/>
              <a:uFillTx/>
              <a:latin typeface="Constantia"/>
              <a:sym typeface="Constantia"/>
            </a:endParaRPr>
          </a:p>
        </p:txBody>
      </p:sp>
    </p:spTree>
    <p:extLst>
      <p:ext uri="{BB962C8B-B14F-4D97-AF65-F5344CB8AC3E}">
        <p14:creationId xmlns:p14="http://schemas.microsoft.com/office/powerpoint/2010/main" val="2379032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80"/>
        <p:cNvGrpSpPr/>
        <p:nvPr/>
      </p:nvGrpSpPr>
      <p:grpSpPr>
        <a:xfrm>
          <a:off x="0" y="0"/>
          <a:ext cx="0" cy="0"/>
          <a:chOff x="0" y="0"/>
          <a:chExt cx="0" cy="0"/>
        </a:xfrm>
      </p:grpSpPr>
      <p:sp>
        <p:nvSpPr>
          <p:cNvPr id="81" name="Google Shape;81;p62"/>
          <p:cNvSpPr txBox="1">
            <a:spLocks noGrp="1"/>
          </p:cNvSpPr>
          <p:nvPr>
            <p:ph type="title"/>
          </p:nvPr>
        </p:nvSpPr>
        <p:spPr>
          <a:xfrm>
            <a:off x="914400" y="514352"/>
            <a:ext cx="3657600" cy="11620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dk2"/>
              </a:buClr>
              <a:buSzPts val="2600"/>
              <a:buFont typeface="Calibri"/>
              <a:buNone/>
              <a:defRPr sz="2600" b="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62"/>
          <p:cNvSpPr txBox="1">
            <a:spLocks noGrp="1"/>
          </p:cNvSpPr>
          <p:nvPr>
            <p:ph type="body" idx="1"/>
          </p:nvPr>
        </p:nvSpPr>
        <p:spPr>
          <a:xfrm>
            <a:off x="914400" y="1676400"/>
            <a:ext cx="3657600" cy="4572000"/>
          </a:xfrm>
          <a:prstGeom prst="rect">
            <a:avLst/>
          </a:prstGeom>
          <a:noFill/>
          <a:ln>
            <a:noFill/>
          </a:ln>
        </p:spPr>
        <p:txBody>
          <a:bodyPr spcFirstLastPara="1" wrap="square" lIns="18275" tIns="45700" rIns="18275" bIns="45700" anchor="t" anchorCtr="0">
            <a:normAutofit/>
          </a:bodyPr>
          <a:lstStyle>
            <a:lvl1pPr marL="457200" lvl="0" indent="-228600" algn="l">
              <a:spcBef>
                <a:spcPts val="280"/>
              </a:spcBef>
              <a:spcAft>
                <a:spcPts val="0"/>
              </a:spcAft>
              <a:buSzPts val="1330"/>
              <a:buNone/>
              <a:defRPr sz="1400"/>
            </a:lvl1pPr>
            <a:lvl2pPr marL="914400" lvl="1" indent="-228600" algn="l">
              <a:spcBef>
                <a:spcPts val="240"/>
              </a:spcBef>
              <a:spcAft>
                <a:spcPts val="0"/>
              </a:spcAft>
              <a:buSzPts val="1020"/>
              <a:buNone/>
              <a:defRPr sz="1200"/>
            </a:lvl2pPr>
            <a:lvl3pPr marL="1371600" lvl="2" indent="-228600" algn="l">
              <a:spcBef>
                <a:spcPts val="200"/>
              </a:spcBef>
              <a:spcAft>
                <a:spcPts val="0"/>
              </a:spcAft>
              <a:buSzPts val="700"/>
              <a:buNone/>
              <a:defRPr sz="1000"/>
            </a:lvl3pPr>
            <a:lvl4pPr marL="1828800" lvl="3" indent="-228600" algn="l">
              <a:spcBef>
                <a:spcPts val="180"/>
              </a:spcBef>
              <a:spcAft>
                <a:spcPts val="0"/>
              </a:spcAft>
              <a:buSzPts val="585"/>
              <a:buNone/>
              <a:defRPr sz="900"/>
            </a:lvl4pPr>
            <a:lvl5pPr marL="2286000" lvl="4" indent="-228600" algn="l">
              <a:spcBef>
                <a:spcPts val="180"/>
              </a:spcBef>
              <a:spcAft>
                <a:spcPts val="0"/>
              </a:spcAft>
              <a:buSzPts val="585"/>
              <a:buNone/>
              <a:defRPr sz="9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3" name="Google Shape;83;p62"/>
          <p:cNvSpPr txBox="1">
            <a:spLocks noGrp="1"/>
          </p:cNvSpPr>
          <p:nvPr>
            <p:ph type="body" idx="2"/>
          </p:nvPr>
        </p:nvSpPr>
        <p:spPr>
          <a:xfrm>
            <a:off x="4766733" y="1676400"/>
            <a:ext cx="6815667" cy="4572000"/>
          </a:xfrm>
          <a:prstGeom prst="rect">
            <a:avLst/>
          </a:prstGeom>
          <a:noFill/>
          <a:ln>
            <a:noFill/>
          </a:ln>
        </p:spPr>
        <p:txBody>
          <a:bodyPr spcFirstLastPara="1" wrap="square" lIns="91425" tIns="0" rIns="91425" bIns="45700" anchor="t" anchorCtr="0">
            <a:normAutofit/>
          </a:bodyPr>
          <a:lstStyle>
            <a:lvl1pPr marL="457200" lvl="0" indent="-397510" algn="l">
              <a:spcBef>
                <a:spcPts val="560"/>
              </a:spcBef>
              <a:spcAft>
                <a:spcPts val="0"/>
              </a:spcAft>
              <a:buSzPts val="2660"/>
              <a:buChar char="⚫"/>
              <a:defRPr sz="2800"/>
            </a:lvl1pPr>
            <a:lvl2pPr marL="914400" lvl="1" indent="-368935" algn="l">
              <a:spcBef>
                <a:spcPts val="520"/>
              </a:spcBef>
              <a:spcAft>
                <a:spcPts val="0"/>
              </a:spcAft>
              <a:buSzPts val="2210"/>
              <a:buChar char="⚫"/>
              <a:defRPr sz="2600"/>
            </a:lvl2pPr>
            <a:lvl3pPr marL="1371600" lvl="2" indent="-335280" algn="l">
              <a:spcBef>
                <a:spcPts val="480"/>
              </a:spcBef>
              <a:spcAft>
                <a:spcPts val="0"/>
              </a:spcAft>
              <a:buSzPts val="1680"/>
              <a:buChar char="⚫"/>
              <a:defRPr sz="2400"/>
            </a:lvl3pPr>
            <a:lvl4pPr marL="1828800" lvl="3" indent="-311150" algn="l">
              <a:spcBef>
                <a:spcPts val="400"/>
              </a:spcBef>
              <a:spcAft>
                <a:spcPts val="0"/>
              </a:spcAft>
              <a:buSzPts val="1300"/>
              <a:buChar char="⚫"/>
              <a:defRPr sz="20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4" name="Google Shape;84;p62"/>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85" name="Google Shape;85;p62"/>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86" name="Google Shape;86;p62"/>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35C75"/>
                </a:solidFill>
                <a:effectLst/>
                <a:uLnTx/>
                <a:uFillTx/>
                <a:latin typeface="Constantia"/>
                <a:sym typeface="Constanti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35C75"/>
              </a:solidFill>
              <a:effectLst/>
              <a:uLnTx/>
              <a:uFillTx/>
              <a:latin typeface="Constantia"/>
              <a:sym typeface="Constantia"/>
            </a:endParaRPr>
          </a:p>
        </p:txBody>
      </p:sp>
    </p:spTree>
    <p:extLst>
      <p:ext uri="{BB962C8B-B14F-4D97-AF65-F5344CB8AC3E}">
        <p14:creationId xmlns:p14="http://schemas.microsoft.com/office/powerpoint/2010/main" val="3200150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78D573-E8DC-41BF-A612-D737526533A6}" type="datetimeFigureOut">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F889B-B5BB-4132-8395-81265AE51682}" type="slidenum">
              <a:rPr lang="en-US" smtClean="0"/>
              <a:t>‹#›</a:t>
            </a:fld>
            <a:endParaRPr lang="en-US"/>
          </a:p>
        </p:txBody>
      </p:sp>
    </p:spTree>
    <p:extLst>
      <p:ext uri="{BB962C8B-B14F-4D97-AF65-F5344CB8AC3E}">
        <p14:creationId xmlns:p14="http://schemas.microsoft.com/office/powerpoint/2010/main" val="13860814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 with Caption">
    <p:spTree>
      <p:nvGrpSpPr>
        <p:cNvPr id="1" name="Shape 87"/>
        <p:cNvGrpSpPr/>
        <p:nvPr/>
      </p:nvGrpSpPr>
      <p:grpSpPr>
        <a:xfrm>
          <a:off x="0" y="0"/>
          <a:ext cx="0" cy="0"/>
          <a:chOff x="0" y="0"/>
          <a:chExt cx="0" cy="0"/>
        </a:xfrm>
      </p:grpSpPr>
      <p:sp>
        <p:nvSpPr>
          <p:cNvPr id="88" name="Google Shape;88;p63"/>
          <p:cNvSpPr/>
          <p:nvPr/>
        </p:nvSpPr>
        <p:spPr>
          <a:xfrm rot="-10380000" flipH="1">
            <a:off x="4221004" y="1108077"/>
            <a:ext cx="7010400" cy="4114800"/>
          </a:xfrm>
          <a:prstGeom prst="snipRoundRect">
            <a:avLst>
              <a:gd name="adj1" fmla="val 0"/>
              <a:gd name="adj2" fmla="val 3646"/>
            </a:avLst>
          </a:prstGeom>
          <a:solidFill>
            <a:srgbClr val="FFFFFF"/>
          </a:solidFill>
          <a:ln w="9525" cap="rnd" cmpd="sng">
            <a:solidFill>
              <a:srgbClr val="C0C0C0"/>
            </a:solidFill>
            <a:prstDash val="solid"/>
            <a:round/>
            <a:headEnd type="none" w="sm" len="sm"/>
            <a:tailEnd type="none" w="sm" len="sm"/>
          </a:ln>
          <a:effectLst>
            <a:outerShdw blurRad="63500" dist="38500" dir="7500000" sx="98500" sy="100080" kx="100000" algn="tl" rotWithShape="0">
              <a:srgbClr val="000000">
                <a:alpha val="24705"/>
              </a:srgbClr>
            </a:outerShdw>
          </a:effectLst>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FFFFFF"/>
              </a:solidFill>
              <a:effectLst/>
              <a:uLnTx/>
              <a:uFillTx/>
              <a:latin typeface="Constantia"/>
              <a:ea typeface="Constantia"/>
              <a:cs typeface="Constantia"/>
              <a:sym typeface="Constantia"/>
            </a:endParaRPr>
          </a:p>
        </p:txBody>
      </p:sp>
      <p:sp>
        <p:nvSpPr>
          <p:cNvPr id="89" name="Google Shape;89;p63"/>
          <p:cNvSpPr/>
          <p:nvPr/>
        </p:nvSpPr>
        <p:spPr>
          <a:xfrm rot="-10380000" flipH="1">
            <a:off x="10672179" y="5359769"/>
            <a:ext cx="207264" cy="155448"/>
          </a:xfrm>
          <a:prstGeom prst="rtTriangle">
            <a:avLst/>
          </a:prstGeom>
          <a:solidFill>
            <a:srgbClr val="FFFFFF"/>
          </a:solidFill>
          <a:ln w="12700" cap="flat" cmpd="sng">
            <a:solidFill>
              <a:srgbClr val="FFFFFF"/>
            </a:solidFill>
            <a:prstDash val="solid"/>
            <a:bevel/>
            <a:headEnd type="none" w="sm" len="sm"/>
            <a:tailEnd type="none" w="sm" len="sm"/>
          </a:ln>
          <a:effectLst>
            <a:outerShdw blurRad="19685" dist="6350" dir="12900000" algn="tl" rotWithShape="0">
              <a:srgbClr val="000000">
                <a:alpha val="46666"/>
              </a:srgbClr>
            </a:outerShdw>
          </a:effectLst>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FFFFFF"/>
              </a:solidFill>
              <a:effectLst/>
              <a:uLnTx/>
              <a:uFillTx/>
              <a:latin typeface="Constantia"/>
              <a:ea typeface="Constantia"/>
              <a:cs typeface="Constantia"/>
              <a:sym typeface="Constantia"/>
            </a:endParaRPr>
          </a:p>
        </p:txBody>
      </p:sp>
      <p:sp>
        <p:nvSpPr>
          <p:cNvPr id="90" name="Google Shape;90;p63"/>
          <p:cNvSpPr txBox="1">
            <a:spLocks noGrp="1"/>
          </p:cNvSpPr>
          <p:nvPr>
            <p:ph type="title"/>
          </p:nvPr>
        </p:nvSpPr>
        <p:spPr>
          <a:xfrm>
            <a:off x="812800" y="1176997"/>
            <a:ext cx="2950464" cy="1582621"/>
          </a:xfrm>
          <a:prstGeom prst="rect">
            <a:avLst/>
          </a:prstGeom>
          <a:noFill/>
          <a:ln>
            <a:noFill/>
          </a:ln>
        </p:spPr>
        <p:txBody>
          <a:bodyPr spcFirstLastPara="1" wrap="square" lIns="45700" tIns="45700" rIns="45700" bIns="45700" anchor="b" anchorCtr="0">
            <a:normAutofit/>
          </a:bodyPr>
          <a:lstStyle>
            <a:lvl1pPr lvl="0" algn="l">
              <a:spcBef>
                <a:spcPts val="0"/>
              </a:spcBef>
              <a:spcAft>
                <a:spcPts val="0"/>
              </a:spcAft>
              <a:buClr>
                <a:schemeClr val="dk2"/>
              </a:buClr>
              <a:buSzPts val="2000"/>
              <a:buFont typeface="Calibri"/>
              <a:buNone/>
              <a:defRPr sz="2000" b="1">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63"/>
          <p:cNvSpPr txBox="1">
            <a:spLocks noGrp="1"/>
          </p:cNvSpPr>
          <p:nvPr>
            <p:ph type="body" idx="1"/>
          </p:nvPr>
        </p:nvSpPr>
        <p:spPr>
          <a:xfrm>
            <a:off x="812800" y="2828785"/>
            <a:ext cx="2946400" cy="2179320"/>
          </a:xfrm>
          <a:prstGeom prst="rect">
            <a:avLst/>
          </a:prstGeom>
          <a:noFill/>
          <a:ln>
            <a:noFill/>
          </a:ln>
        </p:spPr>
        <p:txBody>
          <a:bodyPr spcFirstLastPara="1" wrap="square" lIns="64000" tIns="45700" rIns="45700" bIns="45700" anchor="t" anchorCtr="0">
            <a:normAutofit/>
          </a:bodyPr>
          <a:lstStyle>
            <a:lvl1pPr marL="457200" lvl="0" indent="-228600" algn="l">
              <a:spcBef>
                <a:spcPts val="250"/>
              </a:spcBef>
              <a:spcAft>
                <a:spcPts val="0"/>
              </a:spcAft>
              <a:buSzPts val="1235"/>
              <a:buFont typeface="Constantia"/>
              <a:buNone/>
              <a:defRPr sz="1300"/>
            </a:lvl1pPr>
            <a:lvl2pPr marL="914400" lvl="1" indent="-293369" algn="l">
              <a:spcBef>
                <a:spcPts val="240"/>
              </a:spcBef>
              <a:spcAft>
                <a:spcPts val="0"/>
              </a:spcAft>
              <a:buSzPts val="1020"/>
              <a:buChar char="⚫"/>
              <a:defRPr sz="1200"/>
            </a:lvl2pPr>
            <a:lvl3pPr marL="1371600" lvl="2" indent="-273050" algn="l">
              <a:spcBef>
                <a:spcPts val="200"/>
              </a:spcBef>
              <a:spcAft>
                <a:spcPts val="0"/>
              </a:spcAft>
              <a:buSzPts val="700"/>
              <a:buChar char="⚫"/>
              <a:defRPr sz="1000"/>
            </a:lvl3pPr>
            <a:lvl4pPr marL="1828800" lvl="3" indent="-265747" algn="l">
              <a:spcBef>
                <a:spcPts val="180"/>
              </a:spcBef>
              <a:spcAft>
                <a:spcPts val="0"/>
              </a:spcAft>
              <a:buSzPts val="585"/>
              <a:buChar char="⚫"/>
              <a:defRPr sz="900"/>
            </a:lvl4pPr>
            <a:lvl5pPr marL="2286000" lvl="4" indent="-265747" algn="l">
              <a:spcBef>
                <a:spcPts val="180"/>
              </a:spcBef>
              <a:spcAft>
                <a:spcPts val="0"/>
              </a:spcAft>
              <a:buSzPts val="585"/>
              <a:buChar char="⚫"/>
              <a:defRPr sz="9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92" name="Google Shape;92;p63"/>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93" name="Google Shape;93;p63"/>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94" name="Google Shape;94;p63"/>
          <p:cNvSpPr txBox="1">
            <a:spLocks noGrp="1"/>
          </p:cNvSpPr>
          <p:nvPr>
            <p:ph type="sldNum" idx="12"/>
          </p:nvPr>
        </p:nvSpPr>
        <p:spPr>
          <a:xfrm>
            <a:off x="10769600" y="6356351"/>
            <a:ext cx="8128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35C75"/>
                </a:solidFill>
                <a:effectLst/>
                <a:uLnTx/>
                <a:uFillTx/>
                <a:latin typeface="Constantia"/>
                <a:sym typeface="Constanti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35C75"/>
              </a:solidFill>
              <a:effectLst/>
              <a:uLnTx/>
              <a:uFillTx/>
              <a:latin typeface="Constantia"/>
              <a:sym typeface="Constantia"/>
            </a:endParaRPr>
          </a:p>
        </p:txBody>
      </p:sp>
      <p:sp>
        <p:nvSpPr>
          <p:cNvPr id="95" name="Google Shape;95;p63"/>
          <p:cNvSpPr>
            <a:spLocks noGrp="1"/>
          </p:cNvSpPr>
          <p:nvPr>
            <p:ph type="pic" idx="2"/>
          </p:nvPr>
        </p:nvSpPr>
        <p:spPr>
          <a:xfrm rot="420000">
            <a:off x="4647724" y="1199517"/>
            <a:ext cx="6156960" cy="3931920"/>
          </a:xfrm>
          <a:prstGeom prst="rect">
            <a:avLst/>
          </a:prstGeom>
          <a:solidFill>
            <a:schemeClr val="lt2"/>
          </a:solidFill>
          <a:ln w="9525" cap="rnd" cmpd="sng">
            <a:solidFill>
              <a:srgbClr val="C0C0C0"/>
            </a:solidFill>
            <a:prstDash val="solid"/>
            <a:round/>
            <a:headEnd type="none" w="sm" len="sm"/>
            <a:tailEnd type="none" w="sm" len="sm"/>
          </a:ln>
        </p:spPr>
        <p:txBody>
          <a:bodyPr spcFirstLastPara="1" wrap="square" lIns="91425" tIns="45700" rIns="91425" bIns="45700" anchor="t" anchorCtr="0">
            <a:normAutofit/>
          </a:bodyPr>
          <a:lstStyle>
            <a:lvl1pPr marR="0" lvl="0" algn="l" rtl="0">
              <a:spcBef>
                <a:spcPts val="640"/>
              </a:spcBef>
              <a:spcAft>
                <a:spcPts val="0"/>
              </a:spcAft>
              <a:buClr>
                <a:schemeClr val="accent3"/>
              </a:buClr>
              <a:buSzPts val="3040"/>
              <a:buFont typeface="Noto Sans Symbols"/>
              <a:buNone/>
              <a:defRPr sz="3200" b="0" i="0" u="none" strike="noStrike" cap="none">
                <a:solidFill>
                  <a:schemeClr val="dk1"/>
                </a:solidFill>
                <a:latin typeface="Constantia"/>
                <a:ea typeface="Constantia"/>
                <a:cs typeface="Constantia"/>
                <a:sym typeface="Constantia"/>
              </a:defRPr>
            </a:lvl1pPr>
            <a:lvl2pPr marR="0" lvl="1" algn="l" rtl="0">
              <a:spcBef>
                <a:spcPts val="480"/>
              </a:spcBef>
              <a:spcAft>
                <a:spcPts val="0"/>
              </a:spcAft>
              <a:buClr>
                <a:schemeClr val="accent1"/>
              </a:buClr>
              <a:buSzPts val="2040"/>
              <a:buFont typeface="Noto Sans Symbols"/>
              <a:buChar char="⚫"/>
              <a:defRPr sz="2400" b="0" i="0" u="none" strike="noStrike" cap="none">
                <a:solidFill>
                  <a:schemeClr val="dk1"/>
                </a:solidFill>
                <a:latin typeface="Constantia"/>
                <a:ea typeface="Constantia"/>
                <a:cs typeface="Constantia"/>
                <a:sym typeface="Constantia"/>
              </a:defRPr>
            </a:lvl2pPr>
            <a:lvl3pPr marR="0" lvl="2" algn="l" rtl="0">
              <a:spcBef>
                <a:spcPts val="420"/>
              </a:spcBef>
              <a:spcAft>
                <a:spcPts val="0"/>
              </a:spcAft>
              <a:buClr>
                <a:schemeClr val="accent2"/>
              </a:buClr>
              <a:buSzPts val="1470"/>
              <a:buFont typeface="Noto Sans Symbols"/>
              <a:buChar char="⚫"/>
              <a:defRPr sz="2100" b="0" i="0" u="none" strike="noStrike" cap="none">
                <a:solidFill>
                  <a:schemeClr val="dk1"/>
                </a:solidFill>
                <a:latin typeface="Constantia"/>
                <a:ea typeface="Constantia"/>
                <a:cs typeface="Constantia"/>
                <a:sym typeface="Constantia"/>
              </a:defRPr>
            </a:lvl3pPr>
            <a:lvl4pPr marR="0" lvl="3" algn="l" rtl="0">
              <a:spcBef>
                <a:spcPts val="400"/>
              </a:spcBef>
              <a:spcAft>
                <a:spcPts val="0"/>
              </a:spcAft>
              <a:buClr>
                <a:schemeClr val="accent3"/>
              </a:buClr>
              <a:buSzPts val="1300"/>
              <a:buFont typeface="Noto Sans Symbols"/>
              <a:buChar char="⚫"/>
              <a:defRPr sz="2000" b="0" i="0" u="none" strike="noStrike" cap="none">
                <a:solidFill>
                  <a:schemeClr val="dk1"/>
                </a:solidFill>
                <a:latin typeface="Constantia"/>
                <a:ea typeface="Constantia"/>
                <a:cs typeface="Constantia"/>
                <a:sym typeface="Constantia"/>
              </a:defRPr>
            </a:lvl4pPr>
            <a:lvl5pPr marR="0" lvl="4" algn="l" rtl="0">
              <a:spcBef>
                <a:spcPts val="400"/>
              </a:spcBef>
              <a:spcAft>
                <a:spcPts val="0"/>
              </a:spcAft>
              <a:buClr>
                <a:schemeClr val="accent4"/>
              </a:buClr>
              <a:buSzPts val="1300"/>
              <a:buFont typeface="Noto Sans Symbols"/>
              <a:buChar char="⚫"/>
              <a:defRPr sz="2000" b="0" i="0" u="none" strike="noStrike" cap="none">
                <a:solidFill>
                  <a:schemeClr val="dk1"/>
                </a:solidFill>
                <a:latin typeface="Constantia"/>
                <a:ea typeface="Constantia"/>
                <a:cs typeface="Constantia"/>
                <a:sym typeface="Constantia"/>
              </a:defRPr>
            </a:lvl5pPr>
            <a:lvl6pPr marR="0" lvl="5" algn="l" rtl="0">
              <a:spcBef>
                <a:spcPts val="360"/>
              </a:spcBef>
              <a:spcAft>
                <a:spcPts val="0"/>
              </a:spcAft>
              <a:buClr>
                <a:schemeClr val="accent5"/>
              </a:buClr>
              <a:buSzPts val="1440"/>
              <a:buFont typeface="Noto Sans Symbols"/>
              <a:buChar char="⚫"/>
              <a:defRPr sz="1800" b="0" i="0" u="none" strike="noStrike" cap="none">
                <a:solidFill>
                  <a:schemeClr val="dk1"/>
                </a:solidFill>
                <a:latin typeface="Constantia"/>
                <a:ea typeface="Constantia"/>
                <a:cs typeface="Constantia"/>
                <a:sym typeface="Constantia"/>
              </a:defRPr>
            </a:lvl6pPr>
            <a:lvl7pPr marR="0" lvl="6" algn="l" rtl="0">
              <a:spcBef>
                <a:spcPts val="320"/>
              </a:spcBef>
              <a:spcAft>
                <a:spcPts val="0"/>
              </a:spcAft>
              <a:buClr>
                <a:schemeClr val="accent6"/>
              </a:buClr>
              <a:buSzPts val="1280"/>
              <a:buFont typeface="Noto Sans Symbols"/>
              <a:buChar char="⚫"/>
              <a:defRPr sz="1600" b="0" i="0" u="none" strike="noStrike" cap="none">
                <a:solidFill>
                  <a:schemeClr val="dk1"/>
                </a:solidFill>
                <a:latin typeface="Constantia"/>
                <a:ea typeface="Constantia"/>
                <a:cs typeface="Constantia"/>
                <a:sym typeface="Constantia"/>
              </a:defRPr>
            </a:lvl7pPr>
            <a:lvl8pPr marR="0" lvl="7" algn="l" rtl="0">
              <a:spcBef>
                <a:spcPts val="320"/>
              </a:spcBef>
              <a:spcAft>
                <a:spcPts val="0"/>
              </a:spcAft>
              <a:buClr>
                <a:schemeClr val="dk2"/>
              </a:buClr>
              <a:buSzPts val="1600"/>
              <a:buFont typeface="Constantia"/>
              <a:buChar char="•"/>
              <a:defRPr sz="1600" b="0" i="0" u="none" strike="noStrike" cap="none">
                <a:solidFill>
                  <a:schemeClr val="dk1"/>
                </a:solidFill>
                <a:latin typeface="Constantia"/>
                <a:ea typeface="Constantia"/>
                <a:cs typeface="Constantia"/>
                <a:sym typeface="Constantia"/>
              </a:defRPr>
            </a:lvl8pPr>
            <a:lvl9pPr marR="0" lvl="8" algn="l" rtl="0">
              <a:spcBef>
                <a:spcPts val="280"/>
              </a:spcBef>
              <a:spcAft>
                <a:spcPts val="0"/>
              </a:spcAft>
              <a:buClr>
                <a:schemeClr val="dk2"/>
              </a:buClr>
              <a:buSzPts val="14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96" name="Google Shape;96;p63"/>
          <p:cNvSpPr/>
          <p:nvPr/>
        </p:nvSpPr>
        <p:spPr>
          <a:xfrm rot="10800000" flipH="1">
            <a:off x="-12700" y="5816600"/>
            <a:ext cx="12217400" cy="1041400"/>
          </a:xfrm>
          <a:custGeom>
            <a:avLst/>
            <a:gdLst/>
            <a:ahLst/>
            <a:cxnLst/>
            <a:rect l="l" t="t" r="r" b="b"/>
            <a:pathLst>
              <a:path w="5772" h="656" extrusionOk="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onstantia"/>
              <a:ea typeface="Constantia"/>
              <a:cs typeface="Constantia"/>
              <a:sym typeface="Constantia"/>
            </a:endParaRPr>
          </a:p>
        </p:txBody>
      </p:sp>
      <p:sp>
        <p:nvSpPr>
          <p:cNvPr id="97" name="Google Shape;97;p63"/>
          <p:cNvSpPr/>
          <p:nvPr/>
        </p:nvSpPr>
        <p:spPr>
          <a:xfrm rot="10800000" flipH="1">
            <a:off x="5842000" y="6219826"/>
            <a:ext cx="6350000" cy="638175"/>
          </a:xfrm>
          <a:custGeom>
            <a:avLst/>
            <a:gdLst/>
            <a:ahLst/>
            <a:cxnLst/>
            <a:rect l="l" t="t" r="r" b="b"/>
            <a:pathLst>
              <a:path w="3000" h="595" extrusionOk="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onstantia"/>
              <a:ea typeface="Constantia"/>
              <a:cs typeface="Constantia"/>
              <a:sym typeface="Constantia"/>
            </a:endParaRPr>
          </a:p>
        </p:txBody>
      </p:sp>
    </p:spTree>
    <p:extLst>
      <p:ext uri="{BB962C8B-B14F-4D97-AF65-F5344CB8AC3E}">
        <p14:creationId xmlns:p14="http://schemas.microsoft.com/office/powerpoint/2010/main" val="2492189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98"/>
        <p:cNvGrpSpPr/>
        <p:nvPr/>
      </p:nvGrpSpPr>
      <p:grpSpPr>
        <a:xfrm>
          <a:off x="0" y="0"/>
          <a:ext cx="0" cy="0"/>
          <a:chOff x="0" y="0"/>
          <a:chExt cx="0" cy="0"/>
        </a:xfrm>
      </p:grpSpPr>
      <p:sp>
        <p:nvSpPr>
          <p:cNvPr id="99" name="Google Shape;99;p64"/>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0" name="Google Shape;100;p64"/>
          <p:cNvSpPr txBox="1">
            <a:spLocks noGrp="1"/>
          </p:cNvSpPr>
          <p:nvPr>
            <p:ph type="body" idx="1"/>
          </p:nvPr>
        </p:nvSpPr>
        <p:spPr>
          <a:xfrm rot="5400000">
            <a:off x="3901440" y="-1356360"/>
            <a:ext cx="4389120" cy="1097280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01" name="Google Shape;101;p64"/>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102" name="Google Shape;102;p64"/>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103" name="Google Shape;103;p64"/>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35C75"/>
                </a:solidFill>
                <a:effectLst/>
                <a:uLnTx/>
                <a:uFillTx/>
                <a:latin typeface="Constantia"/>
                <a:sym typeface="Constanti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35C75"/>
              </a:solidFill>
              <a:effectLst/>
              <a:uLnTx/>
              <a:uFillTx/>
              <a:latin typeface="Constantia"/>
              <a:sym typeface="Constantia"/>
            </a:endParaRPr>
          </a:p>
        </p:txBody>
      </p:sp>
    </p:spTree>
    <p:extLst>
      <p:ext uri="{BB962C8B-B14F-4D97-AF65-F5344CB8AC3E}">
        <p14:creationId xmlns:p14="http://schemas.microsoft.com/office/powerpoint/2010/main" val="3787229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04"/>
        <p:cNvGrpSpPr/>
        <p:nvPr/>
      </p:nvGrpSpPr>
      <p:grpSpPr>
        <a:xfrm>
          <a:off x="0" y="0"/>
          <a:ext cx="0" cy="0"/>
          <a:chOff x="0" y="0"/>
          <a:chExt cx="0" cy="0"/>
        </a:xfrm>
      </p:grpSpPr>
      <p:sp>
        <p:nvSpPr>
          <p:cNvPr id="105" name="Google Shape;105;p65"/>
          <p:cNvSpPr txBox="1">
            <a:spLocks noGrp="1"/>
          </p:cNvSpPr>
          <p:nvPr>
            <p:ph type="title"/>
          </p:nvPr>
        </p:nvSpPr>
        <p:spPr>
          <a:xfrm rot="5400000">
            <a:off x="7604919" y="2148683"/>
            <a:ext cx="5211763" cy="274320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 name="Google Shape;106;p65"/>
          <p:cNvSpPr txBox="1">
            <a:spLocks noGrp="1"/>
          </p:cNvSpPr>
          <p:nvPr>
            <p:ph type="body" idx="1"/>
          </p:nvPr>
        </p:nvSpPr>
        <p:spPr>
          <a:xfrm rot="5400000">
            <a:off x="2016920" y="-492917"/>
            <a:ext cx="5211763" cy="8026400"/>
          </a:xfrm>
          <a:prstGeom prst="rect">
            <a:avLst/>
          </a:prstGeom>
          <a:noFill/>
          <a:ln>
            <a:noFill/>
          </a:ln>
        </p:spPr>
        <p:txBody>
          <a:bodyPr spcFirstLastPara="1" wrap="square" lIns="91425" tIns="45700" rIns="91425" bIns="45700" anchor="t" anchorCtr="0">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07" name="Google Shape;107;p65"/>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108" name="Google Shape;108;p65"/>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109" name="Google Shape;109;p65"/>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35C75"/>
                </a:solidFill>
                <a:effectLst/>
                <a:uLnTx/>
                <a:uFillTx/>
                <a:latin typeface="Constantia"/>
                <a:sym typeface="Constanti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35C75"/>
              </a:solidFill>
              <a:effectLst/>
              <a:uLnTx/>
              <a:uFillTx/>
              <a:latin typeface="Constantia"/>
              <a:sym typeface="Constantia"/>
            </a:endParaRPr>
          </a:p>
        </p:txBody>
      </p:sp>
    </p:spTree>
    <p:extLst>
      <p:ext uri="{BB962C8B-B14F-4D97-AF65-F5344CB8AC3E}">
        <p14:creationId xmlns:p14="http://schemas.microsoft.com/office/powerpoint/2010/main" val="698773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78D573-E8DC-41BF-A612-D737526533A6}" type="datetimeFigureOut">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F889B-B5BB-4132-8395-81265AE51682}" type="slidenum">
              <a:rPr lang="en-US" smtClean="0"/>
              <a:t>‹#›</a:t>
            </a:fld>
            <a:endParaRPr lang="en-US"/>
          </a:p>
        </p:txBody>
      </p:sp>
    </p:spTree>
    <p:extLst>
      <p:ext uri="{BB962C8B-B14F-4D97-AF65-F5344CB8AC3E}">
        <p14:creationId xmlns:p14="http://schemas.microsoft.com/office/powerpoint/2010/main" val="2495192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978D573-E8DC-41BF-A612-D737526533A6}" type="datetimeFigureOut">
              <a:rPr lang="en-US" smtClean="0"/>
              <a:t>10/20/2022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3F889B-B5BB-4132-8395-81265AE51682}" type="slidenum">
              <a:rPr lang="en-US" smtClean="0"/>
              <a:t>‹#›</a:t>
            </a:fld>
            <a:endParaRPr lang="en-US"/>
          </a:p>
        </p:txBody>
      </p:sp>
    </p:spTree>
    <p:extLst>
      <p:ext uri="{BB962C8B-B14F-4D97-AF65-F5344CB8AC3E}">
        <p14:creationId xmlns:p14="http://schemas.microsoft.com/office/powerpoint/2010/main" val="2313197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978D573-E8DC-41BF-A612-D737526533A6}" type="datetimeFigureOut">
              <a:rPr lang="en-US" smtClean="0"/>
              <a:t>10/20/2022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3F889B-B5BB-4132-8395-81265AE51682}" type="slidenum">
              <a:rPr lang="en-US" smtClean="0"/>
              <a:t>‹#›</a:t>
            </a:fld>
            <a:endParaRPr lang="en-US"/>
          </a:p>
        </p:txBody>
      </p:sp>
    </p:spTree>
    <p:extLst>
      <p:ext uri="{BB962C8B-B14F-4D97-AF65-F5344CB8AC3E}">
        <p14:creationId xmlns:p14="http://schemas.microsoft.com/office/powerpoint/2010/main" val="1836881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978D573-E8DC-41BF-A612-D737526533A6}" type="datetimeFigureOut">
              <a:rPr lang="en-US" smtClean="0"/>
              <a:t>10/20/2022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3F889B-B5BB-4132-8395-81265AE51682}" type="slidenum">
              <a:rPr lang="en-US" smtClean="0"/>
              <a:t>‹#›</a:t>
            </a:fld>
            <a:endParaRPr lang="en-US"/>
          </a:p>
        </p:txBody>
      </p:sp>
    </p:spTree>
    <p:extLst>
      <p:ext uri="{BB962C8B-B14F-4D97-AF65-F5344CB8AC3E}">
        <p14:creationId xmlns:p14="http://schemas.microsoft.com/office/powerpoint/2010/main" val="2766708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78D573-E8DC-41BF-A612-D737526533A6}" type="datetimeFigureOut">
              <a:rPr lang="en-US" smtClean="0"/>
              <a:t>10/20/2022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3F889B-B5BB-4132-8395-81265AE51682}" type="slidenum">
              <a:rPr lang="en-US" smtClean="0"/>
              <a:t>‹#›</a:t>
            </a:fld>
            <a:endParaRPr lang="en-US"/>
          </a:p>
        </p:txBody>
      </p:sp>
    </p:spTree>
    <p:extLst>
      <p:ext uri="{BB962C8B-B14F-4D97-AF65-F5344CB8AC3E}">
        <p14:creationId xmlns:p14="http://schemas.microsoft.com/office/powerpoint/2010/main" val="741564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78D573-E8DC-41BF-A612-D737526533A6}" type="datetimeFigureOut">
              <a:rPr lang="en-US" smtClean="0"/>
              <a:t>10/20/2022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3F889B-B5BB-4132-8395-81265AE51682}" type="slidenum">
              <a:rPr lang="en-US" smtClean="0"/>
              <a:t>‹#›</a:t>
            </a:fld>
            <a:endParaRPr lang="en-US"/>
          </a:p>
        </p:txBody>
      </p:sp>
    </p:spTree>
    <p:extLst>
      <p:ext uri="{BB962C8B-B14F-4D97-AF65-F5344CB8AC3E}">
        <p14:creationId xmlns:p14="http://schemas.microsoft.com/office/powerpoint/2010/main" val="856889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78D573-E8DC-41BF-A612-D737526533A6}" type="datetimeFigureOut">
              <a:rPr lang="en-US" smtClean="0"/>
              <a:t>10/20/2022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3F889B-B5BB-4132-8395-81265AE51682}" type="slidenum">
              <a:rPr lang="en-US" smtClean="0"/>
              <a:t>‹#›</a:t>
            </a:fld>
            <a:endParaRPr lang="en-US"/>
          </a:p>
        </p:txBody>
      </p:sp>
    </p:spTree>
    <p:extLst>
      <p:ext uri="{BB962C8B-B14F-4D97-AF65-F5344CB8AC3E}">
        <p14:creationId xmlns:p14="http://schemas.microsoft.com/office/powerpoint/2010/main" val="1998439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78D573-E8DC-41BF-A612-D737526533A6}" type="datetimeFigureOut">
              <a:rPr lang="en-US" smtClean="0"/>
              <a:t>10/20/2022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3F889B-B5BB-4132-8395-81265AE51682}" type="slidenum">
              <a:rPr lang="en-US" smtClean="0"/>
              <a:t>‹#›</a:t>
            </a:fld>
            <a:endParaRPr lang="en-US"/>
          </a:p>
        </p:txBody>
      </p:sp>
    </p:spTree>
    <p:extLst>
      <p:ext uri="{BB962C8B-B14F-4D97-AF65-F5344CB8AC3E}">
        <p14:creationId xmlns:p14="http://schemas.microsoft.com/office/powerpoint/2010/main" val="2422900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tile tx="0" ty="0" sx="65000" sy="65000" flip="none" algn="tl"/>
        </a:blipFill>
        <a:effectLst/>
      </p:bgPr>
    </p:bg>
    <p:spTree>
      <p:nvGrpSpPr>
        <p:cNvPr id="1" name="Shape 26"/>
        <p:cNvGrpSpPr/>
        <p:nvPr/>
      </p:nvGrpSpPr>
      <p:grpSpPr>
        <a:xfrm>
          <a:off x="0" y="0"/>
          <a:ext cx="0" cy="0"/>
          <a:chOff x="0" y="0"/>
          <a:chExt cx="0" cy="0"/>
        </a:xfrm>
      </p:grpSpPr>
      <p:sp>
        <p:nvSpPr>
          <p:cNvPr id="27" name="Google Shape;27;p52"/>
          <p:cNvSpPr/>
          <p:nvPr/>
        </p:nvSpPr>
        <p:spPr>
          <a:xfrm>
            <a:off x="-12700" y="-7144"/>
            <a:ext cx="12217400" cy="1041400"/>
          </a:xfrm>
          <a:custGeom>
            <a:avLst/>
            <a:gdLst/>
            <a:ahLst/>
            <a:cxnLst/>
            <a:rect l="l" t="t" r="r" b="b"/>
            <a:pathLst>
              <a:path w="5772" h="656" extrusionOk="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onstantia"/>
              <a:ea typeface="Constantia"/>
              <a:cs typeface="Constantia"/>
              <a:sym typeface="Constantia"/>
            </a:endParaRPr>
          </a:p>
        </p:txBody>
      </p:sp>
      <p:sp>
        <p:nvSpPr>
          <p:cNvPr id="28" name="Google Shape;28;p52"/>
          <p:cNvSpPr/>
          <p:nvPr/>
        </p:nvSpPr>
        <p:spPr>
          <a:xfrm>
            <a:off x="5842000" y="-7144"/>
            <a:ext cx="6350000" cy="638175"/>
          </a:xfrm>
          <a:custGeom>
            <a:avLst/>
            <a:gdLst/>
            <a:ahLst/>
            <a:cxnLst/>
            <a:rect l="l" t="t" r="r" b="b"/>
            <a:pathLst>
              <a:path w="3000" h="595" extrusionOk="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onstantia"/>
              <a:ea typeface="Constantia"/>
              <a:cs typeface="Constantia"/>
              <a:sym typeface="Constantia"/>
            </a:endParaRPr>
          </a:p>
        </p:txBody>
      </p:sp>
      <p:sp>
        <p:nvSpPr>
          <p:cNvPr id="29" name="Google Shape;29;p52"/>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dk2"/>
              </a:buClr>
              <a:buSzPts val="5000"/>
              <a:buFont typeface="Calibri"/>
              <a:buNone/>
              <a:defRPr sz="5000" b="0" i="0" u="none" strike="noStrike" cap="non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 name="Google Shape;30;p52"/>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rmAutofit/>
          </a:bodyPr>
          <a:lstStyle>
            <a:lvl1pPr marL="457200" marR="0" lvl="0" indent="-385445" algn="l" rtl="0">
              <a:spcBef>
                <a:spcPts val="520"/>
              </a:spcBef>
              <a:spcAft>
                <a:spcPts val="0"/>
              </a:spcAft>
              <a:buClr>
                <a:schemeClr val="accent3"/>
              </a:buClr>
              <a:buSzPts val="2470"/>
              <a:buFont typeface="Noto Sans Symbols"/>
              <a:buChar char="⚫"/>
              <a:defRPr sz="2600" b="0" i="0" u="none" strike="noStrike" cap="none">
                <a:solidFill>
                  <a:schemeClr val="dk1"/>
                </a:solidFill>
                <a:latin typeface="Constantia"/>
                <a:ea typeface="Constantia"/>
                <a:cs typeface="Constantia"/>
                <a:sym typeface="Constantia"/>
              </a:defRPr>
            </a:lvl1pPr>
            <a:lvl2pPr marL="914400" marR="0" lvl="1" indent="-358140" algn="l" rtl="0">
              <a:spcBef>
                <a:spcPts val="480"/>
              </a:spcBef>
              <a:spcAft>
                <a:spcPts val="0"/>
              </a:spcAft>
              <a:buClr>
                <a:schemeClr val="accent1"/>
              </a:buClr>
              <a:buSzPts val="2040"/>
              <a:buFont typeface="Noto Sans Symbols"/>
              <a:buChar char="⚫"/>
              <a:defRPr sz="2400" b="0" i="0" u="none" strike="noStrike" cap="none">
                <a:solidFill>
                  <a:schemeClr val="dk1"/>
                </a:solidFill>
                <a:latin typeface="Constantia"/>
                <a:ea typeface="Constantia"/>
                <a:cs typeface="Constantia"/>
                <a:sym typeface="Constantia"/>
              </a:defRPr>
            </a:lvl2pPr>
            <a:lvl3pPr marL="1371600" marR="0" lvl="2" indent="-321944" algn="l" rtl="0">
              <a:spcBef>
                <a:spcPts val="420"/>
              </a:spcBef>
              <a:spcAft>
                <a:spcPts val="0"/>
              </a:spcAft>
              <a:buClr>
                <a:schemeClr val="accent2"/>
              </a:buClr>
              <a:buSzPts val="1470"/>
              <a:buFont typeface="Noto Sans Symbols"/>
              <a:buChar char="⚫"/>
              <a:defRPr sz="2100" b="0" i="0" u="none" strike="noStrike" cap="none">
                <a:solidFill>
                  <a:schemeClr val="dk1"/>
                </a:solidFill>
                <a:latin typeface="Constantia"/>
                <a:ea typeface="Constantia"/>
                <a:cs typeface="Constantia"/>
                <a:sym typeface="Constantia"/>
              </a:defRPr>
            </a:lvl3pPr>
            <a:lvl4pPr marL="1828800" marR="0" lvl="3" indent="-311150" algn="l" rtl="0">
              <a:spcBef>
                <a:spcPts val="400"/>
              </a:spcBef>
              <a:spcAft>
                <a:spcPts val="0"/>
              </a:spcAft>
              <a:buClr>
                <a:schemeClr val="accent3"/>
              </a:buClr>
              <a:buSzPts val="1300"/>
              <a:buFont typeface="Noto Sans Symbols"/>
              <a:buChar char="⚫"/>
              <a:defRPr sz="2000" b="0" i="0" u="none" strike="noStrike" cap="none">
                <a:solidFill>
                  <a:schemeClr val="dk1"/>
                </a:solidFill>
                <a:latin typeface="Constantia"/>
                <a:ea typeface="Constantia"/>
                <a:cs typeface="Constantia"/>
                <a:sym typeface="Constantia"/>
              </a:defRPr>
            </a:lvl4pPr>
            <a:lvl5pPr marL="2286000" marR="0" lvl="4" indent="-311150" algn="l" rtl="0">
              <a:spcBef>
                <a:spcPts val="400"/>
              </a:spcBef>
              <a:spcAft>
                <a:spcPts val="0"/>
              </a:spcAft>
              <a:buClr>
                <a:schemeClr val="accent4"/>
              </a:buClr>
              <a:buSzPts val="1300"/>
              <a:buFont typeface="Noto Sans Symbols"/>
              <a:buChar char="⚫"/>
              <a:defRPr sz="2000" b="0" i="0" u="none" strike="noStrike" cap="none">
                <a:solidFill>
                  <a:schemeClr val="dk1"/>
                </a:solidFill>
                <a:latin typeface="Constantia"/>
                <a:ea typeface="Constantia"/>
                <a:cs typeface="Constantia"/>
                <a:sym typeface="Constantia"/>
              </a:defRPr>
            </a:lvl5pPr>
            <a:lvl6pPr marL="2743200" marR="0" lvl="5" indent="-320039" algn="l" rtl="0">
              <a:spcBef>
                <a:spcPts val="360"/>
              </a:spcBef>
              <a:spcAft>
                <a:spcPts val="0"/>
              </a:spcAft>
              <a:buClr>
                <a:schemeClr val="accent5"/>
              </a:buClr>
              <a:buSzPts val="1440"/>
              <a:buFont typeface="Noto Sans Symbols"/>
              <a:buChar char="⚫"/>
              <a:defRPr sz="1800" b="0" i="0" u="none" strike="noStrike" cap="none">
                <a:solidFill>
                  <a:schemeClr val="dk1"/>
                </a:solidFill>
                <a:latin typeface="Constantia"/>
                <a:ea typeface="Constantia"/>
                <a:cs typeface="Constantia"/>
                <a:sym typeface="Constantia"/>
              </a:defRPr>
            </a:lvl6pPr>
            <a:lvl7pPr marL="3200400" marR="0" lvl="6" indent="-309879" algn="l" rtl="0">
              <a:spcBef>
                <a:spcPts val="320"/>
              </a:spcBef>
              <a:spcAft>
                <a:spcPts val="0"/>
              </a:spcAft>
              <a:buClr>
                <a:schemeClr val="accent6"/>
              </a:buClr>
              <a:buSzPts val="1280"/>
              <a:buFont typeface="Noto Sans Symbols"/>
              <a:buChar char="⚫"/>
              <a:defRPr sz="1600" b="0" i="0" u="none" strike="noStrike" cap="none">
                <a:solidFill>
                  <a:schemeClr val="dk1"/>
                </a:solidFill>
                <a:latin typeface="Constantia"/>
                <a:ea typeface="Constantia"/>
                <a:cs typeface="Constantia"/>
                <a:sym typeface="Constantia"/>
              </a:defRPr>
            </a:lvl7pPr>
            <a:lvl8pPr marL="3657600" marR="0" lvl="7" indent="-330200" algn="l" rtl="0">
              <a:spcBef>
                <a:spcPts val="320"/>
              </a:spcBef>
              <a:spcAft>
                <a:spcPts val="0"/>
              </a:spcAft>
              <a:buClr>
                <a:schemeClr val="dk2"/>
              </a:buClr>
              <a:buSzPts val="1600"/>
              <a:buFont typeface="Constantia"/>
              <a:buChar char="•"/>
              <a:defRPr sz="1600" b="0" i="0" u="none" strike="noStrike" cap="none">
                <a:solidFill>
                  <a:schemeClr val="dk1"/>
                </a:solidFill>
                <a:latin typeface="Constantia"/>
                <a:ea typeface="Constantia"/>
                <a:cs typeface="Constantia"/>
                <a:sym typeface="Constantia"/>
              </a:defRPr>
            </a:lvl8pPr>
            <a:lvl9pPr marL="4114800" marR="0" lvl="8" indent="-317500" algn="l" rtl="0">
              <a:spcBef>
                <a:spcPts val="280"/>
              </a:spcBef>
              <a:spcAft>
                <a:spcPts val="0"/>
              </a:spcAft>
              <a:buClr>
                <a:schemeClr val="dk2"/>
              </a:buClr>
              <a:buSzPts val="140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31" name="Google Shape;31;p52"/>
          <p:cNvSpPr txBox="1">
            <a:spLocks noGrp="1"/>
          </p:cNvSpPr>
          <p:nvPr>
            <p:ph type="dt" idx="10"/>
          </p:nvPr>
        </p:nvSpPr>
        <p:spPr>
          <a:xfrm>
            <a:off x="609600" y="6356351"/>
            <a:ext cx="2844800" cy="365125"/>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200">
                <a:solidFill>
                  <a:srgbClr val="035C75"/>
                </a:solidFill>
                <a:latin typeface="Constantia"/>
                <a:ea typeface="Constantia"/>
                <a:cs typeface="Constantia"/>
                <a:sym typeface="Constantia"/>
              </a:defRPr>
            </a:lvl1pPr>
            <a:lvl2pPr marR="0" lvl="1"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2pPr>
            <a:lvl3pPr marR="0" lvl="2"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3pPr>
            <a:lvl4pPr marR="0" lvl="3"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4pPr>
            <a:lvl5pPr marR="0" lvl="4"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5pPr>
            <a:lvl6pPr marR="0" lvl="5"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6pPr>
            <a:lvl7pPr marR="0" lvl="6"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7pPr>
            <a:lvl8pPr marR="0" lvl="7"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8pPr>
            <a:lvl9pPr marR="0" lvl="8"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32" name="Google Shape;32;p52"/>
          <p:cNvSpPr txBox="1">
            <a:spLocks noGrp="1"/>
          </p:cNvSpPr>
          <p:nvPr>
            <p:ph type="ftr" idx="11"/>
          </p:nvPr>
        </p:nvSpPr>
        <p:spPr>
          <a:xfrm>
            <a:off x="3556000" y="6356351"/>
            <a:ext cx="4470400" cy="365125"/>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200">
                <a:solidFill>
                  <a:srgbClr val="035C75"/>
                </a:solidFill>
                <a:latin typeface="Constantia"/>
                <a:ea typeface="Constantia"/>
                <a:cs typeface="Constantia"/>
                <a:sym typeface="Constantia"/>
              </a:defRPr>
            </a:lvl1pPr>
            <a:lvl2pPr marR="0" lvl="1"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2pPr>
            <a:lvl3pPr marR="0" lvl="2"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3pPr>
            <a:lvl4pPr marR="0" lvl="3"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4pPr>
            <a:lvl5pPr marR="0" lvl="4"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5pPr>
            <a:lvl6pPr marR="0" lvl="5"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6pPr>
            <a:lvl7pPr marR="0" lvl="6"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7pPr>
            <a:lvl8pPr marR="0" lvl="7"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8pPr>
            <a:lvl9pPr marR="0" lvl="8"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9pPr>
          </a:lstStyle>
          <a:p>
            <a:pPr marL="0" marR="0" lvl="0" indent="0" algn="l" defTabSz="914400" rtl="0" eaLnBrk="1" fontAlgn="auto" latinLnBrk="0" hangingPunct="1">
              <a:lnSpc>
                <a:spcPct val="100000"/>
              </a:lnSpc>
              <a:spcBef>
                <a:spcPts val="0"/>
              </a:spcBef>
              <a:spcAft>
                <a:spcPts val="0"/>
              </a:spcAft>
              <a:buClrTx/>
              <a:buSzPts val="1400"/>
              <a:buFontTx/>
              <a:buNone/>
              <a:tabLst/>
              <a:defRPr/>
            </a:pPr>
            <a:endParaRPr kumimoji="0" sz="1200" b="0" i="0" u="none" strike="noStrike" kern="1200" cap="none" spc="0" normalizeH="0" baseline="0" noProof="0">
              <a:ln>
                <a:noFill/>
              </a:ln>
              <a:solidFill>
                <a:srgbClr val="035C75"/>
              </a:solidFill>
              <a:effectLst/>
              <a:uLnTx/>
              <a:uFillTx/>
              <a:latin typeface="Constantia"/>
              <a:sym typeface="Constantia"/>
            </a:endParaRPr>
          </a:p>
        </p:txBody>
      </p:sp>
      <p:sp>
        <p:nvSpPr>
          <p:cNvPr id="33" name="Google Shape;33;p52"/>
          <p:cNvSpPr txBox="1">
            <a:spLocks noGrp="1"/>
          </p:cNvSpPr>
          <p:nvPr>
            <p:ph type="sldNum" idx="12"/>
          </p:nvPr>
        </p:nvSpPr>
        <p:spPr>
          <a:xfrm>
            <a:off x="10566400" y="6356351"/>
            <a:ext cx="1016000" cy="365125"/>
          </a:xfrm>
          <a:prstGeom prst="rect">
            <a:avLst/>
          </a:prstGeom>
          <a:noFill/>
          <a:ln>
            <a:noFill/>
          </a:ln>
        </p:spPr>
        <p:txBody>
          <a:bodyPr spcFirstLastPara="1" wrap="square" lIns="0" tIns="0" rIns="0" bIns="0" anchor="b" anchorCtr="0">
            <a:noAutofit/>
          </a:bodyPr>
          <a:lstStyle>
            <a:lvl1pPr marL="0" marR="0" lvl="0" indent="0" algn="r" rtl="0">
              <a:spcBef>
                <a:spcPts val="0"/>
              </a:spcBef>
              <a:buNone/>
              <a:defRPr sz="1200" b="0" u="none">
                <a:solidFill>
                  <a:srgbClr val="035C75"/>
                </a:solidFill>
                <a:latin typeface="Constantia"/>
                <a:ea typeface="Constantia"/>
                <a:cs typeface="Constantia"/>
                <a:sym typeface="Constantia"/>
              </a:defRPr>
            </a:lvl1pPr>
            <a:lvl2pPr marL="0" marR="0" lvl="1" indent="0" algn="r" rtl="0">
              <a:spcBef>
                <a:spcPts val="0"/>
              </a:spcBef>
              <a:buNone/>
              <a:defRPr sz="1200" b="0" u="none">
                <a:solidFill>
                  <a:srgbClr val="035C75"/>
                </a:solidFill>
                <a:latin typeface="Constantia"/>
                <a:ea typeface="Constantia"/>
                <a:cs typeface="Constantia"/>
                <a:sym typeface="Constantia"/>
              </a:defRPr>
            </a:lvl2pPr>
            <a:lvl3pPr marL="0" marR="0" lvl="2" indent="0" algn="r" rtl="0">
              <a:spcBef>
                <a:spcPts val="0"/>
              </a:spcBef>
              <a:buNone/>
              <a:defRPr sz="1200" b="0" u="none">
                <a:solidFill>
                  <a:srgbClr val="035C75"/>
                </a:solidFill>
                <a:latin typeface="Constantia"/>
                <a:ea typeface="Constantia"/>
                <a:cs typeface="Constantia"/>
                <a:sym typeface="Constantia"/>
              </a:defRPr>
            </a:lvl3pPr>
            <a:lvl4pPr marL="0" marR="0" lvl="3" indent="0" algn="r" rtl="0">
              <a:spcBef>
                <a:spcPts val="0"/>
              </a:spcBef>
              <a:buNone/>
              <a:defRPr sz="1200" b="0" u="none">
                <a:solidFill>
                  <a:srgbClr val="035C75"/>
                </a:solidFill>
                <a:latin typeface="Constantia"/>
                <a:ea typeface="Constantia"/>
                <a:cs typeface="Constantia"/>
                <a:sym typeface="Constantia"/>
              </a:defRPr>
            </a:lvl4pPr>
            <a:lvl5pPr marL="0" marR="0" lvl="4" indent="0" algn="r" rtl="0">
              <a:spcBef>
                <a:spcPts val="0"/>
              </a:spcBef>
              <a:buNone/>
              <a:defRPr sz="1200" b="0" u="none">
                <a:solidFill>
                  <a:srgbClr val="035C75"/>
                </a:solidFill>
                <a:latin typeface="Constantia"/>
                <a:ea typeface="Constantia"/>
                <a:cs typeface="Constantia"/>
                <a:sym typeface="Constantia"/>
              </a:defRPr>
            </a:lvl5pPr>
            <a:lvl6pPr marL="0" marR="0" lvl="5" indent="0" algn="r" rtl="0">
              <a:spcBef>
                <a:spcPts val="0"/>
              </a:spcBef>
              <a:buNone/>
              <a:defRPr sz="1200" b="0" u="none">
                <a:solidFill>
                  <a:srgbClr val="035C75"/>
                </a:solidFill>
                <a:latin typeface="Constantia"/>
                <a:ea typeface="Constantia"/>
                <a:cs typeface="Constantia"/>
                <a:sym typeface="Constantia"/>
              </a:defRPr>
            </a:lvl6pPr>
            <a:lvl7pPr marL="0" marR="0" lvl="6" indent="0" algn="r" rtl="0">
              <a:spcBef>
                <a:spcPts val="0"/>
              </a:spcBef>
              <a:buNone/>
              <a:defRPr sz="1200" b="0" u="none">
                <a:solidFill>
                  <a:srgbClr val="035C75"/>
                </a:solidFill>
                <a:latin typeface="Constantia"/>
                <a:ea typeface="Constantia"/>
                <a:cs typeface="Constantia"/>
                <a:sym typeface="Constantia"/>
              </a:defRPr>
            </a:lvl7pPr>
            <a:lvl8pPr marL="0" marR="0" lvl="7" indent="0" algn="r" rtl="0">
              <a:spcBef>
                <a:spcPts val="0"/>
              </a:spcBef>
              <a:buNone/>
              <a:defRPr sz="1200" b="0" u="none">
                <a:solidFill>
                  <a:srgbClr val="035C75"/>
                </a:solidFill>
                <a:latin typeface="Constantia"/>
                <a:ea typeface="Constantia"/>
                <a:cs typeface="Constantia"/>
                <a:sym typeface="Constantia"/>
              </a:defRPr>
            </a:lvl8pPr>
            <a:lvl9pPr marL="0" marR="0" lvl="8" indent="0" algn="r" rtl="0">
              <a:spcBef>
                <a:spcPts val="0"/>
              </a:spcBef>
              <a:buNone/>
              <a:defRPr sz="1200" b="0" u="none">
                <a:solidFill>
                  <a:srgbClr val="035C75"/>
                </a:solidFill>
                <a:latin typeface="Constantia"/>
                <a:ea typeface="Constantia"/>
                <a:cs typeface="Constantia"/>
                <a:sym typeface="Constantia"/>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35C75"/>
                </a:solidFill>
                <a:effectLst/>
                <a:uLnTx/>
                <a:uFillTx/>
                <a:latin typeface="Constantia"/>
                <a:sym typeface="Constantia"/>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rgbClr val="035C75"/>
              </a:solidFill>
              <a:effectLst/>
              <a:uLnTx/>
              <a:uFillTx/>
              <a:latin typeface="Constantia"/>
              <a:sym typeface="Constantia"/>
            </a:endParaRPr>
          </a:p>
        </p:txBody>
      </p:sp>
      <p:grpSp>
        <p:nvGrpSpPr>
          <p:cNvPr id="34" name="Google Shape;34;p52"/>
          <p:cNvGrpSpPr/>
          <p:nvPr/>
        </p:nvGrpSpPr>
        <p:grpSpPr>
          <a:xfrm>
            <a:off x="-39058" y="-16113"/>
            <a:ext cx="12264340" cy="1086266"/>
            <a:chOff x="-29322" y="-1971"/>
            <a:chExt cx="9198255" cy="1086266"/>
          </a:xfrm>
        </p:grpSpPr>
        <p:sp>
          <p:nvSpPr>
            <p:cNvPr id="35" name="Google Shape;35;p52"/>
            <p:cNvSpPr/>
            <p:nvPr/>
          </p:nvSpPr>
          <p:spPr>
            <a:xfrm rot="-164308">
              <a:off x="-19045" y="216550"/>
              <a:ext cx="9163050" cy="649224"/>
            </a:xfrm>
            <a:custGeom>
              <a:avLst/>
              <a:gdLst/>
              <a:ahLst/>
              <a:cxnLst/>
              <a:rect l="l" t="t" r="r" b="b"/>
              <a:pathLst>
                <a:path w="5772" h="1055" extrusionOk="0">
                  <a:moveTo>
                    <a:pt x="0" y="966"/>
                  </a:moveTo>
                  <a:cubicBezTo>
                    <a:pt x="282" y="738"/>
                    <a:pt x="923" y="275"/>
                    <a:pt x="1608" y="282"/>
                  </a:cubicBezTo>
                  <a:cubicBezTo>
                    <a:pt x="2293" y="289"/>
                    <a:pt x="3416" y="1055"/>
                    <a:pt x="4110" y="1008"/>
                  </a:cubicBezTo>
                  <a:cubicBezTo>
                    <a:pt x="4804" y="961"/>
                    <a:pt x="5426" y="210"/>
                    <a:pt x="5772" y="0"/>
                  </a:cubicBezTo>
                </a:path>
              </a:pathLst>
            </a:custGeom>
            <a:noFill/>
            <a:ln w="10775" cap="flat" cmpd="sng">
              <a:solidFill>
                <a:srgbClr val="09B6BE"/>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onstantia"/>
                <a:ea typeface="Constantia"/>
                <a:cs typeface="Constantia"/>
                <a:sym typeface="Constantia"/>
              </a:endParaRPr>
            </a:p>
          </p:txBody>
        </p:sp>
        <p:sp>
          <p:nvSpPr>
            <p:cNvPr id="36" name="Google Shape;36;p52"/>
            <p:cNvSpPr/>
            <p:nvPr/>
          </p:nvSpPr>
          <p:spPr>
            <a:xfrm rot="-164308">
              <a:off x="-14309" y="290003"/>
              <a:ext cx="9175812" cy="530352"/>
            </a:xfrm>
            <a:custGeom>
              <a:avLst/>
              <a:gdLst/>
              <a:ahLst/>
              <a:cxnLst/>
              <a:rect l="l" t="t" r="r" b="b"/>
              <a:pathLst>
                <a:path w="5766" h="854" extrusionOk="0">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solidFill>
                <a:schemeClr val="accent4"/>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onstantia"/>
                <a:ea typeface="Constantia"/>
                <a:cs typeface="Constantia"/>
                <a:sym typeface="Constantia"/>
              </a:endParaRPr>
            </a:p>
          </p:txBody>
        </p:sp>
      </p:grpSp>
    </p:spTree>
    <p:extLst>
      <p:ext uri="{BB962C8B-B14F-4D97-AF65-F5344CB8AC3E}">
        <p14:creationId xmlns:p14="http://schemas.microsoft.com/office/powerpoint/2010/main" val="347273554"/>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TextBox 2"/>
          <p:cNvSpPr txBox="1"/>
          <p:nvPr/>
        </p:nvSpPr>
        <p:spPr>
          <a:xfrm>
            <a:off x="-1" y="2395855"/>
            <a:ext cx="12191999" cy="2400657"/>
          </a:xfrm>
          <a:prstGeom prst="rect">
            <a:avLst/>
          </a:prstGeom>
          <a:noFill/>
        </p:spPr>
        <p:txBody>
          <a:bodyPr wrap="square" rtlCol="0">
            <a:spAutoFit/>
          </a:bodyPr>
          <a:lstStyle/>
          <a:p>
            <a:pPr algn="ctr"/>
            <a:r>
              <a:rPr lang="en-US">
                <a:latin typeface="Times New Roman" panose="02020603050405020304" pitchFamily="18" charset="0"/>
                <a:cs typeface="Times New Roman" panose="02020603050405020304" pitchFamily="18" charset="0"/>
              </a:rPr>
              <a:t>	</a:t>
            </a:r>
            <a:r>
              <a:rPr lang="en-US" sz="5400">
                <a:latin typeface="Times New Roman" panose="02020603050405020304" pitchFamily="18" charset="0"/>
                <a:cs typeface="Times New Roman" panose="02020603050405020304" pitchFamily="18" charset="0"/>
              </a:rPr>
              <a:t>ÔN TẬP VĂN BẢN 3</a:t>
            </a:r>
          </a:p>
          <a:p>
            <a:pPr algn="ctr"/>
            <a:r>
              <a:rPr lang="en-US" sz="9600" b="1">
                <a:solidFill>
                  <a:srgbClr val="FF0000"/>
                </a:solidFill>
                <a:latin typeface="Times New Roman" panose="02020603050405020304" pitchFamily="18" charset="0"/>
                <a:cs typeface="Times New Roman" panose="02020603050405020304" pitchFamily="18" charset="0"/>
              </a:rPr>
              <a:t>CHIỀU BIÊN GIỚI</a:t>
            </a:r>
            <a:r>
              <a:rPr lang="en-US" sz="9600" b="1">
                <a:solidFill>
                  <a:srgbClr val="FF0000"/>
                </a:solidFill>
                <a:latin typeface=".VnBodoniH" panose="020B7200000000000000" pitchFamily="34" charset="0"/>
                <a:cs typeface="Times New Roman" panose="02020603050405020304" pitchFamily="18" charset="0"/>
              </a:rPr>
              <a:t> </a:t>
            </a:r>
          </a:p>
        </p:txBody>
      </p:sp>
    </p:spTree>
    <p:extLst>
      <p:ext uri="{BB962C8B-B14F-4D97-AF65-F5344CB8AC3E}">
        <p14:creationId xmlns:p14="http://schemas.microsoft.com/office/powerpoint/2010/main" val="1541709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2" descr="Untitled-6"/>
          <p:cNvPicPr>
            <a:picLocks noChangeAspect="1" noChangeArrowheads="1"/>
          </p:cNvPicPr>
          <p:nvPr/>
        </p:nvPicPr>
        <p:blipFill>
          <a:blip r:embed="rId2"/>
          <a:srcRect/>
          <a:stretch>
            <a:fillRect/>
          </a:stretch>
        </p:blipFill>
        <p:spPr bwMode="auto">
          <a:xfrm>
            <a:off x="-286603" y="-150125"/>
            <a:ext cx="12774304" cy="7424382"/>
          </a:xfrm>
          <a:prstGeom prst="rect">
            <a:avLst/>
          </a:prstGeom>
          <a:noFill/>
          <a:ln w="9525">
            <a:noFill/>
            <a:miter lim="800000"/>
            <a:headEnd/>
            <a:tailEnd/>
          </a:ln>
        </p:spPr>
      </p:pic>
      <p:sp>
        <p:nvSpPr>
          <p:cNvPr id="6" name="Rounded Rectangle 10">
            <a:extLst>
              <a:ext uri="{FF2B5EF4-FFF2-40B4-BE49-F238E27FC236}">
                <a16:creationId xmlns:a16="http://schemas.microsoft.com/office/drawing/2014/main" id="{0466190C-B3CF-477B-B7FA-69676A4FE98B}"/>
              </a:ext>
            </a:extLst>
          </p:cNvPr>
          <p:cNvSpPr>
            <a:spLocks noChangeArrowheads="1"/>
          </p:cNvSpPr>
          <p:nvPr/>
        </p:nvSpPr>
        <p:spPr bwMode="auto">
          <a:xfrm>
            <a:off x="168812" y="1387817"/>
            <a:ext cx="11788725" cy="5174493"/>
          </a:xfrm>
          <a:prstGeom prst="roundRect">
            <a:avLst>
              <a:gd name="adj" fmla="val 16667"/>
            </a:avLst>
          </a:prstGeom>
          <a:solidFill>
            <a:schemeClr val="accent4">
              <a:lumMod val="20000"/>
              <a:lumOff val="80000"/>
            </a:schemeClr>
          </a:solidFill>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93303" y="1387817"/>
            <a:ext cx="11214492" cy="5174493"/>
          </a:xfrm>
          <a:prstGeom prst="rect">
            <a:avLst/>
          </a:prstGeom>
        </p:spPr>
        <p:txBody>
          <a:bodyPr wrap="square">
            <a:spAutoFit/>
          </a:bodyPr>
          <a:lstStyle/>
          <a:p>
            <a:pPr algn="just">
              <a:lnSpc>
                <a:spcPct val="150000"/>
              </a:lnSpc>
              <a:spcAft>
                <a:spcPts val="0"/>
              </a:spcAft>
            </a:pPr>
            <a:r>
              <a:rPr lang="vi-VN" sz="3200" b="1">
                <a:latin typeface="Times New Roman" panose="02020603050405020304" pitchFamily="18" charset="0"/>
                <a:ea typeface="Times New Roman" panose="02020603050405020304" pitchFamily="18" charset="0"/>
                <a:cs typeface="Times New Roman" panose="02020603050405020304" pitchFamily="18" charset="0"/>
              </a:rPr>
              <a:t>Câu 4.</a:t>
            </a:r>
            <a:r>
              <a:rPr lang="vi-VN" sz="3200">
                <a:latin typeface="Times New Roman" panose="02020603050405020304" pitchFamily="18" charset="0"/>
                <a:ea typeface="Times New Roman" panose="02020603050405020304" pitchFamily="18" charset="0"/>
                <a:cs typeface="Times New Roman" panose="02020603050405020304" pitchFamily="18" charset="0"/>
              </a:rPr>
              <a:t> Điều gây </a:t>
            </a:r>
            <a:r>
              <a:rPr lang="en-US" sz="3200">
                <a:latin typeface="Times New Roman" panose="02020603050405020304" pitchFamily="18" charset="0"/>
                <a:ea typeface="Times New Roman" panose="02020603050405020304" pitchFamily="18" charset="0"/>
                <a:cs typeface="Times New Roman" panose="02020603050405020304" pitchFamily="18" charset="0"/>
              </a:rPr>
              <a:t>nỗi ám ảnh, </a:t>
            </a:r>
            <a:r>
              <a:rPr lang="vi-VN" sz="3200">
                <a:latin typeface="Times New Roman" panose="02020603050405020304" pitchFamily="18" charset="0"/>
                <a:ea typeface="Times New Roman" panose="02020603050405020304" pitchFamily="18" charset="0"/>
                <a:cs typeface="Times New Roman" panose="02020603050405020304" pitchFamily="18" charset="0"/>
              </a:rPr>
              <a:t>xúc động nhất khi đọc đoạn thơ: </a:t>
            </a:r>
            <a:r>
              <a:rPr lang="en-US" sz="3200">
                <a:latin typeface="Times New Roman" panose="02020603050405020304" pitchFamily="18" charset="0"/>
                <a:ea typeface="Times New Roman" panose="02020603050405020304" pitchFamily="18" charset="0"/>
                <a:cs typeface="Times New Roman" panose="02020603050405020304" pitchFamily="18" charset="0"/>
              </a:rPr>
              <a:t>Tuỳ HS tự lựa chọn và</a:t>
            </a:r>
            <a:r>
              <a:rPr lang="vi-VN" sz="3200">
                <a:latin typeface="Times New Roman" panose="02020603050405020304" pitchFamily="18" charset="0"/>
                <a:ea typeface="Times New Roman" panose="02020603050405020304" pitchFamily="18" charset="0"/>
                <a:cs typeface="Times New Roman" panose="02020603050405020304" pitchFamily="18" charset="0"/>
              </a:rPr>
              <a:t> lí giải</a:t>
            </a:r>
            <a:r>
              <a:rPr lang="en-US" sz="3200">
                <a:latin typeface="Times New Roman" panose="02020603050405020304" pitchFamily="18" charset="0"/>
                <a:ea typeface="Times New Roman" panose="02020603050405020304" pitchFamily="18" charset="0"/>
                <a:cs typeface="Times New Roman" panose="02020603050405020304" pitchFamily="18" charset="0"/>
              </a:rPr>
              <a:t> hợp lí thuyết phục.</a:t>
            </a:r>
          </a:p>
          <a:p>
            <a:pPr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 Có thể lựa chọn: </a:t>
            </a:r>
            <a:r>
              <a:rPr lang="vi-VN" sz="3200">
                <a:latin typeface="Times New Roman" panose="02020603050405020304" pitchFamily="18" charset="0"/>
                <a:ea typeface="Times New Roman" panose="02020603050405020304" pitchFamily="18" charset="0"/>
                <a:cs typeface="Times New Roman" panose="02020603050405020304" pitchFamily="18" charset="0"/>
              </a:rPr>
              <a:t>Ám ảnh nhất cũng là hình ảnh tang thương nhất, khi người con khóc một mình trong đêm vắng. Mong mẹ nghe thấy, nhưng lại tuyệt vọng, vì khoảng cách đâu chỉ là từ nơi con đến vuông đất kia, mà là vạn trùng xa giữa hai thế giới rồi. Buồn, chính là lí do vương mãi trong lòng ta không dứt.</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021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2224585"/>
            <a:ext cx="11225180" cy="3897245"/>
          </a:xfrm>
          <a:prstGeom prst="roundRect">
            <a:avLst>
              <a:gd name="adj" fmla="val 16667"/>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38476" y="2924370"/>
            <a:ext cx="11155734" cy="2219838"/>
          </a:xfrm>
          <a:prstGeom prst="rect">
            <a:avLst/>
          </a:prstGeom>
        </p:spPr>
        <p:txBody>
          <a:bodyPr wrap="square">
            <a:spAutoFit/>
          </a:bodyPr>
          <a:lstStyle/>
          <a:p>
            <a:pPr algn="just">
              <a:lnSpc>
                <a:spcPct val="150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Đề bài.</a:t>
            </a:r>
            <a:r>
              <a:rPr lang="vi-VN" sz="3200">
                <a:latin typeface="Times New Roman" panose="02020603050405020304" pitchFamily="18" charset="0"/>
                <a:ea typeface="Times New Roman" panose="02020603050405020304" pitchFamily="18" charset="0"/>
                <a:cs typeface="Times New Roman" panose="02020603050405020304" pitchFamily="18" charset="0"/>
              </a:rPr>
              <a:t> Từ bài thơ </a:t>
            </a:r>
            <a:r>
              <a:rPr lang="en-US" sz="3200" i="1">
                <a:latin typeface="Times New Roman" panose="02020603050405020304" pitchFamily="18" charset="0"/>
                <a:ea typeface="Times New Roman" panose="02020603050405020304" pitchFamily="18" charset="0"/>
                <a:cs typeface="Times New Roman" panose="02020603050405020304" pitchFamily="18" charset="0"/>
              </a:rPr>
              <a:t>Khóc giữa chiêm bao</a:t>
            </a:r>
            <a:r>
              <a:rPr lang="en-US" sz="3200">
                <a:latin typeface="Times New Roman" panose="02020603050405020304" pitchFamily="18" charset="0"/>
                <a:ea typeface="Times New Roman" panose="02020603050405020304" pitchFamily="18" charset="0"/>
                <a:cs typeface="Times New Roman" panose="02020603050405020304" pitchFamily="18" charset="0"/>
              </a:rPr>
              <a:t>, em h</a:t>
            </a:r>
            <a:r>
              <a:rPr lang="vi-VN" sz="3200">
                <a:latin typeface="Times New Roman" panose="02020603050405020304" pitchFamily="18" charset="0"/>
                <a:ea typeface="Times New Roman" panose="02020603050405020304" pitchFamily="18" charset="0"/>
                <a:cs typeface="Times New Roman" panose="02020603050405020304" pitchFamily="18" charset="0"/>
              </a:rPr>
              <a:t>ãy viết một đoạn văn </a:t>
            </a:r>
            <a:r>
              <a:rPr lang="en-US" sz="3200">
                <a:latin typeface="Times New Roman" panose="02020603050405020304" pitchFamily="18" charset="0"/>
                <a:ea typeface="Times New Roman" panose="02020603050405020304" pitchFamily="18" charset="0"/>
                <a:cs typeface="Times New Roman" panose="02020603050405020304" pitchFamily="18" charset="0"/>
              </a:rPr>
              <a:t>(</a:t>
            </a:r>
            <a:r>
              <a:rPr lang="vi-VN" sz="3200">
                <a:latin typeface="Times New Roman" panose="02020603050405020304" pitchFamily="18" charset="0"/>
                <a:ea typeface="Times New Roman" panose="02020603050405020304" pitchFamily="18" charset="0"/>
                <a:cs typeface="Times New Roman" panose="02020603050405020304" pitchFamily="18" charset="0"/>
              </a:rPr>
              <a:t>khoảng 5 đến 7 câu) trình bày suy nghĩ về ý nghĩa của tình yêu thương, hiếu kính</a:t>
            </a:r>
            <a:r>
              <a:rPr lang="en-US" sz="3200">
                <a:latin typeface="Times New Roman" panose="02020603050405020304" pitchFamily="18" charset="0"/>
                <a:ea typeface="Times New Roman" panose="02020603050405020304" pitchFamily="18" charset="0"/>
                <a:cs typeface="Times New Roman" panose="02020603050405020304" pitchFamily="18" charset="0"/>
              </a:rPr>
              <a:t> với</a:t>
            </a:r>
            <a:r>
              <a:rPr lang="vi-VN" sz="3200">
                <a:latin typeface="Times New Roman" panose="02020603050405020304" pitchFamily="18" charset="0"/>
                <a:ea typeface="Times New Roman" panose="02020603050405020304" pitchFamily="18" charset="0"/>
                <a:cs typeface="Times New Roman" panose="02020603050405020304" pitchFamily="18" charset="0"/>
              </a:rPr>
              <a:t> cha mẹ của mỗi người.</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4728123" y="813334"/>
            <a:ext cx="2653868" cy="830997"/>
          </a:xfrm>
          <a:prstGeom prst="rect">
            <a:avLst/>
          </a:prstGeom>
        </p:spPr>
        <p:txBody>
          <a:bodyPr wrap="none">
            <a:spAutoFit/>
          </a:bodyPr>
          <a:lstStyle/>
          <a:p>
            <a:pPr algn="ctr">
              <a:lnSpc>
                <a:spcPct val="150000"/>
              </a:lnSpc>
              <a:spcAft>
                <a:spcPts val="0"/>
              </a:spcAft>
              <a:tabLst>
                <a:tab pos="152400" algn="l"/>
              </a:tabLst>
            </a:pPr>
            <a:r>
              <a:rPr lang="de-DE"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II. LÀM VĂN</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6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E618D00-0153-4F1E-A98F-9FC179148E02}"/>
              </a:ext>
            </a:extLst>
          </p:cNvPr>
          <p:cNvSpPr>
            <a:spLocks noChangeArrowheads="1"/>
          </p:cNvSpPr>
          <p:nvPr/>
        </p:nvSpPr>
        <p:spPr bwMode="auto">
          <a:xfrm>
            <a:off x="521776" y="1842448"/>
            <a:ext cx="11101194" cy="3807726"/>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18698" y="2474816"/>
            <a:ext cx="11004272" cy="2554545"/>
          </a:xfrm>
          <a:prstGeom prst="rect">
            <a:avLst/>
          </a:prstGeom>
        </p:spPr>
        <p:txBody>
          <a:bodyPr wrap="square">
            <a:spAutoFit/>
          </a:bodyPr>
          <a:lstStyle/>
          <a:p>
            <a:pPr algn="just">
              <a:spcAft>
                <a:spcPts val="0"/>
              </a:spcAft>
            </a:pPr>
            <a:r>
              <a:rPr lang="en-US" sz="32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*Hình thức:</a:t>
            </a:r>
            <a:r>
              <a:rPr lang="en-US" sz="32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Đoạn văn nghị luận, dung lượng 5 đến 7 câu.</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*Nội dung:</a:t>
            </a:r>
            <a:r>
              <a:rPr lang="en-US" sz="32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Có thể triển khai theo hướng sau:</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a. </a:t>
            </a:r>
            <a:r>
              <a:rPr lang="vi-VN" sz="3200" b="1">
                <a:latin typeface="Times New Roman" panose="02020603050405020304" pitchFamily="18" charset="0"/>
                <a:ea typeface="Times New Roman" panose="02020603050405020304" pitchFamily="18" charset="0"/>
                <a:cs typeface="Times New Roman" panose="02020603050405020304" pitchFamily="18" charset="0"/>
              </a:rPr>
              <a:t>Mở đoạn: </a:t>
            </a:r>
            <a:r>
              <a:rPr lang="vi-VN" sz="3200">
                <a:latin typeface="Times New Roman" panose="02020603050405020304" pitchFamily="18" charset="0"/>
                <a:ea typeface="Times New Roman" panose="02020603050405020304" pitchFamily="18" charset="0"/>
                <a:cs typeface="Times New Roman" panose="02020603050405020304" pitchFamily="18" charset="0"/>
              </a:rPr>
              <a:t>Yêu thương, hiếu kính cha mẹ là truyền thống nhân nghĩa của người Việt từ bao đời nay, đồng thời cũng là triết lí sống của đời người.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5210599" y="929247"/>
            <a:ext cx="1723549" cy="584775"/>
          </a:xfrm>
          <a:prstGeom prst="rect">
            <a:avLst/>
          </a:prstGeom>
        </p:spPr>
        <p:txBody>
          <a:bodyPr wrap="none">
            <a:spAutoFit/>
          </a:bodyPr>
          <a:lstStyle/>
          <a:p>
            <a:pPr algn="just">
              <a:spcAft>
                <a:spcPts val="0"/>
              </a:spcAft>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368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569030" y="1282891"/>
            <a:ext cx="11209682" cy="4668458"/>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741528" y="1416517"/>
            <a:ext cx="11037184" cy="4401205"/>
          </a:xfrm>
          <a:prstGeom prst="rect">
            <a:avLst/>
          </a:prstGeom>
        </p:spPr>
        <p:txBody>
          <a:bodyPr wrap="square">
            <a:spAutoFit/>
          </a:bodyPr>
          <a:lstStyle/>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b. </a:t>
            </a:r>
            <a:r>
              <a:rPr lang="vi-VN" sz="2800" b="1">
                <a:latin typeface="Times New Roman" panose="02020603050405020304" pitchFamily="18" charset="0"/>
                <a:ea typeface="Times New Roman" panose="02020603050405020304" pitchFamily="18" charset="0"/>
                <a:cs typeface="Times New Roman" panose="02020603050405020304" pitchFamily="18" charset="0"/>
              </a:rPr>
              <a:t>Thân đoạn: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Cha mẹ là người sinh thành, nuôi dưỡng chúng ta, cho ta mái ấm gia đình và cuộc sống hạnh phúc.</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Chúng ta cần hiếu kính cha mẹ để:</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Đền đáp công ơn sinh thành.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Không bị cắn rứt lương tâm, ăn năn hối hận vì không làm tròn đạo hiếu của người con.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Giúp con người trở nên sâu sắc, nghĩa tình hơn, góp phần hoàn thiện nhân cách.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Chứng minh: Lấy dẫn chứng từ văn thơ, lịch sử</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10015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2156346"/>
            <a:ext cx="11225180" cy="2988860"/>
          </a:xfrm>
          <a:prstGeom prst="roundRect">
            <a:avLst>
              <a:gd name="adj" fmla="val 16667"/>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69030" y="2940040"/>
            <a:ext cx="11113454" cy="1307537"/>
          </a:xfrm>
          <a:prstGeom prst="rect">
            <a:avLst/>
          </a:prstGeom>
        </p:spPr>
        <p:txBody>
          <a:bodyPr wrap="square">
            <a:spAutoFit/>
          </a:bodyPr>
          <a:lstStyle/>
          <a:p>
            <a:pPr algn="just">
              <a:lnSpc>
                <a:spcPct val="150000"/>
              </a:lnSpc>
              <a:spcAft>
                <a:spcPts val="0"/>
              </a:spcAft>
            </a:pPr>
            <a:r>
              <a:rPr lang="en-US" sz="2800" b="1">
                <a:latin typeface="Times New Roman" panose="02020603050405020304" pitchFamily="18" charset="0"/>
                <a:ea typeface="Times New Roman" panose="02020603050405020304" pitchFamily="18" charset="0"/>
              </a:rPr>
              <a:t>c. </a:t>
            </a:r>
            <a:r>
              <a:rPr lang="vi-VN" sz="2800" b="1">
                <a:latin typeface="Times New Roman" panose="02020603050405020304" pitchFamily="18" charset="0"/>
                <a:ea typeface="Times New Roman" panose="02020603050405020304" pitchFamily="18" charset="0"/>
              </a:rPr>
              <a:t>Kết đoạn:</a:t>
            </a:r>
            <a:r>
              <a:rPr lang="en-US" sz="2800">
                <a:latin typeface="Times New Roman" panose="02020603050405020304" pitchFamily="18" charset="0"/>
                <a:ea typeface="Times New Roman" panose="02020603050405020304" pitchFamily="18" charset="0"/>
              </a:rPr>
              <a:t> Rút ra bài học nhận thức và hành động: t</a:t>
            </a:r>
            <a:r>
              <a:rPr lang="vi-VN" sz="2800">
                <a:latin typeface="Times New Roman" panose="02020603050405020304" pitchFamily="18" charset="0"/>
                <a:ea typeface="Times New Roman" panose="02020603050405020304" pitchFamily="18" charset="0"/>
              </a:rPr>
              <a:t>hể hiện lòng biết ơn của mình đối với cha mẹ: học tập thành tài, phụng dưỡng khi họ lớn tuổi….</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1854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E618D00-0153-4F1E-A98F-9FC179148E02}"/>
              </a:ext>
            </a:extLst>
          </p:cNvPr>
          <p:cNvSpPr>
            <a:spLocks noChangeArrowheads="1"/>
          </p:cNvSpPr>
          <p:nvPr/>
        </p:nvSpPr>
        <p:spPr bwMode="auto">
          <a:xfrm>
            <a:off x="777922" y="1754575"/>
            <a:ext cx="11057848" cy="4832092"/>
          </a:xfrm>
          <a:prstGeom prst="roundRect">
            <a:avLst>
              <a:gd name="adj" fmla="val 16667"/>
            </a:avLst>
          </a:prstGeom>
          <a:no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2073071" y="1754575"/>
            <a:ext cx="9145388" cy="4832092"/>
          </a:xfrm>
          <a:prstGeom prst="rect">
            <a:avLst/>
          </a:prstGeom>
        </p:spPr>
        <p:txBody>
          <a:bodyPr wrap="square">
            <a:spAutoFit/>
          </a:bodyPr>
          <a:lstStyle/>
          <a:p>
            <a:pPr marL="914400" algn="just">
              <a:spcAft>
                <a:spcPts val="0"/>
              </a:spcAft>
            </a:pPr>
            <a:r>
              <a:rPr lang="en-US" sz="2800" i="1">
                <a:latin typeface="Times New Roman" panose="02020603050405020304" pitchFamily="18" charset="0"/>
                <a:ea typeface="Calibri" panose="020F0502020204030204" pitchFamily="34" charset="0"/>
              </a:rPr>
              <a:t>"Ôi tiếng Việt như đất cày, như lụa</a:t>
            </a:r>
            <a:endParaRPr lang="en-US" sz="2800">
              <a:latin typeface="Times New Roman" panose="02020603050405020304" pitchFamily="18" charset="0"/>
              <a:ea typeface="Times New Roman" panose="02020603050405020304" pitchFamily="18" charset="0"/>
            </a:endParaRPr>
          </a:p>
          <a:p>
            <a:pPr marL="914400" algn="just">
              <a:spcAft>
                <a:spcPts val="0"/>
              </a:spcAft>
            </a:pPr>
            <a:r>
              <a:rPr lang="en-US" sz="2800" i="1">
                <a:latin typeface="Times New Roman" panose="02020603050405020304" pitchFamily="18" charset="0"/>
                <a:ea typeface="Calibri" panose="020F0502020204030204" pitchFamily="34" charset="0"/>
              </a:rPr>
              <a:t>Óng tre ngà và mềm mại như tơ</a:t>
            </a:r>
            <a:endParaRPr lang="en-US" sz="2800">
              <a:latin typeface="Times New Roman" panose="02020603050405020304" pitchFamily="18" charset="0"/>
              <a:ea typeface="Times New Roman" panose="02020603050405020304" pitchFamily="18" charset="0"/>
            </a:endParaRPr>
          </a:p>
          <a:p>
            <a:pPr marL="914400" algn="just">
              <a:spcAft>
                <a:spcPts val="0"/>
              </a:spcAft>
            </a:pPr>
            <a:r>
              <a:rPr lang="en-US" sz="2800" i="1">
                <a:latin typeface="Times New Roman" panose="02020603050405020304" pitchFamily="18" charset="0"/>
                <a:ea typeface="Calibri" panose="020F0502020204030204" pitchFamily="34" charset="0"/>
              </a:rPr>
              <a:t>Tiếng tha thiết, nói thường nghe như hát</a:t>
            </a:r>
            <a:endParaRPr lang="en-US" sz="2800">
              <a:latin typeface="Times New Roman" panose="02020603050405020304" pitchFamily="18" charset="0"/>
              <a:ea typeface="Times New Roman" panose="02020603050405020304" pitchFamily="18" charset="0"/>
            </a:endParaRPr>
          </a:p>
          <a:p>
            <a:pPr marL="914400" algn="just">
              <a:spcAft>
                <a:spcPts val="0"/>
              </a:spcAft>
            </a:pPr>
            <a:r>
              <a:rPr lang="en-US" sz="2800" i="1">
                <a:latin typeface="Times New Roman" panose="02020603050405020304" pitchFamily="18" charset="0"/>
                <a:ea typeface="Calibri" panose="020F0502020204030204" pitchFamily="34" charset="0"/>
              </a:rPr>
              <a:t>Kể mọi điều bằng ríu rít âm thanh</a:t>
            </a:r>
            <a:endParaRPr lang="en-US" sz="2800">
              <a:latin typeface="Times New Roman" panose="02020603050405020304" pitchFamily="18" charset="0"/>
              <a:ea typeface="Times New Roman" panose="02020603050405020304" pitchFamily="18" charset="0"/>
            </a:endParaRPr>
          </a:p>
          <a:p>
            <a:pPr marL="914400" algn="just">
              <a:spcAft>
                <a:spcPts val="0"/>
              </a:spcAft>
            </a:pPr>
            <a:r>
              <a:rPr lang="en-US" sz="2800" i="1">
                <a:latin typeface="Times New Roman" panose="02020603050405020304" pitchFamily="18" charset="0"/>
                <a:ea typeface="Calibri" panose="020F0502020204030204" pitchFamily="34" charset="0"/>
              </a:rPr>
              <a:t>Như gió nước không thể nào nắm bắt</a:t>
            </a:r>
            <a:endParaRPr lang="en-US" sz="2800">
              <a:latin typeface="Times New Roman" panose="02020603050405020304" pitchFamily="18" charset="0"/>
              <a:ea typeface="Times New Roman" panose="02020603050405020304" pitchFamily="18" charset="0"/>
            </a:endParaRPr>
          </a:p>
          <a:p>
            <a:pPr marL="914400" algn="just">
              <a:spcAft>
                <a:spcPts val="0"/>
              </a:spcAft>
            </a:pPr>
            <a:r>
              <a:rPr lang="en-US" sz="2800" i="1">
                <a:latin typeface="Times New Roman" panose="02020603050405020304" pitchFamily="18" charset="0"/>
                <a:ea typeface="Calibri" panose="020F0502020204030204" pitchFamily="34" charset="0"/>
              </a:rPr>
              <a:t>Dấu huyền trầm, dấu ngã chênh vênh.</a:t>
            </a:r>
            <a:endParaRPr lang="en-US" sz="2800">
              <a:latin typeface="Times New Roman" panose="02020603050405020304" pitchFamily="18" charset="0"/>
              <a:ea typeface="Times New Roman" panose="02020603050405020304" pitchFamily="18" charset="0"/>
            </a:endParaRPr>
          </a:p>
          <a:p>
            <a:pPr marL="914400" algn="just">
              <a:spcAft>
                <a:spcPts val="0"/>
              </a:spcAft>
            </a:pPr>
            <a:r>
              <a:rPr lang="en-US" sz="2800" i="1">
                <a:latin typeface="Times New Roman" panose="02020603050405020304" pitchFamily="18" charset="0"/>
                <a:ea typeface="Calibri" panose="020F0502020204030204" pitchFamily="34" charset="0"/>
              </a:rPr>
              <a:t>Dấu hỏi dựng suốt ngàn đời lửa cháy</a:t>
            </a:r>
            <a:endParaRPr lang="en-US" sz="2800">
              <a:latin typeface="Times New Roman" panose="02020603050405020304" pitchFamily="18" charset="0"/>
              <a:ea typeface="Times New Roman" panose="02020603050405020304" pitchFamily="18" charset="0"/>
            </a:endParaRPr>
          </a:p>
          <a:p>
            <a:pPr marL="914400" algn="just">
              <a:spcAft>
                <a:spcPts val="0"/>
              </a:spcAft>
            </a:pPr>
            <a:r>
              <a:rPr lang="en-US" sz="2800" i="1">
                <a:latin typeface="Times New Roman" panose="02020603050405020304" pitchFamily="18" charset="0"/>
                <a:ea typeface="Calibri" panose="020F0502020204030204" pitchFamily="34" charset="0"/>
              </a:rPr>
              <a:t>Một tiếng "vườn" rợp bóng lá cành vươn</a:t>
            </a:r>
            <a:endParaRPr lang="en-US" sz="2800">
              <a:latin typeface="Times New Roman" panose="02020603050405020304" pitchFamily="18" charset="0"/>
              <a:ea typeface="Times New Roman" panose="02020603050405020304" pitchFamily="18" charset="0"/>
            </a:endParaRPr>
          </a:p>
          <a:p>
            <a:pPr marL="914400" algn="just">
              <a:spcAft>
                <a:spcPts val="0"/>
              </a:spcAft>
            </a:pPr>
            <a:r>
              <a:rPr lang="en-US" sz="2800" i="1">
                <a:latin typeface="Times New Roman" panose="02020603050405020304" pitchFamily="18" charset="0"/>
                <a:ea typeface="Calibri" panose="020F0502020204030204" pitchFamily="34" charset="0"/>
              </a:rPr>
              <a:t>Nghe mát lịm ở đầu môi tiếng "suối"</a:t>
            </a:r>
            <a:endParaRPr lang="en-US" sz="2800">
              <a:latin typeface="Times New Roman" panose="02020603050405020304" pitchFamily="18" charset="0"/>
              <a:ea typeface="Times New Roman" panose="02020603050405020304" pitchFamily="18" charset="0"/>
            </a:endParaRPr>
          </a:p>
          <a:p>
            <a:pPr marL="914400" algn="just">
              <a:spcAft>
                <a:spcPts val="0"/>
              </a:spcAft>
            </a:pPr>
            <a:r>
              <a:rPr lang="en-US" sz="2800" i="1">
                <a:latin typeface="Times New Roman" panose="02020603050405020304" pitchFamily="18" charset="0"/>
                <a:ea typeface="Calibri" panose="020F0502020204030204" pitchFamily="34" charset="0"/>
              </a:rPr>
              <a:t>Tiếng "heo may" gợi nhớ những con đường"</a:t>
            </a:r>
            <a:endParaRPr lang="en-US" sz="2800">
              <a:latin typeface="Times New Roman" panose="02020603050405020304" pitchFamily="18" charset="0"/>
              <a:ea typeface="Times New Roman" panose="02020603050405020304" pitchFamily="18" charset="0"/>
            </a:endParaRPr>
          </a:p>
          <a:p>
            <a:pPr>
              <a:spcAft>
                <a:spcPts val="0"/>
              </a:spcAft>
            </a:pPr>
            <a:r>
              <a:rPr lang="en-US" sz="2800">
                <a:latin typeface="Times New Roman" panose="02020603050405020304" pitchFamily="18" charset="0"/>
                <a:ea typeface="Calibri" panose="020F0502020204030204" pitchFamily="34" charset="0"/>
              </a:rPr>
              <a:t>                                      (Trích </a:t>
            </a:r>
            <a:r>
              <a:rPr lang="en-US" sz="2800" i="1">
                <a:latin typeface="Times New Roman" panose="02020603050405020304" pitchFamily="18" charset="0"/>
                <a:ea typeface="Calibri" panose="020F0502020204030204" pitchFamily="34" charset="0"/>
              </a:rPr>
              <a:t>"Tiếng Việt"</a:t>
            </a:r>
            <a:r>
              <a:rPr lang="en-US" sz="2800">
                <a:latin typeface="Times New Roman" panose="02020603050405020304" pitchFamily="18" charset="0"/>
                <a:ea typeface="Calibri" panose="020F0502020204030204" pitchFamily="34" charset="0"/>
              </a:rPr>
              <a:t>, Lưu Quang Vũ)</a:t>
            </a:r>
            <a:endParaRPr lang="en-US" sz="2800">
              <a:effectLst/>
              <a:latin typeface="Times New Roman" panose="02020603050405020304" pitchFamily="18" charset="0"/>
              <a:ea typeface="Times New Roman" panose="02020603050405020304" pitchFamily="18" charset="0"/>
            </a:endParaRPr>
          </a:p>
        </p:txBody>
      </p:sp>
      <p:sp>
        <p:nvSpPr>
          <p:cNvPr id="4" name="Rectangle 3"/>
          <p:cNvSpPr/>
          <p:nvPr/>
        </p:nvSpPr>
        <p:spPr>
          <a:xfrm>
            <a:off x="630958" y="606187"/>
            <a:ext cx="11204812" cy="954107"/>
          </a:xfrm>
          <a:prstGeom prst="rect">
            <a:avLst/>
          </a:prstGeom>
        </p:spPr>
        <p:txBody>
          <a:bodyPr wrap="square">
            <a:spAutoFit/>
          </a:bodyPr>
          <a:lstStyle/>
          <a:p>
            <a:pPr algn="ctr">
              <a:spcAft>
                <a:spcPts val="0"/>
              </a:spcAft>
            </a:pPr>
            <a:r>
              <a:rPr lang="en-US" sz="2800" b="1">
                <a:solidFill>
                  <a:srgbClr val="FF0000"/>
                </a:solidFill>
                <a:latin typeface="Times New Roman" panose="02020603050405020304" pitchFamily="18" charset="0"/>
                <a:ea typeface="Times New Roman" panose="02020603050405020304" pitchFamily="18" charset="0"/>
              </a:rPr>
              <a:t>ĐỀ SỐ 2</a:t>
            </a:r>
            <a:endParaRPr lang="en-US" sz="2800">
              <a:latin typeface="Times New Roman" panose="02020603050405020304" pitchFamily="18" charset="0"/>
              <a:ea typeface="Times New Roman" panose="02020603050405020304" pitchFamily="18" charset="0"/>
            </a:endParaRPr>
          </a:p>
          <a:p>
            <a:pPr indent="457200" algn="just">
              <a:spcAft>
                <a:spcPts val="0"/>
              </a:spcAft>
            </a:pPr>
            <a:r>
              <a:rPr lang="en-US" sz="2800" b="1">
                <a:latin typeface="Times New Roman" panose="02020603050405020304" pitchFamily="18" charset="0"/>
                <a:ea typeface="Calibri" panose="020F0502020204030204" pitchFamily="34" charset="0"/>
              </a:rPr>
              <a:t>Đọc văn bản sau và thực hiện các yêu cầu bên dưới:</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61570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395785" y="846160"/>
            <a:ext cx="11382927" cy="5445457"/>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746451" y="937398"/>
            <a:ext cx="10881441" cy="5262979"/>
          </a:xfrm>
          <a:prstGeom prst="rect">
            <a:avLst/>
          </a:prstGeom>
        </p:spPr>
        <p:txBody>
          <a:bodyPr wrap="square">
            <a:spAutoFit/>
          </a:bodyPr>
          <a:lstStyle/>
          <a:p>
            <a:pPr algn="just">
              <a:lnSpc>
                <a:spcPct val="150000"/>
              </a:lnSpc>
              <a:spcAft>
                <a:spcPts val="0"/>
              </a:spcAft>
            </a:pPr>
            <a:r>
              <a:rPr lang="en-US" sz="3200" b="1">
                <a:latin typeface="Times New Roman" panose="02020603050405020304" pitchFamily="18" charset="0"/>
                <a:ea typeface="Calibri" panose="020F0502020204030204" pitchFamily="34" charset="0"/>
              </a:rPr>
              <a:t>Câu 1</a:t>
            </a:r>
            <a:r>
              <a:rPr lang="en-US" sz="3200">
                <a:latin typeface="Times New Roman" panose="02020603050405020304" pitchFamily="18" charset="0"/>
                <a:ea typeface="Calibri" panose="020F0502020204030204" pitchFamily="34" charset="0"/>
              </a:rPr>
              <a:t>. Nội dung của đoạn thơ trên là gì?</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b="1">
                <a:latin typeface="Times New Roman" panose="02020603050405020304" pitchFamily="18" charset="0"/>
                <a:ea typeface="Calibri" panose="020F0502020204030204" pitchFamily="34" charset="0"/>
              </a:rPr>
              <a:t>Câu 2</a:t>
            </a:r>
            <a:r>
              <a:rPr lang="en-US" sz="3200">
                <a:latin typeface="Times New Roman" panose="02020603050405020304" pitchFamily="18" charset="0"/>
                <a:ea typeface="Calibri" panose="020F0502020204030204" pitchFamily="34" charset="0"/>
              </a:rPr>
              <a:t>. Nêu ít nhất hai nét đặc sắc của tiếng Việt được tác giả nhắc đến trong đoạn thơ.</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b="1">
                <a:latin typeface="Times New Roman" panose="02020603050405020304" pitchFamily="18" charset="0"/>
                <a:ea typeface="Calibri" panose="020F0502020204030204" pitchFamily="34" charset="0"/>
              </a:rPr>
              <a:t>Câu 3</a:t>
            </a:r>
            <a:r>
              <a:rPr lang="en-US" sz="3200">
                <a:latin typeface="Times New Roman" panose="02020603050405020304" pitchFamily="18" charset="0"/>
                <a:ea typeface="Calibri" panose="020F0502020204030204" pitchFamily="34" charset="0"/>
              </a:rPr>
              <a:t>. Chỉ ra và phân tích tác dụng của biện pháp tu từ so sánh trong đoạn thơ.</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b="1">
                <a:latin typeface="Times New Roman" panose="02020603050405020304" pitchFamily="18" charset="0"/>
                <a:ea typeface="Calibri" panose="020F0502020204030204" pitchFamily="34" charset="0"/>
              </a:rPr>
              <a:t>Câu 4</a:t>
            </a:r>
            <a:r>
              <a:rPr lang="en-US" sz="3200">
                <a:latin typeface="Times New Roman" panose="02020603050405020304" pitchFamily="18" charset="0"/>
                <a:ea typeface="Calibri" panose="020F0502020204030204" pitchFamily="34" charset="0"/>
              </a:rPr>
              <a:t>. Hãy nêu một quan điểm hoặc cách thức em có thể làm để giữ gìn sự trong sáng của tiếng Việt.</a:t>
            </a:r>
            <a:endParaRPr lang="en-US" sz="3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41830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623620" y="2429301"/>
            <a:ext cx="11225180" cy="2388359"/>
          </a:xfrm>
          <a:prstGeom prst="roundRect">
            <a:avLst>
              <a:gd name="adj" fmla="val 16667"/>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689115" y="828681"/>
            <a:ext cx="2704587" cy="742511"/>
          </a:xfrm>
          <a:prstGeom prst="rect">
            <a:avLst/>
          </a:prstGeom>
        </p:spPr>
        <p:txBody>
          <a:bodyPr wrap="none">
            <a:spAutoFit/>
          </a:bodyPr>
          <a:lstStyle/>
          <a:p>
            <a:pPr algn="just">
              <a:lnSpc>
                <a:spcPct val="150000"/>
              </a:lnSpc>
              <a:spcAft>
                <a:spcPts val="0"/>
              </a:spcAft>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ĐỀ 2:</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741528" y="2882892"/>
            <a:ext cx="10790830" cy="1481175"/>
          </a:xfrm>
          <a:prstGeom prst="rect">
            <a:avLst/>
          </a:prstGeom>
        </p:spPr>
        <p:txBody>
          <a:bodyPr wrap="square">
            <a:spAutoFit/>
          </a:bodyPr>
          <a:lstStyle/>
          <a:p>
            <a:pPr algn="just">
              <a:lnSpc>
                <a:spcPct val="150000"/>
              </a:lnSpc>
              <a:spcAft>
                <a:spcPts val="0"/>
              </a:spcAft>
            </a:pPr>
            <a:r>
              <a:rPr lang="en-US" sz="3200" b="1">
                <a:latin typeface="Times New Roman" panose="02020603050405020304" pitchFamily="18" charset="0"/>
                <a:ea typeface="Calibri" panose="020F0502020204030204" pitchFamily="34" charset="0"/>
                <a:cs typeface="Times New Roman" panose="02020603050405020304" pitchFamily="18" charset="0"/>
              </a:rPr>
              <a:t>Câu 1</a:t>
            </a:r>
            <a:r>
              <a:rPr lang="en-US" sz="3200">
                <a:latin typeface="Times New Roman" panose="02020603050405020304" pitchFamily="18" charset="0"/>
                <a:ea typeface="Calibri" panose="020F0502020204030204" pitchFamily="34" charset="0"/>
                <a:cs typeface="Times New Roman" panose="02020603050405020304" pitchFamily="18" charset="0"/>
              </a:rPr>
              <a:t>. Nội dung của đoạn thơ: Bộc lộ tình cảm yêu mến, tự hào, ngợi ca, trân trọng,…đối với tiếng Việt.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813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1583140"/>
            <a:ext cx="11225180" cy="3780430"/>
          </a:xfrm>
          <a:prstGeom prst="roundRect">
            <a:avLst>
              <a:gd name="adj" fmla="val 16667"/>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69030" y="1956120"/>
            <a:ext cx="11099806" cy="2958502"/>
          </a:xfrm>
          <a:prstGeom prst="rect">
            <a:avLst/>
          </a:prstGeom>
        </p:spPr>
        <p:txBody>
          <a:bodyPr wrap="square">
            <a:spAutoFit/>
          </a:bodyPr>
          <a:lstStyle/>
          <a:p>
            <a:pPr algn="just">
              <a:lnSpc>
                <a:spcPct val="150000"/>
              </a:lnSpc>
              <a:spcAft>
                <a:spcPts val="0"/>
              </a:spcAft>
            </a:pPr>
            <a:r>
              <a:rPr lang="en-US" sz="3200" b="1">
                <a:latin typeface="Times New Roman" panose="02020603050405020304" pitchFamily="18" charset="0"/>
                <a:ea typeface="Calibri" panose="020F0502020204030204" pitchFamily="34" charset="0"/>
              </a:rPr>
              <a:t>Câu 2</a:t>
            </a:r>
            <a:r>
              <a:rPr lang="en-US" sz="3200">
                <a:latin typeface="Times New Roman" panose="02020603050405020304" pitchFamily="18" charset="0"/>
                <a:ea typeface="Calibri" panose="020F0502020204030204" pitchFamily="34" charset="0"/>
              </a:rPr>
              <a:t>. Hai nét đặc sắc của tiếng Việt được tác giả nhắc đến trong đoạn thơ: </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latin typeface="Times New Roman" panose="02020603050405020304" pitchFamily="18" charset="0"/>
                <a:ea typeface="Calibri" panose="020F0502020204030204" pitchFamily="34" charset="0"/>
              </a:rPr>
              <a:t>        - Đặc sắc về thanh điệu;</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latin typeface="Times New Roman" panose="02020603050405020304" pitchFamily="18" charset="0"/>
                <a:ea typeface="Calibri" panose="020F0502020204030204" pitchFamily="34" charset="0"/>
              </a:rPr>
              <a:t>        - Có tính biểu cảm cao,…</a:t>
            </a:r>
            <a:endParaRPr lang="en-US" sz="32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9947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29" y="996287"/>
            <a:ext cx="11372761" cy="5125543"/>
          </a:xfrm>
          <a:prstGeom prst="roundRect">
            <a:avLst>
              <a:gd name="adj" fmla="val 16667"/>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69029" y="1296900"/>
            <a:ext cx="11225180" cy="4524315"/>
          </a:xfrm>
          <a:prstGeom prst="rect">
            <a:avLst/>
          </a:prstGeom>
        </p:spPr>
        <p:txBody>
          <a:bodyPr wrap="square">
            <a:spAutoFit/>
          </a:bodyPr>
          <a:lstStyle/>
          <a:p>
            <a:pPr algn="just">
              <a:spcAft>
                <a:spcPts val="0"/>
              </a:spcAft>
            </a:pPr>
            <a:r>
              <a:rPr lang="en-US" sz="3200" b="1">
                <a:latin typeface="Times New Roman" panose="02020603050405020304" pitchFamily="18" charset="0"/>
                <a:ea typeface="Calibri" panose="020F0502020204030204" pitchFamily="34" charset="0"/>
                <a:cs typeface="Times New Roman" panose="02020603050405020304" pitchFamily="18" charset="0"/>
              </a:rPr>
              <a:t>Câu 3</a:t>
            </a:r>
            <a:r>
              <a:rPr lang="en-US" sz="3200">
                <a:latin typeface="Times New Roman" panose="02020603050405020304" pitchFamily="18" charset="0"/>
                <a:ea typeface="Calibri" panose="020F0502020204030204" pitchFamily="34" charset="0"/>
                <a:cs typeface="Times New Roman" panose="02020603050405020304" pitchFamily="18" charset="0"/>
              </a:rPr>
              <a:t>. </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a:latin typeface="Times New Roman" panose="02020603050405020304" pitchFamily="18" charset="0"/>
                <a:ea typeface="Calibri" panose="020F0502020204030204" pitchFamily="34" charset="0"/>
                <a:cs typeface="Times New Roman" panose="02020603050405020304" pitchFamily="18" charset="0"/>
              </a:rPr>
              <a:t>*Biện pháp nghệ thuật so sánh: </a:t>
            </a:r>
            <a:r>
              <a:rPr lang="en-US" sz="3200" i="1" spc="-30">
                <a:latin typeface="Times New Roman" panose="02020603050405020304" pitchFamily="18" charset="0"/>
                <a:ea typeface="Calibri" panose="020F0502020204030204" pitchFamily="34" charset="0"/>
                <a:cs typeface="Times New Roman" panose="02020603050405020304" pitchFamily="18" charset="0"/>
              </a:rPr>
              <a:t>“Tiếng Việt” </a:t>
            </a:r>
            <a:r>
              <a:rPr lang="en-US" sz="3200" spc="-30">
                <a:latin typeface="Times New Roman" panose="02020603050405020304" pitchFamily="18" charset="0"/>
                <a:ea typeface="Calibri" panose="020F0502020204030204" pitchFamily="34" charset="0"/>
                <a:cs typeface="Times New Roman" panose="02020603050405020304" pitchFamily="18" charset="0"/>
              </a:rPr>
              <a:t>được so sánh với</a:t>
            </a:r>
            <a:r>
              <a:rPr lang="en-US" sz="3200" i="1" spc="-30">
                <a:latin typeface="Times New Roman" panose="02020603050405020304" pitchFamily="18" charset="0"/>
                <a:ea typeface="Calibri" panose="020F0502020204030204" pitchFamily="34" charset="0"/>
                <a:cs typeface="Times New Roman" panose="02020603050405020304" pitchFamily="18" charset="0"/>
              </a:rPr>
              <a:t> “đất cày”,“lụa”,“tre ngà”,“tơ”,“gió nước”.</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a:latin typeface="Times New Roman" panose="02020603050405020304" pitchFamily="18" charset="0"/>
                <a:ea typeface="Calibri" panose="020F0502020204030204" pitchFamily="34" charset="0"/>
                <a:cs typeface="Times New Roman" panose="02020603050405020304" pitchFamily="18" charset="0"/>
              </a:rPr>
              <a:t>  *Tác dụng:</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a:latin typeface="Times New Roman" panose="02020603050405020304" pitchFamily="18" charset="0"/>
                <a:ea typeface="Calibri" panose="020F0502020204030204" pitchFamily="34" charset="0"/>
                <a:cs typeface="Times New Roman" panose="02020603050405020304" pitchFamily="18" charset="0"/>
              </a:rPr>
              <a:t>        - Làm cho đoạn thơ trở nên giàu hình ảnh, sinh động, hấp dẫn.</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a:latin typeface="Times New Roman" panose="02020603050405020304" pitchFamily="18" charset="0"/>
                <a:ea typeface="Calibri" panose="020F0502020204030204" pitchFamily="34" charset="0"/>
                <a:cs typeface="Times New Roman" panose="02020603050405020304" pitchFamily="18" charset="0"/>
              </a:rPr>
              <a:t>        - Làm nổi bật vẻ đẹp của tiếng Việt: mộc mạc, chân chất, khoẻ khoắn nhưng cũng mềm mại, dịu dàng, tinh tế,…</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a:latin typeface="Times New Roman" panose="02020603050405020304" pitchFamily="18" charset="0"/>
                <a:ea typeface="Calibri" panose="020F0502020204030204" pitchFamily="34" charset="0"/>
                <a:cs typeface="Times New Roman" panose="02020603050405020304" pitchFamily="18" charset="0"/>
              </a:rPr>
              <a:t>        - Bộc lộ tình cảm yêu mến, tự hào, ngợi ca, trân trọng,…đối với tiếng Việt.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032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E618D00-0153-4F1E-A98F-9FC179148E02}"/>
              </a:ext>
            </a:extLst>
          </p:cNvPr>
          <p:cNvSpPr>
            <a:spLocks noChangeArrowheads="1"/>
          </p:cNvSpPr>
          <p:nvPr/>
        </p:nvSpPr>
        <p:spPr bwMode="auto">
          <a:xfrm>
            <a:off x="521775" y="955342"/>
            <a:ext cx="11310833" cy="5418161"/>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617310" y="1231179"/>
            <a:ext cx="11101194" cy="4401205"/>
          </a:xfrm>
          <a:prstGeom prst="rect">
            <a:avLst/>
          </a:prstGeom>
        </p:spPr>
        <p:txBody>
          <a:bodyPr wrap="square">
            <a:spAutoFit/>
          </a:bodyPr>
          <a:lstStyle/>
          <a:p>
            <a:pPr algn="just">
              <a:spcAft>
                <a:spcPts val="0"/>
              </a:spcAft>
              <a:tabLst>
                <a:tab pos="1386840" algn="l"/>
                <a:tab pos="3797935" algn="l"/>
              </a:tabLst>
            </a:pPr>
            <a:r>
              <a:rPr lang="en-US" sz="2800" b="1" dirty="0">
                <a:solidFill>
                  <a:srgbClr val="0D0D0D"/>
                </a:solidFill>
                <a:latin typeface="Times New Roman" panose="02020603050405020304" pitchFamily="18" charset="0"/>
                <a:ea typeface="Times New Roman" panose="02020603050405020304" pitchFamily="18" charset="0"/>
              </a:rPr>
              <a:t>1. </a:t>
            </a:r>
            <a:r>
              <a:rPr lang="en-US" sz="2800" b="1" dirty="0" err="1">
                <a:solidFill>
                  <a:srgbClr val="0D0D0D"/>
                </a:solidFill>
                <a:latin typeface="Times New Roman" panose="02020603050405020304" pitchFamily="18" charset="0"/>
                <a:ea typeface="Times New Roman" panose="02020603050405020304" pitchFamily="18" charset="0"/>
              </a:rPr>
              <a:t>Tác</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giả</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Lò</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Ngân</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Sủn</a:t>
            </a:r>
            <a:endParaRPr lang="en-US" sz="2800" b="1" dirty="0">
              <a:solidFill>
                <a:srgbClr val="0D0D0D"/>
              </a:solidFill>
              <a:latin typeface="Times New Roman" panose="02020603050405020304" pitchFamily="18" charset="0"/>
              <a:ea typeface="Times New Roman" panose="02020603050405020304" pitchFamily="18" charset="0"/>
            </a:endParaRPr>
          </a:p>
          <a:p>
            <a:pPr algn="just">
              <a:spcAft>
                <a:spcPts val="0"/>
              </a:spcAft>
              <a:tabLst>
                <a:tab pos="1386840" algn="l"/>
                <a:tab pos="3797935" algn="l"/>
              </a:tabLst>
            </a:pPr>
            <a:r>
              <a:rPr lang="en-US" sz="2800" b="1" dirty="0">
                <a:solidFill>
                  <a:srgbClr val="0D0D0D"/>
                </a:solidFill>
                <a:latin typeface="Times New Roman" panose="02020603050405020304" pitchFamily="18" charset="0"/>
                <a:ea typeface="Times New Roman" panose="02020603050405020304" pitchFamily="18" charset="0"/>
              </a:rPr>
              <a:t>2. </a:t>
            </a:r>
            <a:r>
              <a:rPr lang="en-US" sz="2800" b="1" dirty="0" err="1">
                <a:solidFill>
                  <a:srgbClr val="0D0D0D"/>
                </a:solidFill>
                <a:latin typeface="Times New Roman" panose="02020603050405020304" pitchFamily="18" charset="0"/>
                <a:ea typeface="Times New Roman" panose="02020603050405020304" pitchFamily="18" charset="0"/>
              </a:rPr>
              <a:t>Khái</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quát</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lại</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kiến</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thức</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văn</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bản</a:t>
            </a:r>
            <a:endParaRPr lang="en-US" sz="2800" dirty="0">
              <a:latin typeface="Times New Roman" panose="02020603050405020304" pitchFamily="18" charset="0"/>
              <a:ea typeface="Times New Roman" panose="02020603050405020304" pitchFamily="18" charset="0"/>
            </a:endParaRPr>
          </a:p>
          <a:p>
            <a:pPr algn="just">
              <a:spcAft>
                <a:spcPts val="0"/>
              </a:spcAft>
              <a:tabLst>
                <a:tab pos="1386840" algn="l"/>
                <a:tab pos="3797935" algn="l"/>
              </a:tabLst>
            </a:pPr>
            <a:r>
              <a:rPr lang="en-US" sz="2800" b="1" dirty="0">
                <a:solidFill>
                  <a:srgbClr val="0D0D0D"/>
                </a:solidFill>
                <a:latin typeface="Times New Roman" panose="02020603050405020304" pitchFamily="18" charset="0"/>
                <a:ea typeface="Times New Roman" panose="02020603050405020304" pitchFamily="18" charset="0"/>
              </a:rPr>
              <a:t>*</a:t>
            </a:r>
            <a:r>
              <a:rPr lang="en-US" sz="2800" b="1" dirty="0" err="1">
                <a:solidFill>
                  <a:srgbClr val="0D0D0D"/>
                </a:solidFill>
                <a:latin typeface="Times New Roman" panose="02020603050405020304" pitchFamily="18" charset="0"/>
                <a:ea typeface="Times New Roman" panose="02020603050405020304" pitchFamily="18" charset="0"/>
              </a:rPr>
              <a:t>Những</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nét</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đặc</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sắc</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nghệ</a:t>
            </a:r>
            <a:r>
              <a:rPr lang="en-US" sz="2800" b="1" dirty="0">
                <a:solidFill>
                  <a:srgbClr val="0D0D0D"/>
                </a:solidFill>
                <a:latin typeface="Times New Roman" panose="02020603050405020304" pitchFamily="18" charset="0"/>
                <a:ea typeface="Times New Roman" panose="02020603050405020304" pitchFamily="18" charset="0"/>
              </a:rPr>
              <a:t> </a:t>
            </a:r>
            <a:r>
              <a:rPr lang="en-US" sz="2800" b="1" dirty="0" err="1">
                <a:solidFill>
                  <a:srgbClr val="0D0D0D"/>
                </a:solidFill>
                <a:latin typeface="Times New Roman" panose="02020603050405020304" pitchFamily="18" charset="0"/>
                <a:ea typeface="Times New Roman" panose="02020603050405020304" pitchFamily="18" charset="0"/>
              </a:rPr>
              <a:t>thuật</a:t>
            </a:r>
            <a:r>
              <a:rPr lang="en-US" sz="2800" b="1" dirty="0">
                <a:solidFill>
                  <a:srgbClr val="0D0D0D"/>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lgn="just">
              <a:spcAft>
                <a:spcPts val="0"/>
              </a:spcAft>
              <a:tabLst>
                <a:tab pos="1386840" algn="l"/>
                <a:tab pos="3797935" algn="l"/>
              </a:tabLst>
            </a:pPr>
            <a:r>
              <a:rPr lang="en-US" sz="2800" dirty="0">
                <a:solidFill>
                  <a:srgbClr val="0D0D0D"/>
                </a:solidFill>
                <a:latin typeface="Times New Roman" panose="02020603050405020304" pitchFamily="18" charset="0"/>
                <a:ea typeface="Times New Roman" panose="02020603050405020304" pitchFamily="18" charset="0"/>
              </a:rPr>
              <a:t>- </a:t>
            </a:r>
            <a:r>
              <a:rPr lang="vi-VN" sz="2800" dirty="0">
                <a:latin typeface="Times New Roman" panose="02020603050405020304" pitchFamily="18" charset="0"/>
                <a:ea typeface="Calibri" panose="020F0502020204030204" pitchFamily="34" charset="0"/>
              </a:rPr>
              <a:t>Thể thơ 5 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giọng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thơ</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tâm</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tình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thiết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tha</a:t>
            </a:r>
            <a:r>
              <a:rPr lang="en-US" sz="2800" dirty="0">
                <a:latin typeface="Times New Roman" panose="02020603050405020304" pitchFamily="18" charset="0"/>
                <a:ea typeface="Calibri" panose="020F0502020204030204" pitchFamily="34" charset="0"/>
              </a:rPr>
              <a:t>, say </a:t>
            </a:r>
            <a:r>
              <a:rPr lang="en-US" sz="2800" dirty="0" err="1">
                <a:latin typeface="Times New Roman" panose="02020603050405020304" pitchFamily="18" charset="0"/>
                <a:ea typeface="Calibri" panose="020F0502020204030204" pitchFamily="34" charset="0"/>
              </a:rPr>
              <a:t>đắm</a:t>
            </a:r>
            <a:r>
              <a:rPr lang="en-US" sz="2800" dirty="0">
                <a:latin typeface="Times New Roman" panose="02020603050405020304" pitchFamily="18" charset="0"/>
                <a:ea typeface="Calibri" panose="020F0502020204030204" pitchFamily="34" charset="0"/>
              </a:rPr>
              <a:t>,</a:t>
            </a:r>
            <a:r>
              <a:rPr lang="vi-VN" sz="2800" dirty="0">
                <a:latin typeface="Times New Roman" panose="02020603050405020304" pitchFamily="18" charset="0"/>
                <a:ea typeface="Calibri" panose="020F0502020204030204" pitchFamily="34" charset="0"/>
              </a:rPr>
              <a:t> vần điệu nhạc điệu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dồi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dào</a:t>
            </a:r>
            <a:r>
              <a:rPr lang="vi-VN" sz="2800" dirty="0">
                <a:latin typeface="Times New Roman" panose="02020603050405020304" pitchFamily="18" charset="0"/>
                <a:ea typeface="Calibri" panose="020F0502020204030204" pitchFamily="34" charset="0"/>
              </a:rPr>
              <a:t>; hình tượng đẹp, trong sáng; cảm xúc dào dạt, bâng khuâng, mênh mang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các</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biện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pháp</a:t>
            </a:r>
            <a:r>
              <a:rPr lang="en-US" sz="2800" dirty="0">
                <a:latin typeface="Times New Roman" panose="02020603050405020304" pitchFamily="18" charset="0"/>
                <a:ea typeface="Calibri" panose="020F0502020204030204" pitchFamily="34" charset="0"/>
              </a:rPr>
              <a:t> so </a:t>
            </a:r>
            <a:r>
              <a:rPr lang="en-US" sz="2800" dirty="0" err="1">
                <a:latin typeface="Times New Roman" panose="02020603050405020304" pitchFamily="18" charset="0"/>
                <a:ea typeface="Calibri" panose="020F0502020204030204" pitchFamily="34" charset="0"/>
              </a:rPr>
              <a:t>sánh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điệp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ngữ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nhân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hoá</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giàu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giá</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trị</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nghệ</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thuật</a:t>
            </a:r>
            <a:r>
              <a:rPr lang="vi-VN" sz="2800" dirty="0">
                <a:latin typeface="Times New Roman" panose="02020603050405020304" pitchFamily="18" charset="0"/>
                <a:ea typeface="Calibri" panose="020F0502020204030204" pitchFamily="34" charset="0"/>
              </a:rPr>
              <a:t>.</a:t>
            </a:r>
            <a:endParaRPr lang="en-US" sz="2800" dirty="0">
              <a:latin typeface="Times New Roman" panose="02020603050405020304" pitchFamily="18" charset="0"/>
              <a:ea typeface="Times New Roman" panose="02020603050405020304" pitchFamily="18" charset="0"/>
            </a:endParaRPr>
          </a:p>
          <a:p>
            <a:pPr algn="just">
              <a:spcAft>
                <a:spcPts val="0"/>
              </a:spcAft>
              <a:tabLst>
                <a:tab pos="1386840" algn="l"/>
                <a:tab pos="3797935" algn="l"/>
              </a:tabLst>
            </a:pPr>
            <a:r>
              <a:rPr lang="en-US" sz="2800" b="1" dirty="0">
                <a:latin typeface="Times New Roman" panose="02020603050405020304" pitchFamily="18" charset="0"/>
                <a:ea typeface="Calibri" panose="020F0502020204030204" pitchFamily="34" charset="0"/>
              </a:rPr>
              <a:t>*</a:t>
            </a:r>
            <a:r>
              <a:rPr lang="en-US" sz="2800" b="1" dirty="0" err="1">
                <a:latin typeface="Times New Roman" panose="02020603050405020304" pitchFamily="18" charset="0"/>
                <a:ea typeface="Calibri" panose="020F0502020204030204" pitchFamily="34" charset="0"/>
              </a:rPr>
              <a:t>Đặc</a:t>
            </a:r>
            <a:r>
              <a:rPr lang="en-US" sz="2800" b="1" dirty="0">
                <a:latin typeface="Times New Roman" panose="02020603050405020304" pitchFamily="18" charset="0"/>
                <a:ea typeface="Calibri" panose="020F0502020204030204" pitchFamily="34" charset="0"/>
              </a:rPr>
              <a:t> </a:t>
            </a:r>
            <a:r>
              <a:rPr lang="en-US" sz="2800" b="1" dirty="0" err="1">
                <a:latin typeface="Times New Roman" panose="02020603050405020304" pitchFamily="18" charset="0"/>
                <a:ea typeface="Calibri" panose="020F0502020204030204" pitchFamily="34" charset="0"/>
              </a:rPr>
              <a:t>sắc</a:t>
            </a:r>
            <a:r>
              <a:rPr lang="en-US" sz="2800" b="1" dirty="0">
                <a:latin typeface="Times New Roman" panose="02020603050405020304" pitchFamily="18" charset="0"/>
                <a:ea typeface="Calibri" panose="020F0502020204030204" pitchFamily="34" charset="0"/>
              </a:rPr>
              <a:t> </a:t>
            </a:r>
            <a:r>
              <a:rPr lang="en-US" sz="2800" b="1" dirty="0" err="1">
                <a:latin typeface="Times New Roman" panose="02020603050405020304" pitchFamily="18" charset="0"/>
                <a:ea typeface="Calibri" panose="020F0502020204030204" pitchFamily="34" charset="0"/>
              </a:rPr>
              <a:t>nội</a:t>
            </a:r>
            <a:r>
              <a:rPr lang="en-US" sz="2800" b="1" dirty="0">
                <a:latin typeface="Times New Roman" panose="02020603050405020304" pitchFamily="18" charset="0"/>
                <a:ea typeface="Calibri" panose="020F0502020204030204" pitchFamily="34" charset="0"/>
              </a:rPr>
              <a:t> dung:</a:t>
            </a:r>
            <a:endParaRPr lang="en-US" sz="2800" dirty="0">
              <a:latin typeface="Times New Roman" panose="02020603050405020304" pitchFamily="18" charset="0"/>
              <a:ea typeface="Times New Roman" panose="02020603050405020304" pitchFamily="18" charset="0"/>
            </a:endParaRPr>
          </a:p>
          <a:p>
            <a:r>
              <a:rPr lang="en-US" sz="2800" dirty="0" err="1">
                <a:solidFill>
                  <a:srgbClr val="262626"/>
                </a:solidFill>
                <a:latin typeface="Times New Roman" panose="02020603050405020304" pitchFamily="18" charset="0"/>
                <a:ea typeface="Times New Roman" panose="02020603050405020304" pitchFamily="18" charset="0"/>
              </a:rPr>
              <a:t>Bài</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thơ</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Chiều</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biên</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giới</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đã</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khắc</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hoạ</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vẻ</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đẹp</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thiên</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nhiên</a:t>
            </a:r>
            <a:r>
              <a:rPr lang="en-US" sz="2800" dirty="0">
                <a:solidFill>
                  <a:srgbClr val="262626"/>
                </a:solidFill>
                <a:latin typeface="Times New Roman" panose="02020603050405020304" pitchFamily="18" charset="0"/>
                <a:ea typeface="Times New Roman" panose="02020603050405020304" pitchFamily="18" charset="0"/>
              </a:rPr>
              <a:t> lung </a:t>
            </a:r>
            <a:r>
              <a:rPr lang="en-US" sz="2800" dirty="0" err="1">
                <a:solidFill>
                  <a:srgbClr val="262626"/>
                </a:solidFill>
                <a:latin typeface="Times New Roman" panose="02020603050405020304" pitchFamily="18" charset="0"/>
                <a:ea typeface="Times New Roman" panose="02020603050405020304" pitchFamily="18" charset="0"/>
              </a:rPr>
              <a:t>linh</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quyến</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rũ</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của</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vùng</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miền</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núi</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biên</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cương</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tổ</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quốc</a:t>
            </a:r>
            <a:r>
              <a:rPr lang="en-US" sz="2800" dirty="0">
                <a:solidFill>
                  <a:srgbClr val="262626"/>
                </a:solidFill>
                <a:latin typeface="Times New Roman" panose="02020603050405020304" pitchFamily="18" charset="0"/>
                <a:ea typeface="Times New Roman" panose="02020603050405020304" pitchFamily="18" charset="0"/>
              </a:rPr>
              <a:t>. Qua </a:t>
            </a:r>
            <a:r>
              <a:rPr lang="en-US" sz="2800" dirty="0" err="1">
                <a:solidFill>
                  <a:srgbClr val="262626"/>
                </a:solidFill>
                <a:latin typeface="Times New Roman" panose="02020603050405020304" pitchFamily="18" charset="0"/>
                <a:ea typeface="Times New Roman" panose="02020603050405020304" pitchFamily="18" charset="0"/>
              </a:rPr>
              <a:t>đó</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thể</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hiện</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tình</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yêu</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sự</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gắn</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bó</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thiết</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tha</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với</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quê</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hương</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đất</a:t>
            </a:r>
            <a:r>
              <a:rPr lang="en-US" sz="2800" dirty="0">
                <a:solidFill>
                  <a:srgbClr val="262626"/>
                </a:solidFill>
                <a:latin typeface="Times New Roman" panose="02020603050405020304" pitchFamily="18" charset="0"/>
                <a:ea typeface="Times New Roman" panose="02020603050405020304" pitchFamily="18" charset="0"/>
              </a:rPr>
              <a:t> </a:t>
            </a:r>
            <a:r>
              <a:rPr lang="en-US" sz="2800" dirty="0" err="1">
                <a:solidFill>
                  <a:srgbClr val="262626"/>
                </a:solidFill>
                <a:latin typeface="Times New Roman" panose="02020603050405020304" pitchFamily="18" charset="0"/>
                <a:ea typeface="Times New Roman" panose="02020603050405020304" pitchFamily="18" charset="0"/>
              </a:rPr>
              <a:t>nước</a:t>
            </a:r>
            <a:r>
              <a:rPr lang="en-US" sz="2800" dirty="0">
                <a:solidFill>
                  <a:srgbClr val="262626"/>
                </a:solidFill>
                <a:latin typeface="Times New Roman" panose="02020603050405020304" pitchFamily="18" charset="0"/>
                <a:ea typeface="Times New Roman" panose="02020603050405020304" pitchFamily="18" charset="0"/>
              </a:rPr>
              <a:t>.</a:t>
            </a:r>
            <a:endParaRPr lang="en-US" sz="2800" dirty="0"/>
          </a:p>
        </p:txBody>
      </p:sp>
    </p:spTree>
    <p:extLst>
      <p:ext uri="{BB962C8B-B14F-4D97-AF65-F5344CB8AC3E}">
        <p14:creationId xmlns:p14="http://schemas.microsoft.com/office/powerpoint/2010/main" val="143393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1501254"/>
            <a:ext cx="11225180" cy="4620576"/>
          </a:xfrm>
          <a:prstGeom prst="roundRect">
            <a:avLst>
              <a:gd name="adj" fmla="val 16667"/>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69030" y="2072143"/>
            <a:ext cx="11127101" cy="3539430"/>
          </a:xfrm>
          <a:prstGeom prst="rect">
            <a:avLst/>
          </a:prstGeom>
        </p:spPr>
        <p:txBody>
          <a:bodyPr wrap="square">
            <a:spAutoFit/>
          </a:bodyPr>
          <a:lstStyle/>
          <a:p>
            <a:pPr algn="just">
              <a:spcAft>
                <a:spcPts val="0"/>
              </a:spcAft>
            </a:pPr>
            <a:r>
              <a:rPr lang="en-US" sz="3200" b="1">
                <a:latin typeface="Times New Roman" panose="02020603050405020304" pitchFamily="18" charset="0"/>
                <a:ea typeface="Calibri" panose="020F0502020204030204" pitchFamily="34" charset="0"/>
              </a:rPr>
              <a:t>Câu 4</a:t>
            </a:r>
            <a:r>
              <a:rPr lang="en-US" sz="3200">
                <a:latin typeface="Times New Roman" panose="02020603050405020304" pitchFamily="18" charset="0"/>
                <a:ea typeface="Calibri" panose="020F0502020204030204" pitchFamily="34" charset="0"/>
              </a:rPr>
              <a:t>. Học sinh tự do chọn lựa cách thức hợp lí, thuyết phục để giữ gìn sự trong sáng của tiếng Việt như: </a:t>
            </a:r>
            <a:endParaRPr lang="en-US" sz="3200">
              <a:latin typeface="Times New Roman" panose="02020603050405020304" pitchFamily="18" charset="0"/>
              <a:ea typeface="Times New Roman" panose="02020603050405020304" pitchFamily="18" charset="0"/>
            </a:endParaRPr>
          </a:p>
          <a:p>
            <a:pPr algn="just">
              <a:spcAft>
                <a:spcPts val="0"/>
              </a:spcAft>
            </a:pPr>
            <a:r>
              <a:rPr lang="en-US" sz="3200">
                <a:latin typeface="Times New Roman" panose="02020603050405020304" pitchFamily="18" charset="0"/>
                <a:ea typeface="Calibri" panose="020F0502020204030204" pitchFamily="34" charset="0"/>
              </a:rPr>
              <a:t>        -</a:t>
            </a:r>
            <a:r>
              <a:rPr lang="en-US" sz="3200">
                <a:solidFill>
                  <a:srgbClr val="000000"/>
                </a:solidFill>
                <a:latin typeface="Times New Roman" panose="02020603050405020304" pitchFamily="18" charset="0"/>
                <a:ea typeface="Calibri" panose="020F0502020204030204" pitchFamily="34" charset="0"/>
              </a:rPr>
              <a:t> Thể hiện ở chuẩn mực và việc tuân thủ đúng chuẩn mực của tiếng Việt.</a:t>
            </a:r>
            <a:endParaRPr lang="en-US" sz="3200">
              <a:latin typeface="Times New Roman" panose="02020603050405020304" pitchFamily="18" charset="0"/>
              <a:ea typeface="Times New Roman" panose="02020603050405020304" pitchFamily="18" charset="0"/>
            </a:endParaRPr>
          </a:p>
          <a:p>
            <a:pPr algn="just">
              <a:spcAft>
                <a:spcPts val="0"/>
              </a:spcAft>
            </a:pPr>
            <a:r>
              <a:rPr lang="en-US" sz="3200">
                <a:solidFill>
                  <a:srgbClr val="000000"/>
                </a:solidFill>
                <a:latin typeface="Times New Roman" panose="02020603050405020304" pitchFamily="18" charset="0"/>
                <a:ea typeface="Calibri" panose="020F0502020204030204" pitchFamily="34" charset="0"/>
              </a:rPr>
              <a:t>        - Không lạm dụng tiếng nước ngoài.</a:t>
            </a:r>
            <a:endParaRPr lang="en-US" sz="3200">
              <a:latin typeface="Times New Roman" panose="02020603050405020304" pitchFamily="18" charset="0"/>
              <a:ea typeface="Times New Roman" panose="02020603050405020304" pitchFamily="18" charset="0"/>
            </a:endParaRPr>
          </a:p>
          <a:p>
            <a:pPr algn="just">
              <a:spcAft>
                <a:spcPts val="0"/>
              </a:spcAft>
            </a:pPr>
            <a:r>
              <a:rPr lang="en-US" sz="3200">
                <a:latin typeface="Times New Roman" panose="02020603050405020304" pitchFamily="18" charset="0"/>
                <a:ea typeface="Calibri" panose="020F0502020204030204" pitchFamily="34" charset="0"/>
              </a:rPr>
              <a:t> </a:t>
            </a:r>
            <a:r>
              <a:rPr lang="en-US" sz="3200">
                <a:solidFill>
                  <a:srgbClr val="000000"/>
                </a:solidFill>
                <a:latin typeface="Times New Roman" panose="02020603050405020304" pitchFamily="18" charset="0"/>
                <a:ea typeface="Calibri" panose="020F0502020204030204" pitchFamily="34" charset="0"/>
              </a:rPr>
              <a:t>      - Tránh nói thô tục, bất lịch sự sẽ làm mất đi vẻ trong sáng của tiếng Việt, phải có tính lịch sự, văn hoá.</a:t>
            </a:r>
            <a:endParaRPr lang="en-US" sz="3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1516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0B17B26B-E4E8-4D13-A0E2-42AB07FF760F}"/>
              </a:ext>
            </a:extLst>
          </p:cNvPr>
          <p:cNvSpPr>
            <a:spLocks noChangeArrowheads="1"/>
          </p:cNvSpPr>
          <p:nvPr/>
        </p:nvSpPr>
        <p:spPr bwMode="auto">
          <a:xfrm>
            <a:off x="569030" y="2210937"/>
            <a:ext cx="11225180" cy="3480180"/>
          </a:xfrm>
          <a:prstGeom prst="roundRect">
            <a:avLst>
              <a:gd name="adj" fmla="val 16667"/>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69030" y="2690336"/>
            <a:ext cx="11086158" cy="2219838"/>
          </a:xfrm>
          <a:prstGeom prst="rect">
            <a:avLst/>
          </a:prstGeom>
        </p:spPr>
        <p:txBody>
          <a:bodyPr wrap="square">
            <a:spAutoFit/>
          </a:bodyPr>
          <a:lstStyle/>
          <a:p>
            <a:pPr algn="just">
              <a:lnSpc>
                <a:spcPct val="150000"/>
              </a:lnSpc>
              <a:spcAft>
                <a:spcPts val="0"/>
              </a:spcAft>
              <a:tabLst>
                <a:tab pos="152400" algn="l"/>
              </a:tabLst>
            </a:pPr>
            <a:r>
              <a:rPr lang="de-DE" sz="3200">
                <a:solidFill>
                  <a:srgbClr val="0D0D0D"/>
                </a:solidFill>
                <a:latin typeface="Times New Roman" panose="02020603050405020304" pitchFamily="18" charset="0"/>
                <a:ea typeface="Times New Roman" panose="02020603050405020304" pitchFamily="18" charset="0"/>
              </a:rPr>
              <a:t>- Hoàn thiện các nội dung của buổi học;</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tabLst>
                <a:tab pos="152400" algn="l"/>
              </a:tabLst>
            </a:pPr>
            <a:r>
              <a:rPr lang="de-DE" sz="3200">
                <a:solidFill>
                  <a:srgbClr val="0D0D0D"/>
                </a:solidFill>
                <a:latin typeface="Times New Roman" panose="02020603050405020304" pitchFamily="18" charset="0"/>
                <a:ea typeface="Times New Roman" panose="02020603050405020304" pitchFamily="18" charset="0"/>
              </a:rPr>
              <a:t>- Chuẩn bị Thực hành tiếng Việt: </a:t>
            </a:r>
            <a:r>
              <a:rPr lang="en-US" sz="3200" i="1">
                <a:latin typeface="Times New Roman" panose="02020603050405020304" pitchFamily="18" charset="0"/>
                <a:ea typeface="Calibri" panose="020F0502020204030204" pitchFamily="34" charset="0"/>
              </a:rPr>
              <a:t>Ngữ cảnh và nghĩa của từ trong ngữ cảnh; biện pháp tu từ; dấu ngoặc đơn và dấu ngoặc kép.</a:t>
            </a:r>
            <a:endParaRPr lang="en-US" sz="3200">
              <a:effectLst/>
              <a:latin typeface="Times New Roman" panose="02020603050405020304" pitchFamily="18" charset="0"/>
              <a:ea typeface="Times New Roman" panose="02020603050405020304" pitchFamily="18" charset="0"/>
            </a:endParaRPr>
          </a:p>
        </p:txBody>
      </p:sp>
      <p:sp>
        <p:nvSpPr>
          <p:cNvPr id="4" name="Rectangle 3"/>
          <p:cNvSpPr/>
          <p:nvPr/>
        </p:nvSpPr>
        <p:spPr>
          <a:xfrm>
            <a:off x="3866654" y="893905"/>
            <a:ext cx="4490909" cy="584775"/>
          </a:xfrm>
          <a:prstGeom prst="rect">
            <a:avLst/>
          </a:prstGeom>
        </p:spPr>
        <p:txBody>
          <a:bodyPr wrap="none">
            <a:spAutoFit/>
          </a:bodyPr>
          <a:lstStyle/>
          <a:p>
            <a:pPr algn="ctr">
              <a:spcAft>
                <a:spcPts val="0"/>
              </a:spcAft>
              <a:tabLst>
                <a:tab pos="152400" algn="l"/>
              </a:tabLst>
            </a:pPr>
            <a:r>
              <a:rPr lang="de-DE" sz="3200" b="1">
                <a:solidFill>
                  <a:srgbClr val="FF0000"/>
                </a:solidFill>
                <a:latin typeface="Times New Roman" panose="02020603050405020304" pitchFamily="18" charset="0"/>
                <a:ea typeface="Times New Roman" panose="02020603050405020304" pitchFamily="18" charset="0"/>
              </a:rPr>
              <a:t>HƯỚNG DẪN TỰ HỌC</a:t>
            </a:r>
            <a:endParaRPr lang="en-US" sz="32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0896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472801" y="3626128"/>
            <a:ext cx="11209682" cy="2764131"/>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4" name="Rectangle 3"/>
          <p:cNvSpPr/>
          <p:nvPr/>
        </p:nvSpPr>
        <p:spPr>
          <a:xfrm>
            <a:off x="0" y="1362918"/>
            <a:ext cx="8025231" cy="523220"/>
          </a:xfrm>
          <a:prstGeom prst="rect">
            <a:avLst/>
          </a:prstGeom>
        </p:spPr>
        <p:txBody>
          <a:bodyPr wrap="square">
            <a:spAutoFit/>
          </a:bodyPr>
          <a:lstStyle/>
          <a:p>
            <a:pPr marL="342900" lvl="0" indent="-342900" algn="ctr">
              <a:spcAft>
                <a:spcPts val="0"/>
              </a:spcAft>
              <a:buFont typeface="+mj-lt"/>
              <a:buAutoNum type="alphaUcPeriod"/>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LUYỆN TẬP NGỮ LIỆU TRONG SGK</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5604867" y="2144820"/>
            <a:ext cx="1410964" cy="523220"/>
          </a:xfrm>
          <a:prstGeom prst="rect">
            <a:avLst/>
          </a:prstGeom>
        </p:spPr>
        <p:txBody>
          <a:bodyPr wrap="none">
            <a:spAutoFit/>
          </a:bodyPr>
          <a:lstStyle/>
          <a:p>
            <a:pPr algn="ct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BÀI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4692006" y="614358"/>
            <a:ext cx="2771271"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II. LUYỆN TẬP </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Rectangle 6"/>
          <p:cNvSpPr/>
          <p:nvPr/>
        </p:nvSpPr>
        <p:spPr>
          <a:xfrm>
            <a:off x="602802" y="3884808"/>
            <a:ext cx="10949680" cy="2246769"/>
          </a:xfrm>
          <a:prstGeom prst="rect">
            <a:avLst/>
          </a:prstGeom>
        </p:spPr>
        <p:txBody>
          <a:bodyPr wrap="square">
            <a:spAutoFit/>
          </a:bodyPr>
          <a:lstStyle/>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Vẻ</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Chiều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biên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Chiều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biên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3.</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Tìm trong bài thơ một từ đồng nghĩa với từ </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biên cương</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4.</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ectangle 7"/>
          <p:cNvSpPr/>
          <p:nvPr/>
        </p:nvSpPr>
        <p:spPr>
          <a:xfrm>
            <a:off x="728525" y="2771899"/>
            <a:ext cx="9425409" cy="523220"/>
          </a:xfrm>
          <a:prstGeom prst="rect">
            <a:avLst/>
          </a:prstGeom>
        </p:spPr>
        <p:txBody>
          <a:bodyPr wrap="square">
            <a:spAutoFit/>
          </a:bodyPr>
          <a:lstStyle/>
          <a:p>
            <a:pPr indent="457200" algn="just">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 kĩ bài thơ </a:t>
            </a:r>
            <a:r>
              <a:rPr lang="en-US" sz="2800" b="1"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Chiều biên giới</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và trả lời câu hỏi: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8008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arn(inVertical)">
                                      <p:cBhvr>
                                        <p:cTn id="27" dur="500"/>
                                        <p:tgtEl>
                                          <p:spTgt spid="3"/>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arn(inVertical)">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01" descr="card5"/>
          <p:cNvPicPr>
            <a:picLocks noChangeAspect="1" noChangeArrowheads="1"/>
          </p:cNvPicPr>
          <p:nvPr/>
        </p:nvPicPr>
        <p:blipFill>
          <a:blip r:embed="rId2"/>
          <a:srcRect/>
          <a:stretch>
            <a:fillRect/>
          </a:stretch>
        </p:blipFill>
        <p:spPr bwMode="auto">
          <a:xfrm>
            <a:off x="-313899" y="-191069"/>
            <a:ext cx="13101851" cy="7465326"/>
          </a:xfrm>
          <a:prstGeom prst="rect">
            <a:avLst/>
          </a:prstGeom>
          <a:noFill/>
          <a:ln w="9525">
            <a:noFill/>
            <a:miter lim="800000"/>
            <a:headEnd/>
            <a:tailEnd/>
          </a:ln>
        </p:spPr>
      </p:pic>
      <p:sp>
        <p:nvSpPr>
          <p:cNvPr id="4" name="Rectangle 3"/>
          <p:cNvSpPr/>
          <p:nvPr/>
        </p:nvSpPr>
        <p:spPr>
          <a:xfrm>
            <a:off x="4904935" y="96837"/>
            <a:ext cx="3352800" cy="1307537"/>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Gợi ý trả lời</a:t>
            </a:r>
            <a:b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358725" y="1595163"/>
            <a:ext cx="11387797" cy="3892861"/>
          </a:xfrm>
          <a:prstGeom prst="rect">
            <a:avLst/>
          </a:prstGeom>
        </p:spPr>
        <p:txBody>
          <a:bodyPr wrap="square">
            <a:spAutoFit/>
          </a:bodyPr>
          <a:lstStyle/>
          <a:p>
            <a:pPr algn="just">
              <a:lnSpc>
                <a:spcPct val="150000"/>
              </a:lnSpc>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Chiều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biên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chồi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non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cỏ</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biếc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hoa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đào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núi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lượn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bậc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thang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mây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Chiều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biên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ngắt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nhịp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2/3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3/2.</a:t>
            </a:r>
          </a:p>
          <a:p>
            <a:pPr algn="just">
              <a:lnSpc>
                <a:spcPct val="150000"/>
              </a:lnSpc>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3.</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Từ đồng nghĩa với từ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biên cương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là từ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biên giới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4.</a:t>
            </a:r>
            <a:r>
              <a:rPr lang="en-US"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Say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mê</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hào</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hứng</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dạt</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dào</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sắc</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nơi</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biên</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4217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 name="Rectangle 3"/>
          <p:cNvSpPr/>
          <p:nvPr/>
        </p:nvSpPr>
        <p:spPr>
          <a:xfrm>
            <a:off x="717452" y="697225"/>
            <a:ext cx="8570936" cy="523220"/>
          </a:xfrm>
          <a:prstGeom prst="rect">
            <a:avLst/>
          </a:prstGeom>
        </p:spPr>
        <p:txBody>
          <a:bodyPr wrap="none">
            <a:spAutoFit/>
          </a:bodyPr>
          <a:lstStyle/>
          <a:p>
            <a:pPr algn="ct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 LUYỆN TẬP ĐỌC HIỂU NGỮ LIỆU NGOÀI SGK</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914400" y="1232099"/>
            <a:ext cx="10775853" cy="830997"/>
          </a:xfrm>
          <a:prstGeom prst="rect">
            <a:avLst/>
          </a:prstGeom>
        </p:spPr>
        <p:txBody>
          <a:bodyPr wrap="square">
            <a:spAutoFit/>
          </a:bodyPr>
          <a:lstStyle/>
          <a:p>
            <a:pPr algn="ctr">
              <a:spcAft>
                <a:spcPts val="0"/>
              </a:spcAft>
            </a:pPr>
            <a:r>
              <a:rPr lang="en-US" sz="24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SỐ 1</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indent="457200">
              <a:spcAft>
                <a:spcPts val="0"/>
              </a:spcAft>
            </a:pPr>
            <a:r>
              <a:rPr lang="en-US" sz="24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 văn bản sau và trả lời các câu hỏi: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4346917" y="2100444"/>
            <a:ext cx="5444197" cy="4524315"/>
          </a:xfrm>
          <a:prstGeom prst="rect">
            <a:avLst/>
          </a:prstGeom>
        </p:spPr>
        <p:txBody>
          <a:bodyPr wrap="square">
            <a:spAutoFit/>
          </a:bodyPr>
          <a:lstStyle/>
          <a:p>
            <a:pPr>
              <a:spcAft>
                <a:spcPts val="0"/>
              </a:spcAft>
            </a:pPr>
            <a:r>
              <a:rPr lang="vi-VN" sz="2000" b="1">
                <a:latin typeface="Times New Roman" panose="02020603050405020304" pitchFamily="18" charset="0"/>
                <a:ea typeface="Times New Roman" panose="02020603050405020304" pitchFamily="18" charset="0"/>
                <a:cs typeface="Times New Roman" panose="02020603050405020304" pitchFamily="18" charset="0"/>
              </a:rPr>
              <a:t>Khóc giữa chiêm bao</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000">
                <a:latin typeface="Times New Roman" panose="02020603050405020304" pitchFamily="18" charset="0"/>
                <a:ea typeface="Times New Roman" panose="02020603050405020304" pitchFamily="18" charset="0"/>
                <a:cs typeface="Times New Roman" panose="02020603050405020304" pitchFamily="18" charset="0"/>
              </a:rPr>
              <a:t>                           </a:t>
            </a:r>
            <a:r>
              <a:rPr lang="vi-VN" sz="2000">
                <a:latin typeface="Times New Roman" panose="02020603050405020304" pitchFamily="18" charset="0"/>
                <a:ea typeface="Times New Roman" panose="02020603050405020304" pitchFamily="18" charset="0"/>
                <a:cs typeface="Times New Roman" panose="02020603050405020304" pitchFamily="18" charset="0"/>
              </a:rPr>
              <a:t>Vương Trọng</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i="1">
                <a:latin typeface="Times New Roman" panose="02020603050405020304" pitchFamily="18" charset="0"/>
                <a:ea typeface="Times New Roman" panose="02020603050405020304" pitchFamily="18" charset="0"/>
                <a:cs typeface="Times New Roman" panose="02020603050405020304" pitchFamily="18" charset="0"/>
              </a:rPr>
              <a:t>Đã có lần con khóc giữa chiêm bao </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i="1">
                <a:latin typeface="Times New Roman" panose="02020603050405020304" pitchFamily="18" charset="0"/>
                <a:ea typeface="Times New Roman" panose="02020603050405020304" pitchFamily="18" charset="0"/>
                <a:cs typeface="Times New Roman" panose="02020603050405020304" pitchFamily="18" charset="0"/>
              </a:rPr>
              <a:t>Khi hình mẹ hiện về năm khốn khó </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i="1">
                <a:latin typeface="Times New Roman" panose="02020603050405020304" pitchFamily="18" charset="0"/>
                <a:ea typeface="Times New Roman" panose="02020603050405020304" pitchFamily="18" charset="0"/>
                <a:cs typeface="Times New Roman" panose="02020603050405020304" pitchFamily="18" charset="0"/>
              </a:rPr>
              <a:t>Đồng sau lụt, bờ đê sụt lở </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i="1">
                <a:latin typeface="Times New Roman" panose="02020603050405020304" pitchFamily="18" charset="0"/>
                <a:ea typeface="Times New Roman" panose="02020603050405020304" pitchFamily="18" charset="0"/>
                <a:cs typeface="Times New Roman" panose="02020603050405020304" pitchFamily="18" charset="0"/>
              </a:rPr>
              <a:t>Mẹ gánh gồng xộc xệch hoàng hôn. </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i="1">
                <a:latin typeface="Times New Roman" panose="02020603050405020304" pitchFamily="18" charset="0"/>
                <a:ea typeface="Times New Roman" panose="02020603050405020304" pitchFamily="18" charset="0"/>
                <a:cs typeface="Times New Roman" panose="02020603050405020304" pitchFamily="18" charset="0"/>
              </a:rPr>
              <a:t>Anh em con chịu đói suốt ngày tròn </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i="1">
                <a:latin typeface="Times New Roman" panose="02020603050405020304" pitchFamily="18" charset="0"/>
                <a:ea typeface="Times New Roman" panose="02020603050405020304" pitchFamily="18" charset="0"/>
                <a:cs typeface="Times New Roman" panose="02020603050405020304" pitchFamily="18" charset="0"/>
              </a:rPr>
              <a:t>Trong chạng vạng ngồi co ro bậu cửa </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i="1">
                <a:latin typeface="Times New Roman" panose="02020603050405020304" pitchFamily="18" charset="0"/>
                <a:ea typeface="Times New Roman" panose="02020603050405020304" pitchFamily="18" charset="0"/>
                <a:cs typeface="Times New Roman" panose="02020603050405020304" pitchFamily="18" charset="0"/>
              </a:rPr>
              <a:t>Có gì nấu đâu mà nhóm lửa </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i="1">
                <a:latin typeface="Times New Roman" panose="02020603050405020304" pitchFamily="18" charset="0"/>
                <a:ea typeface="Times New Roman" panose="02020603050405020304" pitchFamily="18" charset="0"/>
                <a:cs typeface="Times New Roman" panose="02020603050405020304" pitchFamily="18" charset="0"/>
              </a:rPr>
              <a:t>Ngô hay khoai còn ở phía mẹ về… </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i="1">
                <a:latin typeface="Times New Roman" panose="02020603050405020304" pitchFamily="18" charset="0"/>
                <a:ea typeface="Times New Roman" panose="02020603050405020304" pitchFamily="18" charset="0"/>
                <a:cs typeface="Times New Roman" panose="02020603050405020304" pitchFamily="18" charset="0"/>
              </a:rPr>
              <a:t>Chiêm bao tan nước mắt dầm dề </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i="1">
                <a:latin typeface="Times New Roman" panose="02020603050405020304" pitchFamily="18" charset="0"/>
                <a:ea typeface="Times New Roman" panose="02020603050405020304" pitchFamily="18" charset="0"/>
                <a:cs typeface="Times New Roman" panose="02020603050405020304" pitchFamily="18" charset="0"/>
              </a:rPr>
              <a:t>Con gọi mẹ một mình trong đêm vắng </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i="1">
                <a:latin typeface="Times New Roman" panose="02020603050405020304" pitchFamily="18" charset="0"/>
                <a:ea typeface="Times New Roman" panose="02020603050405020304" pitchFamily="18" charset="0"/>
                <a:cs typeface="Times New Roman" panose="02020603050405020304" pitchFamily="18" charset="0"/>
              </a:rPr>
              <a:t>Dù tiếng lòng con chẳng thể nào vang vọng </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i="1">
                <a:latin typeface="Times New Roman" panose="02020603050405020304" pitchFamily="18" charset="0"/>
                <a:ea typeface="Times New Roman" panose="02020603050405020304" pitchFamily="18" charset="0"/>
                <a:cs typeface="Times New Roman" panose="02020603050405020304" pitchFamily="18" charset="0"/>
              </a:rPr>
              <a:t>Tới vuông đất mẹ nằm lưng núi quê hương</a:t>
            </a:r>
            <a:r>
              <a:rPr lang="vi-VN" sz="2800" i="1">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697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id="{3043BEF8-2AD7-4E06-85EC-AAEBEF6C1984}"/>
              </a:ext>
            </a:extLst>
          </p:cNvPr>
          <p:cNvSpPr>
            <a:spLocks noChangeArrowheads="1"/>
          </p:cNvSpPr>
          <p:nvPr/>
        </p:nvSpPr>
        <p:spPr bwMode="auto">
          <a:xfrm>
            <a:off x="478300" y="1083212"/>
            <a:ext cx="11427020" cy="5148776"/>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4" name="Rectangle 3"/>
          <p:cNvSpPr/>
          <p:nvPr/>
        </p:nvSpPr>
        <p:spPr>
          <a:xfrm>
            <a:off x="716816" y="1445681"/>
            <a:ext cx="11188504" cy="4539191"/>
          </a:xfrm>
          <a:prstGeom prst="rect">
            <a:avLst/>
          </a:prstGeom>
        </p:spPr>
        <p:txBody>
          <a:bodyPr wrap="square">
            <a:spAutoFit/>
          </a:bodyPr>
          <a:lstStyle/>
          <a:p>
            <a:pPr algn="just">
              <a:lnSpc>
                <a:spcPct val="150000"/>
              </a:lnSpc>
              <a:spcAft>
                <a:spcPts val="0"/>
              </a:spcAft>
            </a:pPr>
            <a:r>
              <a:rPr lang="vi-VN" sz="2800" b="1">
                <a:latin typeface="Times New Roman" panose="02020603050405020304" pitchFamily="18" charset="0"/>
                <a:ea typeface="Times New Roman" panose="02020603050405020304" pitchFamily="18" charset="0"/>
                <a:cs typeface="Times New Roman" panose="02020603050405020304" pitchFamily="18" charset="0"/>
              </a:rPr>
              <a:t>Câu 1. </a:t>
            </a:r>
            <a:r>
              <a:rPr lang="vi-VN" sz="2800">
                <a:latin typeface="Times New Roman" panose="02020603050405020304" pitchFamily="18" charset="0"/>
                <a:ea typeface="Times New Roman" panose="02020603050405020304" pitchFamily="18" charset="0"/>
                <a:cs typeface="Times New Roman" panose="02020603050405020304" pitchFamily="18" charset="0"/>
              </a:rPr>
              <a:t>Tìm những từ ngữ khắc hoạ </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r>
              <a:rPr lang="vi-VN" sz="2800">
                <a:latin typeface="Times New Roman" panose="02020603050405020304" pitchFamily="18" charset="0"/>
                <a:ea typeface="Times New Roman" panose="02020603050405020304" pitchFamily="18" charset="0"/>
                <a:cs typeface="Times New Roman" panose="02020603050405020304" pitchFamily="18" charset="0"/>
              </a:rPr>
              <a:t>năm khốn khó</a:t>
            </a:r>
            <a:r>
              <a:rPr lang="en-US" sz="2800">
                <a:latin typeface="Times New Roman" panose="02020603050405020304" pitchFamily="18" charset="0"/>
                <a:ea typeface="Times New Roman" panose="02020603050405020304" pitchFamily="18" charset="0"/>
                <a:cs typeface="Times New Roman" panose="02020603050405020304" pitchFamily="18" charset="0"/>
              </a:rPr>
              <a:t>” và hình ảnh người mẹ.</a:t>
            </a:r>
          </a:p>
          <a:p>
            <a:pPr algn="just">
              <a:lnSpc>
                <a:spcPct val="150000"/>
              </a:lnSpc>
              <a:spcAft>
                <a:spcPts val="0"/>
              </a:spcAft>
            </a:pPr>
            <a:r>
              <a:rPr lang="vi-VN" sz="2800" b="1">
                <a:latin typeface="Times New Roman" panose="02020603050405020304" pitchFamily="18" charset="0"/>
                <a:ea typeface="Times New Roman" panose="02020603050405020304" pitchFamily="18" charset="0"/>
                <a:cs typeface="Times New Roman" panose="02020603050405020304" pitchFamily="18" charset="0"/>
              </a:rPr>
              <a:t>Câu 2. </a:t>
            </a:r>
            <a:r>
              <a:rPr lang="vi-VN" sz="2800">
                <a:latin typeface="Times New Roman" panose="02020603050405020304" pitchFamily="18" charset="0"/>
                <a:ea typeface="Times New Roman" panose="02020603050405020304" pitchFamily="18" charset="0"/>
                <a:cs typeface="Times New Roman" panose="02020603050405020304" pitchFamily="18" charset="0"/>
              </a:rPr>
              <a:t>Chỉ ra và nêu tác dụng 01 biện pháp tu từ trong 2 dòng thơ sau: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i="1">
                <a:latin typeface="Times New Roman" panose="02020603050405020304" pitchFamily="18" charset="0"/>
                <a:ea typeface="Times New Roman" panose="02020603050405020304" pitchFamily="18" charset="0"/>
                <a:cs typeface="Times New Roman" panose="02020603050405020304" pitchFamily="18" charset="0"/>
              </a:rPr>
              <a:t>Dù tiếng lòng con chẳng thể nào vang vọng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i="1">
                <a:latin typeface="Times New Roman" panose="02020603050405020304" pitchFamily="18" charset="0"/>
                <a:ea typeface="Times New Roman" panose="02020603050405020304" pitchFamily="18" charset="0"/>
                <a:cs typeface="Times New Roman" panose="02020603050405020304" pitchFamily="18" charset="0"/>
              </a:rPr>
              <a:t>Tới vuông đất mẹ nằm lưng núi quê hương.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b="1">
                <a:latin typeface="Times New Roman" panose="02020603050405020304" pitchFamily="18" charset="0"/>
                <a:ea typeface="Times New Roman" panose="02020603050405020304" pitchFamily="18" charset="0"/>
                <a:cs typeface="Times New Roman" panose="02020603050405020304" pitchFamily="18" charset="0"/>
              </a:rPr>
              <a:t>Câu 3.</a:t>
            </a:r>
            <a:r>
              <a:rPr lang="vi-VN" sz="2800">
                <a:latin typeface="Times New Roman" panose="02020603050405020304" pitchFamily="18" charset="0"/>
                <a:ea typeface="Times New Roman" panose="02020603050405020304" pitchFamily="18" charset="0"/>
                <a:cs typeface="Times New Roman" panose="02020603050405020304" pitchFamily="18" charset="0"/>
              </a:rPr>
              <a:t> Em hiểu như thế nào về câu thơ: </a:t>
            </a:r>
            <a:r>
              <a:rPr lang="vi-VN" sz="2800" i="1">
                <a:latin typeface="Times New Roman" panose="02020603050405020304" pitchFamily="18" charset="0"/>
                <a:ea typeface="Times New Roman" panose="02020603050405020304" pitchFamily="18" charset="0"/>
                <a:cs typeface="Times New Roman" panose="02020603050405020304" pitchFamily="18" charset="0"/>
              </a:rPr>
              <a:t>Mẹ gánh gồng xộc xệch hoàng hôn</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r>
              <a:rPr lang="vi-VN" sz="280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b="1">
                <a:latin typeface="Times New Roman" panose="02020603050405020304" pitchFamily="18" charset="0"/>
                <a:ea typeface="Times New Roman" panose="02020603050405020304" pitchFamily="18" charset="0"/>
                <a:cs typeface="Times New Roman" panose="02020603050405020304" pitchFamily="18" charset="0"/>
              </a:rPr>
              <a:t>Câu 4.</a:t>
            </a:r>
            <a:r>
              <a:rPr lang="vi-VN" sz="2800">
                <a:latin typeface="Times New Roman" panose="02020603050405020304" pitchFamily="18" charset="0"/>
                <a:ea typeface="Times New Roman" panose="02020603050405020304" pitchFamily="18" charset="0"/>
                <a:cs typeface="Times New Roman" panose="02020603050405020304" pitchFamily="18" charset="0"/>
              </a:rPr>
              <a:t> Điều </a:t>
            </a:r>
            <a:r>
              <a:rPr lang="en-US" sz="2800">
                <a:latin typeface="Times New Roman" panose="02020603050405020304" pitchFamily="18" charset="0"/>
                <a:ea typeface="Times New Roman" panose="02020603050405020304" pitchFamily="18" charset="0"/>
                <a:cs typeface="Times New Roman" panose="02020603050405020304" pitchFamily="18" charset="0"/>
              </a:rPr>
              <a:t>gì </a:t>
            </a:r>
            <a:r>
              <a:rPr lang="vi-VN" sz="2800">
                <a:latin typeface="Times New Roman" panose="02020603050405020304" pitchFamily="18" charset="0"/>
                <a:ea typeface="Times New Roman" panose="02020603050405020304" pitchFamily="18" charset="0"/>
                <a:cs typeface="Times New Roman" panose="02020603050405020304" pitchFamily="18" charset="0"/>
              </a:rPr>
              <a:t>gây cho em </a:t>
            </a:r>
            <a:r>
              <a:rPr lang="en-US" sz="2800">
                <a:latin typeface="Times New Roman" panose="02020603050405020304" pitchFamily="18" charset="0"/>
                <a:ea typeface="Times New Roman" panose="02020603050405020304" pitchFamily="18" charset="0"/>
                <a:cs typeface="Times New Roman" panose="02020603050405020304" pitchFamily="18" charset="0"/>
              </a:rPr>
              <a:t>nỗi ám ảnh, </a:t>
            </a:r>
            <a:r>
              <a:rPr lang="vi-VN" sz="2800">
                <a:latin typeface="Times New Roman" panose="02020603050405020304" pitchFamily="18" charset="0"/>
                <a:ea typeface="Times New Roman" panose="02020603050405020304" pitchFamily="18" charset="0"/>
                <a:cs typeface="Times New Roman" panose="02020603050405020304" pitchFamily="18" charset="0"/>
              </a:rPr>
              <a:t>xúc động nhất khi đọc đoạn thơ? Lí giải vì sao</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090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1" descr="card5"/>
          <p:cNvPicPr>
            <a:picLocks noChangeAspect="1" noChangeArrowheads="1"/>
          </p:cNvPicPr>
          <p:nvPr/>
        </p:nvPicPr>
        <p:blipFill>
          <a:blip r:embed="rId2"/>
          <a:srcRect/>
          <a:stretch>
            <a:fillRect/>
          </a:stretch>
        </p:blipFill>
        <p:spPr bwMode="auto">
          <a:xfrm>
            <a:off x="-356102" y="-84406"/>
            <a:ext cx="13101851" cy="7465326"/>
          </a:xfrm>
          <a:prstGeom prst="rect">
            <a:avLst/>
          </a:prstGeom>
          <a:noFill/>
          <a:ln w="9525">
            <a:noFill/>
            <a:miter lim="800000"/>
            <a:headEnd/>
            <a:tailEnd/>
          </a:ln>
        </p:spPr>
      </p:pic>
      <p:sp>
        <p:nvSpPr>
          <p:cNvPr id="6" name="Rounded Rectangle 10">
            <a:extLst>
              <a:ext uri="{FF2B5EF4-FFF2-40B4-BE49-F238E27FC236}">
                <a16:creationId xmlns:a16="http://schemas.microsoft.com/office/drawing/2014/main" id="{0466190C-B3CF-477B-B7FA-69676A4FE98B}"/>
              </a:ext>
            </a:extLst>
          </p:cNvPr>
          <p:cNvSpPr>
            <a:spLocks noChangeArrowheads="1"/>
          </p:cNvSpPr>
          <p:nvPr/>
        </p:nvSpPr>
        <p:spPr bwMode="auto">
          <a:xfrm>
            <a:off x="203200" y="1425580"/>
            <a:ext cx="11645899" cy="5165720"/>
          </a:xfrm>
          <a:prstGeom prst="roundRect">
            <a:avLst>
              <a:gd name="adj" fmla="val 16667"/>
            </a:avLst>
          </a:prstGeom>
          <a:solidFill>
            <a:schemeClr val="accent4">
              <a:lumMod val="20000"/>
              <a:lumOff val="80000"/>
            </a:schemeClr>
          </a:solidFill>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667000" y="303845"/>
            <a:ext cx="3055645" cy="742511"/>
          </a:xfrm>
          <a:prstGeom prst="rect">
            <a:avLst/>
          </a:prstGeom>
        </p:spPr>
        <p:txBody>
          <a:bodyPr wrap="none">
            <a:spAutoFit/>
          </a:bodyPr>
          <a:lstStyle/>
          <a:p>
            <a:pPr marL="90170" indent="-147320" algn="ctr">
              <a:lnSpc>
                <a:spcPct val="150000"/>
              </a:lnSpc>
              <a:spcBef>
                <a:spcPts val="600"/>
              </a:spcBef>
              <a:spcAft>
                <a:spcPts val="600"/>
              </a:spcAft>
              <a:tabLst>
                <a:tab pos="400050" algn="l"/>
              </a:tabLst>
            </a:pPr>
            <a:r>
              <a:rPr lang="it-IT"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câu trả lời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86641" y="1992503"/>
            <a:ext cx="10879016" cy="4031873"/>
          </a:xfrm>
          <a:prstGeom prst="rect">
            <a:avLst/>
          </a:prstGeom>
        </p:spPr>
        <p:txBody>
          <a:bodyPr wrap="square">
            <a:spAutoFit/>
          </a:bodyPr>
          <a:lstStyle/>
          <a:p>
            <a:pPr algn="just">
              <a:spcAft>
                <a:spcPts val="0"/>
              </a:spcAft>
            </a:pPr>
            <a:r>
              <a:rPr lang="vi-VN" sz="3200" b="1">
                <a:latin typeface="Times New Roman" panose="02020603050405020304" pitchFamily="18" charset="0"/>
                <a:ea typeface="Times New Roman" panose="02020603050405020304" pitchFamily="18" charset="0"/>
                <a:cs typeface="Times New Roman" panose="02020603050405020304" pitchFamily="18" charset="0"/>
              </a:rPr>
              <a:t>Câu 1. </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 </a:t>
            </a:r>
            <a:r>
              <a:rPr lang="en-US" sz="3200">
                <a:latin typeface="Times New Roman" panose="02020603050405020304" pitchFamily="18" charset="0"/>
                <a:ea typeface="Times New Roman" panose="02020603050405020304" pitchFamily="18" charset="0"/>
                <a:cs typeface="Times New Roman" panose="02020603050405020304" pitchFamily="18" charset="0"/>
              </a:rPr>
              <a:t>N</a:t>
            </a:r>
            <a:r>
              <a:rPr lang="vi-VN" sz="3200">
                <a:latin typeface="Times New Roman" panose="02020603050405020304" pitchFamily="18" charset="0"/>
                <a:ea typeface="Times New Roman" panose="02020603050405020304" pitchFamily="18" charset="0"/>
                <a:cs typeface="Times New Roman" panose="02020603050405020304" pitchFamily="18" charset="0"/>
              </a:rPr>
              <a:t>hững từ ngữ khắc hoạ </a:t>
            </a:r>
            <a:r>
              <a:rPr lang="en-US" sz="3200">
                <a:latin typeface="Times New Roman" panose="02020603050405020304" pitchFamily="18" charset="0"/>
                <a:ea typeface="Times New Roman" panose="02020603050405020304" pitchFamily="18" charset="0"/>
                <a:cs typeface="Times New Roman" panose="02020603050405020304" pitchFamily="18" charset="0"/>
              </a:rPr>
              <a:t>“</a:t>
            </a:r>
            <a:r>
              <a:rPr lang="vi-VN" sz="3200">
                <a:latin typeface="Times New Roman" panose="02020603050405020304" pitchFamily="18" charset="0"/>
                <a:ea typeface="Times New Roman" panose="02020603050405020304" pitchFamily="18" charset="0"/>
                <a:cs typeface="Times New Roman" panose="02020603050405020304" pitchFamily="18" charset="0"/>
              </a:rPr>
              <a:t>năm khốn khó</a:t>
            </a:r>
            <a:r>
              <a:rPr lang="en-US" sz="3200">
                <a:latin typeface="Times New Roman" panose="02020603050405020304" pitchFamily="18" charset="0"/>
                <a:ea typeface="Times New Roman" panose="02020603050405020304" pitchFamily="18" charset="0"/>
                <a:cs typeface="Times New Roman" panose="02020603050405020304" pitchFamily="18" charset="0"/>
              </a:rPr>
              <a:t>”: </a:t>
            </a:r>
            <a:r>
              <a:rPr lang="vi-VN" sz="3200" i="1">
                <a:latin typeface="Times New Roman" panose="02020603050405020304" pitchFamily="18" charset="0"/>
                <a:ea typeface="Times New Roman" panose="02020603050405020304" pitchFamily="18" charset="0"/>
                <a:cs typeface="Times New Roman" panose="02020603050405020304" pitchFamily="18" charset="0"/>
              </a:rPr>
              <a:t>đồng sau lụt, bờ đê lụt lở, gánh gồng xộc xệch, chịu đói suốt ngày tròn , ngồi co ro; ngô hay khoai</a:t>
            </a:r>
            <a:r>
              <a:rPr lang="vi-VN" sz="3200">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 N</a:t>
            </a:r>
            <a:r>
              <a:rPr lang="vi-VN" sz="3200">
                <a:latin typeface="Times New Roman" panose="02020603050405020304" pitchFamily="18" charset="0"/>
                <a:ea typeface="Times New Roman" panose="02020603050405020304" pitchFamily="18" charset="0"/>
                <a:cs typeface="Times New Roman" panose="02020603050405020304" pitchFamily="18" charset="0"/>
              </a:rPr>
              <a:t>hững từ ngữ khắc hoạ </a:t>
            </a:r>
            <a:r>
              <a:rPr lang="en-US" sz="3200">
                <a:latin typeface="Times New Roman" panose="02020603050405020304" pitchFamily="18" charset="0"/>
                <a:ea typeface="Times New Roman" panose="02020603050405020304" pitchFamily="18" charset="0"/>
                <a:cs typeface="Times New Roman" panose="02020603050405020304" pitchFamily="18" charset="0"/>
              </a:rPr>
              <a:t>hình ảnh người mẹ:</a:t>
            </a:r>
            <a:r>
              <a:rPr lang="vi-VN" sz="3200">
                <a:latin typeface="Times New Roman" panose="02020603050405020304" pitchFamily="18" charset="0"/>
                <a:ea typeface="Times New Roman" panose="02020603050405020304" pitchFamily="18" charset="0"/>
                <a:cs typeface="Times New Roman" panose="02020603050405020304" pitchFamily="18" charset="0"/>
              </a:rPr>
              <a:t> Mẹ hiện lên qua hình ảnh “gánh gồng” trước hoàng hôn, trong cái chật vật của từ “xộc xệch”, hiện về trong cảnh những năm khốn khó, những ngày đói khổ, đê lở lụt về.</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212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barn(inVertical)">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2" descr="Untitled-6"/>
          <p:cNvPicPr>
            <a:picLocks noChangeAspect="1" noChangeArrowheads="1"/>
          </p:cNvPicPr>
          <p:nvPr/>
        </p:nvPicPr>
        <p:blipFill>
          <a:blip r:embed="rId2"/>
          <a:srcRect/>
          <a:stretch>
            <a:fillRect/>
          </a:stretch>
        </p:blipFill>
        <p:spPr bwMode="auto">
          <a:xfrm>
            <a:off x="-286603" y="-150125"/>
            <a:ext cx="12774304" cy="7424382"/>
          </a:xfrm>
          <a:prstGeom prst="rect">
            <a:avLst/>
          </a:prstGeom>
          <a:noFill/>
          <a:ln w="9525">
            <a:noFill/>
            <a:miter lim="800000"/>
            <a:headEnd/>
            <a:tailEnd/>
          </a:ln>
        </p:spPr>
      </p:pic>
      <p:sp>
        <p:nvSpPr>
          <p:cNvPr id="6" name="Rounded Rectangle 10">
            <a:extLst>
              <a:ext uri="{FF2B5EF4-FFF2-40B4-BE49-F238E27FC236}">
                <a16:creationId xmlns:a16="http://schemas.microsoft.com/office/drawing/2014/main" id="{0466190C-B3CF-477B-B7FA-69676A4FE98B}"/>
              </a:ext>
            </a:extLst>
          </p:cNvPr>
          <p:cNvSpPr>
            <a:spLocks noChangeArrowheads="1"/>
          </p:cNvSpPr>
          <p:nvPr/>
        </p:nvSpPr>
        <p:spPr bwMode="auto">
          <a:xfrm>
            <a:off x="476533" y="2082800"/>
            <a:ext cx="11248031" cy="3911600"/>
          </a:xfrm>
          <a:prstGeom prst="roundRect">
            <a:avLst>
              <a:gd name="adj" fmla="val 16667"/>
            </a:avLst>
          </a:prstGeom>
          <a:solidFill>
            <a:schemeClr val="accent4">
              <a:lumMod val="20000"/>
              <a:lumOff val="80000"/>
            </a:schemeClr>
          </a:solidFill>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20297" y="2478652"/>
            <a:ext cx="10960501" cy="3697166"/>
          </a:xfrm>
          <a:prstGeom prst="rect">
            <a:avLst/>
          </a:prstGeom>
        </p:spPr>
        <p:txBody>
          <a:bodyPr wrap="square">
            <a:spAutoFit/>
          </a:bodyPr>
          <a:lstStyle/>
          <a:p>
            <a:pPr algn="just">
              <a:lnSpc>
                <a:spcPct val="150000"/>
              </a:lnSpc>
              <a:spcAft>
                <a:spcPts val="0"/>
              </a:spcAft>
            </a:pPr>
            <a:r>
              <a:rPr lang="vi-VN" sz="3200" b="1">
                <a:latin typeface="Times New Roman" panose="02020603050405020304" pitchFamily="18" charset="0"/>
                <a:ea typeface="Times New Roman" panose="02020603050405020304" pitchFamily="18" charset="0"/>
                <a:cs typeface="Times New Roman" panose="02020603050405020304" pitchFamily="18" charset="0"/>
              </a:rPr>
              <a:t>Câu 2. </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3200">
                <a:latin typeface="Times New Roman" panose="02020603050405020304" pitchFamily="18" charset="0"/>
                <a:ea typeface="Times New Roman" panose="02020603050405020304" pitchFamily="18" charset="0"/>
                <a:cs typeface="Times New Roman" panose="02020603050405020304" pitchFamily="18" charset="0"/>
              </a:rPr>
              <a:t>- Biện pháp tu từ: Ẩn dụ (</a:t>
            </a:r>
            <a:r>
              <a:rPr lang="vi-VN" sz="3200" i="1">
                <a:latin typeface="Times New Roman" panose="02020603050405020304" pitchFamily="18" charset="0"/>
                <a:ea typeface="Times New Roman" panose="02020603050405020304" pitchFamily="18" charset="0"/>
                <a:cs typeface="Times New Roman" panose="02020603050405020304" pitchFamily="18" charset="0"/>
              </a:rPr>
              <a:t>vuông đất</a:t>
            </a:r>
            <a:r>
              <a:rPr lang="vi-VN" sz="3200">
                <a:latin typeface="Times New Roman" panose="02020603050405020304" pitchFamily="18" charset="0"/>
                <a:ea typeface="Times New Roman" panose="02020603050405020304" pitchFamily="18" charset="0"/>
                <a:cs typeface="Times New Roman" panose="02020603050405020304" pitchFamily="18" charset="0"/>
              </a:rPr>
              <a:t>- chỉ ngôi mộ của mẹ). </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3200">
                <a:latin typeface="Times New Roman" panose="02020603050405020304" pitchFamily="18" charset="0"/>
                <a:ea typeface="Times New Roman" panose="02020603050405020304" pitchFamily="18" charset="0"/>
                <a:cs typeface="Times New Roman" panose="02020603050405020304" pitchFamily="18" charset="0"/>
              </a:rPr>
              <a:t>- Tác dụng: gợi hình ảnh cụ thể, làm giảm sự đau xót khi nhớ về người mẹ đã qua</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3200" b="1">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0671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2" descr="Untitled-6"/>
          <p:cNvPicPr>
            <a:picLocks noChangeAspect="1" noChangeArrowheads="1"/>
          </p:cNvPicPr>
          <p:nvPr/>
        </p:nvPicPr>
        <p:blipFill>
          <a:blip r:embed="rId2"/>
          <a:srcRect/>
          <a:stretch>
            <a:fillRect/>
          </a:stretch>
        </p:blipFill>
        <p:spPr bwMode="auto">
          <a:xfrm>
            <a:off x="-286603" y="-150125"/>
            <a:ext cx="12774304" cy="7424382"/>
          </a:xfrm>
          <a:prstGeom prst="rect">
            <a:avLst/>
          </a:prstGeom>
          <a:noFill/>
          <a:ln w="9525">
            <a:noFill/>
            <a:miter lim="800000"/>
            <a:headEnd/>
            <a:tailEnd/>
          </a:ln>
        </p:spPr>
      </p:pic>
      <p:sp>
        <p:nvSpPr>
          <p:cNvPr id="6" name="Rounded Rectangle 10">
            <a:extLst>
              <a:ext uri="{FF2B5EF4-FFF2-40B4-BE49-F238E27FC236}">
                <a16:creationId xmlns:a16="http://schemas.microsoft.com/office/drawing/2014/main" id="{0466190C-B3CF-477B-B7FA-69676A4FE98B}"/>
              </a:ext>
            </a:extLst>
          </p:cNvPr>
          <p:cNvSpPr>
            <a:spLocks noChangeArrowheads="1"/>
          </p:cNvSpPr>
          <p:nvPr/>
        </p:nvSpPr>
        <p:spPr bwMode="auto">
          <a:xfrm>
            <a:off x="534572" y="1744394"/>
            <a:ext cx="11235864" cy="4288106"/>
          </a:xfrm>
          <a:prstGeom prst="roundRect">
            <a:avLst>
              <a:gd name="adj" fmla="val 16667"/>
            </a:avLst>
          </a:prstGeom>
          <a:solidFill>
            <a:schemeClr val="accent4">
              <a:lumMod val="20000"/>
              <a:lumOff val="80000"/>
            </a:schemeClr>
          </a:solidFill>
          <a:ln>
            <a:headEnd/>
            <a:tailEnd/>
          </a:ln>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94473" y="2108346"/>
            <a:ext cx="11075963" cy="3697166"/>
          </a:xfrm>
          <a:prstGeom prst="rect">
            <a:avLst/>
          </a:prstGeom>
        </p:spPr>
        <p:txBody>
          <a:bodyPr wrap="square">
            <a:spAutoFit/>
          </a:bodyPr>
          <a:lstStyle/>
          <a:p>
            <a:pPr algn="just">
              <a:lnSpc>
                <a:spcPct val="150000"/>
              </a:lnSpc>
              <a:spcAft>
                <a:spcPts val="0"/>
              </a:spcAft>
            </a:pPr>
            <a:r>
              <a:rPr lang="vi-VN" sz="3200" b="1">
                <a:latin typeface="Times New Roman" panose="02020603050405020304" pitchFamily="18" charset="0"/>
                <a:ea typeface="Times New Roman" panose="02020603050405020304" pitchFamily="18" charset="0"/>
                <a:cs typeface="Times New Roman" panose="02020603050405020304" pitchFamily="18" charset="0"/>
              </a:rPr>
              <a:t>Câu 3.</a:t>
            </a:r>
            <a:r>
              <a:rPr lang="vi-VN" sz="3200">
                <a:latin typeface="Times New Roman" panose="02020603050405020304" pitchFamily="18" charset="0"/>
                <a:ea typeface="Times New Roman" panose="02020603050405020304" pitchFamily="18" charset="0"/>
                <a:cs typeface="Times New Roman" panose="02020603050405020304" pitchFamily="18" charset="0"/>
              </a:rPr>
              <a:t> </a:t>
            </a:r>
            <a:r>
              <a:rPr lang="en-US" sz="3200">
                <a:latin typeface="Times New Roman" panose="02020603050405020304" pitchFamily="18" charset="0"/>
                <a:ea typeface="Times New Roman" panose="02020603050405020304" pitchFamily="18" charset="0"/>
                <a:cs typeface="Times New Roman" panose="02020603050405020304" pitchFamily="18" charset="0"/>
              </a:rPr>
              <a:t>H</a:t>
            </a:r>
            <a:r>
              <a:rPr lang="vi-VN" sz="3200">
                <a:latin typeface="Times New Roman" panose="02020603050405020304" pitchFamily="18" charset="0"/>
                <a:ea typeface="Times New Roman" panose="02020603050405020304" pitchFamily="18" charset="0"/>
                <a:cs typeface="Times New Roman" panose="02020603050405020304" pitchFamily="18" charset="0"/>
              </a:rPr>
              <a:t>iểu về câu thơ: </a:t>
            </a:r>
            <a:r>
              <a:rPr lang="vi-VN" sz="3200" i="1">
                <a:latin typeface="Times New Roman" panose="02020603050405020304" pitchFamily="18" charset="0"/>
                <a:ea typeface="Times New Roman" panose="02020603050405020304" pitchFamily="18" charset="0"/>
                <a:cs typeface="Times New Roman" panose="02020603050405020304" pitchFamily="18" charset="0"/>
              </a:rPr>
              <a:t>Mẹ gánh gồng xộc xệch hoàng hôn</a:t>
            </a:r>
            <a:r>
              <a:rPr lang="en-US" sz="320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3200">
                <a:latin typeface="Times New Roman" panose="02020603050405020304" pitchFamily="18" charset="0"/>
                <a:ea typeface="Times New Roman" panose="02020603050405020304" pitchFamily="18" charset="0"/>
                <a:cs typeface="Times New Roman" panose="02020603050405020304" pitchFamily="18" charset="0"/>
              </a:rPr>
              <a:t>- Hình ảnh người mẹ nghèo khổ suốt đời, tần tảo, chịu thương chịu khó trong cuộc mưu sinh để nuôi con nên người; </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3200">
                <a:latin typeface="Times New Roman" panose="02020603050405020304" pitchFamily="18" charset="0"/>
                <a:ea typeface="Times New Roman" panose="02020603050405020304" pitchFamily="18" charset="0"/>
                <a:cs typeface="Times New Roman" panose="02020603050405020304" pitchFamily="18" charset="0"/>
              </a:rPr>
              <a:t>- Biểu hiện sự thấu hiểu và cũng là tình cảm vừa thương xót vừa tri ân, kính trọng dành cho mẹ của nhà thơ.</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19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TotalTime>
  <Words>1678</Words>
  <PresentationFormat>Widescreen</PresentationFormat>
  <Paragraphs>106</Paragraphs>
  <Slides>21</Slides>
  <Notes>15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21</vt:i4>
      </vt:variant>
    </vt:vector>
  </HeadingPairs>
  <TitlesOfParts>
    <vt:vector size="30" baseType="lpstr">
      <vt:lpstr>.VnBodoniH</vt:lpstr>
      <vt:lpstr>Arial</vt:lpstr>
      <vt:lpstr>Calibri</vt:lpstr>
      <vt:lpstr>Calibri Light</vt:lpstr>
      <vt:lpstr>Constantia</vt:lpstr>
      <vt:lpstr>Noto Sans Symbols</vt:lpstr>
      <vt:lpstr>Times New Roman</vt:lpstr>
      <vt:lpstr>Office Theme</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2022-06-20T07:37:00Z</dcterms:created>
  <dcterms:modified xsi:type="dcterms:W3CDTF">2022-10-20T14:12:08Z</dcterms:modified>
</cp:coreProperties>
</file>