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0" r:id="rId5"/>
    <p:sldId id="350" r:id="rId6"/>
    <p:sldId id="279" r:id="rId7"/>
    <p:sldId id="351" r:id="rId8"/>
    <p:sldId id="348" r:id="rId9"/>
    <p:sldId id="341" r:id="rId10"/>
    <p:sldId id="342" r:id="rId11"/>
    <p:sldId id="355" r:id="rId12"/>
    <p:sldId id="344" r:id="rId13"/>
    <p:sldId id="345" r:id="rId14"/>
    <p:sldId id="356" r:id="rId15"/>
    <p:sldId id="346" r:id="rId16"/>
    <p:sldId id="35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97854" y="1368738"/>
            <a:ext cx="90047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fill in each blank with no more than two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ACEA9-3DEE-430A-8FCC-3B54B0AA1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777" y="1919759"/>
            <a:ext cx="9496818" cy="47502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E8321F-0D2B-4F5D-B2AB-D70647450CA8}"/>
              </a:ext>
            </a:extLst>
          </p:cNvPr>
          <p:cNvSpPr txBox="1"/>
          <p:nvPr/>
        </p:nvSpPr>
        <p:spPr>
          <a:xfrm>
            <a:off x="9166595" y="2730873"/>
            <a:ext cx="1356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3A5C7-98D2-4EA0-B030-14B3C09FBF01}"/>
              </a:ext>
            </a:extLst>
          </p:cNvPr>
          <p:cNvSpPr txBox="1"/>
          <p:nvPr/>
        </p:nvSpPr>
        <p:spPr>
          <a:xfrm>
            <a:off x="7763362" y="4044272"/>
            <a:ext cx="2513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E8505-E671-4B92-85A4-B6A98F4D7F01}"/>
              </a:ext>
            </a:extLst>
          </p:cNvPr>
          <p:cNvSpPr txBox="1"/>
          <p:nvPr/>
        </p:nvSpPr>
        <p:spPr>
          <a:xfrm>
            <a:off x="9010489" y="5812647"/>
            <a:ext cx="1984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3611" y="1310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25018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89672" y="1263351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</a:t>
            </a:r>
            <a:r>
              <a:rPr lang="en-US" sz="2800" b="1" dirty="0" smtClean="0">
                <a:cs typeface="Arial" panose="020B0604020202020204" pitchFamily="34" charset="0"/>
              </a:rPr>
              <a:t>Tom’s </a:t>
            </a:r>
            <a:r>
              <a:rPr lang="en-US" sz="2800" b="1" dirty="0">
                <a:cs typeface="Arial" panose="020B0604020202020204" pitchFamily="34" charset="0"/>
              </a:rPr>
              <a:t>email to N</a:t>
            </a:r>
            <a:r>
              <a:rPr lang="en-US" sz="2800" b="1" dirty="0" smtClean="0">
                <a:cs typeface="Arial" panose="020B0604020202020204" pitchFamily="34" charset="0"/>
              </a:rPr>
              <a:t>am </a:t>
            </a:r>
            <a:r>
              <a:rPr lang="en-US" sz="2800" b="1" dirty="0">
                <a:cs typeface="Arial" panose="020B0604020202020204" pitchFamily="34" charset="0"/>
              </a:rPr>
              <a:t>about his school activities last summer.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8014" y="12761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0799" y="11734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09E8B-729B-40B0-BEAF-25A4F46D3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894" y="1837891"/>
            <a:ext cx="5040184" cy="49125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966DD2-6BFB-4F8B-89EC-B005C6991AE6}"/>
              </a:ext>
            </a:extLst>
          </p:cNvPr>
          <p:cNvSpPr txBox="1"/>
          <p:nvPr/>
        </p:nvSpPr>
        <p:spPr>
          <a:xfrm>
            <a:off x="6584977" y="2652355"/>
            <a:ext cx="53691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is writing to whom?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subject of the third paragraph of the email?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</a:t>
            </a:r>
            <a:r>
              <a:rPr lang="en-US" sz="2400" b="1" dirty="0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5916" y="130183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28701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05BEF-9BB0-46BC-AD46-9F15775C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962" y="1962833"/>
            <a:ext cx="6436006" cy="47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99280" y="4604446"/>
            <a:ext cx="197905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2697" y="3687325"/>
            <a:ext cx="886112" cy="9171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65326" y="4635560"/>
            <a:ext cx="7316275" cy="5576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</a:t>
            </a:r>
            <a:r>
              <a:rPr lang="en-GB" dirty="0">
                <a:solidFill>
                  <a:schemeClr val="tx1"/>
                </a:solidFill>
              </a:rPr>
              <a:t>Class </a:t>
            </a:r>
            <a:r>
              <a:rPr lang="en-GB" dirty="0" smtClean="0">
                <a:solidFill>
                  <a:schemeClr val="tx1"/>
                </a:solidFill>
              </a:rPr>
              <a:t>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POST-LISTENING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WRITING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26244" y="1884604"/>
            <a:ext cx="3714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749718" y="2776192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99280" y="4604446"/>
            <a:ext cx="197905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2697" y="3687325"/>
            <a:ext cx="886112" cy="9171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8261" y="5583401"/>
            <a:ext cx="1883767" cy="57337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00146" y="4916187"/>
            <a:ext cx="799135" cy="6672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65620" y="5359490"/>
            <a:ext cx="73162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5326" y="4635560"/>
            <a:ext cx="7316275" cy="5576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</a:t>
            </a:r>
            <a:r>
              <a:rPr lang="en-GB" dirty="0">
                <a:solidFill>
                  <a:schemeClr val="tx1"/>
                </a:solidFill>
              </a:rPr>
              <a:t>Class </a:t>
            </a:r>
            <a:r>
              <a:rPr lang="en-GB" dirty="0" smtClean="0">
                <a:solidFill>
                  <a:schemeClr val="tx1"/>
                </a:solidFill>
              </a:rPr>
              <a:t>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20762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532761" y="2042185"/>
            <a:ext cx="8152967" cy="347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listen for specific information about some community activities and their benefits;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write an email about community activities one did last summer.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0961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Rewrite the email  on your notebook.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3267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586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3482B9-8335-49EF-9BF2-98CA104254BE}"/>
              </a:ext>
            </a:extLst>
          </p:cNvPr>
          <p:cNvGrpSpPr/>
          <p:nvPr/>
        </p:nvGrpSpPr>
        <p:grpSpPr>
          <a:xfrm>
            <a:off x="1745107" y="2864582"/>
            <a:ext cx="8701784" cy="3378384"/>
            <a:chOff x="2782171" y="2864994"/>
            <a:chExt cx="8044979" cy="337838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0C8B2A-8FDE-43EE-90FB-4FEC40DC4222}"/>
                </a:ext>
              </a:extLst>
            </p:cNvPr>
            <p:cNvSpPr/>
            <p:nvPr/>
          </p:nvSpPr>
          <p:spPr>
            <a:xfrm>
              <a:off x="6000162" y="2864994"/>
              <a:ext cx="4826988" cy="1608754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Tom and Linda’s community activities </a:t>
              </a:r>
              <a:r>
                <a:rPr lang="en-US" sz="2700" kern="1200"/>
                <a:t>last </a:t>
              </a:r>
              <a:r>
                <a:rPr lang="en-US" sz="2700" kern="1200" smtClean="0"/>
                <a:t>summer.</a:t>
              </a:r>
              <a:endParaRPr lang="en-US" sz="27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56EB0D-812F-4D80-A64D-03A8CBDB3FA5}"/>
                </a:ext>
              </a:extLst>
            </p:cNvPr>
            <p:cNvSpPr/>
            <p:nvPr/>
          </p:nvSpPr>
          <p:spPr>
            <a:xfrm>
              <a:off x="2782171" y="2864994"/>
              <a:ext cx="3217992" cy="1608754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413" tIns="169973" rIns="261413" bIns="169973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Listening</a:t>
              </a:r>
              <a:endParaRPr lang="en-US" sz="54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04F7AA6-CBE6-4304-8807-D2800CF99C5E}"/>
                </a:ext>
              </a:extLst>
            </p:cNvPr>
            <p:cNvSpPr/>
            <p:nvPr/>
          </p:nvSpPr>
          <p:spPr>
            <a:xfrm>
              <a:off x="6000162" y="4634624"/>
              <a:ext cx="4826988" cy="1608754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Write an email about your school activities last summer.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024542-7E21-4B0B-A418-61E79C285FBA}"/>
                </a:ext>
              </a:extLst>
            </p:cNvPr>
            <p:cNvSpPr/>
            <p:nvPr/>
          </p:nvSpPr>
          <p:spPr>
            <a:xfrm>
              <a:off x="2782171" y="4634624"/>
              <a:ext cx="3217992" cy="1608754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4273" tIns="181403" rIns="284273" bIns="18140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/>
                <a:t>Writing</a:t>
              </a:r>
              <a:endParaRPr lang="en-US" sz="6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7063" y="2405306"/>
            <a:ext cx="106382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 (Body)"/>
              </a:rPr>
              <a:t>listen for specific information about some community activities and their </a:t>
            </a:r>
            <a:r>
              <a:rPr lang="vi-VN" sz="2800" dirty="0" smtClean="0">
                <a:latin typeface="Calibri (Body)"/>
              </a:rPr>
              <a:t>benefits</a:t>
            </a:r>
            <a:r>
              <a:rPr lang="en-US" sz="2800" dirty="0" smtClean="0">
                <a:latin typeface="Calibri (Body)"/>
              </a:rPr>
              <a:t>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 (Body)"/>
              </a:rPr>
              <a:t>write an email about </a:t>
            </a:r>
            <a:r>
              <a:rPr lang="en-US" sz="2800" dirty="0" smtClean="0">
                <a:latin typeface="Calibri (Body)"/>
              </a:rPr>
              <a:t>the </a:t>
            </a:r>
            <a:r>
              <a:rPr lang="vi-VN" sz="2800" dirty="0" smtClean="0">
                <a:latin typeface="Calibri (Body)"/>
              </a:rPr>
              <a:t>community </a:t>
            </a:r>
            <a:r>
              <a:rPr lang="vi-VN" sz="2800" dirty="0">
                <a:latin typeface="Calibri (Body)"/>
              </a:rPr>
              <a:t>activities </a:t>
            </a:r>
            <a:r>
              <a:rPr lang="en-US" sz="2800" dirty="0" smtClean="0">
                <a:latin typeface="Calibri (Body)"/>
              </a:rPr>
              <a:t>you</a:t>
            </a:r>
            <a:r>
              <a:rPr lang="vi-VN" sz="2800" dirty="0" smtClean="0">
                <a:latin typeface="Calibri (Body)"/>
              </a:rPr>
              <a:t> </a:t>
            </a:r>
            <a:r>
              <a:rPr lang="vi-VN" sz="2800" dirty="0">
                <a:latin typeface="Calibri (Body)"/>
              </a:rPr>
              <a:t>did last summer.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99280" y="4604446"/>
            <a:ext cx="197905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2697" y="3687325"/>
            <a:ext cx="886112" cy="9171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8261" y="5583401"/>
            <a:ext cx="1883767" cy="57337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00146" y="4916187"/>
            <a:ext cx="799135" cy="6672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65620" y="5359490"/>
            <a:ext cx="73162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5326" y="4635560"/>
            <a:ext cx="7316275" cy="5576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</a:t>
            </a:r>
            <a:r>
              <a:rPr lang="en-GB" dirty="0">
                <a:solidFill>
                  <a:schemeClr val="tx1"/>
                </a:solidFill>
              </a:rPr>
              <a:t>Class </a:t>
            </a:r>
            <a:r>
              <a:rPr lang="en-GB" dirty="0" smtClean="0">
                <a:solidFill>
                  <a:schemeClr val="tx1"/>
                </a:solidFill>
              </a:rPr>
              <a:t>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504227" y="2798219"/>
            <a:ext cx="6285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 in the topic of the lesson: school community activities </a:t>
            </a:r>
            <a:r>
              <a:rPr lang="en-US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US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summer</a:t>
            </a:r>
            <a:endParaRPr lang="en-US" sz="4800" dirty="0"/>
          </a:p>
        </p:txBody>
      </p:sp>
      <p:pic>
        <p:nvPicPr>
          <p:cNvPr id="31" name="Picture 2" descr="Open Book Check Your Work! Teacher Stamp - Simply Stamps">
            <a:extLst>
              <a:ext uri="{FF2B5EF4-FFF2-40B4-BE49-F238E27FC236}">
                <a16:creationId xmlns:a16="http://schemas.microsoft.com/office/drawing/2014/main" id="{C5091D37-B938-403C-B8E1-C75002443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 b="17353"/>
          <a:stretch/>
        </p:blipFill>
        <p:spPr bwMode="auto">
          <a:xfrm>
            <a:off x="673882" y="2543175"/>
            <a:ext cx="3761265" cy="25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2" descr="Open Book Check Your Work! Teacher Stamp - Simply Stamps">
            <a:extLst>
              <a:ext uri="{FF2B5EF4-FFF2-40B4-BE49-F238E27FC236}">
                <a16:creationId xmlns:a16="http://schemas.microsoft.com/office/drawing/2014/main" id="{11ABFAB6-3976-4E08-BD33-AD48EBBB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24076"/>
          <a:stretch/>
        </p:blipFill>
        <p:spPr bwMode="auto">
          <a:xfrm>
            <a:off x="3267235" y="1468263"/>
            <a:ext cx="4709880" cy="24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C7819F-F8A8-4489-A48D-07E92DFB13C3}"/>
              </a:ext>
            </a:extLst>
          </p:cNvPr>
          <p:cNvSpPr txBox="1"/>
          <p:nvPr/>
        </p:nvSpPr>
        <p:spPr>
          <a:xfrm>
            <a:off x="2742176" y="4407002"/>
            <a:ext cx="6707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plans for </a:t>
            </a:r>
            <a:r>
              <a:rPr lang="vi-VN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en-GB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activities next summer holiday?</a:t>
            </a:r>
            <a:endParaRPr lang="en-US" sz="4000" b="1" i="1" dirty="0">
              <a:solidFill>
                <a:srgbClr val="008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3"/>
            <a:ext cx="7304314" cy="13310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BF7063-D2C4-40AD-BC1E-605D9392397E}"/>
              </a:ext>
            </a:extLst>
          </p:cNvPr>
          <p:cNvSpPr/>
          <p:nvPr/>
        </p:nvSpPr>
        <p:spPr>
          <a:xfrm>
            <a:off x="4675453" y="4004721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students develop listening skills for specific information.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1" name="Graphic 30" descr="Headphones with solid fill">
            <a:extLst>
              <a:ext uri="{FF2B5EF4-FFF2-40B4-BE49-F238E27FC236}">
                <a16:creationId xmlns:a16="http://schemas.microsoft.com/office/drawing/2014/main" id="{6F76619F-9FDD-4E08-B409-32CE2CF5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4602" y="3946325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918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7" y="2249832"/>
            <a:ext cx="3681578" cy="24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80"/>
          <a:stretch/>
        </p:blipFill>
        <p:spPr>
          <a:xfrm>
            <a:off x="8311970" y="2333471"/>
            <a:ext cx="3559911" cy="237327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7665BBB0-CACE-4020-BB84-E18F9EB2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7AC5289-6A5F-49E6-BD06-1A262C98462B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B4E757-EF75-4271-8182-60B73BE358C9}"/>
              </a:ext>
            </a:extLst>
          </p:cNvPr>
          <p:cNvSpPr txBox="1"/>
          <p:nvPr/>
        </p:nvSpPr>
        <p:spPr>
          <a:xfrm>
            <a:off x="995419" y="1187629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What community activities are the children doing in the pictures?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18F7FBD8-FAA6-4B8A-B130-66DBB0B48DB5}"/>
              </a:ext>
            </a:extLst>
          </p:cNvPr>
          <p:cNvSpPr/>
          <p:nvPr/>
        </p:nvSpPr>
        <p:spPr>
          <a:xfrm>
            <a:off x="484632" y="11466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915C02-52F6-4C67-92DE-1F4490286FFD}"/>
              </a:ext>
            </a:extLst>
          </p:cNvPr>
          <p:cNvSpPr txBox="1"/>
          <p:nvPr/>
        </p:nvSpPr>
        <p:spPr>
          <a:xfrm>
            <a:off x="537417" y="10440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45677-1275-4550-AD79-E1BBBB580019}"/>
              </a:ext>
            </a:extLst>
          </p:cNvPr>
          <p:cNvSpPr txBox="1"/>
          <p:nvPr/>
        </p:nvSpPr>
        <p:spPr>
          <a:xfrm>
            <a:off x="609344" y="4822449"/>
            <a:ext cx="3014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reading books to the elderly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682662-9654-46FB-A604-B19CA606C971}"/>
              </a:ext>
            </a:extLst>
          </p:cNvPr>
          <p:cNvSpPr txBox="1"/>
          <p:nvPr/>
        </p:nvSpPr>
        <p:spPr>
          <a:xfrm>
            <a:off x="4805263" y="4822449"/>
            <a:ext cx="2345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picking up litter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11CC3A-4A76-419A-8374-EE34AD3F3B59}"/>
              </a:ext>
            </a:extLst>
          </p:cNvPr>
          <p:cNvSpPr txBox="1"/>
          <p:nvPr/>
        </p:nvSpPr>
        <p:spPr>
          <a:xfrm>
            <a:off x="8474528" y="4822449"/>
            <a:ext cx="3113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trees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186" y="2302419"/>
            <a:ext cx="3554635" cy="23881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37575" y="2341876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a</a:t>
            </a:r>
            <a:endParaRPr lang="en-GB" sz="2000" b="1"/>
          </a:p>
        </p:txBody>
      </p:sp>
      <p:sp>
        <p:nvSpPr>
          <p:cNvPr id="17" name="Oval 16"/>
          <p:cNvSpPr/>
          <p:nvPr/>
        </p:nvSpPr>
        <p:spPr>
          <a:xfrm>
            <a:off x="7453313" y="2364180"/>
            <a:ext cx="368212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  <a:endParaRPr lang="en-GB" sz="2000" b="1"/>
          </a:p>
        </p:txBody>
      </p:sp>
      <p:sp>
        <p:nvSpPr>
          <p:cNvPr id="20" name="Oval 19"/>
          <p:cNvSpPr/>
          <p:nvPr/>
        </p:nvSpPr>
        <p:spPr>
          <a:xfrm>
            <a:off x="11408359" y="2364180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4169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97853" y="1258287"/>
            <a:ext cx="1049905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</a:t>
            </a:r>
            <a:r>
              <a:rPr lang="en-US" sz="2400" b="1">
                <a:cs typeface="Arial" panose="020B0604020202020204" pitchFamily="34" charset="0"/>
              </a:rPr>
              <a:t>to </a:t>
            </a:r>
            <a:r>
              <a:rPr lang="en-US" sz="2400" b="1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and Linda talking about their community activities last summer. Circle the correct answers.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56721-BDB0-4750-97B5-07F2F0B93C66}"/>
              </a:ext>
            </a:extLst>
          </p:cNvPr>
          <p:cNvSpPr txBox="1"/>
          <p:nvPr/>
        </p:nvSpPr>
        <p:spPr>
          <a:xfrm>
            <a:off x="539852" y="2108574"/>
            <a:ext cx="57863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Li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nda and her friends taught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literature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and history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inda and her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friends </a:t>
            </a:r>
            <a:r>
              <a:rPr lang="en-US" sz="24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elderly.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talked to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cooked for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read books to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54FBE-89AB-4972-A4EF-6C803BCEB577}"/>
              </a:ext>
            </a:extLst>
          </p:cNvPr>
          <p:cNvSpPr txBox="1"/>
          <p:nvPr/>
        </p:nvSpPr>
        <p:spPr>
          <a:xfrm>
            <a:off x="6705600" y="2108573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picked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books and paper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bottles and books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paper and bottles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grew some trees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tutored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cleaned schools</a:t>
            </a:r>
            <a:r>
              <a:rPr lang="en-US" sz="2400" dirty="0"/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3A66CC-CC60-459A-9B6B-0889E1DEEDE8}"/>
              </a:ext>
            </a:extLst>
          </p:cNvPr>
          <p:cNvSpPr/>
          <p:nvPr/>
        </p:nvSpPr>
        <p:spPr>
          <a:xfrm>
            <a:off x="548735" y="3947246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62050A-D1D2-4381-95F2-86C107AC945B}"/>
              </a:ext>
            </a:extLst>
          </p:cNvPr>
          <p:cNvSpPr/>
          <p:nvPr/>
        </p:nvSpPr>
        <p:spPr>
          <a:xfrm>
            <a:off x="539852" y="5558449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6987A3-CFDA-401A-9FAF-73E442580862}"/>
              </a:ext>
            </a:extLst>
          </p:cNvPr>
          <p:cNvSpPr/>
          <p:nvPr/>
        </p:nvSpPr>
        <p:spPr>
          <a:xfrm>
            <a:off x="6705600" y="3924943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44AD1E-13B4-431B-B7C8-A0B32A1F2C28}"/>
              </a:ext>
            </a:extLst>
          </p:cNvPr>
          <p:cNvSpPr/>
          <p:nvPr/>
        </p:nvSpPr>
        <p:spPr>
          <a:xfrm>
            <a:off x="6705600" y="5019405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3912" y="1650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2716</TotalTime>
  <Words>791</Words>
  <Application>Microsoft Office PowerPoint</Application>
  <PresentationFormat>Widescreen</PresentationFormat>
  <Paragraphs>137</Paragraphs>
  <Slides>19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194</cp:revision>
  <dcterms:created xsi:type="dcterms:W3CDTF">2020-12-09T02:04:09Z</dcterms:created>
  <dcterms:modified xsi:type="dcterms:W3CDTF">2023-04-19T03:38:02Z</dcterms:modified>
</cp:coreProperties>
</file>