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sldIdLst>
    <p:sldId id="256" r:id="rId8"/>
    <p:sldId id="257" r:id="rId9"/>
    <p:sldId id="262" r:id="rId10"/>
    <p:sldId id="261" r:id="rId11"/>
    <p:sldId id="260" r:id="rId12"/>
    <p:sldId id="259" r:id="rId13"/>
    <p:sldId id="258" r:id="rId14"/>
    <p:sldId id="425" r:id="rId15"/>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4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smtClean="0"/>
              <a:t>16-Sep-23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294555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16-Sep-23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91520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16-Sep-23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906812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684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25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05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91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084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29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3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16-Sep-23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093833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936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457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70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6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684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25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054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918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084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2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16-Sep-23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9641660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35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936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457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70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6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684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25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054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918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08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smtClean="0"/>
              <a:t>16-Sep-23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322861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29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35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936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4579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70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61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6841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255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0540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91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smtClean="0"/>
              <a:t>16-Sep-23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506483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0844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297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351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936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4579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70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61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6841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255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05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smtClean="0"/>
              <a:t>16-Sep-23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999539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9187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0844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297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351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9360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4579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706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0F0A-CA60-4B85-B9D5-F51CCD21BB1F}"/>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endParaRPr lang="de-AT"/>
          </a:p>
        </p:txBody>
      </p:sp>
      <p:sp>
        <p:nvSpPr>
          <p:cNvPr id="3" name="Untertitel 2">
            <a:extLst>
              <a:ext uri="{FF2B5EF4-FFF2-40B4-BE49-F238E27FC236}">
                <a16:creationId xmlns:a16="http://schemas.microsoft.com/office/drawing/2014/main" id="{DD9573B9-9648-426C-A1CA-EFCF7E5DDCF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54D7147-E393-4FF1-84F7-BE2C9C24084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6E9E79D2-D47A-4B8C-AF14-50F5C0D4BD8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021F92C-E151-4886-ADC3-D2F0B4CA75C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1750214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58FA-9462-4B11-9BBC-5A397833B0A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E6B70C7-2991-4E5A-BEE5-153DF49FB6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51DF9C-A3CF-4902-9D08-A9D00D05CA9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1BA2FBF-0F1F-492F-991A-EBB74AAD8F2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F5101AF-0122-4521-83D9-72169DEF5AA6}"/>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070745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C1C82-651B-484B-999C-617A8C4783A7}"/>
              </a:ext>
            </a:extLst>
          </p:cNvPr>
          <p:cNvSpPr>
            <a:spLocks noGrp="1"/>
          </p:cNvSpPr>
          <p:nvPr>
            <p:ph type="title"/>
          </p:nvPr>
        </p:nvSpPr>
        <p:spPr>
          <a:xfrm>
            <a:off x="623888" y="1709739"/>
            <a:ext cx="7886700" cy="2852737"/>
          </a:xfrm>
        </p:spPr>
        <p:txBody>
          <a:bodyPr anchor="b"/>
          <a:lstStyle>
            <a:lvl1pPr>
              <a:defRPr sz="4500"/>
            </a:lvl1pPr>
          </a:lstStyle>
          <a:p>
            <a:r>
              <a:rPr lang="de-DE"/>
              <a:t>Mastertitelformat bearbeiten</a:t>
            </a:r>
            <a:endParaRPr lang="de-AT"/>
          </a:p>
        </p:txBody>
      </p:sp>
      <p:sp>
        <p:nvSpPr>
          <p:cNvPr id="3" name="Textplatzhalter 2">
            <a:extLst>
              <a:ext uri="{FF2B5EF4-FFF2-40B4-BE49-F238E27FC236}">
                <a16:creationId xmlns:a16="http://schemas.microsoft.com/office/drawing/2014/main" id="{02A25B5D-19FE-45FB-8AE1-A791E959BCD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F1E635-82F1-4C47-9DCA-FCC8FB7ADF53}"/>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BDF1A0F6-54BC-4A22-B53C-39B9A25EFE9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1637EB1-BEAC-4B25-8305-6449B1427D4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85363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16-Sep-23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22065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E5E42-9FB1-446D-B9E9-D27F657D743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351593C-7390-4DF3-A99A-355053796678}"/>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F1E6B09-6251-48A7-A878-45D2760D266A}"/>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3E566C6-62A6-46D9-ACBD-282FBB291DD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AEEAF35F-E819-4AB4-8FF5-1FF52B6393A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0D57C17-6E8E-470D-9573-C6DE3195F324}"/>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9278512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3FD79-9555-417F-86A6-978B1B9F184B}"/>
              </a:ext>
            </a:extLst>
          </p:cNvPr>
          <p:cNvSpPr>
            <a:spLocks noGrp="1"/>
          </p:cNvSpPr>
          <p:nvPr>
            <p:ph type="title"/>
          </p:nvPr>
        </p:nvSpPr>
        <p:spPr>
          <a:xfrm>
            <a:off x="629841" y="365126"/>
            <a:ext cx="78867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245A696-4F53-47C3-BCA4-90CFC500F21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E67FEDD7-040E-4EDC-ABF1-BF9E8CC549BA}"/>
              </a:ext>
            </a:extLst>
          </p:cNvPr>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7FD5EA6-A546-4B0F-8596-4BF9A2C4A2C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E3EE3323-65E0-4540-8D34-E0C0307DC2D6}"/>
              </a:ext>
            </a:extLst>
          </p:cNvPr>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92B4223-DDE0-4BE6-9B90-23CB70AC063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8" name="Fußzeilenplatzhalter 7">
            <a:extLst>
              <a:ext uri="{FF2B5EF4-FFF2-40B4-BE49-F238E27FC236}">
                <a16:creationId xmlns:a16="http://schemas.microsoft.com/office/drawing/2014/main" id="{062D05B7-BC5C-4FFF-9F40-F5DF29ED4A3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EB32C7F-28CB-42A0-B20A-F40693F7A94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9473901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2B99-741C-48A8-8E58-902ABCC2578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F9A63CA-6B7D-483E-9F49-8B14F66A622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4" name="Fußzeilenplatzhalter 3">
            <a:extLst>
              <a:ext uri="{FF2B5EF4-FFF2-40B4-BE49-F238E27FC236}">
                <a16:creationId xmlns:a16="http://schemas.microsoft.com/office/drawing/2014/main" id="{84685A2C-C38E-4AB5-A7F7-7BE7B3AE74C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B280966-6384-49A5-9AED-E88D1BE7E16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4271425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1284AF-5B3B-44BF-BF76-1B4A1A38F7EC}"/>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3" name="Fußzeilenplatzhalter 2">
            <a:extLst>
              <a:ext uri="{FF2B5EF4-FFF2-40B4-BE49-F238E27FC236}">
                <a16:creationId xmlns:a16="http://schemas.microsoft.com/office/drawing/2014/main" id="{2D00718F-2A17-41E8-A27B-B8234DA0C48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24F0EC0-19A0-4307-A8A4-80AF108E1ED2}"/>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5139188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1A4C3-782E-4CC0-A711-06A9D8F574A9}"/>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20D6914-DA57-4C20-B9AF-85622223693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AD126A2-9A18-4AB9-923C-73C486DDAB0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A43C310B-0324-4F9C-AADA-9DA2C4E2EC9B}"/>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F5DEC1F9-6D7F-436E-9DFF-5DFF70294B5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EDA25C2-8C1C-4D1C-A4F0-24D46B1C575F}"/>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2799721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CA5EA-E338-498B-AF7A-B45CCD521C59}"/>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endParaRPr lang="de-AT"/>
          </a:p>
        </p:txBody>
      </p:sp>
      <p:sp>
        <p:nvSpPr>
          <p:cNvPr id="3" name="Bildplatzhalter 2">
            <a:extLst>
              <a:ext uri="{FF2B5EF4-FFF2-40B4-BE49-F238E27FC236}">
                <a16:creationId xmlns:a16="http://schemas.microsoft.com/office/drawing/2014/main" id="{9A77D26C-FB79-443F-BABE-7097A6D08A3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AT"/>
          </a:p>
        </p:txBody>
      </p:sp>
      <p:sp>
        <p:nvSpPr>
          <p:cNvPr id="4" name="Textplatzhalter 3">
            <a:extLst>
              <a:ext uri="{FF2B5EF4-FFF2-40B4-BE49-F238E27FC236}">
                <a16:creationId xmlns:a16="http://schemas.microsoft.com/office/drawing/2014/main" id="{16260DA0-4A07-4FF1-AE22-2A48A360BC2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0493A49D-A289-4D95-BA26-A7824E055A1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D4F50531-B3F1-439A-BD0E-CC28C7497B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FAE9095-B7D3-4AA7-9F13-FDECB4818263}"/>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5931622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9E16F-A854-4517-B3A0-E8E9AB442A7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A3E9848-0A69-450F-A620-3DF902B1D1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FE4DF86-CE58-4FDA-A23D-ABCF4457BAA4}"/>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19AC1661-75CA-4953-A2A5-31C3B786E8D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31E0D62-1379-4DA4-A6EB-97727ED86E9C}"/>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8956557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2CD6A4-D367-42C9-8114-77A00BCD01B1}"/>
              </a:ext>
            </a:extLst>
          </p:cNvPr>
          <p:cNvSpPr>
            <a:spLocks noGrp="1"/>
          </p:cNvSpPr>
          <p:nvPr>
            <p:ph type="title" orient="vert"/>
          </p:nvPr>
        </p:nvSpPr>
        <p:spPr>
          <a:xfrm>
            <a:off x="6543675" y="365125"/>
            <a:ext cx="1971675"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96B18D1-37D0-4ABE-823A-2A7B87E5D419}"/>
              </a:ext>
            </a:extLst>
          </p:cNvPr>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8CF97D1-5572-4E0B-8D43-BC16B377CC82}"/>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75D9AA64-A950-417A-80E9-D9BA02FE2AD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72D132-F4CC-4F67-BCF2-C4ABBE315F0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26693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16-Sep-23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87051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16-Sep-23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26417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16-Sep-23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spTree>
    <p:extLst>
      <p:ext uri="{BB962C8B-B14F-4D97-AF65-F5344CB8AC3E}">
        <p14:creationId xmlns:p14="http://schemas.microsoft.com/office/powerpoint/2010/main" val="126233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3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3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32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32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32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C0CBFB-787F-4339-B7CB-7924570FD04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ACF4F62-C072-4F38-8D90-2154F163250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7988C6-28B8-4EC4-BC7B-4038E30AF08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BFFB9B2-31F8-44F6-8C95-30C9D5DF99B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0F1DB94-9BD4-4088-92F7-61F9AB6410D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C07A06-13F1-4B5A-B124-C4B70AF12CB9}" type="slidenum">
              <a:rPr lang="de-AT" smtClean="0"/>
              <a:t>‹#›</a:t>
            </a:fld>
            <a:endParaRPr lang="de-AT"/>
          </a:p>
        </p:txBody>
      </p:sp>
    </p:spTree>
    <p:extLst>
      <p:ext uri="{BB962C8B-B14F-4D97-AF65-F5344CB8AC3E}">
        <p14:creationId xmlns:p14="http://schemas.microsoft.com/office/powerpoint/2010/main" val="42121574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3.xml"/><Relationship Id="rId3" Type="http://schemas.microsoft.com/office/2007/relationships/media" Target="../media/media3.mp3"/><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jpg"/><Relationship Id="rId11" Type="http://schemas.microsoft.com/office/2007/relationships/hdphoto" Target="../media/hdphoto3.wdp"/><Relationship Id="rId5" Type="http://schemas.openxmlformats.org/officeDocument/2006/relationships/slideLayout" Target="../slideLayouts/slideLayout7.xml"/><Relationship Id="rId15" Type="http://schemas.microsoft.com/office/2007/relationships/hdphoto" Target="../media/hdphoto1.wdp"/><Relationship Id="rId10" Type="http://schemas.openxmlformats.org/officeDocument/2006/relationships/image" Target="../media/image7.png"/><Relationship Id="rId4" Type="http://schemas.openxmlformats.org/officeDocument/2006/relationships/audio" Target="../media/media3.mp3"/><Relationship Id="rId9" Type="http://schemas.openxmlformats.org/officeDocument/2006/relationships/image" Target="../media/image6.png"/><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4.xml"/><Relationship Id="rId3" Type="http://schemas.microsoft.com/office/2007/relationships/media" Target="../media/media3.mp3"/><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jpg"/><Relationship Id="rId11" Type="http://schemas.microsoft.com/office/2007/relationships/hdphoto" Target="../media/hdphoto3.wdp"/><Relationship Id="rId5" Type="http://schemas.openxmlformats.org/officeDocument/2006/relationships/slideLayout" Target="../slideLayouts/slideLayout62.xml"/><Relationship Id="rId15" Type="http://schemas.microsoft.com/office/2007/relationships/hdphoto" Target="../media/hdphoto1.wdp"/><Relationship Id="rId10" Type="http://schemas.openxmlformats.org/officeDocument/2006/relationships/image" Target="../media/image7.png"/><Relationship Id="rId4" Type="http://schemas.openxmlformats.org/officeDocument/2006/relationships/audio" Target="../media/media3.mp3"/><Relationship Id="rId9" Type="http://schemas.openxmlformats.org/officeDocument/2006/relationships/image" Target="../media/image6.png"/><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5.xml"/><Relationship Id="rId3" Type="http://schemas.microsoft.com/office/2007/relationships/media" Target="../media/media3.mp3"/><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jpg"/><Relationship Id="rId11" Type="http://schemas.microsoft.com/office/2007/relationships/hdphoto" Target="../media/hdphoto3.wdp"/><Relationship Id="rId5" Type="http://schemas.openxmlformats.org/officeDocument/2006/relationships/slideLayout" Target="../slideLayouts/slideLayout51.xml"/><Relationship Id="rId15" Type="http://schemas.microsoft.com/office/2007/relationships/hdphoto" Target="../media/hdphoto1.wdp"/><Relationship Id="rId10" Type="http://schemas.openxmlformats.org/officeDocument/2006/relationships/image" Target="../media/image7.png"/><Relationship Id="rId4" Type="http://schemas.openxmlformats.org/officeDocument/2006/relationships/audio" Target="../media/media3.mp3"/><Relationship Id="rId9" Type="http://schemas.openxmlformats.org/officeDocument/2006/relationships/image" Target="../media/image6.png"/><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6.xml"/><Relationship Id="rId3" Type="http://schemas.microsoft.com/office/2007/relationships/media" Target="../media/media3.mp3"/><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jpg"/><Relationship Id="rId11" Type="http://schemas.microsoft.com/office/2007/relationships/hdphoto" Target="../media/hdphoto3.wdp"/><Relationship Id="rId5" Type="http://schemas.openxmlformats.org/officeDocument/2006/relationships/slideLayout" Target="../slideLayouts/slideLayout40.xml"/><Relationship Id="rId15" Type="http://schemas.microsoft.com/office/2007/relationships/hdphoto" Target="../media/hdphoto1.wdp"/><Relationship Id="rId10" Type="http://schemas.openxmlformats.org/officeDocument/2006/relationships/image" Target="../media/image7.png"/><Relationship Id="rId4" Type="http://schemas.openxmlformats.org/officeDocument/2006/relationships/audio" Target="../media/media3.mp3"/><Relationship Id="rId9" Type="http://schemas.openxmlformats.org/officeDocument/2006/relationships/image" Target="../media/image6.png"/><Relationship Id="rId1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7.xml"/><Relationship Id="rId3" Type="http://schemas.microsoft.com/office/2007/relationships/media" Target="../media/media3.mp3"/><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jpg"/><Relationship Id="rId11" Type="http://schemas.microsoft.com/office/2007/relationships/hdphoto" Target="../media/hdphoto3.wdp"/><Relationship Id="rId5" Type="http://schemas.openxmlformats.org/officeDocument/2006/relationships/slideLayout" Target="../slideLayouts/slideLayout29.xml"/><Relationship Id="rId15" Type="http://schemas.microsoft.com/office/2007/relationships/hdphoto" Target="../media/hdphoto1.wdp"/><Relationship Id="rId10" Type="http://schemas.openxmlformats.org/officeDocument/2006/relationships/image" Target="../media/image7.png"/><Relationship Id="rId4" Type="http://schemas.openxmlformats.org/officeDocument/2006/relationships/audio" Target="../media/media3.mp3"/><Relationship Id="rId9" Type="http://schemas.openxmlformats.org/officeDocument/2006/relationships/image" Target="../media/image6.png"/><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media" Target="../media/media3.mp3"/><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jpg"/><Relationship Id="rId11" Type="http://schemas.microsoft.com/office/2007/relationships/hdphoto" Target="../media/hdphoto3.wdp"/><Relationship Id="rId5" Type="http://schemas.openxmlformats.org/officeDocument/2006/relationships/slideLayout" Target="../slideLayouts/slideLayout18.xml"/><Relationship Id="rId10" Type="http://schemas.openxmlformats.org/officeDocument/2006/relationships/image" Target="../media/image7.png"/><Relationship Id="rId4" Type="http://schemas.openxmlformats.org/officeDocument/2006/relationships/audio" Target="../media/media3.mp3"/><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facebook.com/groups/299257004355186" TargetMode="Externa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685800"/>
            <a:ext cx="3505200" cy="3170099"/>
          </a:xfrm>
          <a:prstGeom prst="rect">
            <a:avLst/>
          </a:prstGeom>
          <a:noFill/>
        </p:spPr>
        <p:txBody>
          <a:bodyPr wrap="square" rtlCol="0">
            <a:spAutoFit/>
          </a:bodyPr>
          <a:lstStyle/>
          <a:p>
            <a:r>
              <a:rPr lang="en-US" sz="4000" b="1">
                <a:solidFill>
                  <a:srgbClr val="FF0000"/>
                </a:solidFill>
                <a:latin typeface="Times New Roman" pitchFamily="18" charset="0"/>
                <a:cs typeface="Times New Roman" pitchFamily="18" charset="0"/>
              </a:rPr>
              <a:t>DORAEMON</a:t>
            </a:r>
          </a:p>
          <a:p>
            <a:endParaRPr lang="en-US" sz="4000" b="1">
              <a:solidFill>
                <a:srgbClr val="FF0000"/>
              </a:solidFill>
              <a:latin typeface="Times New Roman" pitchFamily="18" charset="0"/>
              <a:cs typeface="Times New Roman" pitchFamily="18" charset="0"/>
            </a:endParaRPr>
          </a:p>
          <a:p>
            <a:r>
              <a:rPr lang="en-US" sz="4000" b="1">
                <a:solidFill>
                  <a:srgbClr val="FF0000"/>
                </a:solidFill>
                <a:latin typeface="Times New Roman" pitchFamily="18" charset="0"/>
                <a:cs typeface="Times New Roman" pitchFamily="18" charset="0"/>
              </a:rPr>
              <a:t>VÀ CHIẾC</a:t>
            </a:r>
          </a:p>
          <a:p>
            <a:endParaRPr lang="en-US" sz="4000" b="1">
              <a:solidFill>
                <a:srgbClr val="FF0000"/>
              </a:solidFill>
              <a:latin typeface="Times New Roman" pitchFamily="18" charset="0"/>
              <a:cs typeface="Times New Roman" pitchFamily="18" charset="0"/>
            </a:endParaRPr>
          </a:p>
          <a:p>
            <a:r>
              <a:rPr lang="en-US" sz="4000" b="1">
                <a:solidFill>
                  <a:srgbClr val="FF0000"/>
                </a:solidFill>
                <a:latin typeface="Times New Roman" pitchFamily="18" charset="0"/>
                <a:cs typeface="Times New Roman" pitchFamily="18" charset="0"/>
              </a:rPr>
              <a:t>BÁNH RÁN</a:t>
            </a:r>
          </a:p>
        </p:txBody>
      </p:sp>
      <p:sp>
        <p:nvSpPr>
          <p:cNvPr id="5" name="Rounded Rectangle 4"/>
          <p:cNvSpPr/>
          <p:nvPr/>
        </p:nvSpPr>
        <p:spPr>
          <a:xfrm>
            <a:off x="3124200" y="2221825"/>
            <a:ext cx="5867400" cy="3886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3515590" y="2641431"/>
            <a:ext cx="5476010" cy="3046988"/>
          </a:xfrm>
          <a:prstGeom prst="rect">
            <a:avLst/>
          </a:prstGeom>
          <a:noFill/>
        </p:spPr>
        <p:txBody>
          <a:bodyPr wrap="square" rtlCol="0">
            <a:spAutoFit/>
          </a:bodyPr>
          <a:lstStyle/>
          <a:p>
            <a:r>
              <a:rPr lang="en-US" sz="3200">
                <a:latin typeface="Times New Roman" pitchFamily="18" charset="0"/>
                <a:cs typeface="Times New Roman" pitchFamily="18" charset="0"/>
              </a:rPr>
              <a:t>Những con chuột đáng ghét đang tìm cách ăn vụng bánh rán của chú mèo máy Doraemon. Các em hãy ngăn cản chúng bằng cách trả lời các câu hỏi nhé.</a:t>
            </a:r>
          </a:p>
        </p:txBody>
      </p:sp>
      <p:pic>
        <p:nvPicPr>
          <p:cNvPr id="8" name="Picture 7">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740609"/>
          </a:xfrm>
          <a:prstGeom prst="rect">
            <a:avLst/>
          </a:prstGeom>
        </p:spPr>
      </p:pic>
      <p:pic>
        <p:nvPicPr>
          <p:cNvPr id="9" name="Doremon-Beat_vy4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0" y="25400"/>
            <a:ext cx="609600" cy="609600"/>
          </a:xfrm>
          <a:prstGeom prst="rect">
            <a:avLst/>
          </a:prstGeom>
        </p:spPr>
      </p:pic>
    </p:spTree>
    <p:extLst>
      <p:ext uri="{BB962C8B-B14F-4D97-AF65-F5344CB8AC3E}">
        <p14:creationId xmlns:p14="http://schemas.microsoft.com/office/powerpoint/2010/main" val="14722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5" fill="hold" display="0">
                  <p:stCondLst>
                    <p:cond delay="indefinite"/>
                  </p:stCondLst>
                  <p:endCondLst>
                    <p:cond evt="onStopAudio" delay="0">
                      <p:tgtEl>
                        <p:sldTgt/>
                      </p:tgtEl>
                    </p:cond>
                  </p:endCondLst>
                </p:cTn>
                <p:tgtEl>
                  <p:spTgt spid="9"/>
                </p:tgtEl>
              </p:cMediaNode>
            </p:audio>
          </p:childTnLst>
        </p:cTn>
      </p:par>
    </p:tnLst>
    <p:bldLst>
      <p:bldP spid="5"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p:nvPr/>
        </p:nvSpPr>
        <p:spPr>
          <a:xfrm>
            <a:off x="838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1447800" y="838200"/>
            <a:ext cx="5410200" cy="584775"/>
          </a:xfrm>
          <a:prstGeom prst="rect">
            <a:avLst/>
          </a:prstGeom>
          <a:noFill/>
        </p:spPr>
        <p:txBody>
          <a:bodyPr wrap="square" rtlCol="0">
            <a:spAutoFit/>
          </a:bodyPr>
          <a:lstStyle/>
          <a:p>
            <a:r>
              <a:rPr lang="en-US" sz="3200">
                <a:latin typeface="Times New Roman" pitchFamily="18" charset="0"/>
                <a:cs typeface="Times New Roman" pitchFamily="18" charset="0"/>
              </a:rPr>
              <a:t>Thầy cô điền câu hỏi vào đây.</a:t>
            </a:r>
          </a:p>
        </p:txBody>
      </p:sp>
      <p:sp>
        <p:nvSpPr>
          <p:cNvPr id="4" name="Rounded Rectangle 3"/>
          <p:cNvSpPr/>
          <p:nvPr/>
        </p:nvSpPr>
        <p:spPr>
          <a:xfrm>
            <a:off x="838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ounded Rectangle 4"/>
          <p:cNvSpPr/>
          <p:nvPr/>
        </p:nvSpPr>
        <p:spPr>
          <a:xfrm>
            <a:off x="4724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Rounded Rectangle 5"/>
          <p:cNvSpPr/>
          <p:nvPr/>
        </p:nvSpPr>
        <p:spPr>
          <a:xfrm>
            <a:off x="838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Rounded Rectangle 6"/>
          <p:cNvSpPr/>
          <p:nvPr/>
        </p:nvSpPr>
        <p:spPr>
          <a:xfrm>
            <a:off x="4703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1052945" y="2803755"/>
            <a:ext cx="1704109" cy="584775"/>
          </a:xfrm>
          <a:prstGeom prst="rect">
            <a:avLst/>
          </a:prstGeom>
          <a:noFill/>
        </p:spPr>
        <p:txBody>
          <a:bodyPr wrap="square" rtlCol="0">
            <a:spAutoFit/>
          </a:bodyPr>
          <a:lstStyle/>
          <a:p>
            <a:r>
              <a:rPr lang="en-US" sz="3200">
                <a:latin typeface="Times New Roman" pitchFamily="18" charset="0"/>
                <a:cs typeface="Times New Roman" pitchFamily="18" charset="0"/>
              </a:rPr>
              <a:t>A: Đúng</a:t>
            </a:r>
          </a:p>
        </p:txBody>
      </p:sp>
      <p:sp>
        <p:nvSpPr>
          <p:cNvPr id="9" name="TextBox 8"/>
          <p:cNvSpPr txBox="1"/>
          <p:nvPr/>
        </p:nvSpPr>
        <p:spPr>
          <a:xfrm>
            <a:off x="4876800" y="2782974"/>
            <a:ext cx="1524000" cy="584775"/>
          </a:xfrm>
          <a:prstGeom prst="rect">
            <a:avLst/>
          </a:prstGeom>
          <a:noFill/>
        </p:spPr>
        <p:txBody>
          <a:bodyPr wrap="square" rtlCol="0">
            <a:spAutoFit/>
          </a:bodyPr>
          <a:lstStyle/>
          <a:p>
            <a:r>
              <a:rPr lang="en-US" sz="3200">
                <a:latin typeface="Times New Roman" pitchFamily="18" charset="0"/>
                <a:cs typeface="Times New Roman" pitchFamily="18" charset="0"/>
              </a:rPr>
              <a:t>B: Sai</a:t>
            </a:r>
          </a:p>
        </p:txBody>
      </p:sp>
      <p:sp>
        <p:nvSpPr>
          <p:cNvPr id="10" name="TextBox 9"/>
          <p:cNvSpPr txBox="1"/>
          <p:nvPr/>
        </p:nvSpPr>
        <p:spPr>
          <a:xfrm>
            <a:off x="4876800" y="4470112"/>
            <a:ext cx="1524000" cy="584775"/>
          </a:xfrm>
          <a:prstGeom prst="rect">
            <a:avLst/>
          </a:prstGeom>
          <a:noFill/>
        </p:spPr>
        <p:txBody>
          <a:bodyPr wrap="square" rtlCol="0">
            <a:spAutoFit/>
          </a:bodyPr>
          <a:lstStyle/>
          <a:p>
            <a:r>
              <a:rPr lang="en-US" sz="3200">
                <a:latin typeface="Times New Roman" pitchFamily="18" charset="0"/>
                <a:cs typeface="Times New Roman" pitchFamily="18" charset="0"/>
              </a:rPr>
              <a:t>D: Sai</a:t>
            </a:r>
          </a:p>
        </p:txBody>
      </p:sp>
      <p:sp>
        <p:nvSpPr>
          <p:cNvPr id="11" name="TextBox 10"/>
          <p:cNvSpPr txBox="1"/>
          <p:nvPr/>
        </p:nvSpPr>
        <p:spPr>
          <a:xfrm>
            <a:off x="1073727" y="4501514"/>
            <a:ext cx="1524000" cy="584775"/>
          </a:xfrm>
          <a:prstGeom prst="rect">
            <a:avLst/>
          </a:prstGeom>
          <a:noFill/>
        </p:spPr>
        <p:txBody>
          <a:bodyPr wrap="square" rtlCol="0">
            <a:spAutoFit/>
          </a:bodyPr>
          <a:lstStyle/>
          <a:p>
            <a:r>
              <a:rPr lang="en-US" sz="3200">
                <a:latin typeface="Times New Roman" pitchFamily="18" charset="0"/>
                <a:cs typeface="Times New Roman" pitchFamily="18" charset="0"/>
              </a:rPr>
              <a:t>C: Sai</a:t>
            </a: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048991" y="1665432"/>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152900" y="3388530"/>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81000" y="343246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6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960542" y="3086100"/>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96400" y="2594264"/>
            <a:ext cx="609600" cy="609600"/>
          </a:xfrm>
          <a:prstGeom prst="rect">
            <a:avLst/>
          </a:prstGeom>
        </p:spPr>
      </p:pic>
      <p:pic>
        <p:nvPicPr>
          <p:cNvPr id="22" name="Picture 21">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740609"/>
          </a:xfrm>
          <a:prstGeom prst="rect">
            <a:avLst/>
          </a:prstGeom>
        </p:spPr>
      </p:pic>
    </p:spTree>
    <p:extLst>
      <p:ext uri="{BB962C8B-B14F-4D97-AF65-F5344CB8AC3E}">
        <p14:creationId xmlns:p14="http://schemas.microsoft.com/office/powerpoint/2010/main" val="124037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0" r="-10000"/>
          </a:stretch>
        </a:blipFill>
        <a:effectLst/>
      </p:bgPr>
    </p:bg>
    <p:spTree>
      <p:nvGrpSpPr>
        <p:cNvPr id="1" name=""/>
        <p:cNvGrpSpPr/>
        <p:nvPr/>
      </p:nvGrpSpPr>
      <p:grpSpPr>
        <a:xfrm>
          <a:off x="0" y="0"/>
          <a:ext cx="0" cy="0"/>
          <a:chOff x="0" y="0"/>
          <a:chExt cx="0" cy="0"/>
        </a:xfrm>
      </p:grpSpPr>
      <p:sp>
        <p:nvSpPr>
          <p:cNvPr id="2" name="Oval 1"/>
          <p:cNvSpPr/>
          <p:nvPr/>
        </p:nvSpPr>
        <p:spPr>
          <a:xfrm>
            <a:off x="838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447800" y="838200"/>
            <a:ext cx="54102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Thầy cô điền câu hỏi vào đây.</a:t>
            </a:r>
          </a:p>
        </p:txBody>
      </p:sp>
      <p:sp>
        <p:nvSpPr>
          <p:cNvPr id="4" name="Rounded Rectangle 3"/>
          <p:cNvSpPr/>
          <p:nvPr/>
        </p:nvSpPr>
        <p:spPr>
          <a:xfrm>
            <a:off x="928254" y="4390097"/>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4724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969817" y="2615046"/>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703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1066799" y="4470112"/>
            <a:ext cx="170410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 Đúng</a:t>
            </a:r>
          </a:p>
        </p:txBody>
      </p:sp>
      <p:sp>
        <p:nvSpPr>
          <p:cNvPr id="9" name="TextBox 8"/>
          <p:cNvSpPr txBox="1"/>
          <p:nvPr/>
        </p:nvSpPr>
        <p:spPr>
          <a:xfrm>
            <a:off x="4876800" y="278297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Sai</a:t>
            </a:r>
          </a:p>
        </p:txBody>
      </p:sp>
      <p:sp>
        <p:nvSpPr>
          <p:cNvPr id="10" name="TextBox 9"/>
          <p:cNvSpPr txBox="1"/>
          <p:nvPr/>
        </p:nvSpPr>
        <p:spPr>
          <a:xfrm>
            <a:off x="4876800" y="4470112"/>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11" name="TextBox 10"/>
          <p:cNvSpPr txBox="1"/>
          <p:nvPr/>
        </p:nvSpPr>
        <p:spPr>
          <a:xfrm>
            <a:off x="1233054" y="2864658"/>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 Sai</a:t>
            </a: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048991" y="1665432"/>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152900" y="3388530"/>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287481" y="1450111"/>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6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960542" y="3086100"/>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96400" y="2594264"/>
            <a:ext cx="609600" cy="609600"/>
          </a:xfrm>
          <a:prstGeom prst="rect">
            <a:avLst/>
          </a:prstGeom>
        </p:spPr>
      </p:pic>
      <p:pic>
        <p:nvPicPr>
          <p:cNvPr id="20" name="Picture 19">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740609"/>
          </a:xfrm>
          <a:prstGeom prst="rect">
            <a:avLst/>
          </a:prstGeom>
        </p:spPr>
      </p:pic>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5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500"/>
                                        <p:tgtEl>
                                          <p:spTgt spid="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p:nvPr/>
        </p:nvSpPr>
        <p:spPr>
          <a:xfrm>
            <a:off x="838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447800" y="838200"/>
            <a:ext cx="54102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Thầy cô điền câu hỏi vào đây.</a:t>
            </a:r>
          </a:p>
        </p:txBody>
      </p:sp>
      <p:sp>
        <p:nvSpPr>
          <p:cNvPr id="4" name="Rounded Rectangle 3"/>
          <p:cNvSpPr/>
          <p:nvPr/>
        </p:nvSpPr>
        <p:spPr>
          <a:xfrm>
            <a:off x="838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4724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838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703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1052945" y="2803755"/>
            <a:ext cx="170410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 Đúng</a:t>
            </a:r>
          </a:p>
        </p:txBody>
      </p:sp>
      <p:sp>
        <p:nvSpPr>
          <p:cNvPr id="9" name="TextBox 8"/>
          <p:cNvSpPr txBox="1"/>
          <p:nvPr/>
        </p:nvSpPr>
        <p:spPr>
          <a:xfrm>
            <a:off x="4876800" y="278297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Sai</a:t>
            </a:r>
          </a:p>
        </p:txBody>
      </p:sp>
      <p:sp>
        <p:nvSpPr>
          <p:cNvPr id="10" name="TextBox 9"/>
          <p:cNvSpPr txBox="1"/>
          <p:nvPr/>
        </p:nvSpPr>
        <p:spPr>
          <a:xfrm>
            <a:off x="4876800" y="4470112"/>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11" name="TextBox 10"/>
          <p:cNvSpPr txBox="1"/>
          <p:nvPr/>
        </p:nvSpPr>
        <p:spPr>
          <a:xfrm>
            <a:off x="1073727" y="450151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 Sai</a:t>
            </a: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048991" y="1665432"/>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152900" y="3388530"/>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81000" y="343246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6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960542" y="3086100"/>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96400" y="2594264"/>
            <a:ext cx="609600" cy="609600"/>
          </a:xfrm>
          <a:prstGeom prst="rect">
            <a:avLst/>
          </a:prstGeom>
        </p:spPr>
      </p:pic>
      <p:pic>
        <p:nvPicPr>
          <p:cNvPr id="20" name="Picture 19">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740609"/>
          </a:xfrm>
          <a:prstGeom prst="rect">
            <a:avLst/>
          </a:prstGeom>
        </p:spPr>
      </p:pic>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7000" r="-17000"/>
          </a:stretch>
        </a:blipFill>
        <a:effectLst/>
      </p:bgPr>
    </p:bg>
    <p:spTree>
      <p:nvGrpSpPr>
        <p:cNvPr id="1" name=""/>
        <p:cNvGrpSpPr/>
        <p:nvPr/>
      </p:nvGrpSpPr>
      <p:grpSpPr>
        <a:xfrm>
          <a:off x="0" y="0"/>
          <a:ext cx="0" cy="0"/>
          <a:chOff x="0" y="0"/>
          <a:chExt cx="0" cy="0"/>
        </a:xfrm>
      </p:grpSpPr>
      <p:sp>
        <p:nvSpPr>
          <p:cNvPr id="2" name="Oval 1"/>
          <p:cNvSpPr/>
          <p:nvPr/>
        </p:nvSpPr>
        <p:spPr>
          <a:xfrm>
            <a:off x="838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447800" y="838200"/>
            <a:ext cx="54102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Thầy cô điền câu hỏi vào đây.</a:t>
            </a:r>
          </a:p>
        </p:txBody>
      </p:sp>
      <p:sp>
        <p:nvSpPr>
          <p:cNvPr id="4" name="Rounded Rectangle 3"/>
          <p:cNvSpPr/>
          <p:nvPr/>
        </p:nvSpPr>
        <p:spPr>
          <a:xfrm>
            <a:off x="4572000" y="2460275"/>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4724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838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768927" y="250818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4752108" y="2606676"/>
            <a:ext cx="170410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Đúng</a:t>
            </a:r>
          </a:p>
        </p:txBody>
      </p:sp>
      <p:sp>
        <p:nvSpPr>
          <p:cNvPr id="9" name="TextBox 8"/>
          <p:cNvSpPr txBox="1"/>
          <p:nvPr/>
        </p:nvSpPr>
        <p:spPr>
          <a:xfrm>
            <a:off x="990600" y="2643277"/>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 Sai</a:t>
            </a:r>
          </a:p>
        </p:txBody>
      </p:sp>
      <p:sp>
        <p:nvSpPr>
          <p:cNvPr id="10" name="TextBox 9"/>
          <p:cNvSpPr txBox="1"/>
          <p:nvPr/>
        </p:nvSpPr>
        <p:spPr>
          <a:xfrm>
            <a:off x="4876800" y="4470112"/>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11" name="TextBox 10"/>
          <p:cNvSpPr txBox="1"/>
          <p:nvPr/>
        </p:nvSpPr>
        <p:spPr>
          <a:xfrm>
            <a:off x="1073727" y="450151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 Sai</a:t>
            </a: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464" y="1506621"/>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152900" y="3388530"/>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81000" y="343246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6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960542" y="3086100"/>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96400" y="2594264"/>
            <a:ext cx="609600" cy="609600"/>
          </a:xfrm>
          <a:prstGeom prst="rect">
            <a:avLst/>
          </a:prstGeom>
        </p:spPr>
      </p:pic>
      <p:pic>
        <p:nvPicPr>
          <p:cNvPr id="20" name="Picture 19">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740609"/>
          </a:xfrm>
          <a:prstGeom prst="rect">
            <a:avLst/>
          </a:prstGeom>
        </p:spPr>
      </p:pic>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5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500"/>
                                        <p:tgtEl>
                                          <p:spTgt spid="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838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447800" y="838200"/>
            <a:ext cx="54102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Thầy cô điền câu hỏi vào đây.</a:t>
            </a:r>
          </a:p>
        </p:txBody>
      </p:sp>
      <p:sp>
        <p:nvSpPr>
          <p:cNvPr id="4" name="Rounded Rectangle 3"/>
          <p:cNvSpPr/>
          <p:nvPr/>
        </p:nvSpPr>
        <p:spPr>
          <a:xfrm>
            <a:off x="4572000" y="424808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768927" y="24799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838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703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4558145" y="4381568"/>
            <a:ext cx="170410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D: Đúng</a:t>
            </a:r>
          </a:p>
        </p:txBody>
      </p:sp>
      <p:sp>
        <p:nvSpPr>
          <p:cNvPr id="9" name="TextBox 8"/>
          <p:cNvSpPr txBox="1"/>
          <p:nvPr/>
        </p:nvSpPr>
        <p:spPr>
          <a:xfrm>
            <a:off x="4876800" y="278297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Sai</a:t>
            </a:r>
          </a:p>
        </p:txBody>
      </p:sp>
      <p:sp>
        <p:nvSpPr>
          <p:cNvPr id="10" name="TextBox 9"/>
          <p:cNvSpPr txBox="1"/>
          <p:nvPr/>
        </p:nvSpPr>
        <p:spPr>
          <a:xfrm>
            <a:off x="1073727" y="2649681"/>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 Sai</a:t>
            </a:r>
          </a:p>
        </p:txBody>
      </p:sp>
      <p:sp>
        <p:nvSpPr>
          <p:cNvPr id="11" name="TextBox 10"/>
          <p:cNvSpPr txBox="1"/>
          <p:nvPr/>
        </p:nvSpPr>
        <p:spPr>
          <a:xfrm>
            <a:off x="1073727" y="450151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 Sai</a:t>
            </a: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048991" y="1665432"/>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32508" y="1719247"/>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81000" y="343246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6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1278081" y="2782974"/>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96400" y="2594264"/>
            <a:ext cx="609600" cy="609600"/>
          </a:xfrm>
          <a:prstGeom prst="rect">
            <a:avLst/>
          </a:prstGeom>
        </p:spPr>
      </p:pic>
      <p:pic>
        <p:nvPicPr>
          <p:cNvPr id="20" name="Picture 19">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740609"/>
          </a:xfrm>
          <a:prstGeom prst="rect">
            <a:avLst/>
          </a:prstGeom>
        </p:spPr>
      </p:pic>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500"/>
                                        <p:tgtEl>
                                          <p:spTgt spid="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838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447800" y="838200"/>
            <a:ext cx="54102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Thầy cô điền câu hỏi vào đây.</a:t>
            </a:r>
          </a:p>
        </p:txBody>
      </p:sp>
      <p:sp>
        <p:nvSpPr>
          <p:cNvPr id="4" name="Rounded Rectangle 3"/>
          <p:cNvSpPr/>
          <p:nvPr/>
        </p:nvSpPr>
        <p:spPr>
          <a:xfrm>
            <a:off x="826942" y="2677042"/>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4724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838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703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1052945" y="2803755"/>
            <a:ext cx="170410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 Đúng</a:t>
            </a:r>
          </a:p>
        </p:txBody>
      </p:sp>
      <p:sp>
        <p:nvSpPr>
          <p:cNvPr id="9" name="TextBox 8"/>
          <p:cNvSpPr txBox="1"/>
          <p:nvPr/>
        </p:nvSpPr>
        <p:spPr>
          <a:xfrm>
            <a:off x="4876800" y="278297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Sai</a:t>
            </a:r>
          </a:p>
        </p:txBody>
      </p:sp>
      <p:sp>
        <p:nvSpPr>
          <p:cNvPr id="10" name="TextBox 9"/>
          <p:cNvSpPr txBox="1"/>
          <p:nvPr/>
        </p:nvSpPr>
        <p:spPr>
          <a:xfrm>
            <a:off x="4876800" y="4470112"/>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11" name="TextBox 10"/>
          <p:cNvSpPr txBox="1"/>
          <p:nvPr/>
        </p:nvSpPr>
        <p:spPr>
          <a:xfrm>
            <a:off x="1073727" y="450151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 Sai</a:t>
            </a: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048991" y="1665432"/>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152900" y="3388530"/>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81000" y="343246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6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960542" y="3086100"/>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96400" y="2594264"/>
            <a:ext cx="609600" cy="609600"/>
          </a:xfrm>
          <a:prstGeom prst="rect">
            <a:avLst/>
          </a:prstGeom>
        </p:spPr>
      </p:pic>
      <p:sp>
        <p:nvSpPr>
          <p:cNvPr id="20" name="Rounded Rectangle 19">
            <a:hlinkClick r:id="" action="ppaction://hlinkshowjump?jump=nextslide"/>
          </p:cNvPr>
          <p:cNvSpPr/>
          <p:nvPr/>
        </p:nvSpPr>
        <p:spPr>
          <a:xfrm>
            <a:off x="7623464" y="70550"/>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solidFill>
                  <a:srgbClr val="FF0000"/>
                </a:solidFill>
                <a:latin typeface="Times New Roman" pitchFamily="18" charset="0"/>
                <a:cs typeface="Times New Roman" pitchFamily="18" charset="0"/>
              </a:rPr>
              <a:t>BÀI MỚI</a:t>
            </a:r>
          </a:p>
        </p:txBody>
      </p:sp>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A6727A3-8CEA-96F8-BB16-341F681E5897}"/>
              </a:ext>
            </a:extLst>
          </p:cNvPr>
          <p:cNvSpPr txBox="1"/>
          <p:nvPr/>
        </p:nvSpPr>
        <p:spPr>
          <a:xfrm>
            <a:off x="457200" y="5105400"/>
            <a:ext cx="8543108" cy="1335750"/>
          </a:xfrm>
          <a:prstGeom prst="rect">
            <a:avLst/>
          </a:prstGeom>
          <a:noFill/>
        </p:spPr>
        <p:txBody>
          <a:bodyPr wrap="square">
            <a:sp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rPr>
              <a:t>SƯU TẦM: ĐOÀN VĂN DOANH, NAM TRỰC, NAM ĐỊNH</a:t>
            </a:r>
            <a:endParaRPr kumimoji="0" lang="en-US" sz="9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endParaRPr>
          </a:p>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LINK NHÓM DÀNH CHO GV BỘ MÔN VẬT LÝ TRAO ĐỔI TÀI LIỆU VÀ CHUYÊN MÔN CT 2018</a:t>
            </a:r>
            <a:endParaRPr kumimoji="0" lang="en-US"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mn-cs"/>
                <a:hlinkClick r:id="rId2"/>
              </a:rPr>
              <a:t>https://www.facebook.com/groups/299257004355186</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Hình ảnh 4">
            <a:extLst>
              <a:ext uri="{FF2B5EF4-FFF2-40B4-BE49-F238E27FC236}">
                <a16:creationId xmlns:a16="http://schemas.microsoft.com/office/drawing/2014/main" id="{8E9646C3-A4D4-6F24-9294-95C76FDC873F}"/>
              </a:ext>
            </a:extLst>
          </p:cNvPr>
          <p:cNvPicPr>
            <a:picLocks noChangeAspect="1"/>
          </p:cNvPicPr>
          <p:nvPr/>
        </p:nvPicPr>
        <p:blipFill>
          <a:blip r:embed="rId3"/>
          <a:stretch>
            <a:fillRect/>
          </a:stretch>
        </p:blipFill>
        <p:spPr>
          <a:xfrm>
            <a:off x="47026" y="0"/>
            <a:ext cx="9096974" cy="5029200"/>
          </a:xfrm>
          <a:prstGeom prst="rect">
            <a:avLst/>
          </a:prstGeom>
        </p:spPr>
      </p:pic>
    </p:spTree>
    <p:extLst>
      <p:ext uri="{BB962C8B-B14F-4D97-AF65-F5344CB8AC3E}">
        <p14:creationId xmlns:p14="http://schemas.microsoft.com/office/powerpoint/2010/main" val="40037250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62&quot;/&gt;&lt;/object&gt;&lt;object type=&quot;3&quot; unique_id=&quot;10006&quot;&gt;&lt;property id=&quot;20148&quot; value=&quot;5&quot;/&gt;&lt;property id=&quot;20300&quot; value=&quot;Slide 4&quot;/&gt;&lt;property id=&quot;20307&quot; value=&quot;261&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59&quot;/&gt;&lt;/object&gt;&lt;object type=&quot;3&quot; unique_id=&quot;10009&quot;&gt;&lt;property id=&quot;20148&quot; value=&quot;5&quot;/&gt;&lt;property id=&quot;20300&quot; value=&quot;Slide 7&quot;/&gt;&lt;property id=&quot;20307&quot; value=&quot;258&quot;/&gt;&lt;/object&gt;&lt;/object&gt;&lt;object type=&quot;8&quot; unique_id=&quot;10018&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201</Words>
  <PresentationFormat>Trình chiếu Trên màn hình (4:3)</PresentationFormat>
  <Paragraphs>40</Paragraphs>
  <Slides>8</Slides>
  <Notes>0</Notes>
  <HiddenSlides>0</HiddenSlides>
  <MMClips>25</MMClips>
  <ScaleCrop>false</ScaleCrop>
  <HeadingPairs>
    <vt:vector size="6" baseType="variant">
      <vt:variant>
        <vt:lpstr>Phông được Dùng</vt:lpstr>
      </vt:variant>
      <vt:variant>
        <vt:i4>4</vt:i4>
      </vt:variant>
      <vt:variant>
        <vt:lpstr>Chủ đề</vt:lpstr>
      </vt:variant>
      <vt:variant>
        <vt:i4>7</vt:i4>
      </vt:variant>
      <vt:variant>
        <vt:lpstr>Tiêu đề Bản chiếu</vt:lpstr>
      </vt:variant>
      <vt:variant>
        <vt:i4>8</vt:i4>
      </vt:variant>
    </vt:vector>
  </HeadingPairs>
  <TitlesOfParts>
    <vt:vector size="19" baseType="lpstr">
      <vt:lpstr>Arial</vt:lpstr>
      <vt:lpstr>Calibri</vt:lpstr>
      <vt:lpstr>Calibri Light</vt:lpstr>
      <vt:lpstr>Times New Roman</vt:lpstr>
      <vt:lpstr>Office Theme</vt:lpstr>
      <vt:lpstr>1_Office Theme</vt:lpstr>
      <vt:lpstr>2_Office Theme</vt:lpstr>
      <vt:lpstr>3_Office Theme</vt:lpstr>
      <vt:lpstr>4_Office Theme</vt:lpstr>
      <vt:lpstr>5_Office Theme</vt:lpstr>
      <vt:lpstr>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2020-08-10T08:10:46Z</dcterms:created>
  <dcterms:modified xsi:type="dcterms:W3CDTF">2023-09-16T10:19:12Z</dcterms:modified>
</cp:coreProperties>
</file>