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6" r:id="rId5"/>
    <p:sldId id="280" r:id="rId6"/>
    <p:sldId id="260" r:id="rId7"/>
    <p:sldId id="273" r:id="rId8"/>
    <p:sldId id="274" r:id="rId9"/>
    <p:sldId id="275" r:id="rId10"/>
    <p:sldId id="281" r:id="rId11"/>
    <p:sldId id="271" r:id="rId12"/>
    <p:sldId id="282" r:id="rId13"/>
    <p:sldId id="264" r:id="rId14"/>
    <p:sldId id="265" r:id="rId15"/>
    <p:sldId id="277" r:id="rId16"/>
    <p:sldId id="278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FE47-D926-479B-B1B5-EC829F8B7EBC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4D024-1432-4309-B9B7-D381230B85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0"/>
            <a:ext cx="7467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6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Time allowed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 - 8-10 minutes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Normally you will do the speaking test with another candidate. The two of you will meet two examiners. One of the examiners will talk to you, the other does not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particpate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in the conversations.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There are two parts to the speaking test: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Speaking part 1: short questions and answers between you and the examiner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Speaking part 2: the examiner gives you some information or a card with some ideas for questions. You have to talk with the other candidate and ask or answer questions.</a:t>
            </a:r>
            <a:b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Comic Sans MS" pitchFamily="66" charset="0"/>
              </a:rPr>
              <a:t>How to prepare for KET Speaking</a:t>
            </a:r>
            <a:endParaRPr lang="en-US" sz="1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Speak as much as you can, with your friends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asking and </a:t>
            </a: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asnwering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questions about daily life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600" dirty="0" err="1" smtClean="0">
                <a:solidFill>
                  <a:schemeClr val="tx1"/>
                </a:solidFill>
                <a:latin typeface="Comic Sans MS" pitchFamily="66" charset="0"/>
              </a:rPr>
              <a:t>Practise</a:t>
            </a:r>
            <a:r>
              <a:rPr lang="en-US" sz="1600" dirty="0" smtClean="0">
                <a:solidFill>
                  <a:schemeClr val="tx1"/>
                </a:solidFill>
                <a:latin typeface="Comic Sans MS" pitchFamily="66" charset="0"/>
              </a:rPr>
              <a:t> giving information about yourself</a:t>
            </a:r>
            <a:endParaRPr lang="en-U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733550"/>
            <a:ext cx="8305800" cy="2667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>
                <a:latin typeface="Comic Sans MS" pitchFamily="66" charset="0"/>
              </a:rPr>
              <a:t>Make sentences with these prepositions</a:t>
            </a:r>
            <a:br>
              <a:rPr lang="en-US" sz="3000" dirty="0" smtClean="0">
                <a:latin typeface="Comic Sans MS" pitchFamily="66" charset="0"/>
              </a:rPr>
            </a:br>
            <a:r>
              <a:rPr lang="en-US" sz="3000" dirty="0" smtClean="0">
                <a:latin typeface="Comic Sans MS" pitchFamily="66" charset="0"/>
              </a:rPr>
              <a:t>1. on:</a:t>
            </a:r>
            <a:br>
              <a:rPr lang="en-US" sz="3000" dirty="0" smtClean="0">
                <a:latin typeface="Comic Sans MS" pitchFamily="66" charset="0"/>
              </a:rPr>
            </a:br>
            <a:r>
              <a:rPr lang="en-US" sz="3000" dirty="0" smtClean="0">
                <a:latin typeface="Comic Sans MS" pitchFamily="66" charset="0"/>
              </a:rPr>
              <a:t>2. in:</a:t>
            </a:r>
            <a:br>
              <a:rPr lang="en-US" sz="3000" dirty="0" smtClean="0">
                <a:latin typeface="Comic Sans MS" pitchFamily="66" charset="0"/>
              </a:rPr>
            </a:br>
            <a:r>
              <a:rPr lang="en-US" sz="3000" dirty="0" smtClean="0">
                <a:latin typeface="Comic Sans MS" pitchFamily="66" charset="0"/>
              </a:rPr>
              <a:t>3. between … and …:</a:t>
            </a:r>
            <a:br>
              <a:rPr lang="en-US" sz="3000" dirty="0" smtClean="0">
                <a:latin typeface="Comic Sans MS" pitchFamily="66" charset="0"/>
              </a:rPr>
            </a:br>
            <a:endParaRPr lang="en-US" sz="3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890647"/>
            <a:ext cx="594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Useful language: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 live in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It is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There is a …</a:t>
            </a:r>
          </a:p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There are …</a:t>
            </a: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  <a:p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2200" y="1809750"/>
            <a:ext cx="5486400" cy="2667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Comic Sans MS" pitchFamily="66" charset="0"/>
              </a:rPr>
              <a:t>Tell about your school</a:t>
            </a:r>
            <a:br>
              <a:rPr lang="en-US" sz="3600" b="1" dirty="0" smtClean="0">
                <a:latin typeface="Comic Sans MS" pitchFamily="66" charset="0"/>
              </a:rPr>
            </a:br>
            <a:r>
              <a:rPr lang="en-US" sz="3600" b="1" dirty="0" smtClean="0">
                <a:latin typeface="Comic Sans MS" pitchFamily="66" charset="0"/>
              </a:rPr>
              <a:t>     (3 – 4 </a:t>
            </a:r>
            <a:r>
              <a:rPr lang="en-US" sz="3600" b="1" dirty="0" err="1" smtClean="0">
                <a:latin typeface="Comic Sans MS" pitchFamily="66" charset="0"/>
              </a:rPr>
              <a:t>mins</a:t>
            </a:r>
            <a:r>
              <a:rPr lang="en-US" sz="3600" b="1" dirty="0" smtClean="0">
                <a:latin typeface="Comic Sans MS" pitchFamily="66" charset="0"/>
              </a:rPr>
              <a:t>)</a:t>
            </a:r>
            <a:br>
              <a:rPr lang="en-US" sz="3600" b="1" dirty="0" smtClean="0">
                <a:latin typeface="Comic Sans MS" pitchFamily="66" charset="0"/>
              </a:rPr>
            </a:br>
            <a:endParaRPr lang="en-US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1657350"/>
            <a:ext cx="8001000" cy="11620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Speaking part 2: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9200" y="3181350"/>
            <a:ext cx="6816437" cy="86288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Asking and answering questions using these prompt cards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3350"/>
            <a:ext cx="79184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195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Ask and answer questions using the words given.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6800" y="3562350"/>
            <a:ext cx="7011684" cy="12241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What are other questions and answers you can think of?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7568"/>
          <a:stretch>
            <a:fillRect/>
          </a:stretch>
        </p:blipFill>
        <p:spPr bwMode="auto">
          <a:xfrm>
            <a:off x="4572000" y="209550"/>
            <a:ext cx="4114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r="54342"/>
          <a:stretch>
            <a:fillRect/>
          </a:stretch>
        </p:blipFill>
        <p:spPr bwMode="auto">
          <a:xfrm>
            <a:off x="457200" y="20955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57350"/>
            <a:ext cx="4114800" cy="325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1733550"/>
            <a:ext cx="53340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Part 1: Tell about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your school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485900"/>
            <a:ext cx="2667000" cy="8572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Brain storm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885950"/>
            <a:ext cx="2667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266950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What is the name of your school?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Where is it?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What is the type of your school?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What is it like?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omic Sans MS" pitchFamily="66" charset="0"/>
              </a:rPr>
              <a:t> Do you like your school? Why?</a:t>
            </a:r>
          </a:p>
          <a:p>
            <a:pPr>
              <a:buFontTx/>
              <a:buChar char="-"/>
            </a:pPr>
            <a:endParaRPr lang="en-US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62150"/>
            <a:ext cx="8229600" cy="85725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Useful vocabulary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1123950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Levels of school</a:t>
            </a:r>
            <a:endParaRPr lang="en-US" sz="2800" dirty="0"/>
          </a:p>
        </p:txBody>
      </p:sp>
      <p:pic>
        <p:nvPicPr>
          <p:cNvPr id="7" name="Picture 6" descr="national_high_school_exami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62350"/>
            <a:ext cx="2514600" cy="1447800"/>
          </a:xfrm>
          <a:prstGeom prst="rect">
            <a:avLst/>
          </a:prstGeom>
        </p:spPr>
      </p:pic>
      <p:pic>
        <p:nvPicPr>
          <p:cNvPr id="8" name="Picture 7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60" y="1581150"/>
            <a:ext cx="2453640" cy="1600200"/>
          </a:xfrm>
          <a:prstGeom prst="rect">
            <a:avLst/>
          </a:prstGeom>
        </p:spPr>
      </p:pic>
      <p:pic>
        <p:nvPicPr>
          <p:cNvPr id="9" name="Picture 8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81150"/>
            <a:ext cx="2514600" cy="1600200"/>
          </a:xfrm>
          <a:prstGeom prst="rect">
            <a:avLst/>
          </a:prstGeom>
        </p:spPr>
      </p:pic>
      <p:pic>
        <p:nvPicPr>
          <p:cNvPr id="10" name="Picture 9" descr="tải xuống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562350"/>
            <a:ext cx="2514600" cy="1447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1885950"/>
            <a:ext cx="1447800" cy="1143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Kinder-</a:t>
            </a:r>
            <a:r>
              <a:rPr lang="en-US" sz="2400" dirty="0" err="1" smtClean="0">
                <a:latin typeface="Comic Sans MS" pitchFamily="66" charset="0"/>
              </a:rPr>
              <a:t>garten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0" y="1962150"/>
            <a:ext cx="1447800" cy="1143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Primary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school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714750"/>
            <a:ext cx="1447800" cy="1143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High school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0" y="3790950"/>
            <a:ext cx="1828800" cy="1143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Secondary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school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16" name="Elbow Connector 15"/>
          <p:cNvCxnSpPr>
            <a:stCxn id="8" idx="3"/>
            <a:endCxn id="9" idx="1"/>
          </p:cNvCxnSpPr>
          <p:nvPr/>
        </p:nvCxnSpPr>
        <p:spPr>
          <a:xfrm>
            <a:off x="4114800" y="2381250"/>
            <a:ext cx="609600" cy="1588"/>
          </a:xfrm>
          <a:prstGeom prst="bentConnector3">
            <a:avLst>
              <a:gd name="adj1" fmla="val 50000"/>
            </a:avLst>
          </a:prstGeom>
          <a:ln w="285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>
            <a:off x="5868194" y="3409156"/>
            <a:ext cx="457200" cy="1588"/>
          </a:xfrm>
          <a:prstGeom prst="bentConnector3">
            <a:avLst>
              <a:gd name="adj1" fmla="val 50000"/>
            </a:avLst>
          </a:prstGeom>
          <a:ln w="285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0" idx="1"/>
            <a:endCxn id="7" idx="3"/>
          </p:cNvCxnSpPr>
          <p:nvPr/>
        </p:nvCxnSpPr>
        <p:spPr>
          <a:xfrm rot="10800000">
            <a:off x="4114800" y="4286250"/>
            <a:ext cx="609600" cy="1588"/>
          </a:xfrm>
          <a:prstGeom prst="bentConnector3">
            <a:avLst>
              <a:gd name="adj1" fmla="val 50000"/>
            </a:avLst>
          </a:prstGeom>
          <a:ln w="28575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0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Comic Sans MS" pitchFamily="66" charset="0"/>
              </a:rPr>
              <a:t>Where is it? </a:t>
            </a: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rcRect l="7692" t="17857" r="5128" b="17857"/>
          <a:stretch>
            <a:fillRect/>
          </a:stretch>
        </p:blipFill>
        <p:spPr>
          <a:xfrm>
            <a:off x="3124200" y="514350"/>
            <a:ext cx="2590800" cy="2057400"/>
          </a:xfrm>
          <a:prstGeom prst="rect">
            <a:avLst/>
          </a:prstGeom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14350"/>
            <a:ext cx="2667000" cy="1981200"/>
          </a:xfrm>
          <a:prstGeom prst="rect">
            <a:avLst/>
          </a:prstGeom>
        </p:spPr>
      </p:pic>
      <p:pic>
        <p:nvPicPr>
          <p:cNvPr id="7" name="Picture 6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780" y="514350"/>
            <a:ext cx="2903220" cy="1981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2495550"/>
            <a:ext cx="1447800" cy="381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city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2495550"/>
            <a:ext cx="1447800" cy="381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town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9400" y="2495550"/>
            <a:ext cx="1447800" cy="381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country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14" name="Picture 13" descr="tải xuống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196590"/>
            <a:ext cx="2819400" cy="1737360"/>
          </a:xfrm>
          <a:prstGeom prst="rect">
            <a:avLst/>
          </a:prstGeom>
        </p:spPr>
      </p:pic>
      <p:pic>
        <p:nvPicPr>
          <p:cNvPr id="15" name="Picture 14" descr="tải xuố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3181350"/>
            <a:ext cx="2971800" cy="174498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3638550"/>
            <a:ext cx="1447800" cy="762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urban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area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91400" y="3562350"/>
            <a:ext cx="1447800" cy="762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rural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area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hool-build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18" y="0"/>
            <a:ext cx="6634163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962150"/>
            <a:ext cx="1219200" cy="762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School buildings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jectives-describing-plac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352550"/>
            <a:ext cx="5715000" cy="37909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04800" y="2038350"/>
            <a:ext cx="2514600" cy="15240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itchFamily="66" charset="0"/>
              </a:rPr>
              <a:t>What is it like?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733550"/>
            <a:ext cx="3429000" cy="8572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prepositions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5" name="Content Placeholder 4" descr="815895149fcebcf469f7f9e1259dbb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0"/>
            <a:ext cx="640080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175</Words>
  <Application>Microsoft Office PowerPoint</Application>
  <PresentationFormat>On-screen Show (16:9)</PresentationFormat>
  <Paragraphs>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Office Theme</vt:lpstr>
      <vt:lpstr>PowerPoint Presentation</vt:lpstr>
      <vt:lpstr>Part 1: Tell about  your school</vt:lpstr>
      <vt:lpstr>Brain storm</vt:lpstr>
      <vt:lpstr>Useful vocabulary</vt:lpstr>
      <vt:lpstr>PowerPoint Presentation</vt:lpstr>
      <vt:lpstr>PowerPoint Presentation</vt:lpstr>
      <vt:lpstr>PowerPoint Presentation</vt:lpstr>
      <vt:lpstr>PowerPoint Presentation</vt:lpstr>
      <vt:lpstr>prepositions</vt:lpstr>
      <vt:lpstr>Make sentences with these prepositions 1. on: 2. in: 3. between … and …: </vt:lpstr>
      <vt:lpstr>PowerPoint Presentation</vt:lpstr>
      <vt:lpstr>Tell about your school      (3 – 4 mins) </vt:lpstr>
      <vt:lpstr>Speaking part 2:</vt:lpstr>
      <vt:lpstr>PowerPoint Presentation</vt:lpstr>
      <vt:lpstr>PowerPoint Presentation</vt:lpstr>
      <vt:lpstr>PowerPoint Presentation</vt:lpstr>
    </vt:vector>
  </TitlesOfParts>
  <Company>HMCX86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20</cp:revision>
  <dcterms:created xsi:type="dcterms:W3CDTF">2019-11-18T06:12:51Z</dcterms:created>
  <dcterms:modified xsi:type="dcterms:W3CDTF">2022-04-07T02:55:32Z</dcterms:modified>
</cp:coreProperties>
</file>