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22"/>
  </p:notesMasterIdLst>
  <p:sldIdLst>
    <p:sldId id="266" r:id="rId4"/>
    <p:sldId id="256" r:id="rId5"/>
    <p:sldId id="272" r:id="rId6"/>
    <p:sldId id="273" r:id="rId7"/>
    <p:sldId id="277" r:id="rId8"/>
    <p:sldId id="276" r:id="rId9"/>
    <p:sldId id="275" r:id="rId10"/>
    <p:sldId id="274" r:id="rId11"/>
    <p:sldId id="260" r:id="rId12"/>
    <p:sldId id="261" r:id="rId13"/>
    <p:sldId id="278" r:id="rId14"/>
    <p:sldId id="279" r:id="rId15"/>
    <p:sldId id="280" r:id="rId16"/>
    <p:sldId id="262" r:id="rId17"/>
    <p:sldId id="263" r:id="rId18"/>
    <p:sldId id="268" r:id="rId19"/>
    <p:sldId id="267" r:id="rId20"/>
    <p:sldId id="271"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UTM Avo" panose="02040603050506020204" pitchFamily="18"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03" autoAdjust="0"/>
    <p:restoredTop sz="94660"/>
  </p:normalViewPr>
  <p:slideViewPr>
    <p:cSldViewPr snapToGrid="0">
      <p:cViewPr varScale="1">
        <p:scale>
          <a:sx n="110" d="100"/>
          <a:sy n="110" d="100"/>
        </p:scale>
        <p:origin x="28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VN" dirty="0"/>
              <a:t>Giáo viên chuẩn bị quà cho học sinh.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39360-9195-0A4F-91ED-D0A8FAA37321}"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496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chuột</a:t>
            </a:r>
            <a:r>
              <a:rPr lang="en-US" dirty="0"/>
              <a:t> </a:t>
            </a:r>
            <a:r>
              <a:rPr lang="en-US" dirty="0" err="1"/>
              <a:t>trái</a:t>
            </a:r>
            <a:r>
              <a:rPr lang="en-US" dirty="0"/>
              <a:t> </a:t>
            </a:r>
            <a:r>
              <a:rPr lang="en-US" dirty="0" err="1"/>
              <a:t>một</a:t>
            </a:r>
            <a:r>
              <a:rPr lang="en-US" dirty="0"/>
              <a:t> </a:t>
            </a:r>
            <a:r>
              <a:rPr lang="en-US" dirty="0" err="1"/>
              <a:t>lần</a:t>
            </a:r>
            <a:r>
              <a:rPr lang="en-US" dirty="0"/>
              <a:t> </a:t>
            </a:r>
            <a:r>
              <a:rPr lang="en-US" dirty="0" err="1"/>
              <a:t>để</a:t>
            </a:r>
            <a:r>
              <a:rPr lang="en-US" dirty="0"/>
              <a:t> </a:t>
            </a:r>
            <a:r>
              <a:rPr lang="en-US" dirty="0" err="1"/>
              <a:t>ra</a:t>
            </a:r>
            <a:r>
              <a:rPr lang="en-US" dirty="0"/>
              <a:t> </a:t>
            </a:r>
            <a:r>
              <a:rPr lang="en-US" dirty="0" err="1"/>
              <a:t>câu</a:t>
            </a:r>
            <a:r>
              <a:rPr lang="en-US" dirty="0"/>
              <a:t> </a:t>
            </a:r>
            <a:r>
              <a:rPr lang="en-US" dirty="0" err="1"/>
              <a:t>hỏi</a:t>
            </a:r>
            <a:r>
              <a:rPr lang="en-US" dirty="0"/>
              <a:t>, </a:t>
            </a:r>
            <a:r>
              <a:rPr lang="en-US" dirty="0" err="1"/>
              <a:t>bấm</a:t>
            </a:r>
            <a:r>
              <a:rPr lang="en-US" dirty="0"/>
              <a:t> </a:t>
            </a:r>
            <a:r>
              <a:rPr lang="en-US" dirty="0" err="1"/>
              <a:t>lần</a:t>
            </a:r>
            <a:r>
              <a:rPr lang="en-US" dirty="0"/>
              <a:t> 2 </a:t>
            </a:r>
            <a:r>
              <a:rPr lang="en-US" dirty="0" err="1"/>
              <a:t>ra</a:t>
            </a:r>
            <a:r>
              <a:rPr lang="en-US" dirty="0"/>
              <a:t> </a:t>
            </a:r>
            <a:r>
              <a:rPr lang="en-US" dirty="0" err="1"/>
              <a:t>đáp</a:t>
            </a:r>
            <a:r>
              <a:rPr lang="en-US" dirty="0"/>
              <a:t> </a:t>
            </a:r>
            <a:r>
              <a:rPr lang="en-US" dirty="0" err="1"/>
              <a:t>án</a:t>
            </a:r>
            <a:r>
              <a:rPr lang="en-US" dirty="0"/>
              <a:t>. </a:t>
            </a:r>
            <a:r>
              <a:rPr lang="en-US" dirty="0" err="1"/>
              <a:t>Bầm</a:t>
            </a:r>
            <a:r>
              <a:rPr lang="en-US" dirty="0"/>
              <a:t> </a:t>
            </a:r>
            <a:r>
              <a:rPr lang="en-US" dirty="0" err="1"/>
              <a:t>lần</a:t>
            </a:r>
            <a:r>
              <a:rPr lang="en-US" dirty="0"/>
              <a:t> 3 </a:t>
            </a:r>
            <a:r>
              <a:rPr lang="en-US" dirty="0" err="1"/>
              <a:t>về</a:t>
            </a:r>
            <a:r>
              <a:rPr lang="en-US" dirty="0"/>
              <a:t> trang </a:t>
            </a:r>
            <a:r>
              <a:rPr lang="en-US" dirty="0" err="1"/>
              <a:t>trắng</a:t>
            </a:r>
            <a:r>
              <a:rPr lang="en-US" dirty="0"/>
              <a:t> (</a:t>
            </a:r>
            <a:r>
              <a:rPr lang="en-US" dirty="0" err="1"/>
              <a:t>thời</a:t>
            </a:r>
            <a:r>
              <a:rPr lang="en-US" dirty="0"/>
              <a:t> </a:t>
            </a:r>
            <a:r>
              <a:rPr lang="en-US" dirty="0" err="1"/>
              <a:t>gian</a:t>
            </a:r>
            <a:r>
              <a:rPr lang="en-US" dirty="0"/>
              <a:t> </a:t>
            </a:r>
            <a:r>
              <a:rPr lang="en-US" dirty="0" err="1"/>
              <a:t>cho</a:t>
            </a:r>
            <a:r>
              <a:rPr lang="en-US" dirty="0"/>
              <a:t> </a:t>
            </a:r>
            <a:r>
              <a:rPr lang="en-US" dirty="0" err="1"/>
              <a:t>học</a:t>
            </a:r>
            <a:r>
              <a:rPr lang="en-US" dirty="0"/>
              <a:t> </a:t>
            </a:r>
            <a:r>
              <a:rPr lang="en-US" dirty="0" err="1"/>
              <a:t>sinh</a:t>
            </a:r>
            <a:r>
              <a:rPr lang="en-US" dirty="0"/>
              <a:t> </a:t>
            </a:r>
            <a:r>
              <a:rPr lang="en-US" dirty="0" err="1"/>
              <a:t>chuẩn</a:t>
            </a:r>
            <a:r>
              <a:rPr lang="en-US" dirty="0"/>
              <a:t> </a:t>
            </a:r>
            <a:r>
              <a:rPr lang="en-US" dirty="0" err="1"/>
              <a:t>bị</a:t>
            </a:r>
            <a:r>
              <a:rPr lang="en-US" dirty="0"/>
              <a:t> </a:t>
            </a:r>
            <a:r>
              <a:rPr lang="en-US" dirty="0" err="1"/>
              <a:t>câu</a:t>
            </a:r>
            <a:r>
              <a:rPr lang="en-US" dirty="0"/>
              <a:t> </a:t>
            </a:r>
            <a:r>
              <a:rPr lang="en-US" dirty="0" err="1"/>
              <a:t>tiếp</a:t>
            </a:r>
            <a:r>
              <a:rPr lang="en-US" dirty="0"/>
              <a:t> </a:t>
            </a:r>
            <a:r>
              <a:rPr lang="en-US" dirty="0" err="1"/>
              <a:t>theo</a:t>
            </a:r>
            <a:r>
              <a:rPr lang="en-US" dirty="0"/>
              <a:t>), </a:t>
            </a:r>
            <a:r>
              <a:rPr lang="en-US" dirty="0" err="1"/>
              <a:t>bấm</a:t>
            </a:r>
            <a:r>
              <a:rPr lang="en-US" dirty="0"/>
              <a:t> </a:t>
            </a:r>
            <a:r>
              <a:rPr lang="en-US" dirty="0" err="1"/>
              <a:t>lần</a:t>
            </a:r>
            <a:r>
              <a:rPr lang="en-US" dirty="0"/>
              <a:t> 4 </a:t>
            </a:r>
            <a:r>
              <a:rPr lang="en-US" dirty="0" err="1"/>
              <a:t>câu</a:t>
            </a:r>
            <a:r>
              <a:rPr lang="en-US" dirty="0"/>
              <a:t> </a:t>
            </a:r>
            <a:r>
              <a:rPr lang="en-US" dirty="0" err="1"/>
              <a:t>tiếp</a:t>
            </a:r>
            <a:r>
              <a:rPr lang="en-US" dirty="0"/>
              <a:t> </a:t>
            </a:r>
            <a:r>
              <a:rPr lang="en-US" dirty="0" err="1"/>
              <a:t>theo</a:t>
            </a:r>
            <a:r>
              <a:rPr lang="en-US" dirty="0"/>
              <a:t>….(</a:t>
            </a:r>
            <a:r>
              <a:rPr lang="en-US" dirty="0" err="1"/>
              <a:t>lặp</a:t>
            </a:r>
            <a:r>
              <a:rPr lang="en-US" dirty="0"/>
              <a:t> </a:t>
            </a:r>
            <a:r>
              <a:rPr lang="en-US" dirty="0" err="1"/>
              <a:t>lại</a:t>
            </a:r>
            <a:r>
              <a:rPr lang="en-US" dirty="0"/>
              <a:t> </a:t>
            </a:r>
            <a:r>
              <a:rPr lang="en-US" dirty="0" err="1"/>
              <a:t>như</a:t>
            </a:r>
            <a:r>
              <a:rPr lang="en-US" dirty="0"/>
              <a:t> </a:t>
            </a:r>
            <a:r>
              <a:rPr lang="en-US" dirty="0" err="1"/>
              <a:t>vậy</a:t>
            </a:r>
            <a:r>
              <a:rPr lang="en-US" dirty="0"/>
              <a:t>). </a:t>
            </a:r>
            <a:r>
              <a:rPr lang="en-US" dirty="0" err="1"/>
              <a:t>Có</a:t>
            </a:r>
            <a:r>
              <a:rPr lang="en-US" dirty="0"/>
              <a:t> </a:t>
            </a:r>
            <a:r>
              <a:rPr lang="en-US" dirty="0" err="1"/>
              <a:t>tất</a:t>
            </a:r>
            <a:r>
              <a:rPr lang="en-US" dirty="0"/>
              <a:t> </a:t>
            </a:r>
            <a:r>
              <a:rPr lang="en-US" dirty="0" err="1"/>
              <a:t>cả</a:t>
            </a:r>
            <a:r>
              <a:rPr lang="en-US" dirty="0"/>
              <a:t> 5 </a:t>
            </a:r>
            <a:r>
              <a:rPr lang="en-US" dirty="0" err="1"/>
              <a:t>câu</a:t>
            </a:r>
            <a:r>
              <a:rPr lang="en-US" dirty="0"/>
              <a:t>. </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39360-9195-0A4F-91ED-D0A8FAA37321}"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244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chuột</a:t>
            </a:r>
            <a:r>
              <a:rPr lang="en-US" dirty="0"/>
              <a:t> </a:t>
            </a:r>
            <a:r>
              <a:rPr lang="en-US" dirty="0" err="1"/>
              <a:t>trái</a:t>
            </a:r>
            <a:r>
              <a:rPr lang="en-US" dirty="0"/>
              <a:t> </a:t>
            </a:r>
            <a:r>
              <a:rPr lang="en-US" dirty="0" err="1"/>
              <a:t>một</a:t>
            </a:r>
            <a:r>
              <a:rPr lang="en-US" dirty="0"/>
              <a:t> </a:t>
            </a:r>
            <a:r>
              <a:rPr lang="en-US" dirty="0" err="1"/>
              <a:t>lần</a:t>
            </a:r>
            <a:r>
              <a:rPr lang="en-US" dirty="0"/>
              <a:t> </a:t>
            </a:r>
            <a:r>
              <a:rPr lang="en-US" dirty="0" err="1"/>
              <a:t>để</a:t>
            </a:r>
            <a:r>
              <a:rPr lang="en-US" dirty="0"/>
              <a:t> </a:t>
            </a:r>
            <a:r>
              <a:rPr lang="en-US" dirty="0" err="1"/>
              <a:t>ra</a:t>
            </a:r>
            <a:r>
              <a:rPr lang="en-US" dirty="0"/>
              <a:t> </a:t>
            </a:r>
            <a:r>
              <a:rPr lang="en-US" dirty="0" err="1"/>
              <a:t>câu</a:t>
            </a:r>
            <a:r>
              <a:rPr lang="en-US" dirty="0"/>
              <a:t> </a:t>
            </a:r>
            <a:r>
              <a:rPr lang="en-US" dirty="0" err="1"/>
              <a:t>hỏi</a:t>
            </a:r>
            <a:r>
              <a:rPr lang="en-US" dirty="0"/>
              <a:t>, </a:t>
            </a:r>
            <a:r>
              <a:rPr lang="en-US" dirty="0" err="1"/>
              <a:t>bấm</a:t>
            </a:r>
            <a:r>
              <a:rPr lang="en-US" dirty="0"/>
              <a:t> </a:t>
            </a:r>
            <a:r>
              <a:rPr lang="en-US" dirty="0" err="1"/>
              <a:t>lần</a:t>
            </a:r>
            <a:r>
              <a:rPr lang="en-US" dirty="0"/>
              <a:t> 2 </a:t>
            </a:r>
            <a:r>
              <a:rPr lang="en-US" dirty="0" err="1"/>
              <a:t>ra</a:t>
            </a:r>
            <a:r>
              <a:rPr lang="en-US" dirty="0"/>
              <a:t> </a:t>
            </a:r>
            <a:r>
              <a:rPr lang="en-US" dirty="0" err="1"/>
              <a:t>đáp</a:t>
            </a:r>
            <a:r>
              <a:rPr lang="en-US" dirty="0"/>
              <a:t> </a:t>
            </a:r>
            <a:r>
              <a:rPr lang="en-US" dirty="0" err="1"/>
              <a:t>án</a:t>
            </a:r>
            <a:r>
              <a:rPr lang="en-US" dirty="0"/>
              <a:t>. </a:t>
            </a:r>
            <a:r>
              <a:rPr lang="en-US" dirty="0" err="1"/>
              <a:t>Bầm</a:t>
            </a:r>
            <a:r>
              <a:rPr lang="en-US" dirty="0"/>
              <a:t> </a:t>
            </a:r>
            <a:r>
              <a:rPr lang="en-US" dirty="0" err="1"/>
              <a:t>lần</a:t>
            </a:r>
            <a:r>
              <a:rPr lang="en-US" dirty="0"/>
              <a:t> 3 </a:t>
            </a:r>
            <a:r>
              <a:rPr lang="en-US" dirty="0" err="1"/>
              <a:t>về</a:t>
            </a:r>
            <a:r>
              <a:rPr lang="en-US" dirty="0"/>
              <a:t> trang </a:t>
            </a:r>
            <a:r>
              <a:rPr lang="en-US" dirty="0" err="1"/>
              <a:t>trắng</a:t>
            </a:r>
            <a:r>
              <a:rPr lang="en-US" dirty="0"/>
              <a:t> (</a:t>
            </a:r>
            <a:r>
              <a:rPr lang="en-US" dirty="0" err="1"/>
              <a:t>thời</a:t>
            </a:r>
            <a:r>
              <a:rPr lang="en-US" dirty="0"/>
              <a:t> </a:t>
            </a:r>
            <a:r>
              <a:rPr lang="en-US" dirty="0" err="1"/>
              <a:t>gian</a:t>
            </a:r>
            <a:r>
              <a:rPr lang="en-US" dirty="0"/>
              <a:t> </a:t>
            </a:r>
            <a:r>
              <a:rPr lang="en-US" dirty="0" err="1"/>
              <a:t>cho</a:t>
            </a:r>
            <a:r>
              <a:rPr lang="en-US" dirty="0"/>
              <a:t> </a:t>
            </a:r>
            <a:r>
              <a:rPr lang="en-US" dirty="0" err="1"/>
              <a:t>học</a:t>
            </a:r>
            <a:r>
              <a:rPr lang="en-US" dirty="0"/>
              <a:t> </a:t>
            </a:r>
            <a:r>
              <a:rPr lang="en-US" dirty="0" err="1"/>
              <a:t>sinh</a:t>
            </a:r>
            <a:r>
              <a:rPr lang="en-US" dirty="0"/>
              <a:t> </a:t>
            </a:r>
            <a:r>
              <a:rPr lang="en-US" dirty="0" err="1"/>
              <a:t>chuẩn</a:t>
            </a:r>
            <a:r>
              <a:rPr lang="en-US" dirty="0"/>
              <a:t> </a:t>
            </a:r>
            <a:r>
              <a:rPr lang="en-US" dirty="0" err="1"/>
              <a:t>bị</a:t>
            </a:r>
            <a:r>
              <a:rPr lang="en-US" dirty="0"/>
              <a:t> </a:t>
            </a:r>
            <a:r>
              <a:rPr lang="en-US" dirty="0" err="1"/>
              <a:t>câu</a:t>
            </a:r>
            <a:r>
              <a:rPr lang="en-US" dirty="0"/>
              <a:t> </a:t>
            </a:r>
            <a:r>
              <a:rPr lang="en-US" dirty="0" err="1"/>
              <a:t>tiếp</a:t>
            </a:r>
            <a:r>
              <a:rPr lang="en-US" dirty="0"/>
              <a:t> </a:t>
            </a:r>
            <a:r>
              <a:rPr lang="en-US" dirty="0" err="1"/>
              <a:t>theo</a:t>
            </a:r>
            <a:r>
              <a:rPr lang="en-US" dirty="0"/>
              <a:t>), </a:t>
            </a:r>
            <a:r>
              <a:rPr lang="en-US" dirty="0" err="1"/>
              <a:t>bấm</a:t>
            </a:r>
            <a:r>
              <a:rPr lang="en-US" dirty="0"/>
              <a:t> </a:t>
            </a:r>
            <a:r>
              <a:rPr lang="en-US" dirty="0" err="1"/>
              <a:t>lần</a:t>
            </a:r>
            <a:r>
              <a:rPr lang="en-US" dirty="0"/>
              <a:t> 4 </a:t>
            </a:r>
            <a:r>
              <a:rPr lang="en-US" dirty="0" err="1"/>
              <a:t>câu</a:t>
            </a:r>
            <a:r>
              <a:rPr lang="en-US" dirty="0"/>
              <a:t> </a:t>
            </a:r>
            <a:r>
              <a:rPr lang="en-US" dirty="0" err="1"/>
              <a:t>tiếp</a:t>
            </a:r>
            <a:r>
              <a:rPr lang="en-US" dirty="0"/>
              <a:t> </a:t>
            </a:r>
            <a:r>
              <a:rPr lang="en-US" dirty="0" err="1"/>
              <a:t>theo</a:t>
            </a:r>
            <a:r>
              <a:rPr lang="en-US" dirty="0"/>
              <a:t>….(</a:t>
            </a:r>
            <a:r>
              <a:rPr lang="en-US" dirty="0" err="1"/>
              <a:t>lặp</a:t>
            </a:r>
            <a:r>
              <a:rPr lang="en-US" dirty="0"/>
              <a:t> </a:t>
            </a:r>
            <a:r>
              <a:rPr lang="en-US" dirty="0" err="1"/>
              <a:t>lại</a:t>
            </a:r>
            <a:r>
              <a:rPr lang="en-US" dirty="0"/>
              <a:t> </a:t>
            </a:r>
            <a:r>
              <a:rPr lang="en-US" dirty="0" err="1"/>
              <a:t>như</a:t>
            </a:r>
            <a:r>
              <a:rPr lang="en-US" dirty="0"/>
              <a:t> </a:t>
            </a:r>
            <a:r>
              <a:rPr lang="en-US" dirty="0" err="1"/>
              <a:t>vậy</a:t>
            </a:r>
            <a:r>
              <a:rPr lang="en-US" dirty="0"/>
              <a:t>). </a:t>
            </a:r>
            <a:r>
              <a:rPr lang="en-US" dirty="0" err="1"/>
              <a:t>Có</a:t>
            </a:r>
            <a:r>
              <a:rPr lang="en-US" dirty="0"/>
              <a:t> </a:t>
            </a:r>
            <a:r>
              <a:rPr lang="en-US" dirty="0" err="1"/>
              <a:t>tất</a:t>
            </a:r>
            <a:r>
              <a:rPr lang="en-US" dirty="0"/>
              <a:t> </a:t>
            </a:r>
            <a:r>
              <a:rPr lang="en-US" dirty="0" err="1"/>
              <a:t>cả</a:t>
            </a:r>
            <a:r>
              <a:rPr lang="en-US" dirty="0"/>
              <a:t> 5 </a:t>
            </a:r>
            <a:r>
              <a:rPr lang="en-US" dirty="0" err="1"/>
              <a:t>câu</a:t>
            </a:r>
            <a:r>
              <a:rPr lang="en-US" dirty="0"/>
              <a:t>. </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39360-9195-0A4F-91ED-D0A8FAA37321}"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49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chuột</a:t>
            </a:r>
            <a:r>
              <a:rPr lang="en-US" dirty="0"/>
              <a:t> </a:t>
            </a:r>
            <a:r>
              <a:rPr lang="en-US" dirty="0" err="1"/>
              <a:t>trái</a:t>
            </a:r>
            <a:r>
              <a:rPr lang="en-US" dirty="0"/>
              <a:t> </a:t>
            </a:r>
            <a:r>
              <a:rPr lang="en-US" dirty="0" err="1"/>
              <a:t>một</a:t>
            </a:r>
            <a:r>
              <a:rPr lang="en-US" dirty="0"/>
              <a:t> </a:t>
            </a:r>
            <a:r>
              <a:rPr lang="en-US" dirty="0" err="1"/>
              <a:t>lần</a:t>
            </a:r>
            <a:r>
              <a:rPr lang="en-US" dirty="0"/>
              <a:t> </a:t>
            </a:r>
            <a:r>
              <a:rPr lang="en-US" dirty="0" err="1"/>
              <a:t>để</a:t>
            </a:r>
            <a:r>
              <a:rPr lang="en-US" dirty="0"/>
              <a:t> </a:t>
            </a:r>
            <a:r>
              <a:rPr lang="en-US" dirty="0" err="1"/>
              <a:t>ra</a:t>
            </a:r>
            <a:r>
              <a:rPr lang="en-US" dirty="0"/>
              <a:t> </a:t>
            </a:r>
            <a:r>
              <a:rPr lang="en-US" dirty="0" err="1"/>
              <a:t>câu</a:t>
            </a:r>
            <a:r>
              <a:rPr lang="en-US" dirty="0"/>
              <a:t> </a:t>
            </a:r>
            <a:r>
              <a:rPr lang="en-US" dirty="0" err="1"/>
              <a:t>hỏi</a:t>
            </a:r>
            <a:r>
              <a:rPr lang="en-US" dirty="0"/>
              <a:t>, </a:t>
            </a:r>
            <a:r>
              <a:rPr lang="en-US" dirty="0" err="1"/>
              <a:t>bấm</a:t>
            </a:r>
            <a:r>
              <a:rPr lang="en-US" dirty="0"/>
              <a:t> </a:t>
            </a:r>
            <a:r>
              <a:rPr lang="en-US" dirty="0" err="1"/>
              <a:t>lần</a:t>
            </a:r>
            <a:r>
              <a:rPr lang="en-US" dirty="0"/>
              <a:t> 2 </a:t>
            </a:r>
            <a:r>
              <a:rPr lang="en-US" dirty="0" err="1"/>
              <a:t>ra</a:t>
            </a:r>
            <a:r>
              <a:rPr lang="en-US" dirty="0"/>
              <a:t> </a:t>
            </a:r>
            <a:r>
              <a:rPr lang="en-US" dirty="0" err="1"/>
              <a:t>đáp</a:t>
            </a:r>
            <a:r>
              <a:rPr lang="en-US" dirty="0"/>
              <a:t> </a:t>
            </a:r>
            <a:r>
              <a:rPr lang="en-US" dirty="0" err="1"/>
              <a:t>án</a:t>
            </a:r>
            <a:r>
              <a:rPr lang="en-US" dirty="0"/>
              <a:t>. </a:t>
            </a:r>
            <a:r>
              <a:rPr lang="en-US" dirty="0" err="1"/>
              <a:t>Bầm</a:t>
            </a:r>
            <a:r>
              <a:rPr lang="en-US" dirty="0"/>
              <a:t> </a:t>
            </a:r>
            <a:r>
              <a:rPr lang="en-US" dirty="0" err="1"/>
              <a:t>lần</a:t>
            </a:r>
            <a:r>
              <a:rPr lang="en-US" dirty="0"/>
              <a:t> 3 </a:t>
            </a:r>
            <a:r>
              <a:rPr lang="en-US" dirty="0" err="1"/>
              <a:t>về</a:t>
            </a:r>
            <a:r>
              <a:rPr lang="en-US" dirty="0"/>
              <a:t> trang </a:t>
            </a:r>
            <a:r>
              <a:rPr lang="en-US" dirty="0" err="1"/>
              <a:t>trắng</a:t>
            </a:r>
            <a:r>
              <a:rPr lang="en-US" dirty="0"/>
              <a:t> (</a:t>
            </a:r>
            <a:r>
              <a:rPr lang="en-US" dirty="0" err="1"/>
              <a:t>thời</a:t>
            </a:r>
            <a:r>
              <a:rPr lang="en-US" dirty="0"/>
              <a:t> </a:t>
            </a:r>
            <a:r>
              <a:rPr lang="en-US" dirty="0" err="1"/>
              <a:t>gian</a:t>
            </a:r>
            <a:r>
              <a:rPr lang="en-US" dirty="0"/>
              <a:t> </a:t>
            </a:r>
            <a:r>
              <a:rPr lang="en-US" dirty="0" err="1"/>
              <a:t>cho</a:t>
            </a:r>
            <a:r>
              <a:rPr lang="en-US" dirty="0"/>
              <a:t> </a:t>
            </a:r>
            <a:r>
              <a:rPr lang="en-US" dirty="0" err="1"/>
              <a:t>học</a:t>
            </a:r>
            <a:r>
              <a:rPr lang="en-US" dirty="0"/>
              <a:t> </a:t>
            </a:r>
            <a:r>
              <a:rPr lang="en-US" dirty="0" err="1"/>
              <a:t>sinh</a:t>
            </a:r>
            <a:r>
              <a:rPr lang="en-US" dirty="0"/>
              <a:t> </a:t>
            </a:r>
            <a:r>
              <a:rPr lang="en-US" dirty="0" err="1"/>
              <a:t>chuẩn</a:t>
            </a:r>
            <a:r>
              <a:rPr lang="en-US" dirty="0"/>
              <a:t> </a:t>
            </a:r>
            <a:r>
              <a:rPr lang="en-US" dirty="0" err="1"/>
              <a:t>bị</a:t>
            </a:r>
            <a:r>
              <a:rPr lang="en-US" dirty="0"/>
              <a:t> </a:t>
            </a:r>
            <a:r>
              <a:rPr lang="en-US" dirty="0" err="1"/>
              <a:t>câu</a:t>
            </a:r>
            <a:r>
              <a:rPr lang="en-US" dirty="0"/>
              <a:t> </a:t>
            </a:r>
            <a:r>
              <a:rPr lang="en-US" dirty="0" err="1"/>
              <a:t>tiếp</a:t>
            </a:r>
            <a:r>
              <a:rPr lang="en-US" dirty="0"/>
              <a:t> </a:t>
            </a:r>
            <a:r>
              <a:rPr lang="en-US" dirty="0" err="1"/>
              <a:t>theo</a:t>
            </a:r>
            <a:r>
              <a:rPr lang="en-US" dirty="0"/>
              <a:t>), </a:t>
            </a:r>
            <a:r>
              <a:rPr lang="en-US" dirty="0" err="1"/>
              <a:t>bấm</a:t>
            </a:r>
            <a:r>
              <a:rPr lang="en-US" dirty="0"/>
              <a:t> </a:t>
            </a:r>
            <a:r>
              <a:rPr lang="en-US" dirty="0" err="1"/>
              <a:t>lần</a:t>
            </a:r>
            <a:r>
              <a:rPr lang="en-US" dirty="0"/>
              <a:t> 4 </a:t>
            </a:r>
            <a:r>
              <a:rPr lang="en-US" dirty="0" err="1"/>
              <a:t>câu</a:t>
            </a:r>
            <a:r>
              <a:rPr lang="en-US" dirty="0"/>
              <a:t> </a:t>
            </a:r>
            <a:r>
              <a:rPr lang="en-US" dirty="0" err="1"/>
              <a:t>tiếp</a:t>
            </a:r>
            <a:r>
              <a:rPr lang="en-US" dirty="0"/>
              <a:t> </a:t>
            </a:r>
            <a:r>
              <a:rPr lang="en-US" dirty="0" err="1"/>
              <a:t>theo</a:t>
            </a:r>
            <a:r>
              <a:rPr lang="en-US" dirty="0"/>
              <a:t>….(</a:t>
            </a:r>
            <a:r>
              <a:rPr lang="en-US" dirty="0" err="1"/>
              <a:t>lặp</a:t>
            </a:r>
            <a:r>
              <a:rPr lang="en-US" dirty="0"/>
              <a:t> </a:t>
            </a:r>
            <a:r>
              <a:rPr lang="en-US" dirty="0" err="1"/>
              <a:t>lại</a:t>
            </a:r>
            <a:r>
              <a:rPr lang="en-US" dirty="0"/>
              <a:t> </a:t>
            </a:r>
            <a:r>
              <a:rPr lang="en-US" dirty="0" err="1"/>
              <a:t>như</a:t>
            </a:r>
            <a:r>
              <a:rPr lang="en-US" dirty="0"/>
              <a:t> </a:t>
            </a:r>
            <a:r>
              <a:rPr lang="en-US" dirty="0" err="1"/>
              <a:t>vậy</a:t>
            </a:r>
            <a:r>
              <a:rPr lang="en-US" dirty="0"/>
              <a:t>). </a:t>
            </a:r>
            <a:r>
              <a:rPr lang="en-US" dirty="0" err="1"/>
              <a:t>Có</a:t>
            </a:r>
            <a:r>
              <a:rPr lang="en-US" dirty="0"/>
              <a:t> </a:t>
            </a:r>
            <a:r>
              <a:rPr lang="en-US" dirty="0" err="1"/>
              <a:t>tất</a:t>
            </a:r>
            <a:r>
              <a:rPr lang="en-US" dirty="0"/>
              <a:t> </a:t>
            </a:r>
            <a:r>
              <a:rPr lang="en-US" dirty="0" err="1"/>
              <a:t>cả</a:t>
            </a:r>
            <a:r>
              <a:rPr lang="en-US" dirty="0"/>
              <a:t> 5 </a:t>
            </a:r>
            <a:r>
              <a:rPr lang="en-US" dirty="0" err="1"/>
              <a:t>câu</a:t>
            </a:r>
            <a:r>
              <a:rPr lang="en-US" dirty="0"/>
              <a:t>. </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39360-9195-0A4F-91ED-D0A8FAA37321}"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82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chuột</a:t>
            </a:r>
            <a:r>
              <a:rPr lang="en-US" dirty="0"/>
              <a:t> </a:t>
            </a:r>
            <a:r>
              <a:rPr lang="en-US" dirty="0" err="1"/>
              <a:t>trái</a:t>
            </a:r>
            <a:r>
              <a:rPr lang="en-US" dirty="0"/>
              <a:t> </a:t>
            </a:r>
            <a:r>
              <a:rPr lang="en-US" dirty="0" err="1"/>
              <a:t>một</a:t>
            </a:r>
            <a:r>
              <a:rPr lang="en-US" dirty="0"/>
              <a:t> </a:t>
            </a:r>
            <a:r>
              <a:rPr lang="en-US" dirty="0" err="1"/>
              <a:t>lần</a:t>
            </a:r>
            <a:r>
              <a:rPr lang="en-US" dirty="0"/>
              <a:t> </a:t>
            </a:r>
            <a:r>
              <a:rPr lang="en-US" dirty="0" err="1"/>
              <a:t>để</a:t>
            </a:r>
            <a:r>
              <a:rPr lang="en-US" dirty="0"/>
              <a:t> </a:t>
            </a:r>
            <a:r>
              <a:rPr lang="en-US" dirty="0" err="1"/>
              <a:t>ra</a:t>
            </a:r>
            <a:r>
              <a:rPr lang="en-US" dirty="0"/>
              <a:t> </a:t>
            </a:r>
            <a:r>
              <a:rPr lang="en-US" dirty="0" err="1"/>
              <a:t>câu</a:t>
            </a:r>
            <a:r>
              <a:rPr lang="en-US" dirty="0"/>
              <a:t> </a:t>
            </a:r>
            <a:r>
              <a:rPr lang="en-US" dirty="0" err="1"/>
              <a:t>hỏi</a:t>
            </a:r>
            <a:r>
              <a:rPr lang="en-US" dirty="0"/>
              <a:t>, </a:t>
            </a:r>
            <a:r>
              <a:rPr lang="en-US" dirty="0" err="1"/>
              <a:t>bấm</a:t>
            </a:r>
            <a:r>
              <a:rPr lang="en-US" dirty="0"/>
              <a:t> </a:t>
            </a:r>
            <a:r>
              <a:rPr lang="en-US" dirty="0" err="1"/>
              <a:t>lần</a:t>
            </a:r>
            <a:r>
              <a:rPr lang="en-US" dirty="0"/>
              <a:t> 2 </a:t>
            </a:r>
            <a:r>
              <a:rPr lang="en-US" dirty="0" err="1"/>
              <a:t>ra</a:t>
            </a:r>
            <a:r>
              <a:rPr lang="en-US" dirty="0"/>
              <a:t> </a:t>
            </a:r>
            <a:r>
              <a:rPr lang="en-US" dirty="0" err="1"/>
              <a:t>đáp</a:t>
            </a:r>
            <a:r>
              <a:rPr lang="en-US" dirty="0"/>
              <a:t> </a:t>
            </a:r>
            <a:r>
              <a:rPr lang="en-US" dirty="0" err="1"/>
              <a:t>án</a:t>
            </a:r>
            <a:r>
              <a:rPr lang="en-US" dirty="0"/>
              <a:t>. </a:t>
            </a:r>
            <a:r>
              <a:rPr lang="en-US" dirty="0" err="1"/>
              <a:t>Bầm</a:t>
            </a:r>
            <a:r>
              <a:rPr lang="en-US" dirty="0"/>
              <a:t> </a:t>
            </a:r>
            <a:r>
              <a:rPr lang="en-US" dirty="0" err="1"/>
              <a:t>lần</a:t>
            </a:r>
            <a:r>
              <a:rPr lang="en-US" dirty="0"/>
              <a:t> 3 </a:t>
            </a:r>
            <a:r>
              <a:rPr lang="en-US" dirty="0" err="1"/>
              <a:t>về</a:t>
            </a:r>
            <a:r>
              <a:rPr lang="en-US" dirty="0"/>
              <a:t> trang </a:t>
            </a:r>
            <a:r>
              <a:rPr lang="en-US" dirty="0" err="1"/>
              <a:t>trắng</a:t>
            </a:r>
            <a:r>
              <a:rPr lang="en-US" dirty="0"/>
              <a:t> (</a:t>
            </a:r>
            <a:r>
              <a:rPr lang="en-US" dirty="0" err="1"/>
              <a:t>thời</a:t>
            </a:r>
            <a:r>
              <a:rPr lang="en-US" dirty="0"/>
              <a:t> </a:t>
            </a:r>
            <a:r>
              <a:rPr lang="en-US" dirty="0" err="1"/>
              <a:t>gian</a:t>
            </a:r>
            <a:r>
              <a:rPr lang="en-US" dirty="0"/>
              <a:t> </a:t>
            </a:r>
            <a:r>
              <a:rPr lang="en-US" dirty="0" err="1"/>
              <a:t>cho</a:t>
            </a:r>
            <a:r>
              <a:rPr lang="en-US" dirty="0"/>
              <a:t> </a:t>
            </a:r>
            <a:r>
              <a:rPr lang="en-US" dirty="0" err="1"/>
              <a:t>học</a:t>
            </a:r>
            <a:r>
              <a:rPr lang="en-US" dirty="0"/>
              <a:t> </a:t>
            </a:r>
            <a:r>
              <a:rPr lang="en-US" dirty="0" err="1"/>
              <a:t>sinh</a:t>
            </a:r>
            <a:r>
              <a:rPr lang="en-US" dirty="0"/>
              <a:t> </a:t>
            </a:r>
            <a:r>
              <a:rPr lang="en-US" dirty="0" err="1"/>
              <a:t>chuẩn</a:t>
            </a:r>
            <a:r>
              <a:rPr lang="en-US" dirty="0"/>
              <a:t> </a:t>
            </a:r>
            <a:r>
              <a:rPr lang="en-US" dirty="0" err="1"/>
              <a:t>bị</a:t>
            </a:r>
            <a:r>
              <a:rPr lang="en-US" dirty="0"/>
              <a:t> </a:t>
            </a:r>
            <a:r>
              <a:rPr lang="en-US" dirty="0" err="1"/>
              <a:t>câu</a:t>
            </a:r>
            <a:r>
              <a:rPr lang="en-US" dirty="0"/>
              <a:t> </a:t>
            </a:r>
            <a:r>
              <a:rPr lang="en-US" dirty="0" err="1"/>
              <a:t>tiếp</a:t>
            </a:r>
            <a:r>
              <a:rPr lang="en-US" dirty="0"/>
              <a:t> </a:t>
            </a:r>
            <a:r>
              <a:rPr lang="en-US" dirty="0" err="1"/>
              <a:t>theo</a:t>
            </a:r>
            <a:r>
              <a:rPr lang="en-US" dirty="0"/>
              <a:t>), </a:t>
            </a:r>
            <a:r>
              <a:rPr lang="en-US" dirty="0" err="1"/>
              <a:t>bấm</a:t>
            </a:r>
            <a:r>
              <a:rPr lang="en-US" dirty="0"/>
              <a:t> </a:t>
            </a:r>
            <a:r>
              <a:rPr lang="en-US" dirty="0" err="1"/>
              <a:t>lần</a:t>
            </a:r>
            <a:r>
              <a:rPr lang="en-US" dirty="0"/>
              <a:t> 4 </a:t>
            </a:r>
            <a:r>
              <a:rPr lang="en-US" dirty="0" err="1"/>
              <a:t>câu</a:t>
            </a:r>
            <a:r>
              <a:rPr lang="en-US" dirty="0"/>
              <a:t> </a:t>
            </a:r>
            <a:r>
              <a:rPr lang="en-US" dirty="0" err="1"/>
              <a:t>tiếp</a:t>
            </a:r>
            <a:r>
              <a:rPr lang="en-US" dirty="0"/>
              <a:t> </a:t>
            </a:r>
            <a:r>
              <a:rPr lang="en-US" dirty="0" err="1"/>
              <a:t>theo</a:t>
            </a:r>
            <a:r>
              <a:rPr lang="en-US" dirty="0"/>
              <a:t>….(</a:t>
            </a:r>
            <a:r>
              <a:rPr lang="en-US" dirty="0" err="1"/>
              <a:t>lặp</a:t>
            </a:r>
            <a:r>
              <a:rPr lang="en-US" dirty="0"/>
              <a:t> </a:t>
            </a:r>
            <a:r>
              <a:rPr lang="en-US" dirty="0" err="1"/>
              <a:t>lại</a:t>
            </a:r>
            <a:r>
              <a:rPr lang="en-US" dirty="0"/>
              <a:t> </a:t>
            </a:r>
            <a:r>
              <a:rPr lang="en-US" dirty="0" err="1"/>
              <a:t>như</a:t>
            </a:r>
            <a:r>
              <a:rPr lang="en-US" dirty="0"/>
              <a:t> </a:t>
            </a:r>
            <a:r>
              <a:rPr lang="en-US" dirty="0" err="1"/>
              <a:t>vậy</a:t>
            </a:r>
            <a:r>
              <a:rPr lang="en-US" dirty="0"/>
              <a:t>). </a:t>
            </a:r>
            <a:r>
              <a:rPr lang="en-US" dirty="0" err="1"/>
              <a:t>Có</a:t>
            </a:r>
            <a:r>
              <a:rPr lang="en-US" dirty="0"/>
              <a:t> </a:t>
            </a:r>
            <a:r>
              <a:rPr lang="en-US" dirty="0" err="1"/>
              <a:t>tất</a:t>
            </a:r>
            <a:r>
              <a:rPr lang="en-US" dirty="0"/>
              <a:t> </a:t>
            </a:r>
            <a:r>
              <a:rPr lang="en-US" dirty="0" err="1"/>
              <a:t>cả</a:t>
            </a:r>
            <a:r>
              <a:rPr lang="en-US" dirty="0"/>
              <a:t> 5 </a:t>
            </a:r>
            <a:r>
              <a:rPr lang="en-US" dirty="0" err="1"/>
              <a:t>câu</a:t>
            </a:r>
            <a:r>
              <a:rPr lang="en-US" dirty="0"/>
              <a:t>. </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39360-9195-0A4F-91ED-D0A8FAA37321}"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766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chuột</a:t>
            </a:r>
            <a:r>
              <a:rPr lang="en-US" dirty="0"/>
              <a:t> </a:t>
            </a:r>
            <a:r>
              <a:rPr lang="en-US" dirty="0" err="1"/>
              <a:t>trái</a:t>
            </a:r>
            <a:r>
              <a:rPr lang="en-US" dirty="0"/>
              <a:t> </a:t>
            </a:r>
            <a:r>
              <a:rPr lang="en-US" dirty="0" err="1"/>
              <a:t>một</a:t>
            </a:r>
            <a:r>
              <a:rPr lang="en-US" dirty="0"/>
              <a:t> </a:t>
            </a:r>
            <a:r>
              <a:rPr lang="en-US" dirty="0" err="1"/>
              <a:t>lần</a:t>
            </a:r>
            <a:r>
              <a:rPr lang="en-US" dirty="0"/>
              <a:t> </a:t>
            </a:r>
            <a:r>
              <a:rPr lang="en-US" dirty="0" err="1"/>
              <a:t>để</a:t>
            </a:r>
            <a:r>
              <a:rPr lang="en-US" dirty="0"/>
              <a:t> </a:t>
            </a:r>
            <a:r>
              <a:rPr lang="en-US" dirty="0" err="1"/>
              <a:t>ra</a:t>
            </a:r>
            <a:r>
              <a:rPr lang="en-US" dirty="0"/>
              <a:t> </a:t>
            </a:r>
            <a:r>
              <a:rPr lang="en-US" dirty="0" err="1"/>
              <a:t>câu</a:t>
            </a:r>
            <a:r>
              <a:rPr lang="en-US" dirty="0"/>
              <a:t> </a:t>
            </a:r>
            <a:r>
              <a:rPr lang="en-US" dirty="0" err="1"/>
              <a:t>hỏi</a:t>
            </a:r>
            <a:r>
              <a:rPr lang="en-US" dirty="0"/>
              <a:t>, </a:t>
            </a:r>
            <a:r>
              <a:rPr lang="en-US" dirty="0" err="1"/>
              <a:t>bấm</a:t>
            </a:r>
            <a:r>
              <a:rPr lang="en-US" dirty="0"/>
              <a:t> </a:t>
            </a:r>
            <a:r>
              <a:rPr lang="en-US" dirty="0" err="1"/>
              <a:t>lần</a:t>
            </a:r>
            <a:r>
              <a:rPr lang="en-US" dirty="0"/>
              <a:t> 2 </a:t>
            </a:r>
            <a:r>
              <a:rPr lang="en-US" dirty="0" err="1"/>
              <a:t>ra</a:t>
            </a:r>
            <a:r>
              <a:rPr lang="en-US" dirty="0"/>
              <a:t> </a:t>
            </a:r>
            <a:r>
              <a:rPr lang="en-US" dirty="0" err="1"/>
              <a:t>đáp</a:t>
            </a:r>
            <a:r>
              <a:rPr lang="en-US" dirty="0"/>
              <a:t> </a:t>
            </a:r>
            <a:r>
              <a:rPr lang="en-US" dirty="0" err="1"/>
              <a:t>án</a:t>
            </a:r>
            <a:r>
              <a:rPr lang="en-US" dirty="0"/>
              <a:t>. </a:t>
            </a:r>
            <a:r>
              <a:rPr lang="en-US" dirty="0" err="1"/>
              <a:t>Bầm</a:t>
            </a:r>
            <a:r>
              <a:rPr lang="en-US" dirty="0"/>
              <a:t> </a:t>
            </a:r>
            <a:r>
              <a:rPr lang="en-US" dirty="0" err="1"/>
              <a:t>lần</a:t>
            </a:r>
            <a:r>
              <a:rPr lang="en-US" dirty="0"/>
              <a:t> 3 </a:t>
            </a:r>
            <a:r>
              <a:rPr lang="en-US" dirty="0" err="1"/>
              <a:t>về</a:t>
            </a:r>
            <a:r>
              <a:rPr lang="en-US" dirty="0"/>
              <a:t> trang </a:t>
            </a:r>
            <a:r>
              <a:rPr lang="en-US" dirty="0" err="1"/>
              <a:t>trắng</a:t>
            </a:r>
            <a:r>
              <a:rPr lang="en-US" dirty="0"/>
              <a:t> (</a:t>
            </a:r>
            <a:r>
              <a:rPr lang="en-US" dirty="0" err="1"/>
              <a:t>thời</a:t>
            </a:r>
            <a:r>
              <a:rPr lang="en-US" dirty="0"/>
              <a:t> </a:t>
            </a:r>
            <a:r>
              <a:rPr lang="en-US" dirty="0" err="1"/>
              <a:t>gian</a:t>
            </a:r>
            <a:r>
              <a:rPr lang="en-US" dirty="0"/>
              <a:t> </a:t>
            </a:r>
            <a:r>
              <a:rPr lang="en-US" dirty="0" err="1"/>
              <a:t>cho</a:t>
            </a:r>
            <a:r>
              <a:rPr lang="en-US" dirty="0"/>
              <a:t> </a:t>
            </a:r>
            <a:r>
              <a:rPr lang="en-US" dirty="0" err="1"/>
              <a:t>học</a:t>
            </a:r>
            <a:r>
              <a:rPr lang="en-US" dirty="0"/>
              <a:t> </a:t>
            </a:r>
            <a:r>
              <a:rPr lang="en-US" dirty="0" err="1"/>
              <a:t>sinh</a:t>
            </a:r>
            <a:r>
              <a:rPr lang="en-US" dirty="0"/>
              <a:t> </a:t>
            </a:r>
            <a:r>
              <a:rPr lang="en-US" dirty="0" err="1"/>
              <a:t>chuẩn</a:t>
            </a:r>
            <a:r>
              <a:rPr lang="en-US" dirty="0"/>
              <a:t> </a:t>
            </a:r>
            <a:r>
              <a:rPr lang="en-US" dirty="0" err="1"/>
              <a:t>bị</a:t>
            </a:r>
            <a:r>
              <a:rPr lang="en-US" dirty="0"/>
              <a:t> </a:t>
            </a:r>
            <a:r>
              <a:rPr lang="en-US" dirty="0" err="1"/>
              <a:t>câu</a:t>
            </a:r>
            <a:r>
              <a:rPr lang="en-US" dirty="0"/>
              <a:t> </a:t>
            </a:r>
            <a:r>
              <a:rPr lang="en-US" dirty="0" err="1"/>
              <a:t>tiếp</a:t>
            </a:r>
            <a:r>
              <a:rPr lang="en-US" dirty="0"/>
              <a:t> </a:t>
            </a:r>
            <a:r>
              <a:rPr lang="en-US" dirty="0" err="1"/>
              <a:t>theo</a:t>
            </a:r>
            <a:r>
              <a:rPr lang="en-US" dirty="0"/>
              <a:t>), </a:t>
            </a:r>
            <a:r>
              <a:rPr lang="en-US" dirty="0" err="1"/>
              <a:t>bấm</a:t>
            </a:r>
            <a:r>
              <a:rPr lang="en-US" dirty="0"/>
              <a:t> </a:t>
            </a:r>
            <a:r>
              <a:rPr lang="en-US" dirty="0" err="1"/>
              <a:t>lần</a:t>
            </a:r>
            <a:r>
              <a:rPr lang="en-US" dirty="0"/>
              <a:t> 4 </a:t>
            </a:r>
            <a:r>
              <a:rPr lang="en-US" dirty="0" err="1"/>
              <a:t>câu</a:t>
            </a:r>
            <a:r>
              <a:rPr lang="en-US" dirty="0"/>
              <a:t> </a:t>
            </a:r>
            <a:r>
              <a:rPr lang="en-US" dirty="0" err="1"/>
              <a:t>tiếp</a:t>
            </a:r>
            <a:r>
              <a:rPr lang="en-US" dirty="0"/>
              <a:t> </a:t>
            </a:r>
            <a:r>
              <a:rPr lang="en-US" dirty="0" err="1"/>
              <a:t>theo</a:t>
            </a:r>
            <a:r>
              <a:rPr lang="en-US" dirty="0"/>
              <a:t>….(</a:t>
            </a:r>
            <a:r>
              <a:rPr lang="en-US" dirty="0" err="1"/>
              <a:t>lặp</a:t>
            </a:r>
            <a:r>
              <a:rPr lang="en-US" dirty="0"/>
              <a:t> </a:t>
            </a:r>
            <a:r>
              <a:rPr lang="en-US" dirty="0" err="1"/>
              <a:t>lại</a:t>
            </a:r>
            <a:r>
              <a:rPr lang="en-US" dirty="0"/>
              <a:t> </a:t>
            </a:r>
            <a:r>
              <a:rPr lang="en-US" dirty="0" err="1"/>
              <a:t>như</a:t>
            </a:r>
            <a:r>
              <a:rPr lang="en-US" dirty="0"/>
              <a:t> </a:t>
            </a:r>
            <a:r>
              <a:rPr lang="en-US" dirty="0" err="1"/>
              <a:t>vậy</a:t>
            </a:r>
            <a:r>
              <a:rPr lang="en-US" dirty="0"/>
              <a:t>). </a:t>
            </a:r>
            <a:r>
              <a:rPr lang="en-US" dirty="0" err="1"/>
              <a:t>Có</a:t>
            </a:r>
            <a:r>
              <a:rPr lang="en-US" dirty="0"/>
              <a:t> </a:t>
            </a:r>
            <a:r>
              <a:rPr lang="en-US" dirty="0" err="1"/>
              <a:t>tất</a:t>
            </a:r>
            <a:r>
              <a:rPr lang="en-US" dirty="0"/>
              <a:t> </a:t>
            </a:r>
            <a:r>
              <a:rPr lang="en-US" dirty="0" err="1"/>
              <a:t>cả</a:t>
            </a:r>
            <a:r>
              <a:rPr lang="en-US" dirty="0"/>
              <a:t> 5 </a:t>
            </a:r>
            <a:r>
              <a:rPr lang="en-US" dirty="0" err="1"/>
              <a:t>câu</a:t>
            </a:r>
            <a:r>
              <a:rPr lang="en-US" dirty="0"/>
              <a:t>. </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39360-9195-0A4F-91ED-D0A8FAA37321}"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358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8238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7778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8873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4889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9617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6536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0018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8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9600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6457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500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342379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hoc10.vn/doc-sach/toan-4-tap-2/1/391/52/" TargetMode="External"/><Relationship Id="rId2" Type="http://schemas.openxmlformats.org/officeDocument/2006/relationships/image" Target="../media/image2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oan-4-tap-2/1/391/52/"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7.jp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6.sv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3.svg"/><Relationship Id="rId4" Type="http://schemas.openxmlformats.org/officeDocument/2006/relationships/image" Target="../media/image9.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6.sv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3.svg"/><Relationship Id="rId4" Type="http://schemas.openxmlformats.org/officeDocument/2006/relationships/image" Target="../media/image9.sv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6.sv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3.svg"/><Relationship Id="rId4" Type="http://schemas.openxmlformats.org/officeDocument/2006/relationships/image" Target="../media/image9.sv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6.sv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3.svg"/><Relationship Id="rId4" Type="http://schemas.openxmlformats.org/officeDocument/2006/relationships/image" Target="../media/image9.sv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6.sv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3.svg"/><Relationship Id="rId4" Type="http://schemas.openxmlformats.org/officeDocument/2006/relationships/image" Target="../media/image9.sv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hoc10.vn/doc-sach/toan-4-tap-2/1/391/52/" TargetMode="External"/><Relationship Id="rId2" Type="http://schemas.openxmlformats.org/officeDocument/2006/relationships/image" Target="../media/image15.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TOÁN 4</a:t>
            </a:r>
          </a:p>
        </p:txBody>
      </p:sp>
      <p:sp>
        <p:nvSpPr>
          <p:cNvPr id="6" name="Rectangle 5">
            <a:extLst>
              <a:ext uri="{FF2B5EF4-FFF2-40B4-BE49-F238E27FC236}">
                <a16:creationId xmlns:a16="http://schemas.microsoft.com/office/drawing/2014/main" id="{E749AAE4-AAE8-4F14-B963-C4BD00694A92}"/>
              </a:ext>
            </a:extLst>
          </p:cNvPr>
          <p:cNvSpPr/>
          <p:nvPr/>
        </p:nvSpPr>
        <p:spPr>
          <a:xfrm>
            <a:off x="10751122" y="646331"/>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2</a:t>
            </a:r>
          </a:p>
        </p:txBody>
      </p:sp>
      <p:sp>
        <p:nvSpPr>
          <p:cNvPr id="4" name="Google Shape;54;p1">
            <a:extLst>
              <a:ext uri="{FF2B5EF4-FFF2-40B4-BE49-F238E27FC236}">
                <a16:creationId xmlns:a16="http://schemas.microsoft.com/office/drawing/2014/main" id="{5103678B-27FB-24E3-D7C2-1A121734E386}"/>
              </a:ext>
            </a:extLst>
          </p:cNvPr>
          <p:cNvSpPr txBox="1">
            <a:spLocks/>
          </p:cNvSpPr>
          <p:nvPr/>
        </p:nvSpPr>
        <p:spPr>
          <a:xfrm>
            <a:off x="727107" y="2195423"/>
            <a:ext cx="10737785"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26</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75: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Luyện</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tập</a:t>
            </a:r>
            <a:r>
              <a:rPr lang="en-US" sz="5200" b="1" kern="0" dirty="0">
                <a:solidFill>
                  <a:srgbClr val="FF0000"/>
                </a:solidFill>
                <a:latin typeface="UTM Avo" panose="02040603050506020204" pitchFamily="18" charset="0"/>
                <a:cs typeface="Arial" panose="020B0604020202020204" pitchFamily="34" charset="0"/>
              </a:rPr>
              <a:t> - </a:t>
            </a:r>
            <a:r>
              <a:rPr lang="en-US" sz="5200" b="1" kern="0" dirty="0" err="1">
                <a:solidFill>
                  <a:srgbClr val="FF0000"/>
                </a:solidFill>
                <a:latin typeface="UTM Avo" panose="02040603050506020204" pitchFamily="18" charset="0"/>
                <a:cs typeface="Arial" panose="020B0604020202020204" pitchFamily="34" charset="0"/>
              </a:rPr>
              <a:t>Tiết</a:t>
            </a:r>
            <a:r>
              <a:rPr lang="en-US" sz="5200" b="1" kern="0" dirty="0">
                <a:solidFill>
                  <a:srgbClr val="FF0000"/>
                </a:solidFill>
                <a:latin typeface="UTM Avo" panose="02040603050506020204" pitchFamily="18" charset="0"/>
                <a:cs typeface="Arial" panose="020B0604020202020204" pitchFamily="34" charset="0"/>
              </a:rPr>
              <a:t> 1</a:t>
            </a:r>
            <a:endPar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811C53-80E2-B9E2-2AE1-BA207B055128}"/>
              </a:ext>
            </a:extLst>
          </p:cNvPr>
          <p:cNvSpPr txBox="1"/>
          <p:nvPr/>
        </p:nvSpPr>
        <p:spPr>
          <a:xfrm>
            <a:off x="3625497" y="1671642"/>
            <a:ext cx="4941006" cy="1214179"/>
          </a:xfrm>
          <a:prstGeom prst="rect">
            <a:avLst/>
          </a:prstGeom>
          <a:noFill/>
        </p:spPr>
        <p:txBody>
          <a:bodyPr wrap="square" rtlCol="0">
            <a:spAutoFit/>
          </a:bodyPr>
          <a:lstStyle/>
          <a:p>
            <a:pPr algn="ctr">
              <a:lnSpc>
                <a:spcPct val="150000"/>
              </a:lnSpc>
            </a:pPr>
            <a:r>
              <a:rPr lang="en-VN" sz="2500" b="1" dirty="0">
                <a:latin typeface="UTM Avo" panose="02040603050506020204" pitchFamily="18"/>
                <a:cs typeface="Arial" panose="020B0604020202020204" pitchFamily="34" charset="0"/>
              </a:rPr>
              <a:t>Bài tập 1 </a:t>
            </a:r>
            <a:r>
              <a:rPr lang="en-US" sz="2500" b="1" dirty="0">
                <a:latin typeface="UTM Avo" panose="02040603050506020204" pitchFamily="18"/>
                <a:cs typeface="Arial" panose="020B0604020202020204" pitchFamily="34" charset="0"/>
              </a:rPr>
              <a:t>(</a:t>
            </a:r>
            <a:r>
              <a:rPr lang="en-VN" sz="2500" b="1" dirty="0">
                <a:latin typeface="UTM Avo" panose="02040603050506020204" pitchFamily="18"/>
                <a:cs typeface="Arial" panose="020B0604020202020204" pitchFamily="34" charset="0"/>
              </a:rPr>
              <a:t>SGK – tr52</a:t>
            </a:r>
            <a:r>
              <a:rPr lang="en-US" sz="2500" b="1" dirty="0">
                <a:latin typeface="UTM Avo" panose="02040603050506020204" pitchFamily="18"/>
                <a:cs typeface="Arial" panose="020B0604020202020204" pitchFamily="34" charset="0"/>
              </a:rPr>
              <a:t>)</a:t>
            </a:r>
            <a:endParaRPr lang="en-VN" sz="2500" b="1" dirty="0">
              <a:latin typeface="UTM Avo" panose="02040603050506020204" pitchFamily="18"/>
              <a:cs typeface="Arial" panose="020B0604020202020204" pitchFamily="34" charset="0"/>
            </a:endParaRPr>
          </a:p>
          <a:p>
            <a:pPr algn="ctr">
              <a:lnSpc>
                <a:spcPct val="150000"/>
              </a:lnSpc>
            </a:pPr>
            <a:r>
              <a:rPr lang="en-VN" sz="2500" b="1" dirty="0">
                <a:latin typeface="UTM Avo" panose="02040603050506020204" pitchFamily="18"/>
                <a:cs typeface="Arial" panose="020B0604020202020204" pitchFamily="34" charset="0"/>
              </a:rPr>
              <a:t>Tính:</a:t>
            </a:r>
          </a:p>
        </p:txBody>
      </p:sp>
      <p:sp>
        <p:nvSpPr>
          <p:cNvPr id="3" name="Rectangle 2">
            <a:extLst>
              <a:ext uri="{FF2B5EF4-FFF2-40B4-BE49-F238E27FC236}">
                <a16:creationId xmlns:a16="http://schemas.microsoft.com/office/drawing/2014/main" id="{63C604FA-2244-A093-038C-BFDFEE5077CB}"/>
              </a:ext>
            </a:extLst>
          </p:cNvPr>
          <p:cNvSpPr/>
          <p:nvPr/>
        </p:nvSpPr>
        <p:spPr>
          <a:xfrm>
            <a:off x="6361611" y="2978331"/>
            <a:ext cx="5830389" cy="3879669"/>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500"/>
          </a:p>
        </p:txBody>
      </p:sp>
      <p:grpSp>
        <p:nvGrpSpPr>
          <p:cNvPr id="4" name="Group 3">
            <a:extLst>
              <a:ext uri="{FF2B5EF4-FFF2-40B4-BE49-F238E27FC236}">
                <a16:creationId xmlns:a16="http://schemas.microsoft.com/office/drawing/2014/main" id="{5BAA573D-878A-BD63-7AFE-67D2139CBCF1}"/>
              </a:ext>
            </a:extLst>
          </p:cNvPr>
          <p:cNvGrpSpPr/>
          <p:nvPr/>
        </p:nvGrpSpPr>
        <p:grpSpPr>
          <a:xfrm>
            <a:off x="3015988" y="3331602"/>
            <a:ext cx="2257271" cy="913071"/>
            <a:chOff x="4620762" y="3405366"/>
            <a:chExt cx="3385907" cy="1369606"/>
          </a:xfrm>
        </p:grpSpPr>
        <p:sp>
          <p:nvSpPr>
            <p:cNvPr id="5" name="TextBox 4">
              <a:extLst>
                <a:ext uri="{FF2B5EF4-FFF2-40B4-BE49-F238E27FC236}">
                  <a16:creationId xmlns:a16="http://schemas.microsoft.com/office/drawing/2014/main" id="{2F4F00B3-FF62-DC72-6192-F620FBCA1B73}"/>
                </a:ext>
              </a:extLst>
            </p:cNvPr>
            <p:cNvSpPr txBox="1"/>
            <p:nvPr/>
          </p:nvSpPr>
          <p:spPr>
            <a:xfrm>
              <a:off x="4620762" y="3684860"/>
              <a:ext cx="357413" cy="715581"/>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grpSp>
          <p:nvGrpSpPr>
            <p:cNvPr id="6" name="Group 5">
              <a:extLst>
                <a:ext uri="{FF2B5EF4-FFF2-40B4-BE49-F238E27FC236}">
                  <a16:creationId xmlns:a16="http://schemas.microsoft.com/office/drawing/2014/main" id="{6B0DEFDF-B46E-085E-A62E-F6768D25B553}"/>
                </a:ext>
              </a:extLst>
            </p:cNvPr>
            <p:cNvGrpSpPr/>
            <p:nvPr/>
          </p:nvGrpSpPr>
          <p:grpSpPr>
            <a:xfrm>
              <a:off x="5085365" y="3405368"/>
              <a:ext cx="1702078" cy="1369604"/>
              <a:chOff x="12042806" y="4356313"/>
              <a:chExt cx="488406" cy="1369604"/>
            </a:xfrm>
          </p:grpSpPr>
          <p:sp>
            <p:nvSpPr>
              <p:cNvPr id="11" name="TextBox 10">
                <a:extLst>
                  <a:ext uri="{FF2B5EF4-FFF2-40B4-BE49-F238E27FC236}">
                    <a16:creationId xmlns:a16="http://schemas.microsoft.com/office/drawing/2014/main" id="{F9348834-9CCB-A0F2-72B1-FFC3340BE988}"/>
                  </a:ext>
                </a:extLst>
              </p:cNvPr>
              <p:cNvSpPr txBox="1"/>
              <p:nvPr/>
            </p:nvSpPr>
            <p:spPr>
              <a:xfrm>
                <a:off x="12042806" y="4356313"/>
                <a:ext cx="488406" cy="1369604"/>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2 + 6</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5</a:t>
                </a:r>
              </a:p>
            </p:txBody>
          </p:sp>
          <p:cxnSp>
            <p:nvCxnSpPr>
              <p:cNvPr id="12" name="Straight Connector 11">
                <a:extLst>
                  <a:ext uri="{FF2B5EF4-FFF2-40B4-BE49-F238E27FC236}">
                    <a16:creationId xmlns:a16="http://schemas.microsoft.com/office/drawing/2014/main" id="{926E6855-BC97-8B0A-AF05-AB4C73E1A146}"/>
                  </a:ext>
                </a:extLst>
              </p:cNvPr>
              <p:cNvCxnSpPr>
                <a:cxnSpLocks/>
              </p:cNvCxnSpPr>
              <p:nvPr/>
            </p:nvCxnSpPr>
            <p:spPr>
              <a:xfrm flipH="1">
                <a:off x="12045555" y="5051766"/>
                <a:ext cx="482909" cy="0"/>
              </a:xfrm>
              <a:prstGeom prst="line">
                <a:avLst/>
              </a:prstGeom>
            </p:spPr>
            <p:style>
              <a:lnRef idx="3">
                <a:schemeClr val="dk1"/>
              </a:lnRef>
              <a:fillRef idx="0">
                <a:schemeClr val="dk1"/>
              </a:fillRef>
              <a:effectRef idx="2">
                <a:schemeClr val="dk1"/>
              </a:effectRef>
              <a:fontRef idx="minor">
                <a:schemeClr val="tx1"/>
              </a:fontRef>
            </p:style>
          </p:cxnSp>
        </p:grpSp>
        <p:sp>
          <p:nvSpPr>
            <p:cNvPr id="7" name="TextBox 6">
              <a:extLst>
                <a:ext uri="{FF2B5EF4-FFF2-40B4-BE49-F238E27FC236}">
                  <a16:creationId xmlns:a16="http://schemas.microsoft.com/office/drawing/2014/main" id="{6C64E812-E3BD-AE85-4A44-AC9A8BBEA3E0}"/>
                </a:ext>
              </a:extLst>
            </p:cNvPr>
            <p:cNvSpPr txBox="1"/>
            <p:nvPr/>
          </p:nvSpPr>
          <p:spPr>
            <a:xfrm>
              <a:off x="6929729" y="3679871"/>
              <a:ext cx="350664" cy="715581"/>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grpSp>
          <p:nvGrpSpPr>
            <p:cNvPr id="8" name="Group 7">
              <a:extLst>
                <a:ext uri="{FF2B5EF4-FFF2-40B4-BE49-F238E27FC236}">
                  <a16:creationId xmlns:a16="http://schemas.microsoft.com/office/drawing/2014/main" id="{5B8F8A1B-E7A5-80C9-B7AF-DB1093B7B3C0}"/>
                </a:ext>
              </a:extLst>
            </p:cNvPr>
            <p:cNvGrpSpPr/>
            <p:nvPr/>
          </p:nvGrpSpPr>
          <p:grpSpPr>
            <a:xfrm>
              <a:off x="7394430" y="3405366"/>
              <a:ext cx="612239" cy="1369604"/>
              <a:chOff x="12028800" y="4371700"/>
              <a:chExt cx="531200" cy="1369604"/>
            </a:xfrm>
          </p:grpSpPr>
          <p:sp>
            <p:nvSpPr>
              <p:cNvPr id="9" name="TextBox 8">
                <a:extLst>
                  <a:ext uri="{FF2B5EF4-FFF2-40B4-BE49-F238E27FC236}">
                    <a16:creationId xmlns:a16="http://schemas.microsoft.com/office/drawing/2014/main" id="{668A1A12-5D19-3F33-80D1-0CD0B97FF766}"/>
                  </a:ext>
                </a:extLst>
              </p:cNvPr>
              <p:cNvSpPr txBox="1"/>
              <p:nvPr/>
            </p:nvSpPr>
            <p:spPr>
              <a:xfrm>
                <a:off x="12054065" y="4371700"/>
                <a:ext cx="484283" cy="1369604"/>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8</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5</a:t>
                </a:r>
              </a:p>
            </p:txBody>
          </p:sp>
          <p:cxnSp>
            <p:nvCxnSpPr>
              <p:cNvPr id="10" name="Straight Connector 9">
                <a:extLst>
                  <a:ext uri="{FF2B5EF4-FFF2-40B4-BE49-F238E27FC236}">
                    <a16:creationId xmlns:a16="http://schemas.microsoft.com/office/drawing/2014/main" id="{6132FDA8-3CB7-87E9-E8B8-5AD1432C0813}"/>
                  </a:ext>
                </a:extLst>
              </p:cNvPr>
              <p:cNvCxnSpPr>
                <a:cxnSpLocks/>
              </p:cNvCxnSpPr>
              <p:nvPr/>
            </p:nvCxnSpPr>
            <p:spPr>
              <a:xfrm flipH="1">
                <a:off x="12028800" y="5073834"/>
                <a:ext cx="531200"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3" name="Group 12">
            <a:extLst>
              <a:ext uri="{FF2B5EF4-FFF2-40B4-BE49-F238E27FC236}">
                <a16:creationId xmlns:a16="http://schemas.microsoft.com/office/drawing/2014/main" id="{AD0FAEB1-FE10-F645-BF10-47312E671EF9}"/>
              </a:ext>
            </a:extLst>
          </p:cNvPr>
          <p:cNvGrpSpPr/>
          <p:nvPr/>
        </p:nvGrpSpPr>
        <p:grpSpPr>
          <a:xfrm>
            <a:off x="8241423" y="4921571"/>
            <a:ext cx="2314650" cy="927859"/>
            <a:chOff x="12614769" y="5790319"/>
            <a:chExt cx="3471975" cy="1391788"/>
          </a:xfrm>
        </p:grpSpPr>
        <p:sp>
          <p:nvSpPr>
            <p:cNvPr id="14" name="TextBox 13">
              <a:extLst>
                <a:ext uri="{FF2B5EF4-FFF2-40B4-BE49-F238E27FC236}">
                  <a16:creationId xmlns:a16="http://schemas.microsoft.com/office/drawing/2014/main" id="{261D53C6-054E-B2EA-0B47-496C6EC2DE72}"/>
                </a:ext>
              </a:extLst>
            </p:cNvPr>
            <p:cNvSpPr txBox="1"/>
            <p:nvPr/>
          </p:nvSpPr>
          <p:spPr>
            <a:xfrm>
              <a:off x="12614769" y="6043336"/>
              <a:ext cx="357413" cy="715581"/>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grpSp>
          <p:nvGrpSpPr>
            <p:cNvPr id="15" name="Group 14">
              <a:extLst>
                <a:ext uri="{FF2B5EF4-FFF2-40B4-BE49-F238E27FC236}">
                  <a16:creationId xmlns:a16="http://schemas.microsoft.com/office/drawing/2014/main" id="{FB448E11-0681-E59A-0368-591B2ECD4F2C}"/>
                </a:ext>
              </a:extLst>
            </p:cNvPr>
            <p:cNvGrpSpPr/>
            <p:nvPr/>
          </p:nvGrpSpPr>
          <p:grpSpPr>
            <a:xfrm>
              <a:off x="12952058" y="5812502"/>
              <a:ext cx="1888858" cy="1369605"/>
              <a:chOff x="12025018" y="4391908"/>
              <a:chExt cx="542002" cy="1369605"/>
            </a:xfrm>
          </p:grpSpPr>
          <p:sp>
            <p:nvSpPr>
              <p:cNvPr id="20" name="TextBox 19">
                <a:extLst>
                  <a:ext uri="{FF2B5EF4-FFF2-40B4-BE49-F238E27FC236}">
                    <a16:creationId xmlns:a16="http://schemas.microsoft.com/office/drawing/2014/main" id="{B45AF20E-291E-96B2-7C7A-2248C7189A02}"/>
                  </a:ext>
                </a:extLst>
              </p:cNvPr>
              <p:cNvSpPr txBox="1"/>
              <p:nvPr/>
            </p:nvSpPr>
            <p:spPr>
              <a:xfrm>
                <a:off x="12025018" y="4391908"/>
                <a:ext cx="542002" cy="1369605"/>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17 – 12 </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19</a:t>
                </a:r>
              </a:p>
            </p:txBody>
          </p:sp>
          <p:cxnSp>
            <p:nvCxnSpPr>
              <p:cNvPr id="21" name="Straight Connector 20">
                <a:extLst>
                  <a:ext uri="{FF2B5EF4-FFF2-40B4-BE49-F238E27FC236}">
                    <a16:creationId xmlns:a16="http://schemas.microsoft.com/office/drawing/2014/main" id="{60CBF65C-BA48-6A48-6A4C-75E6DBB07A44}"/>
                  </a:ext>
                </a:extLst>
              </p:cNvPr>
              <p:cNvCxnSpPr>
                <a:cxnSpLocks/>
              </p:cNvCxnSpPr>
              <p:nvPr/>
            </p:nvCxnSpPr>
            <p:spPr>
              <a:xfrm flipH="1">
                <a:off x="12071435" y="5045323"/>
                <a:ext cx="439008" cy="0"/>
              </a:xfrm>
              <a:prstGeom prst="line">
                <a:avLst/>
              </a:prstGeom>
            </p:spPr>
            <p:style>
              <a:lnRef idx="3">
                <a:schemeClr val="dk1"/>
              </a:lnRef>
              <a:fillRef idx="0">
                <a:schemeClr val="dk1"/>
              </a:fillRef>
              <a:effectRef idx="2">
                <a:schemeClr val="dk1"/>
              </a:effectRef>
              <a:fontRef idx="minor">
                <a:schemeClr val="tx1"/>
              </a:fontRef>
            </p:style>
          </p:cxnSp>
        </p:grpSp>
        <p:sp>
          <p:nvSpPr>
            <p:cNvPr id="16" name="TextBox 15">
              <a:extLst>
                <a:ext uri="{FF2B5EF4-FFF2-40B4-BE49-F238E27FC236}">
                  <a16:creationId xmlns:a16="http://schemas.microsoft.com/office/drawing/2014/main" id="{44461A74-9874-BAC7-6A2D-E285DEF83185}"/>
                </a:ext>
              </a:extLst>
            </p:cNvPr>
            <p:cNvSpPr txBox="1"/>
            <p:nvPr/>
          </p:nvSpPr>
          <p:spPr>
            <a:xfrm>
              <a:off x="14884544" y="6051410"/>
              <a:ext cx="350664" cy="715581"/>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grpSp>
          <p:nvGrpSpPr>
            <p:cNvPr id="17" name="Group 16">
              <a:extLst>
                <a:ext uri="{FF2B5EF4-FFF2-40B4-BE49-F238E27FC236}">
                  <a16:creationId xmlns:a16="http://schemas.microsoft.com/office/drawing/2014/main" id="{537DE50A-3DA7-36F2-61EC-6DDDA5EBAAD7}"/>
                </a:ext>
              </a:extLst>
            </p:cNvPr>
            <p:cNvGrpSpPr/>
            <p:nvPr/>
          </p:nvGrpSpPr>
          <p:grpSpPr>
            <a:xfrm>
              <a:off x="15194236" y="5790319"/>
              <a:ext cx="892508" cy="1369605"/>
              <a:chOff x="11916976" y="4385114"/>
              <a:chExt cx="774371" cy="1369605"/>
            </a:xfrm>
          </p:grpSpPr>
          <p:sp>
            <p:nvSpPr>
              <p:cNvPr id="18" name="TextBox 17">
                <a:extLst>
                  <a:ext uri="{FF2B5EF4-FFF2-40B4-BE49-F238E27FC236}">
                    <a16:creationId xmlns:a16="http://schemas.microsoft.com/office/drawing/2014/main" id="{F9BF8D9B-1A58-DB0E-3577-4EDC0FFD315F}"/>
                  </a:ext>
                </a:extLst>
              </p:cNvPr>
              <p:cNvSpPr txBox="1"/>
              <p:nvPr/>
            </p:nvSpPr>
            <p:spPr>
              <a:xfrm>
                <a:off x="11916976" y="4385114"/>
                <a:ext cx="774371" cy="1369605"/>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5</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19</a:t>
                </a:r>
              </a:p>
            </p:txBody>
          </p:sp>
          <p:cxnSp>
            <p:nvCxnSpPr>
              <p:cNvPr id="19" name="Straight Connector 18">
                <a:extLst>
                  <a:ext uri="{FF2B5EF4-FFF2-40B4-BE49-F238E27FC236}">
                    <a16:creationId xmlns:a16="http://schemas.microsoft.com/office/drawing/2014/main" id="{C0A70F8F-C738-4E9A-9F2C-9AAD6F935EB6}"/>
                  </a:ext>
                </a:extLst>
              </p:cNvPr>
              <p:cNvCxnSpPr>
                <a:cxnSpLocks/>
              </p:cNvCxnSpPr>
              <p:nvPr/>
            </p:nvCxnSpPr>
            <p:spPr>
              <a:xfrm flipH="1">
                <a:off x="12024121" y="5060713"/>
                <a:ext cx="584320"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22" name="Group 21">
            <a:extLst>
              <a:ext uri="{FF2B5EF4-FFF2-40B4-BE49-F238E27FC236}">
                <a16:creationId xmlns:a16="http://schemas.microsoft.com/office/drawing/2014/main" id="{C59AA00B-CBED-CFC9-2F37-3A39888526BE}"/>
              </a:ext>
            </a:extLst>
          </p:cNvPr>
          <p:cNvGrpSpPr/>
          <p:nvPr/>
        </p:nvGrpSpPr>
        <p:grpSpPr>
          <a:xfrm>
            <a:off x="2990530" y="4900701"/>
            <a:ext cx="2231144" cy="927098"/>
            <a:chOff x="4682216" y="5759021"/>
            <a:chExt cx="3346716" cy="1390648"/>
          </a:xfrm>
        </p:grpSpPr>
        <p:sp>
          <p:nvSpPr>
            <p:cNvPr id="23" name="TextBox 22">
              <a:extLst>
                <a:ext uri="{FF2B5EF4-FFF2-40B4-BE49-F238E27FC236}">
                  <a16:creationId xmlns:a16="http://schemas.microsoft.com/office/drawing/2014/main" id="{365780AC-9696-21F1-93C0-C40FF453A1EA}"/>
                </a:ext>
              </a:extLst>
            </p:cNvPr>
            <p:cNvSpPr txBox="1"/>
            <p:nvPr/>
          </p:nvSpPr>
          <p:spPr>
            <a:xfrm>
              <a:off x="4682216" y="6030272"/>
              <a:ext cx="357413" cy="715581"/>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grpSp>
          <p:nvGrpSpPr>
            <p:cNvPr id="24" name="Group 23">
              <a:extLst>
                <a:ext uri="{FF2B5EF4-FFF2-40B4-BE49-F238E27FC236}">
                  <a16:creationId xmlns:a16="http://schemas.microsoft.com/office/drawing/2014/main" id="{C4199243-FAA2-2288-1140-D89077160BB0}"/>
                </a:ext>
              </a:extLst>
            </p:cNvPr>
            <p:cNvGrpSpPr/>
            <p:nvPr/>
          </p:nvGrpSpPr>
          <p:grpSpPr>
            <a:xfrm>
              <a:off x="5101484" y="5780063"/>
              <a:ext cx="1702078" cy="1369606"/>
              <a:chOff x="12041043" y="4359469"/>
              <a:chExt cx="488406" cy="1369606"/>
            </a:xfrm>
          </p:grpSpPr>
          <p:sp>
            <p:nvSpPr>
              <p:cNvPr id="29" name="TextBox 28">
                <a:extLst>
                  <a:ext uri="{FF2B5EF4-FFF2-40B4-BE49-F238E27FC236}">
                    <a16:creationId xmlns:a16="http://schemas.microsoft.com/office/drawing/2014/main" id="{0427FD01-5A46-25F1-9F9E-10D3C4A180C0}"/>
                  </a:ext>
                </a:extLst>
              </p:cNvPr>
              <p:cNvSpPr txBox="1"/>
              <p:nvPr/>
            </p:nvSpPr>
            <p:spPr>
              <a:xfrm>
                <a:off x="12041043" y="4359469"/>
                <a:ext cx="488406" cy="1369606"/>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6 - 4</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7</a:t>
                </a:r>
              </a:p>
            </p:txBody>
          </p:sp>
          <p:cxnSp>
            <p:nvCxnSpPr>
              <p:cNvPr id="30" name="Straight Connector 29">
                <a:extLst>
                  <a:ext uri="{FF2B5EF4-FFF2-40B4-BE49-F238E27FC236}">
                    <a16:creationId xmlns:a16="http://schemas.microsoft.com/office/drawing/2014/main" id="{0B319A10-A1F4-7D2F-BFFD-27DC584295D5}"/>
                  </a:ext>
                </a:extLst>
              </p:cNvPr>
              <p:cNvCxnSpPr>
                <a:cxnSpLocks/>
              </p:cNvCxnSpPr>
              <p:nvPr/>
            </p:nvCxnSpPr>
            <p:spPr>
              <a:xfrm flipH="1">
                <a:off x="12068311" y="5039283"/>
                <a:ext cx="439008" cy="0"/>
              </a:xfrm>
              <a:prstGeom prst="line">
                <a:avLst/>
              </a:prstGeom>
            </p:spPr>
            <p:style>
              <a:lnRef idx="3">
                <a:schemeClr val="dk1"/>
              </a:lnRef>
              <a:fillRef idx="0">
                <a:schemeClr val="dk1"/>
              </a:fillRef>
              <a:effectRef idx="2">
                <a:schemeClr val="dk1"/>
              </a:effectRef>
              <a:fontRef idx="minor">
                <a:schemeClr val="tx1"/>
              </a:fontRef>
            </p:style>
          </p:cxnSp>
        </p:grpSp>
        <p:sp>
          <p:nvSpPr>
            <p:cNvPr id="25" name="TextBox 24">
              <a:extLst>
                <a:ext uri="{FF2B5EF4-FFF2-40B4-BE49-F238E27FC236}">
                  <a16:creationId xmlns:a16="http://schemas.microsoft.com/office/drawing/2014/main" id="{355F0053-9219-7628-D4B5-CA9C8D940EE6}"/>
                </a:ext>
              </a:extLst>
            </p:cNvPr>
            <p:cNvSpPr txBox="1"/>
            <p:nvPr/>
          </p:nvSpPr>
          <p:spPr>
            <a:xfrm>
              <a:off x="6951992" y="6051410"/>
              <a:ext cx="350664" cy="715581"/>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grpSp>
          <p:nvGrpSpPr>
            <p:cNvPr id="26" name="Group 25">
              <a:extLst>
                <a:ext uri="{FF2B5EF4-FFF2-40B4-BE49-F238E27FC236}">
                  <a16:creationId xmlns:a16="http://schemas.microsoft.com/office/drawing/2014/main" id="{D2E16ECD-0826-90BE-24A1-6A8A253F6519}"/>
                </a:ext>
              </a:extLst>
            </p:cNvPr>
            <p:cNvGrpSpPr/>
            <p:nvPr/>
          </p:nvGrpSpPr>
          <p:grpSpPr>
            <a:xfrm>
              <a:off x="7416693" y="5759021"/>
              <a:ext cx="612239" cy="1369606"/>
              <a:chOff x="12028800" y="4353816"/>
              <a:chExt cx="531200" cy="1369606"/>
            </a:xfrm>
          </p:grpSpPr>
          <p:sp>
            <p:nvSpPr>
              <p:cNvPr id="27" name="TextBox 26">
                <a:extLst>
                  <a:ext uri="{FF2B5EF4-FFF2-40B4-BE49-F238E27FC236}">
                    <a16:creationId xmlns:a16="http://schemas.microsoft.com/office/drawing/2014/main" id="{92EF364B-2ECC-40D5-AC58-20501B2C1D53}"/>
                  </a:ext>
                </a:extLst>
              </p:cNvPr>
              <p:cNvSpPr txBox="1"/>
              <p:nvPr/>
            </p:nvSpPr>
            <p:spPr>
              <a:xfrm>
                <a:off x="12049451" y="4353816"/>
                <a:ext cx="484283" cy="1369606"/>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2</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7</a:t>
                </a:r>
              </a:p>
            </p:txBody>
          </p:sp>
          <p:cxnSp>
            <p:nvCxnSpPr>
              <p:cNvPr id="28" name="Straight Connector 27">
                <a:extLst>
                  <a:ext uri="{FF2B5EF4-FFF2-40B4-BE49-F238E27FC236}">
                    <a16:creationId xmlns:a16="http://schemas.microsoft.com/office/drawing/2014/main" id="{C46544BD-AC1F-2A80-2476-C19FB100786A}"/>
                  </a:ext>
                </a:extLst>
              </p:cNvPr>
              <p:cNvCxnSpPr>
                <a:cxnSpLocks/>
              </p:cNvCxnSpPr>
              <p:nvPr/>
            </p:nvCxnSpPr>
            <p:spPr>
              <a:xfrm flipH="1">
                <a:off x="12028800" y="5045270"/>
                <a:ext cx="531200"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31" name="Group 30">
            <a:extLst>
              <a:ext uri="{FF2B5EF4-FFF2-40B4-BE49-F238E27FC236}">
                <a16:creationId xmlns:a16="http://schemas.microsoft.com/office/drawing/2014/main" id="{FE584A74-2049-1F84-2942-FD2F208BB35D}"/>
              </a:ext>
            </a:extLst>
          </p:cNvPr>
          <p:cNvGrpSpPr/>
          <p:nvPr/>
        </p:nvGrpSpPr>
        <p:grpSpPr>
          <a:xfrm>
            <a:off x="1000887" y="3326340"/>
            <a:ext cx="1966683" cy="1009863"/>
            <a:chOff x="1856410" y="3397470"/>
            <a:chExt cx="2691724" cy="1514792"/>
          </a:xfrm>
        </p:grpSpPr>
        <p:grpSp>
          <p:nvGrpSpPr>
            <p:cNvPr id="32" name="Group 31">
              <a:extLst>
                <a:ext uri="{FF2B5EF4-FFF2-40B4-BE49-F238E27FC236}">
                  <a16:creationId xmlns:a16="http://schemas.microsoft.com/office/drawing/2014/main" id="{8E75BBDF-F575-A3D0-B1C4-9842A763F8E9}"/>
                </a:ext>
              </a:extLst>
            </p:cNvPr>
            <p:cNvGrpSpPr/>
            <p:nvPr/>
          </p:nvGrpSpPr>
          <p:grpSpPr>
            <a:xfrm>
              <a:off x="2737051" y="3397471"/>
              <a:ext cx="612240" cy="1369604"/>
              <a:chOff x="12056520" y="4380203"/>
              <a:chExt cx="531200" cy="1369604"/>
            </a:xfrm>
          </p:grpSpPr>
          <p:sp>
            <p:nvSpPr>
              <p:cNvPr id="38" name="TextBox 37">
                <a:extLst>
                  <a:ext uri="{FF2B5EF4-FFF2-40B4-BE49-F238E27FC236}">
                    <a16:creationId xmlns:a16="http://schemas.microsoft.com/office/drawing/2014/main" id="{FD2803D5-D024-15BE-F7DD-DD622CC5C44B}"/>
                  </a:ext>
                </a:extLst>
              </p:cNvPr>
              <p:cNvSpPr txBox="1"/>
              <p:nvPr/>
            </p:nvSpPr>
            <p:spPr>
              <a:xfrm>
                <a:off x="12063772" y="4380203"/>
                <a:ext cx="520263" cy="1369604"/>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2</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5</a:t>
                </a:r>
              </a:p>
            </p:txBody>
          </p:sp>
          <p:cxnSp>
            <p:nvCxnSpPr>
              <p:cNvPr id="39" name="Straight Connector 38">
                <a:extLst>
                  <a:ext uri="{FF2B5EF4-FFF2-40B4-BE49-F238E27FC236}">
                    <a16:creationId xmlns:a16="http://schemas.microsoft.com/office/drawing/2014/main" id="{3E42DD0D-AE00-9CF0-BE4A-99786FD4703F}"/>
                  </a:ext>
                </a:extLst>
              </p:cNvPr>
              <p:cNvCxnSpPr>
                <a:cxnSpLocks/>
              </p:cNvCxnSpPr>
              <p:nvPr/>
            </p:nvCxnSpPr>
            <p:spPr>
              <a:xfrm flipH="1">
                <a:off x="12056520" y="5081113"/>
                <a:ext cx="531200" cy="0"/>
              </a:xfrm>
              <a:prstGeom prst="line">
                <a:avLst/>
              </a:prstGeom>
            </p:spPr>
            <p:style>
              <a:lnRef idx="3">
                <a:schemeClr val="dk1"/>
              </a:lnRef>
              <a:fillRef idx="0">
                <a:schemeClr val="dk1"/>
              </a:fillRef>
              <a:effectRef idx="2">
                <a:schemeClr val="dk1"/>
              </a:effectRef>
              <a:fontRef idx="minor">
                <a:schemeClr val="tx1"/>
              </a:fontRef>
            </p:style>
          </p:cxnSp>
        </p:grpSp>
        <p:grpSp>
          <p:nvGrpSpPr>
            <p:cNvPr id="33" name="Group 32">
              <a:extLst>
                <a:ext uri="{FF2B5EF4-FFF2-40B4-BE49-F238E27FC236}">
                  <a16:creationId xmlns:a16="http://schemas.microsoft.com/office/drawing/2014/main" id="{E22A48B7-5A59-0711-C526-F7F6A92EEF56}"/>
                </a:ext>
              </a:extLst>
            </p:cNvPr>
            <p:cNvGrpSpPr/>
            <p:nvPr/>
          </p:nvGrpSpPr>
          <p:grpSpPr>
            <a:xfrm>
              <a:off x="3935895" y="3397470"/>
              <a:ext cx="612239" cy="1369603"/>
              <a:chOff x="12027673" y="4380202"/>
              <a:chExt cx="531200" cy="1369603"/>
            </a:xfrm>
          </p:grpSpPr>
          <p:sp>
            <p:nvSpPr>
              <p:cNvPr id="36" name="TextBox 35">
                <a:extLst>
                  <a:ext uri="{FF2B5EF4-FFF2-40B4-BE49-F238E27FC236}">
                    <a16:creationId xmlns:a16="http://schemas.microsoft.com/office/drawing/2014/main" id="{94F86436-3412-D5A8-AC4D-CF96548FF4CA}"/>
                  </a:ext>
                </a:extLst>
              </p:cNvPr>
              <p:cNvSpPr txBox="1"/>
              <p:nvPr/>
            </p:nvSpPr>
            <p:spPr>
              <a:xfrm>
                <a:off x="12055905" y="4380202"/>
                <a:ext cx="484283" cy="1369603"/>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6</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5</a:t>
                </a:r>
              </a:p>
            </p:txBody>
          </p:sp>
          <p:cxnSp>
            <p:nvCxnSpPr>
              <p:cNvPr id="37" name="Straight Connector 36">
                <a:extLst>
                  <a:ext uri="{FF2B5EF4-FFF2-40B4-BE49-F238E27FC236}">
                    <a16:creationId xmlns:a16="http://schemas.microsoft.com/office/drawing/2014/main" id="{D0996855-69D2-89A7-68C8-D401C6F1FEA7}"/>
                  </a:ext>
                </a:extLst>
              </p:cNvPr>
              <p:cNvCxnSpPr>
                <a:cxnSpLocks/>
              </p:cNvCxnSpPr>
              <p:nvPr/>
            </p:nvCxnSpPr>
            <p:spPr>
              <a:xfrm flipH="1">
                <a:off x="12027673" y="5081111"/>
                <a:ext cx="531200" cy="0"/>
              </a:xfrm>
              <a:prstGeom prst="line">
                <a:avLst/>
              </a:prstGeom>
            </p:spPr>
            <p:style>
              <a:lnRef idx="3">
                <a:schemeClr val="dk1"/>
              </a:lnRef>
              <a:fillRef idx="0">
                <a:schemeClr val="dk1"/>
              </a:fillRef>
              <a:effectRef idx="2">
                <a:schemeClr val="dk1"/>
              </a:effectRef>
              <a:fontRef idx="minor">
                <a:schemeClr val="tx1"/>
              </a:fontRef>
            </p:style>
          </p:cxnSp>
        </p:grpSp>
        <p:sp>
          <p:nvSpPr>
            <p:cNvPr id="34" name="TextBox 33">
              <a:extLst>
                <a:ext uri="{FF2B5EF4-FFF2-40B4-BE49-F238E27FC236}">
                  <a16:creationId xmlns:a16="http://schemas.microsoft.com/office/drawing/2014/main" id="{C97F925E-94B1-59EB-760A-07316D461E7E}"/>
                </a:ext>
              </a:extLst>
            </p:cNvPr>
            <p:cNvSpPr txBox="1"/>
            <p:nvPr/>
          </p:nvSpPr>
          <p:spPr>
            <a:xfrm>
              <a:off x="3476082" y="3689892"/>
              <a:ext cx="398530" cy="715580"/>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8C63BA7B-29E0-843C-A821-17D589E4DA6E}"/>
                </a:ext>
              </a:extLst>
            </p:cNvPr>
            <p:cNvSpPr txBox="1"/>
            <p:nvPr/>
          </p:nvSpPr>
          <p:spPr>
            <a:xfrm>
              <a:off x="1856410" y="3619602"/>
              <a:ext cx="767847" cy="1292660"/>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 </a:t>
              </a:r>
            </a:p>
          </p:txBody>
        </p:sp>
      </p:grpSp>
      <p:grpSp>
        <p:nvGrpSpPr>
          <p:cNvPr id="40" name="Group 39">
            <a:extLst>
              <a:ext uri="{FF2B5EF4-FFF2-40B4-BE49-F238E27FC236}">
                <a16:creationId xmlns:a16="http://schemas.microsoft.com/office/drawing/2014/main" id="{E1959B91-0097-7B47-1434-B174B3C55963}"/>
              </a:ext>
            </a:extLst>
          </p:cNvPr>
          <p:cNvGrpSpPr/>
          <p:nvPr/>
        </p:nvGrpSpPr>
        <p:grpSpPr>
          <a:xfrm>
            <a:off x="1000888" y="4891999"/>
            <a:ext cx="1909934" cy="913070"/>
            <a:chOff x="1918400" y="5745963"/>
            <a:chExt cx="2644253" cy="1369604"/>
          </a:xfrm>
        </p:grpSpPr>
        <p:grpSp>
          <p:nvGrpSpPr>
            <p:cNvPr id="41" name="Group 40">
              <a:extLst>
                <a:ext uri="{FF2B5EF4-FFF2-40B4-BE49-F238E27FC236}">
                  <a16:creationId xmlns:a16="http://schemas.microsoft.com/office/drawing/2014/main" id="{E3CDC071-F3F9-D564-4835-58358246F014}"/>
                </a:ext>
              </a:extLst>
            </p:cNvPr>
            <p:cNvGrpSpPr/>
            <p:nvPr/>
          </p:nvGrpSpPr>
          <p:grpSpPr>
            <a:xfrm>
              <a:off x="2759314" y="5745963"/>
              <a:ext cx="612240" cy="1369604"/>
              <a:chOff x="12056520" y="4357156"/>
              <a:chExt cx="531200" cy="1369604"/>
            </a:xfrm>
          </p:grpSpPr>
          <p:sp>
            <p:nvSpPr>
              <p:cNvPr id="47" name="TextBox 46">
                <a:extLst>
                  <a:ext uri="{FF2B5EF4-FFF2-40B4-BE49-F238E27FC236}">
                    <a16:creationId xmlns:a16="http://schemas.microsoft.com/office/drawing/2014/main" id="{654E587F-A4DB-0526-858F-5764FD0E64C1}"/>
                  </a:ext>
                </a:extLst>
              </p:cNvPr>
              <p:cNvSpPr txBox="1"/>
              <p:nvPr/>
            </p:nvSpPr>
            <p:spPr>
              <a:xfrm>
                <a:off x="12064806" y="4357156"/>
                <a:ext cx="520263" cy="1369604"/>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6</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7</a:t>
                </a:r>
              </a:p>
            </p:txBody>
          </p:sp>
          <p:cxnSp>
            <p:nvCxnSpPr>
              <p:cNvPr id="48" name="Straight Connector 47">
                <a:extLst>
                  <a:ext uri="{FF2B5EF4-FFF2-40B4-BE49-F238E27FC236}">
                    <a16:creationId xmlns:a16="http://schemas.microsoft.com/office/drawing/2014/main" id="{AB5EF1EB-5B54-ADF6-FA0E-B83C8689A827}"/>
                  </a:ext>
                </a:extLst>
              </p:cNvPr>
              <p:cNvCxnSpPr>
                <a:cxnSpLocks/>
              </p:cNvCxnSpPr>
              <p:nvPr/>
            </p:nvCxnSpPr>
            <p:spPr>
              <a:xfrm flipH="1">
                <a:off x="12056520" y="5050990"/>
                <a:ext cx="531200" cy="0"/>
              </a:xfrm>
              <a:prstGeom prst="line">
                <a:avLst/>
              </a:prstGeom>
            </p:spPr>
            <p:style>
              <a:lnRef idx="3">
                <a:schemeClr val="dk1"/>
              </a:lnRef>
              <a:fillRef idx="0">
                <a:schemeClr val="dk1"/>
              </a:fillRef>
              <a:effectRef idx="2">
                <a:schemeClr val="dk1"/>
              </a:effectRef>
              <a:fontRef idx="minor">
                <a:schemeClr val="tx1"/>
              </a:fontRef>
            </p:style>
          </p:cxnSp>
        </p:grpSp>
        <p:grpSp>
          <p:nvGrpSpPr>
            <p:cNvPr id="42" name="Group 41">
              <a:extLst>
                <a:ext uri="{FF2B5EF4-FFF2-40B4-BE49-F238E27FC236}">
                  <a16:creationId xmlns:a16="http://schemas.microsoft.com/office/drawing/2014/main" id="{D35D5F04-97CB-F923-224B-74000AC2BF01}"/>
                </a:ext>
              </a:extLst>
            </p:cNvPr>
            <p:cNvGrpSpPr/>
            <p:nvPr/>
          </p:nvGrpSpPr>
          <p:grpSpPr>
            <a:xfrm>
              <a:off x="3950414" y="5745963"/>
              <a:ext cx="612239" cy="1369604"/>
              <a:chOff x="12020954" y="4357156"/>
              <a:chExt cx="531200" cy="1369604"/>
            </a:xfrm>
          </p:grpSpPr>
          <p:sp>
            <p:nvSpPr>
              <p:cNvPr id="45" name="TextBox 44">
                <a:extLst>
                  <a:ext uri="{FF2B5EF4-FFF2-40B4-BE49-F238E27FC236}">
                    <a16:creationId xmlns:a16="http://schemas.microsoft.com/office/drawing/2014/main" id="{D2F25CE4-EA5F-3C61-6005-1276DD2C4597}"/>
                  </a:ext>
                </a:extLst>
              </p:cNvPr>
              <p:cNvSpPr txBox="1"/>
              <p:nvPr/>
            </p:nvSpPr>
            <p:spPr>
              <a:xfrm>
                <a:off x="12042518" y="4357156"/>
                <a:ext cx="484283" cy="1369604"/>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4</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7</a:t>
                </a:r>
              </a:p>
            </p:txBody>
          </p:sp>
          <p:cxnSp>
            <p:nvCxnSpPr>
              <p:cNvPr id="46" name="Straight Connector 45">
                <a:extLst>
                  <a:ext uri="{FF2B5EF4-FFF2-40B4-BE49-F238E27FC236}">
                    <a16:creationId xmlns:a16="http://schemas.microsoft.com/office/drawing/2014/main" id="{13095C72-FCF7-05CC-17FD-85A868D9714B}"/>
                  </a:ext>
                </a:extLst>
              </p:cNvPr>
              <p:cNvCxnSpPr>
                <a:cxnSpLocks/>
              </p:cNvCxnSpPr>
              <p:nvPr/>
            </p:nvCxnSpPr>
            <p:spPr>
              <a:xfrm flipH="1">
                <a:off x="12020954" y="5050991"/>
                <a:ext cx="531200" cy="0"/>
              </a:xfrm>
              <a:prstGeom prst="line">
                <a:avLst/>
              </a:prstGeom>
            </p:spPr>
            <p:style>
              <a:lnRef idx="3">
                <a:schemeClr val="dk1"/>
              </a:lnRef>
              <a:fillRef idx="0">
                <a:schemeClr val="dk1"/>
              </a:fillRef>
              <a:effectRef idx="2">
                <a:schemeClr val="dk1"/>
              </a:effectRef>
              <a:fontRef idx="minor">
                <a:schemeClr val="tx1"/>
              </a:fontRef>
            </p:style>
          </p:cxnSp>
        </p:grpSp>
        <p:sp>
          <p:nvSpPr>
            <p:cNvPr id="43" name="TextBox 42">
              <a:extLst>
                <a:ext uri="{FF2B5EF4-FFF2-40B4-BE49-F238E27FC236}">
                  <a16:creationId xmlns:a16="http://schemas.microsoft.com/office/drawing/2014/main" id="{CDC4D683-1586-3FE4-7972-74909D547B14}"/>
                </a:ext>
              </a:extLst>
            </p:cNvPr>
            <p:cNvSpPr txBox="1"/>
            <p:nvPr/>
          </p:nvSpPr>
          <p:spPr>
            <a:xfrm>
              <a:off x="3469170" y="6016580"/>
              <a:ext cx="398530" cy="715580"/>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sp>
          <p:nvSpPr>
            <p:cNvPr id="44" name="TextBox 43">
              <a:extLst>
                <a:ext uri="{FF2B5EF4-FFF2-40B4-BE49-F238E27FC236}">
                  <a16:creationId xmlns:a16="http://schemas.microsoft.com/office/drawing/2014/main" id="{9F549022-7146-D566-B025-C99F0191C44E}"/>
                </a:ext>
              </a:extLst>
            </p:cNvPr>
            <p:cNvSpPr txBox="1"/>
            <p:nvPr/>
          </p:nvSpPr>
          <p:spPr>
            <a:xfrm>
              <a:off x="1918400" y="6024478"/>
              <a:ext cx="767847" cy="715580"/>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c) </a:t>
              </a:r>
            </a:p>
          </p:txBody>
        </p:sp>
      </p:grpSp>
      <p:grpSp>
        <p:nvGrpSpPr>
          <p:cNvPr id="49" name="Group 48">
            <a:extLst>
              <a:ext uri="{FF2B5EF4-FFF2-40B4-BE49-F238E27FC236}">
                <a16:creationId xmlns:a16="http://schemas.microsoft.com/office/drawing/2014/main" id="{3F57DA3C-9C9D-0340-7E3B-640B970A14A7}"/>
              </a:ext>
            </a:extLst>
          </p:cNvPr>
          <p:cNvGrpSpPr/>
          <p:nvPr/>
        </p:nvGrpSpPr>
        <p:grpSpPr>
          <a:xfrm>
            <a:off x="6191903" y="3331602"/>
            <a:ext cx="2221387" cy="1000905"/>
            <a:chOff x="9585003" y="3405365"/>
            <a:chExt cx="3131712" cy="1501356"/>
          </a:xfrm>
        </p:grpSpPr>
        <p:grpSp>
          <p:nvGrpSpPr>
            <p:cNvPr id="50" name="Group 49">
              <a:extLst>
                <a:ext uri="{FF2B5EF4-FFF2-40B4-BE49-F238E27FC236}">
                  <a16:creationId xmlns:a16="http://schemas.microsoft.com/office/drawing/2014/main" id="{551B68A9-D61C-8CD3-847D-4ECC178F6196}"/>
                </a:ext>
              </a:extLst>
            </p:cNvPr>
            <p:cNvGrpSpPr/>
            <p:nvPr/>
          </p:nvGrpSpPr>
          <p:grpSpPr>
            <a:xfrm>
              <a:off x="10348883" y="3432716"/>
              <a:ext cx="892508" cy="1369604"/>
              <a:chOff x="12039485" y="4415448"/>
              <a:chExt cx="539579" cy="1369604"/>
            </a:xfrm>
          </p:grpSpPr>
          <p:sp>
            <p:nvSpPr>
              <p:cNvPr id="56" name="TextBox 55">
                <a:extLst>
                  <a:ext uri="{FF2B5EF4-FFF2-40B4-BE49-F238E27FC236}">
                    <a16:creationId xmlns:a16="http://schemas.microsoft.com/office/drawing/2014/main" id="{8AC6F121-97D7-714F-E0BE-96468C17D5D0}"/>
                  </a:ext>
                </a:extLst>
              </p:cNvPr>
              <p:cNvSpPr txBox="1"/>
              <p:nvPr/>
            </p:nvSpPr>
            <p:spPr>
              <a:xfrm>
                <a:off x="12039485" y="4415448"/>
                <a:ext cx="539579" cy="1369604"/>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4</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9</a:t>
                </a:r>
              </a:p>
            </p:txBody>
          </p:sp>
          <p:cxnSp>
            <p:nvCxnSpPr>
              <p:cNvPr id="57" name="Straight Connector 56">
                <a:extLst>
                  <a:ext uri="{FF2B5EF4-FFF2-40B4-BE49-F238E27FC236}">
                    <a16:creationId xmlns:a16="http://schemas.microsoft.com/office/drawing/2014/main" id="{78E99D00-BA2C-1DEE-5A1D-447A5E3B24B1}"/>
                  </a:ext>
                </a:extLst>
              </p:cNvPr>
              <p:cNvCxnSpPr>
                <a:cxnSpLocks/>
              </p:cNvCxnSpPr>
              <p:nvPr/>
            </p:nvCxnSpPr>
            <p:spPr>
              <a:xfrm flipH="1">
                <a:off x="12093960" y="5077165"/>
                <a:ext cx="439008" cy="0"/>
              </a:xfrm>
              <a:prstGeom prst="line">
                <a:avLst/>
              </a:prstGeom>
            </p:spPr>
            <p:style>
              <a:lnRef idx="3">
                <a:schemeClr val="dk1"/>
              </a:lnRef>
              <a:fillRef idx="0">
                <a:schemeClr val="dk1"/>
              </a:fillRef>
              <a:effectRef idx="2">
                <a:schemeClr val="dk1"/>
              </a:effectRef>
              <a:fontRef idx="minor">
                <a:schemeClr val="tx1"/>
              </a:fontRef>
            </p:style>
          </p:cxnSp>
        </p:grpSp>
        <p:sp>
          <p:nvSpPr>
            <p:cNvPr id="51" name="TextBox 50">
              <a:extLst>
                <a:ext uri="{FF2B5EF4-FFF2-40B4-BE49-F238E27FC236}">
                  <a16:creationId xmlns:a16="http://schemas.microsoft.com/office/drawing/2014/main" id="{838F153F-E1CF-1115-3A3B-3867490E7BED}"/>
                </a:ext>
              </a:extLst>
            </p:cNvPr>
            <p:cNvSpPr txBox="1"/>
            <p:nvPr/>
          </p:nvSpPr>
          <p:spPr>
            <a:xfrm>
              <a:off x="11355526" y="3665488"/>
              <a:ext cx="398531" cy="715582"/>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sp>
          <p:nvSpPr>
            <p:cNvPr id="52" name="TextBox 51">
              <a:extLst>
                <a:ext uri="{FF2B5EF4-FFF2-40B4-BE49-F238E27FC236}">
                  <a16:creationId xmlns:a16="http://schemas.microsoft.com/office/drawing/2014/main" id="{85F4B5A7-38C5-EC68-4BD2-49CBBF0A6B39}"/>
                </a:ext>
              </a:extLst>
            </p:cNvPr>
            <p:cNvSpPr txBox="1"/>
            <p:nvPr/>
          </p:nvSpPr>
          <p:spPr>
            <a:xfrm>
              <a:off x="9585003" y="3614060"/>
              <a:ext cx="767847" cy="1292661"/>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b) </a:t>
              </a:r>
            </a:p>
          </p:txBody>
        </p:sp>
        <p:grpSp>
          <p:nvGrpSpPr>
            <p:cNvPr id="53" name="Group 52">
              <a:extLst>
                <a:ext uri="{FF2B5EF4-FFF2-40B4-BE49-F238E27FC236}">
                  <a16:creationId xmlns:a16="http://schemas.microsoft.com/office/drawing/2014/main" id="{72E238A0-2B1D-64E1-6530-36C0BDAD6C7D}"/>
                </a:ext>
              </a:extLst>
            </p:cNvPr>
            <p:cNvGrpSpPr/>
            <p:nvPr/>
          </p:nvGrpSpPr>
          <p:grpSpPr>
            <a:xfrm>
              <a:off x="11824207" y="3405365"/>
              <a:ext cx="892508" cy="1369604"/>
              <a:chOff x="12043641" y="4371699"/>
              <a:chExt cx="539579" cy="1369604"/>
            </a:xfrm>
          </p:grpSpPr>
          <p:sp>
            <p:nvSpPr>
              <p:cNvPr id="54" name="TextBox 53">
                <a:extLst>
                  <a:ext uri="{FF2B5EF4-FFF2-40B4-BE49-F238E27FC236}">
                    <a16:creationId xmlns:a16="http://schemas.microsoft.com/office/drawing/2014/main" id="{3C564367-CFA7-51E3-216F-EC6CD9FF0A1A}"/>
                  </a:ext>
                </a:extLst>
              </p:cNvPr>
              <p:cNvSpPr txBox="1"/>
              <p:nvPr/>
            </p:nvSpPr>
            <p:spPr>
              <a:xfrm>
                <a:off x="12043641" y="4371699"/>
                <a:ext cx="539579" cy="1369604"/>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7</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9</a:t>
                </a:r>
              </a:p>
            </p:txBody>
          </p:sp>
          <p:cxnSp>
            <p:nvCxnSpPr>
              <p:cNvPr id="55" name="Straight Connector 54">
                <a:extLst>
                  <a:ext uri="{FF2B5EF4-FFF2-40B4-BE49-F238E27FC236}">
                    <a16:creationId xmlns:a16="http://schemas.microsoft.com/office/drawing/2014/main" id="{CFB88E22-3F38-1D47-02F6-98ACEA1A86FC}"/>
                  </a:ext>
                </a:extLst>
              </p:cNvPr>
              <p:cNvCxnSpPr>
                <a:cxnSpLocks/>
              </p:cNvCxnSpPr>
              <p:nvPr/>
            </p:nvCxnSpPr>
            <p:spPr>
              <a:xfrm flipH="1">
                <a:off x="12094236" y="5047706"/>
                <a:ext cx="439008"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58" name="Group 57">
            <a:extLst>
              <a:ext uri="{FF2B5EF4-FFF2-40B4-BE49-F238E27FC236}">
                <a16:creationId xmlns:a16="http://schemas.microsoft.com/office/drawing/2014/main" id="{98C351A0-4DE9-1299-0524-B40E14874D2B}"/>
              </a:ext>
            </a:extLst>
          </p:cNvPr>
          <p:cNvGrpSpPr/>
          <p:nvPr/>
        </p:nvGrpSpPr>
        <p:grpSpPr>
          <a:xfrm>
            <a:off x="8467033" y="3303911"/>
            <a:ext cx="2395472" cy="923342"/>
            <a:chOff x="12797327" y="3363830"/>
            <a:chExt cx="3593208" cy="1385012"/>
          </a:xfrm>
        </p:grpSpPr>
        <p:sp>
          <p:nvSpPr>
            <p:cNvPr id="59" name="TextBox 58">
              <a:extLst>
                <a:ext uri="{FF2B5EF4-FFF2-40B4-BE49-F238E27FC236}">
                  <a16:creationId xmlns:a16="http://schemas.microsoft.com/office/drawing/2014/main" id="{8138CA1B-9388-4689-0015-492305EB2B52}"/>
                </a:ext>
              </a:extLst>
            </p:cNvPr>
            <p:cNvSpPr txBox="1"/>
            <p:nvPr/>
          </p:nvSpPr>
          <p:spPr>
            <a:xfrm>
              <a:off x="12797327" y="3666518"/>
              <a:ext cx="357413" cy="715581"/>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grpSp>
          <p:nvGrpSpPr>
            <p:cNvPr id="60" name="Group 59">
              <a:extLst>
                <a:ext uri="{FF2B5EF4-FFF2-40B4-BE49-F238E27FC236}">
                  <a16:creationId xmlns:a16="http://schemas.microsoft.com/office/drawing/2014/main" id="{8D1C13D5-644B-1304-9DFD-43DE20895484}"/>
                </a:ext>
              </a:extLst>
            </p:cNvPr>
            <p:cNvGrpSpPr/>
            <p:nvPr/>
          </p:nvGrpSpPr>
          <p:grpSpPr>
            <a:xfrm>
              <a:off x="13269996" y="3379238"/>
              <a:ext cx="1702078" cy="1369604"/>
              <a:chOff x="12047839" y="4330184"/>
              <a:chExt cx="488406" cy="1369604"/>
            </a:xfrm>
          </p:grpSpPr>
          <p:sp>
            <p:nvSpPr>
              <p:cNvPr id="65" name="TextBox 64">
                <a:extLst>
                  <a:ext uri="{FF2B5EF4-FFF2-40B4-BE49-F238E27FC236}">
                    <a16:creationId xmlns:a16="http://schemas.microsoft.com/office/drawing/2014/main" id="{5A080209-37F1-2144-C9BB-440F259B7FAE}"/>
                  </a:ext>
                </a:extLst>
              </p:cNvPr>
              <p:cNvSpPr txBox="1"/>
              <p:nvPr/>
            </p:nvSpPr>
            <p:spPr>
              <a:xfrm>
                <a:off x="12047839" y="4330184"/>
                <a:ext cx="488406" cy="1369604"/>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4 + 7</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9</a:t>
                </a:r>
              </a:p>
            </p:txBody>
          </p:sp>
          <p:cxnSp>
            <p:nvCxnSpPr>
              <p:cNvPr id="66" name="Straight Connector 65">
                <a:extLst>
                  <a:ext uri="{FF2B5EF4-FFF2-40B4-BE49-F238E27FC236}">
                    <a16:creationId xmlns:a16="http://schemas.microsoft.com/office/drawing/2014/main" id="{353C317A-0001-5E93-B9FD-C83F65EC8F89}"/>
                  </a:ext>
                </a:extLst>
              </p:cNvPr>
              <p:cNvCxnSpPr>
                <a:cxnSpLocks/>
              </p:cNvCxnSpPr>
              <p:nvPr/>
            </p:nvCxnSpPr>
            <p:spPr>
              <a:xfrm flipH="1">
                <a:off x="12074423" y="5039518"/>
                <a:ext cx="439008" cy="0"/>
              </a:xfrm>
              <a:prstGeom prst="line">
                <a:avLst/>
              </a:prstGeom>
            </p:spPr>
            <p:style>
              <a:lnRef idx="3">
                <a:schemeClr val="dk1"/>
              </a:lnRef>
              <a:fillRef idx="0">
                <a:schemeClr val="dk1"/>
              </a:fillRef>
              <a:effectRef idx="2">
                <a:schemeClr val="dk1"/>
              </a:effectRef>
              <a:fontRef idx="minor">
                <a:schemeClr val="tx1"/>
              </a:fontRef>
            </p:style>
          </p:cxnSp>
        </p:grpSp>
        <p:sp>
          <p:nvSpPr>
            <p:cNvPr id="61" name="TextBox 60">
              <a:extLst>
                <a:ext uri="{FF2B5EF4-FFF2-40B4-BE49-F238E27FC236}">
                  <a16:creationId xmlns:a16="http://schemas.microsoft.com/office/drawing/2014/main" id="{8A3A7A75-2120-7BFA-40F4-C3E0E87D4CF9}"/>
                </a:ext>
              </a:extLst>
            </p:cNvPr>
            <p:cNvSpPr txBox="1"/>
            <p:nvPr/>
          </p:nvSpPr>
          <p:spPr>
            <a:xfrm>
              <a:off x="15074358" y="3663765"/>
              <a:ext cx="350664" cy="715581"/>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grpSp>
          <p:nvGrpSpPr>
            <p:cNvPr id="62" name="Group 61">
              <a:extLst>
                <a:ext uri="{FF2B5EF4-FFF2-40B4-BE49-F238E27FC236}">
                  <a16:creationId xmlns:a16="http://schemas.microsoft.com/office/drawing/2014/main" id="{49FE4308-9722-ED06-A6B0-1488F85B30DB}"/>
                </a:ext>
              </a:extLst>
            </p:cNvPr>
            <p:cNvGrpSpPr/>
            <p:nvPr/>
          </p:nvGrpSpPr>
          <p:grpSpPr>
            <a:xfrm>
              <a:off x="15498027" y="3363830"/>
              <a:ext cx="892508" cy="1369604"/>
              <a:chOff x="12043950" y="4330164"/>
              <a:chExt cx="539579" cy="1369604"/>
            </a:xfrm>
          </p:grpSpPr>
          <p:sp>
            <p:nvSpPr>
              <p:cNvPr id="63" name="TextBox 62">
                <a:extLst>
                  <a:ext uri="{FF2B5EF4-FFF2-40B4-BE49-F238E27FC236}">
                    <a16:creationId xmlns:a16="http://schemas.microsoft.com/office/drawing/2014/main" id="{02A5F9C4-CD0F-17E3-0038-42AE942C0DBA}"/>
                  </a:ext>
                </a:extLst>
              </p:cNvPr>
              <p:cNvSpPr txBox="1"/>
              <p:nvPr/>
            </p:nvSpPr>
            <p:spPr>
              <a:xfrm>
                <a:off x="12043950" y="4330164"/>
                <a:ext cx="539579" cy="1369604"/>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11</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9</a:t>
                </a:r>
              </a:p>
            </p:txBody>
          </p:sp>
          <p:cxnSp>
            <p:nvCxnSpPr>
              <p:cNvPr id="64" name="Straight Connector 63">
                <a:extLst>
                  <a:ext uri="{FF2B5EF4-FFF2-40B4-BE49-F238E27FC236}">
                    <a16:creationId xmlns:a16="http://schemas.microsoft.com/office/drawing/2014/main" id="{EDC6815F-6322-C9BD-C592-60172FF992EC}"/>
                  </a:ext>
                </a:extLst>
              </p:cNvPr>
              <p:cNvCxnSpPr>
                <a:cxnSpLocks/>
              </p:cNvCxnSpPr>
              <p:nvPr/>
            </p:nvCxnSpPr>
            <p:spPr>
              <a:xfrm flipH="1">
                <a:off x="12094237" y="5044165"/>
                <a:ext cx="43900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67" name="Group 66">
            <a:extLst>
              <a:ext uri="{FF2B5EF4-FFF2-40B4-BE49-F238E27FC236}">
                <a16:creationId xmlns:a16="http://schemas.microsoft.com/office/drawing/2014/main" id="{9553104D-4B1A-112C-780E-420CE324E18F}"/>
              </a:ext>
            </a:extLst>
          </p:cNvPr>
          <p:cNvGrpSpPr/>
          <p:nvPr/>
        </p:nvGrpSpPr>
        <p:grpSpPr>
          <a:xfrm>
            <a:off x="6064394" y="4918938"/>
            <a:ext cx="2111826" cy="1682513"/>
            <a:chOff x="9604660" y="5786369"/>
            <a:chExt cx="2914396" cy="2523770"/>
          </a:xfrm>
        </p:grpSpPr>
        <p:grpSp>
          <p:nvGrpSpPr>
            <p:cNvPr id="68" name="Group 67">
              <a:extLst>
                <a:ext uri="{FF2B5EF4-FFF2-40B4-BE49-F238E27FC236}">
                  <a16:creationId xmlns:a16="http://schemas.microsoft.com/office/drawing/2014/main" id="{C97FAAF3-40D2-3B90-1D72-2F2A6A7CFC2F}"/>
                </a:ext>
              </a:extLst>
            </p:cNvPr>
            <p:cNvGrpSpPr/>
            <p:nvPr/>
          </p:nvGrpSpPr>
          <p:grpSpPr>
            <a:xfrm>
              <a:off x="11730302" y="5786370"/>
              <a:ext cx="788754" cy="2523769"/>
              <a:chOff x="11911157" y="4397563"/>
              <a:chExt cx="684350" cy="2523769"/>
            </a:xfrm>
          </p:grpSpPr>
          <p:sp>
            <p:nvSpPr>
              <p:cNvPr id="74" name="TextBox 73">
                <a:extLst>
                  <a:ext uri="{FF2B5EF4-FFF2-40B4-BE49-F238E27FC236}">
                    <a16:creationId xmlns:a16="http://schemas.microsoft.com/office/drawing/2014/main" id="{C8AD0F5A-2F5F-FB70-955D-E5BEFEA31917}"/>
                  </a:ext>
                </a:extLst>
              </p:cNvPr>
              <p:cNvSpPr txBox="1"/>
              <p:nvPr/>
            </p:nvSpPr>
            <p:spPr>
              <a:xfrm>
                <a:off x="11911157" y="4397563"/>
                <a:ext cx="684350" cy="2523769"/>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12</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19</a:t>
                </a:r>
              </a:p>
            </p:txBody>
          </p:sp>
          <p:cxnSp>
            <p:nvCxnSpPr>
              <p:cNvPr id="75" name="Straight Connector 74">
                <a:extLst>
                  <a:ext uri="{FF2B5EF4-FFF2-40B4-BE49-F238E27FC236}">
                    <a16:creationId xmlns:a16="http://schemas.microsoft.com/office/drawing/2014/main" id="{AF2DC92F-0EBE-62AC-F880-607A27B1B989}"/>
                  </a:ext>
                </a:extLst>
              </p:cNvPr>
              <p:cNvCxnSpPr>
                <a:cxnSpLocks/>
              </p:cNvCxnSpPr>
              <p:nvPr/>
            </p:nvCxnSpPr>
            <p:spPr>
              <a:xfrm flipH="1">
                <a:off x="12006817" y="5072346"/>
                <a:ext cx="531200" cy="0"/>
              </a:xfrm>
              <a:prstGeom prst="line">
                <a:avLst/>
              </a:prstGeom>
            </p:spPr>
            <p:style>
              <a:lnRef idx="3">
                <a:schemeClr val="dk1"/>
              </a:lnRef>
              <a:fillRef idx="0">
                <a:schemeClr val="dk1"/>
              </a:fillRef>
              <a:effectRef idx="2">
                <a:schemeClr val="dk1"/>
              </a:effectRef>
              <a:fontRef idx="minor">
                <a:schemeClr val="tx1"/>
              </a:fontRef>
            </p:style>
          </p:cxnSp>
        </p:grpSp>
        <p:sp>
          <p:nvSpPr>
            <p:cNvPr id="69" name="TextBox 68">
              <a:extLst>
                <a:ext uri="{FF2B5EF4-FFF2-40B4-BE49-F238E27FC236}">
                  <a16:creationId xmlns:a16="http://schemas.microsoft.com/office/drawing/2014/main" id="{CCEEC418-0C77-4B70-801E-0E563F4B27E6}"/>
                </a:ext>
              </a:extLst>
            </p:cNvPr>
            <p:cNvSpPr txBox="1"/>
            <p:nvPr/>
          </p:nvSpPr>
          <p:spPr>
            <a:xfrm>
              <a:off x="11334284" y="6043331"/>
              <a:ext cx="398531" cy="715581"/>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sp>
          <p:nvSpPr>
            <p:cNvPr id="70" name="TextBox 69">
              <a:extLst>
                <a:ext uri="{FF2B5EF4-FFF2-40B4-BE49-F238E27FC236}">
                  <a16:creationId xmlns:a16="http://schemas.microsoft.com/office/drawing/2014/main" id="{A0288633-1F24-73A7-2701-CCCF17276FE4}"/>
                </a:ext>
              </a:extLst>
            </p:cNvPr>
            <p:cNvSpPr txBox="1"/>
            <p:nvPr/>
          </p:nvSpPr>
          <p:spPr>
            <a:xfrm>
              <a:off x="9604660" y="6051411"/>
              <a:ext cx="767847" cy="1292661"/>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d)  </a:t>
              </a:r>
            </a:p>
          </p:txBody>
        </p:sp>
        <p:grpSp>
          <p:nvGrpSpPr>
            <p:cNvPr id="71" name="Group 70">
              <a:extLst>
                <a:ext uri="{FF2B5EF4-FFF2-40B4-BE49-F238E27FC236}">
                  <a16:creationId xmlns:a16="http://schemas.microsoft.com/office/drawing/2014/main" id="{2AB2CE40-390B-625A-4A58-3D902F692A06}"/>
                </a:ext>
              </a:extLst>
            </p:cNvPr>
            <p:cNvGrpSpPr/>
            <p:nvPr/>
          </p:nvGrpSpPr>
          <p:grpSpPr>
            <a:xfrm>
              <a:off x="10363391" y="5786369"/>
              <a:ext cx="892508" cy="1369606"/>
              <a:chOff x="12038898" y="4381163"/>
              <a:chExt cx="539579" cy="1369606"/>
            </a:xfrm>
          </p:grpSpPr>
          <p:sp>
            <p:nvSpPr>
              <p:cNvPr id="72" name="TextBox 71">
                <a:extLst>
                  <a:ext uri="{FF2B5EF4-FFF2-40B4-BE49-F238E27FC236}">
                    <a16:creationId xmlns:a16="http://schemas.microsoft.com/office/drawing/2014/main" id="{7F867556-25FA-2803-3E66-026C900EC21A}"/>
                  </a:ext>
                </a:extLst>
              </p:cNvPr>
              <p:cNvSpPr txBox="1"/>
              <p:nvPr/>
            </p:nvSpPr>
            <p:spPr>
              <a:xfrm>
                <a:off x="12038898" y="4381163"/>
                <a:ext cx="539579" cy="1369606"/>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17</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19</a:t>
                </a:r>
              </a:p>
            </p:txBody>
          </p:sp>
          <p:cxnSp>
            <p:nvCxnSpPr>
              <p:cNvPr id="73" name="Straight Connector 72">
                <a:extLst>
                  <a:ext uri="{FF2B5EF4-FFF2-40B4-BE49-F238E27FC236}">
                    <a16:creationId xmlns:a16="http://schemas.microsoft.com/office/drawing/2014/main" id="{BD2CA40F-645D-4462-4C1B-89FA16FB8B91}"/>
                  </a:ext>
                </a:extLst>
              </p:cNvPr>
              <p:cNvCxnSpPr>
                <a:cxnSpLocks/>
              </p:cNvCxnSpPr>
              <p:nvPr/>
            </p:nvCxnSpPr>
            <p:spPr>
              <a:xfrm flipH="1">
                <a:off x="12098426" y="5055946"/>
                <a:ext cx="439009" cy="0"/>
              </a:xfrm>
              <a:prstGeom prst="line">
                <a:avLst/>
              </a:prstGeom>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46460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fill="hold"/>
                                        <p:tgtEl>
                                          <p:spTgt spid="67"/>
                                        </p:tgtEl>
                                        <p:attrNameLst>
                                          <p:attrName>ppt_x</p:attrName>
                                        </p:attrNameLst>
                                      </p:cBhvr>
                                      <p:tavLst>
                                        <p:tav tm="0">
                                          <p:val>
                                            <p:strVal val="#ppt_x"/>
                                          </p:val>
                                        </p:tav>
                                        <p:tav tm="100000">
                                          <p:val>
                                            <p:strVal val="#ppt_x"/>
                                          </p:val>
                                        </p:tav>
                                      </p:tavLst>
                                    </p:anim>
                                    <p:anim calcmode="lin" valueType="num">
                                      <p:cBhvr additive="base">
                                        <p:cTn id="2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wipe(left)">
                                      <p:cBhvr>
                                        <p:cTn id="30" dur="500"/>
                                        <p:tgtEl>
                                          <p:spTgt spid="5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6" name="TextBox 75">
            <a:extLst>
              <a:ext uri="{FF2B5EF4-FFF2-40B4-BE49-F238E27FC236}">
                <a16:creationId xmlns:a16="http://schemas.microsoft.com/office/drawing/2014/main" id="{5ED954CB-348F-4238-7107-F16103DB504F}"/>
              </a:ext>
            </a:extLst>
          </p:cNvPr>
          <p:cNvSpPr txBox="1"/>
          <p:nvPr/>
        </p:nvSpPr>
        <p:spPr>
          <a:xfrm>
            <a:off x="3853942" y="1699422"/>
            <a:ext cx="4941006" cy="1214179"/>
          </a:xfrm>
          <a:prstGeom prst="rect">
            <a:avLst/>
          </a:prstGeom>
          <a:noFill/>
        </p:spPr>
        <p:txBody>
          <a:bodyPr wrap="square" rtlCol="0">
            <a:spAutoFit/>
          </a:bodyPr>
          <a:lstStyle/>
          <a:p>
            <a:pPr algn="ctr">
              <a:lnSpc>
                <a:spcPct val="150000"/>
              </a:lnSpc>
            </a:pPr>
            <a:r>
              <a:rPr lang="en-VN" sz="2500" b="1" dirty="0">
                <a:latin typeface="UTM Avo" panose="02040603050506020204" pitchFamily="18"/>
                <a:cs typeface="Arial" panose="020B0604020202020204" pitchFamily="34" charset="0"/>
              </a:rPr>
              <a:t>Bài tập </a:t>
            </a:r>
            <a:r>
              <a:rPr lang="en-US" sz="2500" b="1" dirty="0">
                <a:latin typeface="UTM Avo" panose="02040603050506020204" pitchFamily="18"/>
                <a:cs typeface="Arial" panose="020B0604020202020204" pitchFamily="34" charset="0"/>
              </a:rPr>
              <a:t>2</a:t>
            </a:r>
            <a:r>
              <a:rPr lang="en-VN" sz="2500" b="1" dirty="0">
                <a:latin typeface="UTM Avo" panose="02040603050506020204" pitchFamily="18"/>
                <a:cs typeface="Arial" panose="020B0604020202020204" pitchFamily="34" charset="0"/>
              </a:rPr>
              <a:t> </a:t>
            </a:r>
            <a:r>
              <a:rPr lang="en-US" sz="2500" b="1" dirty="0">
                <a:latin typeface="UTM Avo" panose="02040603050506020204" pitchFamily="18"/>
                <a:cs typeface="Arial" panose="020B0604020202020204" pitchFamily="34" charset="0"/>
              </a:rPr>
              <a:t>(</a:t>
            </a:r>
            <a:r>
              <a:rPr lang="en-VN" sz="2500" b="1" dirty="0">
                <a:latin typeface="UTM Avo" panose="02040603050506020204" pitchFamily="18"/>
                <a:cs typeface="Arial" panose="020B0604020202020204" pitchFamily="34" charset="0"/>
              </a:rPr>
              <a:t>SGK – tr52</a:t>
            </a:r>
            <a:r>
              <a:rPr lang="en-US" sz="2500" b="1" dirty="0">
                <a:latin typeface="UTM Avo" panose="02040603050506020204" pitchFamily="18"/>
                <a:cs typeface="Arial" panose="020B0604020202020204" pitchFamily="34" charset="0"/>
              </a:rPr>
              <a:t>)</a:t>
            </a:r>
            <a:endParaRPr lang="en-VN" sz="2500" b="1" dirty="0">
              <a:latin typeface="UTM Avo" panose="02040603050506020204" pitchFamily="18"/>
              <a:cs typeface="Arial" panose="020B0604020202020204" pitchFamily="34" charset="0"/>
            </a:endParaRPr>
          </a:p>
          <a:p>
            <a:pPr algn="ctr">
              <a:lnSpc>
                <a:spcPct val="150000"/>
              </a:lnSpc>
            </a:pPr>
            <a:r>
              <a:rPr lang="en-VN" sz="2500" b="1" dirty="0">
                <a:latin typeface="UTM Avo" panose="02040603050506020204" pitchFamily="18"/>
                <a:cs typeface="Arial" panose="020B0604020202020204" pitchFamily="34" charset="0"/>
              </a:rPr>
              <a:t>Tính rồi rút gọn:</a:t>
            </a:r>
          </a:p>
        </p:txBody>
      </p:sp>
      <p:sp>
        <p:nvSpPr>
          <p:cNvPr id="77" name="Rectangle 76">
            <a:extLst>
              <a:ext uri="{FF2B5EF4-FFF2-40B4-BE49-F238E27FC236}">
                <a16:creationId xmlns:a16="http://schemas.microsoft.com/office/drawing/2014/main" id="{9A56CEAA-09A8-A002-3843-A8A3B8098D3A}"/>
              </a:ext>
            </a:extLst>
          </p:cNvPr>
          <p:cNvSpPr/>
          <p:nvPr/>
        </p:nvSpPr>
        <p:spPr>
          <a:xfrm>
            <a:off x="6411212" y="2974094"/>
            <a:ext cx="5830389" cy="3879669"/>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500"/>
          </a:p>
        </p:txBody>
      </p:sp>
      <p:grpSp>
        <p:nvGrpSpPr>
          <p:cNvPr id="100" name="Group 99">
            <a:extLst>
              <a:ext uri="{FF2B5EF4-FFF2-40B4-BE49-F238E27FC236}">
                <a16:creationId xmlns:a16="http://schemas.microsoft.com/office/drawing/2014/main" id="{1737804F-6554-BBFD-2D28-2A35215A6E32}"/>
              </a:ext>
            </a:extLst>
          </p:cNvPr>
          <p:cNvGrpSpPr/>
          <p:nvPr/>
        </p:nvGrpSpPr>
        <p:grpSpPr>
          <a:xfrm>
            <a:off x="6401257" y="3398597"/>
            <a:ext cx="1970673" cy="921780"/>
            <a:chOff x="895811" y="7694523"/>
            <a:chExt cx="2956009" cy="1382671"/>
          </a:xfrm>
        </p:grpSpPr>
        <p:grpSp>
          <p:nvGrpSpPr>
            <p:cNvPr id="101" name="Group 100">
              <a:extLst>
                <a:ext uri="{FF2B5EF4-FFF2-40B4-BE49-F238E27FC236}">
                  <a16:creationId xmlns:a16="http://schemas.microsoft.com/office/drawing/2014/main" id="{9383EC16-0005-EF48-5A9A-E1ADCB345AA8}"/>
                </a:ext>
              </a:extLst>
            </p:cNvPr>
            <p:cNvGrpSpPr/>
            <p:nvPr/>
          </p:nvGrpSpPr>
          <p:grpSpPr>
            <a:xfrm>
              <a:off x="3034479" y="7707588"/>
              <a:ext cx="817341" cy="1369606"/>
              <a:chOff x="12019514" y="4362346"/>
              <a:chExt cx="535851" cy="1369606"/>
            </a:xfrm>
          </p:grpSpPr>
          <p:sp>
            <p:nvSpPr>
              <p:cNvPr id="107" name="TextBox 106">
                <a:extLst>
                  <a:ext uri="{FF2B5EF4-FFF2-40B4-BE49-F238E27FC236}">
                    <a16:creationId xmlns:a16="http://schemas.microsoft.com/office/drawing/2014/main" id="{3DBF5642-494F-F0FD-12F1-9C4A491D7C72}"/>
                  </a:ext>
                </a:extLst>
              </p:cNvPr>
              <p:cNvSpPr txBox="1"/>
              <p:nvPr/>
            </p:nvSpPr>
            <p:spPr>
              <a:xfrm>
                <a:off x="12019514" y="4362346"/>
                <a:ext cx="535851" cy="1369606"/>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1</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6</a:t>
                </a:r>
              </a:p>
            </p:txBody>
          </p:sp>
          <p:cxnSp>
            <p:nvCxnSpPr>
              <p:cNvPr id="108" name="Straight Connector 107">
                <a:extLst>
                  <a:ext uri="{FF2B5EF4-FFF2-40B4-BE49-F238E27FC236}">
                    <a16:creationId xmlns:a16="http://schemas.microsoft.com/office/drawing/2014/main" id="{2B75F786-09A8-EB48-A036-670B85728BB1}"/>
                  </a:ext>
                </a:extLst>
              </p:cNvPr>
              <p:cNvCxnSpPr>
                <a:cxnSpLocks/>
              </p:cNvCxnSpPr>
              <p:nvPr/>
            </p:nvCxnSpPr>
            <p:spPr>
              <a:xfrm flipH="1">
                <a:off x="12073254" y="5064222"/>
                <a:ext cx="439008" cy="0"/>
              </a:xfrm>
              <a:prstGeom prst="line">
                <a:avLst/>
              </a:prstGeom>
            </p:spPr>
            <p:style>
              <a:lnRef idx="3">
                <a:schemeClr val="dk1"/>
              </a:lnRef>
              <a:fillRef idx="0">
                <a:schemeClr val="dk1"/>
              </a:fillRef>
              <a:effectRef idx="2">
                <a:schemeClr val="dk1"/>
              </a:effectRef>
              <a:fontRef idx="minor">
                <a:schemeClr val="tx1"/>
              </a:fontRef>
            </p:style>
          </p:cxnSp>
        </p:grpSp>
        <p:sp>
          <p:nvSpPr>
            <p:cNvPr id="102" name="TextBox 101">
              <a:extLst>
                <a:ext uri="{FF2B5EF4-FFF2-40B4-BE49-F238E27FC236}">
                  <a16:creationId xmlns:a16="http://schemas.microsoft.com/office/drawing/2014/main" id="{90ED5454-781E-23F5-D2E0-62507E4DA0D8}"/>
                </a:ext>
              </a:extLst>
            </p:cNvPr>
            <p:cNvSpPr txBox="1"/>
            <p:nvPr/>
          </p:nvSpPr>
          <p:spPr>
            <a:xfrm>
              <a:off x="2495468" y="8006481"/>
              <a:ext cx="525522" cy="715581"/>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grpSp>
          <p:nvGrpSpPr>
            <p:cNvPr id="103" name="Group 102">
              <a:extLst>
                <a:ext uri="{FF2B5EF4-FFF2-40B4-BE49-F238E27FC236}">
                  <a16:creationId xmlns:a16="http://schemas.microsoft.com/office/drawing/2014/main" id="{5D5F15DF-8343-7400-37C0-805896FFF7B3}"/>
                </a:ext>
              </a:extLst>
            </p:cNvPr>
            <p:cNvGrpSpPr/>
            <p:nvPr/>
          </p:nvGrpSpPr>
          <p:grpSpPr>
            <a:xfrm>
              <a:off x="1678209" y="7694523"/>
              <a:ext cx="817341" cy="1369606"/>
              <a:chOff x="12023125" y="4349034"/>
              <a:chExt cx="535851" cy="1369606"/>
            </a:xfrm>
          </p:grpSpPr>
          <p:sp>
            <p:nvSpPr>
              <p:cNvPr id="105" name="TextBox 104">
                <a:extLst>
                  <a:ext uri="{FF2B5EF4-FFF2-40B4-BE49-F238E27FC236}">
                    <a16:creationId xmlns:a16="http://schemas.microsoft.com/office/drawing/2014/main" id="{9F919078-23DC-B4BA-1387-C71008C11D7F}"/>
                  </a:ext>
                </a:extLst>
              </p:cNvPr>
              <p:cNvSpPr txBox="1"/>
              <p:nvPr/>
            </p:nvSpPr>
            <p:spPr>
              <a:xfrm>
                <a:off x="12023125" y="4349034"/>
                <a:ext cx="535851" cy="1369606"/>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5</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6</a:t>
                </a:r>
              </a:p>
            </p:txBody>
          </p:sp>
          <p:cxnSp>
            <p:nvCxnSpPr>
              <p:cNvPr id="106" name="Straight Connector 105">
                <a:extLst>
                  <a:ext uri="{FF2B5EF4-FFF2-40B4-BE49-F238E27FC236}">
                    <a16:creationId xmlns:a16="http://schemas.microsoft.com/office/drawing/2014/main" id="{50654639-5C85-3055-17B5-6BECE0B6AEC9}"/>
                  </a:ext>
                </a:extLst>
              </p:cNvPr>
              <p:cNvCxnSpPr>
                <a:cxnSpLocks/>
              </p:cNvCxnSpPr>
              <p:nvPr/>
            </p:nvCxnSpPr>
            <p:spPr>
              <a:xfrm flipH="1">
                <a:off x="12073254" y="5063974"/>
                <a:ext cx="439008" cy="0"/>
              </a:xfrm>
              <a:prstGeom prst="line">
                <a:avLst/>
              </a:prstGeom>
            </p:spPr>
            <p:style>
              <a:lnRef idx="3">
                <a:schemeClr val="dk1"/>
              </a:lnRef>
              <a:fillRef idx="0">
                <a:schemeClr val="dk1"/>
              </a:fillRef>
              <a:effectRef idx="2">
                <a:schemeClr val="dk1"/>
              </a:effectRef>
              <a:fontRef idx="minor">
                <a:schemeClr val="tx1"/>
              </a:fontRef>
            </p:style>
          </p:cxnSp>
        </p:grpSp>
        <p:sp>
          <p:nvSpPr>
            <p:cNvPr id="104" name="TextBox 103">
              <a:extLst>
                <a:ext uri="{FF2B5EF4-FFF2-40B4-BE49-F238E27FC236}">
                  <a16:creationId xmlns:a16="http://schemas.microsoft.com/office/drawing/2014/main" id="{DC8BB2A0-ED37-6282-DEFD-755043ADBA50}"/>
                </a:ext>
              </a:extLst>
            </p:cNvPr>
            <p:cNvSpPr txBox="1"/>
            <p:nvPr/>
          </p:nvSpPr>
          <p:spPr>
            <a:xfrm>
              <a:off x="895811" y="7975296"/>
              <a:ext cx="800951" cy="715581"/>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b)</a:t>
              </a:r>
            </a:p>
          </p:txBody>
        </p:sp>
      </p:grpSp>
      <p:grpSp>
        <p:nvGrpSpPr>
          <p:cNvPr id="109" name="Group 108">
            <a:extLst>
              <a:ext uri="{FF2B5EF4-FFF2-40B4-BE49-F238E27FC236}">
                <a16:creationId xmlns:a16="http://schemas.microsoft.com/office/drawing/2014/main" id="{1D2403DB-85D3-E39C-6F70-5716C3ABE64F}"/>
              </a:ext>
            </a:extLst>
          </p:cNvPr>
          <p:cNvGrpSpPr/>
          <p:nvPr/>
        </p:nvGrpSpPr>
        <p:grpSpPr>
          <a:xfrm>
            <a:off x="8434392" y="3382354"/>
            <a:ext cx="3128630" cy="933012"/>
            <a:chOff x="3959294" y="7704764"/>
            <a:chExt cx="4692941" cy="1399521"/>
          </a:xfrm>
        </p:grpSpPr>
        <p:sp>
          <p:nvSpPr>
            <p:cNvPr id="110" name="TextBox 109">
              <a:extLst>
                <a:ext uri="{FF2B5EF4-FFF2-40B4-BE49-F238E27FC236}">
                  <a16:creationId xmlns:a16="http://schemas.microsoft.com/office/drawing/2014/main" id="{24829D3C-176A-D5B2-F477-165705243976}"/>
                </a:ext>
              </a:extLst>
            </p:cNvPr>
            <p:cNvSpPr txBox="1"/>
            <p:nvPr/>
          </p:nvSpPr>
          <p:spPr>
            <a:xfrm>
              <a:off x="3959294" y="8013811"/>
              <a:ext cx="357412" cy="715583"/>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grpSp>
          <p:nvGrpSpPr>
            <p:cNvPr id="111" name="Group 110">
              <a:extLst>
                <a:ext uri="{FF2B5EF4-FFF2-40B4-BE49-F238E27FC236}">
                  <a16:creationId xmlns:a16="http://schemas.microsoft.com/office/drawing/2014/main" id="{76543803-0F4B-47F3-3BC5-D53E76FB3A21}"/>
                </a:ext>
              </a:extLst>
            </p:cNvPr>
            <p:cNvGrpSpPr/>
            <p:nvPr/>
          </p:nvGrpSpPr>
          <p:grpSpPr>
            <a:xfrm>
              <a:off x="4213414" y="7734679"/>
              <a:ext cx="2129150" cy="1369606"/>
              <a:chOff x="11979365" y="4386138"/>
              <a:chExt cx="525089" cy="1369606"/>
            </a:xfrm>
          </p:grpSpPr>
          <p:sp>
            <p:nvSpPr>
              <p:cNvPr id="120" name="TextBox 119">
                <a:extLst>
                  <a:ext uri="{FF2B5EF4-FFF2-40B4-BE49-F238E27FC236}">
                    <a16:creationId xmlns:a16="http://schemas.microsoft.com/office/drawing/2014/main" id="{E49785D7-5C31-5504-1674-51017315CAA0}"/>
                  </a:ext>
                </a:extLst>
              </p:cNvPr>
              <p:cNvSpPr txBox="1"/>
              <p:nvPr/>
            </p:nvSpPr>
            <p:spPr>
              <a:xfrm>
                <a:off x="11979365" y="4386138"/>
                <a:ext cx="525089" cy="1369606"/>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5 + 1 </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6</a:t>
                </a:r>
              </a:p>
            </p:txBody>
          </p:sp>
          <p:cxnSp>
            <p:nvCxnSpPr>
              <p:cNvPr id="121" name="Straight Connector 120">
                <a:extLst>
                  <a:ext uri="{FF2B5EF4-FFF2-40B4-BE49-F238E27FC236}">
                    <a16:creationId xmlns:a16="http://schemas.microsoft.com/office/drawing/2014/main" id="{3F16AEEB-5644-CEF2-C5BB-BB875337080F}"/>
                  </a:ext>
                </a:extLst>
              </p:cNvPr>
              <p:cNvCxnSpPr>
                <a:cxnSpLocks/>
              </p:cNvCxnSpPr>
              <p:nvPr/>
            </p:nvCxnSpPr>
            <p:spPr>
              <a:xfrm flipH="1">
                <a:off x="12050074" y="5073396"/>
                <a:ext cx="399098" cy="0"/>
              </a:xfrm>
              <a:prstGeom prst="line">
                <a:avLst/>
              </a:prstGeom>
            </p:spPr>
            <p:style>
              <a:lnRef idx="3">
                <a:schemeClr val="dk1"/>
              </a:lnRef>
              <a:fillRef idx="0">
                <a:schemeClr val="dk1"/>
              </a:fillRef>
              <a:effectRef idx="2">
                <a:schemeClr val="dk1"/>
              </a:effectRef>
              <a:fontRef idx="minor">
                <a:schemeClr val="tx1"/>
              </a:fontRef>
            </p:style>
          </p:cxnSp>
        </p:grpSp>
        <p:sp>
          <p:nvSpPr>
            <p:cNvPr id="112" name="TextBox 111">
              <a:extLst>
                <a:ext uri="{FF2B5EF4-FFF2-40B4-BE49-F238E27FC236}">
                  <a16:creationId xmlns:a16="http://schemas.microsoft.com/office/drawing/2014/main" id="{296FC5A6-699E-10CE-4412-3AA2839B9A8A}"/>
                </a:ext>
              </a:extLst>
            </p:cNvPr>
            <p:cNvSpPr txBox="1"/>
            <p:nvPr/>
          </p:nvSpPr>
          <p:spPr>
            <a:xfrm>
              <a:off x="6324606" y="7986204"/>
              <a:ext cx="350664" cy="715583"/>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sp>
          <p:nvSpPr>
            <p:cNvPr id="113" name="TextBox 112">
              <a:extLst>
                <a:ext uri="{FF2B5EF4-FFF2-40B4-BE49-F238E27FC236}">
                  <a16:creationId xmlns:a16="http://schemas.microsoft.com/office/drawing/2014/main" id="{1F474258-C495-602E-5A0A-57DB45F87B54}"/>
                </a:ext>
              </a:extLst>
            </p:cNvPr>
            <p:cNvSpPr txBox="1"/>
            <p:nvPr/>
          </p:nvSpPr>
          <p:spPr>
            <a:xfrm>
              <a:off x="7786159" y="7973911"/>
              <a:ext cx="350664" cy="715582"/>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sp>
          <p:nvSpPr>
            <p:cNvPr id="118" name="TextBox 117">
              <a:extLst>
                <a:ext uri="{FF2B5EF4-FFF2-40B4-BE49-F238E27FC236}">
                  <a16:creationId xmlns:a16="http://schemas.microsoft.com/office/drawing/2014/main" id="{AC12250D-FDB1-46F2-9BD2-9FBD3604FFB9}"/>
                </a:ext>
              </a:extLst>
            </p:cNvPr>
            <p:cNvSpPr txBox="1"/>
            <p:nvPr/>
          </p:nvSpPr>
          <p:spPr>
            <a:xfrm>
              <a:off x="8094072" y="7973136"/>
              <a:ext cx="558163" cy="715582"/>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1</a:t>
              </a:r>
            </a:p>
          </p:txBody>
        </p:sp>
        <p:grpSp>
          <p:nvGrpSpPr>
            <p:cNvPr id="115" name="Group 114">
              <a:extLst>
                <a:ext uri="{FF2B5EF4-FFF2-40B4-BE49-F238E27FC236}">
                  <a16:creationId xmlns:a16="http://schemas.microsoft.com/office/drawing/2014/main" id="{71CB0EDD-B00C-D513-0195-35EFE6AAD76A}"/>
                </a:ext>
              </a:extLst>
            </p:cNvPr>
            <p:cNvGrpSpPr/>
            <p:nvPr/>
          </p:nvGrpSpPr>
          <p:grpSpPr>
            <a:xfrm>
              <a:off x="6848288" y="7704764"/>
              <a:ext cx="817341" cy="1369606"/>
              <a:chOff x="11828742" y="4396315"/>
              <a:chExt cx="535851" cy="1369606"/>
            </a:xfrm>
          </p:grpSpPr>
          <p:sp>
            <p:nvSpPr>
              <p:cNvPr id="116" name="TextBox 115">
                <a:extLst>
                  <a:ext uri="{FF2B5EF4-FFF2-40B4-BE49-F238E27FC236}">
                    <a16:creationId xmlns:a16="http://schemas.microsoft.com/office/drawing/2014/main" id="{66A55FCC-7582-3DDB-766B-C24AD6F5EC7B}"/>
                  </a:ext>
                </a:extLst>
              </p:cNvPr>
              <p:cNvSpPr txBox="1"/>
              <p:nvPr/>
            </p:nvSpPr>
            <p:spPr>
              <a:xfrm>
                <a:off x="11828742" y="4396315"/>
                <a:ext cx="535851" cy="1369606"/>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6</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6</a:t>
                </a:r>
              </a:p>
            </p:txBody>
          </p:sp>
          <p:cxnSp>
            <p:nvCxnSpPr>
              <p:cNvPr id="117" name="Straight Connector 116">
                <a:extLst>
                  <a:ext uri="{FF2B5EF4-FFF2-40B4-BE49-F238E27FC236}">
                    <a16:creationId xmlns:a16="http://schemas.microsoft.com/office/drawing/2014/main" id="{5F72773E-EA05-90F2-F0AA-8F4570926D33}"/>
                  </a:ext>
                </a:extLst>
              </p:cNvPr>
              <p:cNvCxnSpPr>
                <a:cxnSpLocks/>
              </p:cNvCxnSpPr>
              <p:nvPr/>
            </p:nvCxnSpPr>
            <p:spPr>
              <a:xfrm flipH="1">
                <a:off x="11854325" y="5100425"/>
                <a:ext cx="482909"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22" name="Group 121">
            <a:extLst>
              <a:ext uri="{FF2B5EF4-FFF2-40B4-BE49-F238E27FC236}">
                <a16:creationId xmlns:a16="http://schemas.microsoft.com/office/drawing/2014/main" id="{2C2BA893-4C82-D6C9-C73F-61C14FC9CC86}"/>
              </a:ext>
            </a:extLst>
          </p:cNvPr>
          <p:cNvGrpSpPr/>
          <p:nvPr/>
        </p:nvGrpSpPr>
        <p:grpSpPr>
          <a:xfrm>
            <a:off x="395701" y="3450637"/>
            <a:ext cx="1959467" cy="921779"/>
            <a:chOff x="895811" y="7695952"/>
            <a:chExt cx="2939200" cy="1382668"/>
          </a:xfrm>
        </p:grpSpPr>
        <p:grpSp>
          <p:nvGrpSpPr>
            <p:cNvPr id="123" name="Group 122">
              <a:extLst>
                <a:ext uri="{FF2B5EF4-FFF2-40B4-BE49-F238E27FC236}">
                  <a16:creationId xmlns:a16="http://schemas.microsoft.com/office/drawing/2014/main" id="{EFB14196-3C2A-29A0-F0BB-911EE2B8632B}"/>
                </a:ext>
              </a:extLst>
            </p:cNvPr>
            <p:cNvGrpSpPr/>
            <p:nvPr/>
          </p:nvGrpSpPr>
          <p:grpSpPr>
            <a:xfrm>
              <a:off x="3017670" y="7709014"/>
              <a:ext cx="817341" cy="1369606"/>
              <a:chOff x="12008494" y="4363772"/>
              <a:chExt cx="535851" cy="1369606"/>
            </a:xfrm>
          </p:grpSpPr>
          <p:sp>
            <p:nvSpPr>
              <p:cNvPr id="129" name="TextBox 128">
                <a:extLst>
                  <a:ext uri="{FF2B5EF4-FFF2-40B4-BE49-F238E27FC236}">
                    <a16:creationId xmlns:a16="http://schemas.microsoft.com/office/drawing/2014/main" id="{AC290A63-941A-4560-4D0A-C3CE803492E8}"/>
                  </a:ext>
                </a:extLst>
              </p:cNvPr>
              <p:cNvSpPr txBox="1"/>
              <p:nvPr/>
            </p:nvSpPr>
            <p:spPr>
              <a:xfrm>
                <a:off x="12008494" y="4363772"/>
                <a:ext cx="535851" cy="1369606"/>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1</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9</a:t>
                </a:r>
              </a:p>
            </p:txBody>
          </p:sp>
          <p:cxnSp>
            <p:nvCxnSpPr>
              <p:cNvPr id="130" name="Straight Connector 129">
                <a:extLst>
                  <a:ext uri="{FF2B5EF4-FFF2-40B4-BE49-F238E27FC236}">
                    <a16:creationId xmlns:a16="http://schemas.microsoft.com/office/drawing/2014/main" id="{AD2974D1-2F90-E6BB-DDD0-C52F618FF6B5}"/>
                  </a:ext>
                </a:extLst>
              </p:cNvPr>
              <p:cNvCxnSpPr>
                <a:cxnSpLocks/>
              </p:cNvCxnSpPr>
              <p:nvPr/>
            </p:nvCxnSpPr>
            <p:spPr>
              <a:xfrm flipH="1">
                <a:off x="12058012" y="5051620"/>
                <a:ext cx="439008" cy="0"/>
              </a:xfrm>
              <a:prstGeom prst="line">
                <a:avLst/>
              </a:prstGeom>
            </p:spPr>
            <p:style>
              <a:lnRef idx="3">
                <a:schemeClr val="dk1"/>
              </a:lnRef>
              <a:fillRef idx="0">
                <a:schemeClr val="dk1"/>
              </a:fillRef>
              <a:effectRef idx="2">
                <a:schemeClr val="dk1"/>
              </a:effectRef>
              <a:fontRef idx="minor">
                <a:schemeClr val="tx1"/>
              </a:fontRef>
            </p:style>
          </p:cxnSp>
        </p:grpSp>
        <p:sp>
          <p:nvSpPr>
            <p:cNvPr id="124" name="TextBox 123">
              <a:extLst>
                <a:ext uri="{FF2B5EF4-FFF2-40B4-BE49-F238E27FC236}">
                  <a16:creationId xmlns:a16="http://schemas.microsoft.com/office/drawing/2014/main" id="{2210AD11-2F66-08AA-3B6A-ADFE773412B8}"/>
                </a:ext>
              </a:extLst>
            </p:cNvPr>
            <p:cNvSpPr txBox="1"/>
            <p:nvPr/>
          </p:nvSpPr>
          <p:spPr>
            <a:xfrm>
              <a:off x="2497367" y="8000734"/>
              <a:ext cx="525522" cy="715581"/>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grpSp>
          <p:nvGrpSpPr>
            <p:cNvPr id="125" name="Group 124">
              <a:extLst>
                <a:ext uri="{FF2B5EF4-FFF2-40B4-BE49-F238E27FC236}">
                  <a16:creationId xmlns:a16="http://schemas.microsoft.com/office/drawing/2014/main" id="{02E3A7AB-01CB-DE69-E5D6-2DB6972EBE42}"/>
                </a:ext>
              </a:extLst>
            </p:cNvPr>
            <p:cNvGrpSpPr/>
            <p:nvPr/>
          </p:nvGrpSpPr>
          <p:grpSpPr>
            <a:xfrm>
              <a:off x="1684361" y="7695952"/>
              <a:ext cx="817341" cy="1369604"/>
              <a:chOff x="12027158" y="4350463"/>
              <a:chExt cx="535851" cy="1369604"/>
            </a:xfrm>
          </p:grpSpPr>
          <p:sp>
            <p:nvSpPr>
              <p:cNvPr id="127" name="TextBox 126">
                <a:extLst>
                  <a:ext uri="{FF2B5EF4-FFF2-40B4-BE49-F238E27FC236}">
                    <a16:creationId xmlns:a16="http://schemas.microsoft.com/office/drawing/2014/main" id="{0CF6C8CE-6C85-8916-9582-BBE5ACCC32B9}"/>
                  </a:ext>
                </a:extLst>
              </p:cNvPr>
              <p:cNvSpPr txBox="1"/>
              <p:nvPr/>
            </p:nvSpPr>
            <p:spPr>
              <a:xfrm>
                <a:off x="12027158" y="4350463"/>
                <a:ext cx="535851" cy="1369604"/>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2</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9</a:t>
                </a:r>
              </a:p>
            </p:txBody>
          </p:sp>
          <p:cxnSp>
            <p:nvCxnSpPr>
              <p:cNvPr id="128" name="Straight Connector 127">
                <a:extLst>
                  <a:ext uri="{FF2B5EF4-FFF2-40B4-BE49-F238E27FC236}">
                    <a16:creationId xmlns:a16="http://schemas.microsoft.com/office/drawing/2014/main" id="{E4377E90-DA29-B721-B383-EEA02EB79890}"/>
                  </a:ext>
                </a:extLst>
              </p:cNvPr>
              <p:cNvCxnSpPr>
                <a:cxnSpLocks/>
              </p:cNvCxnSpPr>
              <p:nvPr/>
            </p:nvCxnSpPr>
            <p:spPr>
              <a:xfrm flipH="1">
                <a:off x="12073254" y="5062755"/>
                <a:ext cx="439008" cy="0"/>
              </a:xfrm>
              <a:prstGeom prst="line">
                <a:avLst/>
              </a:prstGeom>
            </p:spPr>
            <p:style>
              <a:lnRef idx="3">
                <a:schemeClr val="dk1"/>
              </a:lnRef>
              <a:fillRef idx="0">
                <a:schemeClr val="dk1"/>
              </a:fillRef>
              <a:effectRef idx="2">
                <a:schemeClr val="dk1"/>
              </a:effectRef>
              <a:fontRef idx="minor">
                <a:schemeClr val="tx1"/>
              </a:fontRef>
            </p:style>
          </p:cxnSp>
        </p:grpSp>
        <p:sp>
          <p:nvSpPr>
            <p:cNvPr id="126" name="TextBox 125">
              <a:extLst>
                <a:ext uri="{FF2B5EF4-FFF2-40B4-BE49-F238E27FC236}">
                  <a16:creationId xmlns:a16="http://schemas.microsoft.com/office/drawing/2014/main" id="{AD48313C-A02C-9468-942F-240330E00154}"/>
                </a:ext>
              </a:extLst>
            </p:cNvPr>
            <p:cNvSpPr txBox="1"/>
            <p:nvPr/>
          </p:nvSpPr>
          <p:spPr>
            <a:xfrm>
              <a:off x="895811" y="7975294"/>
              <a:ext cx="800950" cy="715581"/>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a:t>
              </a:r>
            </a:p>
          </p:txBody>
        </p:sp>
      </p:grpSp>
      <p:grpSp>
        <p:nvGrpSpPr>
          <p:cNvPr id="131" name="Group 130">
            <a:extLst>
              <a:ext uri="{FF2B5EF4-FFF2-40B4-BE49-F238E27FC236}">
                <a16:creationId xmlns:a16="http://schemas.microsoft.com/office/drawing/2014/main" id="{877583CE-47DC-F5ED-AAB4-6995C5BD1BBB}"/>
              </a:ext>
            </a:extLst>
          </p:cNvPr>
          <p:cNvGrpSpPr/>
          <p:nvPr/>
        </p:nvGrpSpPr>
        <p:grpSpPr>
          <a:xfrm>
            <a:off x="2455440" y="3434571"/>
            <a:ext cx="3437795" cy="936673"/>
            <a:chOff x="3985421" y="7723784"/>
            <a:chExt cx="5156692" cy="1405011"/>
          </a:xfrm>
        </p:grpSpPr>
        <p:sp>
          <p:nvSpPr>
            <p:cNvPr id="132" name="TextBox 131">
              <a:extLst>
                <a:ext uri="{FF2B5EF4-FFF2-40B4-BE49-F238E27FC236}">
                  <a16:creationId xmlns:a16="http://schemas.microsoft.com/office/drawing/2014/main" id="{2887FA36-7D7E-857B-27B2-D1575BFE848F}"/>
                </a:ext>
              </a:extLst>
            </p:cNvPr>
            <p:cNvSpPr txBox="1"/>
            <p:nvPr/>
          </p:nvSpPr>
          <p:spPr>
            <a:xfrm>
              <a:off x="3985421" y="8013809"/>
              <a:ext cx="357413" cy="715582"/>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grpSp>
          <p:nvGrpSpPr>
            <p:cNvPr id="133" name="Group 132">
              <a:extLst>
                <a:ext uri="{FF2B5EF4-FFF2-40B4-BE49-F238E27FC236}">
                  <a16:creationId xmlns:a16="http://schemas.microsoft.com/office/drawing/2014/main" id="{5C294B94-8E0B-9735-C6D6-65085FF4CD38}"/>
                </a:ext>
              </a:extLst>
            </p:cNvPr>
            <p:cNvGrpSpPr/>
            <p:nvPr/>
          </p:nvGrpSpPr>
          <p:grpSpPr>
            <a:xfrm>
              <a:off x="4373936" y="7749814"/>
              <a:ext cx="2129150" cy="1369606"/>
              <a:chOff x="12018953" y="4401273"/>
              <a:chExt cx="525089" cy="1369606"/>
            </a:xfrm>
          </p:grpSpPr>
          <p:sp>
            <p:nvSpPr>
              <p:cNvPr id="142" name="TextBox 141">
                <a:extLst>
                  <a:ext uri="{FF2B5EF4-FFF2-40B4-BE49-F238E27FC236}">
                    <a16:creationId xmlns:a16="http://schemas.microsoft.com/office/drawing/2014/main" id="{F8932A5A-52EF-0087-2B17-ECA21A51374A}"/>
                  </a:ext>
                </a:extLst>
              </p:cNvPr>
              <p:cNvSpPr txBox="1"/>
              <p:nvPr/>
            </p:nvSpPr>
            <p:spPr>
              <a:xfrm>
                <a:off x="12018953" y="4401273"/>
                <a:ext cx="525089" cy="1369606"/>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2 + 1 </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9</a:t>
                </a:r>
              </a:p>
            </p:txBody>
          </p:sp>
          <p:cxnSp>
            <p:nvCxnSpPr>
              <p:cNvPr id="143" name="Straight Connector 142">
                <a:extLst>
                  <a:ext uri="{FF2B5EF4-FFF2-40B4-BE49-F238E27FC236}">
                    <a16:creationId xmlns:a16="http://schemas.microsoft.com/office/drawing/2014/main" id="{14080A36-82E4-F70D-C673-E4AC7034C905}"/>
                  </a:ext>
                </a:extLst>
              </p:cNvPr>
              <p:cNvCxnSpPr>
                <a:cxnSpLocks/>
              </p:cNvCxnSpPr>
              <p:nvPr/>
            </p:nvCxnSpPr>
            <p:spPr>
              <a:xfrm flipH="1">
                <a:off x="12070031" y="5086076"/>
                <a:ext cx="439008" cy="0"/>
              </a:xfrm>
              <a:prstGeom prst="line">
                <a:avLst/>
              </a:prstGeom>
            </p:spPr>
            <p:style>
              <a:lnRef idx="3">
                <a:schemeClr val="dk1"/>
              </a:lnRef>
              <a:fillRef idx="0">
                <a:schemeClr val="dk1"/>
              </a:fillRef>
              <a:effectRef idx="2">
                <a:schemeClr val="dk1"/>
              </a:effectRef>
              <a:fontRef idx="minor">
                <a:schemeClr val="tx1"/>
              </a:fontRef>
            </p:style>
          </p:cxnSp>
        </p:grpSp>
        <p:sp>
          <p:nvSpPr>
            <p:cNvPr id="134" name="TextBox 133">
              <a:extLst>
                <a:ext uri="{FF2B5EF4-FFF2-40B4-BE49-F238E27FC236}">
                  <a16:creationId xmlns:a16="http://schemas.microsoft.com/office/drawing/2014/main" id="{0A340405-62D1-5792-CBB3-37B28E433BB2}"/>
                </a:ext>
              </a:extLst>
            </p:cNvPr>
            <p:cNvSpPr txBox="1"/>
            <p:nvPr/>
          </p:nvSpPr>
          <p:spPr>
            <a:xfrm>
              <a:off x="6587400" y="8017382"/>
              <a:ext cx="350664" cy="715582"/>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sp>
          <p:nvSpPr>
            <p:cNvPr id="135" name="TextBox 134">
              <a:extLst>
                <a:ext uri="{FF2B5EF4-FFF2-40B4-BE49-F238E27FC236}">
                  <a16:creationId xmlns:a16="http://schemas.microsoft.com/office/drawing/2014/main" id="{F793A936-600E-73AF-220E-EED0D049B490}"/>
                </a:ext>
              </a:extLst>
            </p:cNvPr>
            <p:cNvSpPr txBox="1"/>
            <p:nvPr/>
          </p:nvSpPr>
          <p:spPr>
            <a:xfrm>
              <a:off x="8076953" y="8013808"/>
              <a:ext cx="350664" cy="715582"/>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grpSp>
          <p:nvGrpSpPr>
            <p:cNvPr id="136" name="Group 135">
              <a:extLst>
                <a:ext uri="{FF2B5EF4-FFF2-40B4-BE49-F238E27FC236}">
                  <a16:creationId xmlns:a16="http://schemas.microsoft.com/office/drawing/2014/main" id="{E68E2EE8-67BB-44E1-5FD6-1601DA9F412E}"/>
                </a:ext>
              </a:extLst>
            </p:cNvPr>
            <p:cNvGrpSpPr/>
            <p:nvPr/>
          </p:nvGrpSpPr>
          <p:grpSpPr>
            <a:xfrm>
              <a:off x="8529874" y="7723784"/>
              <a:ext cx="612239" cy="1369607"/>
              <a:chOff x="12005343" y="4397950"/>
              <a:chExt cx="531200" cy="1369607"/>
            </a:xfrm>
          </p:grpSpPr>
          <p:sp>
            <p:nvSpPr>
              <p:cNvPr id="140" name="TextBox 139">
                <a:extLst>
                  <a:ext uri="{FF2B5EF4-FFF2-40B4-BE49-F238E27FC236}">
                    <a16:creationId xmlns:a16="http://schemas.microsoft.com/office/drawing/2014/main" id="{46453D8B-1772-D6F3-1E3E-3B95A1F3D9D7}"/>
                  </a:ext>
                </a:extLst>
              </p:cNvPr>
              <p:cNvSpPr txBox="1"/>
              <p:nvPr/>
            </p:nvSpPr>
            <p:spPr>
              <a:xfrm>
                <a:off x="12035636" y="4397950"/>
                <a:ext cx="484283" cy="1369607"/>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1</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3</a:t>
                </a:r>
              </a:p>
            </p:txBody>
          </p:sp>
          <p:cxnSp>
            <p:nvCxnSpPr>
              <p:cNvPr id="141" name="Straight Connector 140">
                <a:extLst>
                  <a:ext uri="{FF2B5EF4-FFF2-40B4-BE49-F238E27FC236}">
                    <a16:creationId xmlns:a16="http://schemas.microsoft.com/office/drawing/2014/main" id="{829C49B7-9177-94DF-4CC8-1DA1D4CC068D}"/>
                  </a:ext>
                </a:extLst>
              </p:cNvPr>
              <p:cNvCxnSpPr>
                <a:cxnSpLocks/>
              </p:cNvCxnSpPr>
              <p:nvPr/>
            </p:nvCxnSpPr>
            <p:spPr>
              <a:xfrm flipH="1">
                <a:off x="12005343" y="5093789"/>
                <a:ext cx="531200" cy="0"/>
              </a:xfrm>
              <a:prstGeom prst="line">
                <a:avLst/>
              </a:prstGeom>
            </p:spPr>
            <p:style>
              <a:lnRef idx="3">
                <a:schemeClr val="dk1"/>
              </a:lnRef>
              <a:fillRef idx="0">
                <a:schemeClr val="dk1"/>
              </a:fillRef>
              <a:effectRef idx="2">
                <a:schemeClr val="dk1"/>
              </a:effectRef>
              <a:fontRef idx="minor">
                <a:schemeClr val="tx1"/>
              </a:fontRef>
            </p:style>
          </p:cxnSp>
        </p:grpSp>
        <p:grpSp>
          <p:nvGrpSpPr>
            <p:cNvPr id="137" name="Group 136">
              <a:extLst>
                <a:ext uri="{FF2B5EF4-FFF2-40B4-BE49-F238E27FC236}">
                  <a16:creationId xmlns:a16="http://schemas.microsoft.com/office/drawing/2014/main" id="{949D10A7-112C-3EB1-F055-779F7DF0FB60}"/>
                </a:ext>
              </a:extLst>
            </p:cNvPr>
            <p:cNvGrpSpPr/>
            <p:nvPr/>
          </p:nvGrpSpPr>
          <p:grpSpPr>
            <a:xfrm>
              <a:off x="7066120" y="7759188"/>
              <a:ext cx="817342" cy="1369607"/>
              <a:chOff x="11971538" y="4450739"/>
              <a:chExt cx="535851" cy="1369607"/>
            </a:xfrm>
          </p:grpSpPr>
          <p:sp>
            <p:nvSpPr>
              <p:cNvPr id="138" name="TextBox 137">
                <a:extLst>
                  <a:ext uri="{FF2B5EF4-FFF2-40B4-BE49-F238E27FC236}">
                    <a16:creationId xmlns:a16="http://schemas.microsoft.com/office/drawing/2014/main" id="{7D9F3FB8-1C18-D0E0-2629-6B3D5CBB26FE}"/>
                  </a:ext>
                </a:extLst>
              </p:cNvPr>
              <p:cNvSpPr txBox="1"/>
              <p:nvPr/>
            </p:nvSpPr>
            <p:spPr>
              <a:xfrm>
                <a:off x="11971538" y="4450739"/>
                <a:ext cx="535851" cy="1369607"/>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3</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9</a:t>
                </a:r>
              </a:p>
            </p:txBody>
          </p:sp>
          <p:cxnSp>
            <p:nvCxnSpPr>
              <p:cNvPr id="139" name="Straight Connector 138">
                <a:extLst>
                  <a:ext uri="{FF2B5EF4-FFF2-40B4-BE49-F238E27FC236}">
                    <a16:creationId xmlns:a16="http://schemas.microsoft.com/office/drawing/2014/main" id="{4FAAEAEB-1A5F-AC73-C74F-AB2474D638D2}"/>
                  </a:ext>
                </a:extLst>
              </p:cNvPr>
              <p:cNvCxnSpPr>
                <a:cxnSpLocks/>
              </p:cNvCxnSpPr>
              <p:nvPr/>
            </p:nvCxnSpPr>
            <p:spPr>
              <a:xfrm flipH="1">
                <a:off x="12035581" y="5124237"/>
                <a:ext cx="439008"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44" name="Group 143">
            <a:extLst>
              <a:ext uri="{FF2B5EF4-FFF2-40B4-BE49-F238E27FC236}">
                <a16:creationId xmlns:a16="http://schemas.microsoft.com/office/drawing/2014/main" id="{81830FAB-CC65-1A9E-8621-CCF1333BE551}"/>
              </a:ext>
            </a:extLst>
          </p:cNvPr>
          <p:cNvGrpSpPr/>
          <p:nvPr/>
        </p:nvGrpSpPr>
        <p:grpSpPr>
          <a:xfrm>
            <a:off x="6454012" y="5087204"/>
            <a:ext cx="1987917" cy="913070"/>
            <a:chOff x="895811" y="7746505"/>
            <a:chExt cx="2981874" cy="1369606"/>
          </a:xfrm>
        </p:grpSpPr>
        <p:grpSp>
          <p:nvGrpSpPr>
            <p:cNvPr id="145" name="Group 144">
              <a:extLst>
                <a:ext uri="{FF2B5EF4-FFF2-40B4-BE49-F238E27FC236}">
                  <a16:creationId xmlns:a16="http://schemas.microsoft.com/office/drawing/2014/main" id="{FA2C4E79-85EB-B828-14B8-31BF7A97F6DB}"/>
                </a:ext>
              </a:extLst>
            </p:cNvPr>
            <p:cNvGrpSpPr/>
            <p:nvPr/>
          </p:nvGrpSpPr>
          <p:grpSpPr>
            <a:xfrm>
              <a:off x="3060344" y="7746505"/>
              <a:ext cx="817341" cy="1369606"/>
              <a:chOff x="12036471" y="4401263"/>
              <a:chExt cx="535851" cy="1369606"/>
            </a:xfrm>
          </p:grpSpPr>
          <p:sp>
            <p:nvSpPr>
              <p:cNvPr id="151" name="TextBox 150">
                <a:extLst>
                  <a:ext uri="{FF2B5EF4-FFF2-40B4-BE49-F238E27FC236}">
                    <a16:creationId xmlns:a16="http://schemas.microsoft.com/office/drawing/2014/main" id="{327F95D8-22F3-6C70-77A6-AD179C7C5401}"/>
                  </a:ext>
                </a:extLst>
              </p:cNvPr>
              <p:cNvSpPr txBox="1"/>
              <p:nvPr/>
            </p:nvSpPr>
            <p:spPr>
              <a:xfrm>
                <a:off x="12036471" y="4401263"/>
                <a:ext cx="535851" cy="1369606"/>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2</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21</a:t>
                </a:r>
              </a:p>
            </p:txBody>
          </p:sp>
          <p:cxnSp>
            <p:nvCxnSpPr>
              <p:cNvPr id="152" name="Straight Connector 151">
                <a:extLst>
                  <a:ext uri="{FF2B5EF4-FFF2-40B4-BE49-F238E27FC236}">
                    <a16:creationId xmlns:a16="http://schemas.microsoft.com/office/drawing/2014/main" id="{6D257C96-AABD-4398-C84A-7946A03E2A92}"/>
                  </a:ext>
                </a:extLst>
              </p:cNvPr>
              <p:cNvCxnSpPr>
                <a:cxnSpLocks/>
              </p:cNvCxnSpPr>
              <p:nvPr/>
            </p:nvCxnSpPr>
            <p:spPr>
              <a:xfrm flipH="1">
                <a:off x="12073252" y="5059597"/>
                <a:ext cx="439008" cy="0"/>
              </a:xfrm>
              <a:prstGeom prst="line">
                <a:avLst/>
              </a:prstGeom>
            </p:spPr>
            <p:style>
              <a:lnRef idx="3">
                <a:schemeClr val="dk1"/>
              </a:lnRef>
              <a:fillRef idx="0">
                <a:schemeClr val="dk1"/>
              </a:fillRef>
              <a:effectRef idx="2">
                <a:schemeClr val="dk1"/>
              </a:effectRef>
              <a:fontRef idx="minor">
                <a:schemeClr val="tx1"/>
              </a:fontRef>
            </p:style>
          </p:cxnSp>
        </p:grpSp>
        <p:sp>
          <p:nvSpPr>
            <p:cNvPr id="146" name="TextBox 145">
              <a:extLst>
                <a:ext uri="{FF2B5EF4-FFF2-40B4-BE49-F238E27FC236}">
                  <a16:creationId xmlns:a16="http://schemas.microsoft.com/office/drawing/2014/main" id="{3C295177-269A-256E-A238-C015FFE91790}"/>
                </a:ext>
              </a:extLst>
            </p:cNvPr>
            <p:cNvSpPr txBox="1"/>
            <p:nvPr/>
          </p:nvSpPr>
          <p:spPr>
            <a:xfrm>
              <a:off x="2509781" y="8000000"/>
              <a:ext cx="525522" cy="715582"/>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grpSp>
          <p:nvGrpSpPr>
            <p:cNvPr id="147" name="Group 146">
              <a:extLst>
                <a:ext uri="{FF2B5EF4-FFF2-40B4-BE49-F238E27FC236}">
                  <a16:creationId xmlns:a16="http://schemas.microsoft.com/office/drawing/2014/main" id="{111BF573-BFC2-F817-A906-784E40E9DA41}"/>
                </a:ext>
              </a:extLst>
            </p:cNvPr>
            <p:cNvGrpSpPr/>
            <p:nvPr/>
          </p:nvGrpSpPr>
          <p:grpSpPr>
            <a:xfrm>
              <a:off x="1639012" y="7746505"/>
              <a:ext cx="817341" cy="1369606"/>
              <a:chOff x="11997427" y="4401016"/>
              <a:chExt cx="535851" cy="1369606"/>
            </a:xfrm>
          </p:grpSpPr>
          <p:sp>
            <p:nvSpPr>
              <p:cNvPr id="149" name="TextBox 148">
                <a:extLst>
                  <a:ext uri="{FF2B5EF4-FFF2-40B4-BE49-F238E27FC236}">
                    <a16:creationId xmlns:a16="http://schemas.microsoft.com/office/drawing/2014/main" id="{E1C51EF4-6D88-BA34-BE0E-57416D35B459}"/>
                  </a:ext>
                </a:extLst>
              </p:cNvPr>
              <p:cNvSpPr txBox="1"/>
              <p:nvPr/>
            </p:nvSpPr>
            <p:spPr>
              <a:xfrm>
                <a:off x="11997427" y="4401016"/>
                <a:ext cx="535851" cy="1369606"/>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5</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21</a:t>
                </a:r>
              </a:p>
            </p:txBody>
          </p:sp>
          <p:cxnSp>
            <p:nvCxnSpPr>
              <p:cNvPr id="150" name="Straight Connector 149">
                <a:extLst>
                  <a:ext uri="{FF2B5EF4-FFF2-40B4-BE49-F238E27FC236}">
                    <a16:creationId xmlns:a16="http://schemas.microsoft.com/office/drawing/2014/main" id="{22D09EF3-EDA0-EC8E-73B9-BF8892B31DBA}"/>
                  </a:ext>
                </a:extLst>
              </p:cNvPr>
              <p:cNvCxnSpPr>
                <a:cxnSpLocks/>
              </p:cNvCxnSpPr>
              <p:nvPr/>
            </p:nvCxnSpPr>
            <p:spPr>
              <a:xfrm flipH="1">
                <a:off x="12069221" y="5061573"/>
                <a:ext cx="439008" cy="0"/>
              </a:xfrm>
              <a:prstGeom prst="line">
                <a:avLst/>
              </a:prstGeom>
            </p:spPr>
            <p:style>
              <a:lnRef idx="3">
                <a:schemeClr val="dk1"/>
              </a:lnRef>
              <a:fillRef idx="0">
                <a:schemeClr val="dk1"/>
              </a:fillRef>
              <a:effectRef idx="2">
                <a:schemeClr val="dk1"/>
              </a:effectRef>
              <a:fontRef idx="minor">
                <a:schemeClr val="tx1"/>
              </a:fontRef>
            </p:style>
          </p:cxnSp>
        </p:grpSp>
        <p:sp>
          <p:nvSpPr>
            <p:cNvPr id="148" name="TextBox 147">
              <a:extLst>
                <a:ext uri="{FF2B5EF4-FFF2-40B4-BE49-F238E27FC236}">
                  <a16:creationId xmlns:a16="http://schemas.microsoft.com/office/drawing/2014/main" id="{6AE2E5B3-DB32-1EBE-B791-CFF39EB55EAF}"/>
                </a:ext>
              </a:extLst>
            </p:cNvPr>
            <p:cNvSpPr txBox="1"/>
            <p:nvPr/>
          </p:nvSpPr>
          <p:spPr>
            <a:xfrm>
              <a:off x="895811" y="7975295"/>
              <a:ext cx="800950" cy="715582"/>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d)</a:t>
              </a:r>
            </a:p>
          </p:txBody>
        </p:sp>
      </p:grpSp>
      <p:grpSp>
        <p:nvGrpSpPr>
          <p:cNvPr id="153" name="Group 152">
            <a:extLst>
              <a:ext uri="{FF2B5EF4-FFF2-40B4-BE49-F238E27FC236}">
                <a16:creationId xmlns:a16="http://schemas.microsoft.com/office/drawing/2014/main" id="{F526BCE1-2542-140C-217F-3355A1C6BEA2}"/>
              </a:ext>
            </a:extLst>
          </p:cNvPr>
          <p:cNvGrpSpPr/>
          <p:nvPr/>
        </p:nvGrpSpPr>
        <p:grpSpPr>
          <a:xfrm>
            <a:off x="8531175" y="5069559"/>
            <a:ext cx="3126023" cy="943209"/>
            <a:chOff x="4011550" y="7720051"/>
            <a:chExt cx="4689036" cy="1414816"/>
          </a:xfrm>
        </p:grpSpPr>
        <p:sp>
          <p:nvSpPr>
            <p:cNvPr id="154" name="TextBox 153">
              <a:extLst>
                <a:ext uri="{FF2B5EF4-FFF2-40B4-BE49-F238E27FC236}">
                  <a16:creationId xmlns:a16="http://schemas.microsoft.com/office/drawing/2014/main" id="{2DE2F5E0-15BE-E02D-8036-D93C81FEC247}"/>
                </a:ext>
              </a:extLst>
            </p:cNvPr>
            <p:cNvSpPr txBox="1"/>
            <p:nvPr/>
          </p:nvSpPr>
          <p:spPr>
            <a:xfrm>
              <a:off x="4011550" y="7987683"/>
              <a:ext cx="357413" cy="715582"/>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grpSp>
          <p:nvGrpSpPr>
            <p:cNvPr id="155" name="Group 154">
              <a:extLst>
                <a:ext uri="{FF2B5EF4-FFF2-40B4-BE49-F238E27FC236}">
                  <a16:creationId xmlns:a16="http://schemas.microsoft.com/office/drawing/2014/main" id="{F9FBA963-67C5-7847-D808-8547A26A0DEC}"/>
                </a:ext>
              </a:extLst>
            </p:cNvPr>
            <p:cNvGrpSpPr/>
            <p:nvPr/>
          </p:nvGrpSpPr>
          <p:grpSpPr>
            <a:xfrm>
              <a:off x="4268655" y="7765260"/>
              <a:ext cx="2129150" cy="1369607"/>
              <a:chOff x="11992989" y="4416719"/>
              <a:chExt cx="525089" cy="1369607"/>
            </a:xfrm>
          </p:grpSpPr>
          <p:sp>
            <p:nvSpPr>
              <p:cNvPr id="162" name="TextBox 161">
                <a:extLst>
                  <a:ext uri="{FF2B5EF4-FFF2-40B4-BE49-F238E27FC236}">
                    <a16:creationId xmlns:a16="http://schemas.microsoft.com/office/drawing/2014/main" id="{00B8754A-0685-F341-EC91-9C0CCF73510A}"/>
                  </a:ext>
                </a:extLst>
              </p:cNvPr>
              <p:cNvSpPr txBox="1"/>
              <p:nvPr/>
            </p:nvSpPr>
            <p:spPr>
              <a:xfrm>
                <a:off x="11992989" y="4416719"/>
                <a:ext cx="525089" cy="1369607"/>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5 – 2 </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21</a:t>
                </a:r>
              </a:p>
            </p:txBody>
          </p:sp>
          <p:cxnSp>
            <p:nvCxnSpPr>
              <p:cNvPr id="163" name="Straight Connector 162">
                <a:extLst>
                  <a:ext uri="{FF2B5EF4-FFF2-40B4-BE49-F238E27FC236}">
                    <a16:creationId xmlns:a16="http://schemas.microsoft.com/office/drawing/2014/main" id="{442BD137-455C-44D9-23EC-FCF8A330596C}"/>
                  </a:ext>
                </a:extLst>
              </p:cNvPr>
              <p:cNvCxnSpPr>
                <a:cxnSpLocks/>
              </p:cNvCxnSpPr>
              <p:nvPr/>
            </p:nvCxnSpPr>
            <p:spPr>
              <a:xfrm flipH="1">
                <a:off x="12062428" y="5080554"/>
                <a:ext cx="399098" cy="0"/>
              </a:xfrm>
              <a:prstGeom prst="line">
                <a:avLst/>
              </a:prstGeom>
            </p:spPr>
            <p:style>
              <a:lnRef idx="3">
                <a:schemeClr val="dk1"/>
              </a:lnRef>
              <a:fillRef idx="0">
                <a:schemeClr val="dk1"/>
              </a:fillRef>
              <a:effectRef idx="2">
                <a:schemeClr val="dk1"/>
              </a:effectRef>
              <a:fontRef idx="minor">
                <a:schemeClr val="tx1"/>
              </a:fontRef>
            </p:style>
          </p:cxnSp>
        </p:grpSp>
        <p:sp>
          <p:nvSpPr>
            <p:cNvPr id="156" name="TextBox 155">
              <a:extLst>
                <a:ext uri="{FF2B5EF4-FFF2-40B4-BE49-F238E27FC236}">
                  <a16:creationId xmlns:a16="http://schemas.microsoft.com/office/drawing/2014/main" id="{B11A249C-153C-EC67-79F2-6FCAB2E0E76D}"/>
                </a:ext>
              </a:extLst>
            </p:cNvPr>
            <p:cNvSpPr txBox="1"/>
            <p:nvPr/>
          </p:nvSpPr>
          <p:spPr>
            <a:xfrm>
              <a:off x="6320250" y="8000010"/>
              <a:ext cx="350664" cy="715582"/>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sp>
          <p:nvSpPr>
            <p:cNvPr id="157" name="TextBox 156">
              <a:extLst>
                <a:ext uri="{FF2B5EF4-FFF2-40B4-BE49-F238E27FC236}">
                  <a16:creationId xmlns:a16="http://schemas.microsoft.com/office/drawing/2014/main" id="{F627785B-3FD6-B1F6-F966-77CAB320A090}"/>
                </a:ext>
              </a:extLst>
            </p:cNvPr>
            <p:cNvSpPr txBox="1"/>
            <p:nvPr/>
          </p:nvSpPr>
          <p:spPr>
            <a:xfrm>
              <a:off x="7731122" y="7949178"/>
              <a:ext cx="350664" cy="715582"/>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sp>
          <p:nvSpPr>
            <p:cNvPr id="158" name="TextBox 157">
              <a:extLst>
                <a:ext uri="{FF2B5EF4-FFF2-40B4-BE49-F238E27FC236}">
                  <a16:creationId xmlns:a16="http://schemas.microsoft.com/office/drawing/2014/main" id="{271942C1-5851-A43D-17A1-4A4343D9C27C}"/>
                </a:ext>
              </a:extLst>
            </p:cNvPr>
            <p:cNvSpPr txBox="1"/>
            <p:nvPr/>
          </p:nvSpPr>
          <p:spPr>
            <a:xfrm>
              <a:off x="8142422" y="7720051"/>
              <a:ext cx="558164" cy="1369604"/>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1</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7</a:t>
              </a:r>
            </a:p>
          </p:txBody>
        </p:sp>
        <p:grpSp>
          <p:nvGrpSpPr>
            <p:cNvPr id="159" name="Group 158">
              <a:extLst>
                <a:ext uri="{FF2B5EF4-FFF2-40B4-BE49-F238E27FC236}">
                  <a16:creationId xmlns:a16="http://schemas.microsoft.com/office/drawing/2014/main" id="{8D808A0A-C6E2-1496-2D34-1B4F77DAF6FB}"/>
                </a:ext>
              </a:extLst>
            </p:cNvPr>
            <p:cNvGrpSpPr/>
            <p:nvPr/>
          </p:nvGrpSpPr>
          <p:grpSpPr>
            <a:xfrm>
              <a:off x="6774068" y="7755573"/>
              <a:ext cx="826853" cy="1369607"/>
              <a:chOff x="11780081" y="4447124"/>
              <a:chExt cx="542087" cy="1369607"/>
            </a:xfrm>
          </p:grpSpPr>
          <p:sp>
            <p:nvSpPr>
              <p:cNvPr id="160" name="TextBox 159">
                <a:extLst>
                  <a:ext uri="{FF2B5EF4-FFF2-40B4-BE49-F238E27FC236}">
                    <a16:creationId xmlns:a16="http://schemas.microsoft.com/office/drawing/2014/main" id="{CC909D58-CB4A-4C2A-EC9C-F5CB3471E44E}"/>
                  </a:ext>
                </a:extLst>
              </p:cNvPr>
              <p:cNvSpPr txBox="1"/>
              <p:nvPr/>
            </p:nvSpPr>
            <p:spPr>
              <a:xfrm>
                <a:off x="11780081" y="4447124"/>
                <a:ext cx="535851" cy="1369607"/>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3</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21</a:t>
                </a:r>
              </a:p>
            </p:txBody>
          </p:sp>
          <p:cxnSp>
            <p:nvCxnSpPr>
              <p:cNvPr id="161" name="Straight Connector 160">
                <a:extLst>
                  <a:ext uri="{FF2B5EF4-FFF2-40B4-BE49-F238E27FC236}">
                    <a16:creationId xmlns:a16="http://schemas.microsoft.com/office/drawing/2014/main" id="{9B64F808-BB3B-D41D-C74F-07D6B6013EA7}"/>
                  </a:ext>
                </a:extLst>
              </p:cNvPr>
              <p:cNvCxnSpPr>
                <a:cxnSpLocks/>
              </p:cNvCxnSpPr>
              <p:nvPr/>
            </p:nvCxnSpPr>
            <p:spPr>
              <a:xfrm flipH="1">
                <a:off x="11790968" y="5103966"/>
                <a:ext cx="531200" cy="0"/>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64" name="Group 163">
            <a:extLst>
              <a:ext uri="{FF2B5EF4-FFF2-40B4-BE49-F238E27FC236}">
                <a16:creationId xmlns:a16="http://schemas.microsoft.com/office/drawing/2014/main" id="{B00E8637-2662-4365-F013-A0B1D556B93B}"/>
              </a:ext>
            </a:extLst>
          </p:cNvPr>
          <p:cNvGrpSpPr/>
          <p:nvPr/>
        </p:nvGrpSpPr>
        <p:grpSpPr>
          <a:xfrm>
            <a:off x="395701" y="5082285"/>
            <a:ext cx="1962940" cy="913071"/>
            <a:chOff x="895811" y="7714419"/>
            <a:chExt cx="2944410" cy="1369607"/>
          </a:xfrm>
        </p:grpSpPr>
        <p:grpSp>
          <p:nvGrpSpPr>
            <p:cNvPr id="165" name="Group 164">
              <a:extLst>
                <a:ext uri="{FF2B5EF4-FFF2-40B4-BE49-F238E27FC236}">
                  <a16:creationId xmlns:a16="http://schemas.microsoft.com/office/drawing/2014/main" id="{926569A0-7756-1F35-E45D-7C510EB2DD46}"/>
                </a:ext>
              </a:extLst>
            </p:cNvPr>
            <p:cNvGrpSpPr/>
            <p:nvPr/>
          </p:nvGrpSpPr>
          <p:grpSpPr>
            <a:xfrm>
              <a:off x="3022880" y="7714420"/>
              <a:ext cx="817341" cy="1369606"/>
              <a:chOff x="12011910" y="4369178"/>
              <a:chExt cx="535851" cy="1369606"/>
            </a:xfrm>
          </p:grpSpPr>
          <p:sp>
            <p:nvSpPr>
              <p:cNvPr id="171" name="TextBox 170">
                <a:extLst>
                  <a:ext uri="{FF2B5EF4-FFF2-40B4-BE49-F238E27FC236}">
                    <a16:creationId xmlns:a16="http://schemas.microsoft.com/office/drawing/2014/main" id="{4321CA22-2D07-73D2-E2F9-D0EC29C306EE}"/>
                  </a:ext>
                </a:extLst>
              </p:cNvPr>
              <p:cNvSpPr txBox="1"/>
              <p:nvPr/>
            </p:nvSpPr>
            <p:spPr>
              <a:xfrm>
                <a:off x="12011910" y="4369178"/>
                <a:ext cx="535851" cy="1369606"/>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5</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8</a:t>
                </a:r>
              </a:p>
            </p:txBody>
          </p:sp>
          <p:cxnSp>
            <p:nvCxnSpPr>
              <p:cNvPr id="172" name="Straight Connector 171">
                <a:extLst>
                  <a:ext uri="{FF2B5EF4-FFF2-40B4-BE49-F238E27FC236}">
                    <a16:creationId xmlns:a16="http://schemas.microsoft.com/office/drawing/2014/main" id="{724F0409-2076-3100-8456-A087D30EB209}"/>
                  </a:ext>
                </a:extLst>
              </p:cNvPr>
              <p:cNvCxnSpPr>
                <a:cxnSpLocks/>
              </p:cNvCxnSpPr>
              <p:nvPr/>
            </p:nvCxnSpPr>
            <p:spPr>
              <a:xfrm flipH="1">
                <a:off x="12014751" y="5057026"/>
                <a:ext cx="531200" cy="0"/>
              </a:xfrm>
              <a:prstGeom prst="line">
                <a:avLst/>
              </a:prstGeom>
            </p:spPr>
            <p:style>
              <a:lnRef idx="3">
                <a:schemeClr val="dk1"/>
              </a:lnRef>
              <a:fillRef idx="0">
                <a:schemeClr val="dk1"/>
              </a:fillRef>
              <a:effectRef idx="2">
                <a:schemeClr val="dk1"/>
              </a:effectRef>
              <a:fontRef idx="minor">
                <a:schemeClr val="tx1"/>
              </a:fontRef>
            </p:style>
          </p:cxnSp>
        </p:grpSp>
        <p:sp>
          <p:nvSpPr>
            <p:cNvPr id="166" name="TextBox 165">
              <a:extLst>
                <a:ext uri="{FF2B5EF4-FFF2-40B4-BE49-F238E27FC236}">
                  <a16:creationId xmlns:a16="http://schemas.microsoft.com/office/drawing/2014/main" id="{C282B32C-E523-D162-AFB0-8E46DD1F0032}"/>
                </a:ext>
              </a:extLst>
            </p:cNvPr>
            <p:cNvSpPr txBox="1"/>
            <p:nvPr/>
          </p:nvSpPr>
          <p:spPr>
            <a:xfrm>
              <a:off x="2501692" y="8000736"/>
              <a:ext cx="525522" cy="715581"/>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grpSp>
          <p:nvGrpSpPr>
            <p:cNvPr id="167" name="Group 166">
              <a:extLst>
                <a:ext uri="{FF2B5EF4-FFF2-40B4-BE49-F238E27FC236}">
                  <a16:creationId xmlns:a16="http://schemas.microsoft.com/office/drawing/2014/main" id="{23B34EFC-1919-1632-C53A-09B6B2329ACC}"/>
                </a:ext>
              </a:extLst>
            </p:cNvPr>
            <p:cNvGrpSpPr/>
            <p:nvPr/>
          </p:nvGrpSpPr>
          <p:grpSpPr>
            <a:xfrm>
              <a:off x="1690248" y="7714419"/>
              <a:ext cx="817341" cy="1369606"/>
              <a:chOff x="12031017" y="4368930"/>
              <a:chExt cx="535851" cy="1369606"/>
            </a:xfrm>
          </p:grpSpPr>
          <p:sp>
            <p:nvSpPr>
              <p:cNvPr id="169" name="TextBox 168">
                <a:extLst>
                  <a:ext uri="{FF2B5EF4-FFF2-40B4-BE49-F238E27FC236}">
                    <a16:creationId xmlns:a16="http://schemas.microsoft.com/office/drawing/2014/main" id="{A729EE4E-C75D-9770-3B9B-4084222B800D}"/>
                  </a:ext>
                </a:extLst>
              </p:cNvPr>
              <p:cNvSpPr txBox="1"/>
              <p:nvPr/>
            </p:nvSpPr>
            <p:spPr>
              <a:xfrm>
                <a:off x="12031017" y="4368930"/>
                <a:ext cx="535851" cy="1369606"/>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11</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8</a:t>
                </a:r>
              </a:p>
            </p:txBody>
          </p:sp>
          <p:cxnSp>
            <p:nvCxnSpPr>
              <p:cNvPr id="170" name="Straight Connector 169">
                <a:extLst>
                  <a:ext uri="{FF2B5EF4-FFF2-40B4-BE49-F238E27FC236}">
                    <a16:creationId xmlns:a16="http://schemas.microsoft.com/office/drawing/2014/main" id="{AE8255A1-0558-CFF7-CA33-0684C78B1D85}"/>
                  </a:ext>
                </a:extLst>
              </p:cNvPr>
              <p:cNvCxnSpPr>
                <a:cxnSpLocks/>
              </p:cNvCxnSpPr>
              <p:nvPr/>
            </p:nvCxnSpPr>
            <p:spPr>
              <a:xfrm flipH="1">
                <a:off x="12035288" y="5062755"/>
                <a:ext cx="531200" cy="0"/>
              </a:xfrm>
              <a:prstGeom prst="line">
                <a:avLst/>
              </a:prstGeom>
            </p:spPr>
            <p:style>
              <a:lnRef idx="3">
                <a:schemeClr val="dk1"/>
              </a:lnRef>
              <a:fillRef idx="0">
                <a:schemeClr val="dk1"/>
              </a:fillRef>
              <a:effectRef idx="2">
                <a:schemeClr val="dk1"/>
              </a:effectRef>
              <a:fontRef idx="minor">
                <a:schemeClr val="tx1"/>
              </a:fontRef>
            </p:style>
          </p:cxnSp>
        </p:grpSp>
        <p:sp>
          <p:nvSpPr>
            <p:cNvPr id="168" name="TextBox 167">
              <a:extLst>
                <a:ext uri="{FF2B5EF4-FFF2-40B4-BE49-F238E27FC236}">
                  <a16:creationId xmlns:a16="http://schemas.microsoft.com/office/drawing/2014/main" id="{5511189A-1B2F-B297-FE8E-E57CE4C493E0}"/>
                </a:ext>
              </a:extLst>
            </p:cNvPr>
            <p:cNvSpPr txBox="1"/>
            <p:nvPr/>
          </p:nvSpPr>
          <p:spPr>
            <a:xfrm>
              <a:off x="895811" y="7975296"/>
              <a:ext cx="800951" cy="715581"/>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c)</a:t>
              </a:r>
            </a:p>
          </p:txBody>
        </p:sp>
      </p:grpSp>
      <p:grpSp>
        <p:nvGrpSpPr>
          <p:cNvPr id="173" name="Group 172">
            <a:extLst>
              <a:ext uri="{FF2B5EF4-FFF2-40B4-BE49-F238E27FC236}">
                <a16:creationId xmlns:a16="http://schemas.microsoft.com/office/drawing/2014/main" id="{B14A835E-6A89-81BB-33ED-44F02CC92A61}"/>
              </a:ext>
            </a:extLst>
          </p:cNvPr>
          <p:cNvGrpSpPr/>
          <p:nvPr/>
        </p:nvGrpSpPr>
        <p:grpSpPr>
          <a:xfrm>
            <a:off x="2438022" y="5089397"/>
            <a:ext cx="3393488" cy="940789"/>
            <a:chOff x="3959294" y="7725104"/>
            <a:chExt cx="5090229" cy="1411186"/>
          </a:xfrm>
        </p:grpSpPr>
        <p:sp>
          <p:nvSpPr>
            <p:cNvPr id="174" name="TextBox 173">
              <a:extLst>
                <a:ext uri="{FF2B5EF4-FFF2-40B4-BE49-F238E27FC236}">
                  <a16:creationId xmlns:a16="http://schemas.microsoft.com/office/drawing/2014/main" id="{4A11546D-1AD2-5A9D-3716-21965E2BD3C2}"/>
                </a:ext>
              </a:extLst>
            </p:cNvPr>
            <p:cNvSpPr txBox="1"/>
            <p:nvPr/>
          </p:nvSpPr>
          <p:spPr>
            <a:xfrm>
              <a:off x="3959294" y="7987682"/>
              <a:ext cx="357412" cy="715582"/>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grpSp>
          <p:nvGrpSpPr>
            <p:cNvPr id="175" name="Group 174">
              <a:extLst>
                <a:ext uri="{FF2B5EF4-FFF2-40B4-BE49-F238E27FC236}">
                  <a16:creationId xmlns:a16="http://schemas.microsoft.com/office/drawing/2014/main" id="{3272EF7B-E7C1-2522-6402-06FFE43FFD48}"/>
                </a:ext>
              </a:extLst>
            </p:cNvPr>
            <p:cNvGrpSpPr/>
            <p:nvPr/>
          </p:nvGrpSpPr>
          <p:grpSpPr>
            <a:xfrm>
              <a:off x="4208805" y="7766684"/>
              <a:ext cx="2129150" cy="1369606"/>
              <a:chOff x="11978229" y="4418143"/>
              <a:chExt cx="525089" cy="1369606"/>
            </a:xfrm>
          </p:grpSpPr>
          <p:sp>
            <p:nvSpPr>
              <p:cNvPr id="184" name="TextBox 183">
                <a:extLst>
                  <a:ext uri="{FF2B5EF4-FFF2-40B4-BE49-F238E27FC236}">
                    <a16:creationId xmlns:a16="http://schemas.microsoft.com/office/drawing/2014/main" id="{D8274AEA-D947-0D86-4E9E-64FF07CD5D8B}"/>
                  </a:ext>
                </a:extLst>
              </p:cNvPr>
              <p:cNvSpPr txBox="1"/>
              <p:nvPr/>
            </p:nvSpPr>
            <p:spPr>
              <a:xfrm>
                <a:off x="11978229" y="4418143"/>
                <a:ext cx="525089" cy="1369606"/>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11 – 5</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8</a:t>
                </a:r>
              </a:p>
            </p:txBody>
          </p:sp>
          <p:cxnSp>
            <p:nvCxnSpPr>
              <p:cNvPr id="185" name="Straight Connector 184">
                <a:extLst>
                  <a:ext uri="{FF2B5EF4-FFF2-40B4-BE49-F238E27FC236}">
                    <a16:creationId xmlns:a16="http://schemas.microsoft.com/office/drawing/2014/main" id="{5517179B-06BD-45BA-13B3-E026736D717B}"/>
                  </a:ext>
                </a:extLst>
              </p:cNvPr>
              <p:cNvCxnSpPr>
                <a:cxnSpLocks/>
              </p:cNvCxnSpPr>
              <p:nvPr/>
            </p:nvCxnSpPr>
            <p:spPr>
              <a:xfrm flipH="1">
                <a:off x="12044255" y="5082868"/>
                <a:ext cx="439008" cy="0"/>
              </a:xfrm>
              <a:prstGeom prst="line">
                <a:avLst/>
              </a:prstGeom>
            </p:spPr>
            <p:style>
              <a:lnRef idx="3">
                <a:schemeClr val="dk1"/>
              </a:lnRef>
              <a:fillRef idx="0">
                <a:schemeClr val="dk1"/>
              </a:fillRef>
              <a:effectRef idx="2">
                <a:schemeClr val="dk1"/>
              </a:effectRef>
              <a:fontRef idx="minor">
                <a:schemeClr val="tx1"/>
              </a:fontRef>
            </p:style>
          </p:cxnSp>
        </p:grpSp>
        <p:sp>
          <p:nvSpPr>
            <p:cNvPr id="176" name="TextBox 175">
              <a:extLst>
                <a:ext uri="{FF2B5EF4-FFF2-40B4-BE49-F238E27FC236}">
                  <a16:creationId xmlns:a16="http://schemas.microsoft.com/office/drawing/2014/main" id="{D254B644-6C0D-9C8D-3601-EFD20382B353}"/>
                </a:ext>
              </a:extLst>
            </p:cNvPr>
            <p:cNvSpPr txBox="1"/>
            <p:nvPr/>
          </p:nvSpPr>
          <p:spPr>
            <a:xfrm>
              <a:off x="6439980" y="8000746"/>
              <a:ext cx="350664" cy="715582"/>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sp>
          <p:nvSpPr>
            <p:cNvPr id="177" name="TextBox 176">
              <a:extLst>
                <a:ext uri="{FF2B5EF4-FFF2-40B4-BE49-F238E27FC236}">
                  <a16:creationId xmlns:a16="http://schemas.microsoft.com/office/drawing/2014/main" id="{D6A7607D-1E27-74B9-9D15-F026CE766461}"/>
                </a:ext>
              </a:extLst>
            </p:cNvPr>
            <p:cNvSpPr txBox="1"/>
            <p:nvPr/>
          </p:nvSpPr>
          <p:spPr>
            <a:xfrm>
              <a:off x="7946464" y="8000744"/>
              <a:ext cx="350664" cy="715582"/>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a:t>
              </a:r>
            </a:p>
          </p:txBody>
        </p:sp>
        <p:grpSp>
          <p:nvGrpSpPr>
            <p:cNvPr id="178" name="Group 177">
              <a:extLst>
                <a:ext uri="{FF2B5EF4-FFF2-40B4-BE49-F238E27FC236}">
                  <a16:creationId xmlns:a16="http://schemas.microsoft.com/office/drawing/2014/main" id="{BC480B2E-1185-E23D-615A-DD13D8448731}"/>
                </a:ext>
              </a:extLst>
            </p:cNvPr>
            <p:cNvGrpSpPr/>
            <p:nvPr/>
          </p:nvGrpSpPr>
          <p:grpSpPr>
            <a:xfrm>
              <a:off x="8416260" y="7761399"/>
              <a:ext cx="633263" cy="1369607"/>
              <a:chOff x="11906786" y="4435565"/>
              <a:chExt cx="549442" cy="1369607"/>
            </a:xfrm>
          </p:grpSpPr>
          <p:sp>
            <p:nvSpPr>
              <p:cNvPr id="182" name="TextBox 181">
                <a:extLst>
                  <a:ext uri="{FF2B5EF4-FFF2-40B4-BE49-F238E27FC236}">
                    <a16:creationId xmlns:a16="http://schemas.microsoft.com/office/drawing/2014/main" id="{DC6FFDF8-62CA-2775-7E1C-A845C5CE4233}"/>
                  </a:ext>
                </a:extLst>
              </p:cNvPr>
              <p:cNvSpPr txBox="1"/>
              <p:nvPr/>
            </p:nvSpPr>
            <p:spPr>
              <a:xfrm>
                <a:off x="11906786" y="4435565"/>
                <a:ext cx="484283" cy="1369607"/>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3</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4</a:t>
                </a:r>
              </a:p>
            </p:txBody>
          </p:sp>
          <p:cxnSp>
            <p:nvCxnSpPr>
              <p:cNvPr id="183" name="Straight Connector 182">
                <a:extLst>
                  <a:ext uri="{FF2B5EF4-FFF2-40B4-BE49-F238E27FC236}">
                    <a16:creationId xmlns:a16="http://schemas.microsoft.com/office/drawing/2014/main" id="{909DA08E-4E8B-F906-73DE-BD6C55688AE2}"/>
                  </a:ext>
                </a:extLst>
              </p:cNvPr>
              <p:cNvCxnSpPr>
                <a:cxnSpLocks/>
              </p:cNvCxnSpPr>
              <p:nvPr/>
            </p:nvCxnSpPr>
            <p:spPr>
              <a:xfrm flipH="1">
                <a:off x="11925028" y="5103242"/>
                <a:ext cx="531200" cy="0"/>
              </a:xfrm>
              <a:prstGeom prst="line">
                <a:avLst/>
              </a:prstGeom>
            </p:spPr>
            <p:style>
              <a:lnRef idx="3">
                <a:schemeClr val="dk1"/>
              </a:lnRef>
              <a:fillRef idx="0">
                <a:schemeClr val="dk1"/>
              </a:fillRef>
              <a:effectRef idx="2">
                <a:schemeClr val="dk1"/>
              </a:effectRef>
              <a:fontRef idx="minor">
                <a:schemeClr val="tx1"/>
              </a:fontRef>
            </p:style>
          </p:cxnSp>
        </p:grpSp>
        <p:grpSp>
          <p:nvGrpSpPr>
            <p:cNvPr id="179" name="Group 178">
              <a:extLst>
                <a:ext uri="{FF2B5EF4-FFF2-40B4-BE49-F238E27FC236}">
                  <a16:creationId xmlns:a16="http://schemas.microsoft.com/office/drawing/2014/main" id="{363550FF-34F7-E357-125C-DCC692E0F452}"/>
                </a:ext>
              </a:extLst>
            </p:cNvPr>
            <p:cNvGrpSpPr/>
            <p:nvPr/>
          </p:nvGrpSpPr>
          <p:grpSpPr>
            <a:xfrm>
              <a:off x="6974686" y="7725104"/>
              <a:ext cx="817342" cy="1369607"/>
              <a:chOff x="11911593" y="4416655"/>
              <a:chExt cx="535851" cy="1369607"/>
            </a:xfrm>
          </p:grpSpPr>
          <p:sp>
            <p:nvSpPr>
              <p:cNvPr id="180" name="TextBox 179">
                <a:extLst>
                  <a:ext uri="{FF2B5EF4-FFF2-40B4-BE49-F238E27FC236}">
                    <a16:creationId xmlns:a16="http://schemas.microsoft.com/office/drawing/2014/main" id="{7D31F048-7F8F-8F4B-F325-045E17BBB826}"/>
                  </a:ext>
                </a:extLst>
              </p:cNvPr>
              <p:cNvSpPr txBox="1"/>
              <p:nvPr/>
            </p:nvSpPr>
            <p:spPr>
              <a:xfrm>
                <a:off x="11911593" y="4416655"/>
                <a:ext cx="535851" cy="1369607"/>
              </a:xfrm>
              <a:prstGeom prst="rect">
                <a:avLst/>
              </a:prstGeom>
              <a:noFill/>
            </p:spPr>
            <p:txBody>
              <a:bodyPr wrap="square">
                <a:spAutoFit/>
              </a:bodyPr>
              <a:lstStyle/>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6</a:t>
                </a:r>
              </a:p>
              <a:p>
                <a:pPr algn="ctr">
                  <a:spcBef>
                    <a:spcPts val="200"/>
                  </a:spcBef>
                  <a:spcAft>
                    <a:spcPts val="200"/>
                  </a:spcAft>
                </a:pPr>
                <a:r>
                  <a:rPr lang="en-US" sz="2500" dirty="0">
                    <a:latin typeface="UTM Avo" panose="02040603050506020204" pitchFamily="18"/>
                    <a:ea typeface="Calibri" panose="020F0502020204030204" pitchFamily="34" charset="0"/>
                    <a:cs typeface="Arial" panose="020B0604020202020204" pitchFamily="34" charset="0"/>
                  </a:rPr>
                  <a:t>8</a:t>
                </a:r>
              </a:p>
            </p:txBody>
          </p:sp>
          <p:cxnSp>
            <p:nvCxnSpPr>
              <p:cNvPr id="181" name="Straight Connector 180">
                <a:extLst>
                  <a:ext uri="{FF2B5EF4-FFF2-40B4-BE49-F238E27FC236}">
                    <a16:creationId xmlns:a16="http://schemas.microsoft.com/office/drawing/2014/main" id="{CB690691-C96C-1D70-E457-2DE63753D2AE}"/>
                  </a:ext>
                </a:extLst>
              </p:cNvPr>
              <p:cNvCxnSpPr>
                <a:cxnSpLocks/>
              </p:cNvCxnSpPr>
              <p:nvPr/>
            </p:nvCxnSpPr>
            <p:spPr>
              <a:xfrm flipH="1">
                <a:off x="11935732" y="5122705"/>
                <a:ext cx="482909" cy="0"/>
              </a:xfrm>
              <a:prstGeom prst="line">
                <a:avLst/>
              </a:prstGeom>
            </p:spPr>
            <p:style>
              <a:lnRef idx="3">
                <a:schemeClr val="dk1"/>
              </a:lnRef>
              <a:fillRef idx="0">
                <a:schemeClr val="dk1"/>
              </a:fillRef>
              <a:effectRef idx="2">
                <a:schemeClr val="dk1"/>
              </a:effectRef>
              <a:fontRef idx="minor">
                <a:schemeClr val="tx1"/>
              </a:fontRef>
            </p:style>
          </p:cxnSp>
        </p:grpSp>
      </p:grpSp>
      <p:cxnSp>
        <p:nvCxnSpPr>
          <p:cNvPr id="186" name="Straight Connector 185">
            <a:extLst>
              <a:ext uri="{FF2B5EF4-FFF2-40B4-BE49-F238E27FC236}">
                <a16:creationId xmlns:a16="http://schemas.microsoft.com/office/drawing/2014/main" id="{CEDDBF31-FFC0-9F80-6A36-45A8ADA41B63}"/>
              </a:ext>
            </a:extLst>
          </p:cNvPr>
          <p:cNvCxnSpPr>
            <a:cxnSpLocks/>
          </p:cNvCxnSpPr>
          <p:nvPr/>
        </p:nvCxnSpPr>
        <p:spPr>
          <a:xfrm flipH="1" flipV="1">
            <a:off x="11308933" y="5520393"/>
            <a:ext cx="3240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3968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500" fill="hold"/>
                                        <p:tgtEl>
                                          <p:spTgt spid="122"/>
                                        </p:tgtEl>
                                        <p:attrNameLst>
                                          <p:attrName>ppt_x</p:attrName>
                                        </p:attrNameLst>
                                      </p:cBhvr>
                                      <p:tavLst>
                                        <p:tav tm="0">
                                          <p:val>
                                            <p:strVal val="#ppt_x"/>
                                          </p:val>
                                        </p:tav>
                                        <p:tav tm="100000">
                                          <p:val>
                                            <p:strVal val="#ppt_x"/>
                                          </p:val>
                                        </p:tav>
                                      </p:tavLst>
                                    </p:anim>
                                    <p:anim calcmode="lin" valueType="num">
                                      <p:cBhvr additive="base">
                                        <p:cTn id="8" dur="500" fill="hold"/>
                                        <p:tgtEl>
                                          <p:spTgt spid="1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4"/>
                                        </p:tgtEl>
                                        <p:attrNameLst>
                                          <p:attrName>style.visibility</p:attrName>
                                        </p:attrNameLst>
                                      </p:cBhvr>
                                      <p:to>
                                        <p:strVal val="visible"/>
                                      </p:to>
                                    </p:set>
                                    <p:anim calcmode="lin" valueType="num">
                                      <p:cBhvr additive="base">
                                        <p:cTn id="15" dur="500" fill="hold"/>
                                        <p:tgtEl>
                                          <p:spTgt spid="164"/>
                                        </p:tgtEl>
                                        <p:attrNameLst>
                                          <p:attrName>ppt_x</p:attrName>
                                        </p:attrNameLst>
                                      </p:cBhvr>
                                      <p:tavLst>
                                        <p:tav tm="0">
                                          <p:val>
                                            <p:strVal val="#ppt_x"/>
                                          </p:val>
                                        </p:tav>
                                        <p:tav tm="100000">
                                          <p:val>
                                            <p:strVal val="#ppt_x"/>
                                          </p:val>
                                        </p:tav>
                                      </p:tavLst>
                                    </p:anim>
                                    <p:anim calcmode="lin" valueType="num">
                                      <p:cBhvr additive="base">
                                        <p:cTn id="16" dur="500" fill="hold"/>
                                        <p:tgtEl>
                                          <p:spTgt spid="16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4"/>
                                        </p:tgtEl>
                                        <p:attrNameLst>
                                          <p:attrName>style.visibility</p:attrName>
                                        </p:attrNameLst>
                                      </p:cBhvr>
                                      <p:to>
                                        <p:strVal val="visible"/>
                                      </p:to>
                                    </p:set>
                                    <p:anim calcmode="lin" valueType="num">
                                      <p:cBhvr additive="base">
                                        <p:cTn id="19" dur="500" fill="hold"/>
                                        <p:tgtEl>
                                          <p:spTgt spid="144"/>
                                        </p:tgtEl>
                                        <p:attrNameLst>
                                          <p:attrName>ppt_x</p:attrName>
                                        </p:attrNameLst>
                                      </p:cBhvr>
                                      <p:tavLst>
                                        <p:tav tm="0">
                                          <p:val>
                                            <p:strVal val="#ppt_x"/>
                                          </p:val>
                                        </p:tav>
                                        <p:tav tm="100000">
                                          <p:val>
                                            <p:strVal val="#ppt_x"/>
                                          </p:val>
                                        </p:tav>
                                      </p:tavLst>
                                    </p:anim>
                                    <p:anim calcmode="lin" valueType="num">
                                      <p:cBhvr additive="base">
                                        <p:cTn id="20"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1"/>
                                        </p:tgtEl>
                                        <p:attrNameLst>
                                          <p:attrName>style.visibility</p:attrName>
                                        </p:attrNameLst>
                                      </p:cBhvr>
                                      <p:to>
                                        <p:strVal val="visible"/>
                                      </p:to>
                                    </p:set>
                                    <p:animEffect transition="in" filter="wipe(left)">
                                      <p:cBhvr>
                                        <p:cTn id="25" dur="500"/>
                                        <p:tgtEl>
                                          <p:spTgt spid="1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9"/>
                                        </p:tgtEl>
                                        <p:attrNameLst>
                                          <p:attrName>style.visibility</p:attrName>
                                        </p:attrNameLst>
                                      </p:cBhvr>
                                      <p:to>
                                        <p:strVal val="visible"/>
                                      </p:to>
                                    </p:set>
                                    <p:animEffect transition="in" filter="wipe(left)">
                                      <p:cBhvr>
                                        <p:cTn id="30" dur="500"/>
                                        <p:tgtEl>
                                          <p:spTgt spid="10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73"/>
                                        </p:tgtEl>
                                        <p:attrNameLst>
                                          <p:attrName>style.visibility</p:attrName>
                                        </p:attrNameLst>
                                      </p:cBhvr>
                                      <p:to>
                                        <p:strVal val="visible"/>
                                      </p:to>
                                    </p:set>
                                    <p:animEffect transition="in" filter="wipe(left)">
                                      <p:cBhvr>
                                        <p:cTn id="35" dur="500"/>
                                        <p:tgtEl>
                                          <p:spTgt spid="17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53"/>
                                        </p:tgtEl>
                                        <p:attrNameLst>
                                          <p:attrName>style.visibility</p:attrName>
                                        </p:attrNameLst>
                                      </p:cBhvr>
                                      <p:to>
                                        <p:strVal val="visible"/>
                                      </p:to>
                                    </p:set>
                                    <p:animEffect transition="in" filter="wipe(left)">
                                      <p:cBhvr>
                                        <p:cTn id="40" dur="500"/>
                                        <p:tgtEl>
                                          <p:spTgt spid="153"/>
                                        </p:tgtEl>
                                      </p:cBhvr>
                                    </p:animEffect>
                                  </p:childTnLst>
                                </p:cTn>
                              </p:par>
                              <p:par>
                                <p:cTn id="41" presetID="22" presetClass="entr" presetSubtype="8" fill="hold" nodeType="withEffect">
                                  <p:stCondLst>
                                    <p:cond delay="0"/>
                                  </p:stCondLst>
                                  <p:childTnLst>
                                    <p:set>
                                      <p:cBhvr>
                                        <p:cTn id="42" dur="1" fill="hold">
                                          <p:stCondLst>
                                            <p:cond delay="0"/>
                                          </p:stCondLst>
                                        </p:cTn>
                                        <p:tgtEl>
                                          <p:spTgt spid="186"/>
                                        </p:tgtEl>
                                        <p:attrNameLst>
                                          <p:attrName>style.visibility</p:attrName>
                                        </p:attrNameLst>
                                      </p:cBhvr>
                                      <p:to>
                                        <p:strVal val="visible"/>
                                      </p:to>
                                    </p:set>
                                    <p:animEffect transition="in" filter="wipe(left)">
                                      <p:cBhvr>
                                        <p:cTn id="43"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9A56CEAA-09A8-A002-3843-A8A3B8098D3A}"/>
              </a:ext>
            </a:extLst>
          </p:cNvPr>
          <p:cNvSpPr/>
          <p:nvPr/>
        </p:nvSpPr>
        <p:spPr>
          <a:xfrm>
            <a:off x="6361611" y="2978331"/>
            <a:ext cx="5830389" cy="3879669"/>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35" name="Picture 6">
            <a:extLst>
              <a:ext uri="{FF2B5EF4-FFF2-40B4-BE49-F238E27FC236}">
                <a16:creationId xmlns:a16="http://schemas.microsoft.com/office/drawing/2014/main" id="{417A39B6-C91F-3562-7D12-C6C5743E91EB}"/>
              </a:ext>
            </a:extLst>
          </p:cNvPr>
          <p:cNvPicPr>
            <a:picLocks noChangeAspect="1"/>
          </p:cNvPicPr>
          <p:nvPr/>
        </p:nvPicPr>
        <p:blipFill>
          <a:blip r:embed="rId3"/>
          <a:srcRect/>
          <a:stretch>
            <a:fillRect/>
          </a:stretch>
        </p:blipFill>
        <p:spPr>
          <a:xfrm>
            <a:off x="-298947" y="1850637"/>
            <a:ext cx="3204712" cy="5007363"/>
          </a:xfrm>
          <a:prstGeom prst="rect">
            <a:avLst/>
          </a:prstGeom>
        </p:spPr>
      </p:pic>
      <p:sp>
        <p:nvSpPr>
          <p:cNvPr id="36" name="TextBox 35">
            <a:extLst>
              <a:ext uri="{FF2B5EF4-FFF2-40B4-BE49-F238E27FC236}">
                <a16:creationId xmlns:a16="http://schemas.microsoft.com/office/drawing/2014/main" id="{7955825E-E207-1A1E-FDF4-6057D606AD82}"/>
              </a:ext>
            </a:extLst>
          </p:cNvPr>
          <p:cNvSpPr txBox="1"/>
          <p:nvPr/>
        </p:nvSpPr>
        <p:spPr>
          <a:xfrm>
            <a:off x="3962400" y="1543183"/>
            <a:ext cx="4267200" cy="659989"/>
          </a:xfrm>
          <a:prstGeom prst="rect">
            <a:avLst/>
          </a:prstGeom>
          <a:noFill/>
        </p:spPr>
        <p:txBody>
          <a:bodyPr wrap="square" rtlCol="0">
            <a:spAutoFit/>
          </a:bodyPr>
          <a:lstStyle/>
          <a:p>
            <a:pPr algn="ctr">
              <a:lnSpc>
                <a:spcPct val="150000"/>
              </a:lnSpc>
            </a:pPr>
            <a:r>
              <a:rPr lang="en-VN" sz="2800" b="1" dirty="0">
                <a:latin typeface="UTM Avo" panose="02040603050506020204" pitchFamily="18"/>
                <a:cs typeface="Arial" panose="020B0604020202020204" pitchFamily="34" charset="0"/>
              </a:rPr>
              <a:t>Bài tập </a:t>
            </a:r>
            <a:r>
              <a:rPr lang="en-US" sz="2800" b="1" dirty="0">
                <a:latin typeface="UTM Avo" panose="02040603050506020204" pitchFamily="18"/>
                <a:cs typeface="Arial" panose="020B0604020202020204" pitchFamily="34" charset="0"/>
              </a:rPr>
              <a:t>5</a:t>
            </a:r>
            <a:r>
              <a:rPr lang="en-VN" sz="2800" b="1" dirty="0">
                <a:latin typeface="UTM Avo" panose="02040603050506020204" pitchFamily="18"/>
                <a:cs typeface="Arial" panose="020B0604020202020204" pitchFamily="34" charset="0"/>
              </a:rPr>
              <a:t> </a:t>
            </a:r>
            <a:r>
              <a:rPr lang="en-US" sz="2800" b="1" dirty="0">
                <a:latin typeface="UTM Avo" panose="02040603050506020204" pitchFamily="18"/>
                <a:cs typeface="Arial" panose="020B0604020202020204" pitchFamily="34" charset="0"/>
              </a:rPr>
              <a:t>(</a:t>
            </a:r>
            <a:r>
              <a:rPr lang="en-VN" sz="2800" b="1" dirty="0">
                <a:latin typeface="UTM Avo" panose="02040603050506020204" pitchFamily="18"/>
                <a:cs typeface="Arial" panose="020B0604020202020204" pitchFamily="34" charset="0"/>
              </a:rPr>
              <a:t>SGK – tr52</a:t>
            </a:r>
            <a:r>
              <a:rPr lang="en-US" sz="2800" b="1" dirty="0">
                <a:latin typeface="UTM Avo" panose="02040603050506020204" pitchFamily="18"/>
                <a:cs typeface="Arial" panose="020B0604020202020204" pitchFamily="34" charset="0"/>
              </a:rPr>
              <a:t>)</a:t>
            </a:r>
            <a:endParaRPr lang="en-VN" sz="2800" b="1" dirty="0">
              <a:latin typeface="UTM Avo" panose="02040603050506020204" pitchFamily="18"/>
              <a:cs typeface="Arial" panose="020B0604020202020204" pitchFamily="34" charset="0"/>
            </a:endParaRPr>
          </a:p>
        </p:txBody>
      </p:sp>
      <p:grpSp>
        <p:nvGrpSpPr>
          <p:cNvPr id="37" name="Group 36">
            <a:extLst>
              <a:ext uri="{FF2B5EF4-FFF2-40B4-BE49-F238E27FC236}">
                <a16:creationId xmlns:a16="http://schemas.microsoft.com/office/drawing/2014/main" id="{2ECE1DA0-6D92-3486-6AD5-2EAD570B78E7}"/>
              </a:ext>
            </a:extLst>
          </p:cNvPr>
          <p:cNvGrpSpPr/>
          <p:nvPr/>
        </p:nvGrpSpPr>
        <p:grpSpPr>
          <a:xfrm>
            <a:off x="2463808" y="2113392"/>
            <a:ext cx="8029834" cy="2922338"/>
            <a:chOff x="4109648" y="2303879"/>
            <a:chExt cx="12044751" cy="4383508"/>
          </a:xfrm>
        </p:grpSpPr>
        <p:sp>
          <p:nvSpPr>
            <p:cNvPr id="38" name="TextBox 37">
              <a:extLst>
                <a:ext uri="{FF2B5EF4-FFF2-40B4-BE49-F238E27FC236}">
                  <a16:creationId xmlns:a16="http://schemas.microsoft.com/office/drawing/2014/main" id="{A7A9B3D8-D1CD-EA44-9A07-4C136FEB9177}"/>
                </a:ext>
              </a:extLst>
            </p:cNvPr>
            <p:cNvSpPr txBox="1"/>
            <p:nvPr/>
          </p:nvSpPr>
          <p:spPr>
            <a:xfrm>
              <a:off x="4109648" y="2303879"/>
              <a:ext cx="12044751" cy="4383508"/>
            </a:xfrm>
            <a:prstGeom prst="rect">
              <a:avLst/>
            </a:prstGeom>
            <a:noFill/>
          </p:spPr>
          <p:txBody>
            <a:bodyPr wrap="square">
              <a:spAutoFit/>
            </a:bodyPr>
            <a:lstStyle/>
            <a:p>
              <a:pPr marL="0" marR="0" lvl="0" indent="0" algn="just" defTabSz="609630" eaLnBrk="1" fontAlgn="auto" latinLnBrk="0" hangingPunct="1">
                <a:lnSpc>
                  <a:spcPct val="200000"/>
                </a:lnSpc>
                <a:spcBef>
                  <a:spcPts val="0"/>
                </a:spcBef>
                <a:spcAft>
                  <a:spcPts val="667"/>
                </a:spcAft>
                <a:buClrTx/>
                <a:buSzTx/>
                <a:buFontTx/>
                <a:buNone/>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Một</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vòi</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nước</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chảy</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vào</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một</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bể</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Giờ</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thứ</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nhất</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vòi</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nước</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chảy</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được</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bể</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giờ</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thứ</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hai</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vòi</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nước</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chảy</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tiếp</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được</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bể</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Hỏi</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sau</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hai</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giờ</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vòi</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đó</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chảy</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được</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bao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nhiêu</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phần</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của</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bể</a:t>
              </a:r>
              <a:r>
                <a:rPr kumimoji="0" lang="en-US" sz="24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a:t>
              </a:r>
              <a:endParaRPr kumimoji="0" lang="en-VN"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A972B0D5-FA66-192D-C500-79A86D791BCE}"/>
                </a:ext>
              </a:extLst>
            </p:cNvPr>
            <p:cNvGrpSpPr/>
            <p:nvPr/>
          </p:nvGrpSpPr>
          <p:grpSpPr>
            <a:xfrm>
              <a:off x="8302946" y="3533316"/>
              <a:ext cx="502188" cy="1323440"/>
              <a:chOff x="11960679" y="4114863"/>
              <a:chExt cx="560355" cy="1323440"/>
            </a:xfrm>
          </p:grpSpPr>
          <p:sp>
            <p:nvSpPr>
              <p:cNvPr id="43" name="TextBox 42">
                <a:extLst>
                  <a:ext uri="{FF2B5EF4-FFF2-40B4-BE49-F238E27FC236}">
                    <a16:creationId xmlns:a16="http://schemas.microsoft.com/office/drawing/2014/main" id="{4FFC2BA8-F31A-46FB-45FE-965B46A72B55}"/>
                  </a:ext>
                </a:extLst>
              </p:cNvPr>
              <p:cNvSpPr txBox="1"/>
              <p:nvPr/>
            </p:nvSpPr>
            <p:spPr>
              <a:xfrm>
                <a:off x="11989834" y="4114863"/>
                <a:ext cx="531200" cy="132344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p:txBody>
          </p:sp>
          <p:cxnSp>
            <p:nvCxnSpPr>
              <p:cNvPr id="44" name="Straight Connector 43">
                <a:extLst>
                  <a:ext uri="{FF2B5EF4-FFF2-40B4-BE49-F238E27FC236}">
                    <a16:creationId xmlns:a16="http://schemas.microsoft.com/office/drawing/2014/main" id="{FED8EB95-4FE9-291A-A95B-923763D85C7A}"/>
                  </a:ext>
                </a:extLst>
              </p:cNvPr>
              <p:cNvCxnSpPr>
                <a:cxnSpLocks/>
              </p:cNvCxnSpPr>
              <p:nvPr/>
            </p:nvCxnSpPr>
            <p:spPr>
              <a:xfrm flipH="1">
                <a:off x="11960679" y="4776582"/>
                <a:ext cx="531201" cy="0"/>
              </a:xfrm>
              <a:prstGeom prst="line">
                <a:avLst/>
              </a:prstGeom>
              <a:noFill/>
              <a:ln w="19050"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40" name="Group 39">
              <a:extLst>
                <a:ext uri="{FF2B5EF4-FFF2-40B4-BE49-F238E27FC236}">
                  <a16:creationId xmlns:a16="http://schemas.microsoft.com/office/drawing/2014/main" id="{B52EAB13-ED89-90EB-699F-C82AFAF86686}"/>
                </a:ext>
              </a:extLst>
            </p:cNvPr>
            <p:cNvGrpSpPr/>
            <p:nvPr/>
          </p:nvGrpSpPr>
          <p:grpSpPr>
            <a:xfrm>
              <a:off x="6579605" y="4651567"/>
              <a:ext cx="710086" cy="1323440"/>
              <a:chOff x="11798241" y="3936275"/>
              <a:chExt cx="792334" cy="1323440"/>
            </a:xfrm>
          </p:grpSpPr>
          <p:sp>
            <p:nvSpPr>
              <p:cNvPr id="41" name="TextBox 40">
                <a:extLst>
                  <a:ext uri="{FF2B5EF4-FFF2-40B4-BE49-F238E27FC236}">
                    <a16:creationId xmlns:a16="http://schemas.microsoft.com/office/drawing/2014/main" id="{F918EC7A-860B-E0A6-154C-78BC880B23D0}"/>
                  </a:ext>
                </a:extLst>
              </p:cNvPr>
              <p:cNvSpPr txBox="1"/>
              <p:nvPr/>
            </p:nvSpPr>
            <p:spPr>
              <a:xfrm>
                <a:off x="11798241" y="3936275"/>
                <a:ext cx="792334" cy="132344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p:txBody>
          </p:sp>
          <p:cxnSp>
            <p:nvCxnSpPr>
              <p:cNvPr id="42" name="Straight Connector 41">
                <a:extLst>
                  <a:ext uri="{FF2B5EF4-FFF2-40B4-BE49-F238E27FC236}">
                    <a16:creationId xmlns:a16="http://schemas.microsoft.com/office/drawing/2014/main" id="{18E21F66-0EE6-9A16-3426-3F5E7D1AE2B8}"/>
                  </a:ext>
                </a:extLst>
              </p:cNvPr>
              <p:cNvCxnSpPr>
                <a:cxnSpLocks/>
              </p:cNvCxnSpPr>
              <p:nvPr/>
            </p:nvCxnSpPr>
            <p:spPr>
              <a:xfrm flipH="1">
                <a:off x="11942766" y="4584929"/>
                <a:ext cx="531200" cy="0"/>
              </a:xfrm>
              <a:prstGeom prst="line">
                <a:avLst/>
              </a:prstGeom>
              <a:noFill/>
              <a:ln w="19050" cap="flat" cmpd="sng" algn="ctr">
                <a:solidFill>
                  <a:sysClr val="windowText" lastClr="000000"/>
                </a:solidFill>
                <a:prstDash val="solid"/>
              </a:ln>
              <a:effectLst>
                <a:outerShdw blurRad="40000" dist="23000" dir="5400000" rotWithShape="0">
                  <a:srgbClr val="000000">
                    <a:alpha val="35000"/>
                  </a:srgbClr>
                </a:outerShdw>
              </a:effectLst>
            </p:spPr>
          </p:cxnSp>
        </p:grpSp>
      </p:grpSp>
      <p:sp>
        <p:nvSpPr>
          <p:cNvPr id="45" name="Freeform 17">
            <a:extLst>
              <a:ext uri="{FF2B5EF4-FFF2-40B4-BE49-F238E27FC236}">
                <a16:creationId xmlns:a16="http://schemas.microsoft.com/office/drawing/2014/main" id="{257E528B-366C-0C35-3193-A597AD755DB1}"/>
              </a:ext>
            </a:extLst>
          </p:cNvPr>
          <p:cNvSpPr/>
          <p:nvPr/>
        </p:nvSpPr>
        <p:spPr>
          <a:xfrm>
            <a:off x="9934571" y="4466725"/>
            <a:ext cx="2257429" cy="2360709"/>
          </a:xfrm>
          <a:custGeom>
            <a:avLst/>
            <a:gdLst/>
            <a:ahLst/>
            <a:cxnLst/>
            <a:rect l="l" t="t" r="r" b="b"/>
            <a:pathLst>
              <a:path w="1709743" h="1787966">
                <a:moveTo>
                  <a:pt x="0" y="0"/>
                </a:moveTo>
                <a:lnTo>
                  <a:pt x="1709743" y="0"/>
                </a:lnTo>
                <a:lnTo>
                  <a:pt x="1709743" y="1787967"/>
                </a:lnTo>
                <a:lnTo>
                  <a:pt x="0" y="1787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VN" sz="700" b="0" i="0" u="none" strike="noStrike" kern="0" cap="none" spc="0" normalizeH="0" baseline="0" noProof="0">
              <a:ln>
                <a:noFill/>
              </a:ln>
              <a:solidFill>
                <a:prstClr val="black"/>
              </a:solidFill>
              <a:effectLst/>
              <a:uLnTx/>
              <a:uFillTx/>
              <a:latin typeface="UTM Avo" panose="02040603050506020204" pitchFamily="18"/>
            </a:endParaRPr>
          </a:p>
        </p:txBody>
      </p:sp>
    </p:spTree>
    <p:extLst>
      <p:ext uri="{BB962C8B-B14F-4D97-AF65-F5344CB8AC3E}">
        <p14:creationId xmlns:p14="http://schemas.microsoft.com/office/powerpoint/2010/main" val="2965865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9A56CEAA-09A8-A002-3843-A8A3B8098D3A}"/>
              </a:ext>
            </a:extLst>
          </p:cNvPr>
          <p:cNvSpPr/>
          <p:nvPr/>
        </p:nvSpPr>
        <p:spPr>
          <a:xfrm>
            <a:off x="6361611" y="2978331"/>
            <a:ext cx="5830389" cy="3879669"/>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500"/>
          </a:p>
        </p:txBody>
      </p:sp>
      <p:pic>
        <p:nvPicPr>
          <p:cNvPr id="35" name="Picture 6">
            <a:extLst>
              <a:ext uri="{FF2B5EF4-FFF2-40B4-BE49-F238E27FC236}">
                <a16:creationId xmlns:a16="http://schemas.microsoft.com/office/drawing/2014/main" id="{417A39B6-C91F-3562-7D12-C6C5743E91EB}"/>
              </a:ext>
            </a:extLst>
          </p:cNvPr>
          <p:cNvPicPr>
            <a:picLocks noChangeAspect="1"/>
          </p:cNvPicPr>
          <p:nvPr/>
        </p:nvPicPr>
        <p:blipFill>
          <a:blip r:embed="rId3"/>
          <a:srcRect/>
          <a:stretch>
            <a:fillRect/>
          </a:stretch>
        </p:blipFill>
        <p:spPr>
          <a:xfrm>
            <a:off x="-298947" y="1850637"/>
            <a:ext cx="3204712" cy="5007363"/>
          </a:xfrm>
          <a:prstGeom prst="rect">
            <a:avLst/>
          </a:prstGeom>
        </p:spPr>
      </p:pic>
      <p:sp>
        <p:nvSpPr>
          <p:cNvPr id="45" name="Freeform 17">
            <a:extLst>
              <a:ext uri="{FF2B5EF4-FFF2-40B4-BE49-F238E27FC236}">
                <a16:creationId xmlns:a16="http://schemas.microsoft.com/office/drawing/2014/main" id="{257E528B-366C-0C35-3193-A597AD755DB1}"/>
              </a:ext>
            </a:extLst>
          </p:cNvPr>
          <p:cNvSpPr/>
          <p:nvPr/>
        </p:nvSpPr>
        <p:spPr>
          <a:xfrm>
            <a:off x="9934571" y="4466725"/>
            <a:ext cx="2257429" cy="2360709"/>
          </a:xfrm>
          <a:custGeom>
            <a:avLst/>
            <a:gdLst/>
            <a:ahLst/>
            <a:cxnLst/>
            <a:rect l="l" t="t" r="r" b="b"/>
            <a:pathLst>
              <a:path w="1709743" h="1787966">
                <a:moveTo>
                  <a:pt x="0" y="0"/>
                </a:moveTo>
                <a:lnTo>
                  <a:pt x="1709743" y="0"/>
                </a:lnTo>
                <a:lnTo>
                  <a:pt x="1709743" y="1787967"/>
                </a:lnTo>
                <a:lnTo>
                  <a:pt x="0" y="1787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VN" sz="2500" b="0" i="0" u="none" strike="noStrike" kern="0" cap="none" spc="0" normalizeH="0" baseline="0" noProof="0">
              <a:ln>
                <a:noFill/>
              </a:ln>
              <a:solidFill>
                <a:prstClr val="black"/>
              </a:solidFill>
              <a:effectLst/>
              <a:uLnTx/>
              <a:uFillTx/>
              <a:latin typeface="UTM Avo" panose="02040603050506020204" pitchFamily="18"/>
            </a:endParaRPr>
          </a:p>
        </p:txBody>
      </p:sp>
      <p:sp>
        <p:nvSpPr>
          <p:cNvPr id="21" name="TextBox 20">
            <a:extLst>
              <a:ext uri="{FF2B5EF4-FFF2-40B4-BE49-F238E27FC236}">
                <a16:creationId xmlns:a16="http://schemas.microsoft.com/office/drawing/2014/main" id="{26A53441-5CD8-4B8F-ECDE-140432A7E9EA}"/>
              </a:ext>
            </a:extLst>
          </p:cNvPr>
          <p:cNvSpPr txBox="1"/>
          <p:nvPr/>
        </p:nvSpPr>
        <p:spPr>
          <a:xfrm>
            <a:off x="2542477" y="1731765"/>
            <a:ext cx="8044318" cy="1831655"/>
          </a:xfrm>
          <a:prstGeom prst="rect">
            <a:avLst/>
          </a:prstGeom>
          <a:noFill/>
        </p:spPr>
        <p:txBody>
          <a:bodyPr wrap="square">
            <a:spAutoFit/>
          </a:bodyPr>
          <a:lstStyle/>
          <a:p>
            <a:pPr algn="ctr">
              <a:lnSpc>
                <a:spcPct val="150000"/>
              </a:lnSpc>
            </a:pPr>
            <a:r>
              <a:rPr lang="en-VN" sz="2500" b="1" dirty="0">
                <a:latin typeface="UTM Avo" panose="02040603050506020204" pitchFamily="18"/>
                <a:cs typeface="Arial" panose="020B0604020202020204" pitchFamily="34" charset="0"/>
              </a:rPr>
              <a:t>Bài tập </a:t>
            </a:r>
            <a:r>
              <a:rPr lang="en-US" sz="2500" b="1" dirty="0">
                <a:latin typeface="UTM Avo" panose="02040603050506020204" pitchFamily="18"/>
                <a:cs typeface="Arial" panose="020B0604020202020204" pitchFamily="34" charset="0"/>
              </a:rPr>
              <a:t>5</a:t>
            </a:r>
            <a:r>
              <a:rPr lang="en-VN" sz="2500" b="1" dirty="0">
                <a:latin typeface="UTM Avo" panose="02040603050506020204" pitchFamily="18"/>
                <a:cs typeface="Arial" panose="020B0604020202020204" pitchFamily="34" charset="0"/>
              </a:rPr>
              <a:t> </a:t>
            </a:r>
            <a:r>
              <a:rPr lang="en-US" sz="2500" b="1" dirty="0">
                <a:latin typeface="UTM Avo" panose="02040603050506020204" pitchFamily="18"/>
                <a:cs typeface="Arial" panose="020B0604020202020204" pitchFamily="34" charset="0"/>
              </a:rPr>
              <a:t>(</a:t>
            </a:r>
            <a:r>
              <a:rPr lang="en-VN" sz="2500" b="1" dirty="0">
                <a:latin typeface="UTM Avo" panose="02040603050506020204" pitchFamily="18"/>
                <a:cs typeface="Arial" panose="020B0604020202020204" pitchFamily="34" charset="0"/>
              </a:rPr>
              <a:t>SGK – tr52</a:t>
            </a:r>
            <a:r>
              <a:rPr lang="en-US" sz="2500" b="1" dirty="0">
                <a:latin typeface="UTM Avo" panose="02040603050506020204" pitchFamily="18"/>
                <a:cs typeface="Arial" panose="020B0604020202020204" pitchFamily="34" charset="0"/>
              </a:rPr>
              <a:t>)</a:t>
            </a:r>
            <a:endParaRPr lang="en-VN" sz="2500" b="1" dirty="0">
              <a:latin typeface="UTM Avo" panose="02040603050506020204" pitchFamily="18"/>
              <a:cs typeface="Arial" panose="020B0604020202020204" pitchFamily="34" charset="0"/>
            </a:endParaRPr>
          </a:p>
          <a:p>
            <a:pPr algn="ctr" defTabSz="609630">
              <a:lnSpc>
                <a:spcPct val="150000"/>
              </a:lnSpc>
              <a:spcAft>
                <a:spcPts val="667"/>
              </a:spcAft>
            </a:pPr>
            <a:r>
              <a:rPr lang="en-US" sz="2500" b="1" u="sng" dirty="0" err="1">
                <a:solidFill>
                  <a:prstClr val="black"/>
                </a:solidFill>
                <a:latin typeface="UTM Avo" panose="02040603050506020204" pitchFamily="18"/>
                <a:ea typeface="Calibri" panose="020F0502020204030204" pitchFamily="34" charset="0"/>
                <a:cs typeface="Arial" panose="020B0604020202020204" pitchFamily="34" charset="0"/>
              </a:rPr>
              <a:t>Bài</a:t>
            </a:r>
            <a:r>
              <a:rPr lang="en-US" sz="2500" b="1" u="sng"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b="1" u="sng" dirty="0" err="1">
                <a:solidFill>
                  <a:prstClr val="black"/>
                </a:solidFill>
                <a:latin typeface="UTM Avo" panose="02040603050506020204" pitchFamily="18"/>
                <a:ea typeface="Calibri" panose="020F0502020204030204" pitchFamily="34" charset="0"/>
                <a:cs typeface="Arial" panose="020B0604020202020204" pitchFamily="34" charset="0"/>
              </a:rPr>
              <a:t>giải</a:t>
            </a:r>
            <a:endParaRPr lang="en-VN" sz="2500" b="1" u="sng" dirty="0">
              <a:solidFill>
                <a:prstClr val="black"/>
              </a:solidFill>
              <a:latin typeface="UTM Avo" panose="02040603050506020204" pitchFamily="18"/>
              <a:ea typeface="Calibri" panose="020F0502020204030204" pitchFamily="34" charset="0"/>
              <a:cs typeface="Arial" panose="020B0604020202020204" pitchFamily="34" charset="0"/>
            </a:endParaRPr>
          </a:p>
          <a:p>
            <a:pPr algn="ctr" defTabSz="609630">
              <a:lnSpc>
                <a:spcPct val="150000"/>
              </a:lnSpc>
              <a:spcAft>
                <a:spcPts val="667"/>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Sau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hai</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giờ</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vòi</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đó</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chảy</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được</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số</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phần</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của</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bể</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là</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a:t>
            </a:r>
            <a:endParaRPr lang="en-VN" sz="2500" dirty="0">
              <a:solidFill>
                <a:prstClr val="black"/>
              </a:solidFill>
              <a:latin typeface="UTM Avo" panose="02040603050506020204" pitchFamily="18"/>
              <a:ea typeface="Calibri" panose="020F050202020403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A5EC202D-A721-7AB8-7EB1-D302753537BC}"/>
              </a:ext>
            </a:extLst>
          </p:cNvPr>
          <p:cNvGrpSpPr/>
          <p:nvPr/>
        </p:nvGrpSpPr>
        <p:grpSpPr>
          <a:xfrm>
            <a:off x="4986309" y="4888485"/>
            <a:ext cx="2955615" cy="913070"/>
            <a:chOff x="5447342" y="5501403"/>
            <a:chExt cx="4433422" cy="1369604"/>
          </a:xfrm>
        </p:grpSpPr>
        <p:sp>
          <p:nvSpPr>
            <p:cNvPr id="23" name="TextBox 22">
              <a:extLst>
                <a:ext uri="{FF2B5EF4-FFF2-40B4-BE49-F238E27FC236}">
                  <a16:creationId xmlns:a16="http://schemas.microsoft.com/office/drawing/2014/main" id="{8216C595-BF5F-7FC5-C753-CB9C07DE18A4}"/>
                </a:ext>
              </a:extLst>
            </p:cNvPr>
            <p:cNvSpPr txBox="1"/>
            <p:nvPr/>
          </p:nvSpPr>
          <p:spPr>
            <a:xfrm>
              <a:off x="5447342" y="5598474"/>
              <a:ext cx="4433422" cy="881587"/>
            </a:xfrm>
            <a:prstGeom prst="rect">
              <a:avLst/>
            </a:prstGeom>
            <a:noFill/>
          </p:spPr>
          <p:txBody>
            <a:bodyPr wrap="square">
              <a:spAutoFit/>
            </a:bodyPr>
            <a:lstStyle/>
            <a:p>
              <a:pPr marL="0" marR="0" lvl="0" indent="0" algn="ctr" defTabSz="609630" eaLnBrk="1" fontAlgn="auto" latinLnBrk="0" hangingPunct="1">
                <a:lnSpc>
                  <a:spcPct val="150000"/>
                </a:lnSpc>
                <a:spcBef>
                  <a:spcPts val="0"/>
                </a:spcBef>
                <a:spcAft>
                  <a:spcPts val="667"/>
                </a:spcAft>
                <a:buClrTx/>
                <a:buSzTx/>
                <a:buFontTx/>
                <a:buNone/>
                <a:tabLst/>
                <a:defRPr/>
              </a:pP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Đáp</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số</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bể</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a:t>
              </a:r>
              <a:endParaRPr kumimoji="0" lang="en-VN"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50129E39-E126-39A5-F285-9A30389A6B8A}"/>
                </a:ext>
              </a:extLst>
            </p:cNvPr>
            <p:cNvGrpSpPr/>
            <p:nvPr/>
          </p:nvGrpSpPr>
          <p:grpSpPr>
            <a:xfrm>
              <a:off x="7888711" y="5501403"/>
              <a:ext cx="588008" cy="1369604"/>
              <a:chOff x="7813334" y="5508033"/>
              <a:chExt cx="273466" cy="1369604"/>
            </a:xfrm>
          </p:grpSpPr>
          <p:sp>
            <p:nvSpPr>
              <p:cNvPr id="25" name="TextBox 24">
                <a:extLst>
                  <a:ext uri="{FF2B5EF4-FFF2-40B4-BE49-F238E27FC236}">
                    <a16:creationId xmlns:a16="http://schemas.microsoft.com/office/drawing/2014/main" id="{774C8B0F-A268-88A6-A536-17217E0C6995}"/>
                  </a:ext>
                </a:extLst>
              </p:cNvPr>
              <p:cNvSpPr txBox="1"/>
              <p:nvPr/>
            </p:nvSpPr>
            <p:spPr>
              <a:xfrm>
                <a:off x="7813334" y="5508033"/>
                <a:ext cx="273466"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3</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p:txBody>
          </p:sp>
          <p:cxnSp>
            <p:nvCxnSpPr>
              <p:cNvPr id="26" name="Straight Connector 25">
                <a:extLst>
                  <a:ext uri="{FF2B5EF4-FFF2-40B4-BE49-F238E27FC236}">
                    <a16:creationId xmlns:a16="http://schemas.microsoft.com/office/drawing/2014/main" id="{E2E4A300-47F0-63CB-A47C-6AA70AA7BF27}"/>
                  </a:ext>
                </a:extLst>
              </p:cNvPr>
              <p:cNvCxnSpPr>
                <a:cxnSpLocks/>
              </p:cNvCxnSpPr>
              <p:nvPr/>
            </p:nvCxnSpPr>
            <p:spPr>
              <a:xfrm flipH="1">
                <a:off x="7817222" y="6208942"/>
                <a:ext cx="269049" cy="0"/>
              </a:xfrm>
              <a:prstGeom prst="line">
                <a:avLst/>
              </a:prstGeom>
              <a:noFill/>
              <a:ln w="19050" cap="flat" cmpd="sng" algn="ctr">
                <a:solidFill>
                  <a:sysClr val="windowText" lastClr="000000"/>
                </a:solidFill>
                <a:prstDash val="solid"/>
              </a:ln>
              <a:effectLst>
                <a:outerShdw blurRad="40000" dist="23000" dir="5400000" rotWithShape="0">
                  <a:srgbClr val="000000">
                    <a:alpha val="35000"/>
                  </a:srgbClr>
                </a:outerShdw>
              </a:effectLst>
            </p:spPr>
          </p:cxnSp>
        </p:grpSp>
      </p:grpSp>
      <p:grpSp>
        <p:nvGrpSpPr>
          <p:cNvPr id="27" name="Group 26">
            <a:extLst>
              <a:ext uri="{FF2B5EF4-FFF2-40B4-BE49-F238E27FC236}">
                <a16:creationId xmlns:a16="http://schemas.microsoft.com/office/drawing/2014/main" id="{1911745B-D738-96B6-8BE4-9FB7048F1A57}"/>
              </a:ext>
            </a:extLst>
          </p:cNvPr>
          <p:cNvGrpSpPr/>
          <p:nvPr/>
        </p:nvGrpSpPr>
        <p:grpSpPr>
          <a:xfrm>
            <a:off x="4977691" y="3893415"/>
            <a:ext cx="3165271" cy="921779"/>
            <a:chOff x="4853296" y="3830703"/>
            <a:chExt cx="4747906" cy="1382669"/>
          </a:xfrm>
        </p:grpSpPr>
        <p:grpSp>
          <p:nvGrpSpPr>
            <p:cNvPr id="28" name="Group 27">
              <a:extLst>
                <a:ext uri="{FF2B5EF4-FFF2-40B4-BE49-F238E27FC236}">
                  <a16:creationId xmlns:a16="http://schemas.microsoft.com/office/drawing/2014/main" id="{BC30F620-768A-021D-0A86-D34BC8F2969D}"/>
                </a:ext>
              </a:extLst>
            </p:cNvPr>
            <p:cNvGrpSpPr/>
            <p:nvPr/>
          </p:nvGrpSpPr>
          <p:grpSpPr>
            <a:xfrm>
              <a:off x="4853296" y="3830706"/>
              <a:ext cx="832391" cy="1369604"/>
              <a:chOff x="12039762" y="4307837"/>
              <a:chExt cx="539579" cy="1369604"/>
            </a:xfrm>
          </p:grpSpPr>
          <p:sp>
            <p:nvSpPr>
              <p:cNvPr id="49" name="TextBox 48">
                <a:extLst>
                  <a:ext uri="{FF2B5EF4-FFF2-40B4-BE49-F238E27FC236}">
                    <a16:creationId xmlns:a16="http://schemas.microsoft.com/office/drawing/2014/main" id="{DA40F65E-899A-9CBF-817D-1731B47B81A5}"/>
                  </a:ext>
                </a:extLst>
              </p:cNvPr>
              <p:cNvSpPr txBox="1"/>
              <p:nvPr/>
            </p:nvSpPr>
            <p:spPr>
              <a:xfrm>
                <a:off x="12039762" y="4307837"/>
                <a:ext cx="539579"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p:txBody>
          </p:sp>
          <p:cxnSp>
            <p:nvCxnSpPr>
              <p:cNvPr id="50" name="Straight Connector 49">
                <a:extLst>
                  <a:ext uri="{FF2B5EF4-FFF2-40B4-BE49-F238E27FC236}">
                    <a16:creationId xmlns:a16="http://schemas.microsoft.com/office/drawing/2014/main" id="{243BBBB6-42E2-CA2B-0A55-83487B8D37B8}"/>
                  </a:ext>
                </a:extLst>
              </p:cNvPr>
              <p:cNvCxnSpPr>
                <a:cxnSpLocks/>
              </p:cNvCxnSpPr>
              <p:nvPr/>
            </p:nvCxnSpPr>
            <p:spPr>
              <a:xfrm flipH="1">
                <a:off x="12114192" y="5000150"/>
                <a:ext cx="399098" cy="0"/>
              </a:xfrm>
              <a:prstGeom prst="line">
                <a:avLst/>
              </a:prstGeom>
              <a:noFill/>
              <a:ln w="19050"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29" name="TextBox 28">
              <a:extLst>
                <a:ext uri="{FF2B5EF4-FFF2-40B4-BE49-F238E27FC236}">
                  <a16:creationId xmlns:a16="http://schemas.microsoft.com/office/drawing/2014/main" id="{3C90B0B1-81F3-4FD5-7745-6AF396E4AB66}"/>
                </a:ext>
              </a:extLst>
            </p:cNvPr>
            <p:cNvSpPr txBox="1"/>
            <p:nvPr/>
          </p:nvSpPr>
          <p:spPr>
            <a:xfrm>
              <a:off x="5753887" y="4086462"/>
              <a:ext cx="398530"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sp>
          <p:nvSpPr>
            <p:cNvPr id="30" name="TextBox 29">
              <a:extLst>
                <a:ext uri="{FF2B5EF4-FFF2-40B4-BE49-F238E27FC236}">
                  <a16:creationId xmlns:a16="http://schemas.microsoft.com/office/drawing/2014/main" id="{51EB2D83-CCBF-36C2-FEF4-A1B39614A928}"/>
                </a:ext>
              </a:extLst>
            </p:cNvPr>
            <p:cNvSpPr txBox="1"/>
            <p:nvPr/>
          </p:nvSpPr>
          <p:spPr>
            <a:xfrm>
              <a:off x="7150468" y="4093187"/>
              <a:ext cx="357412"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31" name="Group 30">
              <a:extLst>
                <a:ext uri="{FF2B5EF4-FFF2-40B4-BE49-F238E27FC236}">
                  <a16:creationId xmlns:a16="http://schemas.microsoft.com/office/drawing/2014/main" id="{7D79099D-B021-ED79-96F7-F72040E81F42}"/>
                </a:ext>
              </a:extLst>
            </p:cNvPr>
            <p:cNvGrpSpPr/>
            <p:nvPr/>
          </p:nvGrpSpPr>
          <p:grpSpPr>
            <a:xfrm>
              <a:off x="7601774" y="3830703"/>
              <a:ext cx="593793" cy="1369604"/>
              <a:chOff x="12045647" y="4299240"/>
              <a:chExt cx="539921" cy="1369604"/>
            </a:xfrm>
          </p:grpSpPr>
          <p:sp>
            <p:nvSpPr>
              <p:cNvPr id="47" name="TextBox 46">
                <a:extLst>
                  <a:ext uri="{FF2B5EF4-FFF2-40B4-BE49-F238E27FC236}">
                    <a16:creationId xmlns:a16="http://schemas.microsoft.com/office/drawing/2014/main" id="{07E334D5-4C24-AFA7-B205-E4A47640292C}"/>
                  </a:ext>
                </a:extLst>
              </p:cNvPr>
              <p:cNvSpPr txBox="1"/>
              <p:nvPr/>
            </p:nvSpPr>
            <p:spPr>
              <a:xfrm>
                <a:off x="12045647" y="4299240"/>
                <a:ext cx="539921"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3</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p:txBody>
          </p:sp>
          <p:cxnSp>
            <p:nvCxnSpPr>
              <p:cNvPr id="48" name="Straight Connector 47">
                <a:extLst>
                  <a:ext uri="{FF2B5EF4-FFF2-40B4-BE49-F238E27FC236}">
                    <a16:creationId xmlns:a16="http://schemas.microsoft.com/office/drawing/2014/main" id="{E84F173B-0067-1E50-28CF-3FFB549646DD}"/>
                  </a:ext>
                </a:extLst>
              </p:cNvPr>
              <p:cNvCxnSpPr>
                <a:cxnSpLocks/>
              </p:cNvCxnSpPr>
              <p:nvPr/>
            </p:nvCxnSpPr>
            <p:spPr>
              <a:xfrm flipH="1">
                <a:off x="12050913" y="4974024"/>
                <a:ext cx="531202" cy="0"/>
              </a:xfrm>
              <a:prstGeom prst="line">
                <a:avLst/>
              </a:prstGeom>
              <a:noFill/>
              <a:ln w="19050"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32" name="TextBox 31">
              <a:extLst>
                <a:ext uri="{FF2B5EF4-FFF2-40B4-BE49-F238E27FC236}">
                  <a16:creationId xmlns:a16="http://schemas.microsoft.com/office/drawing/2014/main" id="{48E41AF5-815B-AD03-6E11-A328C5394119}"/>
                </a:ext>
              </a:extLst>
            </p:cNvPr>
            <p:cNvSpPr txBox="1"/>
            <p:nvPr/>
          </p:nvSpPr>
          <p:spPr>
            <a:xfrm>
              <a:off x="8127654" y="3897385"/>
              <a:ext cx="1473548" cy="881587"/>
            </a:xfrm>
            <a:prstGeom prst="rect">
              <a:avLst/>
            </a:prstGeom>
            <a:noFill/>
          </p:spPr>
          <p:txBody>
            <a:bodyPr wrap="square">
              <a:spAutoFit/>
            </a:bodyPr>
            <a:lstStyle/>
            <a:p>
              <a:pPr marL="0" marR="0" lvl="0" indent="0" algn="ctr" defTabSz="609630" eaLnBrk="1" fontAlgn="auto" latinLnBrk="0" hangingPunct="1">
                <a:lnSpc>
                  <a:spcPct val="150000"/>
                </a:lnSpc>
                <a:spcBef>
                  <a:spcPts val="0"/>
                </a:spcBef>
                <a:spcAft>
                  <a:spcPts val="667"/>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bể</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a:t>
              </a:r>
              <a:endParaRPr kumimoji="0" lang="en-VN"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2967DA52-C658-9B94-C1CA-8DC229F23B48}"/>
                </a:ext>
              </a:extLst>
            </p:cNvPr>
            <p:cNvGrpSpPr/>
            <p:nvPr/>
          </p:nvGrpSpPr>
          <p:grpSpPr>
            <a:xfrm>
              <a:off x="6207832" y="3843768"/>
              <a:ext cx="832391" cy="1369604"/>
              <a:chOff x="12014358" y="4320899"/>
              <a:chExt cx="539579" cy="1369604"/>
            </a:xfrm>
          </p:grpSpPr>
          <p:sp>
            <p:nvSpPr>
              <p:cNvPr id="34" name="TextBox 33">
                <a:extLst>
                  <a:ext uri="{FF2B5EF4-FFF2-40B4-BE49-F238E27FC236}">
                    <a16:creationId xmlns:a16="http://schemas.microsoft.com/office/drawing/2014/main" id="{BC955778-03E5-7C28-8278-DE44616A5911}"/>
                  </a:ext>
                </a:extLst>
              </p:cNvPr>
              <p:cNvSpPr txBox="1"/>
              <p:nvPr/>
            </p:nvSpPr>
            <p:spPr>
              <a:xfrm>
                <a:off x="12014358" y="4320899"/>
                <a:ext cx="539579"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p:txBody>
          </p:sp>
          <p:cxnSp>
            <p:nvCxnSpPr>
              <p:cNvPr id="46" name="Straight Connector 45">
                <a:extLst>
                  <a:ext uri="{FF2B5EF4-FFF2-40B4-BE49-F238E27FC236}">
                    <a16:creationId xmlns:a16="http://schemas.microsoft.com/office/drawing/2014/main" id="{FC691895-04D8-0CC5-A7BE-041E97C8D1A5}"/>
                  </a:ext>
                </a:extLst>
              </p:cNvPr>
              <p:cNvCxnSpPr>
                <a:cxnSpLocks/>
              </p:cNvCxnSpPr>
              <p:nvPr/>
            </p:nvCxnSpPr>
            <p:spPr>
              <a:xfrm flipH="1">
                <a:off x="12096774" y="5000150"/>
                <a:ext cx="399098" cy="0"/>
              </a:xfrm>
              <a:prstGeom prst="line">
                <a:avLst/>
              </a:prstGeom>
              <a:noFill/>
              <a:ln w="19050" cap="flat" cmpd="sng" algn="ctr">
                <a:solidFill>
                  <a:sysClr val="windowText" lastClr="000000"/>
                </a:solidFill>
                <a:prstDash val="solid"/>
              </a:ln>
              <a:effectLst>
                <a:outerShdw blurRad="40000" dist="23000" dir="5400000" rotWithShape="0">
                  <a:srgbClr val="000000">
                    <a:alpha val="35000"/>
                  </a:srgbClr>
                </a:outerShdw>
              </a:effectLst>
            </p:spPr>
          </p:cxnSp>
        </p:grpSp>
      </p:grpSp>
    </p:spTree>
    <p:extLst>
      <p:ext uri="{BB962C8B-B14F-4D97-AF65-F5344CB8AC3E}">
        <p14:creationId xmlns:p14="http://schemas.microsoft.com/office/powerpoint/2010/main" val="11403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dissolv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dissolv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wipe(left)">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371090-6617-58B4-96C7-99C93143E285}"/>
              </a:ext>
            </a:extLst>
          </p:cNvPr>
          <p:cNvSpPr/>
          <p:nvPr/>
        </p:nvSpPr>
        <p:spPr>
          <a:xfrm>
            <a:off x="4224333" y="944207"/>
            <a:ext cx="3743333" cy="654731"/>
          </a:xfrm>
          <a:prstGeom prst="rect">
            <a:avLst/>
          </a:prstGeom>
        </p:spPr>
        <p:txBody>
          <a:bodyPr wrap="none">
            <a:spAutoFit/>
          </a:bodyPr>
          <a:lstStyle/>
          <a:p>
            <a:pPr algn="ctr" defTabSz="609630">
              <a:lnSpc>
                <a:spcPct val="150000"/>
              </a:lnSpc>
              <a:buFont typeface="Arial"/>
              <a:buNone/>
              <a:defRPr/>
            </a:pPr>
            <a:r>
              <a:rPr lang="en-US" sz="2800" b="1" kern="0" dirty="0">
                <a:solidFill>
                  <a:srgbClr val="262624"/>
                </a:solidFill>
                <a:latin typeface="UTM Avo" panose="02040603050506020204" pitchFamily="18"/>
                <a:cs typeface="Arial"/>
                <a:sym typeface="Arial"/>
              </a:rPr>
              <a:t>CỦNG CỐ, DẶN DÒ</a:t>
            </a:r>
          </a:p>
        </p:txBody>
      </p:sp>
      <p:sp>
        <p:nvSpPr>
          <p:cNvPr id="6" name="Rounded Rectangle 5">
            <a:extLst>
              <a:ext uri="{FF2B5EF4-FFF2-40B4-BE49-F238E27FC236}">
                <a16:creationId xmlns:a16="http://schemas.microsoft.com/office/drawing/2014/main" id="{DBCAFAE8-E8D1-C25C-B1C3-9D3210C8FAB6}"/>
              </a:ext>
            </a:extLst>
          </p:cNvPr>
          <p:cNvSpPr/>
          <p:nvPr/>
        </p:nvSpPr>
        <p:spPr>
          <a:xfrm>
            <a:off x="2913528" y="1913964"/>
            <a:ext cx="6364941" cy="1725707"/>
          </a:xfrm>
          <a:custGeom>
            <a:avLst/>
            <a:gdLst>
              <a:gd name="connsiteX0" fmla="*/ 0 w 6364941"/>
              <a:gd name="connsiteY0" fmla="*/ 287624 h 1725707"/>
              <a:gd name="connsiteX1" fmla="*/ 287624 w 6364941"/>
              <a:gd name="connsiteY1" fmla="*/ 0 h 1725707"/>
              <a:gd name="connsiteX2" fmla="*/ 6077317 w 6364941"/>
              <a:gd name="connsiteY2" fmla="*/ 0 h 1725707"/>
              <a:gd name="connsiteX3" fmla="*/ 6364941 w 6364941"/>
              <a:gd name="connsiteY3" fmla="*/ 287624 h 1725707"/>
              <a:gd name="connsiteX4" fmla="*/ 6364941 w 6364941"/>
              <a:gd name="connsiteY4" fmla="*/ 1438083 h 1725707"/>
              <a:gd name="connsiteX5" fmla="*/ 6077317 w 6364941"/>
              <a:gd name="connsiteY5" fmla="*/ 1725707 h 1725707"/>
              <a:gd name="connsiteX6" fmla="*/ 287624 w 6364941"/>
              <a:gd name="connsiteY6" fmla="*/ 1725707 h 1725707"/>
              <a:gd name="connsiteX7" fmla="*/ 0 w 6364941"/>
              <a:gd name="connsiteY7" fmla="*/ 1438083 h 1725707"/>
              <a:gd name="connsiteX8" fmla="*/ 0 w 6364941"/>
              <a:gd name="connsiteY8" fmla="*/ 287624 h 17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941" h="1725707" extrusionOk="0">
                <a:moveTo>
                  <a:pt x="0" y="287624"/>
                </a:moveTo>
                <a:cubicBezTo>
                  <a:pt x="-20921" y="115870"/>
                  <a:pt x="101719" y="10154"/>
                  <a:pt x="287624" y="0"/>
                </a:cubicBezTo>
                <a:cubicBezTo>
                  <a:pt x="2164292" y="132882"/>
                  <a:pt x="3502341" y="-84951"/>
                  <a:pt x="6077317" y="0"/>
                </a:cubicBezTo>
                <a:cubicBezTo>
                  <a:pt x="6214033" y="21615"/>
                  <a:pt x="6359907" y="156601"/>
                  <a:pt x="6364941" y="287624"/>
                </a:cubicBezTo>
                <a:cubicBezTo>
                  <a:pt x="6339883" y="769904"/>
                  <a:pt x="6422444" y="1169164"/>
                  <a:pt x="6364941" y="1438083"/>
                </a:cubicBezTo>
                <a:cubicBezTo>
                  <a:pt x="6386660" y="1599510"/>
                  <a:pt x="6239250" y="1719363"/>
                  <a:pt x="6077317" y="1725707"/>
                </a:cubicBezTo>
                <a:cubicBezTo>
                  <a:pt x="5124229" y="1813346"/>
                  <a:pt x="1705160" y="1653028"/>
                  <a:pt x="287624" y="1725707"/>
                </a:cubicBezTo>
                <a:cubicBezTo>
                  <a:pt x="128295" y="1721136"/>
                  <a:pt x="-2483" y="1600384"/>
                  <a:pt x="0" y="1438083"/>
                </a:cubicBezTo>
                <a:cubicBezTo>
                  <a:pt x="-102789" y="1275073"/>
                  <a:pt x="-31003" y="820070"/>
                  <a:pt x="0" y="287624"/>
                </a:cubicBezTo>
                <a:close/>
              </a:path>
            </a:pathLst>
          </a:custGeom>
          <a:noFill/>
          <a:ln w="38100">
            <a:solidFill>
              <a:schemeClr val="accent2">
                <a:lumMod val="60000"/>
                <a:lumOff val="40000"/>
              </a:schemeClr>
            </a:solidFill>
            <a:prstDash val="dash"/>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chemeClr val="tx1"/>
                </a:solidFill>
                <a:latin typeface="UTM Avo" panose="02040603050506020204" pitchFamily="18"/>
              </a:rPr>
              <a:t>Qua bài học hôm nay em học được những gì?</a:t>
            </a:r>
            <a:endParaRPr lang="en-VN" sz="2400" dirty="0">
              <a:solidFill>
                <a:schemeClr val="tx1"/>
              </a:solidFill>
              <a:latin typeface="UTM Avo" panose="02040603050506020204" pitchFamily="18"/>
            </a:endParaRPr>
          </a:p>
        </p:txBody>
      </p:sp>
      <p:sp>
        <p:nvSpPr>
          <p:cNvPr id="7" name="Rounded Rectangle 6">
            <a:extLst>
              <a:ext uri="{FF2B5EF4-FFF2-40B4-BE49-F238E27FC236}">
                <a16:creationId xmlns:a16="http://schemas.microsoft.com/office/drawing/2014/main" id="{AB3A3633-C65D-E62B-D391-83E85B4E0B80}"/>
              </a:ext>
            </a:extLst>
          </p:cNvPr>
          <p:cNvSpPr/>
          <p:nvPr/>
        </p:nvSpPr>
        <p:spPr>
          <a:xfrm>
            <a:off x="2913527" y="3954697"/>
            <a:ext cx="6364941" cy="1959096"/>
          </a:xfrm>
          <a:custGeom>
            <a:avLst/>
            <a:gdLst>
              <a:gd name="connsiteX0" fmla="*/ 0 w 6364941"/>
              <a:gd name="connsiteY0" fmla="*/ 326523 h 1959096"/>
              <a:gd name="connsiteX1" fmla="*/ 326523 w 6364941"/>
              <a:gd name="connsiteY1" fmla="*/ 0 h 1959096"/>
              <a:gd name="connsiteX2" fmla="*/ 6038418 w 6364941"/>
              <a:gd name="connsiteY2" fmla="*/ 0 h 1959096"/>
              <a:gd name="connsiteX3" fmla="*/ 6364941 w 6364941"/>
              <a:gd name="connsiteY3" fmla="*/ 326523 h 1959096"/>
              <a:gd name="connsiteX4" fmla="*/ 6364941 w 6364941"/>
              <a:gd name="connsiteY4" fmla="*/ 1632573 h 1959096"/>
              <a:gd name="connsiteX5" fmla="*/ 6038418 w 6364941"/>
              <a:gd name="connsiteY5" fmla="*/ 1959096 h 1959096"/>
              <a:gd name="connsiteX6" fmla="*/ 326523 w 6364941"/>
              <a:gd name="connsiteY6" fmla="*/ 1959096 h 1959096"/>
              <a:gd name="connsiteX7" fmla="*/ 0 w 6364941"/>
              <a:gd name="connsiteY7" fmla="*/ 1632573 h 1959096"/>
              <a:gd name="connsiteX8" fmla="*/ 0 w 6364941"/>
              <a:gd name="connsiteY8" fmla="*/ 326523 h 195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941" h="1959096" extrusionOk="0">
                <a:moveTo>
                  <a:pt x="0" y="326523"/>
                </a:moveTo>
                <a:cubicBezTo>
                  <a:pt x="-20788" y="133366"/>
                  <a:pt x="123284" y="8597"/>
                  <a:pt x="326523" y="0"/>
                </a:cubicBezTo>
                <a:cubicBezTo>
                  <a:pt x="1457467" y="132882"/>
                  <a:pt x="5383414" y="-84951"/>
                  <a:pt x="6038418" y="0"/>
                </a:cubicBezTo>
                <a:cubicBezTo>
                  <a:pt x="6200920" y="17414"/>
                  <a:pt x="6362737" y="158372"/>
                  <a:pt x="6364941" y="326523"/>
                </a:cubicBezTo>
                <a:cubicBezTo>
                  <a:pt x="6371678" y="527221"/>
                  <a:pt x="6331582" y="1447306"/>
                  <a:pt x="6364941" y="1632573"/>
                </a:cubicBezTo>
                <a:cubicBezTo>
                  <a:pt x="6396951" y="1816704"/>
                  <a:pt x="6221902" y="1952613"/>
                  <a:pt x="6038418" y="1959096"/>
                </a:cubicBezTo>
                <a:cubicBezTo>
                  <a:pt x="4510991" y="2046735"/>
                  <a:pt x="1734324" y="1886417"/>
                  <a:pt x="326523" y="1959096"/>
                </a:cubicBezTo>
                <a:cubicBezTo>
                  <a:pt x="143505" y="1933498"/>
                  <a:pt x="-10237" y="1827133"/>
                  <a:pt x="0" y="1632573"/>
                </a:cubicBezTo>
                <a:cubicBezTo>
                  <a:pt x="83471" y="996830"/>
                  <a:pt x="70281" y="887206"/>
                  <a:pt x="0" y="326523"/>
                </a:cubicBezTo>
                <a:close/>
              </a:path>
            </a:pathLst>
          </a:custGeom>
          <a:noFill/>
          <a:ln w="38100">
            <a:solidFill>
              <a:schemeClr val="accent2">
                <a:lumMod val="60000"/>
                <a:lumOff val="40000"/>
              </a:schemeClr>
            </a:solidFill>
            <a:prstDash val="dash"/>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chemeClr val="tx1"/>
                </a:solidFill>
                <a:latin typeface="UTM Avo" panose="02040603050506020204" pitchFamily="18"/>
              </a:rPr>
              <a:t>Muốn</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cộng</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và</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trừ</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hai</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phân</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số</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cùng</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mẫu</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số</a:t>
            </a:r>
            <a:r>
              <a:rPr lang="en-US" sz="2400" dirty="0">
                <a:solidFill>
                  <a:schemeClr val="tx1"/>
                </a:solidFill>
                <a:latin typeface="UTM Avo" panose="02040603050506020204" pitchFamily="18"/>
              </a:rPr>
              <a:t> ta </a:t>
            </a:r>
            <a:r>
              <a:rPr lang="en-US" sz="2400" dirty="0" err="1">
                <a:solidFill>
                  <a:schemeClr val="tx1"/>
                </a:solidFill>
                <a:latin typeface="UTM Avo" panose="02040603050506020204" pitchFamily="18"/>
              </a:rPr>
              <a:t>làm</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thế</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nào</a:t>
            </a:r>
            <a:r>
              <a:rPr lang="en-US" sz="2400" dirty="0">
                <a:solidFill>
                  <a:schemeClr val="tx1"/>
                </a:solidFill>
                <a:latin typeface="UTM Avo" panose="02040603050506020204" pitchFamily="18"/>
              </a:rPr>
              <a:t>?</a:t>
            </a:r>
          </a:p>
        </p:txBody>
      </p:sp>
    </p:spTree>
    <p:extLst>
      <p:ext uri="{BB962C8B-B14F-4D97-AF65-F5344CB8AC3E}">
        <p14:creationId xmlns:p14="http://schemas.microsoft.com/office/powerpoint/2010/main" val="202056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F6A07BD-89C4-13E6-9654-65CBC331C607}"/>
              </a:ext>
            </a:extLst>
          </p:cNvPr>
          <p:cNvGrpSpPr/>
          <p:nvPr/>
        </p:nvGrpSpPr>
        <p:grpSpPr>
          <a:xfrm>
            <a:off x="4727728" y="3010718"/>
            <a:ext cx="2736543" cy="1674349"/>
            <a:chOff x="309542" y="967667"/>
            <a:chExt cx="2878585" cy="1674349"/>
          </a:xfrm>
        </p:grpSpPr>
        <p:pic>
          <p:nvPicPr>
            <p:cNvPr id="6" name="Picture 5">
              <a:hlinkClick r:id="rId3"/>
              <a:extLst>
                <a:ext uri="{FF2B5EF4-FFF2-40B4-BE49-F238E27FC236}">
                  <a16:creationId xmlns:a16="http://schemas.microsoft.com/office/drawing/2014/main" id="{704C1058-4885-DC11-C850-50416D6CA19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7" name="TextBox 6">
              <a:extLst>
                <a:ext uri="{FF2B5EF4-FFF2-40B4-BE49-F238E27FC236}">
                  <a16:creationId xmlns:a16="http://schemas.microsoft.com/office/drawing/2014/main" id="{47FAEADD-9A7E-AEAE-ACB7-7CDBC344682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843696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737BF8C-AB35-DE89-2570-CEF528A6B9BE}"/>
              </a:ext>
            </a:extLst>
          </p:cNvPr>
          <p:cNvGrpSpPr/>
          <p:nvPr/>
        </p:nvGrpSpPr>
        <p:grpSpPr>
          <a:xfrm>
            <a:off x="1042085" y="2406981"/>
            <a:ext cx="2861263" cy="3101977"/>
            <a:chOff x="1561935" y="3610471"/>
            <a:chExt cx="4291895" cy="4652965"/>
          </a:xfrm>
        </p:grpSpPr>
        <p:sp>
          <p:nvSpPr>
            <p:cNvPr id="16" name="Freeform 5">
              <a:extLst>
                <a:ext uri="{FF2B5EF4-FFF2-40B4-BE49-F238E27FC236}">
                  <a16:creationId xmlns:a16="http://schemas.microsoft.com/office/drawing/2014/main" id="{5ABF4BF1-2E97-9CFF-7E02-6132C9D49444}"/>
                </a:ext>
              </a:extLst>
            </p:cNvPr>
            <p:cNvSpPr/>
            <p:nvPr/>
          </p:nvSpPr>
          <p:spPr>
            <a:xfrm>
              <a:off x="1561935" y="3610471"/>
              <a:ext cx="4291895" cy="4652965"/>
            </a:xfrm>
            <a:custGeom>
              <a:avLst/>
              <a:gdLst/>
              <a:ahLst/>
              <a:cxnLst/>
              <a:rect l="l" t="t" r="r" b="b"/>
              <a:pathLst>
                <a:path w="5857240" h="6350000">
                  <a:moveTo>
                    <a:pt x="2928620" y="0"/>
                  </a:moveTo>
                  <a:lnTo>
                    <a:pt x="2928620" y="0"/>
                  </a:lnTo>
                  <a:cubicBezTo>
                    <a:pt x="4546600" y="0"/>
                    <a:pt x="5857240" y="1310640"/>
                    <a:pt x="5857240" y="2928620"/>
                  </a:cubicBezTo>
                  <a:lnTo>
                    <a:pt x="5857240" y="6350000"/>
                  </a:lnTo>
                  <a:lnTo>
                    <a:pt x="5857240" y="6350000"/>
                  </a:lnTo>
                  <a:lnTo>
                    <a:pt x="0" y="6350000"/>
                  </a:lnTo>
                  <a:lnTo>
                    <a:pt x="0" y="6350000"/>
                  </a:lnTo>
                  <a:lnTo>
                    <a:pt x="0" y="2928620"/>
                  </a:lnTo>
                  <a:cubicBezTo>
                    <a:pt x="0" y="1310640"/>
                    <a:pt x="1310640" y="0"/>
                    <a:pt x="2928620" y="0"/>
                  </a:cubicBezTo>
                  <a:close/>
                </a:path>
              </a:pathLst>
            </a:custGeom>
            <a:solidFill>
              <a:schemeClr val="accent2">
                <a:lumMod val="60000"/>
                <a:lumOff val="40000"/>
              </a:schemeClr>
            </a:solidFill>
            <a:ln w="12700">
              <a:solidFill>
                <a:srgbClr val="000000"/>
              </a:solidFill>
            </a:ln>
          </p:spPr>
        </p:sp>
        <p:sp>
          <p:nvSpPr>
            <p:cNvPr id="17" name="TextBox 9">
              <a:extLst>
                <a:ext uri="{FF2B5EF4-FFF2-40B4-BE49-F238E27FC236}">
                  <a16:creationId xmlns:a16="http://schemas.microsoft.com/office/drawing/2014/main" id="{FB0709E7-C931-332A-5038-D1585E9B7794}"/>
                </a:ext>
              </a:extLst>
            </p:cNvPr>
            <p:cNvSpPr txBox="1"/>
            <p:nvPr/>
          </p:nvSpPr>
          <p:spPr>
            <a:xfrm>
              <a:off x="2275196" y="4620197"/>
              <a:ext cx="2855802" cy="2771239"/>
            </a:xfrm>
            <a:prstGeom prst="rect">
              <a:avLst/>
            </a:prstGeom>
          </p:spPr>
          <p:txBody>
            <a:bodyPr wrap="square" lIns="0" tIns="0" rIns="0" bIns="0" rtlCol="0" anchor="t">
              <a:spAutoFit/>
            </a:bodyPr>
            <a:lstStyle/>
            <a:p>
              <a:pPr algn="ctr" defTabSz="609630">
                <a:lnSpc>
                  <a:spcPct val="150000"/>
                </a:lnSpc>
              </a:pPr>
              <a:r>
                <a:rPr lang="en-US" sz="2800" dirty="0" err="1">
                  <a:solidFill>
                    <a:prstClr val="black"/>
                  </a:solidFill>
                  <a:latin typeface="UTM Avo" panose="02040603050506020204" pitchFamily="18"/>
                  <a:cs typeface="Arial" panose="020B0604020202020204" pitchFamily="34" charset="0"/>
                </a:rPr>
                <a:t>Ôn</a:t>
              </a:r>
              <a:r>
                <a:rPr lang="en-US" sz="2800" dirty="0">
                  <a:solidFill>
                    <a:prstClr val="black"/>
                  </a:solidFill>
                  <a:latin typeface="UTM Avo" panose="02040603050506020204" pitchFamily="18"/>
                  <a:cs typeface="Arial" panose="020B0604020202020204" pitchFamily="34" charset="0"/>
                </a:rPr>
                <a:t> </a:t>
              </a:r>
              <a:r>
                <a:rPr lang="en-US" sz="2800" dirty="0" err="1">
                  <a:solidFill>
                    <a:prstClr val="black"/>
                  </a:solidFill>
                  <a:latin typeface="UTM Avo" panose="02040603050506020204" pitchFamily="18"/>
                  <a:cs typeface="Arial" panose="020B0604020202020204" pitchFamily="34" charset="0"/>
                </a:rPr>
                <a:t>tập</a:t>
              </a:r>
              <a:r>
                <a:rPr lang="en-US" sz="2800" dirty="0">
                  <a:solidFill>
                    <a:prstClr val="black"/>
                  </a:solidFill>
                  <a:latin typeface="UTM Avo" panose="02040603050506020204" pitchFamily="18"/>
                  <a:cs typeface="Arial" panose="020B0604020202020204" pitchFamily="34" charset="0"/>
                </a:rPr>
                <a:t> </a:t>
              </a:r>
            </a:p>
            <a:p>
              <a:pPr algn="ctr" defTabSz="609630">
                <a:lnSpc>
                  <a:spcPct val="150000"/>
                </a:lnSpc>
              </a:pPr>
              <a:r>
                <a:rPr lang="en-US" sz="2800" dirty="0" err="1">
                  <a:solidFill>
                    <a:prstClr val="black"/>
                  </a:solidFill>
                  <a:latin typeface="UTM Avo" panose="02040603050506020204" pitchFamily="18"/>
                  <a:cs typeface="Arial" panose="020B0604020202020204" pitchFamily="34" charset="0"/>
                </a:rPr>
                <a:t>kiến</a:t>
              </a:r>
              <a:r>
                <a:rPr lang="en-US" sz="2800" dirty="0">
                  <a:solidFill>
                    <a:prstClr val="black"/>
                  </a:solidFill>
                  <a:latin typeface="UTM Avo" panose="02040603050506020204" pitchFamily="18"/>
                  <a:cs typeface="Arial" panose="020B0604020202020204" pitchFamily="34" charset="0"/>
                </a:rPr>
                <a:t> </a:t>
              </a:r>
              <a:r>
                <a:rPr lang="en-US" sz="2800" dirty="0" err="1">
                  <a:solidFill>
                    <a:prstClr val="black"/>
                  </a:solidFill>
                  <a:latin typeface="UTM Avo" panose="02040603050506020204" pitchFamily="18"/>
                  <a:cs typeface="Arial" panose="020B0604020202020204" pitchFamily="34" charset="0"/>
                </a:rPr>
                <a:t>thức</a:t>
              </a:r>
              <a:r>
                <a:rPr lang="en-US" sz="2800" dirty="0">
                  <a:solidFill>
                    <a:prstClr val="black"/>
                  </a:solidFill>
                  <a:latin typeface="UTM Avo" panose="02040603050506020204" pitchFamily="18"/>
                  <a:cs typeface="Arial" panose="020B0604020202020204" pitchFamily="34" charset="0"/>
                </a:rPr>
                <a:t> </a:t>
              </a:r>
              <a:r>
                <a:rPr lang="en-US" sz="2800" dirty="0" err="1">
                  <a:solidFill>
                    <a:prstClr val="black"/>
                  </a:solidFill>
                  <a:latin typeface="UTM Avo" panose="02040603050506020204" pitchFamily="18"/>
                  <a:cs typeface="Arial" panose="020B0604020202020204" pitchFamily="34" charset="0"/>
                </a:rPr>
                <a:t>đã</a:t>
              </a:r>
              <a:r>
                <a:rPr lang="en-US" sz="2800" dirty="0">
                  <a:solidFill>
                    <a:prstClr val="black"/>
                  </a:solidFill>
                  <a:latin typeface="UTM Avo" panose="02040603050506020204" pitchFamily="18"/>
                  <a:cs typeface="Arial" panose="020B0604020202020204" pitchFamily="34" charset="0"/>
                </a:rPr>
                <a:t> </a:t>
              </a:r>
              <a:r>
                <a:rPr lang="en-US" sz="2800" dirty="0" err="1">
                  <a:solidFill>
                    <a:prstClr val="black"/>
                  </a:solidFill>
                  <a:latin typeface="UTM Avo" panose="02040603050506020204" pitchFamily="18"/>
                  <a:cs typeface="Arial" panose="020B0604020202020204" pitchFamily="34" charset="0"/>
                </a:rPr>
                <a:t>học</a:t>
              </a:r>
              <a:r>
                <a:rPr lang="en-US" sz="2800" dirty="0">
                  <a:solidFill>
                    <a:prstClr val="black"/>
                  </a:solidFill>
                  <a:latin typeface="UTM Avo" panose="02040603050506020204" pitchFamily="18"/>
                  <a:cs typeface="Arial" panose="020B0604020202020204" pitchFamily="34" charset="0"/>
                </a:rPr>
                <a:t> </a:t>
              </a:r>
            </a:p>
          </p:txBody>
        </p:sp>
      </p:grpSp>
      <p:grpSp>
        <p:nvGrpSpPr>
          <p:cNvPr id="18" name="Group 17">
            <a:extLst>
              <a:ext uri="{FF2B5EF4-FFF2-40B4-BE49-F238E27FC236}">
                <a16:creationId xmlns:a16="http://schemas.microsoft.com/office/drawing/2014/main" id="{75CD27C2-1F02-DD3C-1090-50B83EB8B3C2}"/>
              </a:ext>
            </a:extLst>
          </p:cNvPr>
          <p:cNvGrpSpPr/>
          <p:nvPr/>
        </p:nvGrpSpPr>
        <p:grpSpPr>
          <a:xfrm>
            <a:off x="4314219" y="2402806"/>
            <a:ext cx="2861263" cy="3101977"/>
            <a:chOff x="6470136" y="3604209"/>
            <a:chExt cx="4291895" cy="4652965"/>
          </a:xfrm>
        </p:grpSpPr>
        <p:sp>
          <p:nvSpPr>
            <p:cNvPr id="19" name="Freeform 3">
              <a:extLst>
                <a:ext uri="{FF2B5EF4-FFF2-40B4-BE49-F238E27FC236}">
                  <a16:creationId xmlns:a16="http://schemas.microsoft.com/office/drawing/2014/main" id="{514A931B-6B89-688E-713E-BC5D3B76CDD0}"/>
                </a:ext>
              </a:extLst>
            </p:cNvPr>
            <p:cNvSpPr/>
            <p:nvPr/>
          </p:nvSpPr>
          <p:spPr>
            <a:xfrm>
              <a:off x="6470136" y="3604209"/>
              <a:ext cx="4291895" cy="4652965"/>
            </a:xfrm>
            <a:custGeom>
              <a:avLst/>
              <a:gdLst/>
              <a:ahLst/>
              <a:cxnLst/>
              <a:rect l="l" t="t" r="r" b="b"/>
              <a:pathLst>
                <a:path w="5857240" h="6350000">
                  <a:moveTo>
                    <a:pt x="2928620" y="0"/>
                  </a:moveTo>
                  <a:lnTo>
                    <a:pt x="2928620" y="0"/>
                  </a:lnTo>
                  <a:cubicBezTo>
                    <a:pt x="4546600" y="0"/>
                    <a:pt x="5857240" y="1310640"/>
                    <a:pt x="5857240" y="2928620"/>
                  </a:cubicBezTo>
                  <a:lnTo>
                    <a:pt x="5857240" y="6350000"/>
                  </a:lnTo>
                  <a:lnTo>
                    <a:pt x="5857240" y="6350000"/>
                  </a:lnTo>
                  <a:lnTo>
                    <a:pt x="0" y="6350000"/>
                  </a:lnTo>
                  <a:lnTo>
                    <a:pt x="0" y="6350000"/>
                  </a:lnTo>
                  <a:lnTo>
                    <a:pt x="0" y="2928620"/>
                  </a:lnTo>
                  <a:cubicBezTo>
                    <a:pt x="0" y="1310640"/>
                    <a:pt x="1310640" y="0"/>
                    <a:pt x="2928620" y="0"/>
                  </a:cubicBezTo>
                  <a:close/>
                </a:path>
              </a:pathLst>
            </a:custGeom>
            <a:solidFill>
              <a:schemeClr val="accent2">
                <a:lumMod val="60000"/>
                <a:lumOff val="40000"/>
              </a:schemeClr>
            </a:solidFill>
            <a:ln w="12700">
              <a:solidFill>
                <a:srgbClr val="000000"/>
              </a:solidFill>
            </a:ln>
          </p:spPr>
        </p:sp>
        <p:sp>
          <p:nvSpPr>
            <p:cNvPr id="20" name="TextBox 9">
              <a:extLst>
                <a:ext uri="{FF2B5EF4-FFF2-40B4-BE49-F238E27FC236}">
                  <a16:creationId xmlns:a16="http://schemas.microsoft.com/office/drawing/2014/main" id="{477C9BEB-2D69-A0B3-6EC4-14C592BF4A3A}"/>
                </a:ext>
              </a:extLst>
            </p:cNvPr>
            <p:cNvSpPr txBox="1"/>
            <p:nvPr/>
          </p:nvSpPr>
          <p:spPr>
            <a:xfrm>
              <a:off x="7046217" y="4620196"/>
              <a:ext cx="3313470" cy="2771239"/>
            </a:xfrm>
            <a:prstGeom prst="rect">
              <a:avLst/>
            </a:prstGeom>
          </p:spPr>
          <p:txBody>
            <a:bodyPr wrap="square" lIns="0" tIns="0" rIns="0" bIns="0" rtlCol="0" anchor="t">
              <a:spAutoFit/>
            </a:bodyPr>
            <a:lstStyle/>
            <a:p>
              <a:pPr algn="ctr" defTabSz="609630">
                <a:lnSpc>
                  <a:spcPct val="150000"/>
                </a:lnSpc>
              </a:pPr>
              <a:r>
                <a:rPr lang="en-US" sz="2800" dirty="0" err="1">
                  <a:solidFill>
                    <a:prstClr val="black"/>
                  </a:solidFill>
                  <a:latin typeface="UTM Avo" panose="02040603050506020204" pitchFamily="18"/>
                  <a:cs typeface="Arial" panose="020B0604020202020204" pitchFamily="34" charset="0"/>
                </a:rPr>
                <a:t>Hoàn</a:t>
              </a:r>
              <a:r>
                <a:rPr lang="en-US" sz="2800" dirty="0">
                  <a:solidFill>
                    <a:prstClr val="black"/>
                  </a:solidFill>
                  <a:latin typeface="UTM Avo" panose="02040603050506020204" pitchFamily="18"/>
                  <a:cs typeface="Arial" panose="020B0604020202020204" pitchFamily="34" charset="0"/>
                </a:rPr>
                <a:t> </a:t>
              </a:r>
              <a:r>
                <a:rPr lang="en-US" sz="2800" dirty="0" err="1">
                  <a:solidFill>
                    <a:prstClr val="black"/>
                  </a:solidFill>
                  <a:latin typeface="UTM Avo" panose="02040603050506020204" pitchFamily="18"/>
                  <a:cs typeface="Arial" panose="020B0604020202020204" pitchFamily="34" charset="0"/>
                </a:rPr>
                <a:t>thành</a:t>
              </a:r>
              <a:r>
                <a:rPr lang="en-US" sz="2800" dirty="0">
                  <a:solidFill>
                    <a:prstClr val="black"/>
                  </a:solidFill>
                  <a:latin typeface="UTM Avo" panose="02040603050506020204" pitchFamily="18"/>
                  <a:cs typeface="Arial" panose="020B0604020202020204" pitchFamily="34" charset="0"/>
                </a:rPr>
                <a:t> </a:t>
              </a:r>
            </a:p>
            <a:p>
              <a:pPr algn="ctr" defTabSz="609630">
                <a:lnSpc>
                  <a:spcPct val="150000"/>
                </a:lnSpc>
              </a:pPr>
              <a:r>
                <a:rPr lang="en-US" sz="2800" dirty="0" err="1">
                  <a:solidFill>
                    <a:prstClr val="black"/>
                  </a:solidFill>
                  <a:latin typeface="UTM Avo" panose="02040603050506020204" pitchFamily="18"/>
                  <a:cs typeface="Arial" panose="020B0604020202020204" pitchFamily="34" charset="0"/>
                </a:rPr>
                <a:t>bài</a:t>
              </a:r>
              <a:r>
                <a:rPr lang="en-US" sz="2800" dirty="0">
                  <a:solidFill>
                    <a:prstClr val="black"/>
                  </a:solidFill>
                  <a:latin typeface="UTM Avo" panose="02040603050506020204" pitchFamily="18"/>
                  <a:cs typeface="Arial" panose="020B0604020202020204" pitchFamily="34" charset="0"/>
                </a:rPr>
                <a:t> </a:t>
              </a:r>
              <a:r>
                <a:rPr lang="en-US" sz="2800" dirty="0" err="1">
                  <a:solidFill>
                    <a:prstClr val="black"/>
                  </a:solidFill>
                  <a:latin typeface="UTM Avo" panose="02040603050506020204" pitchFamily="18"/>
                  <a:cs typeface="Arial" panose="020B0604020202020204" pitchFamily="34" charset="0"/>
                </a:rPr>
                <a:t>tập</a:t>
              </a:r>
              <a:r>
                <a:rPr lang="en-US" sz="2800" dirty="0">
                  <a:solidFill>
                    <a:prstClr val="black"/>
                  </a:solidFill>
                  <a:latin typeface="UTM Avo" panose="02040603050506020204" pitchFamily="18"/>
                  <a:cs typeface="Arial" panose="020B0604020202020204" pitchFamily="34" charset="0"/>
                </a:rPr>
                <a:t> </a:t>
              </a:r>
              <a:r>
                <a:rPr lang="en-US" sz="2800" dirty="0" err="1">
                  <a:solidFill>
                    <a:prstClr val="black"/>
                  </a:solidFill>
                  <a:latin typeface="UTM Avo" panose="02040603050506020204" pitchFamily="18"/>
                  <a:cs typeface="Arial" panose="020B0604020202020204" pitchFamily="34" charset="0"/>
                </a:rPr>
                <a:t>trong</a:t>
              </a:r>
              <a:r>
                <a:rPr lang="en-US" sz="2800">
                  <a:solidFill>
                    <a:prstClr val="black"/>
                  </a:solidFill>
                  <a:latin typeface="UTM Avo" panose="02040603050506020204" pitchFamily="18"/>
                  <a:cs typeface="Arial" panose="020B0604020202020204" pitchFamily="34" charset="0"/>
                </a:rPr>
                <a:t> VBT</a:t>
              </a:r>
              <a:endParaRPr lang="en-US" sz="2800" dirty="0">
                <a:solidFill>
                  <a:prstClr val="black"/>
                </a:solidFill>
                <a:latin typeface="UTM Avo" panose="02040603050506020204" pitchFamily="18"/>
                <a:cs typeface="Arial" panose="020B0604020202020204" pitchFamily="34" charset="0"/>
              </a:endParaRPr>
            </a:p>
          </p:txBody>
        </p:sp>
      </p:grpSp>
      <p:grpSp>
        <p:nvGrpSpPr>
          <p:cNvPr id="21" name="Group 20">
            <a:extLst>
              <a:ext uri="{FF2B5EF4-FFF2-40B4-BE49-F238E27FC236}">
                <a16:creationId xmlns:a16="http://schemas.microsoft.com/office/drawing/2014/main" id="{082E17EC-6E22-533A-0539-CF1219B676D7}"/>
              </a:ext>
            </a:extLst>
          </p:cNvPr>
          <p:cNvGrpSpPr/>
          <p:nvPr/>
        </p:nvGrpSpPr>
        <p:grpSpPr>
          <a:xfrm>
            <a:off x="7609615" y="2402807"/>
            <a:ext cx="3589055" cy="3101977"/>
            <a:chOff x="11413231" y="3604210"/>
            <a:chExt cx="5383582" cy="4652965"/>
          </a:xfrm>
        </p:grpSpPr>
        <p:sp>
          <p:nvSpPr>
            <p:cNvPr id="22" name="Freeform 7">
              <a:extLst>
                <a:ext uri="{FF2B5EF4-FFF2-40B4-BE49-F238E27FC236}">
                  <a16:creationId xmlns:a16="http://schemas.microsoft.com/office/drawing/2014/main" id="{D1E75F33-1BF5-51DF-EECA-97F00B577E73}"/>
                </a:ext>
              </a:extLst>
            </p:cNvPr>
            <p:cNvSpPr/>
            <p:nvPr/>
          </p:nvSpPr>
          <p:spPr>
            <a:xfrm>
              <a:off x="11413231" y="3604210"/>
              <a:ext cx="5383582" cy="4652965"/>
            </a:xfrm>
            <a:custGeom>
              <a:avLst/>
              <a:gdLst/>
              <a:ahLst/>
              <a:cxnLst/>
              <a:rect l="l" t="t" r="r" b="b"/>
              <a:pathLst>
                <a:path w="5857240" h="6350000">
                  <a:moveTo>
                    <a:pt x="2928620" y="0"/>
                  </a:moveTo>
                  <a:lnTo>
                    <a:pt x="2928620" y="0"/>
                  </a:lnTo>
                  <a:cubicBezTo>
                    <a:pt x="4546600" y="0"/>
                    <a:pt x="5857240" y="1310640"/>
                    <a:pt x="5857240" y="2928620"/>
                  </a:cubicBezTo>
                  <a:lnTo>
                    <a:pt x="5857240" y="6350000"/>
                  </a:lnTo>
                  <a:lnTo>
                    <a:pt x="5857240" y="6350000"/>
                  </a:lnTo>
                  <a:lnTo>
                    <a:pt x="0" y="6350000"/>
                  </a:lnTo>
                  <a:lnTo>
                    <a:pt x="0" y="6350000"/>
                  </a:lnTo>
                  <a:lnTo>
                    <a:pt x="0" y="2928620"/>
                  </a:lnTo>
                  <a:cubicBezTo>
                    <a:pt x="0" y="1310640"/>
                    <a:pt x="1310640" y="0"/>
                    <a:pt x="2928620" y="0"/>
                  </a:cubicBezTo>
                  <a:close/>
                </a:path>
              </a:pathLst>
            </a:custGeom>
            <a:solidFill>
              <a:schemeClr val="accent2">
                <a:lumMod val="60000"/>
                <a:lumOff val="40000"/>
              </a:schemeClr>
            </a:solidFill>
            <a:ln w="12700">
              <a:solidFill>
                <a:srgbClr val="000000"/>
              </a:solidFill>
            </a:ln>
          </p:spPr>
        </p:sp>
        <p:sp>
          <p:nvSpPr>
            <p:cNvPr id="23" name="TextBox 9">
              <a:extLst>
                <a:ext uri="{FF2B5EF4-FFF2-40B4-BE49-F238E27FC236}">
                  <a16:creationId xmlns:a16="http://schemas.microsoft.com/office/drawing/2014/main" id="{115BEF18-FB84-F4B3-3C6C-C9260AB1D192}"/>
                </a:ext>
              </a:extLst>
            </p:cNvPr>
            <p:cNvSpPr txBox="1"/>
            <p:nvPr/>
          </p:nvSpPr>
          <p:spPr>
            <a:xfrm>
              <a:off x="11723450" y="4603075"/>
              <a:ext cx="4747099" cy="2788360"/>
            </a:xfrm>
            <a:prstGeom prst="rect">
              <a:avLst/>
            </a:prstGeom>
          </p:spPr>
          <p:txBody>
            <a:bodyPr wrap="square" lIns="0" tIns="0" rIns="0" bIns="0" rtlCol="0" anchor="t">
              <a:spAutoFit/>
            </a:bodyPr>
            <a:lstStyle/>
            <a:p>
              <a:pPr algn="ctr" defTabSz="609630">
                <a:lnSpc>
                  <a:spcPct val="150000"/>
                </a:lnSpc>
              </a:pPr>
              <a:r>
                <a:rPr lang="en-US" sz="2800" dirty="0" err="1">
                  <a:solidFill>
                    <a:prstClr val="black"/>
                  </a:solidFill>
                  <a:latin typeface="UTM Avo" panose="02040603050506020204" pitchFamily="18"/>
                  <a:cs typeface="Arial" panose="020B0604020202020204" pitchFamily="34" charset="0"/>
                </a:rPr>
                <a:t>Đọc</a:t>
              </a:r>
              <a:r>
                <a:rPr lang="en-US" sz="2800" dirty="0">
                  <a:solidFill>
                    <a:prstClr val="black"/>
                  </a:solidFill>
                  <a:latin typeface="UTM Avo" panose="02040603050506020204" pitchFamily="18"/>
                  <a:cs typeface="Arial" panose="020B0604020202020204" pitchFamily="34" charset="0"/>
                </a:rPr>
                <a:t> </a:t>
              </a:r>
              <a:r>
                <a:rPr lang="en-US" sz="2800" dirty="0" err="1">
                  <a:solidFill>
                    <a:prstClr val="black"/>
                  </a:solidFill>
                  <a:latin typeface="UTM Avo" panose="02040603050506020204" pitchFamily="18"/>
                  <a:cs typeface="Arial" panose="020B0604020202020204" pitchFamily="34" charset="0"/>
                </a:rPr>
                <a:t>và</a:t>
              </a:r>
              <a:r>
                <a:rPr lang="en-US" sz="2800" dirty="0">
                  <a:solidFill>
                    <a:prstClr val="black"/>
                  </a:solidFill>
                  <a:latin typeface="UTM Avo" panose="02040603050506020204" pitchFamily="18"/>
                  <a:cs typeface="Arial" panose="020B0604020202020204" pitchFamily="34" charset="0"/>
                </a:rPr>
                <a:t> </a:t>
              </a:r>
              <a:r>
                <a:rPr lang="en-US" sz="2800" dirty="0" err="1">
                  <a:solidFill>
                    <a:prstClr val="black"/>
                  </a:solidFill>
                  <a:latin typeface="UTM Avo" panose="02040603050506020204" pitchFamily="18"/>
                  <a:cs typeface="Arial" panose="020B0604020202020204" pitchFamily="34" charset="0"/>
                </a:rPr>
                <a:t>chuẩn</a:t>
              </a:r>
              <a:r>
                <a:rPr lang="en-US" sz="2800" dirty="0">
                  <a:solidFill>
                    <a:prstClr val="black"/>
                  </a:solidFill>
                  <a:latin typeface="UTM Avo" panose="02040603050506020204" pitchFamily="18"/>
                  <a:cs typeface="Arial" panose="020B0604020202020204" pitchFamily="34" charset="0"/>
                </a:rPr>
                <a:t> </a:t>
              </a:r>
            </a:p>
            <a:p>
              <a:pPr algn="ctr" defTabSz="609630">
                <a:lnSpc>
                  <a:spcPct val="150000"/>
                </a:lnSpc>
              </a:pPr>
              <a:r>
                <a:rPr lang="en-US" sz="2800" dirty="0" err="1">
                  <a:solidFill>
                    <a:prstClr val="black"/>
                  </a:solidFill>
                  <a:latin typeface="UTM Avo" panose="02040603050506020204" pitchFamily="18"/>
                  <a:cs typeface="Arial" panose="020B0604020202020204" pitchFamily="34" charset="0"/>
                </a:rPr>
                <a:t>bị</a:t>
              </a:r>
              <a:r>
                <a:rPr lang="en-US" sz="2800" dirty="0">
                  <a:solidFill>
                    <a:prstClr val="black"/>
                  </a:solidFill>
                  <a:latin typeface="UTM Avo" panose="02040603050506020204" pitchFamily="18"/>
                  <a:cs typeface="Arial" panose="020B0604020202020204" pitchFamily="34" charset="0"/>
                </a:rPr>
                <a:t> </a:t>
              </a:r>
              <a:r>
                <a:rPr lang="en-US" sz="2800" dirty="0" err="1">
                  <a:solidFill>
                    <a:prstClr val="black"/>
                  </a:solidFill>
                  <a:latin typeface="UTM Avo" panose="02040603050506020204" pitchFamily="18"/>
                  <a:cs typeface="Arial" panose="020B0604020202020204" pitchFamily="34" charset="0"/>
                </a:rPr>
                <a:t>trước</a:t>
              </a:r>
              <a:r>
                <a:rPr lang="en-US" sz="2800" dirty="0">
                  <a:solidFill>
                    <a:prstClr val="black"/>
                  </a:solidFill>
                  <a:latin typeface="UTM Avo" panose="02040603050506020204" pitchFamily="18"/>
                  <a:cs typeface="Arial" panose="020B0604020202020204" pitchFamily="34" charset="0"/>
                </a:rPr>
                <a:t> </a:t>
              </a:r>
              <a:r>
                <a:rPr lang="en-US" sz="2800" b="1" dirty="0" err="1">
                  <a:solidFill>
                    <a:prstClr val="black"/>
                  </a:solidFill>
                  <a:latin typeface="UTM Avo" panose="02040603050506020204" pitchFamily="18"/>
                  <a:cs typeface="Arial" panose="020B0604020202020204" pitchFamily="34" charset="0"/>
                </a:rPr>
                <a:t>Bài</a:t>
              </a:r>
              <a:r>
                <a:rPr lang="en-US" sz="2800" b="1" dirty="0">
                  <a:solidFill>
                    <a:prstClr val="black"/>
                  </a:solidFill>
                  <a:latin typeface="UTM Avo" panose="02040603050506020204" pitchFamily="18"/>
                  <a:cs typeface="Arial" panose="020B0604020202020204" pitchFamily="34" charset="0"/>
                </a:rPr>
                <a:t> 75: </a:t>
              </a:r>
              <a:r>
                <a:rPr lang="en-US" sz="2800" b="1" dirty="0" err="1">
                  <a:solidFill>
                    <a:prstClr val="black"/>
                  </a:solidFill>
                  <a:latin typeface="UTM Avo" panose="02040603050506020204" pitchFamily="18"/>
                  <a:cs typeface="Arial" panose="020B0604020202020204" pitchFamily="34" charset="0"/>
                </a:rPr>
                <a:t>Luyện</a:t>
              </a:r>
              <a:r>
                <a:rPr lang="en-US" sz="2800" b="1" dirty="0">
                  <a:solidFill>
                    <a:prstClr val="black"/>
                  </a:solidFill>
                  <a:latin typeface="UTM Avo" panose="02040603050506020204" pitchFamily="18"/>
                  <a:cs typeface="Arial" panose="020B0604020202020204" pitchFamily="34" charset="0"/>
                </a:rPr>
                <a:t> </a:t>
              </a:r>
              <a:r>
                <a:rPr lang="en-US" sz="2800" b="1" dirty="0" err="1">
                  <a:solidFill>
                    <a:prstClr val="black"/>
                  </a:solidFill>
                  <a:latin typeface="UTM Avo" panose="02040603050506020204" pitchFamily="18"/>
                  <a:cs typeface="Arial" panose="020B0604020202020204" pitchFamily="34" charset="0"/>
                </a:rPr>
                <a:t>tập</a:t>
              </a:r>
              <a:r>
                <a:rPr lang="en-US" sz="2800" b="1" dirty="0">
                  <a:solidFill>
                    <a:prstClr val="black"/>
                  </a:solidFill>
                  <a:latin typeface="UTM Avo" panose="02040603050506020204" pitchFamily="18"/>
                  <a:cs typeface="Arial" panose="020B0604020202020204" pitchFamily="34" charset="0"/>
                </a:rPr>
                <a:t> – </a:t>
              </a:r>
              <a:r>
                <a:rPr lang="en-US" sz="2800" b="1" dirty="0" err="1">
                  <a:solidFill>
                    <a:prstClr val="black"/>
                  </a:solidFill>
                  <a:latin typeface="UTM Avo" panose="02040603050506020204" pitchFamily="18"/>
                  <a:cs typeface="Arial" panose="020B0604020202020204" pitchFamily="34" charset="0"/>
                </a:rPr>
                <a:t>Tiết</a:t>
              </a:r>
              <a:r>
                <a:rPr lang="en-US" sz="2800" b="1" dirty="0">
                  <a:solidFill>
                    <a:prstClr val="black"/>
                  </a:solidFill>
                  <a:latin typeface="UTM Avo" panose="02040603050506020204" pitchFamily="18"/>
                  <a:cs typeface="Arial" panose="020B0604020202020204" pitchFamily="34" charset="0"/>
                </a:rPr>
                <a:t> 2</a:t>
              </a:r>
              <a:endParaRPr lang="en-US" sz="2800" dirty="0">
                <a:solidFill>
                  <a:prstClr val="black"/>
                </a:solidFill>
                <a:latin typeface="UTM Avo" panose="02040603050506020204" pitchFamily="18"/>
                <a:cs typeface="Arial" panose="020B0604020202020204" pitchFamily="34" charset="0"/>
              </a:endParaRPr>
            </a:p>
          </p:txBody>
        </p:sp>
      </p:grpSp>
      <p:sp>
        <p:nvSpPr>
          <p:cNvPr id="24" name="Freeform 8">
            <a:extLst>
              <a:ext uri="{FF2B5EF4-FFF2-40B4-BE49-F238E27FC236}">
                <a16:creationId xmlns:a16="http://schemas.microsoft.com/office/drawing/2014/main" id="{87CFE252-F361-69C8-BFD1-E9C151DFACD2}"/>
              </a:ext>
            </a:extLst>
          </p:cNvPr>
          <p:cNvSpPr/>
          <p:nvPr/>
        </p:nvSpPr>
        <p:spPr>
          <a:xfrm>
            <a:off x="4168498" y="4927624"/>
            <a:ext cx="1059550" cy="976551"/>
          </a:xfrm>
          <a:custGeom>
            <a:avLst/>
            <a:gdLst/>
            <a:ahLst/>
            <a:cxnLst/>
            <a:rect l="l" t="t" r="r" b="b"/>
            <a:pathLst>
              <a:path w="1589325" h="1464827">
                <a:moveTo>
                  <a:pt x="0" y="0"/>
                </a:moveTo>
                <a:lnTo>
                  <a:pt x="1589324" y="0"/>
                </a:lnTo>
                <a:lnTo>
                  <a:pt x="1589324" y="1464828"/>
                </a:lnTo>
                <a:lnTo>
                  <a:pt x="0" y="1464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5" name="Freeform 12">
            <a:extLst>
              <a:ext uri="{FF2B5EF4-FFF2-40B4-BE49-F238E27FC236}">
                <a16:creationId xmlns:a16="http://schemas.microsoft.com/office/drawing/2014/main" id="{A7F9A6F4-BF3F-2282-A7B5-9F75D8F1F00F}"/>
              </a:ext>
            </a:extLst>
          </p:cNvPr>
          <p:cNvSpPr/>
          <p:nvPr/>
        </p:nvSpPr>
        <p:spPr>
          <a:xfrm flipH="1">
            <a:off x="31643" y="4106678"/>
            <a:ext cx="2008122" cy="2743200"/>
          </a:xfrm>
          <a:custGeom>
            <a:avLst/>
            <a:gdLst/>
            <a:ahLst/>
            <a:cxnLst/>
            <a:rect l="l" t="t" r="r" b="b"/>
            <a:pathLst>
              <a:path w="2854643" h="4114800">
                <a:moveTo>
                  <a:pt x="0" y="0"/>
                </a:moveTo>
                <a:lnTo>
                  <a:pt x="2854642" y="0"/>
                </a:lnTo>
                <a:lnTo>
                  <a:pt x="285464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6" name="Freeform 9">
            <a:extLst>
              <a:ext uri="{FF2B5EF4-FFF2-40B4-BE49-F238E27FC236}">
                <a16:creationId xmlns:a16="http://schemas.microsoft.com/office/drawing/2014/main" id="{25BB3187-BEDE-B463-5804-3033810BDB36}"/>
              </a:ext>
            </a:extLst>
          </p:cNvPr>
          <p:cNvSpPr/>
          <p:nvPr/>
        </p:nvSpPr>
        <p:spPr>
          <a:xfrm>
            <a:off x="683006" y="2085999"/>
            <a:ext cx="1190686" cy="834968"/>
          </a:xfrm>
          <a:custGeom>
            <a:avLst/>
            <a:gdLst/>
            <a:ahLst/>
            <a:cxnLst/>
            <a:rect l="l" t="t" r="r" b="b"/>
            <a:pathLst>
              <a:path w="1349669" h="946455">
                <a:moveTo>
                  <a:pt x="0" y="0"/>
                </a:moveTo>
                <a:lnTo>
                  <a:pt x="1349669" y="0"/>
                </a:lnTo>
                <a:lnTo>
                  <a:pt x="1349669" y="946456"/>
                </a:lnTo>
                <a:lnTo>
                  <a:pt x="0" y="9464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7" name="Freeform 10">
            <a:extLst>
              <a:ext uri="{FF2B5EF4-FFF2-40B4-BE49-F238E27FC236}">
                <a16:creationId xmlns:a16="http://schemas.microsoft.com/office/drawing/2014/main" id="{5775ED82-A0B6-5065-4407-0ACC76AFC111}"/>
              </a:ext>
            </a:extLst>
          </p:cNvPr>
          <p:cNvSpPr/>
          <p:nvPr/>
        </p:nvSpPr>
        <p:spPr>
          <a:xfrm>
            <a:off x="9398795" y="1787085"/>
            <a:ext cx="942239" cy="994448"/>
          </a:xfrm>
          <a:custGeom>
            <a:avLst/>
            <a:gdLst/>
            <a:ahLst/>
            <a:cxnLst/>
            <a:rect l="l" t="t" r="r" b="b"/>
            <a:pathLst>
              <a:path w="1413359" h="1491672">
                <a:moveTo>
                  <a:pt x="0" y="0"/>
                </a:moveTo>
                <a:lnTo>
                  <a:pt x="1413359" y="0"/>
                </a:lnTo>
                <a:lnTo>
                  <a:pt x="1413359" y="1491672"/>
                </a:lnTo>
                <a:lnTo>
                  <a:pt x="0" y="14916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VN" sz="700" b="0" i="0" u="none" strike="noStrike" kern="0" cap="none" spc="0" normalizeH="0" baseline="0" noProof="0" dirty="0">
              <a:ln>
                <a:noFill/>
              </a:ln>
              <a:solidFill>
                <a:prstClr val="black"/>
              </a:solidFill>
              <a:effectLst/>
              <a:uLnTx/>
              <a:uFillTx/>
              <a:latin typeface="UTM Avo" panose="02040603050506020204" pitchFamily="18"/>
            </a:endParaRPr>
          </a:p>
        </p:txBody>
      </p:sp>
    </p:spTree>
    <p:extLst>
      <p:ext uri="{BB962C8B-B14F-4D97-AF65-F5344CB8AC3E}">
        <p14:creationId xmlns:p14="http://schemas.microsoft.com/office/powerpoint/2010/main" val="47784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85;p1">
            <a:extLst>
              <a:ext uri="{FF2B5EF4-FFF2-40B4-BE49-F238E27FC236}">
                <a16:creationId xmlns:a16="http://schemas.microsoft.com/office/drawing/2014/main" id="{6239DC95-0E39-51A2-CC25-4A5F05007ABF}"/>
              </a:ext>
            </a:extLst>
          </p:cNvPr>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UTM Avo" panose="02040603050506020204" pitchFamily="18" charset="0"/>
              <a:ea typeface="Calibri"/>
              <a:cs typeface="Calibri"/>
              <a:sym typeface="Calibri"/>
            </a:endParaRPr>
          </a:p>
        </p:txBody>
      </p:sp>
      <p:sp>
        <p:nvSpPr>
          <p:cNvPr id="5" name="Google Shape;86;p1">
            <a:extLst>
              <a:ext uri="{FF2B5EF4-FFF2-40B4-BE49-F238E27FC236}">
                <a16:creationId xmlns:a16="http://schemas.microsoft.com/office/drawing/2014/main" id="{312F9DBA-AF38-3E6F-0832-79D403067210}"/>
              </a:ext>
            </a:extLst>
          </p:cNvPr>
          <p:cNvSpPr txBox="1"/>
          <p:nvPr/>
        </p:nvSpPr>
        <p:spPr>
          <a:xfrm>
            <a:off x="454403" y="574846"/>
            <a:ext cx="11367083" cy="147728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Để kết nối cộng đồng giáo viên và nhận thêm nhiều tài liệu giảng dạy, </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mời quý thầy cô tham gia Group Facebook</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theo đường link:  </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p:txBody>
      </p:sp>
      <p:sp>
        <p:nvSpPr>
          <p:cNvPr id="6" name="Google Shape;87;p1">
            <a:extLst>
              <a:ext uri="{FF2B5EF4-FFF2-40B4-BE49-F238E27FC236}">
                <a16:creationId xmlns:a16="http://schemas.microsoft.com/office/drawing/2014/main" id="{2D63CBA8-A188-A5C4-8660-C1A7E085DC9F}"/>
              </a:ext>
            </a:extLst>
          </p:cNvPr>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UTM Avo" panose="02040603050506020204" pitchFamily="18" charset="0"/>
              <a:ea typeface="Calibri"/>
              <a:cs typeface="Calibri"/>
              <a:sym typeface="Calibri"/>
            </a:endParaRPr>
          </a:p>
        </p:txBody>
      </p:sp>
      <p:sp>
        <p:nvSpPr>
          <p:cNvPr id="7" name="Google Shape;88;p1">
            <a:hlinkClick r:id="rId3"/>
            <a:extLst>
              <a:ext uri="{FF2B5EF4-FFF2-40B4-BE49-F238E27FC236}">
                <a16:creationId xmlns:a16="http://schemas.microsoft.com/office/drawing/2014/main" id="{E57769F8-F552-C8DA-8E8A-DDC3EC6203E2}"/>
              </a:ext>
            </a:extLst>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Hoc10 –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Đồng</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hành</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cùng</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giáo</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viên</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tiểu</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học</a:t>
            </a:r>
            <a:endParaRPr kumimoji="0" sz="1800" b="0" i="0" u="none" strike="noStrike" kern="1200" cap="none" spc="0" normalizeH="0" baseline="0" noProof="0" dirty="0">
              <a:ln>
                <a:noFill/>
              </a:ln>
              <a:solidFill>
                <a:prstClr val="black"/>
              </a:solidFill>
              <a:effectLst/>
              <a:uLnTx/>
              <a:uFillTx/>
              <a:latin typeface="UTM Avo" panose="02040603050506020204" pitchFamily="18" charset="0"/>
            </a:endParaRPr>
          </a:p>
        </p:txBody>
      </p:sp>
      <p:sp>
        <p:nvSpPr>
          <p:cNvPr id="8" name="Google Shape;89;p1">
            <a:extLst>
              <a:ext uri="{FF2B5EF4-FFF2-40B4-BE49-F238E27FC236}">
                <a16:creationId xmlns:a16="http://schemas.microsoft.com/office/drawing/2014/main" id="{7EF84C48-1423-0E07-165D-E3FA4EEE6634}"/>
              </a:ext>
            </a:extLst>
          </p:cNvPr>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Hoặc truy cập qua QR code</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p:txBody>
      </p:sp>
      <p:pic>
        <p:nvPicPr>
          <p:cNvPr id="9" name="Google Shape;90;p1" descr="Ngón Trỏ, ngón tay, Máy tính Biểu tượng Tay - tay png tải về - Miễn phí  trong suốt Tay png Tải về.">
            <a:extLst>
              <a:ext uri="{FF2B5EF4-FFF2-40B4-BE49-F238E27FC236}">
                <a16:creationId xmlns:a16="http://schemas.microsoft.com/office/drawing/2014/main" id="{48BDCDB7-7169-BE3D-D202-AFAF2BB1AA97}"/>
              </a:ext>
            </a:extLst>
          </p:cNvPr>
          <p:cNvPicPr preferRelativeResize="0"/>
          <p:nvPr/>
        </p:nvPicPr>
        <p:blipFill rotWithShape="1">
          <a:blip r:embed="rId4">
            <a:alphaModFix/>
          </a:blip>
          <a:srcRect/>
          <a:stretch/>
        </p:blipFill>
        <p:spPr>
          <a:xfrm rot="-5400000">
            <a:off x="5679086" y="2851979"/>
            <a:ext cx="1053311" cy="749021"/>
          </a:xfrm>
          <a:prstGeom prst="rect">
            <a:avLst/>
          </a:prstGeom>
          <a:noFill/>
          <a:ln>
            <a:noFill/>
          </a:ln>
        </p:spPr>
      </p:pic>
      <p:pic>
        <p:nvPicPr>
          <p:cNvPr id="10" name="Google Shape;91;p1">
            <a:extLst>
              <a:ext uri="{FF2B5EF4-FFF2-40B4-BE49-F238E27FC236}">
                <a16:creationId xmlns:a16="http://schemas.microsoft.com/office/drawing/2014/main" id="{90111135-4929-E613-5CA2-ABDE28095342}"/>
              </a:ext>
            </a:extLst>
          </p:cNvPr>
          <p:cNvPicPr preferRelativeResize="0"/>
          <p:nvPr/>
        </p:nvPicPr>
        <p:blipFill rotWithShape="1">
          <a:blip r:embed="rId5">
            <a:alphaModFix/>
          </a:blip>
          <a:srcRect/>
          <a:stretch/>
        </p:blipFill>
        <p:spPr>
          <a:xfrm>
            <a:off x="4905420" y="3722149"/>
            <a:ext cx="2684532" cy="2684532"/>
          </a:xfrm>
          <a:prstGeom prst="roundRect">
            <a:avLst>
              <a:gd name="adj" fmla="val 12957"/>
            </a:avLst>
          </a:prstGeom>
          <a:noFill/>
          <a:ln>
            <a:noFill/>
          </a:ln>
        </p:spPr>
      </p:pic>
    </p:spTree>
    <p:extLst>
      <p:ext uri="{BB962C8B-B14F-4D97-AF65-F5344CB8AC3E}">
        <p14:creationId xmlns:p14="http://schemas.microsoft.com/office/powerpoint/2010/main" val="2175985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BBE123-7EB7-F8EF-FE93-08EE980BC898}"/>
              </a:ext>
            </a:extLst>
          </p:cNvPr>
          <p:cNvGrpSpPr/>
          <p:nvPr/>
        </p:nvGrpSpPr>
        <p:grpSpPr>
          <a:xfrm>
            <a:off x="4727728" y="3010718"/>
            <a:ext cx="2736543" cy="1674349"/>
            <a:chOff x="309542" y="967667"/>
            <a:chExt cx="2878585" cy="1674349"/>
          </a:xfrm>
        </p:grpSpPr>
        <p:pic>
          <p:nvPicPr>
            <p:cNvPr id="5" name="Picture 4">
              <a:hlinkClick r:id="rId3"/>
              <a:extLst>
                <a:ext uri="{FF2B5EF4-FFF2-40B4-BE49-F238E27FC236}">
                  <a16:creationId xmlns:a16="http://schemas.microsoft.com/office/drawing/2014/main" id="{DA91DD1F-EB0A-557A-8651-452737B26B1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6" name="TextBox 5">
              <a:extLst>
                <a:ext uri="{FF2B5EF4-FFF2-40B4-BE49-F238E27FC236}">
                  <a16:creationId xmlns:a16="http://schemas.microsoft.com/office/drawing/2014/main" id="{3766EB6B-D8B5-EFF5-94FA-80BE38D6C2C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84277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D8F53"/>
        </a:solidFill>
        <a:effectLst/>
      </p:bgPr>
    </p:bg>
    <p:spTree>
      <p:nvGrpSpPr>
        <p:cNvPr id="1" name=""/>
        <p:cNvGrpSpPr/>
        <p:nvPr/>
      </p:nvGrpSpPr>
      <p:grpSpPr>
        <a:xfrm>
          <a:off x="0" y="0"/>
          <a:ext cx="0" cy="0"/>
          <a:chOff x="0" y="0"/>
          <a:chExt cx="0" cy="0"/>
        </a:xfrm>
      </p:grpSpPr>
      <p:sp>
        <p:nvSpPr>
          <p:cNvPr id="24" name="AutoShape 3">
            <a:extLst>
              <a:ext uri="{FF2B5EF4-FFF2-40B4-BE49-F238E27FC236}">
                <a16:creationId xmlns:a16="http://schemas.microsoft.com/office/drawing/2014/main" id="{C690D923-0E23-58D0-4823-0D7FE4732198}"/>
              </a:ext>
            </a:extLst>
          </p:cNvPr>
          <p:cNvSpPr/>
          <p:nvPr/>
        </p:nvSpPr>
        <p:spPr>
          <a:xfrm>
            <a:off x="370564" y="1794112"/>
            <a:ext cx="11450873" cy="4489203"/>
          </a:xfrm>
          <a:prstGeom prst="rect">
            <a:avLst/>
          </a:prstGeom>
          <a:solidFill>
            <a:srgbClr val="F4F1E8"/>
          </a:solidFill>
        </p:spPr>
      </p:sp>
      <p:pic>
        <p:nvPicPr>
          <p:cNvPr id="25" name="Picture 4">
            <a:extLst>
              <a:ext uri="{FF2B5EF4-FFF2-40B4-BE49-F238E27FC236}">
                <a16:creationId xmlns:a16="http://schemas.microsoft.com/office/drawing/2014/main" id="{ADC905BA-A7FD-FC2A-F948-DC50BF2E19FF}"/>
              </a:ext>
            </a:extLst>
          </p:cNvPr>
          <p:cNvPicPr>
            <a:picLocks noChangeAspect="1"/>
          </p:cNvPicPr>
          <p:nvPr/>
        </p:nvPicPr>
        <p:blipFill>
          <a:blip r:embed="rId3"/>
          <a:srcRect/>
          <a:stretch>
            <a:fillRect/>
          </a:stretch>
        </p:blipFill>
        <p:spPr>
          <a:xfrm>
            <a:off x="370564" y="574685"/>
            <a:ext cx="3077585" cy="2311400"/>
          </a:xfrm>
          <a:prstGeom prst="rect">
            <a:avLst/>
          </a:prstGeom>
        </p:spPr>
      </p:pic>
      <p:sp>
        <p:nvSpPr>
          <p:cNvPr id="26" name="TextBox 4">
            <a:extLst>
              <a:ext uri="{FF2B5EF4-FFF2-40B4-BE49-F238E27FC236}">
                <a16:creationId xmlns:a16="http://schemas.microsoft.com/office/drawing/2014/main" id="{AC1D66C3-0503-D3DA-ED3F-0BF3741CB0AD}"/>
              </a:ext>
            </a:extLst>
          </p:cNvPr>
          <p:cNvSpPr txBox="1"/>
          <p:nvPr/>
        </p:nvSpPr>
        <p:spPr>
          <a:xfrm>
            <a:off x="4521200" y="613011"/>
            <a:ext cx="3898782" cy="803425"/>
          </a:xfrm>
          <a:prstGeom prst="rect">
            <a:avLst/>
          </a:prstGeom>
        </p:spPr>
        <p:txBody>
          <a:bodyPr wrap="square" lIns="0" tIns="0" rIns="0" bIns="0" rtlCol="0" anchor="t">
            <a:spAutoFit/>
          </a:bodyPr>
          <a:lstStyle/>
          <a:p>
            <a:pPr algn="ctr" defTabSz="609630">
              <a:lnSpc>
                <a:spcPct val="150000"/>
              </a:lnSpc>
            </a:pPr>
            <a:r>
              <a:rPr lang="en-US" sz="4000" b="1" dirty="0">
                <a:solidFill>
                  <a:srgbClr val="000000"/>
                </a:solidFill>
                <a:latin typeface="UTM Avo" panose="02040603050506020204" pitchFamily="18"/>
                <a:cs typeface="Arial" panose="020B0604020202020204" pitchFamily="34" charset="0"/>
              </a:rPr>
              <a:t>KHỞI ĐỘNG</a:t>
            </a:r>
          </a:p>
        </p:txBody>
      </p:sp>
      <p:sp>
        <p:nvSpPr>
          <p:cNvPr id="27" name="TextBox 4">
            <a:extLst>
              <a:ext uri="{FF2B5EF4-FFF2-40B4-BE49-F238E27FC236}">
                <a16:creationId xmlns:a16="http://schemas.microsoft.com/office/drawing/2014/main" id="{77E7820F-2FDB-EB0E-E7A0-A8A43448B679}"/>
              </a:ext>
            </a:extLst>
          </p:cNvPr>
          <p:cNvSpPr txBox="1"/>
          <p:nvPr/>
        </p:nvSpPr>
        <p:spPr>
          <a:xfrm>
            <a:off x="2336800" y="1934522"/>
            <a:ext cx="7518400" cy="1208729"/>
          </a:xfrm>
          <a:prstGeom prst="rect">
            <a:avLst/>
          </a:prstGeom>
        </p:spPr>
        <p:txBody>
          <a:bodyPr wrap="square" lIns="0" tIns="0" rIns="0" bIns="0" rtlCol="0" anchor="t">
            <a:spAutoFit/>
          </a:bodyPr>
          <a:lstStyle/>
          <a:p>
            <a:pPr algn="ctr" defTabSz="609630">
              <a:lnSpc>
                <a:spcPct val="150000"/>
              </a:lnSpc>
            </a:pPr>
            <a:r>
              <a:rPr lang="en-US" sz="2800" b="1" dirty="0">
                <a:solidFill>
                  <a:srgbClr val="1F497D"/>
                </a:solidFill>
                <a:latin typeface="UTM Avo" panose="02040603050506020204" pitchFamily="18"/>
                <a:cs typeface="Arial" panose="020B0604020202020204" pitchFamily="34" charset="0"/>
              </a:rPr>
              <a:t>TRÒ CHƠI</a:t>
            </a:r>
          </a:p>
          <a:p>
            <a:pPr algn="ctr" defTabSz="609630">
              <a:lnSpc>
                <a:spcPct val="150000"/>
              </a:lnSpc>
            </a:pPr>
            <a:r>
              <a:rPr lang="en-US" sz="2800" b="1" dirty="0">
                <a:solidFill>
                  <a:srgbClr val="1F497D"/>
                </a:solidFill>
                <a:latin typeface="UTM Avo" panose="02040603050506020204" pitchFamily="18"/>
                <a:cs typeface="Arial" panose="020B0604020202020204" pitchFamily="34" charset="0"/>
              </a:rPr>
              <a:t>NHANH TAY NHANH MẮT</a:t>
            </a:r>
          </a:p>
        </p:txBody>
      </p:sp>
      <p:sp>
        <p:nvSpPr>
          <p:cNvPr id="28" name="Freeform 3">
            <a:extLst>
              <a:ext uri="{FF2B5EF4-FFF2-40B4-BE49-F238E27FC236}">
                <a16:creationId xmlns:a16="http://schemas.microsoft.com/office/drawing/2014/main" id="{3404B06F-F620-22B2-C017-FDF0893ABD25}"/>
              </a:ext>
            </a:extLst>
          </p:cNvPr>
          <p:cNvSpPr/>
          <p:nvPr/>
        </p:nvSpPr>
        <p:spPr>
          <a:xfrm flipH="1">
            <a:off x="9662266" y="4542455"/>
            <a:ext cx="2286001" cy="2196296"/>
          </a:xfrm>
          <a:custGeom>
            <a:avLst/>
            <a:gdLst/>
            <a:ahLst/>
            <a:cxnLst/>
            <a:rect l="l" t="t" r="r" b="b"/>
            <a:pathLst>
              <a:path w="2278359" h="2290767">
                <a:moveTo>
                  <a:pt x="0" y="0"/>
                </a:moveTo>
                <a:lnTo>
                  <a:pt x="2278359" y="0"/>
                </a:lnTo>
                <a:lnTo>
                  <a:pt x="2278359" y="2290767"/>
                </a:lnTo>
                <a:lnTo>
                  <a:pt x="0" y="22907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9" name="TextBox 28">
            <a:extLst>
              <a:ext uri="{FF2B5EF4-FFF2-40B4-BE49-F238E27FC236}">
                <a16:creationId xmlns:a16="http://schemas.microsoft.com/office/drawing/2014/main" id="{B611204C-1BAD-644B-7D75-B6C9743C5549}"/>
              </a:ext>
            </a:extLst>
          </p:cNvPr>
          <p:cNvSpPr txBox="1"/>
          <p:nvPr/>
        </p:nvSpPr>
        <p:spPr>
          <a:xfrm>
            <a:off x="1868993" y="3404171"/>
            <a:ext cx="8189407" cy="2229841"/>
          </a:xfrm>
          <a:prstGeom prst="rect">
            <a:avLst/>
          </a:prstGeom>
          <a:noFill/>
        </p:spPr>
        <p:txBody>
          <a:bodyPr wrap="square" rtlCol="0">
            <a:spAutoFit/>
          </a:bodyPr>
          <a:lstStyle/>
          <a:p>
            <a:pPr algn="just" defTabSz="609630">
              <a:lnSpc>
                <a:spcPct val="150000"/>
              </a:lnSpc>
            </a:pPr>
            <a:r>
              <a:rPr lang="en-VN" sz="2400" dirty="0">
                <a:solidFill>
                  <a:prstClr val="black"/>
                </a:solidFill>
                <a:latin typeface="UTM Avo" panose="02040603050506020204" pitchFamily="18"/>
                <a:cs typeface="Arial" panose="020B0604020202020204" pitchFamily="34" charset="0"/>
              </a:rPr>
              <a:t>Giáo viên chiếu từng phép tính phân số lên bảng, học sinh nhanh tay viết kết quả phép tính vào bảng con và giơ lên. Bạn nào có đáp án nhanh và đúng nhất sẽ được một phần quà. </a:t>
            </a:r>
          </a:p>
        </p:txBody>
      </p:sp>
      <p:pic>
        <p:nvPicPr>
          <p:cNvPr id="2" name="Picture 1">
            <a:extLst>
              <a:ext uri="{FF2B5EF4-FFF2-40B4-BE49-F238E27FC236}">
                <a16:creationId xmlns:a16="http://schemas.microsoft.com/office/drawing/2014/main" id="{BAC2A3D7-0135-554F-50C3-C7B5646648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1159" y="1"/>
            <a:ext cx="740841" cy="827048"/>
          </a:xfrm>
          <a:prstGeom prst="rect">
            <a:avLst/>
          </a:prstGeom>
        </p:spPr>
      </p:pic>
    </p:spTree>
    <p:extLst>
      <p:ext uri="{BB962C8B-B14F-4D97-AF65-F5344CB8AC3E}">
        <p14:creationId xmlns:p14="http://schemas.microsoft.com/office/powerpoint/2010/main" val="23220736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1+#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500"/>
                                        <p:tgtEl>
                                          <p:spTgt spid="24"/>
                                        </p:tgtEl>
                                      </p:cBhvr>
                                    </p:animEffect>
                                  </p:childTnLst>
                                </p:cTn>
                              </p:par>
                            </p:childTnLst>
                          </p:cTn>
                        </p:par>
                        <p:par>
                          <p:cTn id="22" fill="hold">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dissolve">
                                      <p:cBhvr>
                                        <p:cTn id="25" dur="500"/>
                                        <p:tgtEl>
                                          <p:spTgt spid="27"/>
                                        </p:tgtEl>
                                      </p:cBhvr>
                                    </p:animEffect>
                                  </p:childTnLst>
                                </p:cTn>
                              </p:par>
                            </p:childTnLst>
                          </p:cTn>
                        </p:par>
                        <p:par>
                          <p:cTn id="26" fill="hold">
                            <p:stCondLst>
                              <p:cond delay="1500"/>
                            </p:stCondLst>
                            <p:childTnLst>
                              <p:par>
                                <p:cTn id="27" presetID="9"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1E8"/>
        </a:solidFill>
        <a:effectLst/>
      </p:bgPr>
    </p:bg>
    <p:spTree>
      <p:nvGrpSpPr>
        <p:cNvPr id="1" name=""/>
        <p:cNvGrpSpPr/>
        <p:nvPr/>
      </p:nvGrpSpPr>
      <p:grpSpPr>
        <a:xfrm>
          <a:off x="0" y="0"/>
          <a:ext cx="0" cy="0"/>
          <a:chOff x="0" y="0"/>
          <a:chExt cx="0" cy="0"/>
        </a:xfrm>
      </p:grpSpPr>
      <p:sp>
        <p:nvSpPr>
          <p:cNvPr id="2" name="Freeform 2"/>
          <p:cNvSpPr/>
          <p:nvPr/>
        </p:nvSpPr>
        <p:spPr>
          <a:xfrm>
            <a:off x="589722" y="685800"/>
            <a:ext cx="11074400" cy="5486400"/>
          </a:xfrm>
          <a:custGeom>
            <a:avLst/>
            <a:gdLst/>
            <a:ahLst/>
            <a:cxnLst/>
            <a:rect l="l" t="t" r="r" b="b"/>
            <a:pathLst>
              <a:path w="12267910" h="4707811">
                <a:moveTo>
                  <a:pt x="0" y="0"/>
                </a:moveTo>
                <a:lnTo>
                  <a:pt x="12267910" y="0"/>
                </a:lnTo>
                <a:lnTo>
                  <a:pt x="12267910" y="4707811"/>
                </a:lnTo>
                <a:lnTo>
                  <a:pt x="0" y="4707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304800" y="4445000"/>
            <a:ext cx="2184400" cy="2196296"/>
          </a:xfrm>
          <a:custGeom>
            <a:avLst/>
            <a:gdLst/>
            <a:ahLst/>
            <a:cxnLst/>
            <a:rect l="l" t="t" r="r" b="b"/>
            <a:pathLst>
              <a:path w="2278359" h="2290767">
                <a:moveTo>
                  <a:pt x="0" y="0"/>
                </a:moveTo>
                <a:lnTo>
                  <a:pt x="2278359" y="0"/>
                </a:lnTo>
                <a:lnTo>
                  <a:pt x="2278359" y="2290767"/>
                </a:lnTo>
                <a:lnTo>
                  <a:pt x="0" y="22907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9521671" y="0"/>
            <a:ext cx="2670329" cy="1573067"/>
          </a:xfrm>
          <a:custGeom>
            <a:avLst/>
            <a:gdLst/>
            <a:ahLst/>
            <a:cxnLst/>
            <a:rect l="l" t="t" r="r" b="b"/>
            <a:pathLst>
              <a:path w="4005494" h="2359600">
                <a:moveTo>
                  <a:pt x="0" y="0"/>
                </a:moveTo>
                <a:lnTo>
                  <a:pt x="4005494" y="0"/>
                </a:lnTo>
                <a:lnTo>
                  <a:pt x="4005494" y="2359600"/>
                </a:lnTo>
                <a:lnTo>
                  <a:pt x="0" y="23596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a:off x="0" y="0"/>
            <a:ext cx="3011497" cy="2743200"/>
          </a:xfrm>
          <a:custGeom>
            <a:avLst/>
            <a:gdLst/>
            <a:ahLst/>
            <a:cxnLst/>
            <a:rect l="l" t="t" r="r" b="b"/>
            <a:pathLst>
              <a:path w="4517246" h="4114800">
                <a:moveTo>
                  <a:pt x="0" y="0"/>
                </a:moveTo>
                <a:lnTo>
                  <a:pt x="4517245" y="0"/>
                </a:lnTo>
                <a:lnTo>
                  <a:pt x="451724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44" name="Group 43">
            <a:extLst>
              <a:ext uri="{FF2B5EF4-FFF2-40B4-BE49-F238E27FC236}">
                <a16:creationId xmlns:a16="http://schemas.microsoft.com/office/drawing/2014/main" id="{B8E26FAE-B25B-9CA7-FDDE-5C3A3ECA7AE6}"/>
              </a:ext>
            </a:extLst>
          </p:cNvPr>
          <p:cNvGrpSpPr/>
          <p:nvPr/>
        </p:nvGrpSpPr>
        <p:grpSpPr>
          <a:xfrm>
            <a:off x="2017276" y="2297065"/>
            <a:ext cx="4673243" cy="2122786"/>
            <a:chOff x="5624453" y="3673064"/>
            <a:chExt cx="7009864" cy="3184179"/>
          </a:xfrm>
        </p:grpSpPr>
        <p:grpSp>
          <p:nvGrpSpPr>
            <p:cNvPr id="26" name="Group 25">
              <a:extLst>
                <a:ext uri="{FF2B5EF4-FFF2-40B4-BE49-F238E27FC236}">
                  <a16:creationId xmlns:a16="http://schemas.microsoft.com/office/drawing/2014/main" id="{A758B1EE-802A-6C12-284F-EA50E43D11B1}"/>
                </a:ext>
              </a:extLst>
            </p:cNvPr>
            <p:cNvGrpSpPr/>
            <p:nvPr/>
          </p:nvGrpSpPr>
          <p:grpSpPr>
            <a:xfrm>
              <a:off x="5624453" y="3673064"/>
              <a:ext cx="2391067" cy="3170100"/>
              <a:chOff x="12050365" y="4282177"/>
              <a:chExt cx="542728" cy="1071570"/>
            </a:xfrm>
          </p:grpSpPr>
          <p:sp>
            <p:nvSpPr>
              <p:cNvPr id="27" name="TextBox 26">
                <a:extLst>
                  <a:ext uri="{FF2B5EF4-FFF2-40B4-BE49-F238E27FC236}">
                    <a16:creationId xmlns:a16="http://schemas.microsoft.com/office/drawing/2014/main" id="{BAF68099-CE10-9A1F-64F0-4FB987FC8C0D}"/>
                  </a:ext>
                </a:extLst>
              </p:cNvPr>
              <p:cNvSpPr txBox="1"/>
              <p:nvPr/>
            </p:nvSpPr>
            <p:spPr>
              <a:xfrm>
                <a:off x="12050365" y="4282177"/>
                <a:ext cx="531200" cy="1071570"/>
              </a:xfrm>
              <a:prstGeom prst="rect">
                <a:avLst/>
              </a:prstGeom>
              <a:noFill/>
            </p:spPr>
            <p:txBody>
              <a:bodyPr wrap="square">
                <a:spAutoFit/>
              </a:bodyPr>
              <a:lstStyle/>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2</a:t>
                </a:r>
              </a:p>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6</a:t>
                </a:r>
              </a:p>
            </p:txBody>
          </p:sp>
          <p:cxnSp>
            <p:nvCxnSpPr>
              <p:cNvPr id="28" name="Straight Connector 27">
                <a:extLst>
                  <a:ext uri="{FF2B5EF4-FFF2-40B4-BE49-F238E27FC236}">
                    <a16:creationId xmlns:a16="http://schemas.microsoft.com/office/drawing/2014/main" id="{43C71FDC-A5CB-6B3E-4EBC-3243EFCB8D6B}"/>
                  </a:ext>
                </a:extLst>
              </p:cNvPr>
              <p:cNvCxnSpPr>
                <a:cxnSpLocks/>
              </p:cNvCxnSpPr>
              <p:nvPr/>
            </p:nvCxnSpPr>
            <p:spPr>
              <a:xfrm flipH="1">
                <a:off x="12061893" y="4817962"/>
                <a:ext cx="531200" cy="0"/>
              </a:xfrm>
              <a:prstGeom prst="line">
                <a:avLst/>
              </a:prstGeom>
              <a:ln w="38100">
                <a:solidFill>
                  <a:schemeClr val="tx2"/>
                </a:solidFill>
              </a:ln>
            </p:spPr>
            <p:style>
              <a:lnRef idx="3">
                <a:schemeClr val="dk1"/>
              </a:lnRef>
              <a:fillRef idx="0">
                <a:schemeClr val="dk1"/>
              </a:fillRef>
              <a:effectRef idx="2">
                <a:schemeClr val="dk1"/>
              </a:effectRef>
              <a:fontRef idx="minor">
                <a:schemeClr val="tx1"/>
              </a:fontRef>
            </p:style>
          </p:cxnSp>
        </p:grpSp>
        <p:sp>
          <p:nvSpPr>
            <p:cNvPr id="29" name="TextBox 28">
              <a:extLst>
                <a:ext uri="{FF2B5EF4-FFF2-40B4-BE49-F238E27FC236}">
                  <a16:creationId xmlns:a16="http://schemas.microsoft.com/office/drawing/2014/main" id="{2247E9ED-78F7-3D8C-1AAC-BADFF5EC1EBD}"/>
                </a:ext>
              </a:extLst>
            </p:cNvPr>
            <p:cNvSpPr txBox="1"/>
            <p:nvPr/>
          </p:nvSpPr>
          <p:spPr>
            <a:xfrm>
              <a:off x="8201869" y="4312202"/>
              <a:ext cx="1875669" cy="1615827"/>
            </a:xfrm>
            <a:prstGeom prst="rect">
              <a:avLst/>
            </a:prstGeom>
            <a:noFill/>
          </p:spPr>
          <p:txBody>
            <a:bodyPr wrap="square">
              <a:spAutoFit/>
            </a:bodyPr>
            <a:lstStyle/>
            <a:p>
              <a:pPr algn="ctr" defTabSz="609630">
                <a:spcBef>
                  <a:spcPts val="200"/>
                </a:spcBef>
                <a:spcAft>
                  <a:spcPts val="200"/>
                </a:spcAft>
              </a:pPr>
              <a:r>
                <a:rPr lang="en-US" sz="6400" dirty="0">
                  <a:solidFill>
                    <a:srgbClr val="1F497D"/>
                  </a:solidFill>
                  <a:latin typeface="UTM Avo" panose="02040603050506020204" pitchFamily="18"/>
                  <a:ea typeface="Calibri" panose="020F0502020204030204" pitchFamily="34" charset="0"/>
                  <a:cs typeface="Arial" panose="020B0604020202020204" pitchFamily="34" charset="0"/>
                </a:rPr>
                <a:t>+</a:t>
              </a:r>
            </a:p>
          </p:txBody>
        </p:sp>
        <p:grpSp>
          <p:nvGrpSpPr>
            <p:cNvPr id="30" name="Group 29">
              <a:extLst>
                <a:ext uri="{FF2B5EF4-FFF2-40B4-BE49-F238E27FC236}">
                  <a16:creationId xmlns:a16="http://schemas.microsoft.com/office/drawing/2014/main" id="{77974015-7A83-A657-6948-BFDA77A15A0A}"/>
                </a:ext>
              </a:extLst>
            </p:cNvPr>
            <p:cNvGrpSpPr/>
            <p:nvPr/>
          </p:nvGrpSpPr>
          <p:grpSpPr>
            <a:xfrm>
              <a:off x="10294039" y="3687143"/>
              <a:ext cx="2340278" cy="3170100"/>
              <a:chOff x="12060235" y="4286936"/>
              <a:chExt cx="531200" cy="1071570"/>
            </a:xfrm>
          </p:grpSpPr>
          <p:sp>
            <p:nvSpPr>
              <p:cNvPr id="31" name="TextBox 30">
                <a:extLst>
                  <a:ext uri="{FF2B5EF4-FFF2-40B4-BE49-F238E27FC236}">
                    <a16:creationId xmlns:a16="http://schemas.microsoft.com/office/drawing/2014/main" id="{D3771CC0-B21B-9E15-FF89-2B42DF3D22AC}"/>
                  </a:ext>
                </a:extLst>
              </p:cNvPr>
              <p:cNvSpPr txBox="1"/>
              <p:nvPr/>
            </p:nvSpPr>
            <p:spPr>
              <a:xfrm>
                <a:off x="12060235" y="4286936"/>
                <a:ext cx="531200" cy="1071570"/>
              </a:xfrm>
              <a:prstGeom prst="rect">
                <a:avLst/>
              </a:prstGeom>
              <a:noFill/>
            </p:spPr>
            <p:txBody>
              <a:bodyPr wrap="square">
                <a:spAutoFit/>
              </a:bodyPr>
              <a:lstStyle/>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17</a:t>
                </a:r>
              </a:p>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6</a:t>
                </a:r>
              </a:p>
            </p:txBody>
          </p:sp>
          <p:cxnSp>
            <p:nvCxnSpPr>
              <p:cNvPr id="32" name="Straight Connector 31">
                <a:extLst>
                  <a:ext uri="{FF2B5EF4-FFF2-40B4-BE49-F238E27FC236}">
                    <a16:creationId xmlns:a16="http://schemas.microsoft.com/office/drawing/2014/main" id="{B17B1E21-E7ED-9571-C858-5AA969584BBC}"/>
                  </a:ext>
                </a:extLst>
              </p:cNvPr>
              <p:cNvCxnSpPr>
                <a:cxnSpLocks/>
              </p:cNvCxnSpPr>
              <p:nvPr/>
            </p:nvCxnSpPr>
            <p:spPr>
              <a:xfrm flipH="1">
                <a:off x="12060235" y="4822721"/>
                <a:ext cx="531200" cy="0"/>
              </a:xfrm>
              <a:prstGeom prst="line">
                <a:avLst/>
              </a:prstGeom>
              <a:ln w="38100">
                <a:solidFill>
                  <a:schemeClr val="tx2"/>
                </a:solidFill>
              </a:ln>
            </p:spPr>
            <p:style>
              <a:lnRef idx="3">
                <a:schemeClr val="dk1"/>
              </a:lnRef>
              <a:fillRef idx="0">
                <a:schemeClr val="dk1"/>
              </a:fillRef>
              <a:effectRef idx="2">
                <a:schemeClr val="dk1"/>
              </a:effectRef>
              <a:fontRef idx="minor">
                <a:schemeClr val="tx1"/>
              </a:fontRef>
            </p:style>
          </p:cxnSp>
        </p:grpSp>
      </p:grpSp>
      <p:grpSp>
        <p:nvGrpSpPr>
          <p:cNvPr id="75" name="Group 74">
            <a:extLst>
              <a:ext uri="{FF2B5EF4-FFF2-40B4-BE49-F238E27FC236}">
                <a16:creationId xmlns:a16="http://schemas.microsoft.com/office/drawing/2014/main" id="{02A35441-021E-38C9-EFEC-96E3EC810875}"/>
              </a:ext>
            </a:extLst>
          </p:cNvPr>
          <p:cNvGrpSpPr/>
          <p:nvPr/>
        </p:nvGrpSpPr>
        <p:grpSpPr>
          <a:xfrm>
            <a:off x="7612785" y="2358307"/>
            <a:ext cx="3156385" cy="2113400"/>
            <a:chOff x="13091766" y="11686172"/>
            <a:chExt cx="4734577" cy="3170100"/>
          </a:xfrm>
        </p:grpSpPr>
        <p:grpSp>
          <p:nvGrpSpPr>
            <p:cNvPr id="76" name="Group 75">
              <a:extLst>
                <a:ext uri="{FF2B5EF4-FFF2-40B4-BE49-F238E27FC236}">
                  <a16:creationId xmlns:a16="http://schemas.microsoft.com/office/drawing/2014/main" id="{37FE7C81-D551-6AF8-0618-4D3C75C60B43}"/>
                </a:ext>
              </a:extLst>
            </p:cNvPr>
            <p:cNvGrpSpPr/>
            <p:nvPr/>
          </p:nvGrpSpPr>
          <p:grpSpPr>
            <a:xfrm>
              <a:off x="13091766" y="11686172"/>
              <a:ext cx="2394305" cy="3170100"/>
              <a:chOff x="12068565" y="4312124"/>
              <a:chExt cx="543463" cy="1071570"/>
            </a:xfrm>
          </p:grpSpPr>
          <p:sp>
            <p:nvSpPr>
              <p:cNvPr id="78" name="TextBox 77">
                <a:extLst>
                  <a:ext uri="{FF2B5EF4-FFF2-40B4-BE49-F238E27FC236}">
                    <a16:creationId xmlns:a16="http://schemas.microsoft.com/office/drawing/2014/main" id="{AAE8B7C7-6C03-5D79-26FF-446A8E4B5010}"/>
                  </a:ext>
                </a:extLst>
              </p:cNvPr>
              <p:cNvSpPr txBox="1"/>
              <p:nvPr/>
            </p:nvSpPr>
            <p:spPr>
              <a:xfrm>
                <a:off x="12068565" y="4312124"/>
                <a:ext cx="531200" cy="1071570"/>
              </a:xfrm>
              <a:prstGeom prst="rect">
                <a:avLst/>
              </a:prstGeom>
              <a:noFill/>
            </p:spPr>
            <p:txBody>
              <a:bodyPr wrap="square">
                <a:spAutoFit/>
              </a:bodyPr>
              <a:lstStyle/>
              <a:p>
                <a:pPr algn="ctr" defTabSz="609630">
                  <a:spcBef>
                    <a:spcPts val="200"/>
                  </a:spcBef>
                  <a:spcAft>
                    <a:spcPts val="200"/>
                  </a:spcAft>
                </a:pPr>
                <a:r>
                  <a:rPr lang="en-US" sz="6400" b="1" dirty="0">
                    <a:solidFill>
                      <a:srgbClr val="C00000"/>
                    </a:solidFill>
                    <a:latin typeface="UTM Avo" panose="02040603050506020204" pitchFamily="18"/>
                    <a:ea typeface="Calibri" panose="020F0502020204030204" pitchFamily="34" charset="0"/>
                    <a:cs typeface="Arial" panose="020B0604020202020204" pitchFamily="34" charset="0"/>
                  </a:rPr>
                  <a:t>19</a:t>
                </a:r>
              </a:p>
              <a:p>
                <a:pPr algn="ctr" defTabSz="609630">
                  <a:spcBef>
                    <a:spcPts val="200"/>
                  </a:spcBef>
                  <a:spcAft>
                    <a:spcPts val="200"/>
                  </a:spcAft>
                </a:pPr>
                <a:r>
                  <a:rPr lang="en-US" sz="6400" b="1" dirty="0">
                    <a:solidFill>
                      <a:srgbClr val="C00000"/>
                    </a:solidFill>
                    <a:latin typeface="UTM Avo" panose="02040603050506020204" pitchFamily="18"/>
                    <a:ea typeface="Calibri" panose="020F0502020204030204" pitchFamily="34" charset="0"/>
                    <a:cs typeface="Arial" panose="020B0604020202020204" pitchFamily="34" charset="0"/>
                  </a:rPr>
                  <a:t>6</a:t>
                </a:r>
              </a:p>
            </p:txBody>
          </p:sp>
          <p:cxnSp>
            <p:nvCxnSpPr>
              <p:cNvPr id="79" name="Straight Connector 78">
                <a:extLst>
                  <a:ext uri="{FF2B5EF4-FFF2-40B4-BE49-F238E27FC236}">
                    <a16:creationId xmlns:a16="http://schemas.microsoft.com/office/drawing/2014/main" id="{8348E0BD-0DE3-F45D-9C42-DD5A0C5732E6}"/>
                  </a:ext>
                </a:extLst>
              </p:cNvPr>
              <p:cNvCxnSpPr>
                <a:cxnSpLocks/>
              </p:cNvCxnSpPr>
              <p:nvPr/>
            </p:nvCxnSpPr>
            <p:spPr>
              <a:xfrm flipH="1">
                <a:off x="12080828" y="4847909"/>
                <a:ext cx="531200" cy="0"/>
              </a:xfrm>
              <a:prstGeom prst="line">
                <a:avLst/>
              </a:prstGeom>
              <a:ln w="38100">
                <a:solidFill>
                  <a:srgbClr val="C00000"/>
                </a:solidFill>
              </a:ln>
            </p:spPr>
            <p:style>
              <a:lnRef idx="3">
                <a:schemeClr val="dk1"/>
              </a:lnRef>
              <a:fillRef idx="0">
                <a:schemeClr val="dk1"/>
              </a:fillRef>
              <a:effectRef idx="2">
                <a:schemeClr val="dk1"/>
              </a:effectRef>
              <a:fontRef idx="minor">
                <a:schemeClr val="tx1"/>
              </a:fontRef>
            </p:style>
          </p:cxnSp>
        </p:grpSp>
        <p:sp>
          <p:nvSpPr>
            <p:cNvPr id="77" name="TextBox 76">
              <a:extLst>
                <a:ext uri="{FF2B5EF4-FFF2-40B4-BE49-F238E27FC236}">
                  <a16:creationId xmlns:a16="http://schemas.microsoft.com/office/drawing/2014/main" id="{F6DE7653-3105-BE2B-D640-893CC304DB35}"/>
                </a:ext>
              </a:extLst>
            </p:cNvPr>
            <p:cNvSpPr txBox="1"/>
            <p:nvPr/>
          </p:nvSpPr>
          <p:spPr>
            <a:xfrm>
              <a:off x="15486065" y="12236715"/>
              <a:ext cx="2340278" cy="1615827"/>
            </a:xfrm>
            <a:prstGeom prst="rect">
              <a:avLst/>
            </a:prstGeom>
            <a:noFill/>
          </p:spPr>
          <p:txBody>
            <a:bodyPr wrap="square">
              <a:spAutoFit/>
            </a:bodyPr>
            <a:lstStyle/>
            <a:p>
              <a:pPr algn="ctr" defTabSz="609630">
                <a:spcBef>
                  <a:spcPts val="200"/>
                </a:spcBef>
                <a:spcAft>
                  <a:spcPts val="200"/>
                </a:spcAft>
              </a:pPr>
              <a:endParaRPr lang="en-US" sz="6400" b="1" dirty="0">
                <a:solidFill>
                  <a:srgbClr val="C00000"/>
                </a:solidFill>
                <a:latin typeface="UTM Avo" panose="02040603050506020204" pitchFamily="18"/>
                <a:ea typeface="Calibri" panose="020F0502020204030204" pitchFamily="34" charset="0"/>
                <a:cs typeface="Arial" panose="020B0604020202020204" pitchFamily="34" charset="0"/>
              </a:endParaRPr>
            </a:p>
          </p:txBody>
        </p:sp>
      </p:grpSp>
      <p:sp>
        <p:nvSpPr>
          <p:cNvPr id="97" name="Freeform 4">
            <a:extLst>
              <a:ext uri="{FF2B5EF4-FFF2-40B4-BE49-F238E27FC236}">
                <a16:creationId xmlns:a16="http://schemas.microsoft.com/office/drawing/2014/main" id="{530119E4-BAA0-0A16-DB64-5921CF1E2855}"/>
              </a:ext>
            </a:extLst>
          </p:cNvPr>
          <p:cNvSpPr/>
          <p:nvPr/>
        </p:nvSpPr>
        <p:spPr>
          <a:xfrm>
            <a:off x="9126924" y="4386261"/>
            <a:ext cx="3000032" cy="2313775"/>
          </a:xfrm>
          <a:custGeom>
            <a:avLst/>
            <a:gdLst/>
            <a:ahLst/>
            <a:cxnLst/>
            <a:rect l="l" t="t" r="r" b="b"/>
            <a:pathLst>
              <a:path w="4500048" h="3470662">
                <a:moveTo>
                  <a:pt x="0" y="0"/>
                </a:moveTo>
                <a:lnTo>
                  <a:pt x="4500048" y="0"/>
                </a:lnTo>
                <a:lnTo>
                  <a:pt x="4500048" y="3470662"/>
                </a:lnTo>
                <a:lnTo>
                  <a:pt x="0" y="3470662"/>
                </a:lnTo>
                <a:lnTo>
                  <a:pt x="0" y="0"/>
                </a:lnTo>
                <a:close/>
              </a:path>
            </a:pathLst>
          </a:custGeom>
          <a:blipFill>
            <a:blip r:embed="rId11"/>
            <a:stretch>
              <a:fillRect/>
            </a:stretch>
          </a:blipFill>
        </p:spPr>
      </p:sp>
      <p:sp>
        <p:nvSpPr>
          <p:cNvPr id="6" name="TextBox 5">
            <a:extLst>
              <a:ext uri="{FF2B5EF4-FFF2-40B4-BE49-F238E27FC236}">
                <a16:creationId xmlns:a16="http://schemas.microsoft.com/office/drawing/2014/main" id="{696F7B8A-CECB-2CC4-8957-F95C0AF54E70}"/>
              </a:ext>
            </a:extLst>
          </p:cNvPr>
          <p:cNvSpPr txBox="1"/>
          <p:nvPr/>
        </p:nvSpPr>
        <p:spPr>
          <a:xfrm>
            <a:off x="6571327" y="2728824"/>
            <a:ext cx="1250446" cy="1077218"/>
          </a:xfrm>
          <a:prstGeom prst="rect">
            <a:avLst/>
          </a:prstGeom>
          <a:noFill/>
        </p:spPr>
        <p:txBody>
          <a:bodyPr wrap="square">
            <a:spAutoFit/>
          </a:bodyPr>
          <a:lstStyle/>
          <a:p>
            <a:pPr algn="ctr" defTabSz="609630">
              <a:spcBef>
                <a:spcPts val="200"/>
              </a:spcBef>
              <a:spcAft>
                <a:spcPts val="200"/>
              </a:spcAft>
            </a:pPr>
            <a:r>
              <a:rPr lang="en-US" sz="6400" dirty="0">
                <a:solidFill>
                  <a:srgbClr val="C00000"/>
                </a:solidFill>
                <a:latin typeface="UTM Avo" panose="02040603050506020204" pitchFamily="18"/>
                <a:ea typeface="Calibri" panose="020F050202020403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6ECF2129-7C14-A503-F29C-9B9A4AC99C5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51159" y="1"/>
            <a:ext cx="740841" cy="8270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an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out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barn(inVertical)">
                                      <p:cBhvr>
                                        <p:cTn id="1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1E8"/>
        </a:solidFill>
        <a:effectLst/>
      </p:bgPr>
    </p:bg>
    <p:spTree>
      <p:nvGrpSpPr>
        <p:cNvPr id="1" name=""/>
        <p:cNvGrpSpPr/>
        <p:nvPr/>
      </p:nvGrpSpPr>
      <p:grpSpPr>
        <a:xfrm>
          <a:off x="0" y="0"/>
          <a:ext cx="0" cy="0"/>
          <a:chOff x="0" y="0"/>
          <a:chExt cx="0" cy="0"/>
        </a:xfrm>
      </p:grpSpPr>
      <p:sp>
        <p:nvSpPr>
          <p:cNvPr id="2" name="Freeform 2"/>
          <p:cNvSpPr/>
          <p:nvPr/>
        </p:nvSpPr>
        <p:spPr>
          <a:xfrm>
            <a:off x="589722" y="685800"/>
            <a:ext cx="11074400" cy="5486400"/>
          </a:xfrm>
          <a:custGeom>
            <a:avLst/>
            <a:gdLst/>
            <a:ahLst/>
            <a:cxnLst/>
            <a:rect l="l" t="t" r="r" b="b"/>
            <a:pathLst>
              <a:path w="12267910" h="4707811">
                <a:moveTo>
                  <a:pt x="0" y="0"/>
                </a:moveTo>
                <a:lnTo>
                  <a:pt x="12267910" y="0"/>
                </a:lnTo>
                <a:lnTo>
                  <a:pt x="12267910" y="4707811"/>
                </a:lnTo>
                <a:lnTo>
                  <a:pt x="0" y="4707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304800" y="4445000"/>
            <a:ext cx="2184400" cy="2196296"/>
          </a:xfrm>
          <a:custGeom>
            <a:avLst/>
            <a:gdLst/>
            <a:ahLst/>
            <a:cxnLst/>
            <a:rect l="l" t="t" r="r" b="b"/>
            <a:pathLst>
              <a:path w="2278359" h="2290767">
                <a:moveTo>
                  <a:pt x="0" y="0"/>
                </a:moveTo>
                <a:lnTo>
                  <a:pt x="2278359" y="0"/>
                </a:lnTo>
                <a:lnTo>
                  <a:pt x="2278359" y="2290767"/>
                </a:lnTo>
                <a:lnTo>
                  <a:pt x="0" y="22907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9521671" y="0"/>
            <a:ext cx="2670329" cy="1573067"/>
          </a:xfrm>
          <a:custGeom>
            <a:avLst/>
            <a:gdLst/>
            <a:ahLst/>
            <a:cxnLst/>
            <a:rect l="l" t="t" r="r" b="b"/>
            <a:pathLst>
              <a:path w="4005494" h="2359600">
                <a:moveTo>
                  <a:pt x="0" y="0"/>
                </a:moveTo>
                <a:lnTo>
                  <a:pt x="4005494" y="0"/>
                </a:lnTo>
                <a:lnTo>
                  <a:pt x="4005494" y="2359600"/>
                </a:lnTo>
                <a:lnTo>
                  <a:pt x="0" y="23596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a:off x="0" y="0"/>
            <a:ext cx="3011497" cy="2743200"/>
          </a:xfrm>
          <a:custGeom>
            <a:avLst/>
            <a:gdLst/>
            <a:ahLst/>
            <a:cxnLst/>
            <a:rect l="l" t="t" r="r" b="b"/>
            <a:pathLst>
              <a:path w="4517246" h="4114800">
                <a:moveTo>
                  <a:pt x="0" y="0"/>
                </a:moveTo>
                <a:lnTo>
                  <a:pt x="4517245" y="0"/>
                </a:lnTo>
                <a:lnTo>
                  <a:pt x="451724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67" name="Group 66">
            <a:extLst>
              <a:ext uri="{FF2B5EF4-FFF2-40B4-BE49-F238E27FC236}">
                <a16:creationId xmlns:a16="http://schemas.microsoft.com/office/drawing/2014/main" id="{FCC0C910-3020-AAAE-7DF2-D4E9ED62509A}"/>
              </a:ext>
            </a:extLst>
          </p:cNvPr>
          <p:cNvGrpSpPr/>
          <p:nvPr/>
        </p:nvGrpSpPr>
        <p:grpSpPr>
          <a:xfrm>
            <a:off x="2560403" y="2222512"/>
            <a:ext cx="4712890" cy="2113400"/>
            <a:chOff x="10872050" y="9776966"/>
            <a:chExt cx="7069335" cy="3170100"/>
          </a:xfrm>
        </p:grpSpPr>
        <p:grpSp>
          <p:nvGrpSpPr>
            <p:cNvPr id="68" name="Group 67">
              <a:extLst>
                <a:ext uri="{FF2B5EF4-FFF2-40B4-BE49-F238E27FC236}">
                  <a16:creationId xmlns:a16="http://schemas.microsoft.com/office/drawing/2014/main" id="{BC2E8859-AD15-A689-4636-C3F055C68FA7}"/>
                </a:ext>
              </a:extLst>
            </p:cNvPr>
            <p:cNvGrpSpPr/>
            <p:nvPr/>
          </p:nvGrpSpPr>
          <p:grpSpPr>
            <a:xfrm>
              <a:off x="10872050" y="9776966"/>
              <a:ext cx="2443216" cy="3170100"/>
              <a:chOff x="12057464" y="4238404"/>
              <a:chExt cx="554565" cy="1071570"/>
            </a:xfrm>
          </p:grpSpPr>
          <p:sp>
            <p:nvSpPr>
              <p:cNvPr id="73" name="TextBox 72">
                <a:extLst>
                  <a:ext uri="{FF2B5EF4-FFF2-40B4-BE49-F238E27FC236}">
                    <a16:creationId xmlns:a16="http://schemas.microsoft.com/office/drawing/2014/main" id="{5C206661-1982-58CF-A35E-A548B064DF3A}"/>
                  </a:ext>
                </a:extLst>
              </p:cNvPr>
              <p:cNvSpPr txBox="1"/>
              <p:nvPr/>
            </p:nvSpPr>
            <p:spPr>
              <a:xfrm>
                <a:off x="12057464" y="4238404"/>
                <a:ext cx="531200" cy="1071570"/>
              </a:xfrm>
              <a:prstGeom prst="rect">
                <a:avLst/>
              </a:prstGeom>
              <a:noFill/>
            </p:spPr>
            <p:txBody>
              <a:bodyPr wrap="square">
                <a:spAutoFit/>
              </a:bodyPr>
              <a:lstStyle/>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12</a:t>
                </a:r>
              </a:p>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12</a:t>
                </a:r>
              </a:p>
            </p:txBody>
          </p:sp>
          <p:cxnSp>
            <p:nvCxnSpPr>
              <p:cNvPr id="74" name="Straight Connector 73">
                <a:extLst>
                  <a:ext uri="{FF2B5EF4-FFF2-40B4-BE49-F238E27FC236}">
                    <a16:creationId xmlns:a16="http://schemas.microsoft.com/office/drawing/2014/main" id="{F6F50B6C-3188-4DC1-822C-B0DF0128891E}"/>
                  </a:ext>
                </a:extLst>
              </p:cNvPr>
              <p:cNvCxnSpPr>
                <a:cxnSpLocks/>
              </p:cNvCxnSpPr>
              <p:nvPr/>
            </p:nvCxnSpPr>
            <p:spPr>
              <a:xfrm flipH="1">
                <a:off x="12080829" y="4763512"/>
                <a:ext cx="531200" cy="0"/>
              </a:xfrm>
              <a:prstGeom prst="line">
                <a:avLst/>
              </a:prstGeom>
              <a:ln w="38100">
                <a:solidFill>
                  <a:schemeClr val="tx2"/>
                </a:solidFill>
              </a:ln>
            </p:spPr>
            <p:style>
              <a:lnRef idx="3">
                <a:schemeClr val="dk1"/>
              </a:lnRef>
              <a:fillRef idx="0">
                <a:schemeClr val="dk1"/>
              </a:fillRef>
              <a:effectRef idx="2">
                <a:schemeClr val="dk1"/>
              </a:effectRef>
              <a:fontRef idx="minor">
                <a:schemeClr val="tx1"/>
              </a:fontRef>
            </p:style>
          </p:cxnSp>
        </p:grpSp>
        <p:sp>
          <p:nvSpPr>
            <p:cNvPr id="69" name="TextBox 68">
              <a:extLst>
                <a:ext uri="{FF2B5EF4-FFF2-40B4-BE49-F238E27FC236}">
                  <a16:creationId xmlns:a16="http://schemas.microsoft.com/office/drawing/2014/main" id="{AC46A31E-6D3C-DB9E-820D-85C98FBB0773}"/>
                </a:ext>
              </a:extLst>
            </p:cNvPr>
            <p:cNvSpPr txBox="1"/>
            <p:nvPr/>
          </p:nvSpPr>
          <p:spPr>
            <a:xfrm>
              <a:off x="13468883" y="10359344"/>
              <a:ext cx="1875669" cy="1615827"/>
            </a:xfrm>
            <a:prstGeom prst="rect">
              <a:avLst/>
            </a:prstGeom>
            <a:noFill/>
          </p:spPr>
          <p:txBody>
            <a:bodyPr wrap="square">
              <a:spAutoFit/>
            </a:bodyPr>
            <a:lstStyle/>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a:t>
              </a:r>
            </a:p>
          </p:txBody>
        </p:sp>
        <p:grpSp>
          <p:nvGrpSpPr>
            <p:cNvPr id="70" name="Group 69">
              <a:extLst>
                <a:ext uri="{FF2B5EF4-FFF2-40B4-BE49-F238E27FC236}">
                  <a16:creationId xmlns:a16="http://schemas.microsoft.com/office/drawing/2014/main" id="{2E57E99A-5EEE-5FE0-DD1C-8B50334809AB}"/>
                </a:ext>
              </a:extLst>
            </p:cNvPr>
            <p:cNvGrpSpPr/>
            <p:nvPr/>
          </p:nvGrpSpPr>
          <p:grpSpPr>
            <a:xfrm>
              <a:off x="15498169" y="9776966"/>
              <a:ext cx="2443216" cy="3170100"/>
              <a:chOff x="12057464" y="4238404"/>
              <a:chExt cx="554565" cy="1071570"/>
            </a:xfrm>
          </p:grpSpPr>
          <p:sp>
            <p:nvSpPr>
              <p:cNvPr id="71" name="TextBox 70">
                <a:extLst>
                  <a:ext uri="{FF2B5EF4-FFF2-40B4-BE49-F238E27FC236}">
                    <a16:creationId xmlns:a16="http://schemas.microsoft.com/office/drawing/2014/main" id="{247F87B6-34E2-876B-BEE2-0760F9B99D16}"/>
                  </a:ext>
                </a:extLst>
              </p:cNvPr>
              <p:cNvSpPr txBox="1"/>
              <p:nvPr/>
            </p:nvSpPr>
            <p:spPr>
              <a:xfrm>
                <a:off x="12057464" y="4238404"/>
                <a:ext cx="531200" cy="1071570"/>
              </a:xfrm>
              <a:prstGeom prst="rect">
                <a:avLst/>
              </a:prstGeom>
              <a:noFill/>
            </p:spPr>
            <p:txBody>
              <a:bodyPr wrap="square">
                <a:spAutoFit/>
              </a:bodyPr>
              <a:lstStyle/>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5</a:t>
                </a:r>
              </a:p>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12</a:t>
                </a:r>
              </a:p>
            </p:txBody>
          </p:sp>
          <p:cxnSp>
            <p:nvCxnSpPr>
              <p:cNvPr id="72" name="Straight Connector 71">
                <a:extLst>
                  <a:ext uri="{FF2B5EF4-FFF2-40B4-BE49-F238E27FC236}">
                    <a16:creationId xmlns:a16="http://schemas.microsoft.com/office/drawing/2014/main" id="{526E9726-6C67-A987-E369-9A38F4F0FFC5}"/>
                  </a:ext>
                </a:extLst>
              </p:cNvPr>
              <p:cNvCxnSpPr>
                <a:cxnSpLocks/>
              </p:cNvCxnSpPr>
              <p:nvPr/>
            </p:nvCxnSpPr>
            <p:spPr>
              <a:xfrm flipH="1">
                <a:off x="12080829" y="4763512"/>
                <a:ext cx="531200" cy="0"/>
              </a:xfrm>
              <a:prstGeom prst="line">
                <a:avLst/>
              </a:prstGeom>
              <a:ln w="38100">
                <a:solidFill>
                  <a:schemeClr val="tx2"/>
                </a:solidFill>
              </a:ln>
            </p:spPr>
            <p:style>
              <a:lnRef idx="3">
                <a:schemeClr val="dk1"/>
              </a:lnRef>
              <a:fillRef idx="0">
                <a:schemeClr val="dk1"/>
              </a:fillRef>
              <a:effectRef idx="2">
                <a:schemeClr val="dk1"/>
              </a:effectRef>
              <a:fontRef idx="minor">
                <a:schemeClr val="tx1"/>
              </a:fontRef>
            </p:style>
          </p:cxnSp>
        </p:grpSp>
      </p:grpSp>
      <p:grpSp>
        <p:nvGrpSpPr>
          <p:cNvPr id="96" name="Group 95">
            <a:extLst>
              <a:ext uri="{FF2B5EF4-FFF2-40B4-BE49-F238E27FC236}">
                <a16:creationId xmlns:a16="http://schemas.microsoft.com/office/drawing/2014/main" id="{6D0B12D1-AA3B-06C8-43D8-866C0E6025C4}"/>
              </a:ext>
            </a:extLst>
          </p:cNvPr>
          <p:cNvGrpSpPr/>
          <p:nvPr/>
        </p:nvGrpSpPr>
        <p:grpSpPr>
          <a:xfrm>
            <a:off x="6926119" y="2216842"/>
            <a:ext cx="2784061" cy="2113399"/>
            <a:chOff x="8843435" y="10670004"/>
            <a:chExt cx="4176093" cy="3170098"/>
          </a:xfrm>
        </p:grpSpPr>
        <p:sp>
          <p:nvSpPr>
            <p:cNvPr id="91" name="TextBox 90">
              <a:extLst>
                <a:ext uri="{FF2B5EF4-FFF2-40B4-BE49-F238E27FC236}">
                  <a16:creationId xmlns:a16="http://schemas.microsoft.com/office/drawing/2014/main" id="{1192C570-5F1D-1782-4B9E-1A885AC2EF05}"/>
                </a:ext>
              </a:extLst>
            </p:cNvPr>
            <p:cNvSpPr txBox="1"/>
            <p:nvPr/>
          </p:nvSpPr>
          <p:spPr>
            <a:xfrm>
              <a:off x="8843435" y="11260887"/>
              <a:ext cx="2340278" cy="1615827"/>
            </a:xfrm>
            <a:prstGeom prst="rect">
              <a:avLst/>
            </a:prstGeom>
            <a:noFill/>
          </p:spPr>
          <p:txBody>
            <a:bodyPr wrap="square">
              <a:spAutoFit/>
            </a:bodyPr>
            <a:lstStyle/>
            <a:p>
              <a:pPr algn="ctr" defTabSz="609630">
                <a:spcBef>
                  <a:spcPts val="200"/>
                </a:spcBef>
                <a:spcAft>
                  <a:spcPts val="200"/>
                </a:spcAft>
              </a:pPr>
              <a:r>
                <a:rPr lang="en-US" sz="6400" b="1" dirty="0">
                  <a:solidFill>
                    <a:srgbClr val="C00000"/>
                  </a:solidFill>
                  <a:latin typeface="UTM Avo" panose="02040603050506020204" pitchFamily="18"/>
                  <a:ea typeface="Calibri" panose="020F0502020204030204" pitchFamily="34" charset="0"/>
                  <a:cs typeface="Arial" panose="020B0604020202020204" pitchFamily="34" charset="0"/>
                </a:rPr>
                <a:t>=</a:t>
              </a:r>
            </a:p>
          </p:txBody>
        </p:sp>
        <p:grpSp>
          <p:nvGrpSpPr>
            <p:cNvPr id="93" name="Group 92">
              <a:extLst>
                <a:ext uri="{FF2B5EF4-FFF2-40B4-BE49-F238E27FC236}">
                  <a16:creationId xmlns:a16="http://schemas.microsoft.com/office/drawing/2014/main" id="{2057BCDE-530D-F545-6BA7-37BACCB44054}"/>
                </a:ext>
              </a:extLst>
            </p:cNvPr>
            <p:cNvGrpSpPr/>
            <p:nvPr/>
          </p:nvGrpSpPr>
          <p:grpSpPr>
            <a:xfrm>
              <a:off x="10679250" y="10670004"/>
              <a:ext cx="2340278" cy="3170098"/>
              <a:chOff x="6269460" y="10661248"/>
              <a:chExt cx="2340278" cy="3170098"/>
            </a:xfrm>
          </p:grpSpPr>
          <p:sp>
            <p:nvSpPr>
              <p:cNvPr id="94" name="TextBox 93">
                <a:extLst>
                  <a:ext uri="{FF2B5EF4-FFF2-40B4-BE49-F238E27FC236}">
                    <a16:creationId xmlns:a16="http://schemas.microsoft.com/office/drawing/2014/main" id="{58FA5837-2146-22B9-939B-28930E80BF84}"/>
                  </a:ext>
                </a:extLst>
              </p:cNvPr>
              <p:cNvSpPr txBox="1"/>
              <p:nvPr/>
            </p:nvSpPr>
            <p:spPr>
              <a:xfrm>
                <a:off x="6269460" y="10661248"/>
                <a:ext cx="2340278" cy="3170098"/>
              </a:xfrm>
              <a:prstGeom prst="rect">
                <a:avLst/>
              </a:prstGeom>
              <a:noFill/>
            </p:spPr>
            <p:txBody>
              <a:bodyPr wrap="square">
                <a:spAutoFit/>
              </a:bodyPr>
              <a:lstStyle/>
              <a:p>
                <a:pPr algn="ctr" defTabSz="609630">
                  <a:spcBef>
                    <a:spcPts val="200"/>
                  </a:spcBef>
                  <a:spcAft>
                    <a:spcPts val="200"/>
                  </a:spcAft>
                </a:pPr>
                <a:r>
                  <a:rPr lang="en-US" sz="6400" b="1" dirty="0">
                    <a:solidFill>
                      <a:srgbClr val="C00000"/>
                    </a:solidFill>
                    <a:latin typeface="UTM Avo" panose="02040603050506020204" pitchFamily="18"/>
                    <a:ea typeface="Calibri" panose="020F0502020204030204" pitchFamily="34" charset="0"/>
                    <a:cs typeface="Arial" panose="020B0604020202020204" pitchFamily="34" charset="0"/>
                  </a:rPr>
                  <a:t>7</a:t>
                </a:r>
              </a:p>
              <a:p>
                <a:pPr algn="ctr" defTabSz="609630">
                  <a:spcBef>
                    <a:spcPts val="200"/>
                  </a:spcBef>
                  <a:spcAft>
                    <a:spcPts val="200"/>
                  </a:spcAft>
                </a:pPr>
                <a:r>
                  <a:rPr lang="en-US" sz="6400" b="1" dirty="0">
                    <a:solidFill>
                      <a:srgbClr val="C00000"/>
                    </a:solidFill>
                    <a:latin typeface="UTM Avo" panose="02040603050506020204" pitchFamily="18"/>
                    <a:ea typeface="Calibri" panose="020F0502020204030204" pitchFamily="34" charset="0"/>
                    <a:cs typeface="Arial" panose="020B0604020202020204" pitchFamily="34" charset="0"/>
                  </a:rPr>
                  <a:t>12</a:t>
                </a:r>
              </a:p>
            </p:txBody>
          </p:sp>
          <p:cxnSp>
            <p:nvCxnSpPr>
              <p:cNvPr id="95" name="Straight Connector 94">
                <a:extLst>
                  <a:ext uri="{FF2B5EF4-FFF2-40B4-BE49-F238E27FC236}">
                    <a16:creationId xmlns:a16="http://schemas.microsoft.com/office/drawing/2014/main" id="{FAC193E7-74EA-8AF2-E352-1DD939B3D831}"/>
                  </a:ext>
                </a:extLst>
              </p:cNvPr>
              <p:cNvCxnSpPr>
                <a:cxnSpLocks/>
              </p:cNvCxnSpPr>
              <p:nvPr/>
            </p:nvCxnSpPr>
            <p:spPr>
              <a:xfrm flipH="1">
                <a:off x="6407337" y="12214712"/>
                <a:ext cx="2127527" cy="0"/>
              </a:xfrm>
              <a:prstGeom prst="line">
                <a:avLst/>
              </a:prstGeom>
              <a:ln w="38100">
                <a:solidFill>
                  <a:srgbClr val="C00000"/>
                </a:solidFill>
              </a:ln>
            </p:spPr>
            <p:style>
              <a:lnRef idx="3">
                <a:schemeClr val="dk1"/>
              </a:lnRef>
              <a:fillRef idx="0">
                <a:schemeClr val="dk1"/>
              </a:fillRef>
              <a:effectRef idx="2">
                <a:schemeClr val="dk1"/>
              </a:effectRef>
              <a:fontRef idx="minor">
                <a:schemeClr val="tx1"/>
              </a:fontRef>
            </p:style>
          </p:cxnSp>
        </p:grpSp>
      </p:grpSp>
      <p:sp>
        <p:nvSpPr>
          <p:cNvPr id="97" name="Freeform 4">
            <a:extLst>
              <a:ext uri="{FF2B5EF4-FFF2-40B4-BE49-F238E27FC236}">
                <a16:creationId xmlns:a16="http://schemas.microsoft.com/office/drawing/2014/main" id="{530119E4-BAA0-0A16-DB64-5921CF1E2855}"/>
              </a:ext>
            </a:extLst>
          </p:cNvPr>
          <p:cNvSpPr/>
          <p:nvPr/>
        </p:nvSpPr>
        <p:spPr>
          <a:xfrm>
            <a:off x="9126924" y="4386261"/>
            <a:ext cx="3000032" cy="2313775"/>
          </a:xfrm>
          <a:custGeom>
            <a:avLst/>
            <a:gdLst/>
            <a:ahLst/>
            <a:cxnLst/>
            <a:rect l="l" t="t" r="r" b="b"/>
            <a:pathLst>
              <a:path w="4500048" h="3470662">
                <a:moveTo>
                  <a:pt x="0" y="0"/>
                </a:moveTo>
                <a:lnTo>
                  <a:pt x="4500048" y="0"/>
                </a:lnTo>
                <a:lnTo>
                  <a:pt x="4500048" y="3470662"/>
                </a:lnTo>
                <a:lnTo>
                  <a:pt x="0" y="3470662"/>
                </a:lnTo>
                <a:lnTo>
                  <a:pt x="0" y="0"/>
                </a:lnTo>
                <a:close/>
              </a:path>
            </a:pathLst>
          </a:custGeom>
          <a:blipFill>
            <a:blip r:embed="rId11"/>
            <a:stretch>
              <a:fillRect/>
            </a:stretch>
          </a:blipFill>
        </p:spPr>
      </p:sp>
      <p:pic>
        <p:nvPicPr>
          <p:cNvPr id="6" name="Picture 5">
            <a:extLst>
              <a:ext uri="{FF2B5EF4-FFF2-40B4-BE49-F238E27FC236}">
                <a16:creationId xmlns:a16="http://schemas.microsoft.com/office/drawing/2014/main" id="{6C20734A-36A8-ECF0-034A-192D6CDBA56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51159" y="1"/>
            <a:ext cx="740841" cy="827048"/>
          </a:xfrm>
          <a:prstGeom prst="rect">
            <a:avLst/>
          </a:prstGeom>
        </p:spPr>
      </p:pic>
    </p:spTree>
    <p:extLst>
      <p:ext uri="{BB962C8B-B14F-4D97-AF65-F5344CB8AC3E}">
        <p14:creationId xmlns:p14="http://schemas.microsoft.com/office/powerpoint/2010/main" val="200535621"/>
      </p:ext>
    </p:extLst>
  </p:cSld>
  <p:clrMapOvr>
    <a:masterClrMapping/>
  </p:clrMapOvr>
  <mc:AlternateContent xmlns:mc="http://schemas.openxmlformats.org/markup-compatibility/2006" xmlns:p14="http://schemas.microsoft.com/office/powerpoint/2010/main">
    <mc:Choice Requires="p14">
      <p:transition spd="med">
        <p14:pan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outVertic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barn(inVertical)">
                                      <p:cBhvr>
                                        <p:cTn id="1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1E8"/>
        </a:solidFill>
        <a:effectLst/>
      </p:bgPr>
    </p:bg>
    <p:spTree>
      <p:nvGrpSpPr>
        <p:cNvPr id="1" name=""/>
        <p:cNvGrpSpPr/>
        <p:nvPr/>
      </p:nvGrpSpPr>
      <p:grpSpPr>
        <a:xfrm>
          <a:off x="0" y="0"/>
          <a:ext cx="0" cy="0"/>
          <a:chOff x="0" y="0"/>
          <a:chExt cx="0" cy="0"/>
        </a:xfrm>
      </p:grpSpPr>
      <p:sp>
        <p:nvSpPr>
          <p:cNvPr id="2" name="Freeform 2"/>
          <p:cNvSpPr/>
          <p:nvPr/>
        </p:nvSpPr>
        <p:spPr>
          <a:xfrm>
            <a:off x="589722" y="685800"/>
            <a:ext cx="11074400" cy="5486400"/>
          </a:xfrm>
          <a:custGeom>
            <a:avLst/>
            <a:gdLst/>
            <a:ahLst/>
            <a:cxnLst/>
            <a:rect l="l" t="t" r="r" b="b"/>
            <a:pathLst>
              <a:path w="12267910" h="4707811">
                <a:moveTo>
                  <a:pt x="0" y="0"/>
                </a:moveTo>
                <a:lnTo>
                  <a:pt x="12267910" y="0"/>
                </a:lnTo>
                <a:lnTo>
                  <a:pt x="12267910" y="4707811"/>
                </a:lnTo>
                <a:lnTo>
                  <a:pt x="0" y="4707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304800" y="4445000"/>
            <a:ext cx="2184400" cy="2196296"/>
          </a:xfrm>
          <a:custGeom>
            <a:avLst/>
            <a:gdLst/>
            <a:ahLst/>
            <a:cxnLst/>
            <a:rect l="l" t="t" r="r" b="b"/>
            <a:pathLst>
              <a:path w="2278359" h="2290767">
                <a:moveTo>
                  <a:pt x="0" y="0"/>
                </a:moveTo>
                <a:lnTo>
                  <a:pt x="2278359" y="0"/>
                </a:lnTo>
                <a:lnTo>
                  <a:pt x="2278359" y="2290767"/>
                </a:lnTo>
                <a:lnTo>
                  <a:pt x="0" y="22907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9521671" y="0"/>
            <a:ext cx="2670329" cy="1573067"/>
          </a:xfrm>
          <a:custGeom>
            <a:avLst/>
            <a:gdLst/>
            <a:ahLst/>
            <a:cxnLst/>
            <a:rect l="l" t="t" r="r" b="b"/>
            <a:pathLst>
              <a:path w="4005494" h="2359600">
                <a:moveTo>
                  <a:pt x="0" y="0"/>
                </a:moveTo>
                <a:lnTo>
                  <a:pt x="4005494" y="0"/>
                </a:lnTo>
                <a:lnTo>
                  <a:pt x="4005494" y="2359600"/>
                </a:lnTo>
                <a:lnTo>
                  <a:pt x="0" y="23596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a:off x="0" y="0"/>
            <a:ext cx="3011497" cy="2743200"/>
          </a:xfrm>
          <a:custGeom>
            <a:avLst/>
            <a:gdLst/>
            <a:ahLst/>
            <a:cxnLst/>
            <a:rect l="l" t="t" r="r" b="b"/>
            <a:pathLst>
              <a:path w="4517246" h="4114800">
                <a:moveTo>
                  <a:pt x="0" y="0"/>
                </a:moveTo>
                <a:lnTo>
                  <a:pt x="4517245" y="0"/>
                </a:lnTo>
                <a:lnTo>
                  <a:pt x="451724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56" name="Group 55">
            <a:extLst>
              <a:ext uri="{FF2B5EF4-FFF2-40B4-BE49-F238E27FC236}">
                <a16:creationId xmlns:a16="http://schemas.microsoft.com/office/drawing/2014/main" id="{54AF481B-1A9C-CE48-E2FC-F3597E9BB3EC}"/>
              </a:ext>
            </a:extLst>
          </p:cNvPr>
          <p:cNvGrpSpPr/>
          <p:nvPr/>
        </p:nvGrpSpPr>
        <p:grpSpPr>
          <a:xfrm>
            <a:off x="2439076" y="2264535"/>
            <a:ext cx="4712890" cy="2113400"/>
            <a:chOff x="5655715" y="3543567"/>
            <a:chExt cx="7069335" cy="3170100"/>
          </a:xfrm>
        </p:grpSpPr>
        <p:grpSp>
          <p:nvGrpSpPr>
            <p:cNvPr id="57" name="Group 56">
              <a:extLst>
                <a:ext uri="{FF2B5EF4-FFF2-40B4-BE49-F238E27FC236}">
                  <a16:creationId xmlns:a16="http://schemas.microsoft.com/office/drawing/2014/main" id="{6BDDF605-E1BA-5280-619B-9040E8E2C183}"/>
                </a:ext>
              </a:extLst>
            </p:cNvPr>
            <p:cNvGrpSpPr/>
            <p:nvPr/>
          </p:nvGrpSpPr>
          <p:grpSpPr>
            <a:xfrm>
              <a:off x="5655715" y="3543567"/>
              <a:ext cx="2443216" cy="3170100"/>
              <a:chOff x="12057464" y="4238404"/>
              <a:chExt cx="554565" cy="1071570"/>
            </a:xfrm>
          </p:grpSpPr>
          <p:sp>
            <p:nvSpPr>
              <p:cNvPr id="62" name="TextBox 61">
                <a:extLst>
                  <a:ext uri="{FF2B5EF4-FFF2-40B4-BE49-F238E27FC236}">
                    <a16:creationId xmlns:a16="http://schemas.microsoft.com/office/drawing/2014/main" id="{815FB60F-287B-DF9B-5430-1A6083663B9A}"/>
                  </a:ext>
                </a:extLst>
              </p:cNvPr>
              <p:cNvSpPr txBox="1"/>
              <p:nvPr/>
            </p:nvSpPr>
            <p:spPr>
              <a:xfrm>
                <a:off x="12057464" y="4238404"/>
                <a:ext cx="531200" cy="1071570"/>
              </a:xfrm>
              <a:prstGeom prst="rect">
                <a:avLst/>
              </a:prstGeom>
              <a:noFill/>
            </p:spPr>
            <p:txBody>
              <a:bodyPr wrap="square">
                <a:spAutoFit/>
              </a:bodyPr>
              <a:lstStyle/>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12</a:t>
                </a:r>
              </a:p>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7</a:t>
                </a:r>
              </a:p>
            </p:txBody>
          </p:sp>
          <p:cxnSp>
            <p:nvCxnSpPr>
              <p:cNvPr id="63" name="Straight Connector 62">
                <a:extLst>
                  <a:ext uri="{FF2B5EF4-FFF2-40B4-BE49-F238E27FC236}">
                    <a16:creationId xmlns:a16="http://schemas.microsoft.com/office/drawing/2014/main" id="{F163A258-7588-1912-ABC1-759EEED28292}"/>
                  </a:ext>
                </a:extLst>
              </p:cNvPr>
              <p:cNvCxnSpPr>
                <a:cxnSpLocks/>
              </p:cNvCxnSpPr>
              <p:nvPr/>
            </p:nvCxnSpPr>
            <p:spPr>
              <a:xfrm flipH="1">
                <a:off x="12080829" y="4763512"/>
                <a:ext cx="531200" cy="0"/>
              </a:xfrm>
              <a:prstGeom prst="line">
                <a:avLst/>
              </a:prstGeom>
              <a:ln w="38100">
                <a:solidFill>
                  <a:schemeClr val="tx2"/>
                </a:solidFill>
              </a:ln>
            </p:spPr>
            <p:style>
              <a:lnRef idx="3">
                <a:schemeClr val="dk1"/>
              </a:lnRef>
              <a:fillRef idx="0">
                <a:schemeClr val="dk1"/>
              </a:fillRef>
              <a:effectRef idx="2">
                <a:schemeClr val="dk1"/>
              </a:effectRef>
              <a:fontRef idx="minor">
                <a:schemeClr val="tx1"/>
              </a:fontRef>
            </p:style>
          </p:cxnSp>
        </p:grpSp>
        <p:sp>
          <p:nvSpPr>
            <p:cNvPr id="58" name="TextBox 57">
              <a:extLst>
                <a:ext uri="{FF2B5EF4-FFF2-40B4-BE49-F238E27FC236}">
                  <a16:creationId xmlns:a16="http://schemas.microsoft.com/office/drawing/2014/main" id="{4B8BB661-2B0A-FE8E-323A-47D19FFD0226}"/>
                </a:ext>
              </a:extLst>
            </p:cNvPr>
            <p:cNvSpPr txBox="1"/>
            <p:nvPr/>
          </p:nvSpPr>
          <p:spPr>
            <a:xfrm>
              <a:off x="8295411" y="4129322"/>
              <a:ext cx="1875669" cy="1615827"/>
            </a:xfrm>
            <a:prstGeom prst="rect">
              <a:avLst/>
            </a:prstGeom>
            <a:noFill/>
          </p:spPr>
          <p:txBody>
            <a:bodyPr wrap="square">
              <a:spAutoFit/>
            </a:bodyPr>
            <a:lstStyle/>
            <a:p>
              <a:pPr algn="ctr" defTabSz="609630">
                <a:spcBef>
                  <a:spcPts val="200"/>
                </a:spcBef>
                <a:spcAft>
                  <a:spcPts val="200"/>
                </a:spcAft>
              </a:pPr>
              <a:r>
                <a:rPr lang="en-US" sz="6400" dirty="0">
                  <a:solidFill>
                    <a:srgbClr val="1F497D"/>
                  </a:solidFill>
                  <a:latin typeface="UTM Avo" panose="02040603050506020204" pitchFamily="18"/>
                  <a:ea typeface="Calibri" panose="020F0502020204030204" pitchFamily="34" charset="0"/>
                  <a:cs typeface="Arial" panose="020B0604020202020204" pitchFamily="34" charset="0"/>
                </a:rPr>
                <a:t>+</a:t>
              </a:r>
            </a:p>
          </p:txBody>
        </p:sp>
        <p:grpSp>
          <p:nvGrpSpPr>
            <p:cNvPr id="59" name="Group 58">
              <a:extLst>
                <a:ext uri="{FF2B5EF4-FFF2-40B4-BE49-F238E27FC236}">
                  <a16:creationId xmlns:a16="http://schemas.microsoft.com/office/drawing/2014/main" id="{FC061CAB-4CB3-CAC0-9533-65E25202C535}"/>
                </a:ext>
              </a:extLst>
            </p:cNvPr>
            <p:cNvGrpSpPr/>
            <p:nvPr/>
          </p:nvGrpSpPr>
          <p:grpSpPr>
            <a:xfrm>
              <a:off x="10281834" y="3543567"/>
              <a:ext cx="2443216" cy="3170100"/>
              <a:chOff x="12057464" y="4238404"/>
              <a:chExt cx="554565" cy="1071570"/>
            </a:xfrm>
          </p:grpSpPr>
          <p:sp>
            <p:nvSpPr>
              <p:cNvPr id="60" name="TextBox 59">
                <a:extLst>
                  <a:ext uri="{FF2B5EF4-FFF2-40B4-BE49-F238E27FC236}">
                    <a16:creationId xmlns:a16="http://schemas.microsoft.com/office/drawing/2014/main" id="{F5543F64-1CA5-9214-63CC-9CE228B59EAA}"/>
                  </a:ext>
                </a:extLst>
              </p:cNvPr>
              <p:cNvSpPr txBox="1"/>
              <p:nvPr/>
            </p:nvSpPr>
            <p:spPr>
              <a:xfrm>
                <a:off x="12057464" y="4238404"/>
                <a:ext cx="531200" cy="1071570"/>
              </a:xfrm>
              <a:prstGeom prst="rect">
                <a:avLst/>
              </a:prstGeom>
              <a:noFill/>
            </p:spPr>
            <p:txBody>
              <a:bodyPr wrap="square">
                <a:spAutoFit/>
              </a:bodyPr>
              <a:lstStyle/>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18</a:t>
                </a:r>
              </a:p>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7</a:t>
                </a:r>
              </a:p>
            </p:txBody>
          </p:sp>
          <p:cxnSp>
            <p:nvCxnSpPr>
              <p:cNvPr id="61" name="Straight Connector 60">
                <a:extLst>
                  <a:ext uri="{FF2B5EF4-FFF2-40B4-BE49-F238E27FC236}">
                    <a16:creationId xmlns:a16="http://schemas.microsoft.com/office/drawing/2014/main" id="{5796A3CE-6363-AB99-57F4-4023A2F9FF5A}"/>
                  </a:ext>
                </a:extLst>
              </p:cNvPr>
              <p:cNvCxnSpPr>
                <a:cxnSpLocks/>
              </p:cNvCxnSpPr>
              <p:nvPr/>
            </p:nvCxnSpPr>
            <p:spPr>
              <a:xfrm flipH="1">
                <a:off x="12080829" y="4763512"/>
                <a:ext cx="531200" cy="0"/>
              </a:xfrm>
              <a:prstGeom prst="line">
                <a:avLst/>
              </a:prstGeom>
              <a:ln w="38100">
                <a:solidFill>
                  <a:schemeClr val="tx2"/>
                </a:solidFill>
              </a:ln>
            </p:spPr>
            <p:style>
              <a:lnRef idx="3">
                <a:schemeClr val="dk1"/>
              </a:lnRef>
              <a:fillRef idx="0">
                <a:schemeClr val="dk1"/>
              </a:fillRef>
              <a:effectRef idx="2">
                <a:schemeClr val="dk1"/>
              </a:effectRef>
              <a:fontRef idx="minor">
                <a:schemeClr val="tx1"/>
              </a:fontRef>
            </p:style>
          </p:cxnSp>
        </p:grpSp>
      </p:grpSp>
      <p:sp>
        <p:nvSpPr>
          <p:cNvPr id="97" name="Freeform 4">
            <a:extLst>
              <a:ext uri="{FF2B5EF4-FFF2-40B4-BE49-F238E27FC236}">
                <a16:creationId xmlns:a16="http://schemas.microsoft.com/office/drawing/2014/main" id="{530119E4-BAA0-0A16-DB64-5921CF1E2855}"/>
              </a:ext>
            </a:extLst>
          </p:cNvPr>
          <p:cNvSpPr/>
          <p:nvPr/>
        </p:nvSpPr>
        <p:spPr>
          <a:xfrm>
            <a:off x="9126924" y="4386261"/>
            <a:ext cx="3000032" cy="2313775"/>
          </a:xfrm>
          <a:custGeom>
            <a:avLst/>
            <a:gdLst/>
            <a:ahLst/>
            <a:cxnLst/>
            <a:rect l="l" t="t" r="r" b="b"/>
            <a:pathLst>
              <a:path w="4500048" h="3470662">
                <a:moveTo>
                  <a:pt x="0" y="0"/>
                </a:moveTo>
                <a:lnTo>
                  <a:pt x="4500048" y="0"/>
                </a:lnTo>
                <a:lnTo>
                  <a:pt x="4500048" y="3470662"/>
                </a:lnTo>
                <a:lnTo>
                  <a:pt x="0" y="3470662"/>
                </a:lnTo>
                <a:lnTo>
                  <a:pt x="0" y="0"/>
                </a:lnTo>
                <a:close/>
              </a:path>
            </a:pathLst>
          </a:custGeom>
          <a:blipFill>
            <a:blip r:embed="rId11"/>
            <a:stretch>
              <a:fillRect/>
            </a:stretch>
          </a:blipFill>
        </p:spPr>
      </p:sp>
      <p:grpSp>
        <p:nvGrpSpPr>
          <p:cNvPr id="6" name="Group 5">
            <a:extLst>
              <a:ext uri="{FF2B5EF4-FFF2-40B4-BE49-F238E27FC236}">
                <a16:creationId xmlns:a16="http://schemas.microsoft.com/office/drawing/2014/main" id="{C7DECDDE-7FE8-F025-8F98-2AF301CB0A75}"/>
              </a:ext>
            </a:extLst>
          </p:cNvPr>
          <p:cNvGrpSpPr/>
          <p:nvPr/>
        </p:nvGrpSpPr>
        <p:grpSpPr>
          <a:xfrm>
            <a:off x="6973213" y="2243477"/>
            <a:ext cx="2930001" cy="2113399"/>
            <a:chOff x="8741252" y="10802298"/>
            <a:chExt cx="4395001" cy="3170098"/>
          </a:xfrm>
        </p:grpSpPr>
        <p:sp>
          <p:nvSpPr>
            <p:cNvPr id="7" name="TextBox 6">
              <a:extLst>
                <a:ext uri="{FF2B5EF4-FFF2-40B4-BE49-F238E27FC236}">
                  <a16:creationId xmlns:a16="http://schemas.microsoft.com/office/drawing/2014/main" id="{F10D601F-6BBC-2EDE-59E4-0AFACCD272D6}"/>
                </a:ext>
              </a:extLst>
            </p:cNvPr>
            <p:cNvSpPr txBox="1"/>
            <p:nvPr/>
          </p:nvSpPr>
          <p:spPr>
            <a:xfrm>
              <a:off x="8741252" y="11429881"/>
              <a:ext cx="2340278" cy="1615827"/>
            </a:xfrm>
            <a:prstGeom prst="rect">
              <a:avLst/>
            </a:prstGeom>
            <a:noFill/>
          </p:spPr>
          <p:txBody>
            <a:bodyPr wrap="square">
              <a:spAutoFit/>
            </a:bodyPr>
            <a:lstStyle/>
            <a:p>
              <a:pPr algn="ctr" defTabSz="609630">
                <a:spcBef>
                  <a:spcPts val="200"/>
                </a:spcBef>
                <a:spcAft>
                  <a:spcPts val="200"/>
                </a:spcAft>
              </a:pPr>
              <a:r>
                <a:rPr lang="en-US" sz="6400" b="1" dirty="0">
                  <a:solidFill>
                    <a:srgbClr val="C00000"/>
                  </a:solidFill>
                  <a:latin typeface="UTM Avo" panose="02040603050506020204" pitchFamily="18"/>
                  <a:ea typeface="Calibri" panose="020F0502020204030204" pitchFamily="34" charset="0"/>
                  <a:cs typeface="Arial" panose="020B0604020202020204" pitchFamily="34" charset="0"/>
                </a:rPr>
                <a:t>=</a:t>
              </a:r>
            </a:p>
          </p:txBody>
        </p:sp>
        <p:grpSp>
          <p:nvGrpSpPr>
            <p:cNvPr id="8" name="Group 7">
              <a:extLst>
                <a:ext uri="{FF2B5EF4-FFF2-40B4-BE49-F238E27FC236}">
                  <a16:creationId xmlns:a16="http://schemas.microsoft.com/office/drawing/2014/main" id="{AD67EBA2-A86E-954C-FAF4-042C62CC78E8}"/>
                </a:ext>
              </a:extLst>
            </p:cNvPr>
            <p:cNvGrpSpPr/>
            <p:nvPr/>
          </p:nvGrpSpPr>
          <p:grpSpPr>
            <a:xfrm>
              <a:off x="10795973" y="10802298"/>
              <a:ext cx="2340280" cy="3170098"/>
              <a:chOff x="6386183" y="10793542"/>
              <a:chExt cx="2340280" cy="3170098"/>
            </a:xfrm>
          </p:grpSpPr>
          <p:sp>
            <p:nvSpPr>
              <p:cNvPr id="9" name="TextBox 8">
                <a:extLst>
                  <a:ext uri="{FF2B5EF4-FFF2-40B4-BE49-F238E27FC236}">
                    <a16:creationId xmlns:a16="http://schemas.microsoft.com/office/drawing/2014/main" id="{CE08057F-25DD-B72C-33C8-E29E6F83E903}"/>
                  </a:ext>
                </a:extLst>
              </p:cNvPr>
              <p:cNvSpPr txBox="1"/>
              <p:nvPr/>
            </p:nvSpPr>
            <p:spPr>
              <a:xfrm>
                <a:off x="6386183" y="10793542"/>
                <a:ext cx="2340279" cy="3170098"/>
              </a:xfrm>
              <a:prstGeom prst="rect">
                <a:avLst/>
              </a:prstGeom>
              <a:noFill/>
            </p:spPr>
            <p:txBody>
              <a:bodyPr wrap="square">
                <a:spAutoFit/>
              </a:bodyPr>
              <a:lstStyle/>
              <a:p>
                <a:pPr algn="ctr" defTabSz="609630">
                  <a:spcBef>
                    <a:spcPts val="200"/>
                  </a:spcBef>
                  <a:spcAft>
                    <a:spcPts val="200"/>
                  </a:spcAft>
                </a:pPr>
                <a:r>
                  <a:rPr lang="en-US" sz="6400" b="1" dirty="0">
                    <a:solidFill>
                      <a:srgbClr val="C00000"/>
                    </a:solidFill>
                    <a:latin typeface="UTM Avo" panose="02040603050506020204" pitchFamily="18"/>
                    <a:ea typeface="Calibri" panose="020F0502020204030204" pitchFamily="34" charset="0"/>
                    <a:cs typeface="Arial" panose="020B0604020202020204" pitchFamily="34" charset="0"/>
                  </a:rPr>
                  <a:t>30</a:t>
                </a:r>
              </a:p>
              <a:p>
                <a:pPr algn="ctr" defTabSz="609630">
                  <a:spcBef>
                    <a:spcPts val="200"/>
                  </a:spcBef>
                  <a:spcAft>
                    <a:spcPts val="200"/>
                  </a:spcAft>
                </a:pPr>
                <a:r>
                  <a:rPr lang="en-US" sz="6400" b="1" dirty="0">
                    <a:solidFill>
                      <a:srgbClr val="C00000"/>
                    </a:solidFill>
                    <a:latin typeface="UTM Avo" panose="02040603050506020204" pitchFamily="18"/>
                    <a:ea typeface="Calibri" panose="020F0502020204030204" pitchFamily="34" charset="0"/>
                    <a:cs typeface="Arial" panose="020B0604020202020204" pitchFamily="34" charset="0"/>
                  </a:rPr>
                  <a:t>7</a:t>
                </a:r>
              </a:p>
            </p:txBody>
          </p:sp>
          <p:cxnSp>
            <p:nvCxnSpPr>
              <p:cNvPr id="10" name="Straight Connector 9">
                <a:extLst>
                  <a:ext uri="{FF2B5EF4-FFF2-40B4-BE49-F238E27FC236}">
                    <a16:creationId xmlns:a16="http://schemas.microsoft.com/office/drawing/2014/main" id="{14533742-A627-5D8D-B72D-13B1AE555382}"/>
                  </a:ext>
                </a:extLst>
              </p:cNvPr>
              <p:cNvCxnSpPr>
                <a:cxnSpLocks/>
              </p:cNvCxnSpPr>
              <p:nvPr/>
            </p:nvCxnSpPr>
            <p:spPr>
              <a:xfrm flipH="1">
                <a:off x="6386185" y="12378590"/>
                <a:ext cx="2340278" cy="0"/>
              </a:xfrm>
              <a:prstGeom prst="line">
                <a:avLst/>
              </a:prstGeom>
              <a:ln w="38100">
                <a:solidFill>
                  <a:srgbClr val="C00000"/>
                </a:solidFill>
              </a:ln>
            </p:spPr>
            <p:style>
              <a:lnRef idx="3">
                <a:schemeClr val="dk1"/>
              </a:lnRef>
              <a:fillRef idx="0">
                <a:schemeClr val="dk1"/>
              </a:fillRef>
              <a:effectRef idx="2">
                <a:schemeClr val="dk1"/>
              </a:effectRef>
              <a:fontRef idx="minor">
                <a:schemeClr val="tx1"/>
              </a:fontRef>
            </p:style>
          </p:cxnSp>
        </p:grpSp>
      </p:grpSp>
      <p:pic>
        <p:nvPicPr>
          <p:cNvPr id="11" name="Picture 10">
            <a:extLst>
              <a:ext uri="{FF2B5EF4-FFF2-40B4-BE49-F238E27FC236}">
                <a16:creationId xmlns:a16="http://schemas.microsoft.com/office/drawing/2014/main" id="{2573563D-9A17-4886-65E6-1FB7DBE3AFB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51159" y="1"/>
            <a:ext cx="740841" cy="827048"/>
          </a:xfrm>
          <a:prstGeom prst="rect">
            <a:avLst/>
          </a:prstGeom>
        </p:spPr>
      </p:pic>
    </p:spTree>
    <p:extLst>
      <p:ext uri="{BB962C8B-B14F-4D97-AF65-F5344CB8AC3E}">
        <p14:creationId xmlns:p14="http://schemas.microsoft.com/office/powerpoint/2010/main" val="870009601"/>
      </p:ext>
    </p:extLst>
  </p:cSld>
  <p:clrMapOvr>
    <a:masterClrMapping/>
  </p:clrMapOvr>
  <mc:AlternateContent xmlns:mc="http://schemas.openxmlformats.org/markup-compatibility/2006" xmlns:p14="http://schemas.microsoft.com/office/powerpoint/2010/main">
    <mc:Choice Requires="p14">
      <p:transition spd="med">
        <p14:pan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outVertic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1E8"/>
        </a:solidFill>
        <a:effectLst/>
      </p:bgPr>
    </p:bg>
    <p:spTree>
      <p:nvGrpSpPr>
        <p:cNvPr id="1" name=""/>
        <p:cNvGrpSpPr/>
        <p:nvPr/>
      </p:nvGrpSpPr>
      <p:grpSpPr>
        <a:xfrm>
          <a:off x="0" y="0"/>
          <a:ext cx="0" cy="0"/>
          <a:chOff x="0" y="0"/>
          <a:chExt cx="0" cy="0"/>
        </a:xfrm>
      </p:grpSpPr>
      <p:sp>
        <p:nvSpPr>
          <p:cNvPr id="2" name="Freeform 2"/>
          <p:cNvSpPr/>
          <p:nvPr/>
        </p:nvSpPr>
        <p:spPr>
          <a:xfrm>
            <a:off x="589722" y="685800"/>
            <a:ext cx="11074400" cy="5486400"/>
          </a:xfrm>
          <a:custGeom>
            <a:avLst/>
            <a:gdLst/>
            <a:ahLst/>
            <a:cxnLst/>
            <a:rect l="l" t="t" r="r" b="b"/>
            <a:pathLst>
              <a:path w="12267910" h="4707811">
                <a:moveTo>
                  <a:pt x="0" y="0"/>
                </a:moveTo>
                <a:lnTo>
                  <a:pt x="12267910" y="0"/>
                </a:lnTo>
                <a:lnTo>
                  <a:pt x="12267910" y="4707811"/>
                </a:lnTo>
                <a:lnTo>
                  <a:pt x="0" y="4707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304800" y="4445000"/>
            <a:ext cx="2184400" cy="2196296"/>
          </a:xfrm>
          <a:custGeom>
            <a:avLst/>
            <a:gdLst/>
            <a:ahLst/>
            <a:cxnLst/>
            <a:rect l="l" t="t" r="r" b="b"/>
            <a:pathLst>
              <a:path w="2278359" h="2290767">
                <a:moveTo>
                  <a:pt x="0" y="0"/>
                </a:moveTo>
                <a:lnTo>
                  <a:pt x="2278359" y="0"/>
                </a:lnTo>
                <a:lnTo>
                  <a:pt x="2278359" y="2290767"/>
                </a:lnTo>
                <a:lnTo>
                  <a:pt x="0" y="22907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9521671" y="0"/>
            <a:ext cx="2670329" cy="1573067"/>
          </a:xfrm>
          <a:custGeom>
            <a:avLst/>
            <a:gdLst/>
            <a:ahLst/>
            <a:cxnLst/>
            <a:rect l="l" t="t" r="r" b="b"/>
            <a:pathLst>
              <a:path w="4005494" h="2359600">
                <a:moveTo>
                  <a:pt x="0" y="0"/>
                </a:moveTo>
                <a:lnTo>
                  <a:pt x="4005494" y="0"/>
                </a:lnTo>
                <a:lnTo>
                  <a:pt x="4005494" y="2359600"/>
                </a:lnTo>
                <a:lnTo>
                  <a:pt x="0" y="23596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a:off x="0" y="0"/>
            <a:ext cx="3011497" cy="2743200"/>
          </a:xfrm>
          <a:custGeom>
            <a:avLst/>
            <a:gdLst/>
            <a:ahLst/>
            <a:cxnLst/>
            <a:rect l="l" t="t" r="r" b="b"/>
            <a:pathLst>
              <a:path w="4517246" h="4114800">
                <a:moveTo>
                  <a:pt x="0" y="0"/>
                </a:moveTo>
                <a:lnTo>
                  <a:pt x="4517245" y="0"/>
                </a:lnTo>
                <a:lnTo>
                  <a:pt x="451724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80" name="Group 79">
            <a:extLst>
              <a:ext uri="{FF2B5EF4-FFF2-40B4-BE49-F238E27FC236}">
                <a16:creationId xmlns:a16="http://schemas.microsoft.com/office/drawing/2014/main" id="{D7FBD393-BE33-66D9-D77C-B3E6DC30ACDB}"/>
              </a:ext>
            </a:extLst>
          </p:cNvPr>
          <p:cNvGrpSpPr/>
          <p:nvPr/>
        </p:nvGrpSpPr>
        <p:grpSpPr>
          <a:xfrm>
            <a:off x="1370594" y="2209801"/>
            <a:ext cx="4712890" cy="2113400"/>
            <a:chOff x="5655715" y="3543567"/>
            <a:chExt cx="7069335" cy="3170100"/>
          </a:xfrm>
        </p:grpSpPr>
        <p:grpSp>
          <p:nvGrpSpPr>
            <p:cNvPr id="81" name="Group 80">
              <a:extLst>
                <a:ext uri="{FF2B5EF4-FFF2-40B4-BE49-F238E27FC236}">
                  <a16:creationId xmlns:a16="http://schemas.microsoft.com/office/drawing/2014/main" id="{1181CDC1-DA02-8B71-1F2E-9E93F9DF5B15}"/>
                </a:ext>
              </a:extLst>
            </p:cNvPr>
            <p:cNvGrpSpPr/>
            <p:nvPr/>
          </p:nvGrpSpPr>
          <p:grpSpPr>
            <a:xfrm>
              <a:off x="5655715" y="3543567"/>
              <a:ext cx="2443216" cy="3170100"/>
              <a:chOff x="12057464" y="4238404"/>
              <a:chExt cx="554565" cy="1071570"/>
            </a:xfrm>
          </p:grpSpPr>
          <p:sp>
            <p:nvSpPr>
              <p:cNvPr id="86" name="TextBox 85">
                <a:extLst>
                  <a:ext uri="{FF2B5EF4-FFF2-40B4-BE49-F238E27FC236}">
                    <a16:creationId xmlns:a16="http://schemas.microsoft.com/office/drawing/2014/main" id="{0BCE9674-103D-C498-7D29-CA3AB0EDF412}"/>
                  </a:ext>
                </a:extLst>
              </p:cNvPr>
              <p:cNvSpPr txBox="1"/>
              <p:nvPr/>
            </p:nvSpPr>
            <p:spPr>
              <a:xfrm>
                <a:off x="12057464" y="4238404"/>
                <a:ext cx="531200" cy="1071570"/>
              </a:xfrm>
              <a:prstGeom prst="rect">
                <a:avLst/>
              </a:prstGeom>
              <a:noFill/>
            </p:spPr>
            <p:txBody>
              <a:bodyPr wrap="square">
                <a:spAutoFit/>
              </a:bodyPr>
              <a:lstStyle/>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50</a:t>
                </a:r>
              </a:p>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72</a:t>
                </a:r>
              </a:p>
            </p:txBody>
          </p:sp>
          <p:cxnSp>
            <p:nvCxnSpPr>
              <p:cNvPr id="87" name="Straight Connector 86">
                <a:extLst>
                  <a:ext uri="{FF2B5EF4-FFF2-40B4-BE49-F238E27FC236}">
                    <a16:creationId xmlns:a16="http://schemas.microsoft.com/office/drawing/2014/main" id="{2914533A-579F-9398-590B-54349F10633E}"/>
                  </a:ext>
                </a:extLst>
              </p:cNvPr>
              <p:cNvCxnSpPr>
                <a:cxnSpLocks/>
              </p:cNvCxnSpPr>
              <p:nvPr/>
            </p:nvCxnSpPr>
            <p:spPr>
              <a:xfrm flipH="1">
                <a:off x="12080829" y="4763512"/>
                <a:ext cx="531200" cy="0"/>
              </a:xfrm>
              <a:prstGeom prst="line">
                <a:avLst/>
              </a:prstGeom>
              <a:ln w="38100">
                <a:solidFill>
                  <a:schemeClr val="tx2"/>
                </a:solidFill>
              </a:ln>
            </p:spPr>
            <p:style>
              <a:lnRef idx="3">
                <a:schemeClr val="dk1"/>
              </a:lnRef>
              <a:fillRef idx="0">
                <a:schemeClr val="dk1"/>
              </a:fillRef>
              <a:effectRef idx="2">
                <a:schemeClr val="dk1"/>
              </a:effectRef>
              <a:fontRef idx="minor">
                <a:schemeClr val="tx1"/>
              </a:fontRef>
            </p:style>
          </p:cxnSp>
        </p:grpSp>
        <p:sp>
          <p:nvSpPr>
            <p:cNvPr id="82" name="TextBox 81">
              <a:extLst>
                <a:ext uri="{FF2B5EF4-FFF2-40B4-BE49-F238E27FC236}">
                  <a16:creationId xmlns:a16="http://schemas.microsoft.com/office/drawing/2014/main" id="{B808194F-BA88-C289-BD81-FE5507D4ED20}"/>
                </a:ext>
              </a:extLst>
            </p:cNvPr>
            <p:cNvSpPr txBox="1"/>
            <p:nvPr/>
          </p:nvSpPr>
          <p:spPr>
            <a:xfrm>
              <a:off x="8260245" y="4133010"/>
              <a:ext cx="1875669" cy="1615827"/>
            </a:xfrm>
            <a:prstGeom prst="rect">
              <a:avLst/>
            </a:prstGeom>
            <a:noFill/>
          </p:spPr>
          <p:txBody>
            <a:bodyPr wrap="square">
              <a:spAutoFit/>
            </a:bodyPr>
            <a:lstStyle/>
            <a:p>
              <a:pPr algn="ctr" defTabSz="609630">
                <a:spcBef>
                  <a:spcPts val="200"/>
                </a:spcBef>
                <a:spcAft>
                  <a:spcPts val="200"/>
                </a:spcAft>
              </a:pPr>
              <a:r>
                <a:rPr lang="en-US" sz="6400" dirty="0">
                  <a:solidFill>
                    <a:srgbClr val="1F497D"/>
                  </a:solidFill>
                  <a:latin typeface="UTM Avo" panose="02040603050506020204" pitchFamily="18"/>
                  <a:ea typeface="Calibri" panose="020F0502020204030204" pitchFamily="34" charset="0"/>
                  <a:cs typeface="Arial" panose="020B0604020202020204" pitchFamily="34" charset="0"/>
                </a:rPr>
                <a:t>+</a:t>
              </a:r>
            </a:p>
          </p:txBody>
        </p:sp>
        <p:grpSp>
          <p:nvGrpSpPr>
            <p:cNvPr id="83" name="Group 82">
              <a:extLst>
                <a:ext uri="{FF2B5EF4-FFF2-40B4-BE49-F238E27FC236}">
                  <a16:creationId xmlns:a16="http://schemas.microsoft.com/office/drawing/2014/main" id="{23454E53-0881-34E4-13C8-8FEC018421FD}"/>
                </a:ext>
              </a:extLst>
            </p:cNvPr>
            <p:cNvGrpSpPr/>
            <p:nvPr/>
          </p:nvGrpSpPr>
          <p:grpSpPr>
            <a:xfrm>
              <a:off x="10281834" y="3543567"/>
              <a:ext cx="2443216" cy="3170100"/>
              <a:chOff x="12057464" y="4238404"/>
              <a:chExt cx="554565" cy="1071570"/>
            </a:xfrm>
          </p:grpSpPr>
          <p:sp>
            <p:nvSpPr>
              <p:cNvPr id="84" name="TextBox 83">
                <a:extLst>
                  <a:ext uri="{FF2B5EF4-FFF2-40B4-BE49-F238E27FC236}">
                    <a16:creationId xmlns:a16="http://schemas.microsoft.com/office/drawing/2014/main" id="{84D270FD-41E0-94BB-A04F-B0E9C24AF283}"/>
                  </a:ext>
                </a:extLst>
              </p:cNvPr>
              <p:cNvSpPr txBox="1"/>
              <p:nvPr/>
            </p:nvSpPr>
            <p:spPr>
              <a:xfrm>
                <a:off x="12057464" y="4238404"/>
                <a:ext cx="531200" cy="1071570"/>
              </a:xfrm>
              <a:prstGeom prst="rect">
                <a:avLst/>
              </a:prstGeom>
              <a:noFill/>
            </p:spPr>
            <p:txBody>
              <a:bodyPr wrap="square">
                <a:spAutoFit/>
              </a:bodyPr>
              <a:lstStyle/>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13</a:t>
                </a:r>
              </a:p>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72</a:t>
                </a:r>
              </a:p>
            </p:txBody>
          </p:sp>
          <p:cxnSp>
            <p:nvCxnSpPr>
              <p:cNvPr id="85" name="Straight Connector 84">
                <a:extLst>
                  <a:ext uri="{FF2B5EF4-FFF2-40B4-BE49-F238E27FC236}">
                    <a16:creationId xmlns:a16="http://schemas.microsoft.com/office/drawing/2014/main" id="{B484B541-8398-F839-204A-31416ADC132A}"/>
                  </a:ext>
                </a:extLst>
              </p:cNvPr>
              <p:cNvCxnSpPr>
                <a:cxnSpLocks/>
              </p:cNvCxnSpPr>
              <p:nvPr/>
            </p:nvCxnSpPr>
            <p:spPr>
              <a:xfrm flipH="1">
                <a:off x="12080829" y="4763512"/>
                <a:ext cx="531200" cy="0"/>
              </a:xfrm>
              <a:prstGeom prst="line">
                <a:avLst/>
              </a:prstGeom>
              <a:ln w="38100">
                <a:solidFill>
                  <a:schemeClr val="tx2"/>
                </a:solidFill>
              </a:ln>
            </p:spPr>
            <p:style>
              <a:lnRef idx="3">
                <a:schemeClr val="dk1"/>
              </a:lnRef>
              <a:fillRef idx="0">
                <a:schemeClr val="dk1"/>
              </a:fillRef>
              <a:effectRef idx="2">
                <a:schemeClr val="dk1"/>
              </a:effectRef>
              <a:fontRef idx="minor">
                <a:schemeClr val="tx1"/>
              </a:fontRef>
            </p:style>
          </p:cxnSp>
        </p:grpSp>
      </p:grpSp>
      <p:grpSp>
        <p:nvGrpSpPr>
          <p:cNvPr id="96" name="Group 95">
            <a:extLst>
              <a:ext uri="{FF2B5EF4-FFF2-40B4-BE49-F238E27FC236}">
                <a16:creationId xmlns:a16="http://schemas.microsoft.com/office/drawing/2014/main" id="{6D0B12D1-AA3B-06C8-43D8-866C0E6025C4}"/>
              </a:ext>
            </a:extLst>
          </p:cNvPr>
          <p:cNvGrpSpPr/>
          <p:nvPr/>
        </p:nvGrpSpPr>
        <p:grpSpPr>
          <a:xfrm>
            <a:off x="6840549" y="2180365"/>
            <a:ext cx="3846560" cy="2113399"/>
            <a:chOff x="6676633" y="10672421"/>
            <a:chExt cx="5769840" cy="3170098"/>
          </a:xfrm>
        </p:grpSpPr>
        <p:grpSp>
          <p:nvGrpSpPr>
            <p:cNvPr id="92" name="Group 91">
              <a:extLst>
                <a:ext uri="{FF2B5EF4-FFF2-40B4-BE49-F238E27FC236}">
                  <a16:creationId xmlns:a16="http://schemas.microsoft.com/office/drawing/2014/main" id="{F10CAFC3-10A4-FBB3-6E5C-35B2743BE706}"/>
                </a:ext>
              </a:extLst>
            </p:cNvPr>
            <p:cNvGrpSpPr/>
            <p:nvPr/>
          </p:nvGrpSpPr>
          <p:grpSpPr>
            <a:xfrm>
              <a:off x="6676633" y="10672421"/>
              <a:ext cx="2340278" cy="3170098"/>
              <a:chOff x="6424260" y="10663665"/>
              <a:chExt cx="2340278" cy="3170098"/>
            </a:xfrm>
          </p:grpSpPr>
          <p:sp>
            <p:nvSpPr>
              <p:cNvPr id="89" name="TextBox 88">
                <a:extLst>
                  <a:ext uri="{FF2B5EF4-FFF2-40B4-BE49-F238E27FC236}">
                    <a16:creationId xmlns:a16="http://schemas.microsoft.com/office/drawing/2014/main" id="{0A1D6A75-E589-28EC-2059-11B5CFD863EB}"/>
                  </a:ext>
                </a:extLst>
              </p:cNvPr>
              <p:cNvSpPr txBox="1"/>
              <p:nvPr/>
            </p:nvSpPr>
            <p:spPr>
              <a:xfrm>
                <a:off x="6424260" y="10663665"/>
                <a:ext cx="2340278" cy="3170098"/>
              </a:xfrm>
              <a:prstGeom prst="rect">
                <a:avLst/>
              </a:prstGeom>
              <a:noFill/>
            </p:spPr>
            <p:txBody>
              <a:bodyPr wrap="square">
                <a:spAutoFit/>
              </a:bodyPr>
              <a:lstStyle/>
              <a:p>
                <a:pPr algn="ctr" defTabSz="609630">
                  <a:spcBef>
                    <a:spcPts val="200"/>
                  </a:spcBef>
                  <a:spcAft>
                    <a:spcPts val="200"/>
                  </a:spcAft>
                </a:pPr>
                <a:r>
                  <a:rPr lang="en-US" sz="6400" b="1" dirty="0">
                    <a:solidFill>
                      <a:srgbClr val="C00000"/>
                    </a:solidFill>
                    <a:latin typeface="UTM Avo" panose="02040603050506020204" pitchFamily="18"/>
                    <a:ea typeface="Calibri" panose="020F0502020204030204" pitchFamily="34" charset="0"/>
                    <a:cs typeface="Arial" panose="020B0604020202020204" pitchFamily="34" charset="0"/>
                  </a:rPr>
                  <a:t>63</a:t>
                </a:r>
              </a:p>
              <a:p>
                <a:pPr algn="ctr" defTabSz="609630">
                  <a:spcBef>
                    <a:spcPts val="200"/>
                  </a:spcBef>
                  <a:spcAft>
                    <a:spcPts val="200"/>
                  </a:spcAft>
                </a:pPr>
                <a:r>
                  <a:rPr lang="en-US" sz="6400" b="1" dirty="0">
                    <a:solidFill>
                      <a:srgbClr val="C00000"/>
                    </a:solidFill>
                    <a:latin typeface="UTM Avo" panose="02040603050506020204" pitchFamily="18"/>
                    <a:ea typeface="Calibri" panose="020F0502020204030204" pitchFamily="34" charset="0"/>
                    <a:cs typeface="Arial" panose="020B0604020202020204" pitchFamily="34" charset="0"/>
                  </a:rPr>
                  <a:t>72</a:t>
                </a:r>
              </a:p>
            </p:txBody>
          </p:sp>
          <p:cxnSp>
            <p:nvCxnSpPr>
              <p:cNvPr id="90" name="Straight Connector 89">
                <a:extLst>
                  <a:ext uri="{FF2B5EF4-FFF2-40B4-BE49-F238E27FC236}">
                    <a16:creationId xmlns:a16="http://schemas.microsoft.com/office/drawing/2014/main" id="{CE158743-873D-661C-FFFD-6AFC74C4786E}"/>
                  </a:ext>
                </a:extLst>
              </p:cNvPr>
              <p:cNvCxnSpPr>
                <a:cxnSpLocks/>
              </p:cNvCxnSpPr>
              <p:nvPr/>
            </p:nvCxnSpPr>
            <p:spPr>
              <a:xfrm flipH="1">
                <a:off x="6691971" y="12214712"/>
                <a:ext cx="1758285" cy="0"/>
              </a:xfrm>
              <a:prstGeom prst="line">
                <a:avLst/>
              </a:prstGeom>
              <a:ln w="38100">
                <a:solidFill>
                  <a:srgbClr val="C00000"/>
                </a:solidFill>
              </a:ln>
            </p:spPr>
            <p:style>
              <a:lnRef idx="3">
                <a:schemeClr val="dk1"/>
              </a:lnRef>
              <a:fillRef idx="0">
                <a:schemeClr val="dk1"/>
              </a:fillRef>
              <a:effectRef idx="2">
                <a:schemeClr val="dk1"/>
              </a:effectRef>
              <a:fontRef idx="minor">
                <a:schemeClr val="tx1"/>
              </a:fontRef>
            </p:style>
          </p:cxnSp>
        </p:grpSp>
        <p:sp>
          <p:nvSpPr>
            <p:cNvPr id="91" name="TextBox 90">
              <a:extLst>
                <a:ext uri="{FF2B5EF4-FFF2-40B4-BE49-F238E27FC236}">
                  <a16:creationId xmlns:a16="http://schemas.microsoft.com/office/drawing/2014/main" id="{1192C570-5F1D-1782-4B9E-1A885AC2EF05}"/>
                </a:ext>
              </a:extLst>
            </p:cNvPr>
            <p:cNvSpPr txBox="1"/>
            <p:nvPr/>
          </p:nvSpPr>
          <p:spPr>
            <a:xfrm>
              <a:off x="8490127" y="11306018"/>
              <a:ext cx="2340278" cy="1615827"/>
            </a:xfrm>
            <a:prstGeom prst="rect">
              <a:avLst/>
            </a:prstGeom>
            <a:noFill/>
          </p:spPr>
          <p:txBody>
            <a:bodyPr wrap="square">
              <a:spAutoFit/>
            </a:bodyPr>
            <a:lstStyle/>
            <a:p>
              <a:pPr algn="ctr" defTabSz="609630">
                <a:spcBef>
                  <a:spcPts val="200"/>
                </a:spcBef>
                <a:spcAft>
                  <a:spcPts val="200"/>
                </a:spcAft>
              </a:pPr>
              <a:r>
                <a:rPr lang="en-US" sz="6400" b="1" dirty="0">
                  <a:solidFill>
                    <a:srgbClr val="C00000"/>
                  </a:solidFill>
                  <a:latin typeface="UTM Avo" panose="02040603050506020204" pitchFamily="18"/>
                  <a:ea typeface="Calibri" panose="020F0502020204030204" pitchFamily="34" charset="0"/>
                  <a:cs typeface="Arial" panose="020B0604020202020204" pitchFamily="34" charset="0"/>
                </a:rPr>
                <a:t>=</a:t>
              </a:r>
            </a:p>
          </p:txBody>
        </p:sp>
        <p:grpSp>
          <p:nvGrpSpPr>
            <p:cNvPr id="93" name="Group 92">
              <a:extLst>
                <a:ext uri="{FF2B5EF4-FFF2-40B4-BE49-F238E27FC236}">
                  <a16:creationId xmlns:a16="http://schemas.microsoft.com/office/drawing/2014/main" id="{2057BCDE-530D-F545-6BA7-37BACCB44054}"/>
                </a:ext>
              </a:extLst>
            </p:cNvPr>
            <p:cNvGrpSpPr/>
            <p:nvPr/>
          </p:nvGrpSpPr>
          <p:grpSpPr>
            <a:xfrm>
              <a:off x="10106195" y="10672421"/>
              <a:ext cx="2340278" cy="3170098"/>
              <a:chOff x="5696405" y="10663665"/>
              <a:chExt cx="2340278" cy="3170098"/>
            </a:xfrm>
          </p:grpSpPr>
          <p:sp>
            <p:nvSpPr>
              <p:cNvPr id="94" name="TextBox 93">
                <a:extLst>
                  <a:ext uri="{FF2B5EF4-FFF2-40B4-BE49-F238E27FC236}">
                    <a16:creationId xmlns:a16="http://schemas.microsoft.com/office/drawing/2014/main" id="{58FA5837-2146-22B9-939B-28930E80BF84}"/>
                  </a:ext>
                </a:extLst>
              </p:cNvPr>
              <p:cNvSpPr txBox="1"/>
              <p:nvPr/>
            </p:nvSpPr>
            <p:spPr>
              <a:xfrm>
                <a:off x="5696405" y="10663665"/>
                <a:ext cx="2340278" cy="3170098"/>
              </a:xfrm>
              <a:prstGeom prst="rect">
                <a:avLst/>
              </a:prstGeom>
              <a:noFill/>
            </p:spPr>
            <p:txBody>
              <a:bodyPr wrap="square">
                <a:spAutoFit/>
              </a:bodyPr>
              <a:lstStyle/>
              <a:p>
                <a:pPr algn="ctr" defTabSz="609630">
                  <a:spcBef>
                    <a:spcPts val="200"/>
                  </a:spcBef>
                  <a:spcAft>
                    <a:spcPts val="200"/>
                  </a:spcAft>
                </a:pPr>
                <a:r>
                  <a:rPr lang="en-US" sz="6400" b="1" dirty="0">
                    <a:solidFill>
                      <a:srgbClr val="C00000"/>
                    </a:solidFill>
                    <a:latin typeface="UTM Avo" panose="02040603050506020204" pitchFamily="18"/>
                    <a:ea typeface="Calibri" panose="020F0502020204030204" pitchFamily="34" charset="0"/>
                    <a:cs typeface="Arial" panose="020B0604020202020204" pitchFamily="34" charset="0"/>
                  </a:rPr>
                  <a:t>7</a:t>
                </a:r>
              </a:p>
              <a:p>
                <a:pPr algn="ctr" defTabSz="609630">
                  <a:spcBef>
                    <a:spcPts val="200"/>
                  </a:spcBef>
                  <a:spcAft>
                    <a:spcPts val="200"/>
                  </a:spcAft>
                </a:pPr>
                <a:r>
                  <a:rPr lang="en-US" sz="6400" b="1" dirty="0">
                    <a:solidFill>
                      <a:srgbClr val="C00000"/>
                    </a:solidFill>
                    <a:latin typeface="UTM Avo" panose="02040603050506020204" pitchFamily="18"/>
                    <a:ea typeface="Calibri" panose="020F0502020204030204" pitchFamily="34" charset="0"/>
                    <a:cs typeface="Arial" panose="020B0604020202020204" pitchFamily="34" charset="0"/>
                  </a:rPr>
                  <a:t>8</a:t>
                </a:r>
              </a:p>
            </p:txBody>
          </p:sp>
          <p:cxnSp>
            <p:nvCxnSpPr>
              <p:cNvPr id="95" name="Straight Connector 94">
                <a:extLst>
                  <a:ext uri="{FF2B5EF4-FFF2-40B4-BE49-F238E27FC236}">
                    <a16:creationId xmlns:a16="http://schemas.microsoft.com/office/drawing/2014/main" id="{FAC193E7-74EA-8AF2-E352-1DD939B3D831}"/>
                  </a:ext>
                </a:extLst>
              </p:cNvPr>
              <p:cNvCxnSpPr>
                <a:cxnSpLocks/>
              </p:cNvCxnSpPr>
              <p:nvPr/>
            </p:nvCxnSpPr>
            <p:spPr>
              <a:xfrm flipH="1">
                <a:off x="6139980" y="12205956"/>
                <a:ext cx="1453128" cy="0"/>
              </a:xfrm>
              <a:prstGeom prst="line">
                <a:avLst/>
              </a:prstGeom>
              <a:ln w="38100">
                <a:solidFill>
                  <a:srgbClr val="C00000"/>
                </a:solidFill>
              </a:ln>
            </p:spPr>
            <p:style>
              <a:lnRef idx="3">
                <a:schemeClr val="dk1"/>
              </a:lnRef>
              <a:fillRef idx="0">
                <a:schemeClr val="dk1"/>
              </a:fillRef>
              <a:effectRef idx="2">
                <a:schemeClr val="dk1"/>
              </a:effectRef>
              <a:fontRef idx="minor">
                <a:schemeClr val="tx1"/>
              </a:fontRef>
            </p:style>
          </p:cxnSp>
        </p:grpSp>
      </p:grpSp>
      <p:sp>
        <p:nvSpPr>
          <p:cNvPr id="97" name="Freeform 4">
            <a:extLst>
              <a:ext uri="{FF2B5EF4-FFF2-40B4-BE49-F238E27FC236}">
                <a16:creationId xmlns:a16="http://schemas.microsoft.com/office/drawing/2014/main" id="{530119E4-BAA0-0A16-DB64-5921CF1E2855}"/>
              </a:ext>
            </a:extLst>
          </p:cNvPr>
          <p:cNvSpPr/>
          <p:nvPr/>
        </p:nvSpPr>
        <p:spPr>
          <a:xfrm>
            <a:off x="9126924" y="4386261"/>
            <a:ext cx="3000032" cy="2313775"/>
          </a:xfrm>
          <a:custGeom>
            <a:avLst/>
            <a:gdLst/>
            <a:ahLst/>
            <a:cxnLst/>
            <a:rect l="l" t="t" r="r" b="b"/>
            <a:pathLst>
              <a:path w="4500048" h="3470662">
                <a:moveTo>
                  <a:pt x="0" y="0"/>
                </a:moveTo>
                <a:lnTo>
                  <a:pt x="4500048" y="0"/>
                </a:lnTo>
                <a:lnTo>
                  <a:pt x="4500048" y="3470662"/>
                </a:lnTo>
                <a:lnTo>
                  <a:pt x="0" y="3470662"/>
                </a:lnTo>
                <a:lnTo>
                  <a:pt x="0" y="0"/>
                </a:lnTo>
                <a:close/>
              </a:path>
            </a:pathLst>
          </a:custGeom>
          <a:blipFill>
            <a:blip r:embed="rId11"/>
            <a:stretch>
              <a:fillRect/>
            </a:stretch>
          </a:blipFill>
        </p:spPr>
      </p:sp>
      <p:sp>
        <p:nvSpPr>
          <p:cNvPr id="8" name="TextBox 7">
            <a:extLst>
              <a:ext uri="{FF2B5EF4-FFF2-40B4-BE49-F238E27FC236}">
                <a16:creationId xmlns:a16="http://schemas.microsoft.com/office/drawing/2014/main" id="{31629BB7-488E-845D-F470-ABCCFD6D0121}"/>
              </a:ext>
            </a:extLst>
          </p:cNvPr>
          <p:cNvSpPr txBox="1"/>
          <p:nvPr/>
        </p:nvSpPr>
        <p:spPr>
          <a:xfrm>
            <a:off x="5780245" y="2602763"/>
            <a:ext cx="1560185" cy="1077218"/>
          </a:xfrm>
          <a:prstGeom prst="rect">
            <a:avLst/>
          </a:prstGeom>
          <a:noFill/>
        </p:spPr>
        <p:txBody>
          <a:bodyPr wrap="square">
            <a:spAutoFit/>
          </a:bodyPr>
          <a:lstStyle/>
          <a:p>
            <a:pPr algn="ctr" defTabSz="609630">
              <a:spcBef>
                <a:spcPts val="200"/>
              </a:spcBef>
              <a:spcAft>
                <a:spcPts val="200"/>
              </a:spcAft>
            </a:pPr>
            <a:r>
              <a:rPr lang="en-US" sz="6400" b="1" dirty="0">
                <a:solidFill>
                  <a:srgbClr val="C00000"/>
                </a:solidFill>
                <a:latin typeface="UTM Avo" panose="02040603050506020204" pitchFamily="18"/>
                <a:ea typeface="Calibri" panose="020F050202020403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6FCBFE3D-3F16-902F-C198-61FEF8923B1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51159" y="1"/>
            <a:ext cx="740841" cy="827048"/>
          </a:xfrm>
          <a:prstGeom prst="rect">
            <a:avLst/>
          </a:prstGeom>
        </p:spPr>
      </p:pic>
    </p:spTree>
    <p:extLst>
      <p:ext uri="{BB962C8B-B14F-4D97-AF65-F5344CB8AC3E}">
        <p14:creationId xmlns:p14="http://schemas.microsoft.com/office/powerpoint/2010/main" val="1323622517"/>
      </p:ext>
    </p:extLst>
  </p:cSld>
  <p:clrMapOvr>
    <a:masterClrMapping/>
  </p:clrMapOvr>
  <mc:AlternateContent xmlns:mc="http://schemas.openxmlformats.org/markup-compatibility/2006" xmlns:p14="http://schemas.microsoft.com/office/powerpoint/2010/main">
    <mc:Choice Requires="p14">
      <p:transition spd="med">
        <p14:pan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outVertical)">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barn(inVertical)">
                                      <p:cBhvr>
                                        <p:cTn id="1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1E8"/>
        </a:solidFill>
        <a:effectLst/>
      </p:bgPr>
    </p:bg>
    <p:spTree>
      <p:nvGrpSpPr>
        <p:cNvPr id="1" name=""/>
        <p:cNvGrpSpPr/>
        <p:nvPr/>
      </p:nvGrpSpPr>
      <p:grpSpPr>
        <a:xfrm>
          <a:off x="0" y="0"/>
          <a:ext cx="0" cy="0"/>
          <a:chOff x="0" y="0"/>
          <a:chExt cx="0" cy="0"/>
        </a:xfrm>
      </p:grpSpPr>
      <p:sp>
        <p:nvSpPr>
          <p:cNvPr id="2" name="Freeform 2"/>
          <p:cNvSpPr/>
          <p:nvPr/>
        </p:nvSpPr>
        <p:spPr>
          <a:xfrm>
            <a:off x="589722" y="685800"/>
            <a:ext cx="11074400" cy="5486400"/>
          </a:xfrm>
          <a:custGeom>
            <a:avLst/>
            <a:gdLst/>
            <a:ahLst/>
            <a:cxnLst/>
            <a:rect l="l" t="t" r="r" b="b"/>
            <a:pathLst>
              <a:path w="12267910" h="4707811">
                <a:moveTo>
                  <a:pt x="0" y="0"/>
                </a:moveTo>
                <a:lnTo>
                  <a:pt x="12267910" y="0"/>
                </a:lnTo>
                <a:lnTo>
                  <a:pt x="12267910" y="4707811"/>
                </a:lnTo>
                <a:lnTo>
                  <a:pt x="0" y="47078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304800" y="4445000"/>
            <a:ext cx="2184400" cy="2196296"/>
          </a:xfrm>
          <a:custGeom>
            <a:avLst/>
            <a:gdLst/>
            <a:ahLst/>
            <a:cxnLst/>
            <a:rect l="l" t="t" r="r" b="b"/>
            <a:pathLst>
              <a:path w="2278359" h="2290767">
                <a:moveTo>
                  <a:pt x="0" y="0"/>
                </a:moveTo>
                <a:lnTo>
                  <a:pt x="2278359" y="0"/>
                </a:lnTo>
                <a:lnTo>
                  <a:pt x="2278359" y="2290767"/>
                </a:lnTo>
                <a:lnTo>
                  <a:pt x="0" y="22907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9521671" y="0"/>
            <a:ext cx="2670329" cy="1573067"/>
          </a:xfrm>
          <a:custGeom>
            <a:avLst/>
            <a:gdLst/>
            <a:ahLst/>
            <a:cxnLst/>
            <a:rect l="l" t="t" r="r" b="b"/>
            <a:pathLst>
              <a:path w="4005494" h="2359600">
                <a:moveTo>
                  <a:pt x="0" y="0"/>
                </a:moveTo>
                <a:lnTo>
                  <a:pt x="4005494" y="0"/>
                </a:lnTo>
                <a:lnTo>
                  <a:pt x="4005494" y="2359600"/>
                </a:lnTo>
                <a:lnTo>
                  <a:pt x="0" y="23596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a:off x="0" y="0"/>
            <a:ext cx="3011497" cy="2743200"/>
          </a:xfrm>
          <a:custGeom>
            <a:avLst/>
            <a:gdLst/>
            <a:ahLst/>
            <a:cxnLst/>
            <a:rect l="l" t="t" r="r" b="b"/>
            <a:pathLst>
              <a:path w="4517246" h="4114800">
                <a:moveTo>
                  <a:pt x="0" y="0"/>
                </a:moveTo>
                <a:lnTo>
                  <a:pt x="4517245" y="0"/>
                </a:lnTo>
                <a:lnTo>
                  <a:pt x="4517245"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45" name="Group 44">
            <a:extLst>
              <a:ext uri="{FF2B5EF4-FFF2-40B4-BE49-F238E27FC236}">
                <a16:creationId xmlns:a16="http://schemas.microsoft.com/office/drawing/2014/main" id="{60600CE3-DDFD-72A0-CCF2-429CB53EF4C1}"/>
              </a:ext>
            </a:extLst>
          </p:cNvPr>
          <p:cNvGrpSpPr/>
          <p:nvPr/>
        </p:nvGrpSpPr>
        <p:grpSpPr>
          <a:xfrm>
            <a:off x="2184400" y="2379348"/>
            <a:ext cx="4712890" cy="2113400"/>
            <a:chOff x="10872050" y="9776966"/>
            <a:chExt cx="7069335" cy="3170100"/>
          </a:xfrm>
        </p:grpSpPr>
        <p:grpSp>
          <p:nvGrpSpPr>
            <p:cNvPr id="37" name="Group 36">
              <a:extLst>
                <a:ext uri="{FF2B5EF4-FFF2-40B4-BE49-F238E27FC236}">
                  <a16:creationId xmlns:a16="http://schemas.microsoft.com/office/drawing/2014/main" id="{F8803B22-3516-66FB-E054-532BB4B6AF32}"/>
                </a:ext>
              </a:extLst>
            </p:cNvPr>
            <p:cNvGrpSpPr/>
            <p:nvPr/>
          </p:nvGrpSpPr>
          <p:grpSpPr>
            <a:xfrm>
              <a:off x="10872050" y="9776966"/>
              <a:ext cx="2443216" cy="3170100"/>
              <a:chOff x="12057464" y="4238404"/>
              <a:chExt cx="554565" cy="1071570"/>
            </a:xfrm>
          </p:grpSpPr>
          <p:sp>
            <p:nvSpPr>
              <p:cNvPr id="38" name="TextBox 37">
                <a:extLst>
                  <a:ext uri="{FF2B5EF4-FFF2-40B4-BE49-F238E27FC236}">
                    <a16:creationId xmlns:a16="http://schemas.microsoft.com/office/drawing/2014/main" id="{A7075590-B72F-CDDA-B1C3-01F7A10744D7}"/>
                  </a:ext>
                </a:extLst>
              </p:cNvPr>
              <p:cNvSpPr txBox="1"/>
              <p:nvPr/>
            </p:nvSpPr>
            <p:spPr>
              <a:xfrm>
                <a:off x="12057464" y="4238404"/>
                <a:ext cx="531200" cy="1071570"/>
              </a:xfrm>
              <a:prstGeom prst="rect">
                <a:avLst/>
              </a:prstGeom>
              <a:noFill/>
            </p:spPr>
            <p:txBody>
              <a:bodyPr wrap="square">
                <a:spAutoFit/>
              </a:bodyPr>
              <a:lstStyle/>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35</a:t>
                </a:r>
              </a:p>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8</a:t>
                </a:r>
              </a:p>
            </p:txBody>
          </p:sp>
          <p:cxnSp>
            <p:nvCxnSpPr>
              <p:cNvPr id="39" name="Straight Connector 38">
                <a:extLst>
                  <a:ext uri="{FF2B5EF4-FFF2-40B4-BE49-F238E27FC236}">
                    <a16:creationId xmlns:a16="http://schemas.microsoft.com/office/drawing/2014/main" id="{6D5026E3-E368-E8A9-1A70-B514959DAD93}"/>
                  </a:ext>
                </a:extLst>
              </p:cNvPr>
              <p:cNvCxnSpPr>
                <a:cxnSpLocks/>
              </p:cNvCxnSpPr>
              <p:nvPr/>
            </p:nvCxnSpPr>
            <p:spPr>
              <a:xfrm flipH="1">
                <a:off x="12080829" y="4763512"/>
                <a:ext cx="531200" cy="0"/>
              </a:xfrm>
              <a:prstGeom prst="line">
                <a:avLst/>
              </a:prstGeom>
              <a:ln w="38100">
                <a:solidFill>
                  <a:schemeClr val="tx2"/>
                </a:solidFill>
              </a:ln>
            </p:spPr>
            <p:style>
              <a:lnRef idx="3">
                <a:schemeClr val="dk1"/>
              </a:lnRef>
              <a:fillRef idx="0">
                <a:schemeClr val="dk1"/>
              </a:fillRef>
              <a:effectRef idx="2">
                <a:schemeClr val="dk1"/>
              </a:effectRef>
              <a:fontRef idx="minor">
                <a:schemeClr val="tx1"/>
              </a:fontRef>
            </p:style>
          </p:cxnSp>
        </p:grpSp>
        <p:sp>
          <p:nvSpPr>
            <p:cNvPr id="40" name="TextBox 39">
              <a:extLst>
                <a:ext uri="{FF2B5EF4-FFF2-40B4-BE49-F238E27FC236}">
                  <a16:creationId xmlns:a16="http://schemas.microsoft.com/office/drawing/2014/main" id="{DF10F0DC-DFCE-3362-0D04-00398345FA27}"/>
                </a:ext>
              </a:extLst>
            </p:cNvPr>
            <p:cNvSpPr txBox="1"/>
            <p:nvPr/>
          </p:nvSpPr>
          <p:spPr>
            <a:xfrm>
              <a:off x="13468883" y="10359344"/>
              <a:ext cx="1875669" cy="1615827"/>
            </a:xfrm>
            <a:prstGeom prst="rect">
              <a:avLst/>
            </a:prstGeom>
            <a:noFill/>
          </p:spPr>
          <p:txBody>
            <a:bodyPr wrap="square">
              <a:spAutoFit/>
            </a:bodyPr>
            <a:lstStyle/>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a:t>
              </a:r>
            </a:p>
          </p:txBody>
        </p:sp>
        <p:grpSp>
          <p:nvGrpSpPr>
            <p:cNvPr id="41" name="Group 40">
              <a:extLst>
                <a:ext uri="{FF2B5EF4-FFF2-40B4-BE49-F238E27FC236}">
                  <a16:creationId xmlns:a16="http://schemas.microsoft.com/office/drawing/2014/main" id="{55E82763-B135-3A5D-B5D7-48A759AF1574}"/>
                </a:ext>
              </a:extLst>
            </p:cNvPr>
            <p:cNvGrpSpPr/>
            <p:nvPr/>
          </p:nvGrpSpPr>
          <p:grpSpPr>
            <a:xfrm>
              <a:off x="15498169" y="9776966"/>
              <a:ext cx="2443216" cy="3170100"/>
              <a:chOff x="12057464" y="4238404"/>
              <a:chExt cx="554565" cy="1071570"/>
            </a:xfrm>
          </p:grpSpPr>
          <p:sp>
            <p:nvSpPr>
              <p:cNvPr id="42" name="TextBox 41">
                <a:extLst>
                  <a:ext uri="{FF2B5EF4-FFF2-40B4-BE49-F238E27FC236}">
                    <a16:creationId xmlns:a16="http://schemas.microsoft.com/office/drawing/2014/main" id="{A06AF60D-1617-696A-7947-A5D94BD68810}"/>
                  </a:ext>
                </a:extLst>
              </p:cNvPr>
              <p:cNvSpPr txBox="1"/>
              <p:nvPr/>
            </p:nvSpPr>
            <p:spPr>
              <a:xfrm>
                <a:off x="12057464" y="4238404"/>
                <a:ext cx="531200" cy="1071570"/>
              </a:xfrm>
              <a:prstGeom prst="rect">
                <a:avLst/>
              </a:prstGeom>
              <a:noFill/>
            </p:spPr>
            <p:txBody>
              <a:bodyPr wrap="square">
                <a:spAutoFit/>
              </a:bodyPr>
              <a:lstStyle/>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3</a:t>
                </a:r>
              </a:p>
              <a:p>
                <a:pPr algn="ctr" defTabSz="609630">
                  <a:spcBef>
                    <a:spcPts val="200"/>
                  </a:spcBef>
                  <a:spcAft>
                    <a:spcPts val="200"/>
                  </a:spcAft>
                </a:pPr>
                <a:r>
                  <a:rPr lang="en-US" sz="6400" b="1" dirty="0">
                    <a:solidFill>
                      <a:srgbClr val="1F497D"/>
                    </a:solidFill>
                    <a:latin typeface="UTM Avo" panose="02040603050506020204" pitchFamily="18"/>
                    <a:ea typeface="Calibri" panose="020F0502020204030204" pitchFamily="34" charset="0"/>
                    <a:cs typeface="Arial" panose="020B0604020202020204" pitchFamily="34" charset="0"/>
                  </a:rPr>
                  <a:t>8</a:t>
                </a:r>
              </a:p>
            </p:txBody>
          </p:sp>
          <p:cxnSp>
            <p:nvCxnSpPr>
              <p:cNvPr id="43" name="Straight Connector 42">
                <a:extLst>
                  <a:ext uri="{FF2B5EF4-FFF2-40B4-BE49-F238E27FC236}">
                    <a16:creationId xmlns:a16="http://schemas.microsoft.com/office/drawing/2014/main" id="{68C8B9DD-D626-D2AE-CF8A-C7D8233E7DB6}"/>
                  </a:ext>
                </a:extLst>
              </p:cNvPr>
              <p:cNvCxnSpPr>
                <a:cxnSpLocks/>
              </p:cNvCxnSpPr>
              <p:nvPr/>
            </p:nvCxnSpPr>
            <p:spPr>
              <a:xfrm flipH="1">
                <a:off x="12080829" y="4763512"/>
                <a:ext cx="531200" cy="0"/>
              </a:xfrm>
              <a:prstGeom prst="line">
                <a:avLst/>
              </a:prstGeom>
              <a:ln w="38100">
                <a:solidFill>
                  <a:schemeClr val="tx2"/>
                </a:solidFill>
              </a:ln>
            </p:spPr>
            <p:style>
              <a:lnRef idx="3">
                <a:schemeClr val="dk1"/>
              </a:lnRef>
              <a:fillRef idx="0">
                <a:schemeClr val="dk1"/>
              </a:fillRef>
              <a:effectRef idx="2">
                <a:schemeClr val="dk1"/>
              </a:effectRef>
              <a:fontRef idx="minor">
                <a:schemeClr val="tx1"/>
              </a:fontRef>
            </p:style>
          </p:cxnSp>
        </p:grpSp>
      </p:grpSp>
      <p:grpSp>
        <p:nvGrpSpPr>
          <p:cNvPr id="55" name="Group 54">
            <a:extLst>
              <a:ext uri="{FF2B5EF4-FFF2-40B4-BE49-F238E27FC236}">
                <a16:creationId xmlns:a16="http://schemas.microsoft.com/office/drawing/2014/main" id="{437C0802-5031-3A93-DC02-DB9308DD4D8F}"/>
              </a:ext>
            </a:extLst>
          </p:cNvPr>
          <p:cNvGrpSpPr/>
          <p:nvPr/>
        </p:nvGrpSpPr>
        <p:grpSpPr>
          <a:xfrm>
            <a:off x="7589203" y="2367460"/>
            <a:ext cx="3198489" cy="2113400"/>
            <a:chOff x="13042845" y="11468081"/>
            <a:chExt cx="4797733" cy="3170100"/>
          </a:xfrm>
        </p:grpSpPr>
        <p:grpSp>
          <p:nvGrpSpPr>
            <p:cNvPr id="46" name="Group 45">
              <a:extLst>
                <a:ext uri="{FF2B5EF4-FFF2-40B4-BE49-F238E27FC236}">
                  <a16:creationId xmlns:a16="http://schemas.microsoft.com/office/drawing/2014/main" id="{3DB100D7-7E9C-03F5-F54B-1D12FA55DB31}"/>
                </a:ext>
              </a:extLst>
            </p:cNvPr>
            <p:cNvGrpSpPr/>
            <p:nvPr/>
          </p:nvGrpSpPr>
          <p:grpSpPr>
            <a:xfrm>
              <a:off x="13042845" y="11468081"/>
              <a:ext cx="2340278" cy="3170100"/>
              <a:chOff x="12057464" y="4238404"/>
              <a:chExt cx="531200" cy="1071570"/>
            </a:xfrm>
          </p:grpSpPr>
          <p:sp>
            <p:nvSpPr>
              <p:cNvPr id="47" name="TextBox 46">
                <a:extLst>
                  <a:ext uri="{FF2B5EF4-FFF2-40B4-BE49-F238E27FC236}">
                    <a16:creationId xmlns:a16="http://schemas.microsoft.com/office/drawing/2014/main" id="{301804FC-F4B6-F563-DF6B-DFE5C0885EEC}"/>
                  </a:ext>
                </a:extLst>
              </p:cNvPr>
              <p:cNvSpPr txBox="1"/>
              <p:nvPr/>
            </p:nvSpPr>
            <p:spPr>
              <a:xfrm>
                <a:off x="12057464" y="4238404"/>
                <a:ext cx="531200" cy="1071570"/>
              </a:xfrm>
              <a:prstGeom prst="rect">
                <a:avLst/>
              </a:prstGeom>
              <a:noFill/>
            </p:spPr>
            <p:txBody>
              <a:bodyPr wrap="square">
                <a:spAutoFit/>
              </a:bodyPr>
              <a:lstStyle/>
              <a:p>
                <a:pPr algn="ctr" defTabSz="609630">
                  <a:spcBef>
                    <a:spcPts val="200"/>
                  </a:spcBef>
                  <a:spcAft>
                    <a:spcPts val="200"/>
                  </a:spcAft>
                </a:pPr>
                <a:r>
                  <a:rPr lang="en-US" sz="6400" b="1" dirty="0">
                    <a:solidFill>
                      <a:srgbClr val="C00000"/>
                    </a:solidFill>
                    <a:latin typeface="UTM Avo" panose="02040603050506020204" pitchFamily="18"/>
                    <a:ea typeface="Calibri" panose="020F0502020204030204" pitchFamily="34" charset="0"/>
                    <a:cs typeface="Arial" panose="020B0604020202020204" pitchFamily="34" charset="0"/>
                  </a:rPr>
                  <a:t>32</a:t>
                </a:r>
              </a:p>
              <a:p>
                <a:pPr algn="ctr" defTabSz="609630">
                  <a:spcBef>
                    <a:spcPts val="200"/>
                  </a:spcBef>
                  <a:spcAft>
                    <a:spcPts val="200"/>
                  </a:spcAft>
                </a:pPr>
                <a:r>
                  <a:rPr lang="en-US" sz="6400" b="1" dirty="0">
                    <a:solidFill>
                      <a:srgbClr val="C00000"/>
                    </a:solidFill>
                    <a:latin typeface="UTM Avo" panose="02040603050506020204" pitchFamily="18"/>
                    <a:ea typeface="Calibri" panose="020F0502020204030204" pitchFamily="34" charset="0"/>
                    <a:cs typeface="Arial" panose="020B0604020202020204" pitchFamily="34" charset="0"/>
                  </a:rPr>
                  <a:t>8</a:t>
                </a:r>
              </a:p>
            </p:txBody>
          </p:sp>
          <p:cxnSp>
            <p:nvCxnSpPr>
              <p:cNvPr id="48" name="Straight Connector 47">
                <a:extLst>
                  <a:ext uri="{FF2B5EF4-FFF2-40B4-BE49-F238E27FC236}">
                    <a16:creationId xmlns:a16="http://schemas.microsoft.com/office/drawing/2014/main" id="{8540EE2F-353F-7532-7944-C5477D3A3FC8}"/>
                  </a:ext>
                </a:extLst>
              </p:cNvPr>
              <p:cNvCxnSpPr>
                <a:cxnSpLocks/>
              </p:cNvCxnSpPr>
              <p:nvPr/>
            </p:nvCxnSpPr>
            <p:spPr>
              <a:xfrm flipH="1">
                <a:off x="12126925" y="4763512"/>
                <a:ext cx="439008" cy="0"/>
              </a:xfrm>
              <a:prstGeom prst="line">
                <a:avLst/>
              </a:prstGeom>
              <a:ln w="38100">
                <a:solidFill>
                  <a:srgbClr val="C00000"/>
                </a:solidFill>
              </a:ln>
            </p:spPr>
            <p:style>
              <a:lnRef idx="3">
                <a:schemeClr val="dk1"/>
              </a:lnRef>
              <a:fillRef idx="0">
                <a:schemeClr val="dk1"/>
              </a:fillRef>
              <a:effectRef idx="2">
                <a:schemeClr val="dk1"/>
              </a:effectRef>
              <a:fontRef idx="minor">
                <a:schemeClr val="tx1"/>
              </a:fontRef>
            </p:style>
          </p:cxnSp>
        </p:grpSp>
        <p:sp>
          <p:nvSpPr>
            <p:cNvPr id="50" name="TextBox 49">
              <a:extLst>
                <a:ext uri="{FF2B5EF4-FFF2-40B4-BE49-F238E27FC236}">
                  <a16:creationId xmlns:a16="http://schemas.microsoft.com/office/drawing/2014/main" id="{9A89CDD5-1289-0335-2C65-EBC3C6235EB7}"/>
                </a:ext>
              </a:extLst>
            </p:cNvPr>
            <p:cNvSpPr txBox="1"/>
            <p:nvPr/>
          </p:nvSpPr>
          <p:spPr>
            <a:xfrm>
              <a:off x="15500301" y="12068291"/>
              <a:ext cx="2340277" cy="1615827"/>
            </a:xfrm>
            <a:prstGeom prst="rect">
              <a:avLst/>
            </a:prstGeom>
            <a:noFill/>
          </p:spPr>
          <p:txBody>
            <a:bodyPr wrap="square">
              <a:spAutoFit/>
            </a:bodyPr>
            <a:lstStyle/>
            <a:p>
              <a:pPr algn="ctr" defTabSz="609630">
                <a:spcBef>
                  <a:spcPts val="200"/>
                </a:spcBef>
                <a:spcAft>
                  <a:spcPts val="200"/>
                </a:spcAft>
              </a:pPr>
              <a:r>
                <a:rPr lang="en-US" sz="6400" b="1" dirty="0">
                  <a:solidFill>
                    <a:srgbClr val="C00000"/>
                  </a:solidFill>
                  <a:latin typeface="UTM Avo" panose="02040603050506020204" pitchFamily="18"/>
                  <a:ea typeface="Calibri" panose="020F0502020204030204" pitchFamily="34" charset="0"/>
                  <a:cs typeface="Arial" panose="020B0604020202020204" pitchFamily="34" charset="0"/>
                </a:rPr>
                <a:t>= 4</a:t>
              </a:r>
            </a:p>
          </p:txBody>
        </p:sp>
      </p:grpSp>
      <p:sp>
        <p:nvSpPr>
          <p:cNvPr id="97" name="Freeform 4">
            <a:extLst>
              <a:ext uri="{FF2B5EF4-FFF2-40B4-BE49-F238E27FC236}">
                <a16:creationId xmlns:a16="http://schemas.microsoft.com/office/drawing/2014/main" id="{530119E4-BAA0-0A16-DB64-5921CF1E2855}"/>
              </a:ext>
            </a:extLst>
          </p:cNvPr>
          <p:cNvSpPr/>
          <p:nvPr/>
        </p:nvSpPr>
        <p:spPr>
          <a:xfrm>
            <a:off x="9126924" y="4386261"/>
            <a:ext cx="3000032" cy="2313775"/>
          </a:xfrm>
          <a:custGeom>
            <a:avLst/>
            <a:gdLst/>
            <a:ahLst/>
            <a:cxnLst/>
            <a:rect l="l" t="t" r="r" b="b"/>
            <a:pathLst>
              <a:path w="4500048" h="3470662">
                <a:moveTo>
                  <a:pt x="0" y="0"/>
                </a:moveTo>
                <a:lnTo>
                  <a:pt x="4500048" y="0"/>
                </a:lnTo>
                <a:lnTo>
                  <a:pt x="4500048" y="3470662"/>
                </a:lnTo>
                <a:lnTo>
                  <a:pt x="0" y="3470662"/>
                </a:lnTo>
                <a:lnTo>
                  <a:pt x="0" y="0"/>
                </a:lnTo>
                <a:close/>
              </a:path>
            </a:pathLst>
          </a:custGeom>
          <a:blipFill>
            <a:blip r:embed="rId11"/>
            <a:stretch>
              <a:fillRect/>
            </a:stretch>
          </a:blipFill>
        </p:spPr>
      </p:sp>
      <p:sp>
        <p:nvSpPr>
          <p:cNvPr id="6" name="TextBox 5">
            <a:extLst>
              <a:ext uri="{FF2B5EF4-FFF2-40B4-BE49-F238E27FC236}">
                <a16:creationId xmlns:a16="http://schemas.microsoft.com/office/drawing/2014/main" id="{33AE4651-D0BA-494F-6955-276E1D47AE91}"/>
              </a:ext>
            </a:extLst>
          </p:cNvPr>
          <p:cNvSpPr txBox="1"/>
          <p:nvPr/>
        </p:nvSpPr>
        <p:spPr>
          <a:xfrm>
            <a:off x="6582879" y="2767600"/>
            <a:ext cx="1560185" cy="1077218"/>
          </a:xfrm>
          <a:prstGeom prst="rect">
            <a:avLst/>
          </a:prstGeom>
          <a:noFill/>
        </p:spPr>
        <p:txBody>
          <a:bodyPr wrap="square">
            <a:spAutoFit/>
          </a:bodyPr>
          <a:lstStyle/>
          <a:p>
            <a:pPr algn="ctr" defTabSz="609630">
              <a:spcBef>
                <a:spcPts val="200"/>
              </a:spcBef>
              <a:spcAft>
                <a:spcPts val="200"/>
              </a:spcAft>
            </a:pPr>
            <a:r>
              <a:rPr lang="en-US" sz="6400" b="1" dirty="0">
                <a:solidFill>
                  <a:srgbClr val="C00000"/>
                </a:solidFill>
                <a:latin typeface="UTM Avo" panose="02040603050506020204" pitchFamily="18"/>
                <a:ea typeface="Calibri" panose="020F050202020403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035AB71F-BCAF-18D0-4449-6AFAD225B97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51159" y="1"/>
            <a:ext cx="740841" cy="827048"/>
          </a:xfrm>
          <a:prstGeom prst="rect">
            <a:avLst/>
          </a:prstGeom>
        </p:spPr>
      </p:pic>
    </p:spTree>
    <p:extLst>
      <p:ext uri="{BB962C8B-B14F-4D97-AF65-F5344CB8AC3E}">
        <p14:creationId xmlns:p14="http://schemas.microsoft.com/office/powerpoint/2010/main" val="3455953532"/>
      </p:ext>
    </p:extLst>
  </p:cSld>
  <p:clrMapOvr>
    <a:masterClrMapping/>
  </p:clrMapOvr>
  <mc:AlternateContent xmlns:mc="http://schemas.openxmlformats.org/markup-compatibility/2006" xmlns:p14="http://schemas.microsoft.com/office/powerpoint/2010/main">
    <mc:Choice Requires="p14">
      <p:transition spd="med">
        <p14:pan dir="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out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arn(inVertical)">
                                      <p:cBhvr>
                                        <p:cTn id="12" dur="500"/>
                                        <p:tgtEl>
                                          <p:spTgt spid="5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B1125E-27E1-8148-BA9B-B964C0D24413}"/>
              </a:ext>
            </a:extLst>
          </p:cNvPr>
          <p:cNvGrpSpPr/>
          <p:nvPr/>
        </p:nvGrpSpPr>
        <p:grpSpPr>
          <a:xfrm>
            <a:off x="4727728" y="3010718"/>
            <a:ext cx="2736543" cy="1674349"/>
            <a:chOff x="309542" y="967667"/>
            <a:chExt cx="2878585" cy="1674349"/>
          </a:xfrm>
        </p:grpSpPr>
        <p:pic>
          <p:nvPicPr>
            <p:cNvPr id="3" name="Picture 2">
              <a:hlinkClick r:id="rId3"/>
              <a:extLst>
                <a:ext uri="{FF2B5EF4-FFF2-40B4-BE49-F238E27FC236}">
                  <a16:creationId xmlns:a16="http://schemas.microsoft.com/office/drawing/2014/main" id="{D2B6185D-EA0F-CBD5-132D-5F31D6AB167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4" name="TextBox 3">
              <a:extLst>
                <a:ext uri="{FF2B5EF4-FFF2-40B4-BE49-F238E27FC236}">
                  <a16:creationId xmlns:a16="http://schemas.microsoft.com/office/drawing/2014/main" id="{83363AC7-56E6-42B4-1BD1-003B23B39EBD}"/>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946045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mẫu Toán 4</Template>
  <TotalTime>73</TotalTime>
  <Words>756</Words>
  <PresentationFormat>Widescreen</PresentationFormat>
  <Paragraphs>213</Paragraphs>
  <Slides>18</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Calibri</vt:lpstr>
      <vt:lpstr>UTM Avo</vt:lpstr>
      <vt:lpstr>Calibri Light</vt:lpstr>
      <vt:lpstr>Arial</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2023-10-24T04:45:10Z</dcterms:created>
  <dcterms:modified xsi:type="dcterms:W3CDTF">2024-01-04T09:23:36Z</dcterms:modified>
</cp:coreProperties>
</file>