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336" r:id="rId2"/>
    <p:sldId id="799" r:id="rId3"/>
    <p:sldId id="3335" r:id="rId4"/>
    <p:sldId id="300" r:id="rId5"/>
    <p:sldId id="3334" r:id="rId6"/>
    <p:sldId id="3330" r:id="rId7"/>
    <p:sldId id="284" r:id="rId8"/>
    <p:sldId id="311" r:id="rId9"/>
    <p:sldId id="287" r:id="rId10"/>
    <p:sldId id="802" r:id="rId11"/>
    <p:sldId id="267" r:id="rId12"/>
    <p:sldId id="800" r:id="rId13"/>
    <p:sldId id="301" r:id="rId14"/>
    <p:sldId id="3333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37" d="100"/>
          <a:sy n="37" d="100"/>
        </p:scale>
        <p:origin x="-72" y="-14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0761F-51EF-4D9D-B3A8-7C637408D313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D9986-900F-4C6A-88B8-FA8B832E6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985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8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3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01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9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7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5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F08FE-CAD3-4A6C-8DDF-12BB46CFD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218E60-9F36-4FD5-ADD2-835BCC6DE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157CDF-0A12-404A-8473-DEB4C073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78F23D-7D13-44E5-AF9F-D7A58420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49E9D3-A978-4074-9C43-35846429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A27CB6-41BD-4F03-9921-EBC6A054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B81BBB-169B-4984-9E02-4BF3C639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E43886-F32A-43F2-B6A7-51D2C3A1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DC061D-283B-4F1C-8960-93A43701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19158A-63AD-4686-A608-D2422FAC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BA83A9-60DC-4D6B-A761-BF6524262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9E28FD-683B-4E46-A03C-FFEC2BDF2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F9B2CD-01E5-4441-A4B3-78A98143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1AC95E-7CDE-4BA8-83B4-ED61A6F7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2F48D1-F194-437A-BA13-DB288BFB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17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564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54294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F4726-E5B3-40E3-9E1F-82189389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6F3F7-E907-4FB4-BE08-D334A6D88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FE142-2E2F-444E-B291-464BD8CF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54FBEC-98C0-4A5D-B399-AB50C10C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5D2DB2-6174-4476-9604-E8B293A0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5E7EF-A297-4334-85FF-CAE77661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393B95-AA39-4996-A247-F5106DFFE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21ADC-2230-487C-9520-C302CC34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FDE30-4BCA-4ABA-94C5-89586B691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733677-0F2F-43E0-8BA5-3A3DB5E9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4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7428F-8155-411E-8006-C2997A23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022D21-AE15-46BC-8BFB-944EC783F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9F9306-A205-443C-AC9A-77A01A1A2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7CD8A4-4834-4AD9-B43C-8137EB83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959578-EE34-49C8-B115-D69AA3AD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85311D-DA85-4731-946E-C29CB2DE9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8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836D66-D459-4E7F-8024-1DBA4DAD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687EC9-7FFC-4806-9E10-3C5F019CF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5F313D-9956-4BC9-9CBC-5E452D5D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921F7D-1521-4770-8D03-5AA4A3523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D74F89-9582-4D9B-A4D7-29C2DE85C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6FEAD7-215F-473C-9D35-80AADF72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D5A154-3B78-4FCF-B901-078D575C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3D1A1-9935-4872-ABD9-8DF7893D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5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F82EC-F61D-48A5-9E39-1EB2E346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8D14FA-A200-4E3C-B94A-4CE432DE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C1BFF0-ED27-4696-9882-142A93C9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080A1C-CF23-4BFE-8207-8A854B85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2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DC44E9-9E7C-4C06-BE6F-9F6D46DE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9B2335-D480-4774-8864-05963506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04D5D8-CCC9-4C74-9684-A0EE82F4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C4474-F313-4C3D-91C4-09D71BF5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19782A-6C93-4785-B7E2-7B55C7D73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F7695E-1C61-4ADD-BD7D-FC5E49108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589DF1-0A9C-473A-A785-67BE2871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6179A5-68A2-4A39-8F5A-2F263469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1C012-B08A-4C5E-B735-8BB286C0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08C178-9231-4C8D-857D-717466A7E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CBB6C3-FB16-4232-A1A3-B4740A00D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70C78C-3371-47BC-9E25-6413F423A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88AFF-159D-4341-A927-22AFA60A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20830B-8B35-48D1-8834-42003F0B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BD9C68-70A4-444C-8D44-2A8291AD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5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BF2163-E3F6-48C8-BDAC-1ACE15E5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4B86F9-BE66-4B21-9BD4-FB5A5F716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5547CF-A7F5-4680-A945-15D19D4D4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404E3-003A-4628-82B4-29C5B894C5C7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8C3C3E-E4EB-40AF-A13B-C3E1DAF09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E1EC57-FBBC-4FDA-93AC-F123E842A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66623-00B8-423F-A7F3-9FE8ECB3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7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1M7uviWfRKw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7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2148244" y="642344"/>
            <a:ext cx="8047031" cy="557331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1857353" y="1438240"/>
            <a:ext cx="6113217" cy="4233969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7192791" y="719652"/>
            <a:ext cx="3281304" cy="4877330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9955" y="1082523"/>
            <a:ext cx="8235369" cy="52926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2014423" y="1361567"/>
            <a:ext cx="3411444" cy="8485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1623682" y="-719025"/>
            <a:ext cx="2629961" cy="2583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972341" y="4812614"/>
            <a:ext cx="2679457" cy="40907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0563660" y="4838070"/>
            <a:ext cx="2338624" cy="28525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0422171" y="586379"/>
            <a:ext cx="3411444" cy="8485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941802" y="67121"/>
            <a:ext cx="594619" cy="605981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372E812D-5EBD-F8A7-3A35-C7EE82D48C41}"/>
              </a:ext>
            </a:extLst>
          </p:cNvPr>
          <p:cNvSpPr txBox="1"/>
          <p:nvPr/>
        </p:nvSpPr>
        <p:spPr>
          <a:xfrm rot="20054771">
            <a:off x="2158530" y="2347358"/>
            <a:ext cx="8053781" cy="182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69">
              <a:lnSpc>
                <a:spcPts val="14282"/>
              </a:lnSpc>
              <a:spcBef>
                <a:spcPct val="0"/>
              </a:spcBef>
            </a:pPr>
            <a:r>
              <a:rPr lang="en-US" sz="10200" dirty="0" err="1">
                <a:solidFill>
                  <a:srgbClr val="FF0000"/>
                </a:solidFill>
                <a:latin typeface="Fave Script Bold Pro" pitchFamily="2" charset="0"/>
              </a:rPr>
              <a:t>Khởi</a:t>
            </a:r>
            <a:r>
              <a:rPr lang="en-US" sz="10200" dirty="0">
                <a:solidFill>
                  <a:srgbClr val="FF0000"/>
                </a:solidFill>
                <a:latin typeface="Fave Script Bold Pro" pitchFamily="2" charset="0"/>
              </a:rPr>
              <a:t> </a:t>
            </a:r>
            <a:r>
              <a:rPr lang="en-US" sz="10200" dirty="0" err="1">
                <a:solidFill>
                  <a:srgbClr val="FF0000"/>
                </a:solidFill>
                <a:latin typeface="Fave Script Bold Pro" pitchFamily="2" charset="0"/>
              </a:rPr>
              <a:t>động</a:t>
            </a:r>
            <a:endParaRPr lang="en-US" sz="10200" dirty="0">
              <a:solidFill>
                <a:srgbClr val="FF0000"/>
              </a:solidFill>
              <a:latin typeface="Fave Script Bold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465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70761" y="195943"/>
            <a:ext cx="7344592" cy="1049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bày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endParaRPr kumimoji="0" lang="en-US" altLang="zh-CN" sz="3200" i="0" u="none" strike="noStrike" kern="1200" cap="none" spc="0" normalizeH="0" baseline="0" noProof="0" dirty="0">
              <a:ln w="12700"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54434" y="1371952"/>
            <a:ext cx="7360919" cy="14512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ssoongs</a:t>
            </a:r>
            <a:r>
              <a:rPr lang="en-US" altLang="zh-CN" sz="3200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kumimoji="0" lang="en-US" altLang="zh-CN" sz="3200" i="0" u="none" strike="noStrike" kern="1200" cap="none" spc="0" normalizeH="0" baseline="0" noProof="0" dirty="0">
              <a:ln w="12700"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21774" y="2949292"/>
            <a:ext cx="7511146" cy="23825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2800" b="1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Lựa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chọn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nối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nữa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bên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,…</a:t>
            </a:r>
          </a:p>
          <a:p>
            <a:pPr lvl="0" algn="just" defTabSz="457200">
              <a:defRPr/>
            </a:pP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khẳng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định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tôi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tôi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tôi</a:t>
            </a:r>
            <a:r>
              <a:rPr lang="en-US" altLang="zh-CN" sz="3200" i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,….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148149" y="901338"/>
            <a:ext cx="1306285" cy="2289203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endCxn id="4" idx="1"/>
          </p:cNvCxnSpPr>
          <p:nvPr/>
        </p:nvCxnSpPr>
        <p:spPr>
          <a:xfrm flipV="1">
            <a:off x="3148149" y="2097581"/>
            <a:ext cx="1306285" cy="119426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6" idx="1"/>
          </p:cNvCxnSpPr>
          <p:nvPr/>
        </p:nvCxnSpPr>
        <p:spPr>
          <a:xfrm>
            <a:off x="3164480" y="3429000"/>
            <a:ext cx="1257294" cy="711573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1034" y="2398666"/>
            <a:ext cx="3032216" cy="1290947"/>
          </a:xfrm>
          <a:prstGeom prst="roundRect">
            <a:avLst/>
          </a:prstGeom>
          <a:solidFill>
            <a:srgbClr val="002060"/>
          </a:solidFill>
          <a:ln w="57150">
            <a:solidFill>
              <a:srgbClr val="FFC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nn-NO" altLang="zh-CN" sz="3600" b="1" dirty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vai trò người nói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BECF4FD-600C-42D9-A556-53DE5E467EB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143250" y="3851638"/>
            <a:ext cx="1289954" cy="208338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D7C7BB2E-713B-4140-B94B-143EA163091B}"/>
              </a:ext>
            </a:extLst>
          </p:cNvPr>
          <p:cNvSpPr/>
          <p:nvPr/>
        </p:nvSpPr>
        <p:spPr>
          <a:xfrm>
            <a:off x="4433204" y="5433154"/>
            <a:ext cx="7393579" cy="10037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đảm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cục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endParaRPr lang="en-US" altLang="zh-CN" sz="3200" dirty="0">
              <a:ln w="1270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29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A7084A1D-B1B0-4B1E-8773-4E1CCBAC090D}"/>
              </a:ext>
            </a:extLst>
          </p:cNvPr>
          <p:cNvGrpSpPr/>
          <p:nvPr/>
        </p:nvGrpSpPr>
        <p:grpSpPr>
          <a:xfrm>
            <a:off x="1082634" y="1501432"/>
            <a:ext cx="5817861" cy="1079438"/>
            <a:chOff x="1491350" y="1132667"/>
            <a:chExt cx="5938084" cy="1079438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D5A1D2CF-8A82-4D08-88C5-01C12D9A9EF9}"/>
                </a:ext>
              </a:extLst>
            </p:cNvPr>
            <p:cNvSpPr/>
            <p:nvPr/>
          </p:nvSpPr>
          <p:spPr>
            <a:xfrm>
              <a:off x="2108595" y="1132667"/>
              <a:ext cx="532083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tắt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xmlns="" id="{53B4447F-0ABC-4CCC-BF2F-F620C30C0432}"/>
                </a:ext>
              </a:extLst>
            </p:cNvPr>
            <p:cNvGrpSpPr/>
            <p:nvPr/>
          </p:nvGrpSpPr>
          <p:grpSpPr>
            <a:xfrm>
              <a:off x="1491350" y="1781435"/>
              <a:ext cx="426719" cy="430670"/>
              <a:chOff x="2409628" y="1585566"/>
              <a:chExt cx="1594024" cy="1608784"/>
            </a:xfrm>
          </p:grpSpPr>
          <p:sp>
            <p:nvSpPr>
              <p:cNvPr id="26" name="Freeform 28">
                <a:extLst>
                  <a:ext uri="{FF2B5EF4-FFF2-40B4-BE49-F238E27FC236}">
                    <a16:creationId xmlns:a16="http://schemas.microsoft.com/office/drawing/2014/main" xmlns="" id="{690E3B74-BD08-4CF5-BCBB-F032133B3B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9628" y="1620004"/>
                <a:ext cx="1594024" cy="1485788"/>
              </a:xfrm>
              <a:custGeom>
                <a:avLst/>
                <a:gdLst>
                  <a:gd name="T0" fmla="*/ 252 w 274"/>
                  <a:gd name="T1" fmla="*/ 116 h 255"/>
                  <a:gd name="T2" fmla="*/ 252 w 274"/>
                  <a:gd name="T3" fmla="*/ 88 h 255"/>
                  <a:gd name="T4" fmla="*/ 237 w 274"/>
                  <a:gd name="T5" fmla="*/ 79 h 255"/>
                  <a:gd name="T6" fmla="*/ 172 w 274"/>
                  <a:gd name="T7" fmla="*/ 128 h 255"/>
                  <a:gd name="T8" fmla="*/ 223 w 274"/>
                  <a:gd name="T9" fmla="*/ 53 h 255"/>
                  <a:gd name="T10" fmla="*/ 211 w 274"/>
                  <a:gd name="T11" fmla="*/ 60 h 255"/>
                  <a:gd name="T12" fmla="*/ 148 w 274"/>
                  <a:gd name="T13" fmla="*/ 86 h 255"/>
                  <a:gd name="T14" fmla="*/ 176 w 274"/>
                  <a:gd name="T15" fmla="*/ 41 h 255"/>
                  <a:gd name="T16" fmla="*/ 180 w 274"/>
                  <a:gd name="T17" fmla="*/ 32 h 255"/>
                  <a:gd name="T18" fmla="*/ 132 w 274"/>
                  <a:gd name="T19" fmla="*/ 45 h 255"/>
                  <a:gd name="T20" fmla="*/ 159 w 274"/>
                  <a:gd name="T21" fmla="*/ 5 h 255"/>
                  <a:gd name="T22" fmla="*/ 149 w 274"/>
                  <a:gd name="T23" fmla="*/ 9 h 255"/>
                  <a:gd name="T24" fmla="*/ 88 w 274"/>
                  <a:gd name="T25" fmla="*/ 40 h 255"/>
                  <a:gd name="T26" fmla="*/ 117 w 274"/>
                  <a:gd name="T27" fmla="*/ 11 h 255"/>
                  <a:gd name="T28" fmla="*/ 106 w 274"/>
                  <a:gd name="T29" fmla="*/ 11 h 255"/>
                  <a:gd name="T30" fmla="*/ 35 w 274"/>
                  <a:gd name="T31" fmla="*/ 65 h 255"/>
                  <a:gd name="T32" fmla="*/ 40 w 274"/>
                  <a:gd name="T33" fmla="*/ 70 h 255"/>
                  <a:gd name="T34" fmla="*/ 24 w 274"/>
                  <a:gd name="T35" fmla="*/ 84 h 255"/>
                  <a:gd name="T36" fmla="*/ 12 w 274"/>
                  <a:gd name="T37" fmla="*/ 111 h 255"/>
                  <a:gd name="T38" fmla="*/ 6 w 274"/>
                  <a:gd name="T39" fmla="*/ 131 h 255"/>
                  <a:gd name="T40" fmla="*/ 21 w 274"/>
                  <a:gd name="T41" fmla="*/ 134 h 255"/>
                  <a:gd name="T42" fmla="*/ 13 w 274"/>
                  <a:gd name="T43" fmla="*/ 155 h 255"/>
                  <a:gd name="T44" fmla="*/ 9 w 274"/>
                  <a:gd name="T45" fmla="*/ 188 h 255"/>
                  <a:gd name="T46" fmla="*/ 12 w 274"/>
                  <a:gd name="T47" fmla="*/ 191 h 255"/>
                  <a:gd name="T48" fmla="*/ 30 w 274"/>
                  <a:gd name="T49" fmla="*/ 201 h 255"/>
                  <a:gd name="T50" fmla="*/ 33 w 274"/>
                  <a:gd name="T51" fmla="*/ 229 h 255"/>
                  <a:gd name="T52" fmla="*/ 47 w 274"/>
                  <a:gd name="T53" fmla="*/ 233 h 255"/>
                  <a:gd name="T54" fmla="*/ 76 w 274"/>
                  <a:gd name="T55" fmla="*/ 233 h 255"/>
                  <a:gd name="T56" fmla="*/ 101 w 274"/>
                  <a:gd name="T57" fmla="*/ 234 h 255"/>
                  <a:gd name="T58" fmla="*/ 114 w 274"/>
                  <a:gd name="T59" fmla="*/ 246 h 255"/>
                  <a:gd name="T60" fmla="*/ 130 w 274"/>
                  <a:gd name="T61" fmla="*/ 241 h 255"/>
                  <a:gd name="T62" fmla="*/ 177 w 274"/>
                  <a:gd name="T63" fmla="*/ 231 h 255"/>
                  <a:gd name="T64" fmla="*/ 209 w 274"/>
                  <a:gd name="T65" fmla="*/ 202 h 255"/>
                  <a:gd name="T66" fmla="*/ 236 w 274"/>
                  <a:gd name="T67" fmla="*/ 193 h 255"/>
                  <a:gd name="T68" fmla="*/ 254 w 274"/>
                  <a:gd name="T69" fmla="*/ 159 h 255"/>
                  <a:gd name="T70" fmla="*/ 269 w 274"/>
                  <a:gd name="T71" fmla="*/ 125 h 255"/>
                  <a:gd name="T72" fmla="*/ 35 w 274"/>
                  <a:gd name="T73" fmla="*/ 145 h 255"/>
                  <a:gd name="T74" fmla="*/ 144 w 274"/>
                  <a:gd name="T75" fmla="*/ 53 h 255"/>
                  <a:gd name="T76" fmla="*/ 61 w 274"/>
                  <a:gd name="T77" fmla="*/ 129 h 255"/>
                  <a:gd name="T78" fmla="*/ 41 w 274"/>
                  <a:gd name="T79" fmla="*/ 80 h 255"/>
                  <a:gd name="T80" fmla="*/ 29 w 274"/>
                  <a:gd name="T81" fmla="*/ 95 h 255"/>
                  <a:gd name="T82" fmla="*/ 122 w 274"/>
                  <a:gd name="T83" fmla="*/ 26 h 255"/>
                  <a:gd name="T84" fmla="*/ 122 w 274"/>
                  <a:gd name="T85" fmla="*/ 26 h 255"/>
                  <a:gd name="T86" fmla="*/ 62 w 274"/>
                  <a:gd name="T87" fmla="*/ 48 h 255"/>
                  <a:gd name="T88" fmla="*/ 87 w 274"/>
                  <a:gd name="T89" fmla="*/ 27 h 255"/>
                  <a:gd name="T90" fmla="*/ 31 w 274"/>
                  <a:gd name="T91" fmla="*/ 109 h 255"/>
                  <a:gd name="T92" fmla="*/ 34 w 274"/>
                  <a:gd name="T93" fmla="*/ 114 h 255"/>
                  <a:gd name="T94" fmla="*/ 19 w 274"/>
                  <a:gd name="T95" fmla="*/ 170 h 255"/>
                  <a:gd name="T96" fmla="*/ 36 w 274"/>
                  <a:gd name="T97" fmla="*/ 157 h 255"/>
                  <a:gd name="T98" fmla="*/ 19 w 274"/>
                  <a:gd name="T99" fmla="*/ 170 h 255"/>
                  <a:gd name="T100" fmla="*/ 43 w 274"/>
                  <a:gd name="T101" fmla="*/ 173 h 255"/>
                  <a:gd name="T102" fmla="*/ 43 w 274"/>
                  <a:gd name="T103" fmla="*/ 182 h 255"/>
                  <a:gd name="T104" fmla="*/ 48 w 274"/>
                  <a:gd name="T105" fmla="*/ 204 h 255"/>
                  <a:gd name="T106" fmla="*/ 63 w 274"/>
                  <a:gd name="T107" fmla="*/ 188 h 255"/>
                  <a:gd name="T108" fmla="*/ 48 w 274"/>
                  <a:gd name="T109" fmla="*/ 204 h 255"/>
                  <a:gd name="T110" fmla="*/ 100 w 274"/>
                  <a:gd name="T111" fmla="*/ 201 h 255"/>
                  <a:gd name="T112" fmla="*/ 70 w 274"/>
                  <a:gd name="T113" fmla="*/ 210 h 255"/>
                  <a:gd name="T114" fmla="*/ 123 w 274"/>
                  <a:gd name="T115" fmla="*/ 220 h 255"/>
                  <a:gd name="T116" fmla="*/ 155 w 274"/>
                  <a:gd name="T117" fmla="*/ 194 h 255"/>
                  <a:gd name="T118" fmla="*/ 123 w 274"/>
                  <a:gd name="T119" fmla="*/ 220 h 255"/>
                  <a:gd name="T120" fmla="*/ 169 w 274"/>
                  <a:gd name="T121" fmla="*/ 215 h 255"/>
                  <a:gd name="T122" fmla="*/ 165 w 274"/>
                  <a:gd name="T123" fmla="*/ 21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4" h="255">
                    <a:moveTo>
                      <a:pt x="256" y="113"/>
                    </a:moveTo>
                    <a:cubicBezTo>
                      <a:pt x="255" y="114"/>
                      <a:pt x="253" y="115"/>
                      <a:pt x="252" y="116"/>
                    </a:cubicBezTo>
                    <a:cubicBezTo>
                      <a:pt x="256" y="111"/>
                      <a:pt x="260" y="106"/>
                      <a:pt x="265" y="100"/>
                    </a:cubicBezTo>
                    <a:cubicBezTo>
                      <a:pt x="272" y="92"/>
                      <a:pt x="260" y="79"/>
                      <a:pt x="252" y="88"/>
                    </a:cubicBezTo>
                    <a:cubicBezTo>
                      <a:pt x="251" y="88"/>
                      <a:pt x="251" y="88"/>
                      <a:pt x="251" y="88"/>
                    </a:cubicBezTo>
                    <a:cubicBezTo>
                      <a:pt x="254" y="81"/>
                      <a:pt x="243" y="75"/>
                      <a:pt x="237" y="79"/>
                    </a:cubicBezTo>
                    <a:cubicBezTo>
                      <a:pt x="234" y="77"/>
                      <a:pt x="229" y="76"/>
                      <a:pt x="226" y="80"/>
                    </a:cubicBezTo>
                    <a:cubicBezTo>
                      <a:pt x="208" y="96"/>
                      <a:pt x="189" y="112"/>
                      <a:pt x="172" y="128"/>
                    </a:cubicBezTo>
                    <a:cubicBezTo>
                      <a:pt x="193" y="107"/>
                      <a:pt x="214" y="86"/>
                      <a:pt x="235" y="65"/>
                    </a:cubicBezTo>
                    <a:cubicBezTo>
                      <a:pt x="243" y="57"/>
                      <a:pt x="231" y="47"/>
                      <a:pt x="223" y="53"/>
                    </a:cubicBezTo>
                    <a:cubicBezTo>
                      <a:pt x="213" y="62"/>
                      <a:pt x="202" y="70"/>
                      <a:pt x="192" y="78"/>
                    </a:cubicBezTo>
                    <a:cubicBezTo>
                      <a:pt x="198" y="72"/>
                      <a:pt x="204" y="66"/>
                      <a:pt x="211" y="60"/>
                    </a:cubicBezTo>
                    <a:cubicBezTo>
                      <a:pt x="217" y="54"/>
                      <a:pt x="208" y="42"/>
                      <a:pt x="201" y="47"/>
                    </a:cubicBezTo>
                    <a:cubicBezTo>
                      <a:pt x="184" y="60"/>
                      <a:pt x="166" y="73"/>
                      <a:pt x="148" y="86"/>
                    </a:cubicBezTo>
                    <a:cubicBezTo>
                      <a:pt x="160" y="74"/>
                      <a:pt x="173" y="62"/>
                      <a:pt x="186" y="51"/>
                    </a:cubicBezTo>
                    <a:cubicBezTo>
                      <a:pt x="193" y="45"/>
                      <a:pt x="183" y="35"/>
                      <a:pt x="176" y="41"/>
                    </a:cubicBezTo>
                    <a:cubicBezTo>
                      <a:pt x="171" y="46"/>
                      <a:pt x="165" y="50"/>
                      <a:pt x="159" y="54"/>
                    </a:cubicBezTo>
                    <a:cubicBezTo>
                      <a:pt x="166" y="47"/>
                      <a:pt x="173" y="39"/>
                      <a:pt x="180" y="32"/>
                    </a:cubicBezTo>
                    <a:cubicBezTo>
                      <a:pt x="185" y="26"/>
                      <a:pt x="179" y="19"/>
                      <a:pt x="172" y="22"/>
                    </a:cubicBezTo>
                    <a:cubicBezTo>
                      <a:pt x="159" y="29"/>
                      <a:pt x="145" y="36"/>
                      <a:pt x="132" y="45"/>
                    </a:cubicBezTo>
                    <a:cubicBezTo>
                      <a:pt x="144" y="34"/>
                      <a:pt x="155" y="23"/>
                      <a:pt x="166" y="12"/>
                    </a:cubicBezTo>
                    <a:cubicBezTo>
                      <a:pt x="171" y="8"/>
                      <a:pt x="164" y="1"/>
                      <a:pt x="159" y="5"/>
                    </a:cubicBezTo>
                    <a:cubicBezTo>
                      <a:pt x="151" y="11"/>
                      <a:pt x="143" y="17"/>
                      <a:pt x="135" y="23"/>
                    </a:cubicBezTo>
                    <a:cubicBezTo>
                      <a:pt x="140" y="18"/>
                      <a:pt x="145" y="13"/>
                      <a:pt x="149" y="9"/>
                    </a:cubicBezTo>
                    <a:cubicBezTo>
                      <a:pt x="152" y="6"/>
                      <a:pt x="148" y="0"/>
                      <a:pt x="144" y="3"/>
                    </a:cubicBezTo>
                    <a:cubicBezTo>
                      <a:pt x="126" y="14"/>
                      <a:pt x="107" y="26"/>
                      <a:pt x="88" y="40"/>
                    </a:cubicBezTo>
                    <a:cubicBezTo>
                      <a:pt x="93" y="35"/>
                      <a:pt x="97" y="30"/>
                      <a:pt x="102" y="25"/>
                    </a:cubicBezTo>
                    <a:cubicBezTo>
                      <a:pt x="107" y="20"/>
                      <a:pt x="112" y="16"/>
                      <a:pt x="117" y="11"/>
                    </a:cubicBezTo>
                    <a:cubicBezTo>
                      <a:pt x="120" y="8"/>
                      <a:pt x="115" y="3"/>
                      <a:pt x="112" y="6"/>
                    </a:cubicBezTo>
                    <a:cubicBezTo>
                      <a:pt x="110" y="8"/>
                      <a:pt x="108" y="10"/>
                      <a:pt x="106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78" y="22"/>
                      <a:pt x="53" y="42"/>
                      <a:pt x="35" y="65"/>
                    </a:cubicBezTo>
                    <a:cubicBezTo>
                      <a:pt x="32" y="68"/>
                      <a:pt x="35" y="72"/>
                      <a:pt x="3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38" y="71"/>
                      <a:pt x="37" y="73"/>
                      <a:pt x="35" y="75"/>
                    </a:cubicBezTo>
                    <a:cubicBezTo>
                      <a:pt x="32" y="78"/>
                      <a:pt x="28" y="81"/>
                      <a:pt x="24" y="84"/>
                    </a:cubicBezTo>
                    <a:cubicBezTo>
                      <a:pt x="23" y="85"/>
                      <a:pt x="24" y="87"/>
                      <a:pt x="25" y="88"/>
                    </a:cubicBezTo>
                    <a:cubicBezTo>
                      <a:pt x="20" y="95"/>
                      <a:pt x="16" y="103"/>
                      <a:pt x="12" y="111"/>
                    </a:cubicBezTo>
                    <a:cubicBezTo>
                      <a:pt x="11" y="113"/>
                      <a:pt x="13" y="115"/>
                      <a:pt x="15" y="116"/>
                    </a:cubicBezTo>
                    <a:cubicBezTo>
                      <a:pt x="12" y="121"/>
                      <a:pt x="9" y="126"/>
                      <a:pt x="6" y="131"/>
                    </a:cubicBezTo>
                    <a:cubicBezTo>
                      <a:pt x="4" y="136"/>
                      <a:pt x="8" y="141"/>
                      <a:pt x="13" y="138"/>
                    </a:cubicBezTo>
                    <a:cubicBezTo>
                      <a:pt x="16" y="137"/>
                      <a:pt x="18" y="135"/>
                      <a:pt x="21" y="134"/>
                    </a:cubicBezTo>
                    <a:cubicBezTo>
                      <a:pt x="18" y="140"/>
                      <a:pt x="15" y="145"/>
                      <a:pt x="13" y="151"/>
                    </a:cubicBezTo>
                    <a:cubicBezTo>
                      <a:pt x="12" y="152"/>
                      <a:pt x="12" y="153"/>
                      <a:pt x="13" y="155"/>
                    </a:cubicBezTo>
                    <a:cubicBezTo>
                      <a:pt x="8" y="163"/>
                      <a:pt x="4" y="171"/>
                      <a:pt x="1" y="180"/>
                    </a:cubicBezTo>
                    <a:cubicBezTo>
                      <a:pt x="0" y="185"/>
                      <a:pt x="5" y="190"/>
                      <a:pt x="9" y="188"/>
                    </a:cubicBezTo>
                    <a:cubicBezTo>
                      <a:pt x="11" y="188"/>
                      <a:pt x="13" y="187"/>
                      <a:pt x="15" y="186"/>
                    </a:cubicBezTo>
                    <a:cubicBezTo>
                      <a:pt x="14" y="188"/>
                      <a:pt x="13" y="190"/>
                      <a:pt x="12" y="191"/>
                    </a:cubicBezTo>
                    <a:cubicBezTo>
                      <a:pt x="9" y="196"/>
                      <a:pt x="13" y="203"/>
                      <a:pt x="18" y="203"/>
                    </a:cubicBezTo>
                    <a:cubicBezTo>
                      <a:pt x="22" y="203"/>
                      <a:pt x="26" y="202"/>
                      <a:pt x="30" y="201"/>
                    </a:cubicBezTo>
                    <a:cubicBezTo>
                      <a:pt x="27" y="207"/>
                      <a:pt x="25" y="212"/>
                      <a:pt x="22" y="218"/>
                    </a:cubicBezTo>
                    <a:cubicBezTo>
                      <a:pt x="19" y="226"/>
                      <a:pt x="25" y="232"/>
                      <a:pt x="33" y="229"/>
                    </a:cubicBezTo>
                    <a:cubicBezTo>
                      <a:pt x="38" y="227"/>
                      <a:pt x="43" y="224"/>
                      <a:pt x="48" y="222"/>
                    </a:cubicBezTo>
                    <a:cubicBezTo>
                      <a:pt x="48" y="225"/>
                      <a:pt x="47" y="229"/>
                      <a:pt x="47" y="233"/>
                    </a:cubicBezTo>
                    <a:cubicBezTo>
                      <a:pt x="47" y="238"/>
                      <a:pt x="53" y="243"/>
                      <a:pt x="58" y="241"/>
                    </a:cubicBezTo>
                    <a:cubicBezTo>
                      <a:pt x="64" y="239"/>
                      <a:pt x="70" y="236"/>
                      <a:pt x="76" y="233"/>
                    </a:cubicBezTo>
                    <a:cubicBezTo>
                      <a:pt x="76" y="239"/>
                      <a:pt x="84" y="243"/>
                      <a:pt x="89" y="240"/>
                    </a:cubicBezTo>
                    <a:cubicBezTo>
                      <a:pt x="93" y="238"/>
                      <a:pt x="97" y="236"/>
                      <a:pt x="101" y="234"/>
                    </a:cubicBezTo>
                    <a:cubicBezTo>
                      <a:pt x="100" y="235"/>
                      <a:pt x="100" y="236"/>
                      <a:pt x="100" y="238"/>
                    </a:cubicBezTo>
                    <a:cubicBezTo>
                      <a:pt x="99" y="245"/>
                      <a:pt x="108" y="248"/>
                      <a:pt x="114" y="246"/>
                    </a:cubicBezTo>
                    <a:cubicBezTo>
                      <a:pt x="120" y="243"/>
                      <a:pt x="126" y="239"/>
                      <a:pt x="132" y="235"/>
                    </a:cubicBezTo>
                    <a:cubicBezTo>
                      <a:pt x="131" y="237"/>
                      <a:pt x="130" y="239"/>
                      <a:pt x="130" y="241"/>
                    </a:cubicBezTo>
                    <a:cubicBezTo>
                      <a:pt x="127" y="247"/>
                      <a:pt x="135" y="255"/>
                      <a:pt x="141" y="252"/>
                    </a:cubicBezTo>
                    <a:cubicBezTo>
                      <a:pt x="154" y="247"/>
                      <a:pt x="166" y="240"/>
                      <a:pt x="177" y="231"/>
                    </a:cubicBezTo>
                    <a:cubicBezTo>
                      <a:pt x="179" y="231"/>
                      <a:pt x="181" y="230"/>
                      <a:pt x="182" y="229"/>
                    </a:cubicBezTo>
                    <a:cubicBezTo>
                      <a:pt x="192" y="220"/>
                      <a:pt x="201" y="211"/>
                      <a:pt x="209" y="202"/>
                    </a:cubicBezTo>
                    <a:cubicBezTo>
                      <a:pt x="212" y="205"/>
                      <a:pt x="216" y="206"/>
                      <a:pt x="220" y="203"/>
                    </a:cubicBezTo>
                    <a:cubicBezTo>
                      <a:pt x="226" y="200"/>
                      <a:pt x="231" y="196"/>
                      <a:pt x="236" y="193"/>
                    </a:cubicBezTo>
                    <a:cubicBezTo>
                      <a:pt x="242" y="189"/>
                      <a:pt x="242" y="182"/>
                      <a:pt x="238" y="178"/>
                    </a:cubicBezTo>
                    <a:cubicBezTo>
                      <a:pt x="243" y="172"/>
                      <a:pt x="248" y="165"/>
                      <a:pt x="254" y="159"/>
                    </a:cubicBezTo>
                    <a:cubicBezTo>
                      <a:pt x="259" y="155"/>
                      <a:pt x="257" y="149"/>
                      <a:pt x="254" y="146"/>
                    </a:cubicBezTo>
                    <a:cubicBezTo>
                      <a:pt x="259" y="139"/>
                      <a:pt x="264" y="132"/>
                      <a:pt x="269" y="125"/>
                    </a:cubicBezTo>
                    <a:cubicBezTo>
                      <a:pt x="274" y="118"/>
                      <a:pt x="264" y="107"/>
                      <a:pt x="256" y="113"/>
                    </a:cubicBezTo>
                    <a:close/>
                    <a:moveTo>
                      <a:pt x="35" y="145"/>
                    </a:moveTo>
                    <a:cubicBezTo>
                      <a:pt x="48" y="127"/>
                      <a:pt x="66" y="111"/>
                      <a:pt x="82" y="97"/>
                    </a:cubicBezTo>
                    <a:cubicBezTo>
                      <a:pt x="101" y="81"/>
                      <a:pt x="122" y="66"/>
                      <a:pt x="144" y="53"/>
                    </a:cubicBezTo>
                    <a:cubicBezTo>
                      <a:pt x="131" y="66"/>
                      <a:pt x="119" y="79"/>
                      <a:pt x="105" y="91"/>
                    </a:cubicBezTo>
                    <a:cubicBezTo>
                      <a:pt x="91" y="105"/>
                      <a:pt x="77" y="118"/>
                      <a:pt x="61" y="129"/>
                    </a:cubicBezTo>
                    <a:cubicBezTo>
                      <a:pt x="54" y="134"/>
                      <a:pt x="44" y="141"/>
                      <a:pt x="35" y="145"/>
                    </a:cubicBezTo>
                    <a:close/>
                    <a:moveTo>
                      <a:pt x="41" y="80"/>
                    </a:moveTo>
                    <a:cubicBezTo>
                      <a:pt x="43" y="78"/>
                      <a:pt x="45" y="77"/>
                      <a:pt x="47" y="75"/>
                    </a:cubicBezTo>
                    <a:cubicBezTo>
                      <a:pt x="41" y="81"/>
                      <a:pt x="35" y="88"/>
                      <a:pt x="29" y="95"/>
                    </a:cubicBezTo>
                    <a:cubicBezTo>
                      <a:pt x="33" y="90"/>
                      <a:pt x="37" y="85"/>
                      <a:pt x="41" y="80"/>
                    </a:cubicBezTo>
                    <a:close/>
                    <a:moveTo>
                      <a:pt x="122" y="26"/>
                    </a:moveTo>
                    <a:cubicBezTo>
                      <a:pt x="98" y="50"/>
                      <a:pt x="72" y="74"/>
                      <a:pt x="44" y="92"/>
                    </a:cubicBezTo>
                    <a:cubicBezTo>
                      <a:pt x="66" y="66"/>
                      <a:pt x="94" y="44"/>
                      <a:pt x="122" y="26"/>
                    </a:cubicBezTo>
                    <a:close/>
                    <a:moveTo>
                      <a:pt x="87" y="27"/>
                    </a:moveTo>
                    <a:cubicBezTo>
                      <a:pt x="78" y="33"/>
                      <a:pt x="70" y="40"/>
                      <a:pt x="62" y="48"/>
                    </a:cubicBezTo>
                    <a:cubicBezTo>
                      <a:pt x="59" y="50"/>
                      <a:pt x="56" y="51"/>
                      <a:pt x="54" y="53"/>
                    </a:cubicBezTo>
                    <a:cubicBezTo>
                      <a:pt x="63" y="43"/>
                      <a:pt x="74" y="34"/>
                      <a:pt x="87" y="27"/>
                    </a:cubicBezTo>
                    <a:close/>
                    <a:moveTo>
                      <a:pt x="23" y="121"/>
                    </a:moveTo>
                    <a:cubicBezTo>
                      <a:pt x="25" y="117"/>
                      <a:pt x="28" y="113"/>
                      <a:pt x="31" y="109"/>
                    </a:cubicBezTo>
                    <a:cubicBezTo>
                      <a:pt x="35" y="106"/>
                      <a:pt x="40" y="104"/>
                      <a:pt x="45" y="101"/>
                    </a:cubicBezTo>
                    <a:cubicBezTo>
                      <a:pt x="41" y="105"/>
                      <a:pt x="37" y="110"/>
                      <a:pt x="34" y="114"/>
                    </a:cubicBezTo>
                    <a:cubicBezTo>
                      <a:pt x="30" y="117"/>
                      <a:pt x="26" y="119"/>
                      <a:pt x="23" y="121"/>
                    </a:cubicBezTo>
                    <a:close/>
                    <a:moveTo>
                      <a:pt x="19" y="170"/>
                    </a:moveTo>
                    <a:cubicBezTo>
                      <a:pt x="21" y="166"/>
                      <a:pt x="23" y="162"/>
                      <a:pt x="25" y="159"/>
                    </a:cubicBezTo>
                    <a:cubicBezTo>
                      <a:pt x="29" y="159"/>
                      <a:pt x="32" y="158"/>
                      <a:pt x="36" y="157"/>
                    </a:cubicBezTo>
                    <a:cubicBezTo>
                      <a:pt x="34" y="160"/>
                      <a:pt x="32" y="162"/>
                      <a:pt x="30" y="165"/>
                    </a:cubicBezTo>
                    <a:cubicBezTo>
                      <a:pt x="26" y="167"/>
                      <a:pt x="23" y="168"/>
                      <a:pt x="19" y="170"/>
                    </a:cubicBezTo>
                    <a:close/>
                    <a:moveTo>
                      <a:pt x="34" y="185"/>
                    </a:moveTo>
                    <a:cubicBezTo>
                      <a:pt x="36" y="181"/>
                      <a:pt x="39" y="177"/>
                      <a:pt x="43" y="173"/>
                    </a:cubicBezTo>
                    <a:cubicBezTo>
                      <a:pt x="47" y="170"/>
                      <a:pt x="52" y="167"/>
                      <a:pt x="57" y="164"/>
                    </a:cubicBezTo>
                    <a:cubicBezTo>
                      <a:pt x="52" y="170"/>
                      <a:pt x="47" y="176"/>
                      <a:pt x="43" y="182"/>
                    </a:cubicBezTo>
                    <a:cubicBezTo>
                      <a:pt x="40" y="183"/>
                      <a:pt x="37" y="184"/>
                      <a:pt x="34" y="185"/>
                    </a:cubicBezTo>
                    <a:close/>
                    <a:moveTo>
                      <a:pt x="48" y="204"/>
                    </a:moveTo>
                    <a:cubicBezTo>
                      <a:pt x="50" y="200"/>
                      <a:pt x="52" y="196"/>
                      <a:pt x="55" y="193"/>
                    </a:cubicBezTo>
                    <a:cubicBezTo>
                      <a:pt x="58" y="191"/>
                      <a:pt x="61" y="190"/>
                      <a:pt x="63" y="188"/>
                    </a:cubicBezTo>
                    <a:cubicBezTo>
                      <a:pt x="61" y="192"/>
                      <a:pt x="59" y="195"/>
                      <a:pt x="57" y="199"/>
                    </a:cubicBezTo>
                    <a:cubicBezTo>
                      <a:pt x="54" y="200"/>
                      <a:pt x="51" y="202"/>
                      <a:pt x="48" y="204"/>
                    </a:cubicBezTo>
                    <a:close/>
                    <a:moveTo>
                      <a:pt x="150" y="148"/>
                    </a:moveTo>
                    <a:cubicBezTo>
                      <a:pt x="133" y="165"/>
                      <a:pt x="116" y="182"/>
                      <a:pt x="100" y="201"/>
                    </a:cubicBezTo>
                    <a:cubicBezTo>
                      <a:pt x="89" y="208"/>
                      <a:pt x="78" y="214"/>
                      <a:pt x="66" y="219"/>
                    </a:cubicBezTo>
                    <a:cubicBezTo>
                      <a:pt x="67" y="216"/>
                      <a:pt x="68" y="213"/>
                      <a:pt x="70" y="210"/>
                    </a:cubicBezTo>
                    <a:cubicBezTo>
                      <a:pt x="99" y="193"/>
                      <a:pt x="125" y="171"/>
                      <a:pt x="150" y="148"/>
                    </a:cubicBezTo>
                    <a:close/>
                    <a:moveTo>
                      <a:pt x="123" y="220"/>
                    </a:moveTo>
                    <a:cubicBezTo>
                      <a:pt x="123" y="220"/>
                      <a:pt x="123" y="219"/>
                      <a:pt x="123" y="219"/>
                    </a:cubicBezTo>
                    <a:cubicBezTo>
                      <a:pt x="134" y="211"/>
                      <a:pt x="145" y="203"/>
                      <a:pt x="155" y="194"/>
                    </a:cubicBezTo>
                    <a:cubicBezTo>
                      <a:pt x="154" y="196"/>
                      <a:pt x="152" y="197"/>
                      <a:pt x="151" y="199"/>
                    </a:cubicBezTo>
                    <a:cubicBezTo>
                      <a:pt x="142" y="207"/>
                      <a:pt x="133" y="214"/>
                      <a:pt x="123" y="220"/>
                    </a:cubicBezTo>
                    <a:close/>
                    <a:moveTo>
                      <a:pt x="176" y="201"/>
                    </a:moveTo>
                    <a:cubicBezTo>
                      <a:pt x="173" y="206"/>
                      <a:pt x="171" y="210"/>
                      <a:pt x="169" y="215"/>
                    </a:cubicBezTo>
                    <a:cubicBezTo>
                      <a:pt x="165" y="218"/>
                      <a:pt x="162" y="220"/>
                      <a:pt x="158" y="223"/>
                    </a:cubicBezTo>
                    <a:cubicBezTo>
                      <a:pt x="160" y="219"/>
                      <a:pt x="162" y="215"/>
                      <a:pt x="165" y="211"/>
                    </a:cubicBezTo>
                    <a:cubicBezTo>
                      <a:pt x="169" y="208"/>
                      <a:pt x="172" y="205"/>
                      <a:pt x="176" y="201"/>
                    </a:cubicBezTo>
                    <a:close/>
                  </a:path>
                </a:pathLst>
              </a:custGeom>
              <a:solidFill>
                <a:srgbClr val="F9E7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77">
                <a:extLst>
                  <a:ext uri="{FF2B5EF4-FFF2-40B4-BE49-F238E27FC236}">
                    <a16:creationId xmlns:a16="http://schemas.microsoft.com/office/drawing/2014/main" xmlns="" id="{EA5684C5-3047-44B4-B5CE-37D25EEBB8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39147" y="1585566"/>
                <a:ext cx="1527607" cy="1608784"/>
              </a:xfrm>
              <a:custGeom>
                <a:avLst/>
                <a:gdLst>
                  <a:gd name="T0" fmla="*/ 245 w 263"/>
                  <a:gd name="T1" fmla="*/ 63 h 276"/>
                  <a:gd name="T2" fmla="*/ 176 w 263"/>
                  <a:gd name="T3" fmla="*/ 9 h 276"/>
                  <a:gd name="T4" fmla="*/ 169 w 263"/>
                  <a:gd name="T5" fmla="*/ 19 h 276"/>
                  <a:gd name="T6" fmla="*/ 60 w 263"/>
                  <a:gd name="T7" fmla="*/ 25 h 276"/>
                  <a:gd name="T8" fmla="*/ 0 w 263"/>
                  <a:gd name="T9" fmla="*/ 148 h 276"/>
                  <a:gd name="T10" fmla="*/ 80 w 263"/>
                  <a:gd name="T11" fmla="*/ 252 h 276"/>
                  <a:gd name="T12" fmla="*/ 256 w 263"/>
                  <a:gd name="T13" fmla="*/ 147 h 276"/>
                  <a:gd name="T14" fmla="*/ 245 w 263"/>
                  <a:gd name="T15" fmla="*/ 63 h 276"/>
                  <a:gd name="T16" fmla="*/ 181 w 263"/>
                  <a:gd name="T17" fmla="*/ 231 h 276"/>
                  <a:gd name="T18" fmla="*/ 18 w 263"/>
                  <a:gd name="T19" fmla="*/ 182 h 276"/>
                  <a:gd name="T20" fmla="*/ 50 w 263"/>
                  <a:gd name="T21" fmla="*/ 50 h 276"/>
                  <a:gd name="T22" fmla="*/ 189 w 263"/>
                  <a:gd name="T23" fmla="*/ 34 h 276"/>
                  <a:gd name="T24" fmla="*/ 190 w 263"/>
                  <a:gd name="T25" fmla="*/ 33 h 276"/>
                  <a:gd name="T26" fmla="*/ 248 w 263"/>
                  <a:gd name="T27" fmla="*/ 111 h 276"/>
                  <a:gd name="T28" fmla="*/ 181 w 263"/>
                  <a:gd name="T29" fmla="*/ 231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276">
                    <a:moveTo>
                      <a:pt x="245" y="63"/>
                    </a:moveTo>
                    <a:cubicBezTo>
                      <a:pt x="229" y="39"/>
                      <a:pt x="201" y="23"/>
                      <a:pt x="176" y="9"/>
                    </a:cubicBezTo>
                    <a:cubicBezTo>
                      <a:pt x="170" y="6"/>
                      <a:pt x="165" y="14"/>
                      <a:pt x="169" y="19"/>
                    </a:cubicBezTo>
                    <a:cubicBezTo>
                      <a:pt x="134" y="0"/>
                      <a:pt x="95" y="0"/>
                      <a:pt x="60" y="25"/>
                    </a:cubicBezTo>
                    <a:cubicBezTo>
                      <a:pt x="22" y="53"/>
                      <a:pt x="1" y="101"/>
                      <a:pt x="0" y="148"/>
                    </a:cubicBezTo>
                    <a:cubicBezTo>
                      <a:pt x="0" y="199"/>
                      <a:pt x="32" y="238"/>
                      <a:pt x="80" y="252"/>
                    </a:cubicBezTo>
                    <a:cubicBezTo>
                      <a:pt x="161" y="276"/>
                      <a:pt x="237" y="228"/>
                      <a:pt x="256" y="147"/>
                    </a:cubicBezTo>
                    <a:cubicBezTo>
                      <a:pt x="263" y="118"/>
                      <a:pt x="262" y="88"/>
                      <a:pt x="245" y="63"/>
                    </a:cubicBezTo>
                    <a:close/>
                    <a:moveTo>
                      <a:pt x="181" y="231"/>
                    </a:moveTo>
                    <a:cubicBezTo>
                      <a:pt x="128" y="263"/>
                      <a:pt x="40" y="244"/>
                      <a:pt x="18" y="182"/>
                    </a:cubicBezTo>
                    <a:cubicBezTo>
                      <a:pt x="2" y="137"/>
                      <a:pt x="20" y="84"/>
                      <a:pt x="50" y="50"/>
                    </a:cubicBezTo>
                    <a:cubicBezTo>
                      <a:pt x="88" y="6"/>
                      <a:pt x="142" y="4"/>
                      <a:pt x="189" y="34"/>
                    </a:cubicBezTo>
                    <a:cubicBezTo>
                      <a:pt x="190" y="35"/>
                      <a:pt x="191" y="34"/>
                      <a:pt x="190" y="33"/>
                    </a:cubicBezTo>
                    <a:cubicBezTo>
                      <a:pt x="219" y="52"/>
                      <a:pt x="246" y="71"/>
                      <a:pt x="248" y="111"/>
                    </a:cubicBezTo>
                    <a:cubicBezTo>
                      <a:pt x="251" y="160"/>
                      <a:pt x="222" y="207"/>
                      <a:pt x="181" y="231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143593E-F7D3-46D9-B179-F46D046BC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6682942" y="2166257"/>
            <a:ext cx="6192500" cy="4172677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BE237EE8-B9B7-417E-A844-FD4F584CC403}"/>
              </a:ext>
            </a:extLst>
          </p:cNvPr>
          <p:cNvGrpSpPr/>
          <p:nvPr/>
        </p:nvGrpSpPr>
        <p:grpSpPr>
          <a:xfrm>
            <a:off x="1679640" y="3947323"/>
            <a:ext cx="5860848" cy="1569660"/>
            <a:chOff x="1491350" y="1781435"/>
            <a:chExt cx="5981959" cy="1569660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4923BC22-5BC5-421A-AF6A-50D9EA9B1D5D}"/>
                </a:ext>
              </a:extLst>
            </p:cNvPr>
            <p:cNvSpPr/>
            <p:nvPr/>
          </p:nvSpPr>
          <p:spPr>
            <a:xfrm>
              <a:off x="1896424" y="1781435"/>
              <a:ext cx="557688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kiểm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DF0FD59F-EAD3-4395-A66E-35912D1EA1D1}"/>
                </a:ext>
              </a:extLst>
            </p:cNvPr>
            <p:cNvGrpSpPr/>
            <p:nvPr/>
          </p:nvGrpSpPr>
          <p:grpSpPr>
            <a:xfrm>
              <a:off x="1491350" y="1781435"/>
              <a:ext cx="426719" cy="430670"/>
              <a:chOff x="2409628" y="1585566"/>
              <a:chExt cx="1594024" cy="1608784"/>
            </a:xfrm>
          </p:grpSpPr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xmlns="" id="{B5183498-7DD4-4217-9C60-6ECA788D8D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9628" y="1620004"/>
                <a:ext cx="1594024" cy="1485788"/>
              </a:xfrm>
              <a:custGeom>
                <a:avLst/>
                <a:gdLst>
                  <a:gd name="T0" fmla="*/ 252 w 274"/>
                  <a:gd name="T1" fmla="*/ 116 h 255"/>
                  <a:gd name="T2" fmla="*/ 252 w 274"/>
                  <a:gd name="T3" fmla="*/ 88 h 255"/>
                  <a:gd name="T4" fmla="*/ 237 w 274"/>
                  <a:gd name="T5" fmla="*/ 79 h 255"/>
                  <a:gd name="T6" fmla="*/ 172 w 274"/>
                  <a:gd name="T7" fmla="*/ 128 h 255"/>
                  <a:gd name="T8" fmla="*/ 223 w 274"/>
                  <a:gd name="T9" fmla="*/ 53 h 255"/>
                  <a:gd name="T10" fmla="*/ 211 w 274"/>
                  <a:gd name="T11" fmla="*/ 60 h 255"/>
                  <a:gd name="T12" fmla="*/ 148 w 274"/>
                  <a:gd name="T13" fmla="*/ 86 h 255"/>
                  <a:gd name="T14" fmla="*/ 176 w 274"/>
                  <a:gd name="T15" fmla="*/ 41 h 255"/>
                  <a:gd name="T16" fmla="*/ 180 w 274"/>
                  <a:gd name="T17" fmla="*/ 32 h 255"/>
                  <a:gd name="T18" fmla="*/ 132 w 274"/>
                  <a:gd name="T19" fmla="*/ 45 h 255"/>
                  <a:gd name="T20" fmla="*/ 159 w 274"/>
                  <a:gd name="T21" fmla="*/ 5 h 255"/>
                  <a:gd name="T22" fmla="*/ 149 w 274"/>
                  <a:gd name="T23" fmla="*/ 9 h 255"/>
                  <a:gd name="T24" fmla="*/ 88 w 274"/>
                  <a:gd name="T25" fmla="*/ 40 h 255"/>
                  <a:gd name="T26" fmla="*/ 117 w 274"/>
                  <a:gd name="T27" fmla="*/ 11 h 255"/>
                  <a:gd name="T28" fmla="*/ 106 w 274"/>
                  <a:gd name="T29" fmla="*/ 11 h 255"/>
                  <a:gd name="T30" fmla="*/ 35 w 274"/>
                  <a:gd name="T31" fmla="*/ 65 h 255"/>
                  <a:gd name="T32" fmla="*/ 40 w 274"/>
                  <a:gd name="T33" fmla="*/ 70 h 255"/>
                  <a:gd name="T34" fmla="*/ 24 w 274"/>
                  <a:gd name="T35" fmla="*/ 84 h 255"/>
                  <a:gd name="T36" fmla="*/ 12 w 274"/>
                  <a:gd name="T37" fmla="*/ 111 h 255"/>
                  <a:gd name="T38" fmla="*/ 6 w 274"/>
                  <a:gd name="T39" fmla="*/ 131 h 255"/>
                  <a:gd name="T40" fmla="*/ 21 w 274"/>
                  <a:gd name="T41" fmla="*/ 134 h 255"/>
                  <a:gd name="T42" fmla="*/ 13 w 274"/>
                  <a:gd name="T43" fmla="*/ 155 h 255"/>
                  <a:gd name="T44" fmla="*/ 9 w 274"/>
                  <a:gd name="T45" fmla="*/ 188 h 255"/>
                  <a:gd name="T46" fmla="*/ 12 w 274"/>
                  <a:gd name="T47" fmla="*/ 191 h 255"/>
                  <a:gd name="T48" fmla="*/ 30 w 274"/>
                  <a:gd name="T49" fmla="*/ 201 h 255"/>
                  <a:gd name="T50" fmla="*/ 33 w 274"/>
                  <a:gd name="T51" fmla="*/ 229 h 255"/>
                  <a:gd name="T52" fmla="*/ 47 w 274"/>
                  <a:gd name="T53" fmla="*/ 233 h 255"/>
                  <a:gd name="T54" fmla="*/ 76 w 274"/>
                  <a:gd name="T55" fmla="*/ 233 h 255"/>
                  <a:gd name="T56" fmla="*/ 101 w 274"/>
                  <a:gd name="T57" fmla="*/ 234 h 255"/>
                  <a:gd name="T58" fmla="*/ 114 w 274"/>
                  <a:gd name="T59" fmla="*/ 246 h 255"/>
                  <a:gd name="T60" fmla="*/ 130 w 274"/>
                  <a:gd name="T61" fmla="*/ 241 h 255"/>
                  <a:gd name="T62" fmla="*/ 177 w 274"/>
                  <a:gd name="T63" fmla="*/ 231 h 255"/>
                  <a:gd name="T64" fmla="*/ 209 w 274"/>
                  <a:gd name="T65" fmla="*/ 202 h 255"/>
                  <a:gd name="T66" fmla="*/ 236 w 274"/>
                  <a:gd name="T67" fmla="*/ 193 h 255"/>
                  <a:gd name="T68" fmla="*/ 254 w 274"/>
                  <a:gd name="T69" fmla="*/ 159 h 255"/>
                  <a:gd name="T70" fmla="*/ 269 w 274"/>
                  <a:gd name="T71" fmla="*/ 125 h 255"/>
                  <a:gd name="T72" fmla="*/ 35 w 274"/>
                  <a:gd name="T73" fmla="*/ 145 h 255"/>
                  <a:gd name="T74" fmla="*/ 144 w 274"/>
                  <a:gd name="T75" fmla="*/ 53 h 255"/>
                  <a:gd name="T76" fmla="*/ 61 w 274"/>
                  <a:gd name="T77" fmla="*/ 129 h 255"/>
                  <a:gd name="T78" fmla="*/ 41 w 274"/>
                  <a:gd name="T79" fmla="*/ 80 h 255"/>
                  <a:gd name="T80" fmla="*/ 29 w 274"/>
                  <a:gd name="T81" fmla="*/ 95 h 255"/>
                  <a:gd name="T82" fmla="*/ 122 w 274"/>
                  <a:gd name="T83" fmla="*/ 26 h 255"/>
                  <a:gd name="T84" fmla="*/ 122 w 274"/>
                  <a:gd name="T85" fmla="*/ 26 h 255"/>
                  <a:gd name="T86" fmla="*/ 62 w 274"/>
                  <a:gd name="T87" fmla="*/ 48 h 255"/>
                  <a:gd name="T88" fmla="*/ 87 w 274"/>
                  <a:gd name="T89" fmla="*/ 27 h 255"/>
                  <a:gd name="T90" fmla="*/ 31 w 274"/>
                  <a:gd name="T91" fmla="*/ 109 h 255"/>
                  <a:gd name="T92" fmla="*/ 34 w 274"/>
                  <a:gd name="T93" fmla="*/ 114 h 255"/>
                  <a:gd name="T94" fmla="*/ 19 w 274"/>
                  <a:gd name="T95" fmla="*/ 170 h 255"/>
                  <a:gd name="T96" fmla="*/ 36 w 274"/>
                  <a:gd name="T97" fmla="*/ 157 h 255"/>
                  <a:gd name="T98" fmla="*/ 19 w 274"/>
                  <a:gd name="T99" fmla="*/ 170 h 255"/>
                  <a:gd name="T100" fmla="*/ 43 w 274"/>
                  <a:gd name="T101" fmla="*/ 173 h 255"/>
                  <a:gd name="T102" fmla="*/ 43 w 274"/>
                  <a:gd name="T103" fmla="*/ 182 h 255"/>
                  <a:gd name="T104" fmla="*/ 48 w 274"/>
                  <a:gd name="T105" fmla="*/ 204 h 255"/>
                  <a:gd name="T106" fmla="*/ 63 w 274"/>
                  <a:gd name="T107" fmla="*/ 188 h 255"/>
                  <a:gd name="T108" fmla="*/ 48 w 274"/>
                  <a:gd name="T109" fmla="*/ 204 h 255"/>
                  <a:gd name="T110" fmla="*/ 100 w 274"/>
                  <a:gd name="T111" fmla="*/ 201 h 255"/>
                  <a:gd name="T112" fmla="*/ 70 w 274"/>
                  <a:gd name="T113" fmla="*/ 210 h 255"/>
                  <a:gd name="T114" fmla="*/ 123 w 274"/>
                  <a:gd name="T115" fmla="*/ 220 h 255"/>
                  <a:gd name="T116" fmla="*/ 155 w 274"/>
                  <a:gd name="T117" fmla="*/ 194 h 255"/>
                  <a:gd name="T118" fmla="*/ 123 w 274"/>
                  <a:gd name="T119" fmla="*/ 220 h 255"/>
                  <a:gd name="T120" fmla="*/ 169 w 274"/>
                  <a:gd name="T121" fmla="*/ 215 h 255"/>
                  <a:gd name="T122" fmla="*/ 165 w 274"/>
                  <a:gd name="T123" fmla="*/ 21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4" h="255">
                    <a:moveTo>
                      <a:pt x="256" y="113"/>
                    </a:moveTo>
                    <a:cubicBezTo>
                      <a:pt x="255" y="114"/>
                      <a:pt x="253" y="115"/>
                      <a:pt x="252" y="116"/>
                    </a:cubicBezTo>
                    <a:cubicBezTo>
                      <a:pt x="256" y="111"/>
                      <a:pt x="260" y="106"/>
                      <a:pt x="265" y="100"/>
                    </a:cubicBezTo>
                    <a:cubicBezTo>
                      <a:pt x="272" y="92"/>
                      <a:pt x="260" y="79"/>
                      <a:pt x="252" y="88"/>
                    </a:cubicBezTo>
                    <a:cubicBezTo>
                      <a:pt x="251" y="88"/>
                      <a:pt x="251" y="88"/>
                      <a:pt x="251" y="88"/>
                    </a:cubicBezTo>
                    <a:cubicBezTo>
                      <a:pt x="254" y="81"/>
                      <a:pt x="243" y="75"/>
                      <a:pt x="237" y="79"/>
                    </a:cubicBezTo>
                    <a:cubicBezTo>
                      <a:pt x="234" y="77"/>
                      <a:pt x="229" y="76"/>
                      <a:pt x="226" y="80"/>
                    </a:cubicBezTo>
                    <a:cubicBezTo>
                      <a:pt x="208" y="96"/>
                      <a:pt x="189" y="112"/>
                      <a:pt x="172" y="128"/>
                    </a:cubicBezTo>
                    <a:cubicBezTo>
                      <a:pt x="193" y="107"/>
                      <a:pt x="214" y="86"/>
                      <a:pt x="235" y="65"/>
                    </a:cubicBezTo>
                    <a:cubicBezTo>
                      <a:pt x="243" y="57"/>
                      <a:pt x="231" y="47"/>
                      <a:pt x="223" y="53"/>
                    </a:cubicBezTo>
                    <a:cubicBezTo>
                      <a:pt x="213" y="62"/>
                      <a:pt x="202" y="70"/>
                      <a:pt x="192" y="78"/>
                    </a:cubicBezTo>
                    <a:cubicBezTo>
                      <a:pt x="198" y="72"/>
                      <a:pt x="204" y="66"/>
                      <a:pt x="211" y="60"/>
                    </a:cubicBezTo>
                    <a:cubicBezTo>
                      <a:pt x="217" y="54"/>
                      <a:pt x="208" y="42"/>
                      <a:pt x="201" y="47"/>
                    </a:cubicBezTo>
                    <a:cubicBezTo>
                      <a:pt x="184" y="60"/>
                      <a:pt x="166" y="73"/>
                      <a:pt x="148" y="86"/>
                    </a:cubicBezTo>
                    <a:cubicBezTo>
                      <a:pt x="160" y="74"/>
                      <a:pt x="173" y="62"/>
                      <a:pt x="186" y="51"/>
                    </a:cubicBezTo>
                    <a:cubicBezTo>
                      <a:pt x="193" y="45"/>
                      <a:pt x="183" y="35"/>
                      <a:pt x="176" y="41"/>
                    </a:cubicBezTo>
                    <a:cubicBezTo>
                      <a:pt x="171" y="46"/>
                      <a:pt x="165" y="50"/>
                      <a:pt x="159" y="54"/>
                    </a:cubicBezTo>
                    <a:cubicBezTo>
                      <a:pt x="166" y="47"/>
                      <a:pt x="173" y="39"/>
                      <a:pt x="180" y="32"/>
                    </a:cubicBezTo>
                    <a:cubicBezTo>
                      <a:pt x="185" y="26"/>
                      <a:pt x="179" y="19"/>
                      <a:pt x="172" y="22"/>
                    </a:cubicBezTo>
                    <a:cubicBezTo>
                      <a:pt x="159" y="29"/>
                      <a:pt x="145" y="36"/>
                      <a:pt x="132" y="45"/>
                    </a:cubicBezTo>
                    <a:cubicBezTo>
                      <a:pt x="144" y="34"/>
                      <a:pt x="155" y="23"/>
                      <a:pt x="166" y="12"/>
                    </a:cubicBezTo>
                    <a:cubicBezTo>
                      <a:pt x="171" y="8"/>
                      <a:pt x="164" y="1"/>
                      <a:pt x="159" y="5"/>
                    </a:cubicBezTo>
                    <a:cubicBezTo>
                      <a:pt x="151" y="11"/>
                      <a:pt x="143" y="17"/>
                      <a:pt x="135" y="23"/>
                    </a:cubicBezTo>
                    <a:cubicBezTo>
                      <a:pt x="140" y="18"/>
                      <a:pt x="145" y="13"/>
                      <a:pt x="149" y="9"/>
                    </a:cubicBezTo>
                    <a:cubicBezTo>
                      <a:pt x="152" y="6"/>
                      <a:pt x="148" y="0"/>
                      <a:pt x="144" y="3"/>
                    </a:cubicBezTo>
                    <a:cubicBezTo>
                      <a:pt x="126" y="14"/>
                      <a:pt x="107" y="26"/>
                      <a:pt x="88" y="40"/>
                    </a:cubicBezTo>
                    <a:cubicBezTo>
                      <a:pt x="93" y="35"/>
                      <a:pt x="97" y="30"/>
                      <a:pt x="102" y="25"/>
                    </a:cubicBezTo>
                    <a:cubicBezTo>
                      <a:pt x="107" y="20"/>
                      <a:pt x="112" y="16"/>
                      <a:pt x="117" y="11"/>
                    </a:cubicBezTo>
                    <a:cubicBezTo>
                      <a:pt x="120" y="8"/>
                      <a:pt x="115" y="3"/>
                      <a:pt x="112" y="6"/>
                    </a:cubicBezTo>
                    <a:cubicBezTo>
                      <a:pt x="110" y="8"/>
                      <a:pt x="108" y="10"/>
                      <a:pt x="106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78" y="22"/>
                      <a:pt x="53" y="42"/>
                      <a:pt x="35" y="65"/>
                    </a:cubicBezTo>
                    <a:cubicBezTo>
                      <a:pt x="32" y="68"/>
                      <a:pt x="35" y="72"/>
                      <a:pt x="3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38" y="71"/>
                      <a:pt x="37" y="73"/>
                      <a:pt x="35" y="75"/>
                    </a:cubicBezTo>
                    <a:cubicBezTo>
                      <a:pt x="32" y="78"/>
                      <a:pt x="28" y="81"/>
                      <a:pt x="24" y="84"/>
                    </a:cubicBezTo>
                    <a:cubicBezTo>
                      <a:pt x="23" y="85"/>
                      <a:pt x="24" y="87"/>
                      <a:pt x="25" y="88"/>
                    </a:cubicBezTo>
                    <a:cubicBezTo>
                      <a:pt x="20" y="95"/>
                      <a:pt x="16" y="103"/>
                      <a:pt x="12" y="111"/>
                    </a:cubicBezTo>
                    <a:cubicBezTo>
                      <a:pt x="11" y="113"/>
                      <a:pt x="13" y="115"/>
                      <a:pt x="15" y="116"/>
                    </a:cubicBezTo>
                    <a:cubicBezTo>
                      <a:pt x="12" y="121"/>
                      <a:pt x="9" y="126"/>
                      <a:pt x="6" y="131"/>
                    </a:cubicBezTo>
                    <a:cubicBezTo>
                      <a:pt x="4" y="136"/>
                      <a:pt x="8" y="141"/>
                      <a:pt x="13" y="138"/>
                    </a:cubicBezTo>
                    <a:cubicBezTo>
                      <a:pt x="16" y="137"/>
                      <a:pt x="18" y="135"/>
                      <a:pt x="21" y="134"/>
                    </a:cubicBezTo>
                    <a:cubicBezTo>
                      <a:pt x="18" y="140"/>
                      <a:pt x="15" y="145"/>
                      <a:pt x="13" y="151"/>
                    </a:cubicBezTo>
                    <a:cubicBezTo>
                      <a:pt x="12" y="152"/>
                      <a:pt x="12" y="153"/>
                      <a:pt x="13" y="155"/>
                    </a:cubicBezTo>
                    <a:cubicBezTo>
                      <a:pt x="8" y="163"/>
                      <a:pt x="4" y="171"/>
                      <a:pt x="1" y="180"/>
                    </a:cubicBezTo>
                    <a:cubicBezTo>
                      <a:pt x="0" y="185"/>
                      <a:pt x="5" y="190"/>
                      <a:pt x="9" y="188"/>
                    </a:cubicBezTo>
                    <a:cubicBezTo>
                      <a:pt x="11" y="188"/>
                      <a:pt x="13" y="187"/>
                      <a:pt x="15" y="186"/>
                    </a:cubicBezTo>
                    <a:cubicBezTo>
                      <a:pt x="14" y="188"/>
                      <a:pt x="13" y="190"/>
                      <a:pt x="12" y="191"/>
                    </a:cubicBezTo>
                    <a:cubicBezTo>
                      <a:pt x="9" y="196"/>
                      <a:pt x="13" y="203"/>
                      <a:pt x="18" y="203"/>
                    </a:cubicBezTo>
                    <a:cubicBezTo>
                      <a:pt x="22" y="203"/>
                      <a:pt x="26" y="202"/>
                      <a:pt x="30" y="201"/>
                    </a:cubicBezTo>
                    <a:cubicBezTo>
                      <a:pt x="27" y="207"/>
                      <a:pt x="25" y="212"/>
                      <a:pt x="22" y="218"/>
                    </a:cubicBezTo>
                    <a:cubicBezTo>
                      <a:pt x="19" y="226"/>
                      <a:pt x="25" y="232"/>
                      <a:pt x="33" y="229"/>
                    </a:cubicBezTo>
                    <a:cubicBezTo>
                      <a:pt x="38" y="227"/>
                      <a:pt x="43" y="224"/>
                      <a:pt x="48" y="222"/>
                    </a:cubicBezTo>
                    <a:cubicBezTo>
                      <a:pt x="48" y="225"/>
                      <a:pt x="47" y="229"/>
                      <a:pt x="47" y="233"/>
                    </a:cubicBezTo>
                    <a:cubicBezTo>
                      <a:pt x="47" y="238"/>
                      <a:pt x="53" y="243"/>
                      <a:pt x="58" y="241"/>
                    </a:cubicBezTo>
                    <a:cubicBezTo>
                      <a:pt x="64" y="239"/>
                      <a:pt x="70" y="236"/>
                      <a:pt x="76" y="233"/>
                    </a:cubicBezTo>
                    <a:cubicBezTo>
                      <a:pt x="76" y="239"/>
                      <a:pt x="84" y="243"/>
                      <a:pt x="89" y="240"/>
                    </a:cubicBezTo>
                    <a:cubicBezTo>
                      <a:pt x="93" y="238"/>
                      <a:pt x="97" y="236"/>
                      <a:pt x="101" y="234"/>
                    </a:cubicBezTo>
                    <a:cubicBezTo>
                      <a:pt x="100" y="235"/>
                      <a:pt x="100" y="236"/>
                      <a:pt x="100" y="238"/>
                    </a:cubicBezTo>
                    <a:cubicBezTo>
                      <a:pt x="99" y="245"/>
                      <a:pt x="108" y="248"/>
                      <a:pt x="114" y="246"/>
                    </a:cubicBezTo>
                    <a:cubicBezTo>
                      <a:pt x="120" y="243"/>
                      <a:pt x="126" y="239"/>
                      <a:pt x="132" y="235"/>
                    </a:cubicBezTo>
                    <a:cubicBezTo>
                      <a:pt x="131" y="237"/>
                      <a:pt x="130" y="239"/>
                      <a:pt x="130" y="241"/>
                    </a:cubicBezTo>
                    <a:cubicBezTo>
                      <a:pt x="127" y="247"/>
                      <a:pt x="135" y="255"/>
                      <a:pt x="141" y="252"/>
                    </a:cubicBezTo>
                    <a:cubicBezTo>
                      <a:pt x="154" y="247"/>
                      <a:pt x="166" y="240"/>
                      <a:pt x="177" y="231"/>
                    </a:cubicBezTo>
                    <a:cubicBezTo>
                      <a:pt x="179" y="231"/>
                      <a:pt x="181" y="230"/>
                      <a:pt x="182" y="229"/>
                    </a:cubicBezTo>
                    <a:cubicBezTo>
                      <a:pt x="192" y="220"/>
                      <a:pt x="201" y="211"/>
                      <a:pt x="209" y="202"/>
                    </a:cubicBezTo>
                    <a:cubicBezTo>
                      <a:pt x="212" y="205"/>
                      <a:pt x="216" y="206"/>
                      <a:pt x="220" y="203"/>
                    </a:cubicBezTo>
                    <a:cubicBezTo>
                      <a:pt x="226" y="200"/>
                      <a:pt x="231" y="196"/>
                      <a:pt x="236" y="193"/>
                    </a:cubicBezTo>
                    <a:cubicBezTo>
                      <a:pt x="242" y="189"/>
                      <a:pt x="242" y="182"/>
                      <a:pt x="238" y="178"/>
                    </a:cubicBezTo>
                    <a:cubicBezTo>
                      <a:pt x="243" y="172"/>
                      <a:pt x="248" y="165"/>
                      <a:pt x="254" y="159"/>
                    </a:cubicBezTo>
                    <a:cubicBezTo>
                      <a:pt x="259" y="155"/>
                      <a:pt x="257" y="149"/>
                      <a:pt x="254" y="146"/>
                    </a:cubicBezTo>
                    <a:cubicBezTo>
                      <a:pt x="259" y="139"/>
                      <a:pt x="264" y="132"/>
                      <a:pt x="269" y="125"/>
                    </a:cubicBezTo>
                    <a:cubicBezTo>
                      <a:pt x="274" y="118"/>
                      <a:pt x="264" y="107"/>
                      <a:pt x="256" y="113"/>
                    </a:cubicBezTo>
                    <a:close/>
                    <a:moveTo>
                      <a:pt x="35" y="145"/>
                    </a:moveTo>
                    <a:cubicBezTo>
                      <a:pt x="48" y="127"/>
                      <a:pt x="66" y="111"/>
                      <a:pt x="82" y="97"/>
                    </a:cubicBezTo>
                    <a:cubicBezTo>
                      <a:pt x="101" y="81"/>
                      <a:pt x="122" y="66"/>
                      <a:pt x="144" y="53"/>
                    </a:cubicBezTo>
                    <a:cubicBezTo>
                      <a:pt x="131" y="66"/>
                      <a:pt x="119" y="79"/>
                      <a:pt x="105" y="91"/>
                    </a:cubicBezTo>
                    <a:cubicBezTo>
                      <a:pt x="91" y="105"/>
                      <a:pt x="77" y="118"/>
                      <a:pt x="61" y="129"/>
                    </a:cubicBezTo>
                    <a:cubicBezTo>
                      <a:pt x="54" y="134"/>
                      <a:pt x="44" y="141"/>
                      <a:pt x="35" y="145"/>
                    </a:cubicBezTo>
                    <a:close/>
                    <a:moveTo>
                      <a:pt x="41" y="80"/>
                    </a:moveTo>
                    <a:cubicBezTo>
                      <a:pt x="43" y="78"/>
                      <a:pt x="45" y="77"/>
                      <a:pt x="47" y="75"/>
                    </a:cubicBezTo>
                    <a:cubicBezTo>
                      <a:pt x="41" y="81"/>
                      <a:pt x="35" y="88"/>
                      <a:pt x="29" y="95"/>
                    </a:cubicBezTo>
                    <a:cubicBezTo>
                      <a:pt x="33" y="90"/>
                      <a:pt x="37" y="85"/>
                      <a:pt x="41" y="80"/>
                    </a:cubicBezTo>
                    <a:close/>
                    <a:moveTo>
                      <a:pt x="122" y="26"/>
                    </a:moveTo>
                    <a:cubicBezTo>
                      <a:pt x="98" y="50"/>
                      <a:pt x="72" y="74"/>
                      <a:pt x="44" y="92"/>
                    </a:cubicBezTo>
                    <a:cubicBezTo>
                      <a:pt x="66" y="66"/>
                      <a:pt x="94" y="44"/>
                      <a:pt x="122" y="26"/>
                    </a:cubicBezTo>
                    <a:close/>
                    <a:moveTo>
                      <a:pt x="87" y="27"/>
                    </a:moveTo>
                    <a:cubicBezTo>
                      <a:pt x="78" y="33"/>
                      <a:pt x="70" y="40"/>
                      <a:pt x="62" y="48"/>
                    </a:cubicBezTo>
                    <a:cubicBezTo>
                      <a:pt x="59" y="50"/>
                      <a:pt x="56" y="51"/>
                      <a:pt x="54" y="53"/>
                    </a:cubicBezTo>
                    <a:cubicBezTo>
                      <a:pt x="63" y="43"/>
                      <a:pt x="74" y="34"/>
                      <a:pt x="87" y="27"/>
                    </a:cubicBezTo>
                    <a:close/>
                    <a:moveTo>
                      <a:pt x="23" y="121"/>
                    </a:moveTo>
                    <a:cubicBezTo>
                      <a:pt x="25" y="117"/>
                      <a:pt x="28" y="113"/>
                      <a:pt x="31" y="109"/>
                    </a:cubicBezTo>
                    <a:cubicBezTo>
                      <a:pt x="35" y="106"/>
                      <a:pt x="40" y="104"/>
                      <a:pt x="45" y="101"/>
                    </a:cubicBezTo>
                    <a:cubicBezTo>
                      <a:pt x="41" y="105"/>
                      <a:pt x="37" y="110"/>
                      <a:pt x="34" y="114"/>
                    </a:cubicBezTo>
                    <a:cubicBezTo>
                      <a:pt x="30" y="117"/>
                      <a:pt x="26" y="119"/>
                      <a:pt x="23" y="121"/>
                    </a:cubicBezTo>
                    <a:close/>
                    <a:moveTo>
                      <a:pt x="19" y="170"/>
                    </a:moveTo>
                    <a:cubicBezTo>
                      <a:pt x="21" y="166"/>
                      <a:pt x="23" y="162"/>
                      <a:pt x="25" y="159"/>
                    </a:cubicBezTo>
                    <a:cubicBezTo>
                      <a:pt x="29" y="159"/>
                      <a:pt x="32" y="158"/>
                      <a:pt x="36" y="157"/>
                    </a:cubicBezTo>
                    <a:cubicBezTo>
                      <a:pt x="34" y="160"/>
                      <a:pt x="32" y="162"/>
                      <a:pt x="30" y="165"/>
                    </a:cubicBezTo>
                    <a:cubicBezTo>
                      <a:pt x="26" y="167"/>
                      <a:pt x="23" y="168"/>
                      <a:pt x="19" y="170"/>
                    </a:cubicBezTo>
                    <a:close/>
                    <a:moveTo>
                      <a:pt x="34" y="185"/>
                    </a:moveTo>
                    <a:cubicBezTo>
                      <a:pt x="36" y="181"/>
                      <a:pt x="39" y="177"/>
                      <a:pt x="43" y="173"/>
                    </a:cubicBezTo>
                    <a:cubicBezTo>
                      <a:pt x="47" y="170"/>
                      <a:pt x="52" y="167"/>
                      <a:pt x="57" y="164"/>
                    </a:cubicBezTo>
                    <a:cubicBezTo>
                      <a:pt x="52" y="170"/>
                      <a:pt x="47" y="176"/>
                      <a:pt x="43" y="182"/>
                    </a:cubicBezTo>
                    <a:cubicBezTo>
                      <a:pt x="40" y="183"/>
                      <a:pt x="37" y="184"/>
                      <a:pt x="34" y="185"/>
                    </a:cubicBezTo>
                    <a:close/>
                    <a:moveTo>
                      <a:pt x="48" y="204"/>
                    </a:moveTo>
                    <a:cubicBezTo>
                      <a:pt x="50" y="200"/>
                      <a:pt x="52" y="196"/>
                      <a:pt x="55" y="193"/>
                    </a:cubicBezTo>
                    <a:cubicBezTo>
                      <a:pt x="58" y="191"/>
                      <a:pt x="61" y="190"/>
                      <a:pt x="63" y="188"/>
                    </a:cubicBezTo>
                    <a:cubicBezTo>
                      <a:pt x="61" y="192"/>
                      <a:pt x="59" y="195"/>
                      <a:pt x="57" y="199"/>
                    </a:cubicBezTo>
                    <a:cubicBezTo>
                      <a:pt x="54" y="200"/>
                      <a:pt x="51" y="202"/>
                      <a:pt x="48" y="204"/>
                    </a:cubicBezTo>
                    <a:close/>
                    <a:moveTo>
                      <a:pt x="150" y="148"/>
                    </a:moveTo>
                    <a:cubicBezTo>
                      <a:pt x="133" y="165"/>
                      <a:pt x="116" y="182"/>
                      <a:pt x="100" y="201"/>
                    </a:cubicBezTo>
                    <a:cubicBezTo>
                      <a:pt x="89" y="208"/>
                      <a:pt x="78" y="214"/>
                      <a:pt x="66" y="219"/>
                    </a:cubicBezTo>
                    <a:cubicBezTo>
                      <a:pt x="67" y="216"/>
                      <a:pt x="68" y="213"/>
                      <a:pt x="70" y="210"/>
                    </a:cubicBezTo>
                    <a:cubicBezTo>
                      <a:pt x="99" y="193"/>
                      <a:pt x="125" y="171"/>
                      <a:pt x="150" y="148"/>
                    </a:cubicBezTo>
                    <a:close/>
                    <a:moveTo>
                      <a:pt x="123" y="220"/>
                    </a:moveTo>
                    <a:cubicBezTo>
                      <a:pt x="123" y="220"/>
                      <a:pt x="123" y="219"/>
                      <a:pt x="123" y="219"/>
                    </a:cubicBezTo>
                    <a:cubicBezTo>
                      <a:pt x="134" y="211"/>
                      <a:pt x="145" y="203"/>
                      <a:pt x="155" y="194"/>
                    </a:cubicBezTo>
                    <a:cubicBezTo>
                      <a:pt x="154" y="196"/>
                      <a:pt x="152" y="197"/>
                      <a:pt x="151" y="199"/>
                    </a:cubicBezTo>
                    <a:cubicBezTo>
                      <a:pt x="142" y="207"/>
                      <a:pt x="133" y="214"/>
                      <a:pt x="123" y="220"/>
                    </a:cubicBezTo>
                    <a:close/>
                    <a:moveTo>
                      <a:pt x="176" y="201"/>
                    </a:moveTo>
                    <a:cubicBezTo>
                      <a:pt x="173" y="206"/>
                      <a:pt x="171" y="210"/>
                      <a:pt x="169" y="215"/>
                    </a:cubicBezTo>
                    <a:cubicBezTo>
                      <a:pt x="165" y="218"/>
                      <a:pt x="162" y="220"/>
                      <a:pt x="158" y="223"/>
                    </a:cubicBezTo>
                    <a:cubicBezTo>
                      <a:pt x="160" y="219"/>
                      <a:pt x="162" y="215"/>
                      <a:pt x="165" y="211"/>
                    </a:cubicBezTo>
                    <a:cubicBezTo>
                      <a:pt x="169" y="208"/>
                      <a:pt x="172" y="205"/>
                      <a:pt x="176" y="201"/>
                    </a:cubicBezTo>
                    <a:close/>
                  </a:path>
                </a:pathLst>
              </a:custGeom>
              <a:solidFill>
                <a:srgbClr val="F9E7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77">
                <a:extLst>
                  <a:ext uri="{FF2B5EF4-FFF2-40B4-BE49-F238E27FC236}">
                    <a16:creationId xmlns:a16="http://schemas.microsoft.com/office/drawing/2014/main" xmlns="" id="{7E9B4179-F08C-4781-845D-F3A1C7B644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39147" y="1585566"/>
                <a:ext cx="1527607" cy="1608784"/>
              </a:xfrm>
              <a:custGeom>
                <a:avLst/>
                <a:gdLst>
                  <a:gd name="T0" fmla="*/ 245 w 263"/>
                  <a:gd name="T1" fmla="*/ 63 h 276"/>
                  <a:gd name="T2" fmla="*/ 176 w 263"/>
                  <a:gd name="T3" fmla="*/ 9 h 276"/>
                  <a:gd name="T4" fmla="*/ 169 w 263"/>
                  <a:gd name="T5" fmla="*/ 19 h 276"/>
                  <a:gd name="T6" fmla="*/ 60 w 263"/>
                  <a:gd name="T7" fmla="*/ 25 h 276"/>
                  <a:gd name="T8" fmla="*/ 0 w 263"/>
                  <a:gd name="T9" fmla="*/ 148 h 276"/>
                  <a:gd name="T10" fmla="*/ 80 w 263"/>
                  <a:gd name="T11" fmla="*/ 252 h 276"/>
                  <a:gd name="T12" fmla="*/ 256 w 263"/>
                  <a:gd name="T13" fmla="*/ 147 h 276"/>
                  <a:gd name="T14" fmla="*/ 245 w 263"/>
                  <a:gd name="T15" fmla="*/ 63 h 276"/>
                  <a:gd name="T16" fmla="*/ 181 w 263"/>
                  <a:gd name="T17" fmla="*/ 231 h 276"/>
                  <a:gd name="T18" fmla="*/ 18 w 263"/>
                  <a:gd name="T19" fmla="*/ 182 h 276"/>
                  <a:gd name="T20" fmla="*/ 50 w 263"/>
                  <a:gd name="T21" fmla="*/ 50 h 276"/>
                  <a:gd name="T22" fmla="*/ 189 w 263"/>
                  <a:gd name="T23" fmla="*/ 34 h 276"/>
                  <a:gd name="T24" fmla="*/ 190 w 263"/>
                  <a:gd name="T25" fmla="*/ 33 h 276"/>
                  <a:gd name="T26" fmla="*/ 248 w 263"/>
                  <a:gd name="T27" fmla="*/ 111 h 276"/>
                  <a:gd name="T28" fmla="*/ 181 w 263"/>
                  <a:gd name="T29" fmla="*/ 231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276">
                    <a:moveTo>
                      <a:pt x="245" y="63"/>
                    </a:moveTo>
                    <a:cubicBezTo>
                      <a:pt x="229" y="39"/>
                      <a:pt x="201" y="23"/>
                      <a:pt x="176" y="9"/>
                    </a:cubicBezTo>
                    <a:cubicBezTo>
                      <a:pt x="170" y="6"/>
                      <a:pt x="165" y="14"/>
                      <a:pt x="169" y="19"/>
                    </a:cubicBezTo>
                    <a:cubicBezTo>
                      <a:pt x="134" y="0"/>
                      <a:pt x="95" y="0"/>
                      <a:pt x="60" y="25"/>
                    </a:cubicBezTo>
                    <a:cubicBezTo>
                      <a:pt x="22" y="53"/>
                      <a:pt x="1" y="101"/>
                      <a:pt x="0" y="148"/>
                    </a:cubicBezTo>
                    <a:cubicBezTo>
                      <a:pt x="0" y="199"/>
                      <a:pt x="32" y="238"/>
                      <a:pt x="80" y="252"/>
                    </a:cubicBezTo>
                    <a:cubicBezTo>
                      <a:pt x="161" y="276"/>
                      <a:pt x="237" y="228"/>
                      <a:pt x="256" y="147"/>
                    </a:cubicBezTo>
                    <a:cubicBezTo>
                      <a:pt x="263" y="118"/>
                      <a:pt x="262" y="88"/>
                      <a:pt x="245" y="63"/>
                    </a:cubicBezTo>
                    <a:close/>
                    <a:moveTo>
                      <a:pt x="181" y="231"/>
                    </a:moveTo>
                    <a:cubicBezTo>
                      <a:pt x="128" y="263"/>
                      <a:pt x="40" y="244"/>
                      <a:pt x="18" y="182"/>
                    </a:cubicBezTo>
                    <a:cubicBezTo>
                      <a:pt x="2" y="137"/>
                      <a:pt x="20" y="84"/>
                      <a:pt x="50" y="50"/>
                    </a:cubicBezTo>
                    <a:cubicBezTo>
                      <a:pt x="88" y="6"/>
                      <a:pt x="142" y="4"/>
                      <a:pt x="189" y="34"/>
                    </a:cubicBezTo>
                    <a:cubicBezTo>
                      <a:pt x="190" y="35"/>
                      <a:pt x="191" y="34"/>
                      <a:pt x="190" y="33"/>
                    </a:cubicBezTo>
                    <a:cubicBezTo>
                      <a:pt x="219" y="52"/>
                      <a:pt x="246" y="71"/>
                      <a:pt x="248" y="111"/>
                    </a:cubicBezTo>
                    <a:cubicBezTo>
                      <a:pt x="251" y="160"/>
                      <a:pt x="222" y="207"/>
                      <a:pt x="181" y="231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65009B1A-0E94-4880-80BB-4084898E7B32}"/>
              </a:ext>
            </a:extLst>
          </p:cNvPr>
          <p:cNvGrpSpPr/>
          <p:nvPr/>
        </p:nvGrpSpPr>
        <p:grpSpPr>
          <a:xfrm>
            <a:off x="6943482" y="2387107"/>
            <a:ext cx="639278" cy="523571"/>
            <a:chOff x="2256140" y="1944762"/>
            <a:chExt cx="917169" cy="751165"/>
          </a:xfrm>
        </p:grpSpPr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xmlns="" id="{6A2E87E4-2D45-4360-8920-96576AD575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7550" y="1944762"/>
              <a:ext cx="435759" cy="388034"/>
            </a:xfrm>
            <a:custGeom>
              <a:avLst/>
              <a:gdLst>
                <a:gd name="T0" fmla="*/ 81 w 89"/>
                <a:gd name="T1" fmla="*/ 9 h 79"/>
                <a:gd name="T2" fmla="*/ 48 w 89"/>
                <a:gd name="T3" fmla="*/ 20 h 79"/>
                <a:gd name="T4" fmla="*/ 33 w 89"/>
                <a:gd name="T5" fmla="*/ 5 h 79"/>
                <a:gd name="T6" fmla="*/ 25 w 89"/>
                <a:gd name="T7" fmla="*/ 13 h 79"/>
                <a:gd name="T8" fmla="*/ 31 w 89"/>
                <a:gd name="T9" fmla="*/ 19 h 79"/>
                <a:gd name="T10" fmla="*/ 31 w 89"/>
                <a:gd name="T11" fmla="*/ 24 h 79"/>
                <a:gd name="T12" fmla="*/ 5 w 89"/>
                <a:gd name="T13" fmla="*/ 34 h 79"/>
                <a:gd name="T14" fmla="*/ 6 w 89"/>
                <a:gd name="T15" fmla="*/ 44 h 79"/>
                <a:gd name="T16" fmla="*/ 29 w 89"/>
                <a:gd name="T17" fmla="*/ 54 h 79"/>
                <a:gd name="T18" fmla="*/ 27 w 89"/>
                <a:gd name="T19" fmla="*/ 73 h 79"/>
                <a:gd name="T20" fmla="*/ 35 w 89"/>
                <a:gd name="T21" fmla="*/ 75 h 79"/>
                <a:gd name="T22" fmla="*/ 44 w 89"/>
                <a:gd name="T23" fmla="*/ 61 h 79"/>
                <a:gd name="T24" fmla="*/ 79 w 89"/>
                <a:gd name="T25" fmla="*/ 71 h 79"/>
                <a:gd name="T26" fmla="*/ 84 w 89"/>
                <a:gd name="T27" fmla="*/ 62 h 79"/>
                <a:gd name="T28" fmla="*/ 65 w 89"/>
                <a:gd name="T29" fmla="*/ 37 h 79"/>
                <a:gd name="T30" fmla="*/ 86 w 89"/>
                <a:gd name="T31" fmla="*/ 18 h 79"/>
                <a:gd name="T32" fmla="*/ 81 w 89"/>
                <a:gd name="T33" fmla="*/ 9 h 79"/>
                <a:gd name="T34" fmla="*/ 50 w 89"/>
                <a:gd name="T35" fmla="*/ 38 h 79"/>
                <a:gd name="T36" fmla="*/ 42 w 89"/>
                <a:gd name="T37" fmla="*/ 48 h 79"/>
                <a:gd name="T38" fmla="*/ 37 w 89"/>
                <a:gd name="T39" fmla="*/ 46 h 79"/>
                <a:gd name="T40" fmla="*/ 37 w 89"/>
                <a:gd name="T41" fmla="*/ 33 h 79"/>
                <a:gd name="T42" fmla="*/ 43 w 89"/>
                <a:gd name="T43" fmla="*/ 32 h 79"/>
                <a:gd name="T44" fmla="*/ 50 w 89"/>
                <a:gd name="T45" fmla="*/ 38 h 79"/>
                <a:gd name="T46" fmla="*/ 22 w 89"/>
                <a:gd name="T47" fmla="*/ 38 h 79"/>
                <a:gd name="T48" fmla="*/ 30 w 89"/>
                <a:gd name="T49" fmla="*/ 35 h 79"/>
                <a:gd name="T50" fmla="*/ 30 w 89"/>
                <a:gd name="T51" fmla="*/ 42 h 79"/>
                <a:gd name="T52" fmla="*/ 22 w 89"/>
                <a:gd name="T53" fmla="*/ 38 h 79"/>
                <a:gd name="T54" fmla="*/ 57 w 89"/>
                <a:gd name="T55" fmla="*/ 46 h 79"/>
                <a:gd name="T56" fmla="*/ 67 w 89"/>
                <a:gd name="T57" fmla="*/ 57 h 79"/>
                <a:gd name="T58" fmla="*/ 51 w 89"/>
                <a:gd name="T59" fmla="*/ 52 h 79"/>
                <a:gd name="T60" fmla="*/ 57 w 89"/>
                <a:gd name="T61" fmla="*/ 46 h 79"/>
                <a:gd name="T62" fmla="*/ 56 w 89"/>
                <a:gd name="T63" fmla="*/ 28 h 79"/>
                <a:gd name="T64" fmla="*/ 61 w 89"/>
                <a:gd name="T65" fmla="*/ 27 h 79"/>
                <a:gd name="T66" fmla="*/ 58 w 89"/>
                <a:gd name="T67" fmla="*/ 30 h 79"/>
                <a:gd name="T68" fmla="*/ 56 w 89"/>
                <a:gd name="T69" fmla="*/ 2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79">
                  <a:moveTo>
                    <a:pt x="81" y="9"/>
                  </a:moveTo>
                  <a:cubicBezTo>
                    <a:pt x="70" y="14"/>
                    <a:pt x="59" y="17"/>
                    <a:pt x="48" y="20"/>
                  </a:cubicBezTo>
                  <a:cubicBezTo>
                    <a:pt x="43" y="15"/>
                    <a:pt x="38" y="10"/>
                    <a:pt x="33" y="5"/>
                  </a:cubicBezTo>
                  <a:cubicBezTo>
                    <a:pt x="27" y="0"/>
                    <a:pt x="19" y="8"/>
                    <a:pt x="25" y="13"/>
                  </a:cubicBezTo>
                  <a:cubicBezTo>
                    <a:pt x="27" y="15"/>
                    <a:pt x="29" y="17"/>
                    <a:pt x="31" y="19"/>
                  </a:cubicBezTo>
                  <a:cubicBezTo>
                    <a:pt x="31" y="21"/>
                    <a:pt x="31" y="23"/>
                    <a:pt x="31" y="24"/>
                  </a:cubicBezTo>
                  <a:cubicBezTo>
                    <a:pt x="22" y="27"/>
                    <a:pt x="13" y="30"/>
                    <a:pt x="5" y="34"/>
                  </a:cubicBezTo>
                  <a:cubicBezTo>
                    <a:pt x="0" y="36"/>
                    <a:pt x="2" y="42"/>
                    <a:pt x="6" y="44"/>
                  </a:cubicBezTo>
                  <a:cubicBezTo>
                    <a:pt x="14" y="46"/>
                    <a:pt x="21" y="50"/>
                    <a:pt x="29" y="54"/>
                  </a:cubicBezTo>
                  <a:cubicBezTo>
                    <a:pt x="28" y="60"/>
                    <a:pt x="27" y="67"/>
                    <a:pt x="27" y="73"/>
                  </a:cubicBezTo>
                  <a:cubicBezTo>
                    <a:pt x="26" y="78"/>
                    <a:pt x="33" y="79"/>
                    <a:pt x="35" y="75"/>
                  </a:cubicBezTo>
                  <a:cubicBezTo>
                    <a:pt x="38" y="70"/>
                    <a:pt x="41" y="66"/>
                    <a:pt x="44" y="61"/>
                  </a:cubicBezTo>
                  <a:cubicBezTo>
                    <a:pt x="56" y="66"/>
                    <a:pt x="67" y="70"/>
                    <a:pt x="79" y="71"/>
                  </a:cubicBezTo>
                  <a:cubicBezTo>
                    <a:pt x="84" y="71"/>
                    <a:pt x="87" y="66"/>
                    <a:pt x="84" y="62"/>
                  </a:cubicBezTo>
                  <a:cubicBezTo>
                    <a:pt x="79" y="53"/>
                    <a:pt x="72" y="45"/>
                    <a:pt x="65" y="37"/>
                  </a:cubicBezTo>
                  <a:cubicBezTo>
                    <a:pt x="71" y="30"/>
                    <a:pt x="78" y="24"/>
                    <a:pt x="86" y="18"/>
                  </a:cubicBezTo>
                  <a:cubicBezTo>
                    <a:pt x="89" y="15"/>
                    <a:pt x="85" y="7"/>
                    <a:pt x="81" y="9"/>
                  </a:cubicBezTo>
                  <a:close/>
                  <a:moveTo>
                    <a:pt x="50" y="38"/>
                  </a:moveTo>
                  <a:cubicBezTo>
                    <a:pt x="47" y="42"/>
                    <a:pt x="45" y="45"/>
                    <a:pt x="42" y="48"/>
                  </a:cubicBezTo>
                  <a:cubicBezTo>
                    <a:pt x="40" y="47"/>
                    <a:pt x="39" y="47"/>
                    <a:pt x="37" y="46"/>
                  </a:cubicBezTo>
                  <a:cubicBezTo>
                    <a:pt x="38" y="42"/>
                    <a:pt x="38" y="37"/>
                    <a:pt x="37" y="33"/>
                  </a:cubicBezTo>
                  <a:cubicBezTo>
                    <a:pt x="39" y="33"/>
                    <a:pt x="41" y="32"/>
                    <a:pt x="43" y="32"/>
                  </a:cubicBezTo>
                  <a:cubicBezTo>
                    <a:pt x="45" y="34"/>
                    <a:pt x="48" y="36"/>
                    <a:pt x="50" y="38"/>
                  </a:cubicBezTo>
                  <a:close/>
                  <a:moveTo>
                    <a:pt x="22" y="38"/>
                  </a:moveTo>
                  <a:cubicBezTo>
                    <a:pt x="24" y="37"/>
                    <a:pt x="27" y="36"/>
                    <a:pt x="30" y="35"/>
                  </a:cubicBezTo>
                  <a:cubicBezTo>
                    <a:pt x="30" y="38"/>
                    <a:pt x="30" y="40"/>
                    <a:pt x="30" y="42"/>
                  </a:cubicBezTo>
                  <a:cubicBezTo>
                    <a:pt x="27" y="41"/>
                    <a:pt x="24" y="40"/>
                    <a:pt x="22" y="38"/>
                  </a:cubicBezTo>
                  <a:close/>
                  <a:moveTo>
                    <a:pt x="57" y="46"/>
                  </a:moveTo>
                  <a:cubicBezTo>
                    <a:pt x="60" y="49"/>
                    <a:pt x="63" y="53"/>
                    <a:pt x="67" y="57"/>
                  </a:cubicBezTo>
                  <a:cubicBezTo>
                    <a:pt x="61" y="56"/>
                    <a:pt x="56" y="54"/>
                    <a:pt x="51" y="52"/>
                  </a:cubicBezTo>
                  <a:cubicBezTo>
                    <a:pt x="53" y="50"/>
                    <a:pt x="55" y="48"/>
                    <a:pt x="57" y="46"/>
                  </a:cubicBezTo>
                  <a:close/>
                  <a:moveTo>
                    <a:pt x="56" y="28"/>
                  </a:moveTo>
                  <a:cubicBezTo>
                    <a:pt x="58" y="28"/>
                    <a:pt x="60" y="27"/>
                    <a:pt x="61" y="27"/>
                  </a:cubicBezTo>
                  <a:cubicBezTo>
                    <a:pt x="60" y="28"/>
                    <a:pt x="59" y="29"/>
                    <a:pt x="58" y="30"/>
                  </a:cubicBezTo>
                  <a:cubicBezTo>
                    <a:pt x="58" y="29"/>
                    <a:pt x="57" y="29"/>
                    <a:pt x="56" y="2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3">
              <a:extLst>
                <a:ext uri="{FF2B5EF4-FFF2-40B4-BE49-F238E27FC236}">
                  <a16:creationId xmlns:a16="http://schemas.microsoft.com/office/drawing/2014/main" xmlns="" id="{CC522818-A838-470B-9673-F01D5BA6C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140" y="2430322"/>
              <a:ext cx="284281" cy="265605"/>
            </a:xfrm>
            <a:custGeom>
              <a:avLst/>
              <a:gdLst>
                <a:gd name="T0" fmla="*/ 46 w 58"/>
                <a:gd name="T1" fmla="*/ 12 h 54"/>
                <a:gd name="T2" fmla="*/ 36 w 58"/>
                <a:gd name="T3" fmla="*/ 18 h 54"/>
                <a:gd name="T4" fmla="*/ 34 w 58"/>
                <a:gd name="T5" fmla="*/ 9 h 54"/>
                <a:gd name="T6" fmla="*/ 22 w 58"/>
                <a:gd name="T7" fmla="*/ 9 h 54"/>
                <a:gd name="T8" fmla="*/ 24 w 58"/>
                <a:gd name="T9" fmla="*/ 25 h 54"/>
                <a:gd name="T10" fmla="*/ 3 w 58"/>
                <a:gd name="T11" fmla="*/ 36 h 54"/>
                <a:gd name="T12" fmla="*/ 5 w 58"/>
                <a:gd name="T13" fmla="*/ 41 h 54"/>
                <a:gd name="T14" fmla="*/ 28 w 58"/>
                <a:gd name="T15" fmla="*/ 35 h 54"/>
                <a:gd name="T16" fmla="*/ 37 w 58"/>
                <a:gd name="T17" fmla="*/ 48 h 54"/>
                <a:gd name="T18" fmla="*/ 48 w 58"/>
                <a:gd name="T19" fmla="*/ 37 h 54"/>
                <a:gd name="T20" fmla="*/ 41 w 58"/>
                <a:gd name="T21" fmla="*/ 29 h 54"/>
                <a:gd name="T22" fmla="*/ 53 w 58"/>
                <a:gd name="T23" fmla="*/ 21 h 54"/>
                <a:gd name="T24" fmla="*/ 46 w 58"/>
                <a:gd name="T25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4">
                  <a:moveTo>
                    <a:pt x="46" y="12"/>
                  </a:moveTo>
                  <a:cubicBezTo>
                    <a:pt x="43" y="14"/>
                    <a:pt x="40" y="16"/>
                    <a:pt x="36" y="18"/>
                  </a:cubicBezTo>
                  <a:cubicBezTo>
                    <a:pt x="35" y="15"/>
                    <a:pt x="35" y="12"/>
                    <a:pt x="34" y="9"/>
                  </a:cubicBezTo>
                  <a:cubicBezTo>
                    <a:pt x="33" y="1"/>
                    <a:pt x="22" y="0"/>
                    <a:pt x="22" y="9"/>
                  </a:cubicBezTo>
                  <a:cubicBezTo>
                    <a:pt x="22" y="14"/>
                    <a:pt x="22" y="19"/>
                    <a:pt x="24" y="25"/>
                  </a:cubicBezTo>
                  <a:cubicBezTo>
                    <a:pt x="17" y="28"/>
                    <a:pt x="10" y="32"/>
                    <a:pt x="3" y="36"/>
                  </a:cubicBezTo>
                  <a:cubicBezTo>
                    <a:pt x="0" y="37"/>
                    <a:pt x="2" y="41"/>
                    <a:pt x="5" y="41"/>
                  </a:cubicBezTo>
                  <a:cubicBezTo>
                    <a:pt x="12" y="39"/>
                    <a:pt x="20" y="37"/>
                    <a:pt x="28" y="35"/>
                  </a:cubicBezTo>
                  <a:cubicBezTo>
                    <a:pt x="31" y="40"/>
                    <a:pt x="34" y="44"/>
                    <a:pt x="37" y="48"/>
                  </a:cubicBezTo>
                  <a:cubicBezTo>
                    <a:pt x="44" y="54"/>
                    <a:pt x="55" y="44"/>
                    <a:pt x="48" y="37"/>
                  </a:cubicBezTo>
                  <a:cubicBezTo>
                    <a:pt x="45" y="35"/>
                    <a:pt x="43" y="32"/>
                    <a:pt x="41" y="29"/>
                  </a:cubicBezTo>
                  <a:cubicBezTo>
                    <a:pt x="46" y="27"/>
                    <a:pt x="50" y="24"/>
                    <a:pt x="53" y="21"/>
                  </a:cubicBezTo>
                  <a:cubicBezTo>
                    <a:pt x="58" y="16"/>
                    <a:pt x="52" y="8"/>
                    <a:pt x="46" y="1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A7353921-0F25-4B37-9388-9D801EF9971D}"/>
              </a:ext>
            </a:extLst>
          </p:cNvPr>
          <p:cNvGrpSpPr/>
          <p:nvPr/>
        </p:nvGrpSpPr>
        <p:grpSpPr>
          <a:xfrm>
            <a:off x="6887861" y="4290663"/>
            <a:ext cx="1086067" cy="889493"/>
            <a:chOff x="2256140" y="1944762"/>
            <a:chExt cx="917169" cy="751165"/>
          </a:xfrm>
        </p:grpSpPr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xmlns="" id="{E540A1B3-C7B3-4480-ACB4-BF41B147AA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7550" y="1944762"/>
              <a:ext cx="435759" cy="388034"/>
            </a:xfrm>
            <a:custGeom>
              <a:avLst/>
              <a:gdLst>
                <a:gd name="T0" fmla="*/ 81 w 89"/>
                <a:gd name="T1" fmla="*/ 9 h 79"/>
                <a:gd name="T2" fmla="*/ 48 w 89"/>
                <a:gd name="T3" fmla="*/ 20 h 79"/>
                <a:gd name="T4" fmla="*/ 33 w 89"/>
                <a:gd name="T5" fmla="*/ 5 h 79"/>
                <a:gd name="T6" fmla="*/ 25 w 89"/>
                <a:gd name="T7" fmla="*/ 13 h 79"/>
                <a:gd name="T8" fmla="*/ 31 w 89"/>
                <a:gd name="T9" fmla="*/ 19 h 79"/>
                <a:gd name="T10" fmla="*/ 31 w 89"/>
                <a:gd name="T11" fmla="*/ 24 h 79"/>
                <a:gd name="T12" fmla="*/ 5 w 89"/>
                <a:gd name="T13" fmla="*/ 34 h 79"/>
                <a:gd name="T14" fmla="*/ 6 w 89"/>
                <a:gd name="T15" fmla="*/ 44 h 79"/>
                <a:gd name="T16" fmla="*/ 29 w 89"/>
                <a:gd name="T17" fmla="*/ 54 h 79"/>
                <a:gd name="T18" fmla="*/ 27 w 89"/>
                <a:gd name="T19" fmla="*/ 73 h 79"/>
                <a:gd name="T20" fmla="*/ 35 w 89"/>
                <a:gd name="T21" fmla="*/ 75 h 79"/>
                <a:gd name="T22" fmla="*/ 44 w 89"/>
                <a:gd name="T23" fmla="*/ 61 h 79"/>
                <a:gd name="T24" fmla="*/ 79 w 89"/>
                <a:gd name="T25" fmla="*/ 71 h 79"/>
                <a:gd name="T26" fmla="*/ 84 w 89"/>
                <a:gd name="T27" fmla="*/ 62 h 79"/>
                <a:gd name="T28" fmla="*/ 65 w 89"/>
                <a:gd name="T29" fmla="*/ 37 h 79"/>
                <a:gd name="T30" fmla="*/ 86 w 89"/>
                <a:gd name="T31" fmla="*/ 18 h 79"/>
                <a:gd name="T32" fmla="*/ 81 w 89"/>
                <a:gd name="T33" fmla="*/ 9 h 79"/>
                <a:gd name="T34" fmla="*/ 50 w 89"/>
                <a:gd name="T35" fmla="*/ 38 h 79"/>
                <a:gd name="T36" fmla="*/ 42 w 89"/>
                <a:gd name="T37" fmla="*/ 48 h 79"/>
                <a:gd name="T38" fmla="*/ 37 w 89"/>
                <a:gd name="T39" fmla="*/ 46 h 79"/>
                <a:gd name="T40" fmla="*/ 37 w 89"/>
                <a:gd name="T41" fmla="*/ 33 h 79"/>
                <a:gd name="T42" fmla="*/ 43 w 89"/>
                <a:gd name="T43" fmla="*/ 32 h 79"/>
                <a:gd name="T44" fmla="*/ 50 w 89"/>
                <a:gd name="T45" fmla="*/ 38 h 79"/>
                <a:gd name="T46" fmla="*/ 22 w 89"/>
                <a:gd name="T47" fmla="*/ 38 h 79"/>
                <a:gd name="T48" fmla="*/ 30 w 89"/>
                <a:gd name="T49" fmla="*/ 35 h 79"/>
                <a:gd name="T50" fmla="*/ 30 w 89"/>
                <a:gd name="T51" fmla="*/ 42 h 79"/>
                <a:gd name="T52" fmla="*/ 22 w 89"/>
                <a:gd name="T53" fmla="*/ 38 h 79"/>
                <a:gd name="T54" fmla="*/ 57 w 89"/>
                <a:gd name="T55" fmla="*/ 46 h 79"/>
                <a:gd name="T56" fmla="*/ 67 w 89"/>
                <a:gd name="T57" fmla="*/ 57 h 79"/>
                <a:gd name="T58" fmla="*/ 51 w 89"/>
                <a:gd name="T59" fmla="*/ 52 h 79"/>
                <a:gd name="T60" fmla="*/ 57 w 89"/>
                <a:gd name="T61" fmla="*/ 46 h 79"/>
                <a:gd name="T62" fmla="*/ 56 w 89"/>
                <a:gd name="T63" fmla="*/ 28 h 79"/>
                <a:gd name="T64" fmla="*/ 61 w 89"/>
                <a:gd name="T65" fmla="*/ 27 h 79"/>
                <a:gd name="T66" fmla="*/ 58 w 89"/>
                <a:gd name="T67" fmla="*/ 30 h 79"/>
                <a:gd name="T68" fmla="*/ 56 w 89"/>
                <a:gd name="T69" fmla="*/ 2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79">
                  <a:moveTo>
                    <a:pt x="81" y="9"/>
                  </a:moveTo>
                  <a:cubicBezTo>
                    <a:pt x="70" y="14"/>
                    <a:pt x="59" y="17"/>
                    <a:pt x="48" y="20"/>
                  </a:cubicBezTo>
                  <a:cubicBezTo>
                    <a:pt x="43" y="15"/>
                    <a:pt x="38" y="10"/>
                    <a:pt x="33" y="5"/>
                  </a:cubicBezTo>
                  <a:cubicBezTo>
                    <a:pt x="27" y="0"/>
                    <a:pt x="19" y="8"/>
                    <a:pt x="25" y="13"/>
                  </a:cubicBezTo>
                  <a:cubicBezTo>
                    <a:pt x="27" y="15"/>
                    <a:pt x="29" y="17"/>
                    <a:pt x="31" y="19"/>
                  </a:cubicBezTo>
                  <a:cubicBezTo>
                    <a:pt x="31" y="21"/>
                    <a:pt x="31" y="23"/>
                    <a:pt x="31" y="24"/>
                  </a:cubicBezTo>
                  <a:cubicBezTo>
                    <a:pt x="22" y="27"/>
                    <a:pt x="13" y="30"/>
                    <a:pt x="5" y="34"/>
                  </a:cubicBezTo>
                  <a:cubicBezTo>
                    <a:pt x="0" y="36"/>
                    <a:pt x="2" y="42"/>
                    <a:pt x="6" y="44"/>
                  </a:cubicBezTo>
                  <a:cubicBezTo>
                    <a:pt x="14" y="46"/>
                    <a:pt x="21" y="50"/>
                    <a:pt x="29" y="54"/>
                  </a:cubicBezTo>
                  <a:cubicBezTo>
                    <a:pt x="28" y="60"/>
                    <a:pt x="27" y="67"/>
                    <a:pt x="27" y="73"/>
                  </a:cubicBezTo>
                  <a:cubicBezTo>
                    <a:pt x="26" y="78"/>
                    <a:pt x="33" y="79"/>
                    <a:pt x="35" y="75"/>
                  </a:cubicBezTo>
                  <a:cubicBezTo>
                    <a:pt x="38" y="70"/>
                    <a:pt x="41" y="66"/>
                    <a:pt x="44" y="61"/>
                  </a:cubicBezTo>
                  <a:cubicBezTo>
                    <a:pt x="56" y="66"/>
                    <a:pt x="67" y="70"/>
                    <a:pt x="79" y="71"/>
                  </a:cubicBezTo>
                  <a:cubicBezTo>
                    <a:pt x="84" y="71"/>
                    <a:pt x="87" y="66"/>
                    <a:pt x="84" y="62"/>
                  </a:cubicBezTo>
                  <a:cubicBezTo>
                    <a:pt x="79" y="53"/>
                    <a:pt x="72" y="45"/>
                    <a:pt x="65" y="37"/>
                  </a:cubicBezTo>
                  <a:cubicBezTo>
                    <a:pt x="71" y="30"/>
                    <a:pt x="78" y="24"/>
                    <a:pt x="86" y="18"/>
                  </a:cubicBezTo>
                  <a:cubicBezTo>
                    <a:pt x="89" y="15"/>
                    <a:pt x="85" y="7"/>
                    <a:pt x="81" y="9"/>
                  </a:cubicBezTo>
                  <a:close/>
                  <a:moveTo>
                    <a:pt x="50" y="38"/>
                  </a:moveTo>
                  <a:cubicBezTo>
                    <a:pt x="47" y="42"/>
                    <a:pt x="45" y="45"/>
                    <a:pt x="42" y="48"/>
                  </a:cubicBezTo>
                  <a:cubicBezTo>
                    <a:pt x="40" y="47"/>
                    <a:pt x="39" y="47"/>
                    <a:pt x="37" y="46"/>
                  </a:cubicBezTo>
                  <a:cubicBezTo>
                    <a:pt x="38" y="42"/>
                    <a:pt x="38" y="37"/>
                    <a:pt x="37" y="33"/>
                  </a:cubicBezTo>
                  <a:cubicBezTo>
                    <a:pt x="39" y="33"/>
                    <a:pt x="41" y="32"/>
                    <a:pt x="43" y="32"/>
                  </a:cubicBezTo>
                  <a:cubicBezTo>
                    <a:pt x="45" y="34"/>
                    <a:pt x="48" y="36"/>
                    <a:pt x="50" y="38"/>
                  </a:cubicBezTo>
                  <a:close/>
                  <a:moveTo>
                    <a:pt x="22" y="38"/>
                  </a:moveTo>
                  <a:cubicBezTo>
                    <a:pt x="24" y="37"/>
                    <a:pt x="27" y="36"/>
                    <a:pt x="30" y="35"/>
                  </a:cubicBezTo>
                  <a:cubicBezTo>
                    <a:pt x="30" y="38"/>
                    <a:pt x="30" y="40"/>
                    <a:pt x="30" y="42"/>
                  </a:cubicBezTo>
                  <a:cubicBezTo>
                    <a:pt x="27" y="41"/>
                    <a:pt x="24" y="40"/>
                    <a:pt x="22" y="38"/>
                  </a:cubicBezTo>
                  <a:close/>
                  <a:moveTo>
                    <a:pt x="57" y="46"/>
                  </a:moveTo>
                  <a:cubicBezTo>
                    <a:pt x="60" y="49"/>
                    <a:pt x="63" y="53"/>
                    <a:pt x="67" y="57"/>
                  </a:cubicBezTo>
                  <a:cubicBezTo>
                    <a:pt x="61" y="56"/>
                    <a:pt x="56" y="54"/>
                    <a:pt x="51" y="52"/>
                  </a:cubicBezTo>
                  <a:cubicBezTo>
                    <a:pt x="53" y="50"/>
                    <a:pt x="55" y="48"/>
                    <a:pt x="57" y="46"/>
                  </a:cubicBezTo>
                  <a:close/>
                  <a:moveTo>
                    <a:pt x="56" y="28"/>
                  </a:moveTo>
                  <a:cubicBezTo>
                    <a:pt x="58" y="28"/>
                    <a:pt x="60" y="27"/>
                    <a:pt x="61" y="27"/>
                  </a:cubicBezTo>
                  <a:cubicBezTo>
                    <a:pt x="60" y="28"/>
                    <a:pt x="59" y="29"/>
                    <a:pt x="58" y="30"/>
                  </a:cubicBezTo>
                  <a:cubicBezTo>
                    <a:pt x="58" y="29"/>
                    <a:pt x="57" y="29"/>
                    <a:pt x="56" y="2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113">
              <a:extLst>
                <a:ext uri="{FF2B5EF4-FFF2-40B4-BE49-F238E27FC236}">
                  <a16:creationId xmlns:a16="http://schemas.microsoft.com/office/drawing/2014/main" xmlns="" id="{BD925068-4994-4A3D-A0DB-A8ACFB57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140" y="2430322"/>
              <a:ext cx="284281" cy="265605"/>
            </a:xfrm>
            <a:custGeom>
              <a:avLst/>
              <a:gdLst>
                <a:gd name="T0" fmla="*/ 46 w 58"/>
                <a:gd name="T1" fmla="*/ 12 h 54"/>
                <a:gd name="T2" fmla="*/ 36 w 58"/>
                <a:gd name="T3" fmla="*/ 18 h 54"/>
                <a:gd name="T4" fmla="*/ 34 w 58"/>
                <a:gd name="T5" fmla="*/ 9 h 54"/>
                <a:gd name="T6" fmla="*/ 22 w 58"/>
                <a:gd name="T7" fmla="*/ 9 h 54"/>
                <a:gd name="T8" fmla="*/ 24 w 58"/>
                <a:gd name="T9" fmla="*/ 25 h 54"/>
                <a:gd name="T10" fmla="*/ 3 w 58"/>
                <a:gd name="T11" fmla="*/ 36 h 54"/>
                <a:gd name="T12" fmla="*/ 5 w 58"/>
                <a:gd name="T13" fmla="*/ 41 h 54"/>
                <a:gd name="T14" fmla="*/ 28 w 58"/>
                <a:gd name="T15" fmla="*/ 35 h 54"/>
                <a:gd name="T16" fmla="*/ 37 w 58"/>
                <a:gd name="T17" fmla="*/ 48 h 54"/>
                <a:gd name="T18" fmla="*/ 48 w 58"/>
                <a:gd name="T19" fmla="*/ 37 h 54"/>
                <a:gd name="T20" fmla="*/ 41 w 58"/>
                <a:gd name="T21" fmla="*/ 29 h 54"/>
                <a:gd name="T22" fmla="*/ 53 w 58"/>
                <a:gd name="T23" fmla="*/ 21 h 54"/>
                <a:gd name="T24" fmla="*/ 46 w 58"/>
                <a:gd name="T25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4">
                  <a:moveTo>
                    <a:pt x="46" y="12"/>
                  </a:moveTo>
                  <a:cubicBezTo>
                    <a:pt x="43" y="14"/>
                    <a:pt x="40" y="16"/>
                    <a:pt x="36" y="18"/>
                  </a:cubicBezTo>
                  <a:cubicBezTo>
                    <a:pt x="35" y="15"/>
                    <a:pt x="35" y="12"/>
                    <a:pt x="34" y="9"/>
                  </a:cubicBezTo>
                  <a:cubicBezTo>
                    <a:pt x="33" y="1"/>
                    <a:pt x="22" y="0"/>
                    <a:pt x="22" y="9"/>
                  </a:cubicBezTo>
                  <a:cubicBezTo>
                    <a:pt x="22" y="14"/>
                    <a:pt x="22" y="19"/>
                    <a:pt x="24" y="25"/>
                  </a:cubicBezTo>
                  <a:cubicBezTo>
                    <a:pt x="17" y="28"/>
                    <a:pt x="10" y="32"/>
                    <a:pt x="3" y="36"/>
                  </a:cubicBezTo>
                  <a:cubicBezTo>
                    <a:pt x="0" y="37"/>
                    <a:pt x="2" y="41"/>
                    <a:pt x="5" y="41"/>
                  </a:cubicBezTo>
                  <a:cubicBezTo>
                    <a:pt x="12" y="39"/>
                    <a:pt x="20" y="37"/>
                    <a:pt x="28" y="35"/>
                  </a:cubicBezTo>
                  <a:cubicBezTo>
                    <a:pt x="31" y="40"/>
                    <a:pt x="34" y="44"/>
                    <a:pt x="37" y="48"/>
                  </a:cubicBezTo>
                  <a:cubicBezTo>
                    <a:pt x="44" y="54"/>
                    <a:pt x="55" y="44"/>
                    <a:pt x="48" y="37"/>
                  </a:cubicBezTo>
                  <a:cubicBezTo>
                    <a:pt x="45" y="35"/>
                    <a:pt x="43" y="32"/>
                    <a:pt x="41" y="29"/>
                  </a:cubicBezTo>
                  <a:cubicBezTo>
                    <a:pt x="46" y="27"/>
                    <a:pt x="50" y="24"/>
                    <a:pt x="53" y="21"/>
                  </a:cubicBezTo>
                  <a:cubicBezTo>
                    <a:pt x="58" y="16"/>
                    <a:pt x="52" y="8"/>
                    <a:pt x="46" y="1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14">
            <a:extLst>
              <a:ext uri="{FF2B5EF4-FFF2-40B4-BE49-F238E27FC236}">
                <a16:creationId xmlns:a16="http://schemas.microsoft.com/office/drawing/2014/main" xmlns="" id="{0F87C491-916C-451D-B94E-192D846422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505" y="1711795"/>
            <a:ext cx="1247331" cy="1621087"/>
          </a:xfrm>
          <a:prstGeom prst="rect">
            <a:avLst/>
          </a:prstGeom>
        </p:spPr>
      </p:pic>
      <p:pic>
        <p:nvPicPr>
          <p:cNvPr id="45" name="图片 14">
            <a:extLst>
              <a:ext uri="{FF2B5EF4-FFF2-40B4-BE49-F238E27FC236}">
                <a16:creationId xmlns:a16="http://schemas.microsoft.com/office/drawing/2014/main" xmlns="" id="{F4D07580-71D3-4840-B56B-0A294A5E04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381" y="3585614"/>
            <a:ext cx="1247331" cy="1621087"/>
          </a:xfrm>
          <a:prstGeom prst="rect">
            <a:avLst/>
          </a:prstGeom>
        </p:spPr>
      </p:pic>
      <p:sp>
        <p:nvSpPr>
          <p:cNvPr id="21" name="文本框 41">
            <a:extLst>
              <a:ext uri="{FF2B5EF4-FFF2-40B4-BE49-F238E27FC236}">
                <a16:creationId xmlns:a16="http://schemas.microsoft.com/office/drawing/2014/main" xmlns="" id="{ADC2556F-582B-4C54-A50C-1DB504E0CA77}"/>
              </a:ext>
            </a:extLst>
          </p:cNvPr>
          <p:cNvSpPr txBox="1"/>
          <p:nvPr/>
        </p:nvSpPr>
        <p:spPr>
          <a:xfrm>
            <a:off x="1420836" y="121105"/>
            <a:ext cx="8380890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6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Trao</a:t>
            </a: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đổi</a:t>
            </a: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endParaRPr kumimoji="0" lang="zh-CN" altLang="en-US" sz="60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57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32326E-0E4F-4AC6-B3B8-11B394137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3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44241" y="243490"/>
            <a:ext cx="7194370" cy="136766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7030A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2800" b="1" dirty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Lắng nghe nội dung trình bày: cần nghe hết câu, hết ý để hiểu rõ điều người trình bày muốn nói.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58543" y="2555812"/>
            <a:ext cx="7080068" cy="102600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7030A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Tóm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lược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dạng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cụm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endParaRPr lang="vi-VN" altLang="zh-CN" sz="2800" b="1" dirty="0">
              <a:ln w="127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50377" y="4207875"/>
            <a:ext cx="7194368" cy="191207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7030A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phe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phe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Icon: like,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tim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tức</a:t>
            </a:r>
            <a:r>
              <a:rPr lang="en-US" altLang="zh-CN" sz="2800" b="1" dirty="0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n w="127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giận</a:t>
            </a:r>
            <a:endParaRPr lang="vi-VN" altLang="zh-CN" sz="2800" b="1" dirty="0">
              <a:ln w="127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cxnSpLocks/>
            <a:stCxn id="20" idx="3"/>
          </p:cNvCxnSpPr>
          <p:nvPr/>
        </p:nvCxnSpPr>
        <p:spPr>
          <a:xfrm flipV="1">
            <a:off x="3115492" y="901339"/>
            <a:ext cx="1338942" cy="2167476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20" idx="3"/>
            <a:endCxn id="4" idx="1"/>
          </p:cNvCxnSpPr>
          <p:nvPr/>
        </p:nvCxnSpPr>
        <p:spPr>
          <a:xfrm>
            <a:off x="3115492" y="3068815"/>
            <a:ext cx="1543051" cy="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069772" y="2981599"/>
            <a:ext cx="1515291" cy="245255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1034" y="2398667"/>
            <a:ext cx="3004458" cy="1340296"/>
          </a:xfrm>
          <a:prstGeom prst="roundRect">
            <a:avLst/>
          </a:prstGeom>
          <a:solidFill>
            <a:schemeClr val="accent2"/>
          </a:solidFill>
          <a:ln w="57150" cap="sq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b="1" dirty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vai trò người </a:t>
            </a:r>
            <a:r>
              <a:rPr lang="vi-VN" altLang="zh-CN" sz="3600" b="1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600" b="1" dirty="0" smtClean="0">
                <a:ln w="127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(BGK)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03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265036" y="27154"/>
            <a:ext cx="1266881" cy="1682191"/>
          </a:xfrm>
          <a:prstGeom prst="rect">
            <a:avLst/>
          </a:prstGeom>
        </p:spPr>
      </p:pic>
      <p:pic>
        <p:nvPicPr>
          <p:cNvPr id="22" name="图片 15">
            <a:extLst>
              <a:ext uri="{FF2B5EF4-FFF2-40B4-BE49-F238E27FC236}">
                <a16:creationId xmlns:a16="http://schemas.microsoft.com/office/drawing/2014/main" xmlns="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xmlns="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28" y="52255"/>
            <a:ext cx="1328172" cy="1229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5882" y="8157"/>
            <a:ext cx="882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hsing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hsing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Ahsing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hsing"/>
              </a:rPr>
              <a:t>vận</a:t>
            </a:r>
            <a:r>
              <a:rPr lang="en-US" sz="48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hsing"/>
              </a:rPr>
              <a:t>dụng</a:t>
            </a:r>
            <a:endParaRPr lang="en-US" sz="4800" b="1" dirty="0">
              <a:solidFill>
                <a:srgbClr val="FF0000"/>
              </a:solidFill>
              <a:latin typeface="Ahsing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2274" y="801405"/>
            <a:ext cx="91615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812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667535" y="920002"/>
            <a:ext cx="718619" cy="774250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xmlns="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C6CD92D9-5AC2-41A4-AB72-E8A43F223F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229" y="1690013"/>
            <a:ext cx="2324107" cy="2324107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xmlns="" id="{76212AB1-FFD9-4AA2-B728-71E8E468DF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173" y="4041212"/>
            <a:ext cx="2324107" cy="2324107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xmlns="" id="{675141C8-3EE3-45DF-A40E-633C7E066F19}"/>
              </a:ext>
            </a:extLst>
          </p:cNvPr>
          <p:cNvGrpSpPr/>
          <p:nvPr/>
        </p:nvGrpSpPr>
        <p:grpSpPr>
          <a:xfrm>
            <a:off x="3276598" y="-187783"/>
            <a:ext cx="6331859" cy="5391047"/>
            <a:chOff x="1099384" y="2252046"/>
            <a:chExt cx="3483076" cy="208400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7684E966-3E31-4D3E-9879-414672D71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4" y="2252046"/>
              <a:ext cx="3483076" cy="2084000"/>
            </a:xfrm>
            <a:prstGeom prst="rect">
              <a:avLst/>
            </a:prstGeom>
          </p:spPr>
        </p:pic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xmlns="" id="{653AF131-19B7-45B2-80CB-17B931194D9B}"/>
                </a:ext>
              </a:extLst>
            </p:cNvPr>
            <p:cNvSpPr txBox="1"/>
            <p:nvPr/>
          </p:nvSpPr>
          <p:spPr>
            <a:xfrm rot="21221573">
              <a:off x="1263097" y="2889623"/>
              <a:ext cx="2815370" cy="678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quay video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B8765F51-6459-4392-995D-9BD73D4B48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4494" y="4256839"/>
            <a:ext cx="2676939" cy="26177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EC4F145-B692-41BE-A7DF-C50DA09FE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459" y="1694252"/>
            <a:ext cx="2583541" cy="25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6400E3-E6EE-4F64-9133-435FC81EA111}"/>
              </a:ext>
            </a:extLst>
          </p:cNvPr>
          <p:cNvSpPr txBox="1"/>
          <p:nvPr/>
        </p:nvSpPr>
        <p:spPr>
          <a:xfrm>
            <a:off x="356260" y="1360068"/>
            <a:ext cx="11067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hlinkClick r:id="rId5"/>
              </a:rPr>
              <a:t>https://</a:t>
            </a:r>
            <a:r>
              <a:rPr lang="en-US" sz="4000" u="sng" dirty="0" smtClean="0">
                <a:hlinkClick r:id="rId5"/>
              </a:rPr>
              <a:t>www.youtube.com/watch?v=1M7uviWfRKw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211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03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350699" y="298470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203200" y="-50769"/>
              <a:ext cx="907951" cy="450788"/>
            </a:xfrm>
            <a:custGeom>
              <a:avLst/>
              <a:gdLst/>
              <a:ahLst/>
              <a:cxnLst/>
              <a:rect l="l" t="t" r="r" b="b"/>
              <a:pathLst>
                <a:path w="907951" h="450788">
                  <a:moveTo>
                    <a:pt x="907951" y="50769"/>
                  </a:moveTo>
                  <a:lnTo>
                    <a:pt x="907951" y="50769"/>
                  </a:lnTo>
                  <a:cubicBezTo>
                    <a:pt x="822628" y="0"/>
                    <a:pt x="713111" y="18323"/>
                    <a:pt x="648960" y="94099"/>
                  </a:cubicBezTo>
                  <a:cubicBezTo>
                    <a:pt x="584808" y="169875"/>
                    <a:pt x="584808" y="280914"/>
                    <a:pt x="648960" y="356690"/>
                  </a:cubicBezTo>
                  <a:cubicBezTo>
                    <a:pt x="713111" y="432466"/>
                    <a:pt x="822628" y="450788"/>
                    <a:pt x="907951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79400" y="1423612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203200" y="-50769"/>
              <a:ext cx="1060709" cy="450788"/>
            </a:xfrm>
            <a:custGeom>
              <a:avLst/>
              <a:gdLst/>
              <a:ahLst/>
              <a:cxnLst/>
              <a:rect l="l" t="t" r="r" b="b"/>
              <a:pathLst>
                <a:path w="1060709" h="450788">
                  <a:moveTo>
                    <a:pt x="1060709" y="50769"/>
                  </a:moveTo>
                  <a:lnTo>
                    <a:pt x="1060709" y="50769"/>
                  </a:lnTo>
                  <a:cubicBezTo>
                    <a:pt x="975386" y="0"/>
                    <a:pt x="865869" y="18323"/>
                    <a:pt x="801718" y="94099"/>
                  </a:cubicBezTo>
                  <a:cubicBezTo>
                    <a:pt x="737566" y="169875"/>
                    <a:pt x="737566" y="280914"/>
                    <a:pt x="801718" y="356690"/>
                  </a:cubicBezTo>
                  <a:cubicBezTo>
                    <a:pt x="865869" y="432466"/>
                    <a:pt x="975386" y="450788"/>
                    <a:pt x="1060709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28525" y="3564477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71873" y="259016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203200" y="-50769"/>
              <a:ext cx="1164786" cy="450788"/>
            </a:xfrm>
            <a:custGeom>
              <a:avLst/>
              <a:gdLst/>
              <a:ahLst/>
              <a:cxnLst/>
              <a:rect l="l" t="t" r="r" b="b"/>
              <a:pathLst>
                <a:path w="1164786" h="450788">
                  <a:moveTo>
                    <a:pt x="1164786" y="50769"/>
                  </a:moveTo>
                  <a:lnTo>
                    <a:pt x="1164786" y="50769"/>
                  </a:lnTo>
                  <a:cubicBezTo>
                    <a:pt x="1079463" y="0"/>
                    <a:pt x="969946" y="18323"/>
                    <a:pt x="905795" y="94099"/>
                  </a:cubicBezTo>
                  <a:cubicBezTo>
                    <a:pt x="841643" y="169875"/>
                    <a:pt x="841643" y="280914"/>
                    <a:pt x="905795" y="356690"/>
                  </a:cubicBezTo>
                  <a:cubicBezTo>
                    <a:pt x="969946" y="432466"/>
                    <a:pt x="1079463" y="450788"/>
                    <a:pt x="1164786" y="400020"/>
                  </a:cubicBezTo>
                  <a:lnTo>
                    <a:pt x="0" y="400020"/>
                  </a:lnTo>
                  <a:cubicBezTo>
                    <a:pt x="85323" y="450788"/>
                    <a:pt x="194840" y="432466"/>
                    <a:pt x="258991" y="356690"/>
                  </a:cubicBezTo>
                  <a:cubicBezTo>
                    <a:pt x="323143" y="280914"/>
                    <a:pt x="323143" y="169875"/>
                    <a:pt x="258991" y="94099"/>
                  </a:cubicBezTo>
                  <a:cubicBezTo>
                    <a:pt x="194840" y="18323"/>
                    <a:pt x="85323" y="0"/>
                    <a:pt x="0" y="50769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6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9340" flipH="1">
            <a:off x="9585221" y="3861098"/>
            <a:ext cx="2106499" cy="49710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64390">
            <a:off x="-588465" y="51092"/>
            <a:ext cx="3877715" cy="20503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36147">
            <a:off x="348145" y="3972006"/>
            <a:ext cx="5617728" cy="3742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01599" flipH="1">
            <a:off x="333677" y="4539186"/>
            <a:ext cx="2596834" cy="18578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87950" y="4396393"/>
            <a:ext cx="3161907" cy="322027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0859">
            <a:off x="6900833" y="3985112"/>
            <a:ext cx="1078747" cy="2421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0289" y="0"/>
            <a:ext cx="7552532" cy="1723549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9933"/>
                </a:solidFill>
                <a:latin typeface="Century Gothic" panose="020B0502020202020204" pitchFamily="34" charset="0"/>
              </a:rPr>
              <a:t>BÀI 10: </a:t>
            </a:r>
          </a:p>
          <a:p>
            <a:pPr algn="ctr"/>
            <a:r>
              <a:rPr lang="en-US" sz="3600" b="1" dirty="0">
                <a:solidFill>
                  <a:srgbClr val="FF9933"/>
                </a:solidFill>
                <a:latin typeface="Century Gothic" panose="020B0502020202020204" pitchFamily="34" charset="0"/>
              </a:rPr>
              <a:t>CƯỜI NGƯỜI, CƯỜI MÌNH</a:t>
            </a:r>
          </a:p>
          <a:p>
            <a:pPr algn="ctr"/>
            <a:endParaRPr lang="en-US" sz="3600" b="1" dirty="0">
              <a:solidFill>
                <a:srgbClr val="FF99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2250" y="1312698"/>
            <a:ext cx="8905850" cy="969490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5900" b="1" dirty="0" smtClean="0">
                <a:solidFill>
                  <a:srgbClr val="3333FF"/>
                </a:solidFill>
                <a:latin typeface="Circle3D" panose="020B0703020102020204" pitchFamily="34" charset="0"/>
              </a:rPr>
              <a:t>TIẾT: NÓI VÀ NGHE</a:t>
            </a:r>
            <a:endParaRPr lang="en-US" sz="5900" b="1" dirty="0">
              <a:solidFill>
                <a:srgbClr val="3333FF"/>
              </a:solidFill>
              <a:latin typeface="Circle3D" panose="020B07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0062" y="2422032"/>
            <a:ext cx="76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THẢO LUẬN Ý KIẾN VỀ MỘT VẤN ĐỀ TRONG ĐỜI SỐNG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9564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pic>
        <p:nvPicPr>
          <p:cNvPr id="22" name="图片 15">
            <a:extLst>
              <a:ext uri="{FF2B5EF4-FFF2-40B4-BE49-F238E27FC236}">
                <a16:creationId xmlns:a16="http://schemas.microsoft.com/office/drawing/2014/main" xmlns="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xmlns="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2E812D-5EBD-F8A7-3A35-C7EE82D48C41}"/>
              </a:ext>
            </a:extLst>
          </p:cNvPr>
          <p:cNvSpPr txBox="1"/>
          <p:nvPr/>
        </p:nvSpPr>
        <p:spPr>
          <a:xfrm>
            <a:off x="1702274" y="25328"/>
            <a:ext cx="9620236" cy="274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21425"/>
              </a:lnSpc>
              <a:spcBef>
                <a:spcPct val="0"/>
              </a:spcBef>
              <a:defRPr/>
            </a:pPr>
            <a:r>
              <a:rPr lang="en-US" sz="6000" b="1" dirty="0" err="1" smtClean="0">
                <a:solidFill>
                  <a:srgbClr val="FF0000"/>
                </a:solidFill>
                <a:latin typeface="Ahsing"/>
              </a:rPr>
              <a:t>Hình</a:t>
            </a:r>
            <a:r>
              <a:rPr lang="en-US" sz="6000" b="1" dirty="0" smtClean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hsing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hsing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Ahsing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hsing"/>
              </a:rPr>
              <a:t>thức</a:t>
            </a:r>
            <a:endParaRPr lang="en-US" sz="6000" b="1" dirty="0">
              <a:solidFill>
                <a:srgbClr val="FF0000"/>
              </a:solidFill>
              <a:latin typeface="Ahsing"/>
            </a:endParaRPr>
          </a:p>
        </p:txBody>
      </p:sp>
    </p:spTree>
    <p:extLst>
      <p:ext uri="{BB962C8B-B14F-4D97-AF65-F5344CB8AC3E}">
        <p14:creationId xmlns:p14="http://schemas.microsoft.com/office/powerpoint/2010/main" val="4135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12">
            <a:extLst>
              <a:ext uri="{FF2B5EF4-FFF2-40B4-BE49-F238E27FC236}">
                <a16:creationId xmlns:a16="http://schemas.microsoft.com/office/drawing/2014/main" xmlns="" id="{981EB69F-B126-4078-BA6D-3A492AAD6A34}"/>
              </a:ext>
            </a:extLst>
          </p:cNvPr>
          <p:cNvSpPr txBox="1"/>
          <p:nvPr/>
        </p:nvSpPr>
        <p:spPr>
          <a:xfrm>
            <a:off x="4999176" y="299146"/>
            <a:ext cx="197312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9" descr="87697a194e617abbd7417f220b04c9ba">
            <a:extLst>
              <a:ext uri="{FF2B5EF4-FFF2-40B4-BE49-F238E27FC236}">
                <a16:creationId xmlns:a16="http://schemas.microsoft.com/office/drawing/2014/main" xmlns="" id="{F211DF0C-30C8-4533-ACFD-A8848634E7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3825" y="2748280"/>
            <a:ext cx="6864350" cy="4113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B21ACA-A92F-486B-A94A-B6414D5FF179}"/>
              </a:ext>
            </a:extLst>
          </p:cNvPr>
          <p:cNvSpPr/>
          <p:nvPr/>
        </p:nvSpPr>
        <p:spPr>
          <a:xfrm>
            <a:off x="579912" y="1243923"/>
            <a:ext cx="11032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NGƯỜI CÓ THỂ TỰ NHẬN THỨC VỀ ƯU ĐIỂM, NHƯỢC ĐIỂM CỦA BẢN THÂN HAY KHÔNG?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34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BBB021-EC75-4344-B635-781AAA6E3969}"/>
              </a:ext>
            </a:extLst>
          </p:cNvPr>
          <p:cNvSpPr/>
          <p:nvPr/>
        </p:nvSpPr>
        <p:spPr>
          <a:xfrm>
            <a:off x="1434466" y="906808"/>
            <a:ext cx="98545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lập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.</a:t>
            </a:r>
          </a:p>
          <a:p>
            <a:pPr lvl="0">
              <a:defRPr/>
            </a:pPr>
            <a:r>
              <a:rPr lang="vi-VN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Xác </a:t>
            </a:r>
            <a:r>
              <a:rPr lang="vi-VN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định đề tài, người nghe, mục đích, không gian và thời gian nói theo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E5A5C77-DB94-4F5C-9D3A-C0FD3FAB8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04586"/>
              </p:ext>
            </p:extLst>
          </p:nvPr>
        </p:nvGraphicFramePr>
        <p:xfrm>
          <a:off x="1165231" y="2248632"/>
          <a:ext cx="9798043" cy="4003228"/>
        </p:xfrm>
        <a:graphic>
          <a:graphicData uri="http://schemas.openxmlformats.org/drawingml/2006/table">
            <a:tbl>
              <a:tblPr firstRow="1" firstCol="1" bandRow="1"/>
              <a:tblGrid>
                <a:gridCol w="2734158">
                  <a:extLst>
                    <a:ext uri="{9D8B030D-6E8A-4147-A177-3AD203B41FA5}">
                      <a16:colId xmlns:a16="http://schemas.microsoft.com/office/drawing/2014/main" xmlns="" val="1226048416"/>
                    </a:ext>
                  </a:extLst>
                </a:gridCol>
                <a:gridCol w="5661161">
                  <a:extLst>
                    <a:ext uri="{9D8B030D-6E8A-4147-A177-3AD203B41FA5}">
                      <a16:colId xmlns:a16="http://schemas.microsoft.com/office/drawing/2014/main" xmlns="" val="629730985"/>
                    </a:ext>
                  </a:extLst>
                </a:gridCol>
                <a:gridCol w="1402724">
                  <a:extLst>
                    <a:ext uri="{9D8B030D-6E8A-4147-A177-3AD203B41FA5}">
                      <a16:colId xmlns:a16="http://schemas.microsoft.com/office/drawing/2014/main" xmlns="" val="3040522633"/>
                    </a:ext>
                  </a:extLst>
                </a:gridCol>
              </a:tblGrid>
              <a:tr h="7113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tôi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218111"/>
                  </a:ext>
                </a:extLst>
              </a:tr>
              <a:tr h="7113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024307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nghe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9882362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7996858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Không gian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5734576"/>
                  </a:ext>
                </a:extLst>
              </a:tr>
            </a:tbl>
          </a:graphicData>
        </a:graphic>
      </p:graphicFrame>
      <p:sp>
        <p:nvSpPr>
          <p:cNvPr id="7" name="文本框 41">
            <a:extLst>
              <a:ext uri="{FF2B5EF4-FFF2-40B4-BE49-F238E27FC236}">
                <a16:creationId xmlns:a16="http://schemas.microsoft.com/office/drawing/2014/main" xmlns="" id="{74C216F2-6928-4122-AC5A-62F5811C8DC4}"/>
              </a:ext>
            </a:extLst>
          </p:cNvPr>
          <p:cNvSpPr txBox="1"/>
          <p:nvPr/>
        </p:nvSpPr>
        <p:spPr>
          <a:xfrm>
            <a:off x="1434466" y="-79659"/>
            <a:ext cx="8201024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60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</a:t>
            </a:r>
            <a:r>
              <a:rPr lang="en-US" altLang="zh-CN" sz="60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bị</a:t>
            </a:r>
            <a:r>
              <a:rPr lang="en-US" altLang="zh-CN" sz="6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endParaRPr kumimoji="0" lang="zh-CN" altLang="en-US" sz="60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0252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53"/>
          <p:cNvSpPr>
            <a:spLocks noGrp="1"/>
          </p:cNvSpPr>
          <p:nvPr>
            <p:ph type="title" idx="4294967295"/>
          </p:nvPr>
        </p:nvSpPr>
        <p:spPr>
          <a:xfrm>
            <a:off x="4146094" y="-53639"/>
            <a:ext cx="5658306" cy="10353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THỰC HIỆN NHIỆM VỤ</a:t>
            </a:r>
            <a:endParaRPr lang="ko-KR" altLang="en-US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56" name="AutoShape 92"/>
          <p:cNvSpPr>
            <a:spLocks noChangeArrowheads="1"/>
          </p:cNvSpPr>
          <p:nvPr/>
        </p:nvSpPr>
        <p:spPr bwMode="auto">
          <a:xfrm flipH="1">
            <a:off x="787369" y="967801"/>
            <a:ext cx="1011669" cy="801676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dirty="0">
                <a:solidFill>
                  <a:schemeClr val="tx1"/>
                </a:solidFill>
              </a:rPr>
              <a:t>1.</a:t>
            </a:r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57" name="AutoShape 92"/>
          <p:cNvSpPr>
            <a:spLocks noChangeArrowheads="1"/>
          </p:cNvSpPr>
          <p:nvPr/>
        </p:nvSpPr>
        <p:spPr bwMode="auto">
          <a:xfrm flipH="1">
            <a:off x="845991" y="2183578"/>
            <a:ext cx="1011669" cy="80167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dirty="0">
                <a:solidFill>
                  <a:schemeClr val="tx1"/>
                </a:solidFill>
              </a:rPr>
              <a:t>2</a:t>
            </a:r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58" name="AutoShape 92"/>
          <p:cNvSpPr>
            <a:spLocks noChangeArrowheads="1"/>
          </p:cNvSpPr>
          <p:nvPr/>
        </p:nvSpPr>
        <p:spPr bwMode="auto">
          <a:xfrm flipH="1">
            <a:off x="845990" y="3788589"/>
            <a:ext cx="1011669" cy="801676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dirty="0">
                <a:solidFill>
                  <a:schemeClr val="tx1"/>
                </a:solidFill>
              </a:rPr>
              <a:t>3</a:t>
            </a:r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59" name="AutoShape 92"/>
          <p:cNvSpPr>
            <a:spLocks noChangeArrowheads="1"/>
          </p:cNvSpPr>
          <p:nvPr/>
        </p:nvSpPr>
        <p:spPr bwMode="auto">
          <a:xfrm flipH="1">
            <a:off x="865478" y="5572727"/>
            <a:ext cx="972692" cy="80167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dirty="0">
                <a:solidFill>
                  <a:schemeClr val="tx1"/>
                </a:solidFill>
              </a:rPr>
              <a:t>4</a:t>
            </a:r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61" name="AutoShape 92"/>
          <p:cNvSpPr>
            <a:spLocks noChangeArrowheads="1"/>
          </p:cNvSpPr>
          <p:nvPr/>
        </p:nvSpPr>
        <p:spPr bwMode="auto">
          <a:xfrm flipH="1">
            <a:off x="2576869" y="948582"/>
            <a:ext cx="8043505" cy="976827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AutoShape 92"/>
          <p:cNvSpPr>
            <a:spLocks noChangeArrowheads="1"/>
          </p:cNvSpPr>
          <p:nvPr/>
        </p:nvSpPr>
        <p:spPr bwMode="auto">
          <a:xfrm flipH="1">
            <a:off x="2686050" y="2110124"/>
            <a:ext cx="8071670" cy="110798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AutoShape 92"/>
          <p:cNvSpPr>
            <a:spLocks noChangeArrowheads="1"/>
          </p:cNvSpPr>
          <p:nvPr/>
        </p:nvSpPr>
        <p:spPr bwMode="auto">
          <a:xfrm flipH="1">
            <a:off x="2548703" y="3370573"/>
            <a:ext cx="8262171" cy="1900994"/>
          </a:xfrm>
          <a:prstGeom prst="rect">
            <a:avLst/>
          </a:prstGeom>
          <a:solidFill>
            <a:srgbClr val="92D050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AutoShape 92"/>
          <p:cNvSpPr>
            <a:spLocks noChangeArrowheads="1"/>
          </p:cNvSpPr>
          <p:nvPr/>
        </p:nvSpPr>
        <p:spPr bwMode="auto">
          <a:xfrm flipH="1">
            <a:off x="2548700" y="5485152"/>
            <a:ext cx="8107515" cy="97682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矩形 38">
            <a:extLst>
              <a:ext uri="{FF2B5EF4-FFF2-40B4-BE49-F238E27FC236}">
                <a16:creationId xmlns:a16="http://schemas.microsoft.com/office/drawing/2014/main" xmlns="" id="{B5A4C6C4-7930-4EFF-B7FC-E84B2B2FC281}"/>
              </a:ext>
            </a:extLst>
          </p:cNvPr>
          <p:cNvSpPr/>
          <p:nvPr/>
        </p:nvSpPr>
        <p:spPr>
          <a:xfrm>
            <a:off x="2798434" y="1021496"/>
            <a:ext cx="6828166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video,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vấn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đề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nói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  <p:sp>
        <p:nvSpPr>
          <p:cNvPr id="24" name="矩形 41">
            <a:extLst>
              <a:ext uri="{FF2B5EF4-FFF2-40B4-BE49-F238E27FC236}">
                <a16:creationId xmlns:a16="http://schemas.microsoft.com/office/drawing/2014/main" xmlns="" id="{9DA468DB-DB1C-48CD-8347-542C26FB37E8}"/>
              </a:ext>
            </a:extLst>
          </p:cNvPr>
          <p:cNvSpPr/>
          <p:nvPr/>
        </p:nvSpPr>
        <p:spPr>
          <a:xfrm>
            <a:off x="2686050" y="2076259"/>
            <a:ext cx="7753349" cy="11418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Xác định các ý sẽ nói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(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lí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lẽ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bằng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chứng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biểu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xác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thực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)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 Light" panose="020F0302020204030204"/>
              <a:ea typeface="inpin heiti" charset="-122"/>
              <a:cs typeface="+mn-cs"/>
            </a:endParaRPr>
          </a:p>
        </p:txBody>
      </p:sp>
      <p:sp>
        <p:nvSpPr>
          <p:cNvPr id="25" name="矩形 39">
            <a:extLst>
              <a:ext uri="{FF2B5EF4-FFF2-40B4-BE49-F238E27FC236}">
                <a16:creationId xmlns:a16="http://schemas.microsoft.com/office/drawing/2014/main" xmlns="" id="{106441D5-3B88-49A7-A4AC-BF28288B354F}"/>
              </a:ext>
            </a:extLst>
          </p:cNvPr>
          <p:cNvSpPr/>
          <p:nvPr/>
        </p:nvSpPr>
        <p:spPr>
          <a:xfrm>
            <a:off x="2643952" y="3478118"/>
            <a:ext cx="8071672" cy="169584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Liệt kê các ý sẽ trình bày bằng cách gạch đầu dòng, diễn đạt bằng những từ/ cụm từ ngắn gọn trên những mảnh giấy ghi chép nhỏ (dạng giấy ghi chú).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 Light" panose="020F0302020204030204"/>
              <a:ea typeface="inpin heiti" charset="-122"/>
              <a:cs typeface="+mn-cs"/>
            </a:endParaRPr>
          </a:p>
        </p:txBody>
      </p:sp>
      <p:sp>
        <p:nvSpPr>
          <p:cNvPr id="26" name="矩形 40">
            <a:extLst>
              <a:ext uri="{FF2B5EF4-FFF2-40B4-BE49-F238E27FC236}">
                <a16:creationId xmlns:a16="http://schemas.microsoft.com/office/drawing/2014/main" xmlns="" id="{9B2F942C-7208-4E00-BD14-33CF6722D96D}"/>
              </a:ext>
            </a:extLst>
          </p:cNvPr>
          <p:cNvSpPr/>
          <p:nvPr/>
        </p:nvSpPr>
        <p:spPr>
          <a:xfrm>
            <a:off x="2548700" y="5465732"/>
            <a:ext cx="668673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đổi dàn ý với bạn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nhóm để hoàn thiện hơn.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图片 3">
            <a:extLst>
              <a:ext uri="{FF2B5EF4-FFF2-40B4-BE49-F238E27FC236}">
                <a16:creationId xmlns:a16="http://schemas.microsoft.com/office/drawing/2014/main" xmlns="" id="{E08D8C87-9E08-4FD9-A6CB-B86BAA6F3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337264" y="-1072"/>
            <a:ext cx="1050530" cy="1223163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xmlns="" id="{87E66EC3-B126-411E-AA17-1F476CBEC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865928" y="12647"/>
            <a:ext cx="718619" cy="7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9BB186-50D0-4889-B60C-E1CC689568E9}"/>
              </a:ext>
            </a:extLst>
          </p:cNvPr>
          <p:cNvGrpSpPr/>
          <p:nvPr/>
        </p:nvGrpSpPr>
        <p:grpSpPr>
          <a:xfrm>
            <a:off x="578840" y="604007"/>
            <a:ext cx="11489335" cy="5696125"/>
            <a:chOff x="0" y="0"/>
            <a:chExt cx="6493510" cy="40640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3806ACDB-8730-4DD3-BF5B-F662018ABA94}"/>
                </a:ext>
              </a:extLst>
            </p:cNvPr>
            <p:cNvSpPr/>
            <p:nvPr/>
          </p:nvSpPr>
          <p:spPr>
            <a:xfrm>
              <a:off x="0" y="0"/>
              <a:ext cx="6493510" cy="4064000"/>
            </a:xfrm>
            <a:prstGeom prst="roundRect">
              <a:avLst>
                <a:gd name="adj" fmla="val 39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92FE187-E7FC-4887-AA33-E757D2368E2C}"/>
                </a:ext>
              </a:extLst>
            </p:cNvPr>
            <p:cNvGrpSpPr/>
            <p:nvPr/>
          </p:nvGrpSpPr>
          <p:grpSpPr>
            <a:xfrm>
              <a:off x="143933" y="203200"/>
              <a:ext cx="6121188" cy="3682576"/>
              <a:chOff x="0" y="0"/>
              <a:chExt cx="6121188" cy="3682576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D6FE780F-425F-46A8-BE0B-D216BBF879BB}"/>
                  </a:ext>
                </a:extLst>
              </p:cNvPr>
              <p:cNvSpPr/>
              <p:nvPr/>
            </p:nvSpPr>
            <p:spPr>
              <a:xfrm>
                <a:off x="1921933" y="0"/>
                <a:ext cx="2186354" cy="661915"/>
              </a:xfrm>
              <a:prstGeom prst="roundRect">
                <a:avLst/>
              </a:prstGeom>
              <a:solidFill>
                <a:srgbClr val="E7A8EA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Ý KIẾN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….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6D768EAD-79B1-4A64-ABA4-6F437912C6AD}"/>
                  </a:ext>
                </a:extLst>
              </p:cNvPr>
              <p:cNvSpPr/>
              <p:nvPr/>
            </p:nvSpPr>
            <p:spPr>
              <a:xfrm>
                <a:off x="16933" y="948266"/>
                <a:ext cx="1851025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 lẽ 1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5263F672-8738-4F77-87F7-E95E74B4D861}"/>
                  </a:ext>
                </a:extLst>
              </p:cNvPr>
              <p:cNvSpPr/>
              <p:nvPr/>
            </p:nvSpPr>
            <p:spPr>
              <a:xfrm>
                <a:off x="2065867" y="956733"/>
                <a:ext cx="1851660" cy="84899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 lẽ 2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19EC2DC-4C88-45C3-9144-5A30FCF4D521}"/>
                  </a:ext>
                </a:extLst>
              </p:cNvPr>
              <p:cNvSpPr/>
              <p:nvPr/>
            </p:nvSpPr>
            <p:spPr>
              <a:xfrm>
                <a:off x="4106333" y="948266"/>
                <a:ext cx="1851660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AF2C04C1-C19A-4E7C-8A8C-3266C005AB86}"/>
                  </a:ext>
                </a:extLst>
              </p:cNvPr>
              <p:cNvSpPr/>
              <p:nvPr/>
            </p:nvSpPr>
            <p:spPr>
              <a:xfrm>
                <a:off x="0" y="2235200"/>
                <a:ext cx="1851025" cy="143891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7DC1BBAF-375D-4F46-B8A5-83A2806CD70A}"/>
                  </a:ext>
                </a:extLst>
              </p:cNvPr>
              <p:cNvSpPr/>
              <p:nvPr/>
            </p:nvSpPr>
            <p:spPr>
              <a:xfrm>
                <a:off x="2032000" y="2243666"/>
                <a:ext cx="1964055" cy="143891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2B3ED24D-C70B-461A-A746-F3C87D58444E}"/>
                  </a:ext>
                </a:extLst>
              </p:cNvPr>
              <p:cNvSpPr/>
              <p:nvPr/>
            </p:nvSpPr>
            <p:spPr>
              <a:xfrm>
                <a:off x="4157133" y="2226733"/>
                <a:ext cx="1964055" cy="143891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….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957B96DC-A3C7-4FEB-A0C8-E410F661D2CF}"/>
                  </a:ext>
                </a:extLst>
              </p:cNvPr>
              <p:cNvCxnSpPr/>
              <p:nvPr/>
            </p:nvCxnSpPr>
            <p:spPr>
              <a:xfrm flipH="1">
                <a:off x="939800" y="660400"/>
                <a:ext cx="2040467" cy="28659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E8CB8B43-7FED-426F-AE4C-C9C810CCF322}"/>
                  </a:ext>
                </a:extLst>
              </p:cNvPr>
              <p:cNvCxnSpPr/>
              <p:nvPr/>
            </p:nvCxnSpPr>
            <p:spPr>
              <a:xfrm>
                <a:off x="2980267" y="660400"/>
                <a:ext cx="0" cy="29506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FC07409A-C707-49ED-8B96-A957CF32FA20}"/>
                  </a:ext>
                </a:extLst>
              </p:cNvPr>
              <p:cNvCxnSpPr/>
              <p:nvPr/>
            </p:nvCxnSpPr>
            <p:spPr>
              <a:xfrm>
                <a:off x="2980267" y="660400"/>
                <a:ext cx="2108412" cy="2851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C5D8B3C-1F2E-42D5-996C-BB351FB85350}"/>
                  </a:ext>
                </a:extLst>
              </p:cNvPr>
              <p:cNvCxnSpPr/>
              <p:nvPr/>
            </p:nvCxnSpPr>
            <p:spPr>
              <a:xfrm>
                <a:off x="889000" y="1803400"/>
                <a:ext cx="0" cy="44005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303B79B8-8D6E-4154-B9E9-659942151305}"/>
                  </a:ext>
                </a:extLst>
              </p:cNvPr>
              <p:cNvCxnSpPr/>
              <p:nvPr/>
            </p:nvCxnSpPr>
            <p:spPr>
              <a:xfrm>
                <a:off x="3048000" y="1803400"/>
                <a:ext cx="0" cy="44026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D5D8E39D-856E-4291-9F12-CD7866EE72A4}"/>
                  </a:ext>
                </a:extLst>
              </p:cNvPr>
              <p:cNvCxnSpPr/>
              <p:nvPr/>
            </p:nvCxnSpPr>
            <p:spPr>
              <a:xfrm>
                <a:off x="5130800" y="1803400"/>
                <a:ext cx="0" cy="406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932762986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12">
            <a:extLst>
              <a:ext uri="{FF2B5EF4-FFF2-40B4-BE49-F238E27FC236}">
                <a16:creationId xmlns:a16="http://schemas.microsoft.com/office/drawing/2014/main" xmlns="" id="{981EB69F-B126-4078-BA6D-3A492AAD6A34}"/>
              </a:ext>
            </a:extLst>
          </p:cNvPr>
          <p:cNvSpPr txBox="1"/>
          <p:nvPr/>
        </p:nvSpPr>
        <p:spPr>
          <a:xfrm>
            <a:off x="1839416" y="66736"/>
            <a:ext cx="446377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36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36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bày</a:t>
            </a: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9" descr="87697a194e617abbd7417f220b04c9ba">
            <a:extLst>
              <a:ext uri="{FF2B5EF4-FFF2-40B4-BE49-F238E27FC236}">
                <a16:creationId xmlns:a16="http://schemas.microsoft.com/office/drawing/2014/main" xmlns="" id="{F211DF0C-30C8-4533-ACFD-A8848634E7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3825" y="2748280"/>
            <a:ext cx="6864350" cy="4113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9B21ACA-A92F-486B-A94A-B6414D5FF179}"/>
              </a:ext>
            </a:extLst>
          </p:cNvPr>
          <p:cNvSpPr/>
          <p:nvPr/>
        </p:nvSpPr>
        <p:spPr>
          <a:xfrm>
            <a:off x="1424609" y="408279"/>
            <a:ext cx="934278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Tọạ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đàm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“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Lắng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thiếu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niên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b="1" i="1" kern="100" dirty="0" smtClean="0">
                <a:solidFill>
                  <a:srgbClr val="1F497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B21ACA-A92F-486B-A94A-B6414D5FF179}"/>
              </a:ext>
            </a:extLst>
          </p:cNvPr>
          <p:cNvSpPr/>
          <p:nvPr/>
        </p:nvSpPr>
        <p:spPr>
          <a:xfrm>
            <a:off x="1424607" y="1458277"/>
            <a:ext cx="93427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Đội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endParaRPr lang="en-US" sz="2800" b="1" kern="10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en-US" sz="2800" b="1" u="none" strike="noStrike" kern="1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Đội</a:t>
            </a:r>
            <a:r>
              <a:rPr kumimoji="0" lang="en-US" sz="2800" b="1" u="none" strike="noStrike" kern="1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chống</a:t>
            </a:r>
            <a:endParaRPr kumimoji="0" lang="en-US" sz="2800" b="1" u="none" strike="noStrike" kern="100" cap="none" spc="0" normalizeH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00" baseline="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-Ban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giám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khảo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60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563</Words>
  <PresentationFormat>Custom</PresentationFormat>
  <Paragraphs>81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HIỆN NHIỆM VỤ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2022-03-01T08:17:27Z</dcterms:created>
  <dcterms:modified xsi:type="dcterms:W3CDTF">2023-06-23T03:55:02Z</dcterms:modified>
</cp:coreProperties>
</file>