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16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86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8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25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72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25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6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26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66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5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85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14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2)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FBC4EDF-E71A-FE2F-2E57-3FFEE4A16991}"/>
              </a:ext>
            </a:extLst>
          </p:cNvPr>
          <p:cNvSpPr txBox="1"/>
          <p:nvPr/>
        </p:nvSpPr>
        <p:spPr>
          <a:xfrm>
            <a:off x="730713" y="2565063"/>
            <a:ext cx="5365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Sậy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918CB3-1281-8B7F-A912-186FE7F1A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00" y="2054881"/>
            <a:ext cx="5488512" cy="42326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5716409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1</cp:revision>
  <dcterms:created xsi:type="dcterms:W3CDTF">2022-08-02T08:05:52Z</dcterms:created>
  <dcterms:modified xsi:type="dcterms:W3CDTF">2022-08-02T08:09:24Z</dcterms:modified>
</cp:coreProperties>
</file>