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75" r:id="rId4"/>
    <p:sldId id="258" r:id="rId5"/>
    <p:sldId id="291" r:id="rId6"/>
    <p:sldId id="292" r:id="rId7"/>
    <p:sldId id="272" r:id="rId8"/>
    <p:sldId id="273" r:id="rId9"/>
    <p:sldId id="293" r:id="rId10"/>
    <p:sldId id="274" r:id="rId11"/>
    <p:sldId id="285"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27" autoAdjust="0"/>
    <p:restoredTop sz="86308" autoAdjust="0"/>
  </p:normalViewPr>
  <p:slideViewPr>
    <p:cSldViewPr snapToGrid="0">
      <p:cViewPr>
        <p:scale>
          <a:sx n="70" d="100"/>
          <a:sy n="70" d="100"/>
        </p:scale>
        <p:origin x="-246" y="3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01D91-FC9A-49D6-9266-D7936A9BB33F}" type="datetimeFigureOut">
              <a:rPr lang="en-US" smtClean="0"/>
              <a:pPr/>
              <a:t>27/9/2018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2A0E7-90AC-4E14-80A1-566AF331751E}" type="slidenum">
              <a:rPr lang="en-US" smtClean="0"/>
              <a:pPr/>
              <a:t>‹#›</a:t>
            </a:fld>
            <a:endParaRPr lang="en-US"/>
          </a:p>
        </p:txBody>
      </p:sp>
    </p:spTree>
    <p:extLst>
      <p:ext uri="{BB962C8B-B14F-4D97-AF65-F5344CB8AC3E}">
        <p14:creationId xmlns:p14="http://schemas.microsoft.com/office/powerpoint/2010/main" val="413729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2A0E7-90AC-4E14-80A1-566AF331751E}" type="slidenum">
              <a:rPr lang="en-US" smtClean="0"/>
              <a:pPr/>
              <a:t>5</a:t>
            </a:fld>
            <a:endParaRPr lang="en-US"/>
          </a:p>
        </p:txBody>
      </p:sp>
    </p:spTree>
    <p:extLst>
      <p:ext uri="{BB962C8B-B14F-4D97-AF65-F5344CB8AC3E}">
        <p14:creationId xmlns:p14="http://schemas.microsoft.com/office/powerpoint/2010/main" val="320295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2A0E7-90AC-4E14-80A1-566AF331751E}" type="slidenum">
              <a:rPr lang="en-US" smtClean="0"/>
              <a:pPr/>
              <a:t>6</a:t>
            </a:fld>
            <a:endParaRPr lang="en-US"/>
          </a:p>
        </p:txBody>
      </p:sp>
    </p:spTree>
    <p:extLst>
      <p:ext uri="{BB962C8B-B14F-4D97-AF65-F5344CB8AC3E}">
        <p14:creationId xmlns:p14="http://schemas.microsoft.com/office/powerpoint/2010/main" val="162150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2A0E7-90AC-4E14-80A1-566AF331751E}" type="slidenum">
              <a:rPr lang="en-US" smtClean="0"/>
              <a:pPr/>
              <a:t>9</a:t>
            </a:fld>
            <a:endParaRPr lang="en-US"/>
          </a:p>
        </p:txBody>
      </p:sp>
    </p:spTree>
    <p:extLst>
      <p:ext uri="{BB962C8B-B14F-4D97-AF65-F5344CB8AC3E}">
        <p14:creationId xmlns:p14="http://schemas.microsoft.com/office/powerpoint/2010/main" val="1559221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1233CF-88A9-4A90-A3FB-46535FF42594}" type="datetimeFigureOut">
              <a:rPr lang="en-US" smtClean="0"/>
              <a:pPr/>
              <a:t>27/9/2018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9281-8363-47C6-B204-EB0551ECF205}" type="slidenum">
              <a:rPr lang="en-US" smtClean="0"/>
              <a:pPr/>
              <a:t>‹#›</a:t>
            </a:fld>
            <a:endParaRPr lang="en-US"/>
          </a:p>
        </p:txBody>
      </p:sp>
    </p:spTree>
    <p:extLst>
      <p:ext uri="{BB962C8B-B14F-4D97-AF65-F5344CB8AC3E}">
        <p14:creationId xmlns:p14="http://schemas.microsoft.com/office/powerpoint/2010/main" val="2018084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233CF-88A9-4A90-A3FB-46535FF42594}" type="datetimeFigureOut">
              <a:rPr lang="en-US" smtClean="0"/>
              <a:pPr/>
              <a:t>27/9/2018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9281-8363-47C6-B204-EB0551ECF205}" type="slidenum">
              <a:rPr lang="en-US" smtClean="0"/>
              <a:pPr/>
              <a:t>‹#›</a:t>
            </a:fld>
            <a:endParaRPr lang="en-US"/>
          </a:p>
        </p:txBody>
      </p:sp>
    </p:spTree>
    <p:extLst>
      <p:ext uri="{BB962C8B-B14F-4D97-AF65-F5344CB8AC3E}">
        <p14:creationId xmlns:p14="http://schemas.microsoft.com/office/powerpoint/2010/main" val="177661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233CF-88A9-4A90-A3FB-46535FF42594}" type="datetimeFigureOut">
              <a:rPr lang="en-US" smtClean="0"/>
              <a:pPr/>
              <a:t>27/9/2018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9281-8363-47C6-B204-EB0551ECF205}" type="slidenum">
              <a:rPr lang="en-US" smtClean="0"/>
              <a:pPr/>
              <a:t>‹#›</a:t>
            </a:fld>
            <a:endParaRPr lang="en-US"/>
          </a:p>
        </p:txBody>
      </p:sp>
    </p:spTree>
    <p:extLst>
      <p:ext uri="{BB962C8B-B14F-4D97-AF65-F5344CB8AC3E}">
        <p14:creationId xmlns:p14="http://schemas.microsoft.com/office/powerpoint/2010/main" val="1540580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233CF-88A9-4A90-A3FB-46535FF42594}" type="datetimeFigureOut">
              <a:rPr lang="en-US" smtClean="0"/>
              <a:pPr/>
              <a:t>27/9/2018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9281-8363-47C6-B204-EB0551ECF205}" type="slidenum">
              <a:rPr lang="en-US" smtClean="0"/>
              <a:pPr/>
              <a:t>‹#›</a:t>
            </a:fld>
            <a:endParaRPr lang="en-US"/>
          </a:p>
        </p:txBody>
      </p:sp>
    </p:spTree>
    <p:extLst>
      <p:ext uri="{BB962C8B-B14F-4D97-AF65-F5344CB8AC3E}">
        <p14:creationId xmlns:p14="http://schemas.microsoft.com/office/powerpoint/2010/main" val="161222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1233CF-88A9-4A90-A3FB-46535FF42594}" type="datetimeFigureOut">
              <a:rPr lang="en-US" smtClean="0"/>
              <a:pPr/>
              <a:t>27/9/2018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9281-8363-47C6-B204-EB0551ECF205}" type="slidenum">
              <a:rPr lang="en-US" smtClean="0"/>
              <a:pPr/>
              <a:t>‹#›</a:t>
            </a:fld>
            <a:endParaRPr lang="en-US"/>
          </a:p>
        </p:txBody>
      </p:sp>
    </p:spTree>
    <p:extLst>
      <p:ext uri="{BB962C8B-B14F-4D97-AF65-F5344CB8AC3E}">
        <p14:creationId xmlns:p14="http://schemas.microsoft.com/office/powerpoint/2010/main" val="1314662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1233CF-88A9-4A90-A3FB-46535FF42594}" type="datetimeFigureOut">
              <a:rPr lang="en-US" smtClean="0"/>
              <a:pPr/>
              <a:t>27/9/2018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49281-8363-47C6-B204-EB0551ECF205}" type="slidenum">
              <a:rPr lang="en-US" smtClean="0"/>
              <a:pPr/>
              <a:t>‹#›</a:t>
            </a:fld>
            <a:endParaRPr lang="en-US"/>
          </a:p>
        </p:txBody>
      </p:sp>
    </p:spTree>
    <p:extLst>
      <p:ext uri="{BB962C8B-B14F-4D97-AF65-F5344CB8AC3E}">
        <p14:creationId xmlns:p14="http://schemas.microsoft.com/office/powerpoint/2010/main" val="88991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1233CF-88A9-4A90-A3FB-46535FF42594}" type="datetimeFigureOut">
              <a:rPr lang="en-US" smtClean="0"/>
              <a:pPr/>
              <a:t>27/9/2018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49281-8363-47C6-B204-EB0551ECF205}" type="slidenum">
              <a:rPr lang="en-US" smtClean="0"/>
              <a:pPr/>
              <a:t>‹#›</a:t>
            </a:fld>
            <a:endParaRPr lang="en-US"/>
          </a:p>
        </p:txBody>
      </p:sp>
    </p:spTree>
    <p:extLst>
      <p:ext uri="{BB962C8B-B14F-4D97-AF65-F5344CB8AC3E}">
        <p14:creationId xmlns:p14="http://schemas.microsoft.com/office/powerpoint/2010/main" val="25984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1233CF-88A9-4A90-A3FB-46535FF42594}" type="datetimeFigureOut">
              <a:rPr lang="en-US" smtClean="0"/>
              <a:pPr/>
              <a:t>27/9/2018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49281-8363-47C6-B204-EB0551ECF205}" type="slidenum">
              <a:rPr lang="en-US" smtClean="0"/>
              <a:pPr/>
              <a:t>‹#›</a:t>
            </a:fld>
            <a:endParaRPr lang="en-US"/>
          </a:p>
        </p:txBody>
      </p:sp>
    </p:spTree>
    <p:extLst>
      <p:ext uri="{BB962C8B-B14F-4D97-AF65-F5344CB8AC3E}">
        <p14:creationId xmlns:p14="http://schemas.microsoft.com/office/powerpoint/2010/main" val="140913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1233CF-88A9-4A90-A3FB-46535FF42594}" type="datetimeFigureOut">
              <a:rPr lang="en-US" smtClean="0"/>
              <a:pPr/>
              <a:t>27/9/2018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49281-8363-47C6-B204-EB0551ECF205}" type="slidenum">
              <a:rPr lang="en-US" smtClean="0"/>
              <a:pPr/>
              <a:t>‹#›</a:t>
            </a:fld>
            <a:endParaRPr lang="en-US"/>
          </a:p>
        </p:txBody>
      </p:sp>
    </p:spTree>
    <p:extLst>
      <p:ext uri="{BB962C8B-B14F-4D97-AF65-F5344CB8AC3E}">
        <p14:creationId xmlns:p14="http://schemas.microsoft.com/office/powerpoint/2010/main" val="393849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1233CF-88A9-4A90-A3FB-46535FF42594}" type="datetimeFigureOut">
              <a:rPr lang="en-US" smtClean="0"/>
              <a:pPr/>
              <a:t>27/9/2018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49281-8363-47C6-B204-EB0551ECF205}" type="slidenum">
              <a:rPr lang="en-US" smtClean="0"/>
              <a:pPr/>
              <a:t>‹#›</a:t>
            </a:fld>
            <a:endParaRPr lang="en-US"/>
          </a:p>
        </p:txBody>
      </p:sp>
    </p:spTree>
    <p:extLst>
      <p:ext uri="{BB962C8B-B14F-4D97-AF65-F5344CB8AC3E}">
        <p14:creationId xmlns:p14="http://schemas.microsoft.com/office/powerpoint/2010/main" val="1704160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1233CF-88A9-4A90-A3FB-46535FF42594}" type="datetimeFigureOut">
              <a:rPr lang="en-US" smtClean="0"/>
              <a:pPr/>
              <a:t>27/9/2018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49281-8363-47C6-B204-EB0551ECF205}" type="slidenum">
              <a:rPr lang="en-US" smtClean="0"/>
              <a:pPr/>
              <a:t>‹#›</a:t>
            </a:fld>
            <a:endParaRPr lang="en-US"/>
          </a:p>
        </p:txBody>
      </p:sp>
    </p:spTree>
    <p:extLst>
      <p:ext uri="{BB962C8B-B14F-4D97-AF65-F5344CB8AC3E}">
        <p14:creationId xmlns:p14="http://schemas.microsoft.com/office/powerpoint/2010/main" val="30143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233CF-88A9-4A90-A3FB-46535FF42594}" type="datetimeFigureOut">
              <a:rPr lang="en-US" smtClean="0"/>
              <a:pPr/>
              <a:t>27/9/2018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49281-8363-47C6-B204-EB0551ECF205}" type="slidenum">
              <a:rPr lang="en-US" smtClean="0"/>
              <a:pPr/>
              <a:t>‹#›</a:t>
            </a:fld>
            <a:endParaRPr lang="en-US"/>
          </a:p>
        </p:txBody>
      </p:sp>
    </p:spTree>
    <p:extLst>
      <p:ext uri="{BB962C8B-B14F-4D97-AF65-F5344CB8AC3E}">
        <p14:creationId xmlns:p14="http://schemas.microsoft.com/office/powerpoint/2010/main" val="2466374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72572"/>
            <a:ext cx="4161832" cy="3578076"/>
          </a:xfrm>
          <a:prstGeom prst="rect">
            <a:avLst/>
          </a:prstGeom>
        </p:spPr>
      </p:pic>
      <p:pic>
        <p:nvPicPr>
          <p:cNvPr id="7" name="Picture 6"/>
          <p:cNvPicPr>
            <a:picLocks noChangeAspect="1"/>
          </p:cNvPicPr>
          <p:nvPr/>
        </p:nvPicPr>
        <p:blipFill>
          <a:blip r:embed="rId3"/>
          <a:stretch>
            <a:fillRect/>
          </a:stretch>
        </p:blipFill>
        <p:spPr>
          <a:xfrm>
            <a:off x="4161832" y="0"/>
            <a:ext cx="4053254" cy="3505504"/>
          </a:xfrm>
          <a:prstGeom prst="rect">
            <a:avLst/>
          </a:prstGeom>
        </p:spPr>
      </p:pic>
      <p:pic>
        <p:nvPicPr>
          <p:cNvPr id="8" name="Picture 7"/>
          <p:cNvPicPr>
            <a:picLocks noChangeAspect="1"/>
          </p:cNvPicPr>
          <p:nvPr/>
        </p:nvPicPr>
        <p:blipFill>
          <a:blip r:embed="rId4"/>
          <a:stretch>
            <a:fillRect/>
          </a:stretch>
        </p:blipFill>
        <p:spPr>
          <a:xfrm>
            <a:off x="8215086" y="0"/>
            <a:ext cx="3976914" cy="3505504"/>
          </a:xfrm>
          <a:prstGeom prst="rect">
            <a:avLst/>
          </a:prstGeom>
        </p:spPr>
      </p:pic>
      <p:pic>
        <p:nvPicPr>
          <p:cNvPr id="9" name="Picture 8"/>
          <p:cNvPicPr>
            <a:picLocks noChangeAspect="1"/>
          </p:cNvPicPr>
          <p:nvPr/>
        </p:nvPicPr>
        <p:blipFill>
          <a:blip r:embed="rId5"/>
          <a:stretch>
            <a:fillRect/>
          </a:stretch>
        </p:blipFill>
        <p:spPr>
          <a:xfrm>
            <a:off x="-1" y="3505504"/>
            <a:ext cx="4161833" cy="3352496"/>
          </a:xfrm>
          <a:prstGeom prst="rect">
            <a:avLst/>
          </a:prstGeom>
        </p:spPr>
      </p:pic>
      <p:pic>
        <p:nvPicPr>
          <p:cNvPr id="10" name="Picture 9"/>
          <p:cNvPicPr>
            <a:picLocks noChangeAspect="1"/>
          </p:cNvPicPr>
          <p:nvPr/>
        </p:nvPicPr>
        <p:blipFill>
          <a:blip r:embed="rId6"/>
          <a:stretch>
            <a:fillRect/>
          </a:stretch>
        </p:blipFill>
        <p:spPr>
          <a:xfrm>
            <a:off x="4161832" y="3505504"/>
            <a:ext cx="3944564" cy="335249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6396" y="3505504"/>
            <a:ext cx="4053254" cy="3352496"/>
          </a:xfrm>
          <a:prstGeom prst="rect">
            <a:avLst/>
          </a:prstGeom>
        </p:spPr>
      </p:pic>
    </p:spTree>
    <p:extLst>
      <p:ext uri="{BB962C8B-B14F-4D97-AF65-F5344CB8AC3E}">
        <p14:creationId xmlns:p14="http://schemas.microsoft.com/office/powerpoint/2010/main" val="306975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527" y="0"/>
            <a:ext cx="5504543" cy="1030515"/>
          </a:xfrm>
          <a:solidFill>
            <a:schemeClr val="accent2">
              <a:lumMod val="40000"/>
              <a:lumOff val="60000"/>
            </a:schemeClr>
          </a:solidFill>
        </p:spPr>
        <p:txBody>
          <a:bodyPr>
            <a:normAutofit/>
          </a:bodyPr>
          <a:lstStyle/>
          <a:p>
            <a:pPr algn="ctr"/>
            <a:r>
              <a:rPr lang="en-US" sz="3600" b="1" dirty="0" err="1" smtClean="0">
                <a:latin typeface="Times New Roman" panose="02020603050405020304" pitchFamily="18" charset="0"/>
                <a:cs typeface="Times New Roman" panose="02020603050405020304" pitchFamily="18" charset="0"/>
              </a:rPr>
              <a:t>THỰC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HÀNH</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64342" y="1320800"/>
            <a:ext cx="9564915" cy="5254171"/>
          </a:xfrm>
        </p:spPr>
        <p:txBody>
          <a:bodyPr>
            <a:normAutofit/>
          </a:bodyPr>
          <a:lstStyle/>
          <a:p>
            <a:pPr marL="0" indent="0">
              <a:buNone/>
            </a:pPr>
            <a:r>
              <a:rPr lang="en-US" sz="3600" dirty="0" smtClean="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X</a:t>
            </a:r>
            <a:r>
              <a:rPr lang="en-US" sz="3600" dirty="0" err="1" smtClean="0">
                <a:latin typeface="Times New Roman" panose="02020603050405020304" pitchFamily="18" charset="0"/>
                <a:cs typeface="Times New Roman" panose="02020603050405020304" pitchFamily="18" charset="0"/>
              </a:rPr>
              <a:t>ây</a:t>
            </a:r>
            <a:r>
              <a:rPr lang="en-US" sz="3600" dirty="0" smtClean="0">
                <a:latin typeface="Times New Roman" panose="02020603050405020304" pitchFamily="18" charset="0"/>
                <a:cs typeface="Times New Roman" panose="02020603050405020304" pitchFamily="18" charset="0"/>
              </a:rPr>
              <a:t> dựng một </a:t>
            </a:r>
            <a:r>
              <a:rPr lang="en-US" sz="3600" dirty="0" err="1" smtClean="0">
                <a:latin typeface="Times New Roman" panose="02020603050405020304" pitchFamily="18" charset="0"/>
                <a:cs typeface="Times New Roman" panose="02020603050405020304" pitchFamily="18" charset="0"/>
              </a:rPr>
              <a:t>tiểu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một</a:t>
            </a:r>
            <a:r>
              <a:rPr lang="en-US" sz="3600" dirty="0" smtClean="0">
                <a:latin typeface="Times New Roman" panose="02020603050405020304" pitchFamily="18" charset="0"/>
                <a:cs typeface="Times New Roman" panose="02020603050405020304" pitchFamily="18" charset="0"/>
              </a:rPr>
              <a:t> hoạt động giao tiếp bằng ngôn ngữ.</a:t>
            </a:r>
          </a:p>
          <a:p>
            <a:pPr marL="0" indent="0">
              <a:buNone/>
            </a:pPr>
            <a:r>
              <a:rPr lang="en-US" sz="3600" dirty="0" smtClean="0">
                <a:latin typeface="Times New Roman" panose="02020603050405020304" pitchFamily="18" charset="0"/>
                <a:cs typeface="Times New Roman" panose="02020603050405020304" pitchFamily="18" charset="0"/>
              </a:rPr>
              <a:t>2. </a:t>
            </a:r>
            <a:r>
              <a:rPr lang="en-US" sz="3600" dirty="0" err="1">
                <a:latin typeface="Times New Roman" panose="02020603050405020304" pitchFamily="18" charset="0"/>
                <a:cs typeface="Times New Roman" panose="02020603050405020304" pitchFamily="18" charset="0"/>
              </a:rPr>
              <a:t>P</a:t>
            </a:r>
            <a:r>
              <a:rPr lang="en-US" sz="3600" dirty="0" err="1" smtClean="0">
                <a:latin typeface="Times New Roman" panose="02020603050405020304" pitchFamily="18" charset="0"/>
                <a:cs typeface="Times New Roman" panose="02020603050405020304" pitchFamily="18" charset="0"/>
              </a:rPr>
              <a:t>hân</a:t>
            </a:r>
            <a:r>
              <a:rPr lang="en-US" sz="3600" dirty="0" smtClean="0">
                <a:latin typeface="Times New Roman" panose="02020603050405020304" pitchFamily="18" charset="0"/>
                <a:cs typeface="Times New Roman" panose="02020603050405020304" pitchFamily="18" charset="0"/>
              </a:rPr>
              <a:t> tích các nhân tố </a:t>
            </a:r>
            <a:r>
              <a:rPr lang="en-US" sz="3600" dirty="0" err="1" smtClean="0">
                <a:latin typeface="Times New Roman" panose="02020603050405020304" pitchFamily="18" charset="0"/>
                <a:cs typeface="Times New Roman" panose="02020603050405020304" pitchFamily="18" charset="0"/>
              </a:rPr>
              <a:t>giao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tiếp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tiểu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phẩm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trên</a:t>
            </a:r>
            <a:r>
              <a:rPr lang="en-US" sz="3600" dirty="0" smtClean="0">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06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2472" y="2863121"/>
            <a:ext cx="184731" cy="369332"/>
          </a:xfrm>
          <a:prstGeom prst="rect">
            <a:avLst/>
          </a:prstGeom>
          <a:noFill/>
        </p:spPr>
        <p:txBody>
          <a:bodyPr wrap="none" rtlCol="0">
            <a:spAutoFit/>
          </a:bodyPr>
          <a:lstStyle/>
          <a:p>
            <a:endParaRPr lang="en-US" dirty="0"/>
          </a:p>
        </p:txBody>
      </p:sp>
      <p:sp>
        <p:nvSpPr>
          <p:cNvPr id="8" name="Rectangle 7"/>
          <p:cNvSpPr/>
          <p:nvPr/>
        </p:nvSpPr>
        <p:spPr>
          <a:xfrm>
            <a:off x="2140074" y="2139846"/>
            <a:ext cx="7760012" cy="1446550"/>
          </a:xfrm>
          <a:prstGeom prst="rect">
            <a:avLst/>
          </a:prstGeom>
          <a:solidFill>
            <a:schemeClr val="accent2">
              <a:lumMod val="20000"/>
              <a:lumOff val="80000"/>
            </a:schemeClr>
          </a:solidFill>
        </p:spPr>
        <p:txBody>
          <a:bodyPr wrap="square">
            <a:spAutoFit/>
          </a:bodyPr>
          <a:lstStyle/>
          <a:p>
            <a:pPr algn="ctr"/>
            <a:r>
              <a:rPr lang="en-US" sz="4400" dirty="0" smtClean="0">
                <a:latin typeface="Times New Roman" panose="02020603050405020304" pitchFamily="18" charset="0"/>
                <a:cs typeface="Times New Roman" panose="02020603050405020304" pitchFamily="18" charset="0"/>
              </a:rPr>
              <a:t>Trích đoạn phim, cảnh chị Dậu bán chó, bán con.</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675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527" y="0"/>
            <a:ext cx="5504543" cy="1030515"/>
          </a:xfrm>
          <a:solidFill>
            <a:schemeClr val="accent2">
              <a:lumMod val="40000"/>
              <a:lumOff val="60000"/>
            </a:schemeClr>
          </a:solidFill>
        </p:spPr>
        <p:txBody>
          <a:bodyPr>
            <a:normAutofit/>
          </a:bodyPr>
          <a:lstStyle/>
          <a:p>
            <a:pPr algn="ctr"/>
            <a:r>
              <a:rPr lang="en-US" sz="3600" b="1" dirty="0" err="1" smtClean="0">
                <a:latin typeface="Times New Roman" panose="02020603050405020304" pitchFamily="18" charset="0"/>
                <a:cs typeface="Times New Roman" panose="02020603050405020304" pitchFamily="18" charset="0"/>
              </a:rPr>
              <a:t>Mở</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rộng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bổ</a:t>
            </a:r>
            <a:r>
              <a:rPr lang="en-US" sz="3600" b="1" dirty="0" smtClean="0">
                <a:latin typeface="Times New Roman" panose="02020603050405020304" pitchFamily="18" charset="0"/>
                <a:cs typeface="Times New Roman" panose="02020603050405020304" pitchFamily="18" charset="0"/>
              </a:rPr>
              <a:t> sung </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56360" y="5379721"/>
            <a:ext cx="9311639" cy="1173480"/>
          </a:xfrm>
        </p:spPr>
        <p:txBody>
          <a:bodyPr>
            <a:normAutofit/>
          </a:bodyPr>
          <a:lstStyle/>
          <a:p>
            <a:pPr algn="just">
              <a:buNone/>
            </a:pPr>
            <a:r>
              <a:rPr lang="en-US" sz="3200" b="1" dirty="0" smtClean="0">
                <a:latin typeface="Times New Roman" pitchFamily="18" charset="0"/>
                <a:cs typeface="Times New Roman" pitchFamily="18" charset="0"/>
              </a:rPr>
              <a:t>Bài 2: </a:t>
            </a:r>
            <a:r>
              <a:rPr lang="en-US" sz="3200" dirty="0" smtClean="0">
                <a:latin typeface="Times New Roman" pitchFamily="18" charset="0"/>
                <a:cs typeface="Times New Roman" pitchFamily="18" charset="0"/>
              </a:rPr>
              <a:t>Làm bài tập 2, SGK tr. </a:t>
            </a:r>
          </a:p>
          <a:p>
            <a:pPr marL="0" indent="0" algn="just">
              <a:buNone/>
            </a:pPr>
            <a:endParaRPr lang="en-US" b="1" dirty="0" smtClean="0">
              <a:latin typeface="Times New Roman" panose="02020603050405020304" pitchFamily="18" charset="0"/>
              <a:cs typeface="Times New Roman" panose="02020603050405020304" pitchFamily="18" charset="0"/>
            </a:endParaRPr>
          </a:p>
          <a:p>
            <a:pPr marL="0" indent="0">
              <a:buNone/>
            </a:pPr>
            <a:endParaRPr lang="en-US" b="1" dirty="0" smtClean="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1310640" y="1600200"/>
            <a:ext cx="9845039" cy="3581399"/>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Bài 1: </a:t>
            </a:r>
            <a:r>
              <a:rPr kumimoji="0" lang="vi-V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Phân tích nhân tố giao tiếp (nhân vật</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32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vi-V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hoàn cảnh,</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vi-V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nội dung,</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vi-V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mục đích,cách thức) thể hiện qua bài ca dao</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vi-V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Cày đồng đang buổi ban trưa</a:t>
            </a: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Mồ hôi thánh thót như mưa ruộng cày</a:t>
            </a:r>
            <a:endParaRPr kumimoji="0" lang="en-US"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Ai ơi ,bưng bát cơm đầy</a:t>
            </a: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Dẻo thơm một hạt đắng cay muôn phần</a:t>
            </a: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5306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 calcmode="lin" valueType="num">
                                      <p:cBhvr additive="base">
                                        <p:cTn id="4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4558" y="2101479"/>
            <a:ext cx="10777928"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en-US" sz="6600" b="1" dirty="0" smtClean="0">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HOẠT ĐỘNG GIAO TIẾP BẰNG NGÔN NGỮ</a:t>
            </a:r>
            <a:endParaRPr lang="en-US" sz="6600" b="1" dirty="0">
              <a:ln w="22225">
                <a:solidFill>
                  <a:schemeClr val="accent2"/>
                </a:solidFill>
                <a:prstDash val="solid"/>
              </a:ln>
              <a:solidFill>
                <a:schemeClr val="tx1"/>
              </a:solidFill>
            </a:endParaRPr>
          </a:p>
        </p:txBody>
      </p:sp>
    </p:spTree>
    <p:extLst>
      <p:ext uri="{BB962C8B-B14F-4D97-AF65-F5344CB8AC3E}">
        <p14:creationId xmlns:p14="http://schemas.microsoft.com/office/powerpoint/2010/main" val="2119892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2"/>
          <p:cNvSpPr txBox="1">
            <a:spLocks noChangeArrowheads="1"/>
          </p:cNvSpPr>
          <p:nvPr/>
        </p:nvSpPr>
        <p:spPr bwMode="auto">
          <a:xfrm>
            <a:off x="2087880" y="109536"/>
            <a:ext cx="8339010" cy="6355586"/>
          </a:xfrm>
          <a:prstGeom prst="rect">
            <a:avLst/>
          </a:prstGeom>
          <a:noFill/>
          <a:ln w="9525">
            <a:noFill/>
            <a:miter lim="800000"/>
            <a:headEnd/>
            <a:tailEnd/>
          </a:ln>
          <a:effectLst/>
        </p:spPr>
        <p:txBody>
          <a:bodyPr wrap="square">
            <a:spAutoFit/>
          </a:bodyPr>
          <a:lstStyle/>
          <a:p>
            <a:pPr algn="ctr">
              <a:spcBef>
                <a:spcPct val="50000"/>
              </a:spcBef>
              <a:defRPr/>
            </a:pPr>
            <a:r>
              <a:rPr lang="en-US" sz="3000" b="1" u="sng" dirty="0" err="1">
                <a:latin typeface="Times New Roman" pitchFamily="18" charset="0"/>
                <a:cs typeface="Times New Roman" pitchFamily="18" charset="0"/>
              </a:rPr>
              <a:t>Câu</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hỏi</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thảo</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luận</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nhóm</a:t>
            </a:r>
            <a:r>
              <a:rPr lang="en-US" sz="3000" b="1" u="sng" dirty="0">
                <a:latin typeface="Times New Roman" pitchFamily="18" charset="0"/>
                <a:cs typeface="Times New Roman" pitchFamily="18" charset="0"/>
              </a:rPr>
              <a:t> </a:t>
            </a:r>
          </a:p>
          <a:p>
            <a:pPr algn="just">
              <a:spcBef>
                <a:spcPct val="50000"/>
              </a:spcBef>
              <a:defRPr/>
            </a:pPr>
            <a:r>
              <a:rPr lang="en-US" sz="2600" i="1" dirty="0">
                <a:latin typeface="Times New Roman" pitchFamily="18" charset="0"/>
                <a:cs typeface="Times New Roman" pitchFamily="18" charset="0"/>
              </a:rPr>
              <a:t>Nhóm 1: </a:t>
            </a:r>
            <a:r>
              <a:rPr lang="en-US" sz="2600" i="1" dirty="0" smtClean="0">
                <a:latin typeface="Times New Roman" pitchFamily="18" charset="0"/>
                <a:cs typeface="Times New Roman" pitchFamily="18" charset="0"/>
              </a:rPr>
              <a:t>Ngữ </a:t>
            </a:r>
            <a:r>
              <a:rPr lang="en-US" sz="2600" i="1" dirty="0" err="1" smtClean="0">
                <a:latin typeface="Times New Roman" pitchFamily="18" charset="0"/>
                <a:cs typeface="Times New Roman" pitchFamily="18" charset="0"/>
              </a:rPr>
              <a:t>liệu</a:t>
            </a:r>
            <a:r>
              <a:rPr lang="en-US" sz="2600" i="1" dirty="0" smtClean="0">
                <a:latin typeface="Times New Roman" pitchFamily="18" charset="0"/>
                <a:cs typeface="Times New Roman" pitchFamily="18" charset="0"/>
              </a:rPr>
              <a:t> </a:t>
            </a:r>
            <a:r>
              <a:rPr lang="en-US" sz="2600" i="1" dirty="0" smtClean="0">
                <a:latin typeface="Times New Roman" pitchFamily="18" charset="0"/>
                <a:cs typeface="Times New Roman" pitchFamily="18" charset="0"/>
              </a:rPr>
              <a:t>1  (1,2,3)       </a:t>
            </a:r>
            <a:r>
              <a:rPr lang="en-US" sz="2600" i="1" dirty="0" err="1" smtClean="0">
                <a:latin typeface="Times New Roman" pitchFamily="18" charset="0"/>
                <a:cs typeface="Times New Roman" pitchFamily="18" charset="0"/>
              </a:rPr>
              <a:t>Nhóm</a:t>
            </a:r>
            <a:r>
              <a:rPr lang="en-US" sz="2600" i="1" dirty="0" smtClean="0">
                <a:latin typeface="Times New Roman" pitchFamily="18" charset="0"/>
                <a:cs typeface="Times New Roman" pitchFamily="18" charset="0"/>
              </a:rPr>
              <a:t> 3: </a:t>
            </a:r>
            <a:r>
              <a:rPr lang="en-US" sz="2600" i="1" dirty="0" err="1" smtClean="0">
                <a:latin typeface="Times New Roman" pitchFamily="18" charset="0"/>
                <a:cs typeface="Times New Roman" pitchFamily="18" charset="0"/>
              </a:rPr>
              <a:t>Ngữ</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liệu</a:t>
            </a:r>
            <a:r>
              <a:rPr lang="en-US" sz="2600" i="1" dirty="0" smtClean="0">
                <a:latin typeface="Times New Roman" pitchFamily="18" charset="0"/>
                <a:cs typeface="Times New Roman" pitchFamily="18" charset="0"/>
              </a:rPr>
              <a:t> 2 (1,2,3)</a:t>
            </a:r>
          </a:p>
          <a:p>
            <a:pPr algn="just">
              <a:spcBef>
                <a:spcPct val="50000"/>
              </a:spcBef>
              <a:defRPr/>
            </a:pP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Nhóm</a:t>
            </a:r>
            <a:r>
              <a:rPr lang="en-US" sz="2600" i="1" dirty="0" smtClean="0">
                <a:latin typeface="Times New Roman" pitchFamily="18" charset="0"/>
                <a:cs typeface="Times New Roman" pitchFamily="18" charset="0"/>
              </a:rPr>
              <a:t> 2: </a:t>
            </a:r>
            <a:r>
              <a:rPr lang="en-US" sz="2600" i="1" dirty="0" err="1" smtClean="0">
                <a:latin typeface="Times New Roman" pitchFamily="18" charset="0"/>
                <a:cs typeface="Times New Roman" pitchFamily="18" charset="0"/>
              </a:rPr>
              <a:t>Ngữ</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liệu</a:t>
            </a:r>
            <a:r>
              <a:rPr lang="en-US" sz="2600" i="1" dirty="0" smtClean="0">
                <a:latin typeface="Times New Roman" pitchFamily="18" charset="0"/>
                <a:cs typeface="Times New Roman" pitchFamily="18" charset="0"/>
              </a:rPr>
              <a:t> 1 (</a:t>
            </a:r>
            <a:r>
              <a:rPr lang="en-US" sz="2600" i="1" dirty="0">
                <a:latin typeface="Times New Roman" pitchFamily="18" charset="0"/>
                <a:cs typeface="Times New Roman" pitchFamily="18" charset="0"/>
              </a:rPr>
              <a:t>4,5,6) </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Nhóm</a:t>
            </a:r>
            <a:r>
              <a:rPr lang="en-US" sz="2600" i="1" dirty="0" smtClean="0">
                <a:latin typeface="Times New Roman" pitchFamily="18" charset="0"/>
                <a:cs typeface="Times New Roman" pitchFamily="18" charset="0"/>
              </a:rPr>
              <a:t> 4: </a:t>
            </a:r>
            <a:r>
              <a:rPr lang="en-US" sz="2600" i="1" dirty="0" err="1">
                <a:latin typeface="Times New Roman" pitchFamily="18" charset="0"/>
                <a:cs typeface="Times New Roman" pitchFamily="18" charset="0"/>
              </a:rPr>
              <a:t>Ngữ</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liệu</a:t>
            </a:r>
            <a:r>
              <a:rPr lang="en-US" sz="2600" i="1" dirty="0">
                <a:latin typeface="Times New Roman" pitchFamily="18" charset="0"/>
                <a:cs typeface="Times New Roman" pitchFamily="18" charset="0"/>
              </a:rPr>
              <a:t> 2 </a:t>
            </a:r>
            <a:r>
              <a:rPr lang="en-US" sz="2600" i="1" dirty="0" smtClean="0">
                <a:latin typeface="Times New Roman" pitchFamily="18" charset="0"/>
                <a:cs typeface="Times New Roman" pitchFamily="18" charset="0"/>
              </a:rPr>
              <a:t>(4,5,6)</a:t>
            </a:r>
            <a:endParaRPr lang="en-US" sz="2600" i="1" dirty="0">
              <a:latin typeface="Times New Roman" pitchFamily="18" charset="0"/>
              <a:cs typeface="Times New Roman" pitchFamily="18" charset="0"/>
            </a:endParaRPr>
          </a:p>
          <a:p>
            <a:pPr>
              <a:spcBef>
                <a:spcPct val="50000"/>
              </a:spcBef>
              <a:defRPr/>
            </a:pPr>
            <a:r>
              <a:rPr lang="en-US" sz="2600" b="1" u="sng" dirty="0" smtClean="0">
                <a:latin typeface="Times New Roman" pitchFamily="18" charset="0"/>
                <a:cs typeface="Times New Roman" pitchFamily="18" charset="0"/>
              </a:rPr>
              <a:t>Theo </a:t>
            </a:r>
            <a:r>
              <a:rPr lang="en-US" sz="2600" b="1" u="sng" dirty="0" err="1" smtClean="0">
                <a:latin typeface="Times New Roman" pitchFamily="18" charset="0"/>
                <a:cs typeface="Times New Roman" pitchFamily="18" charset="0"/>
              </a:rPr>
              <a:t>dõi</a:t>
            </a:r>
            <a:r>
              <a:rPr lang="en-US" sz="2600" b="1" u="sng" dirty="0" smtClean="0">
                <a:latin typeface="Times New Roman" pitchFamily="18" charset="0"/>
                <a:cs typeface="Times New Roman" pitchFamily="18" charset="0"/>
              </a:rPr>
              <a:t> </a:t>
            </a:r>
            <a:r>
              <a:rPr lang="en-US" sz="2600" b="1" u="sng" dirty="0" err="1" smtClean="0">
                <a:latin typeface="Times New Roman" pitchFamily="18" charset="0"/>
                <a:cs typeface="Times New Roman" pitchFamily="18" charset="0"/>
              </a:rPr>
              <a:t>ngữ</a:t>
            </a:r>
            <a:r>
              <a:rPr lang="en-US" sz="2600" b="1" u="sng" dirty="0" smtClean="0">
                <a:latin typeface="Times New Roman" pitchFamily="18" charset="0"/>
                <a:cs typeface="Times New Roman" pitchFamily="18" charset="0"/>
              </a:rPr>
              <a:t> </a:t>
            </a:r>
            <a:r>
              <a:rPr lang="en-US" sz="2600" b="1" u="sng" dirty="0" err="1" smtClean="0">
                <a:latin typeface="Times New Roman" pitchFamily="18" charset="0"/>
                <a:cs typeface="Times New Roman" pitchFamily="18" charset="0"/>
              </a:rPr>
              <a:t>liệu</a:t>
            </a:r>
            <a:r>
              <a:rPr lang="en-US" sz="2600" b="1" u="sng" dirty="0" smtClean="0">
                <a:latin typeface="Times New Roman" pitchFamily="18" charset="0"/>
                <a:cs typeface="Times New Roman" pitchFamily="18" charset="0"/>
              </a:rPr>
              <a:t> </a:t>
            </a:r>
            <a:r>
              <a:rPr lang="en-US" sz="2600" b="1" u="sng" dirty="0" err="1" smtClean="0">
                <a:latin typeface="Times New Roman" pitchFamily="18" charset="0"/>
                <a:cs typeface="Times New Roman" pitchFamily="18" charset="0"/>
              </a:rPr>
              <a:t>và</a:t>
            </a:r>
            <a:r>
              <a:rPr lang="en-US" sz="2600" b="1" u="sng" dirty="0" smtClean="0">
                <a:latin typeface="Times New Roman" pitchFamily="18" charset="0"/>
                <a:cs typeface="Times New Roman" pitchFamily="18" charset="0"/>
              </a:rPr>
              <a:t> </a:t>
            </a:r>
            <a:r>
              <a:rPr lang="en-US" sz="2600" b="1" u="sng" dirty="0" err="1" smtClean="0">
                <a:latin typeface="Times New Roman" pitchFamily="18" charset="0"/>
                <a:cs typeface="Times New Roman" pitchFamily="18" charset="0"/>
              </a:rPr>
              <a:t>trả</a:t>
            </a:r>
            <a:r>
              <a:rPr lang="en-US" sz="2600" b="1" u="sng" dirty="0" smtClean="0">
                <a:latin typeface="Times New Roman" pitchFamily="18" charset="0"/>
                <a:cs typeface="Times New Roman" pitchFamily="18" charset="0"/>
              </a:rPr>
              <a:t> </a:t>
            </a:r>
            <a:r>
              <a:rPr lang="en-US" sz="2600" b="1" u="sng" dirty="0" err="1" smtClean="0">
                <a:latin typeface="Times New Roman" pitchFamily="18" charset="0"/>
                <a:cs typeface="Times New Roman" pitchFamily="18" charset="0"/>
              </a:rPr>
              <a:t>lời</a:t>
            </a:r>
            <a:r>
              <a:rPr lang="en-US" sz="2600" b="1" u="sng" dirty="0" smtClean="0">
                <a:latin typeface="Times New Roman" pitchFamily="18" charset="0"/>
                <a:cs typeface="Times New Roman" pitchFamily="18" charset="0"/>
              </a:rPr>
              <a:t> </a:t>
            </a:r>
            <a:r>
              <a:rPr lang="en-US" sz="2600" b="1" u="sng" dirty="0" err="1" smtClean="0">
                <a:latin typeface="Times New Roman" pitchFamily="18" charset="0"/>
                <a:cs typeface="Times New Roman" pitchFamily="18" charset="0"/>
              </a:rPr>
              <a:t>các</a:t>
            </a:r>
            <a:r>
              <a:rPr lang="en-US" sz="2600" b="1" u="sng" dirty="0" smtClean="0">
                <a:latin typeface="Times New Roman" pitchFamily="18" charset="0"/>
                <a:cs typeface="Times New Roman" pitchFamily="18" charset="0"/>
              </a:rPr>
              <a:t> </a:t>
            </a:r>
            <a:r>
              <a:rPr lang="en-US" sz="2600" b="1" u="sng" dirty="0" err="1" smtClean="0">
                <a:latin typeface="Times New Roman" pitchFamily="18" charset="0"/>
                <a:cs typeface="Times New Roman" pitchFamily="18" charset="0"/>
              </a:rPr>
              <a:t>câu</a:t>
            </a:r>
            <a:r>
              <a:rPr lang="en-US" sz="2600" b="1" u="sng" dirty="0" smtClean="0">
                <a:latin typeface="Times New Roman" pitchFamily="18" charset="0"/>
                <a:cs typeface="Times New Roman" pitchFamily="18" charset="0"/>
              </a:rPr>
              <a:t> </a:t>
            </a:r>
            <a:r>
              <a:rPr lang="en-US" sz="2600" b="1" u="sng" dirty="0" err="1" smtClean="0">
                <a:latin typeface="Times New Roman" pitchFamily="18" charset="0"/>
                <a:cs typeface="Times New Roman" pitchFamily="18" charset="0"/>
              </a:rPr>
              <a:t>hỏi</a:t>
            </a:r>
            <a:r>
              <a:rPr lang="en-US" sz="2600" b="1" u="sng" dirty="0" smtClean="0">
                <a:latin typeface="Times New Roman" pitchFamily="18" charset="0"/>
                <a:cs typeface="Times New Roman" pitchFamily="18" charset="0"/>
              </a:rPr>
              <a:t> </a:t>
            </a:r>
            <a:r>
              <a:rPr lang="en-US" sz="2600" b="1" u="sng" dirty="0" err="1" smtClean="0">
                <a:latin typeface="Times New Roman" pitchFamily="18" charset="0"/>
                <a:cs typeface="Times New Roman" pitchFamily="18" charset="0"/>
              </a:rPr>
              <a:t>sau</a:t>
            </a:r>
            <a:r>
              <a:rPr lang="en-US" sz="2600" b="1" u="sng" dirty="0" smtClean="0">
                <a:latin typeface="Times New Roman" pitchFamily="18" charset="0"/>
                <a:cs typeface="Times New Roman" pitchFamily="18" charset="0"/>
              </a:rPr>
              <a:t>:     </a:t>
            </a:r>
          </a:p>
          <a:p>
            <a:pPr>
              <a:spcBef>
                <a:spcPct val="50000"/>
              </a:spcBef>
              <a:defRPr/>
            </a:pPr>
            <a:r>
              <a:rPr lang="en-US" sz="2600" dirty="0" smtClean="0">
                <a:latin typeface="Times New Roman" pitchFamily="18" charset="0"/>
                <a:cs typeface="Times New Roman" pitchFamily="18" charset="0"/>
              </a:rPr>
              <a:t>1.</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vật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giao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tiếp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ai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Quan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hệ</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giữa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vật</a:t>
            </a:r>
            <a:r>
              <a:rPr lang="en-US" sz="2600" dirty="0" smtClean="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pPr>
              <a:spcBef>
                <a:spcPct val="50000"/>
              </a:spcBef>
              <a:defRPr/>
            </a:pPr>
            <a:r>
              <a:rPr lang="en-US" sz="2600" dirty="0" smtClean="0">
                <a:latin typeface="Times New Roman" pitchFamily="18" charset="0"/>
                <a:cs typeface="Times New Roman" pitchFamily="18" charset="0"/>
              </a:rPr>
              <a:t>2. Ai </a:t>
            </a:r>
            <a:r>
              <a:rPr lang="en-US" sz="2600" dirty="0" err="1" smtClean="0">
                <a:latin typeface="Times New Roman" pitchFamily="18" charset="0"/>
                <a:cs typeface="Times New Roman" pitchFamily="18" charset="0"/>
              </a:rPr>
              <a:t>là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người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nói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ai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người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nghe</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a:t>
            </a:r>
            <a:endParaRPr lang="en-US" sz="2600" dirty="0" smtClean="0">
              <a:latin typeface="Times New Roman" pitchFamily="18" charset="0"/>
              <a:cs typeface="Times New Roman" pitchFamily="18" charset="0"/>
            </a:endParaRPr>
          </a:p>
          <a:p>
            <a:pPr>
              <a:spcBef>
                <a:spcPct val="50000"/>
              </a:spcBef>
              <a:defRPr/>
            </a:pPr>
            <a:r>
              <a:rPr lang="en-US" sz="2600" dirty="0" smtClean="0">
                <a:latin typeface="Times New Roman" pitchFamily="18" charset="0"/>
                <a:cs typeface="Times New Roman" pitchFamily="18" charset="0"/>
              </a:rPr>
              <a:t>3. </a:t>
            </a:r>
            <a:r>
              <a:rPr lang="en-US" sz="2600" dirty="0" err="1" smtClean="0">
                <a:latin typeface="Times New Roman" pitchFamily="18" charset="0"/>
                <a:cs typeface="Times New Roman" pitchFamily="18" charset="0"/>
              </a:rPr>
              <a:t>Hoạt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động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giao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tiếp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diễn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hoàn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cảnh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nào</a:t>
            </a:r>
            <a:r>
              <a:rPr lang="en-US" sz="2600" dirty="0" smtClean="0">
                <a:latin typeface="Times New Roman" pitchFamily="18" charset="0"/>
                <a:cs typeface="Times New Roman" pitchFamily="18" charset="0"/>
              </a:rPr>
              <a:t>?</a:t>
            </a:r>
          </a:p>
          <a:p>
            <a:pPr>
              <a:spcBef>
                <a:spcPct val="50000"/>
              </a:spcBef>
              <a:defRPr/>
            </a:pPr>
            <a:r>
              <a:rPr lang="en-US" sz="2600" dirty="0" smtClean="0">
                <a:latin typeface="Times New Roman" pitchFamily="18" charset="0"/>
                <a:cs typeface="Times New Roman" pitchFamily="18" charset="0"/>
              </a:rPr>
              <a:t>4.</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Nội</a:t>
            </a:r>
            <a:r>
              <a:rPr lang="en-US" sz="2600" dirty="0" smtClean="0">
                <a:latin typeface="Times New Roman" pitchFamily="18" charset="0"/>
                <a:cs typeface="Times New Roman" pitchFamily="18" charset="0"/>
              </a:rPr>
              <a:t> dung </a:t>
            </a:r>
            <a:r>
              <a:rPr lang="en-US" sz="2600" dirty="0" err="1" smtClean="0">
                <a:latin typeface="Times New Roman" pitchFamily="18" charset="0"/>
                <a:cs typeface="Times New Roman" pitchFamily="18" charset="0"/>
              </a:rPr>
              <a:t>giao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tiếp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gì</a:t>
            </a:r>
            <a:r>
              <a:rPr lang="en-US" sz="2600" dirty="0" smtClean="0">
                <a:latin typeface="Times New Roman" pitchFamily="18" charset="0"/>
                <a:cs typeface="Times New Roman" pitchFamily="18" charset="0"/>
              </a:rPr>
              <a:t>?</a:t>
            </a:r>
            <a:endParaRPr lang="en-US" sz="2600" dirty="0" smtClean="0">
              <a:latin typeface="Times New Roman" pitchFamily="18" charset="0"/>
              <a:cs typeface="Times New Roman" pitchFamily="18" charset="0"/>
            </a:endParaRPr>
          </a:p>
          <a:p>
            <a:pPr>
              <a:spcBef>
                <a:spcPct val="50000"/>
              </a:spcBef>
              <a:defRPr/>
            </a:pPr>
            <a:r>
              <a:rPr lang="en-US" sz="2600" dirty="0" smtClean="0">
                <a:latin typeface="Times New Roman" pitchFamily="18" charset="0"/>
                <a:cs typeface="Times New Roman" pitchFamily="18" charset="0"/>
              </a:rPr>
              <a:t>5.</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Mục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đích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giao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tiếp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gì</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Người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tham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giao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tiếp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có</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được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mục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đích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không</a:t>
            </a:r>
            <a:r>
              <a:rPr lang="en-US" sz="2600" dirty="0" smtClean="0">
                <a:latin typeface="Times New Roman" pitchFamily="18" charset="0"/>
                <a:cs typeface="Times New Roman" pitchFamily="18" charset="0"/>
              </a:rPr>
              <a:t>?</a:t>
            </a:r>
            <a:endParaRPr lang="en-US" sz="2600" dirty="0" smtClean="0">
              <a:latin typeface="Times New Roman" pitchFamily="18" charset="0"/>
              <a:cs typeface="Times New Roman" pitchFamily="18" charset="0"/>
            </a:endParaRPr>
          </a:p>
          <a:p>
            <a:pPr>
              <a:spcBef>
                <a:spcPct val="50000"/>
              </a:spcBef>
              <a:defRPr/>
            </a:pPr>
            <a:r>
              <a:rPr lang="en-US" sz="2600" dirty="0" smtClean="0">
                <a:latin typeface="Times New Roman" pitchFamily="18" charset="0"/>
                <a:cs typeface="Times New Roman" pitchFamily="18" charset="0"/>
              </a:rPr>
              <a:t>6. </a:t>
            </a:r>
            <a:r>
              <a:rPr lang="en-US" sz="2600" dirty="0" err="1" smtClean="0">
                <a:latin typeface="Times New Roman" pitchFamily="18" charset="0"/>
                <a:cs typeface="Times New Roman" pitchFamily="18" charset="0"/>
              </a:rPr>
              <a:t>Phương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gì</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được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dùng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diễn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tả</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điều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muốn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nói</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a:t>
            </a:r>
            <a:endParaRPr lang="vi-VN" sz="2600" dirty="0">
              <a:latin typeface="Times New Roman" pitchFamily="18" charset="0"/>
              <a:cs typeface="Times New Roman" pitchFamily="18" charset="0"/>
            </a:endParaRPr>
          </a:p>
        </p:txBody>
      </p:sp>
    </p:spTree>
    <p:extLst>
      <p:ext uri="{BB962C8B-B14F-4D97-AF65-F5344CB8AC3E}">
        <p14:creationId xmlns:p14="http://schemas.microsoft.com/office/powerpoint/2010/main" val="2119892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4000" b="1" dirty="0" smtClean="0">
                <a:latin typeface="Times New Roman" panose="02020603050405020304" pitchFamily="18" charset="0"/>
                <a:cs typeface="Times New Roman" panose="02020603050405020304" pitchFamily="18" charset="0"/>
              </a:rPr>
              <a:t>I. THẾ NÀO LÀ HOẠT ĐỘNG GIAO TIẾP BẰNG NGÔN NGỮ</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9548" y="1325563"/>
            <a:ext cx="10664252" cy="4851400"/>
          </a:xfrm>
        </p:spPr>
        <p:txBody>
          <a:bodyPr/>
          <a:lstStyle/>
          <a:p>
            <a:pPr marL="514350" indent="-514350">
              <a:buAutoNum type="arabicPeriod"/>
            </a:pPr>
            <a:endParaRPr lang="en-US" dirty="0" smtClean="0"/>
          </a:p>
          <a:p>
            <a:pPr marL="514350" indent="-514350">
              <a:buAutoNum type="arabicPeriod"/>
            </a:pPr>
            <a:r>
              <a:rPr lang="en-US" sz="3600" b="1" dirty="0" smtClean="0">
                <a:latin typeface="Times New Roman" panose="02020603050405020304" pitchFamily="18" charset="0"/>
                <a:cs typeface="Times New Roman" panose="02020603050405020304" pitchFamily="18" charset="0"/>
              </a:rPr>
              <a:t>Ngữ liệu 1: </a:t>
            </a:r>
          </a:p>
          <a:p>
            <a:pPr marL="0" indent="0">
              <a:buNone/>
            </a:pPr>
            <a:r>
              <a:rPr lang="en-US" dirty="0" smtClean="0"/>
              <a:t> </a:t>
            </a:r>
          </a:p>
          <a:p>
            <a:pPr marL="0" indent="0">
              <a:buNone/>
            </a:pPr>
            <a:r>
              <a:rPr lang="en-US" dirty="0"/>
              <a:t> </a:t>
            </a:r>
            <a:r>
              <a:rPr lang="en-US" dirty="0" smtClean="0"/>
              <a:t>                  </a:t>
            </a:r>
            <a:endParaRPr lang="en-US" sz="5400" b="1" dirty="0">
              <a:solidFill>
                <a:srgbClr val="C00000"/>
              </a:solidFill>
            </a:endParaRPr>
          </a:p>
        </p:txBody>
      </p:sp>
      <p:sp>
        <p:nvSpPr>
          <p:cNvPr id="4" name="TextBox 3"/>
          <p:cNvSpPr txBox="1"/>
          <p:nvPr/>
        </p:nvSpPr>
        <p:spPr>
          <a:xfrm>
            <a:off x="3852472" y="2863121"/>
            <a:ext cx="184731" cy="369332"/>
          </a:xfrm>
          <a:prstGeom prst="rect">
            <a:avLst/>
          </a:prstGeom>
          <a:noFill/>
        </p:spPr>
        <p:txBody>
          <a:bodyPr wrap="none" rtlCol="0">
            <a:spAutoFit/>
          </a:bodyPr>
          <a:lstStyle/>
          <a:p>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16" y="2484171"/>
            <a:ext cx="9903654" cy="4106543"/>
          </a:xfrm>
          <a:prstGeom prst="rect">
            <a:avLst/>
          </a:prstGeom>
        </p:spPr>
      </p:pic>
      <p:sp>
        <p:nvSpPr>
          <p:cNvPr id="7" name="TextBox 6"/>
          <p:cNvSpPr txBox="1"/>
          <p:nvPr/>
        </p:nvSpPr>
        <p:spPr>
          <a:xfrm>
            <a:off x="6077243" y="2554834"/>
            <a:ext cx="3737548"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ĐÁNH! ĐÁNH</a:t>
            </a:r>
            <a:endParaRPr lang="en-US" sz="32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532828" y="1786596"/>
            <a:ext cx="5846403" cy="584775"/>
          </a:xfrm>
          <a:prstGeom prst="rect">
            <a:avLst/>
          </a:prstGeom>
          <a:solidFill>
            <a:schemeClr val="accent2">
              <a:lumMod val="20000"/>
              <a:lumOff val="80000"/>
            </a:schemeClr>
          </a:solidFill>
        </p:spPr>
        <p:txBody>
          <a:bodyPr wrap="square">
            <a:spAutoFit/>
          </a:bodyPr>
          <a:lstStyle/>
          <a:p>
            <a:r>
              <a:rPr lang="en-US" sz="3200" b="1" dirty="0">
                <a:solidFill>
                  <a:srgbClr val="0070C0"/>
                </a:solidFill>
                <a:latin typeface="Times New Roman" panose="02020603050405020304" pitchFamily="18" charset="0"/>
                <a:cs typeface="Times New Roman" panose="02020603050405020304" pitchFamily="18" charset="0"/>
              </a:rPr>
              <a:t>HỘI NGHỊ DIÊN HỒNG</a:t>
            </a:r>
          </a:p>
        </p:txBody>
      </p:sp>
    </p:spTree>
    <p:extLst>
      <p:ext uri="{BB962C8B-B14F-4D97-AF65-F5344CB8AC3E}">
        <p14:creationId xmlns:p14="http://schemas.microsoft.com/office/powerpoint/2010/main" val="378029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ChangeArrowheads="1"/>
          </p:cNvSpPr>
          <p:nvPr/>
        </p:nvSpPr>
        <p:spPr bwMode="auto">
          <a:xfrm>
            <a:off x="1517795" y="132837"/>
            <a:ext cx="9214339" cy="78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en-US" altLang="en-US" sz="3600" b="1" dirty="0">
                <a:solidFill>
                  <a:schemeClr val="tx1"/>
                </a:solidFill>
              </a:rPr>
              <a:t>2</a:t>
            </a:r>
            <a:r>
              <a:rPr lang="en-US" altLang="en-US" sz="3600" b="1" dirty="0" smtClean="0">
                <a:solidFill>
                  <a:schemeClr val="tx1"/>
                </a:solidFill>
              </a:rPr>
              <a:t>. Ngữ </a:t>
            </a:r>
            <a:r>
              <a:rPr lang="en-US" altLang="en-US" sz="3600" b="1" dirty="0" err="1" smtClean="0">
                <a:solidFill>
                  <a:schemeClr val="tx1"/>
                </a:solidFill>
              </a:rPr>
              <a:t>liệu</a:t>
            </a:r>
            <a:r>
              <a:rPr lang="en-US" altLang="en-US" sz="3600" b="1" dirty="0" smtClean="0">
                <a:solidFill>
                  <a:schemeClr val="tx1"/>
                </a:solidFill>
              </a:rPr>
              <a:t> 2: Bức thư tri ân</a:t>
            </a:r>
            <a:endParaRPr lang="en-US" altLang="en-US" sz="3600" b="1" dirty="0">
              <a:solidFill>
                <a:schemeClr val="tx1"/>
              </a:solidFill>
            </a:endParaRPr>
          </a:p>
        </p:txBody>
      </p:sp>
      <p:sp>
        <p:nvSpPr>
          <p:cNvPr id="4" name="Rectangle 5"/>
          <p:cNvSpPr>
            <a:spLocks noChangeArrowheads="1"/>
          </p:cNvSpPr>
          <p:nvPr/>
        </p:nvSpPr>
        <p:spPr bwMode="auto">
          <a:xfrm>
            <a:off x="225083" y="858130"/>
            <a:ext cx="11605845" cy="5999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pPr algn="l"/>
            <a:endParaRPr lang="en-US" altLang="en-US" sz="3600" b="1" dirty="0">
              <a:solidFill>
                <a:schemeClr val="tx1"/>
              </a:solidFill>
            </a:endParaRPr>
          </a:p>
        </p:txBody>
      </p:sp>
      <p:sp>
        <p:nvSpPr>
          <p:cNvPr id="6" name="Rectangle 5"/>
          <p:cNvSpPr>
            <a:spLocks noChangeArrowheads="1"/>
          </p:cNvSpPr>
          <p:nvPr/>
        </p:nvSpPr>
        <p:spPr bwMode="auto">
          <a:xfrm>
            <a:off x="431408" y="1331742"/>
            <a:ext cx="11521440" cy="619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pPr algn="just"/>
            <a:endParaRPr lang="en-US" sz="2400" b="1" dirty="0" smtClean="0"/>
          </a:p>
          <a:p>
            <a:pPr algn="just"/>
            <a:r>
              <a:rPr lang="en-US" sz="2400" i="1" dirty="0" smtClean="0">
                <a:solidFill>
                  <a:schemeClr val="tx1"/>
                </a:solidFill>
              </a:rPr>
              <a:t>              </a:t>
            </a:r>
            <a:r>
              <a:rPr lang="en-US" sz="2400" i="1" dirty="0" err="1" smtClean="0">
                <a:solidFill>
                  <a:schemeClr val="tx1"/>
                </a:solidFill>
              </a:rPr>
              <a:t>Bố</a:t>
            </a:r>
            <a:r>
              <a:rPr lang="en-US" sz="2400" i="1" dirty="0" smtClean="0">
                <a:solidFill>
                  <a:schemeClr val="tx1"/>
                </a:solidFill>
              </a:rPr>
              <a:t> mẹ kính yêu của con!</a:t>
            </a:r>
          </a:p>
          <a:p>
            <a:pPr algn="just"/>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dòng này có lẽ bố mẹ sẽ chẳng đọc được đâu. Bình thường thì con chẳng bao giờ nói được những điều này, nhưng đó là những gì con thật lòng muốn nói với bố mẹ. Cảm ơn bố mẹ đã cho con cuộc sống, đã là những người đầu tiên chào đón con đến với thế giới này và sẽ tiếp tục đồng hành cùng con trong những năm tháng tiếp theo của cuộc đời. </a:t>
            </a:r>
          </a:p>
          <a:p>
            <a:pPr algn="just"/>
            <a:r>
              <a:rPr lang="en-US" sz="2400" dirty="0" smtClean="0">
                <a:solidFill>
                  <a:schemeClr val="tx1"/>
                </a:solidFill>
              </a:rPr>
              <a:t>[...]</a:t>
            </a:r>
          </a:p>
          <a:p>
            <a:pPr algn="l"/>
            <a:r>
              <a:rPr lang="en-US" sz="2400" dirty="0" smtClean="0">
                <a:solidFill>
                  <a:schemeClr val="tx1"/>
                </a:solidFill>
              </a:rPr>
              <a:t>        </a:t>
            </a:r>
            <a:r>
              <a:rPr lang="en-US" sz="2400" dirty="0" err="1" smtClean="0">
                <a:solidFill>
                  <a:schemeClr val="tx1"/>
                </a:solidFill>
              </a:rPr>
              <a:t>Bố</a:t>
            </a:r>
            <a:r>
              <a:rPr lang="en-US" sz="2400" dirty="0" smtClean="0">
                <a:solidFill>
                  <a:schemeClr val="tx1"/>
                </a:solidFill>
              </a:rPr>
              <a:t> mẹ không thể thay đổi quá khứ, vì thế, bố mẹ chỉ còn biết hy vọng mang đến cho chúng con một tương lai tươi sáng hơn. Bố mẹ yêu thương con nhiều đến nỗi đâm ra bố mẹ “sợ” đủ thứ. Bố mẹ sợ nếu con không học hành siêng năng, chăm chỉ, con sẽ không thể tồn tại trong cái thế giới khắc nghiệt này, rồi cuối cùng phải vật vộn vất vả để kiếm sống. Bố mẹ sợ rằng mỗi năm một tuổi. trở nên già yếu hơn, không còn khả năng chăm lo, bao bọc cho con được nữa, còn con thì chưa được trang bị đầy đủ để có một cuộc sống tự lập. Chính những nỗi sợ này mà ngày trước, nhiều khi bố mẹ suốt ngày ca cẩm, la mắng, thúc ép chúng con. Nếu như ngày trước, những hành động đó của bố mẹ làm con phát điên thì giờ đây con đã hiểu đó là cách mà bố mẹ thể hiện tình yêu thương dành cho con, dù bề ngoài thì có </a:t>
            </a:r>
            <a:r>
              <a:rPr lang="en-US" sz="2400" dirty="0" err="1" smtClean="0">
                <a:solidFill>
                  <a:schemeClr val="tx1"/>
                </a:solidFill>
              </a:rPr>
              <a:t>vẻ</a:t>
            </a:r>
            <a:r>
              <a:rPr lang="en-US" sz="2400" dirty="0" smtClean="0">
                <a:solidFill>
                  <a:schemeClr val="tx1"/>
                </a:solidFill>
              </a:rPr>
              <a:t> </a:t>
            </a:r>
            <a:r>
              <a:rPr lang="en-US" sz="2400" dirty="0" err="1" smtClean="0">
                <a:solidFill>
                  <a:schemeClr val="tx1"/>
                </a:solidFill>
              </a:rPr>
              <a:t>ngược</a:t>
            </a:r>
            <a:r>
              <a:rPr lang="en-US" sz="2400" dirty="0">
                <a:solidFill>
                  <a:schemeClr val="tx1"/>
                </a:solidFill>
              </a:rPr>
              <a:t> </a:t>
            </a:r>
            <a:r>
              <a:rPr lang="en-US" sz="2400" dirty="0" err="1" smtClean="0">
                <a:solidFill>
                  <a:schemeClr val="tx1"/>
                </a:solidFill>
              </a:rPr>
              <a:t>lại</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t>   </a:t>
            </a:r>
          </a:p>
          <a:p>
            <a:pPr algn="just"/>
            <a:r>
              <a:rPr lang="en-US" sz="2400" dirty="0" smtClean="0"/>
              <a:t> </a:t>
            </a:r>
          </a:p>
          <a:p>
            <a:pPr algn="just"/>
            <a:endParaRPr lang="en-US" altLang="en-US" sz="2400" b="1" dirty="0">
              <a:solidFill>
                <a:schemeClr val="tx1"/>
              </a:solidFill>
            </a:endParaRPr>
          </a:p>
        </p:txBody>
      </p:sp>
    </p:spTree>
    <p:extLst>
      <p:ext uri="{BB962C8B-B14F-4D97-AF65-F5344CB8AC3E}">
        <p14:creationId xmlns:p14="http://schemas.microsoft.com/office/powerpoint/2010/main" val="247004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fade">
                                      <p:cBhvr>
                                        <p:cTn id="7" dur="1000"/>
                                        <p:tgtEl>
                                          <p:spTgt spid="26629"/>
                                        </p:tgtEl>
                                      </p:cBhvr>
                                    </p:animEffect>
                                    <p:anim calcmode="lin" valueType="num">
                                      <p:cBhvr>
                                        <p:cTn id="8" dur="1000" fill="hold"/>
                                        <p:tgtEl>
                                          <p:spTgt spid="26629"/>
                                        </p:tgtEl>
                                        <p:attrNameLst>
                                          <p:attrName>ppt_x</p:attrName>
                                        </p:attrNameLst>
                                      </p:cBhvr>
                                      <p:tavLst>
                                        <p:tav tm="0">
                                          <p:val>
                                            <p:strVal val="#ppt_x"/>
                                          </p:val>
                                        </p:tav>
                                        <p:tav tm="100000">
                                          <p:val>
                                            <p:strVal val="#ppt_x"/>
                                          </p:val>
                                        </p:tav>
                                      </p:tavLst>
                                    </p:anim>
                                    <p:anim calcmode="lin" valueType="num">
                                      <p:cBhvr>
                                        <p:cTn id="9" dur="1000" fill="hold"/>
                                        <p:tgtEl>
                                          <p:spTgt spid="266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8262376"/>
              </p:ext>
            </p:extLst>
          </p:nvPr>
        </p:nvGraphicFramePr>
        <p:xfrm>
          <a:off x="95535" y="-1"/>
          <a:ext cx="12096466" cy="6974006"/>
        </p:xfrm>
        <a:graphic>
          <a:graphicData uri="http://schemas.openxmlformats.org/drawingml/2006/table">
            <a:tbl>
              <a:tblPr firstRow="1" bandRow="1">
                <a:tableStyleId>{5C22544A-7EE6-4342-B048-85BDC9FD1C3A}</a:tableStyleId>
              </a:tblPr>
              <a:tblGrid>
                <a:gridCol w="2468388"/>
                <a:gridCol w="5114471"/>
                <a:gridCol w="4513607"/>
              </a:tblGrid>
              <a:tr h="400372">
                <a:tc>
                  <a:txBody>
                    <a:bodyPr/>
                    <a:lstStyle/>
                    <a:p>
                      <a:pPr algn="ctr"/>
                      <a:r>
                        <a:rPr lang="en-US" sz="2000" u="sng" dirty="0" err="1" smtClean="0">
                          <a:solidFill>
                            <a:schemeClr val="tx1"/>
                          </a:solidFill>
                        </a:rPr>
                        <a:t>Nhân</a:t>
                      </a:r>
                      <a:r>
                        <a:rPr lang="en-US" sz="2000" u="sng" baseline="0" dirty="0" smtClean="0">
                          <a:solidFill>
                            <a:schemeClr val="tx1"/>
                          </a:solidFill>
                        </a:rPr>
                        <a:t> </a:t>
                      </a:r>
                      <a:r>
                        <a:rPr lang="en-US" sz="2000" u="sng" baseline="0" dirty="0" err="1" smtClean="0">
                          <a:solidFill>
                            <a:schemeClr val="tx1"/>
                          </a:solidFill>
                        </a:rPr>
                        <a:t>tố</a:t>
                      </a:r>
                      <a:r>
                        <a:rPr lang="en-US" sz="2000" u="sng" baseline="0" dirty="0" smtClean="0">
                          <a:solidFill>
                            <a:schemeClr val="tx1"/>
                          </a:solidFill>
                        </a:rPr>
                        <a:t> </a:t>
                      </a:r>
                      <a:r>
                        <a:rPr lang="en-US" sz="2000" u="sng" baseline="0" dirty="0" err="1" smtClean="0">
                          <a:solidFill>
                            <a:schemeClr val="tx1"/>
                          </a:solidFill>
                        </a:rPr>
                        <a:t>giao</a:t>
                      </a:r>
                      <a:r>
                        <a:rPr lang="en-US" sz="2000" u="sng" baseline="0" dirty="0" smtClean="0">
                          <a:solidFill>
                            <a:schemeClr val="tx1"/>
                          </a:solidFill>
                        </a:rPr>
                        <a:t> </a:t>
                      </a:r>
                      <a:r>
                        <a:rPr lang="en-US" sz="2000" u="sng" baseline="0" dirty="0" err="1" smtClean="0">
                          <a:solidFill>
                            <a:schemeClr val="tx1"/>
                          </a:solidFill>
                        </a:rPr>
                        <a:t>tiếp</a:t>
                      </a:r>
                      <a:endParaRPr lang="en-US" sz="2000" u="sng" dirty="0">
                        <a:solidFill>
                          <a:schemeClr val="tx1"/>
                        </a:solidFill>
                      </a:endParaRPr>
                    </a:p>
                  </a:txBody>
                  <a:tcPr/>
                </a:tc>
                <a:tc>
                  <a:txBody>
                    <a:bodyPr/>
                    <a:lstStyle/>
                    <a:p>
                      <a:pPr algn="ctr"/>
                      <a:r>
                        <a:rPr lang="en-US" u="sng" dirty="0" err="1" smtClean="0">
                          <a:solidFill>
                            <a:schemeClr val="tx1"/>
                          </a:solidFill>
                        </a:rPr>
                        <a:t>Ngữ</a:t>
                      </a:r>
                      <a:r>
                        <a:rPr lang="en-US" u="sng" baseline="0" dirty="0" smtClean="0">
                          <a:solidFill>
                            <a:schemeClr val="tx1"/>
                          </a:solidFill>
                        </a:rPr>
                        <a:t> </a:t>
                      </a:r>
                      <a:r>
                        <a:rPr lang="en-US" u="sng" baseline="0" dirty="0" err="1" smtClean="0">
                          <a:solidFill>
                            <a:schemeClr val="tx1"/>
                          </a:solidFill>
                        </a:rPr>
                        <a:t>liệu</a:t>
                      </a:r>
                      <a:r>
                        <a:rPr lang="en-US" u="sng" baseline="0" dirty="0" smtClean="0">
                          <a:solidFill>
                            <a:schemeClr val="tx1"/>
                          </a:solidFill>
                        </a:rPr>
                        <a:t> 1</a:t>
                      </a:r>
                      <a:endParaRPr lang="en-US" u="sng" dirty="0">
                        <a:solidFill>
                          <a:schemeClr val="tx1"/>
                        </a:solidFill>
                      </a:endParaRPr>
                    </a:p>
                  </a:txBody>
                  <a:tcPr/>
                </a:tc>
                <a:tc>
                  <a:txBody>
                    <a:bodyPr/>
                    <a:lstStyle/>
                    <a:p>
                      <a:pPr algn="ctr"/>
                      <a:r>
                        <a:rPr lang="en-US" u="sng" dirty="0" err="1" smtClean="0">
                          <a:solidFill>
                            <a:schemeClr val="tx1"/>
                          </a:solidFill>
                        </a:rPr>
                        <a:t>Ngữ</a:t>
                      </a:r>
                      <a:r>
                        <a:rPr lang="en-US" u="sng" baseline="0" dirty="0" smtClean="0">
                          <a:solidFill>
                            <a:schemeClr val="tx1"/>
                          </a:solidFill>
                        </a:rPr>
                        <a:t> </a:t>
                      </a:r>
                      <a:r>
                        <a:rPr lang="en-US" u="sng" baseline="0" dirty="0" err="1" smtClean="0">
                          <a:solidFill>
                            <a:schemeClr val="tx1"/>
                          </a:solidFill>
                        </a:rPr>
                        <a:t>liệu</a:t>
                      </a:r>
                      <a:r>
                        <a:rPr lang="en-US" u="sng" baseline="0" dirty="0" smtClean="0">
                          <a:solidFill>
                            <a:schemeClr val="tx1"/>
                          </a:solidFill>
                        </a:rPr>
                        <a:t> 2</a:t>
                      </a:r>
                      <a:endParaRPr lang="en-US" u="sng" dirty="0">
                        <a:solidFill>
                          <a:schemeClr val="tx1"/>
                        </a:solidFill>
                      </a:endParaRPr>
                    </a:p>
                  </a:txBody>
                  <a:tcPr/>
                </a:tc>
              </a:tr>
              <a:tr h="899399">
                <a:tc>
                  <a:txBody>
                    <a:bodyPr/>
                    <a:lstStyle/>
                    <a:p>
                      <a:r>
                        <a:rPr lang="en-US" sz="2400" u="sng" dirty="0" err="1" smtClean="0"/>
                        <a:t>Nhân</a:t>
                      </a:r>
                      <a:r>
                        <a:rPr lang="en-US" sz="2400" u="sng" baseline="0" dirty="0" smtClean="0"/>
                        <a:t> </a:t>
                      </a:r>
                      <a:r>
                        <a:rPr lang="en-US" sz="2400" u="sng" baseline="0" dirty="0" err="1" smtClean="0"/>
                        <a:t>vật</a:t>
                      </a:r>
                      <a:r>
                        <a:rPr lang="en-US" sz="2400" u="sng" baseline="0" dirty="0" smtClean="0"/>
                        <a:t> </a:t>
                      </a:r>
                      <a:r>
                        <a:rPr lang="en-US" sz="2400" u="sng" baseline="0" dirty="0" err="1" smtClean="0"/>
                        <a:t>giao</a:t>
                      </a:r>
                      <a:r>
                        <a:rPr lang="en-US" sz="2400" u="sng" baseline="0" dirty="0" smtClean="0"/>
                        <a:t> </a:t>
                      </a:r>
                      <a:r>
                        <a:rPr lang="en-US" sz="2400" u="sng" baseline="0" dirty="0" err="1" smtClean="0"/>
                        <a:t>tiếp</a:t>
                      </a:r>
                      <a:endParaRPr lang="en-US" sz="2400" u="sng" dirty="0"/>
                    </a:p>
                  </a:txBody>
                  <a:tcPr/>
                </a:tc>
                <a:tc>
                  <a:txBody>
                    <a:bodyPr/>
                    <a:lstStyle/>
                    <a:p>
                      <a:pPr marL="285750" indent="-285750">
                        <a:buFontTx/>
                        <a:buChar char="-"/>
                      </a:pPr>
                      <a:r>
                        <a:rPr lang="en-US" sz="2400" dirty="0" err="1" smtClean="0"/>
                        <a:t>Vua</a:t>
                      </a:r>
                      <a:r>
                        <a:rPr lang="en-US" sz="2400" baseline="0" dirty="0" smtClean="0"/>
                        <a:t> </a:t>
                      </a:r>
                      <a:r>
                        <a:rPr lang="en-US" sz="2400" baseline="0" dirty="0" err="1" smtClean="0"/>
                        <a:t>Trần</a:t>
                      </a:r>
                      <a:r>
                        <a:rPr lang="en-US" sz="2400" baseline="0" dirty="0" smtClean="0"/>
                        <a:t> </a:t>
                      </a:r>
                      <a:r>
                        <a:rPr lang="en-US" sz="2400" baseline="0" dirty="0" err="1" smtClean="0"/>
                        <a:t>và</a:t>
                      </a:r>
                      <a:r>
                        <a:rPr lang="en-US" sz="2400" baseline="0" dirty="0" smtClean="0"/>
                        <a:t> </a:t>
                      </a:r>
                      <a:r>
                        <a:rPr lang="en-US" sz="2400" baseline="0" dirty="0" err="1" smtClean="0"/>
                        <a:t>các</a:t>
                      </a:r>
                      <a:r>
                        <a:rPr lang="en-US" sz="2400" baseline="0" dirty="0" smtClean="0"/>
                        <a:t> </a:t>
                      </a:r>
                      <a:r>
                        <a:rPr lang="en-US" sz="2400" baseline="0" dirty="0" err="1" smtClean="0"/>
                        <a:t>vị</a:t>
                      </a:r>
                      <a:r>
                        <a:rPr lang="en-US" sz="2400" baseline="0" dirty="0" smtClean="0"/>
                        <a:t> </a:t>
                      </a:r>
                      <a:r>
                        <a:rPr lang="en-US" sz="2400" baseline="0" dirty="0" err="1" smtClean="0"/>
                        <a:t>bô</a:t>
                      </a:r>
                      <a:r>
                        <a:rPr lang="en-US" sz="2400" baseline="0" dirty="0" smtClean="0"/>
                        <a:t> </a:t>
                      </a:r>
                      <a:r>
                        <a:rPr lang="en-US" sz="2400" baseline="0" dirty="0" err="1" smtClean="0"/>
                        <a:t>lão</a:t>
                      </a:r>
                      <a:endParaRPr lang="en-US" sz="2400" baseline="0" dirty="0" smtClean="0"/>
                    </a:p>
                    <a:p>
                      <a:pPr marL="285750" indent="-285750">
                        <a:buFontTx/>
                        <a:buChar char="-"/>
                      </a:pPr>
                      <a:r>
                        <a:rPr lang="en-US" sz="2400" baseline="0" dirty="0" err="1" smtClean="0"/>
                        <a:t>Quan</a:t>
                      </a:r>
                      <a:r>
                        <a:rPr lang="en-US" sz="2400" baseline="0" dirty="0" smtClean="0"/>
                        <a:t> </a:t>
                      </a:r>
                      <a:r>
                        <a:rPr lang="en-US" sz="2400" baseline="0" dirty="0" err="1" smtClean="0"/>
                        <a:t>hệ</a:t>
                      </a:r>
                      <a:r>
                        <a:rPr lang="en-US" sz="2400" baseline="0" dirty="0" smtClean="0"/>
                        <a:t>: </a:t>
                      </a:r>
                      <a:r>
                        <a:rPr lang="en-US" sz="2400" baseline="0" dirty="0" err="1" smtClean="0"/>
                        <a:t>Vua</a:t>
                      </a:r>
                      <a:r>
                        <a:rPr lang="en-US" sz="2400" baseline="0" dirty="0" smtClean="0"/>
                        <a:t>- </a:t>
                      </a:r>
                      <a:r>
                        <a:rPr lang="en-US" sz="2400" baseline="0" dirty="0" err="1" smtClean="0"/>
                        <a:t>tôi</a:t>
                      </a:r>
                      <a:endParaRPr lang="en-US" sz="2400" baseline="0" dirty="0" smtClean="0"/>
                    </a:p>
                  </a:txBody>
                  <a:tcPr/>
                </a:tc>
                <a:tc>
                  <a:txBody>
                    <a:bodyPr/>
                    <a:lstStyle/>
                    <a:p>
                      <a:pPr marL="285750" indent="-285750">
                        <a:buFontTx/>
                        <a:buChar char="-"/>
                      </a:pPr>
                      <a:r>
                        <a:rPr lang="en-US" sz="2400" dirty="0" smtClean="0"/>
                        <a:t>Con </a:t>
                      </a:r>
                      <a:r>
                        <a:rPr lang="en-US" sz="2400" dirty="0" err="1" smtClean="0"/>
                        <a:t>và</a:t>
                      </a:r>
                      <a:r>
                        <a:rPr lang="en-US" sz="2400" baseline="0" dirty="0" smtClean="0"/>
                        <a:t> </a:t>
                      </a:r>
                      <a:r>
                        <a:rPr lang="en-US" sz="2400" baseline="0" dirty="0" err="1" smtClean="0"/>
                        <a:t>bố</a:t>
                      </a:r>
                      <a:r>
                        <a:rPr lang="en-US" sz="2400" baseline="0" dirty="0" smtClean="0"/>
                        <a:t> </a:t>
                      </a:r>
                      <a:r>
                        <a:rPr lang="en-US" sz="2400" baseline="0" dirty="0" err="1" smtClean="0"/>
                        <a:t>mẹ</a:t>
                      </a:r>
                      <a:endParaRPr lang="en-US" sz="2400" baseline="0" dirty="0" smtClean="0"/>
                    </a:p>
                    <a:p>
                      <a:pPr marL="285750" indent="-285750">
                        <a:buFontTx/>
                        <a:buChar char="-"/>
                      </a:pPr>
                      <a:r>
                        <a:rPr lang="en-US" sz="2400" baseline="0" dirty="0" err="1" smtClean="0"/>
                        <a:t>Quan</a:t>
                      </a:r>
                      <a:r>
                        <a:rPr lang="en-US" sz="2400" baseline="0" dirty="0" smtClean="0"/>
                        <a:t> </a:t>
                      </a:r>
                      <a:r>
                        <a:rPr lang="en-US" sz="2400" baseline="0" dirty="0" err="1" smtClean="0"/>
                        <a:t>hệ</a:t>
                      </a:r>
                      <a:r>
                        <a:rPr lang="en-US" sz="2400" baseline="0" dirty="0" smtClean="0"/>
                        <a:t>: </a:t>
                      </a:r>
                      <a:r>
                        <a:rPr lang="en-US" sz="2400" baseline="0" dirty="0" err="1" smtClean="0"/>
                        <a:t>gia</a:t>
                      </a:r>
                      <a:r>
                        <a:rPr lang="en-US" sz="2400" baseline="0" dirty="0" smtClean="0"/>
                        <a:t> </a:t>
                      </a:r>
                      <a:r>
                        <a:rPr lang="en-US" sz="2400" baseline="0" dirty="0" err="1" smtClean="0"/>
                        <a:t>đình</a:t>
                      </a:r>
                      <a:r>
                        <a:rPr lang="en-US" sz="2400" baseline="0" dirty="0" smtClean="0"/>
                        <a:t> </a:t>
                      </a:r>
                      <a:endParaRPr lang="en-US" sz="2400" dirty="0"/>
                    </a:p>
                  </a:txBody>
                  <a:tcPr/>
                </a:tc>
              </a:tr>
              <a:tr h="1201114">
                <a:tc>
                  <a:txBody>
                    <a:bodyPr/>
                    <a:lstStyle/>
                    <a:p>
                      <a:r>
                        <a:rPr lang="en-US" sz="2400" u="sng" dirty="0" err="1" smtClean="0"/>
                        <a:t>Qúa</a:t>
                      </a:r>
                      <a:r>
                        <a:rPr lang="en-US" sz="2400" u="sng" baseline="0" dirty="0" smtClean="0"/>
                        <a:t> </a:t>
                      </a:r>
                      <a:r>
                        <a:rPr lang="en-US" sz="2400" u="sng" baseline="0" dirty="0" err="1" smtClean="0"/>
                        <a:t>trình</a:t>
                      </a:r>
                      <a:r>
                        <a:rPr lang="en-US" sz="2400" u="sng" baseline="0" dirty="0" smtClean="0"/>
                        <a:t> </a:t>
                      </a:r>
                      <a:r>
                        <a:rPr lang="en-US" sz="2400" u="sng" baseline="0" dirty="0" err="1" smtClean="0"/>
                        <a:t>giao</a:t>
                      </a:r>
                      <a:r>
                        <a:rPr lang="en-US" sz="2400" u="sng" baseline="0" dirty="0" smtClean="0"/>
                        <a:t> </a:t>
                      </a:r>
                      <a:r>
                        <a:rPr lang="en-US" sz="2400" u="sng" baseline="0" dirty="0" err="1" smtClean="0"/>
                        <a:t>tiếp</a:t>
                      </a:r>
                      <a:endParaRPr lang="en-US" sz="2400" u="sng" dirty="0"/>
                    </a:p>
                  </a:txBody>
                  <a:tcPr/>
                </a:tc>
                <a:tc>
                  <a:txBody>
                    <a:bodyPr/>
                    <a:lstStyle/>
                    <a:p>
                      <a:pPr algn="just"/>
                      <a:r>
                        <a:rPr lang="en-US" sz="2400" baseline="0" dirty="0" smtClean="0"/>
                        <a:t> </a:t>
                      </a:r>
                      <a:r>
                        <a:rPr lang="en-US" sz="2400" baseline="0" dirty="0" err="1" smtClean="0"/>
                        <a:t>Vua</a:t>
                      </a:r>
                      <a:r>
                        <a:rPr lang="en-US" sz="2400" baseline="0" dirty="0" smtClean="0"/>
                        <a:t> </a:t>
                      </a:r>
                      <a:r>
                        <a:rPr lang="en-US" sz="2400" baseline="0" dirty="0" err="1" smtClean="0"/>
                        <a:t>Trần</a:t>
                      </a:r>
                      <a:r>
                        <a:rPr lang="en-US" sz="2400" baseline="0" dirty="0" smtClean="0"/>
                        <a:t> </a:t>
                      </a:r>
                      <a:r>
                        <a:rPr lang="en-US" sz="2400" baseline="0" dirty="0" err="1" smtClean="0"/>
                        <a:t>nói</a:t>
                      </a:r>
                      <a:r>
                        <a:rPr lang="en-US" sz="2400" baseline="0" dirty="0" smtClean="0"/>
                        <a:t>  &lt;-&gt; </a:t>
                      </a:r>
                      <a:r>
                        <a:rPr lang="en-US" sz="2400" baseline="0" dirty="0" err="1" smtClean="0"/>
                        <a:t>Các</a:t>
                      </a:r>
                      <a:r>
                        <a:rPr lang="en-US" sz="2400" baseline="0" dirty="0" smtClean="0"/>
                        <a:t> </a:t>
                      </a:r>
                      <a:r>
                        <a:rPr lang="en-US" sz="2400" baseline="0" dirty="0" err="1" smtClean="0"/>
                        <a:t>vị</a:t>
                      </a:r>
                      <a:r>
                        <a:rPr lang="en-US" sz="2400" baseline="0" dirty="0" smtClean="0"/>
                        <a:t> </a:t>
                      </a:r>
                      <a:r>
                        <a:rPr lang="en-US" sz="2400" baseline="0" dirty="0" err="1" smtClean="0"/>
                        <a:t>bô</a:t>
                      </a:r>
                      <a:r>
                        <a:rPr lang="en-US" sz="2400" baseline="0" dirty="0" smtClean="0"/>
                        <a:t> </a:t>
                      </a:r>
                      <a:r>
                        <a:rPr lang="en-US" sz="2400" baseline="0" dirty="0" err="1" smtClean="0"/>
                        <a:t>lão</a:t>
                      </a:r>
                      <a:r>
                        <a:rPr lang="en-US" sz="2400" baseline="0" dirty="0" smtClean="0"/>
                        <a:t> </a:t>
                      </a:r>
                      <a:r>
                        <a:rPr lang="en-US" sz="2400" baseline="0" dirty="0" err="1" smtClean="0"/>
                        <a:t>nghe</a:t>
                      </a:r>
                      <a:endParaRPr lang="en-US" sz="2400" baseline="0" dirty="0" smtClean="0"/>
                    </a:p>
                    <a:p>
                      <a:pPr algn="just"/>
                      <a:r>
                        <a:rPr lang="en-US" sz="2400" baseline="0" dirty="0" smtClean="0"/>
                        <a:t> ( </a:t>
                      </a:r>
                      <a:r>
                        <a:rPr lang="en-US" sz="2400" baseline="0" dirty="0" err="1" smtClean="0"/>
                        <a:t>Đổi</a:t>
                      </a:r>
                      <a:r>
                        <a:rPr lang="en-US" sz="2400" baseline="0" dirty="0" smtClean="0"/>
                        <a:t> </a:t>
                      </a:r>
                      <a:r>
                        <a:rPr lang="en-US" sz="2400" baseline="0" dirty="0" err="1" smtClean="0"/>
                        <a:t>vai</a:t>
                      </a:r>
                      <a:r>
                        <a:rPr lang="en-US" sz="2400" baseline="0" dirty="0" smtClean="0"/>
                        <a:t> </a:t>
                      </a:r>
                      <a:r>
                        <a:rPr lang="en-US" sz="2400" baseline="0" dirty="0" err="1" smtClean="0"/>
                        <a:t>cho</a:t>
                      </a:r>
                      <a:r>
                        <a:rPr lang="en-US" sz="2400" baseline="0" dirty="0" smtClean="0"/>
                        <a:t> </a:t>
                      </a:r>
                      <a:r>
                        <a:rPr lang="en-US" sz="2400" baseline="0" dirty="0" err="1" smtClean="0"/>
                        <a:t>nhau</a:t>
                      </a:r>
                      <a:r>
                        <a:rPr lang="en-US" sz="2400" baseline="0" dirty="0" smtClean="0"/>
                        <a:t>)</a:t>
                      </a:r>
                    </a:p>
                    <a:p>
                      <a:pPr algn="just"/>
                      <a:endParaRPr lang="en-US" sz="2400" dirty="0"/>
                    </a:p>
                  </a:txBody>
                  <a:tcPr/>
                </a:tc>
                <a:tc>
                  <a:txBody>
                    <a:bodyPr/>
                    <a:lstStyle/>
                    <a:p>
                      <a:pPr algn="just"/>
                      <a:r>
                        <a:rPr lang="vi-VN" sz="2400" dirty="0" smtClean="0"/>
                        <a:t>N</a:t>
                      </a:r>
                      <a:r>
                        <a:rPr lang="en-US" sz="2400" dirty="0" err="1" smtClean="0"/>
                        <a:t>gười</a:t>
                      </a:r>
                      <a:r>
                        <a:rPr lang="en-US" sz="2400" baseline="0" dirty="0" smtClean="0"/>
                        <a:t> con </a:t>
                      </a:r>
                      <a:r>
                        <a:rPr lang="en-US" sz="2400" baseline="0" dirty="0" err="1" smtClean="0"/>
                        <a:t>tạo</a:t>
                      </a:r>
                      <a:r>
                        <a:rPr lang="en-US" sz="2400" baseline="0" dirty="0" smtClean="0"/>
                        <a:t> </a:t>
                      </a:r>
                      <a:r>
                        <a:rPr lang="en-US" sz="2400" baseline="0" dirty="0" err="1" smtClean="0"/>
                        <a:t>lập</a:t>
                      </a:r>
                      <a:r>
                        <a:rPr lang="en-US" sz="2400" baseline="0" dirty="0" smtClean="0"/>
                        <a:t> </a:t>
                      </a:r>
                      <a:r>
                        <a:rPr lang="en-US" sz="2400" baseline="0" dirty="0" err="1" smtClean="0"/>
                        <a:t>văn</a:t>
                      </a:r>
                      <a:r>
                        <a:rPr lang="en-US" sz="2400" baseline="0" dirty="0" smtClean="0"/>
                        <a:t> </a:t>
                      </a:r>
                      <a:r>
                        <a:rPr lang="en-US" sz="2400" baseline="0" dirty="0" err="1" smtClean="0"/>
                        <a:t>bản</a:t>
                      </a:r>
                      <a:r>
                        <a:rPr lang="en-US" sz="2400" baseline="0" dirty="0" smtClean="0"/>
                        <a:t>, </a:t>
                      </a:r>
                      <a:r>
                        <a:rPr lang="en-US" sz="2400" baseline="0" dirty="0" err="1" smtClean="0"/>
                        <a:t>bố</a:t>
                      </a:r>
                      <a:r>
                        <a:rPr lang="en-US" sz="2400" baseline="0" dirty="0" smtClean="0"/>
                        <a:t> </a:t>
                      </a:r>
                      <a:r>
                        <a:rPr lang="en-US" sz="2400" baseline="0" dirty="0" err="1" smtClean="0"/>
                        <a:t>mẹ</a:t>
                      </a:r>
                      <a:r>
                        <a:rPr lang="en-US" sz="2400" baseline="0" dirty="0" smtClean="0"/>
                        <a:t> </a:t>
                      </a:r>
                      <a:r>
                        <a:rPr lang="en-US" sz="2400" baseline="0" dirty="0" err="1" smtClean="0"/>
                        <a:t>lĩnh</a:t>
                      </a:r>
                      <a:r>
                        <a:rPr lang="en-US" sz="2400" baseline="0" dirty="0" smtClean="0"/>
                        <a:t> </a:t>
                      </a:r>
                      <a:r>
                        <a:rPr lang="en-US" sz="2400" baseline="0" dirty="0" err="1" smtClean="0"/>
                        <a:t>hội</a:t>
                      </a:r>
                      <a:r>
                        <a:rPr lang="en-US" sz="2400" baseline="0" dirty="0" smtClean="0"/>
                        <a:t> </a:t>
                      </a:r>
                      <a:r>
                        <a:rPr lang="en-US" sz="2400" baseline="0" dirty="0" err="1" smtClean="0"/>
                        <a:t>văn</a:t>
                      </a:r>
                      <a:r>
                        <a:rPr lang="en-US" sz="2400" baseline="0" dirty="0" smtClean="0"/>
                        <a:t> </a:t>
                      </a:r>
                      <a:r>
                        <a:rPr lang="en-US" sz="2400" baseline="0" dirty="0" err="1" smtClean="0"/>
                        <a:t>bản</a:t>
                      </a:r>
                      <a:endParaRPr lang="en-US" sz="2400" dirty="0"/>
                    </a:p>
                  </a:txBody>
                  <a:tcPr/>
                </a:tc>
              </a:tr>
              <a:tr h="1570688">
                <a:tc>
                  <a:txBody>
                    <a:bodyPr/>
                    <a:lstStyle/>
                    <a:p>
                      <a:r>
                        <a:rPr lang="en-US" sz="2400" u="sng" dirty="0" err="1" smtClean="0"/>
                        <a:t>Hoàn</a:t>
                      </a:r>
                      <a:r>
                        <a:rPr lang="en-US" sz="2400" u="sng" baseline="0" dirty="0" smtClean="0"/>
                        <a:t> </a:t>
                      </a:r>
                      <a:r>
                        <a:rPr lang="en-US" sz="2400" u="sng" baseline="0" dirty="0" err="1" smtClean="0"/>
                        <a:t>cảnh</a:t>
                      </a:r>
                      <a:r>
                        <a:rPr lang="en-US" sz="2400" u="sng" baseline="0" dirty="0" smtClean="0"/>
                        <a:t> </a:t>
                      </a:r>
                      <a:r>
                        <a:rPr lang="en-US" sz="2400" u="sng" baseline="0" dirty="0" err="1" smtClean="0"/>
                        <a:t>giao</a:t>
                      </a:r>
                      <a:r>
                        <a:rPr lang="en-US" sz="2400" u="sng" baseline="0" dirty="0" smtClean="0"/>
                        <a:t> </a:t>
                      </a:r>
                      <a:r>
                        <a:rPr lang="en-US" sz="2400" u="sng" baseline="0" dirty="0" err="1" smtClean="0"/>
                        <a:t>tiếp</a:t>
                      </a:r>
                      <a:endParaRPr lang="en-US" sz="2400" u="sng" dirty="0"/>
                    </a:p>
                  </a:txBody>
                  <a:tcPr/>
                </a:tc>
                <a:tc>
                  <a:txBody>
                    <a:bodyPr/>
                    <a:lstStyle/>
                    <a:p>
                      <a:pPr marL="285750" indent="-285750" algn="just">
                        <a:buFontTx/>
                        <a:buChar char="-"/>
                      </a:pPr>
                      <a:r>
                        <a:rPr lang="en-US" sz="2400" dirty="0" err="1" smtClean="0"/>
                        <a:t>Quân</a:t>
                      </a:r>
                      <a:r>
                        <a:rPr lang="en-US" sz="2400" baseline="0" dirty="0" smtClean="0"/>
                        <a:t> </a:t>
                      </a:r>
                      <a:r>
                        <a:rPr lang="en-US" sz="2400" baseline="0" dirty="0" err="1" smtClean="0"/>
                        <a:t>Nguyên</a:t>
                      </a:r>
                      <a:r>
                        <a:rPr lang="en-US" sz="2400" baseline="0" dirty="0" smtClean="0"/>
                        <a:t> </a:t>
                      </a:r>
                      <a:r>
                        <a:rPr lang="en-US" sz="2400" baseline="0" dirty="0" err="1" smtClean="0"/>
                        <a:t>Mông</a:t>
                      </a:r>
                      <a:r>
                        <a:rPr lang="en-US" sz="2400" baseline="0" dirty="0" smtClean="0"/>
                        <a:t>  </a:t>
                      </a:r>
                      <a:r>
                        <a:rPr lang="en-US" sz="2400" baseline="0" dirty="0" err="1" smtClean="0"/>
                        <a:t>xâm</a:t>
                      </a:r>
                      <a:r>
                        <a:rPr lang="en-US" sz="2400" baseline="0" dirty="0" smtClean="0"/>
                        <a:t> </a:t>
                      </a:r>
                      <a:r>
                        <a:rPr lang="en-US" sz="2400" baseline="0" dirty="0" err="1" smtClean="0"/>
                        <a:t>lược</a:t>
                      </a:r>
                      <a:r>
                        <a:rPr lang="en-US" sz="2400" baseline="0" dirty="0" smtClean="0"/>
                        <a:t> </a:t>
                      </a:r>
                      <a:r>
                        <a:rPr lang="en-US" sz="2400" baseline="0" dirty="0" err="1" smtClean="0"/>
                        <a:t>nước</a:t>
                      </a:r>
                      <a:r>
                        <a:rPr lang="en-US" sz="2400" baseline="0" dirty="0" smtClean="0"/>
                        <a:t> ta </a:t>
                      </a:r>
                      <a:r>
                        <a:rPr lang="en-US" sz="2400" baseline="0" dirty="0" err="1" smtClean="0"/>
                        <a:t>lần</a:t>
                      </a:r>
                      <a:r>
                        <a:rPr lang="en-US" sz="2400" baseline="0" dirty="0" smtClean="0"/>
                        <a:t> 2</a:t>
                      </a:r>
                    </a:p>
                    <a:p>
                      <a:pPr marL="285750" indent="-285750" algn="just">
                        <a:buFontTx/>
                        <a:buChar char="-"/>
                      </a:pPr>
                      <a:r>
                        <a:rPr lang="en-US" sz="2400" baseline="0" dirty="0" err="1" smtClean="0"/>
                        <a:t>Địa</a:t>
                      </a:r>
                      <a:r>
                        <a:rPr lang="en-US" sz="2400" baseline="0" dirty="0" smtClean="0"/>
                        <a:t> </a:t>
                      </a:r>
                      <a:r>
                        <a:rPr lang="en-US" sz="2400" baseline="0" dirty="0" err="1" smtClean="0"/>
                        <a:t>điểm</a:t>
                      </a:r>
                      <a:r>
                        <a:rPr lang="en-US" sz="2400" baseline="0" dirty="0" smtClean="0"/>
                        <a:t>: </a:t>
                      </a:r>
                      <a:r>
                        <a:rPr lang="en-US" sz="2400" baseline="0" dirty="0" err="1" smtClean="0"/>
                        <a:t>Tại</a:t>
                      </a:r>
                      <a:r>
                        <a:rPr lang="en-US" sz="2400" baseline="0" dirty="0" smtClean="0"/>
                        <a:t> </a:t>
                      </a:r>
                      <a:r>
                        <a:rPr lang="en-US" sz="2400" baseline="0" dirty="0" err="1" smtClean="0"/>
                        <a:t>điện</a:t>
                      </a:r>
                      <a:r>
                        <a:rPr lang="en-US" sz="2400" baseline="0" dirty="0" smtClean="0"/>
                        <a:t> </a:t>
                      </a:r>
                      <a:r>
                        <a:rPr lang="en-US" sz="2400" baseline="0" dirty="0" err="1" smtClean="0"/>
                        <a:t>Diên</a:t>
                      </a:r>
                      <a:r>
                        <a:rPr lang="en-US" sz="2400" baseline="0" dirty="0" smtClean="0"/>
                        <a:t> </a:t>
                      </a:r>
                      <a:r>
                        <a:rPr lang="en-US" sz="2400" baseline="0" dirty="0" err="1" smtClean="0"/>
                        <a:t>Hồng</a:t>
                      </a:r>
                      <a:endParaRPr lang="en-US" sz="2400" baseline="0" dirty="0" smtClean="0"/>
                    </a:p>
                    <a:p>
                      <a:pPr marL="285750" indent="-285750" algn="just">
                        <a:buFontTx/>
                        <a:buChar char="-"/>
                      </a:pPr>
                      <a:endParaRPr lang="en-US" sz="2400" dirty="0"/>
                    </a:p>
                  </a:txBody>
                  <a:tcPr/>
                </a:tc>
                <a:tc>
                  <a:txBody>
                    <a:bodyPr/>
                    <a:lstStyle/>
                    <a:p>
                      <a:pPr algn="just"/>
                      <a:r>
                        <a:rPr lang="en-US" sz="2400" dirty="0" err="1" smtClean="0"/>
                        <a:t>Người</a:t>
                      </a:r>
                      <a:r>
                        <a:rPr lang="en-US" sz="2400" baseline="0" dirty="0" smtClean="0"/>
                        <a:t> con </a:t>
                      </a:r>
                      <a:r>
                        <a:rPr lang="en-US" sz="2400" baseline="0" dirty="0" err="1" smtClean="0"/>
                        <a:t>sắp</a:t>
                      </a:r>
                      <a:r>
                        <a:rPr lang="en-US" sz="2400" baseline="0" dirty="0" smtClean="0"/>
                        <a:t> </a:t>
                      </a:r>
                      <a:r>
                        <a:rPr lang="en-US" sz="2400" baseline="0" dirty="0" err="1" smtClean="0"/>
                        <a:t>sửa</a:t>
                      </a:r>
                      <a:r>
                        <a:rPr lang="en-US" sz="2400" baseline="0" dirty="0" smtClean="0"/>
                        <a:t> </a:t>
                      </a:r>
                      <a:r>
                        <a:rPr lang="en-US" sz="2400" baseline="0" dirty="0" err="1" smtClean="0"/>
                        <a:t>bước</a:t>
                      </a:r>
                      <a:r>
                        <a:rPr lang="en-US" sz="2400" baseline="0" dirty="0" smtClean="0"/>
                        <a:t> </a:t>
                      </a:r>
                      <a:r>
                        <a:rPr lang="en-US" sz="2400" baseline="0" dirty="0" err="1" smtClean="0"/>
                        <a:t>vào</a:t>
                      </a:r>
                      <a:r>
                        <a:rPr lang="en-US" sz="2400" baseline="0" dirty="0" smtClean="0"/>
                        <a:t> </a:t>
                      </a:r>
                      <a:r>
                        <a:rPr lang="en-US" sz="2400" baseline="0" dirty="0" err="1" smtClean="0"/>
                        <a:t>kì</a:t>
                      </a:r>
                      <a:r>
                        <a:rPr lang="en-US" sz="2400" baseline="0" dirty="0" smtClean="0"/>
                        <a:t> </a:t>
                      </a:r>
                      <a:r>
                        <a:rPr lang="en-US" sz="2400" baseline="0" dirty="0" err="1" smtClean="0"/>
                        <a:t>thi</a:t>
                      </a:r>
                      <a:r>
                        <a:rPr lang="en-US" sz="2400" baseline="0" dirty="0" smtClean="0"/>
                        <a:t> </a:t>
                      </a:r>
                      <a:r>
                        <a:rPr lang="en-US" sz="2400" baseline="0" dirty="0" err="1" smtClean="0"/>
                        <a:t>đại</a:t>
                      </a:r>
                      <a:r>
                        <a:rPr lang="en-US" sz="2400" baseline="0" dirty="0" smtClean="0"/>
                        <a:t> </a:t>
                      </a:r>
                      <a:r>
                        <a:rPr lang="en-US" sz="2400" baseline="0" dirty="0" err="1" smtClean="0"/>
                        <a:t>học</a:t>
                      </a:r>
                      <a:r>
                        <a:rPr lang="en-US" sz="2400" baseline="0" dirty="0" smtClean="0"/>
                        <a:t>.</a:t>
                      </a:r>
                      <a:endParaRPr lang="en-US" sz="2400" dirty="0"/>
                    </a:p>
                  </a:txBody>
                  <a:tcPr/>
                </a:tc>
              </a:tr>
              <a:tr h="869778">
                <a:tc>
                  <a:txBody>
                    <a:bodyPr/>
                    <a:lstStyle/>
                    <a:p>
                      <a:r>
                        <a:rPr lang="en-US" sz="2400" u="sng" dirty="0" err="1" smtClean="0"/>
                        <a:t>Nội</a:t>
                      </a:r>
                      <a:r>
                        <a:rPr lang="en-US" sz="2400" u="sng" baseline="0" dirty="0" smtClean="0"/>
                        <a:t> dung </a:t>
                      </a:r>
                      <a:r>
                        <a:rPr lang="en-US" sz="2400" u="sng" baseline="0" dirty="0" err="1" smtClean="0"/>
                        <a:t>giao</a:t>
                      </a:r>
                      <a:r>
                        <a:rPr lang="en-US" sz="2400" u="sng" baseline="0" dirty="0" smtClean="0"/>
                        <a:t> </a:t>
                      </a:r>
                      <a:r>
                        <a:rPr lang="en-US" sz="2400" u="sng" baseline="0" dirty="0" err="1" smtClean="0"/>
                        <a:t>tiếp</a:t>
                      </a:r>
                      <a:endParaRPr lang="en-US" sz="2400" u="sng" dirty="0"/>
                    </a:p>
                  </a:txBody>
                  <a:tcPr/>
                </a:tc>
                <a:tc>
                  <a:txBody>
                    <a:bodyPr/>
                    <a:lstStyle/>
                    <a:p>
                      <a:pPr algn="just"/>
                      <a:r>
                        <a:rPr lang="en-US" sz="2400" dirty="0" err="1" smtClean="0"/>
                        <a:t>Bàn</a:t>
                      </a:r>
                      <a:r>
                        <a:rPr lang="en-US" sz="2400" baseline="0" dirty="0" smtClean="0"/>
                        <a:t> </a:t>
                      </a:r>
                      <a:r>
                        <a:rPr lang="en-US" sz="2400" baseline="0" dirty="0" err="1" smtClean="0"/>
                        <a:t>bạc</a:t>
                      </a:r>
                      <a:r>
                        <a:rPr lang="en-US" sz="2400" baseline="0" dirty="0" smtClean="0"/>
                        <a:t> </a:t>
                      </a:r>
                      <a:r>
                        <a:rPr lang="en-US" sz="2400" baseline="0" dirty="0" err="1" smtClean="0"/>
                        <a:t>về</a:t>
                      </a:r>
                      <a:r>
                        <a:rPr lang="en-US" sz="2400" baseline="0" dirty="0" smtClean="0"/>
                        <a:t> </a:t>
                      </a:r>
                      <a:r>
                        <a:rPr lang="en-US" sz="2400" baseline="0" dirty="0" err="1" smtClean="0"/>
                        <a:t>tình</a:t>
                      </a:r>
                      <a:r>
                        <a:rPr lang="en-US" sz="2400" baseline="0" dirty="0" smtClean="0"/>
                        <a:t> </a:t>
                      </a:r>
                      <a:r>
                        <a:rPr lang="en-US" sz="2400" baseline="0" dirty="0" err="1" smtClean="0"/>
                        <a:t>đất</a:t>
                      </a:r>
                      <a:r>
                        <a:rPr lang="en-US" sz="2400" baseline="0" dirty="0" smtClean="0"/>
                        <a:t> </a:t>
                      </a:r>
                      <a:r>
                        <a:rPr lang="en-US" sz="2400" baseline="0" dirty="0" err="1" smtClean="0"/>
                        <a:t>nước</a:t>
                      </a:r>
                      <a:r>
                        <a:rPr lang="en-US" sz="2400" baseline="0" dirty="0" smtClean="0"/>
                        <a:t> </a:t>
                      </a:r>
                      <a:r>
                        <a:rPr lang="en-US" sz="2400" baseline="0" dirty="0" err="1" smtClean="0"/>
                        <a:t>khi</a:t>
                      </a:r>
                      <a:r>
                        <a:rPr lang="en-US" sz="2400" baseline="0" dirty="0" smtClean="0"/>
                        <a:t> </a:t>
                      </a:r>
                      <a:r>
                        <a:rPr lang="en-US" sz="2400" baseline="0" dirty="0" err="1" smtClean="0"/>
                        <a:t>có</a:t>
                      </a:r>
                      <a:r>
                        <a:rPr lang="en-US" sz="2400" baseline="0" dirty="0" smtClean="0"/>
                        <a:t> </a:t>
                      </a:r>
                      <a:r>
                        <a:rPr lang="en-US" sz="2400" baseline="0" dirty="0" err="1" smtClean="0"/>
                        <a:t>giặc</a:t>
                      </a:r>
                      <a:r>
                        <a:rPr lang="en-US" sz="2400" baseline="0" dirty="0" smtClean="0"/>
                        <a:t> </a:t>
                      </a:r>
                      <a:r>
                        <a:rPr lang="en-US" sz="2400" baseline="0" dirty="0" err="1" smtClean="0"/>
                        <a:t>ngoại</a:t>
                      </a:r>
                      <a:r>
                        <a:rPr lang="en-US" sz="2400" baseline="0" dirty="0" smtClean="0"/>
                        <a:t> </a:t>
                      </a:r>
                      <a:r>
                        <a:rPr lang="en-US" sz="2400" baseline="0" dirty="0" err="1" smtClean="0"/>
                        <a:t>xâm</a:t>
                      </a:r>
                      <a:r>
                        <a:rPr lang="en-US" sz="2400" baseline="0" dirty="0" smtClean="0"/>
                        <a:t> </a:t>
                      </a:r>
                      <a:r>
                        <a:rPr lang="en-US" sz="2400" baseline="0" dirty="0" err="1" smtClean="0"/>
                        <a:t>và</a:t>
                      </a:r>
                      <a:r>
                        <a:rPr lang="en-US" sz="2400" baseline="0" dirty="0" smtClean="0"/>
                        <a:t> </a:t>
                      </a:r>
                      <a:r>
                        <a:rPr lang="en-US" sz="2400" baseline="0" dirty="0" err="1" smtClean="0"/>
                        <a:t>bàn</a:t>
                      </a:r>
                      <a:r>
                        <a:rPr lang="en-US" sz="2400" baseline="0" dirty="0" smtClean="0"/>
                        <a:t> </a:t>
                      </a:r>
                      <a:r>
                        <a:rPr lang="en-US" sz="2400" baseline="0" dirty="0" err="1" smtClean="0"/>
                        <a:t>sách</a:t>
                      </a:r>
                      <a:r>
                        <a:rPr lang="en-US" sz="2400" baseline="0" dirty="0" smtClean="0"/>
                        <a:t> </a:t>
                      </a:r>
                      <a:r>
                        <a:rPr lang="en-US" sz="2400" baseline="0" dirty="0" err="1" smtClean="0"/>
                        <a:t>lược</a:t>
                      </a:r>
                      <a:r>
                        <a:rPr lang="en-US" sz="2400" baseline="0" dirty="0" smtClean="0"/>
                        <a:t> </a:t>
                      </a:r>
                      <a:r>
                        <a:rPr lang="en-US" sz="2400" baseline="0" dirty="0" err="1" smtClean="0"/>
                        <a:t>đối</a:t>
                      </a:r>
                      <a:r>
                        <a:rPr lang="en-US" sz="2400" baseline="0" dirty="0" smtClean="0"/>
                        <a:t> </a:t>
                      </a:r>
                      <a:r>
                        <a:rPr lang="en-US" sz="2400" baseline="0" dirty="0" err="1" smtClean="0"/>
                        <a:t>phó</a:t>
                      </a:r>
                      <a:endParaRPr lang="en-US" sz="2400" dirty="0"/>
                    </a:p>
                  </a:txBody>
                  <a:tcPr/>
                </a:tc>
                <a:tc>
                  <a:txBody>
                    <a:bodyPr/>
                    <a:lstStyle/>
                    <a:p>
                      <a:pPr algn="just"/>
                      <a:r>
                        <a:rPr lang="en-US" sz="2400" dirty="0" err="1" smtClean="0"/>
                        <a:t>Người</a:t>
                      </a:r>
                      <a:r>
                        <a:rPr lang="en-US" sz="2400" baseline="0" dirty="0" smtClean="0"/>
                        <a:t> con </a:t>
                      </a:r>
                      <a:r>
                        <a:rPr lang="en-US" sz="2400" baseline="0" dirty="0" err="1" smtClean="0"/>
                        <a:t>bộc</a:t>
                      </a:r>
                      <a:r>
                        <a:rPr lang="en-US" sz="2400" baseline="0" dirty="0" smtClean="0"/>
                        <a:t> </a:t>
                      </a:r>
                      <a:r>
                        <a:rPr lang="en-US" sz="2400" baseline="0" dirty="0" err="1" smtClean="0"/>
                        <a:t>lộ</a:t>
                      </a:r>
                      <a:r>
                        <a:rPr lang="en-US" sz="2400" baseline="0" dirty="0" smtClean="0"/>
                        <a:t> </a:t>
                      </a:r>
                      <a:r>
                        <a:rPr lang="en-US" sz="2400" baseline="0" dirty="0" err="1" smtClean="0"/>
                        <a:t>tâm</a:t>
                      </a:r>
                      <a:r>
                        <a:rPr lang="en-US" sz="2400" baseline="0" dirty="0" smtClean="0"/>
                        <a:t> </a:t>
                      </a:r>
                      <a:r>
                        <a:rPr lang="en-US" sz="2400" baseline="0" dirty="0" err="1" smtClean="0"/>
                        <a:t>sự</a:t>
                      </a:r>
                      <a:r>
                        <a:rPr lang="en-US" sz="2400" baseline="0" dirty="0" smtClean="0"/>
                        <a:t> </a:t>
                      </a:r>
                      <a:r>
                        <a:rPr lang="en-US" sz="2400" baseline="0" dirty="0" err="1" smtClean="0"/>
                        <a:t>và</a:t>
                      </a:r>
                      <a:r>
                        <a:rPr lang="en-US" sz="2400" baseline="0" dirty="0" smtClean="0"/>
                        <a:t> </a:t>
                      </a:r>
                      <a:r>
                        <a:rPr lang="en-US" sz="2400" baseline="0" dirty="0" err="1" smtClean="0"/>
                        <a:t>bày</a:t>
                      </a:r>
                      <a:r>
                        <a:rPr lang="en-US" sz="2400" baseline="0" dirty="0" smtClean="0"/>
                        <a:t> </a:t>
                      </a:r>
                      <a:r>
                        <a:rPr lang="en-US" sz="2400" baseline="0" dirty="0" err="1" smtClean="0"/>
                        <a:t>tỏ</a:t>
                      </a:r>
                      <a:r>
                        <a:rPr lang="en-US" sz="2400" baseline="0" dirty="0" smtClean="0"/>
                        <a:t> </a:t>
                      </a:r>
                      <a:r>
                        <a:rPr lang="en-US" sz="2400" baseline="0" dirty="0" err="1" smtClean="0"/>
                        <a:t>lòng</a:t>
                      </a:r>
                      <a:r>
                        <a:rPr lang="en-US" sz="2400" baseline="0" dirty="0" smtClean="0"/>
                        <a:t> </a:t>
                      </a:r>
                      <a:r>
                        <a:rPr lang="en-US" sz="2400" baseline="0" dirty="0" err="1" smtClean="0"/>
                        <a:t>biết</a:t>
                      </a:r>
                      <a:r>
                        <a:rPr lang="en-US" sz="2400" baseline="0" dirty="0" smtClean="0"/>
                        <a:t> </a:t>
                      </a:r>
                      <a:r>
                        <a:rPr lang="en-US" sz="2400" baseline="0" dirty="0" err="1" smtClean="0"/>
                        <a:t>ơn</a:t>
                      </a:r>
                      <a:r>
                        <a:rPr lang="en-US" sz="2400" baseline="0" dirty="0" smtClean="0"/>
                        <a:t> cha </a:t>
                      </a:r>
                      <a:r>
                        <a:rPr lang="en-US" sz="2400" baseline="0" dirty="0" err="1" smtClean="0"/>
                        <a:t>mẹ</a:t>
                      </a:r>
                      <a:endParaRPr lang="en-US" sz="2400" dirty="0"/>
                    </a:p>
                  </a:txBody>
                  <a:tcPr/>
                </a:tc>
              </a:tr>
              <a:tr h="1201114">
                <a:tc>
                  <a:txBody>
                    <a:bodyPr/>
                    <a:lstStyle/>
                    <a:p>
                      <a:r>
                        <a:rPr lang="en-US" sz="2400" u="sng" dirty="0" err="1" smtClean="0"/>
                        <a:t>Mục</a:t>
                      </a:r>
                      <a:r>
                        <a:rPr lang="en-US" sz="2400" u="sng" baseline="0" dirty="0" smtClean="0"/>
                        <a:t> </a:t>
                      </a:r>
                      <a:r>
                        <a:rPr lang="en-US" sz="2400" u="sng" baseline="0" dirty="0" err="1" smtClean="0"/>
                        <a:t>đích</a:t>
                      </a:r>
                      <a:r>
                        <a:rPr lang="en-US" sz="2400" u="sng" baseline="0" dirty="0" smtClean="0"/>
                        <a:t> </a:t>
                      </a:r>
                      <a:r>
                        <a:rPr lang="en-US" sz="2400" u="sng" baseline="0" dirty="0" err="1" smtClean="0"/>
                        <a:t>giao</a:t>
                      </a:r>
                      <a:r>
                        <a:rPr lang="en-US" sz="2400" u="sng" baseline="0" dirty="0" smtClean="0"/>
                        <a:t> </a:t>
                      </a:r>
                      <a:r>
                        <a:rPr lang="en-US" sz="2400" u="sng" baseline="0" dirty="0" err="1" smtClean="0"/>
                        <a:t>tiếp</a:t>
                      </a:r>
                      <a:endParaRPr lang="en-US" sz="2400" u="sng" dirty="0"/>
                    </a:p>
                  </a:txBody>
                  <a:tcPr/>
                </a:tc>
                <a:tc>
                  <a:txBody>
                    <a:bodyPr/>
                    <a:lstStyle/>
                    <a:p>
                      <a:pPr marL="285750" indent="-285750" algn="just">
                        <a:buFontTx/>
                        <a:buChar char="-"/>
                      </a:pPr>
                      <a:r>
                        <a:rPr lang="en-US" sz="2400" dirty="0" err="1" smtClean="0"/>
                        <a:t>Bàn</a:t>
                      </a:r>
                      <a:r>
                        <a:rPr lang="en-US" sz="2400" baseline="0" dirty="0" smtClean="0"/>
                        <a:t> </a:t>
                      </a:r>
                      <a:r>
                        <a:rPr lang="en-US" sz="2400" baseline="0" dirty="0" err="1" smtClean="0"/>
                        <a:t>bạc</a:t>
                      </a:r>
                      <a:r>
                        <a:rPr lang="en-US" sz="2400" baseline="0" dirty="0" smtClean="0"/>
                        <a:t> </a:t>
                      </a:r>
                      <a:r>
                        <a:rPr lang="en-US" sz="2400" baseline="0" dirty="0" err="1" smtClean="0"/>
                        <a:t>để</a:t>
                      </a:r>
                      <a:r>
                        <a:rPr lang="en-US" sz="2400" baseline="0" dirty="0" smtClean="0"/>
                        <a:t> </a:t>
                      </a:r>
                      <a:r>
                        <a:rPr lang="en-US" sz="2400" baseline="0" dirty="0" err="1" smtClean="0"/>
                        <a:t>thống</a:t>
                      </a:r>
                      <a:r>
                        <a:rPr lang="en-US" sz="2400" baseline="0" dirty="0" smtClean="0"/>
                        <a:t> </a:t>
                      </a:r>
                      <a:r>
                        <a:rPr lang="en-US" sz="2400" baseline="0" dirty="0" err="1" smtClean="0"/>
                        <a:t>nhất</a:t>
                      </a:r>
                      <a:r>
                        <a:rPr lang="en-US" sz="2400" baseline="0" dirty="0" smtClean="0"/>
                        <a:t> </a:t>
                      </a:r>
                      <a:r>
                        <a:rPr lang="en-US" sz="2400" baseline="0" dirty="0" err="1" smtClean="0"/>
                        <a:t>sách</a:t>
                      </a:r>
                      <a:r>
                        <a:rPr lang="en-US" sz="2400" baseline="0" dirty="0" smtClean="0"/>
                        <a:t> </a:t>
                      </a:r>
                      <a:r>
                        <a:rPr lang="en-US" sz="2400" baseline="0" dirty="0" err="1" smtClean="0"/>
                        <a:t>lược</a:t>
                      </a:r>
                      <a:r>
                        <a:rPr lang="en-US" sz="2400" baseline="0" dirty="0" smtClean="0"/>
                        <a:t> </a:t>
                      </a:r>
                      <a:r>
                        <a:rPr lang="en-US" sz="2400" baseline="0" dirty="0" err="1" smtClean="0"/>
                        <a:t>đối</a:t>
                      </a:r>
                      <a:r>
                        <a:rPr lang="en-US" sz="2400" baseline="0" dirty="0" smtClean="0"/>
                        <a:t> </a:t>
                      </a:r>
                      <a:r>
                        <a:rPr lang="en-US" sz="2400" baseline="0" dirty="0" err="1" smtClean="0"/>
                        <a:t>phó</a:t>
                      </a:r>
                      <a:endParaRPr lang="en-US" sz="2400" baseline="0" dirty="0" smtClean="0"/>
                    </a:p>
                    <a:p>
                      <a:pPr marL="285750" indent="-285750" algn="just">
                        <a:buFontTx/>
                        <a:buChar char="-"/>
                      </a:pPr>
                      <a:r>
                        <a:rPr lang="en-US" sz="2400" baseline="0" dirty="0" err="1" smtClean="0"/>
                        <a:t>Thống</a:t>
                      </a:r>
                      <a:r>
                        <a:rPr lang="en-US" sz="2400" baseline="0" dirty="0" smtClean="0"/>
                        <a:t> </a:t>
                      </a:r>
                      <a:r>
                        <a:rPr lang="en-US" sz="2400" baseline="0" dirty="0" err="1" smtClean="0"/>
                        <a:t>nhất</a:t>
                      </a:r>
                      <a:r>
                        <a:rPr lang="en-US" sz="2400" baseline="0" dirty="0" smtClean="0"/>
                        <a:t> </a:t>
                      </a:r>
                      <a:r>
                        <a:rPr lang="en-US" sz="2400" baseline="0" dirty="0" err="1" smtClean="0"/>
                        <a:t>được</a:t>
                      </a:r>
                      <a:r>
                        <a:rPr lang="en-US" sz="2400" baseline="0" dirty="0" smtClean="0"/>
                        <a:t> </a:t>
                      </a:r>
                      <a:r>
                        <a:rPr lang="en-US" sz="2400" baseline="0" dirty="0" err="1" smtClean="0"/>
                        <a:t>hành</a:t>
                      </a:r>
                      <a:r>
                        <a:rPr lang="en-US" sz="2400" baseline="0" dirty="0" smtClean="0"/>
                        <a:t> </a:t>
                      </a:r>
                      <a:r>
                        <a:rPr lang="en-US" sz="2400" baseline="0" dirty="0" err="1" smtClean="0"/>
                        <a:t>động</a:t>
                      </a:r>
                      <a:r>
                        <a:rPr lang="en-US" sz="2400" baseline="0" dirty="0" smtClean="0"/>
                        <a:t> “</a:t>
                      </a:r>
                      <a:r>
                        <a:rPr lang="en-US" sz="2400" baseline="0" dirty="0" err="1" smtClean="0"/>
                        <a:t>đánh</a:t>
                      </a:r>
                      <a:r>
                        <a:rPr lang="en-US" sz="2400" baseline="0" dirty="0" smtClean="0"/>
                        <a:t>”</a:t>
                      </a:r>
                      <a:endParaRPr lang="en-US" sz="2400" dirty="0"/>
                    </a:p>
                  </a:txBody>
                  <a:tcPr/>
                </a:tc>
                <a:tc>
                  <a:txBody>
                    <a:bodyPr/>
                    <a:lstStyle/>
                    <a:p>
                      <a:pPr algn="just"/>
                      <a:r>
                        <a:rPr lang="en-US" sz="2400" dirty="0" err="1" smtClean="0"/>
                        <a:t>Cảm</a:t>
                      </a:r>
                      <a:r>
                        <a:rPr lang="en-US" sz="2400" baseline="0" dirty="0" smtClean="0"/>
                        <a:t> </a:t>
                      </a:r>
                      <a:r>
                        <a:rPr lang="en-US" sz="2400" baseline="0" dirty="0" err="1" smtClean="0"/>
                        <a:t>ơn</a:t>
                      </a:r>
                      <a:r>
                        <a:rPr lang="en-US" sz="2400" baseline="0" dirty="0" smtClean="0"/>
                        <a:t> </a:t>
                      </a:r>
                      <a:r>
                        <a:rPr lang="en-US" sz="2400" baseline="0" dirty="0" err="1" smtClean="0"/>
                        <a:t>công</a:t>
                      </a:r>
                      <a:r>
                        <a:rPr lang="en-US" sz="2400" baseline="0" dirty="0" smtClean="0"/>
                        <a:t> </a:t>
                      </a:r>
                      <a:r>
                        <a:rPr lang="en-US" sz="2400" baseline="0" dirty="0" err="1" smtClean="0"/>
                        <a:t>lao</a:t>
                      </a:r>
                      <a:r>
                        <a:rPr lang="en-US" sz="2400" baseline="0" dirty="0" smtClean="0"/>
                        <a:t> cha </a:t>
                      </a:r>
                      <a:r>
                        <a:rPr lang="en-US" sz="2400" baseline="0" dirty="0" err="1" smtClean="0"/>
                        <a:t>mẹ</a:t>
                      </a:r>
                      <a:r>
                        <a:rPr lang="en-US" sz="2400" baseline="0" dirty="0" smtClean="0"/>
                        <a:t>.</a:t>
                      </a:r>
                      <a:endParaRPr lang="en-US" sz="2400" dirty="0"/>
                    </a:p>
                  </a:txBody>
                  <a:tcPr/>
                </a:tc>
              </a:tr>
              <a:tr h="831541">
                <a:tc>
                  <a:txBody>
                    <a:bodyPr/>
                    <a:lstStyle/>
                    <a:p>
                      <a:r>
                        <a:rPr lang="en-US" sz="2400" u="sng" dirty="0" err="1" smtClean="0"/>
                        <a:t>Phương</a:t>
                      </a:r>
                      <a:r>
                        <a:rPr lang="en-US" sz="2400" u="sng" baseline="0" dirty="0" smtClean="0"/>
                        <a:t> </a:t>
                      </a:r>
                      <a:r>
                        <a:rPr lang="en-US" sz="2400" u="sng" baseline="0" dirty="0" err="1" smtClean="0"/>
                        <a:t>tiện</a:t>
                      </a:r>
                      <a:r>
                        <a:rPr lang="en-US" sz="2400" u="sng" baseline="0" dirty="0" smtClean="0"/>
                        <a:t> </a:t>
                      </a:r>
                      <a:r>
                        <a:rPr lang="en-US" sz="2400" u="sng" baseline="0" dirty="0" err="1" smtClean="0"/>
                        <a:t>giao</a:t>
                      </a:r>
                      <a:r>
                        <a:rPr lang="en-US" sz="2400" u="sng" baseline="0" dirty="0" smtClean="0"/>
                        <a:t> </a:t>
                      </a:r>
                      <a:r>
                        <a:rPr lang="en-US" sz="2400" u="sng" baseline="0" dirty="0" err="1" smtClean="0"/>
                        <a:t>tiếp</a:t>
                      </a:r>
                      <a:endParaRPr lang="en-US" sz="2400" u="sng" dirty="0"/>
                    </a:p>
                  </a:txBody>
                  <a:tcPr/>
                </a:tc>
                <a:tc>
                  <a:txBody>
                    <a:bodyPr/>
                    <a:lstStyle/>
                    <a:p>
                      <a:pPr algn="just"/>
                      <a:r>
                        <a:rPr lang="en-US" sz="2400" dirty="0" err="1" smtClean="0"/>
                        <a:t>Ngôn</a:t>
                      </a:r>
                      <a:r>
                        <a:rPr lang="en-US" sz="2400" baseline="0" dirty="0" smtClean="0"/>
                        <a:t> </a:t>
                      </a:r>
                      <a:r>
                        <a:rPr lang="en-US" sz="2400" baseline="0" dirty="0" err="1" smtClean="0"/>
                        <a:t>ngữ</a:t>
                      </a:r>
                      <a:r>
                        <a:rPr lang="en-US" sz="2400" baseline="0" dirty="0" smtClean="0"/>
                        <a:t> </a:t>
                      </a:r>
                      <a:r>
                        <a:rPr lang="en-US" sz="2400" baseline="0" dirty="0" err="1" smtClean="0"/>
                        <a:t>nói</a:t>
                      </a:r>
                      <a:endParaRPr lang="en-US" sz="2400" dirty="0"/>
                    </a:p>
                  </a:txBody>
                  <a:tcPr/>
                </a:tc>
                <a:tc>
                  <a:txBody>
                    <a:bodyPr/>
                    <a:lstStyle/>
                    <a:p>
                      <a:pPr algn="just"/>
                      <a:r>
                        <a:rPr lang="en-US" sz="2400" dirty="0" err="1" smtClean="0"/>
                        <a:t>Ngôn</a:t>
                      </a:r>
                      <a:r>
                        <a:rPr lang="en-US" sz="2400" baseline="0" dirty="0" smtClean="0"/>
                        <a:t> </a:t>
                      </a:r>
                      <a:r>
                        <a:rPr lang="en-US" sz="2400" baseline="0" dirty="0" err="1" smtClean="0"/>
                        <a:t>ngữ</a:t>
                      </a:r>
                      <a:r>
                        <a:rPr lang="en-US" sz="2400" baseline="0" dirty="0" smtClean="0"/>
                        <a:t> </a:t>
                      </a:r>
                      <a:r>
                        <a:rPr lang="en-US" sz="2400" baseline="0" dirty="0" err="1" smtClean="0"/>
                        <a:t>viết</a:t>
                      </a:r>
                      <a:r>
                        <a:rPr lang="en-US" sz="2400" baseline="0" dirty="0" smtClean="0"/>
                        <a:t> </a:t>
                      </a:r>
                      <a:r>
                        <a:rPr lang="en-US" sz="2400" baseline="0" dirty="0" err="1" smtClean="0"/>
                        <a:t>thông</a:t>
                      </a:r>
                      <a:r>
                        <a:rPr lang="en-US" sz="2400" baseline="0" dirty="0" smtClean="0"/>
                        <a:t> qua </a:t>
                      </a:r>
                      <a:r>
                        <a:rPr lang="en-US" sz="2400" baseline="0" dirty="0" err="1" smtClean="0"/>
                        <a:t>hình</a:t>
                      </a:r>
                      <a:r>
                        <a:rPr lang="en-US" sz="2400" baseline="0" dirty="0" smtClean="0"/>
                        <a:t> </a:t>
                      </a:r>
                      <a:r>
                        <a:rPr lang="en-US" sz="2400" baseline="0" dirty="0" err="1" smtClean="0"/>
                        <a:t>thức</a:t>
                      </a:r>
                      <a:r>
                        <a:rPr lang="en-US" sz="2400" baseline="0" dirty="0" smtClean="0"/>
                        <a:t> </a:t>
                      </a:r>
                      <a:r>
                        <a:rPr lang="en-US" sz="2400" baseline="0" dirty="0" err="1" smtClean="0"/>
                        <a:t>một</a:t>
                      </a:r>
                      <a:r>
                        <a:rPr lang="en-US" sz="2400" baseline="0" dirty="0" smtClean="0"/>
                        <a:t> </a:t>
                      </a:r>
                      <a:r>
                        <a:rPr lang="en-US" sz="2400" baseline="0" dirty="0" err="1" smtClean="0"/>
                        <a:t>lá</a:t>
                      </a:r>
                      <a:r>
                        <a:rPr lang="en-US" sz="2400" baseline="0" dirty="0" smtClean="0"/>
                        <a:t> </a:t>
                      </a:r>
                      <a:r>
                        <a:rPr lang="en-US" sz="2400" baseline="0" dirty="0" err="1" smtClean="0"/>
                        <a:t>thư</a:t>
                      </a:r>
                      <a:endParaRPr lang="en-US" sz="2400" dirty="0"/>
                    </a:p>
                  </a:txBody>
                  <a:tcPr/>
                </a:tc>
              </a:tr>
            </a:tbl>
          </a:graphicData>
        </a:graphic>
      </p:graphicFrame>
    </p:spTree>
    <p:extLst>
      <p:ext uri="{BB962C8B-B14F-4D97-AF65-F5344CB8AC3E}">
        <p14:creationId xmlns:p14="http://schemas.microsoft.com/office/powerpoint/2010/main" val="495453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200" y="116114"/>
            <a:ext cx="2746829" cy="1030515"/>
          </a:xfrm>
        </p:spPr>
        <p:txBody>
          <a:bodyPr/>
          <a:lstStyle/>
          <a:p>
            <a:r>
              <a:rPr lang="en-US" b="1" dirty="0" smtClean="0">
                <a:latin typeface="Times New Roman" panose="02020603050405020304" pitchFamily="18" charset="0"/>
                <a:cs typeface="Times New Roman" panose="02020603050405020304" pitchFamily="18" charset="0"/>
              </a:rPr>
              <a:t>3. </a:t>
            </a:r>
            <a:r>
              <a:rPr lang="en-US" b="1" dirty="0" err="1" smtClean="0">
                <a:latin typeface="Times New Roman" panose="02020603050405020304" pitchFamily="18" charset="0"/>
                <a:cs typeface="Times New Roman" panose="02020603050405020304" pitchFamily="18" charset="0"/>
              </a:rPr>
              <a:t>Ghi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nhớ</a:t>
            </a:r>
            <a:endParaRPr lang="en-US" b="1" dirty="0">
              <a:latin typeface="Times New Roman" panose="02020603050405020304" pitchFamily="18" charset="0"/>
              <a:cs typeface="Times New Roman" panose="02020603050405020304" pitchFamily="18" charset="0"/>
            </a:endParaRPr>
          </a:p>
        </p:txBody>
      </p:sp>
      <p:sp>
        <p:nvSpPr>
          <p:cNvPr id="4" name="Rectangle 3"/>
          <p:cNvSpPr/>
          <p:nvPr/>
        </p:nvSpPr>
        <p:spPr>
          <a:xfrm>
            <a:off x="4273959" y="990600"/>
            <a:ext cx="3688759" cy="112440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Hoạt</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động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giao</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tiếp</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807720" y="3083378"/>
            <a:ext cx="3215640" cy="20220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tx1"/>
                </a:solidFill>
                <a:latin typeface="Times New Roman" pitchFamily="18" charset="0"/>
                <a:cs typeface="Times New Roman" pitchFamily="18" charset="0"/>
              </a:rPr>
              <a:t>Là</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hoạt</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động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trao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đổi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thông</a:t>
            </a:r>
            <a:r>
              <a:rPr lang="en-US" sz="3200" dirty="0" smtClean="0">
                <a:solidFill>
                  <a:schemeClr val="tx1"/>
                </a:solidFill>
                <a:latin typeface="Times New Roman" pitchFamily="18" charset="0"/>
                <a:cs typeface="Times New Roman" pitchFamily="18" charset="0"/>
              </a:rPr>
              <a:t> tin</a:t>
            </a:r>
            <a:endParaRPr lang="en-US" sz="3200" dirty="0">
              <a:solidFill>
                <a:schemeClr val="tx1"/>
              </a:solidFill>
              <a:latin typeface="Times New Roman" pitchFamily="18" charset="0"/>
              <a:cs typeface="Times New Roman" pitchFamily="18" charset="0"/>
            </a:endParaRPr>
          </a:p>
        </p:txBody>
      </p:sp>
      <p:sp>
        <p:nvSpPr>
          <p:cNvPr id="8" name="Rounded Rectangle 7"/>
          <p:cNvSpPr/>
          <p:nvPr/>
        </p:nvSpPr>
        <p:spPr>
          <a:xfrm>
            <a:off x="4383314" y="3083378"/>
            <a:ext cx="3579403" cy="20220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tx1"/>
                </a:solidFill>
                <a:latin typeface="Times New Roman" pitchFamily="18" charset="0"/>
                <a:cs typeface="Times New Roman" pitchFamily="18" charset="0"/>
              </a:rPr>
              <a:t>Tiến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hành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chủ</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yếu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bằng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phương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tiện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ngôn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ngữ</a:t>
            </a:r>
            <a:endParaRPr lang="en-US" sz="3200" dirty="0">
              <a:solidFill>
                <a:schemeClr val="tx1"/>
              </a:solidFill>
              <a:latin typeface="Times New Roman" pitchFamily="18" charset="0"/>
              <a:cs typeface="Times New Roman" pitchFamily="18" charset="0"/>
            </a:endParaRPr>
          </a:p>
        </p:txBody>
      </p:sp>
      <p:sp>
        <p:nvSpPr>
          <p:cNvPr id="9" name="Rounded Rectangle 8"/>
          <p:cNvSpPr/>
          <p:nvPr/>
        </p:nvSpPr>
        <p:spPr>
          <a:xfrm>
            <a:off x="8260080" y="3083378"/>
            <a:ext cx="3352800" cy="20283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tx1"/>
                </a:solidFill>
                <a:latin typeface="Times New Roman" pitchFamily="18" charset="0"/>
                <a:cs typeface="Times New Roman" pitchFamily="18" charset="0"/>
              </a:rPr>
              <a:t>Thực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hiện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mục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đích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giao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tiếp</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nhất</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định</a:t>
            </a:r>
            <a:endParaRPr lang="en-US" sz="3200" dirty="0">
              <a:solidFill>
                <a:schemeClr val="tx1"/>
              </a:solidFill>
              <a:latin typeface="Times New Roman" pitchFamily="18" charset="0"/>
              <a:cs typeface="Times New Roman" pitchFamily="18" charset="0"/>
            </a:endParaRPr>
          </a:p>
        </p:txBody>
      </p:sp>
      <p:cxnSp>
        <p:nvCxnSpPr>
          <p:cNvPr id="11" name="Straight Arrow Connector 10"/>
          <p:cNvCxnSpPr>
            <a:stCxn id="4" idx="2"/>
          </p:cNvCxnSpPr>
          <p:nvPr/>
        </p:nvCxnSpPr>
        <p:spPr>
          <a:xfrm flipH="1">
            <a:off x="2374901" y="2115003"/>
            <a:ext cx="3743438" cy="9620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a:endCxn id="8" idx="0"/>
          </p:cNvCxnSpPr>
          <p:nvPr/>
        </p:nvCxnSpPr>
        <p:spPr>
          <a:xfrm>
            <a:off x="6118339" y="2115003"/>
            <a:ext cx="54677" cy="968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2"/>
          </p:cNvCxnSpPr>
          <p:nvPr/>
        </p:nvCxnSpPr>
        <p:spPr>
          <a:xfrm>
            <a:off x="6118339" y="2115003"/>
            <a:ext cx="3698762" cy="9620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14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3705" y="440628"/>
            <a:ext cx="4691365" cy="1034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Times New Roman" panose="02020603050405020304" pitchFamily="18" charset="0"/>
                <a:cs typeface="Times New Roman" panose="02020603050405020304" pitchFamily="18" charset="0"/>
              </a:rPr>
              <a:t>Qúa</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trình</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giao</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tiếp</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409403" y="2200972"/>
            <a:ext cx="4034971" cy="1442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Times New Roman" panose="02020603050405020304" pitchFamily="18" charset="0"/>
                <a:cs typeface="Times New Roman" panose="02020603050405020304" pitchFamily="18" charset="0"/>
              </a:rPr>
              <a:t>Tạo</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lập</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văn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bản</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7025132" y="2200973"/>
            <a:ext cx="4063999" cy="1442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Times New Roman" panose="02020603050405020304" pitchFamily="18" charset="0"/>
                <a:cs typeface="Times New Roman" panose="02020603050405020304" pitchFamily="18" charset="0"/>
              </a:rPr>
              <a:t>Lĩnh</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hội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văn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bản</a:t>
            </a:r>
            <a:endParaRPr lang="en-US" sz="3600" dirty="0">
              <a:solidFill>
                <a:schemeClr val="tx1"/>
              </a:solidFill>
              <a:latin typeface="Times New Roman" panose="02020603050405020304" pitchFamily="18" charset="0"/>
              <a:cs typeface="Times New Roman" panose="02020603050405020304" pitchFamily="18" charset="0"/>
            </a:endParaRPr>
          </a:p>
        </p:txBody>
      </p:sp>
      <p:cxnSp>
        <p:nvCxnSpPr>
          <p:cNvPr id="8" name="Straight Arrow Connector 7"/>
          <p:cNvCxnSpPr>
            <a:endCxn id="5" idx="0"/>
          </p:cNvCxnSpPr>
          <p:nvPr/>
        </p:nvCxnSpPr>
        <p:spPr>
          <a:xfrm flipH="1">
            <a:off x="3426889" y="1501471"/>
            <a:ext cx="3348034" cy="699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679388" y="1475258"/>
            <a:ext cx="2888342" cy="7257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305096" y="4541185"/>
            <a:ext cx="4139278" cy="17572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tx2"/>
              </a:solidFill>
            </a:endParaRPr>
          </a:p>
          <a:p>
            <a:pPr algn="just"/>
            <a:r>
              <a:rPr lang="en-US" sz="3600" dirty="0" err="1" smtClean="0">
                <a:solidFill>
                  <a:schemeClr val="tx1"/>
                </a:solidFill>
                <a:latin typeface="Times New Roman" pitchFamily="18" charset="0"/>
                <a:cs typeface="Times New Roman" pitchFamily="18" charset="0"/>
              </a:rPr>
              <a:t>Hoạt</a:t>
            </a:r>
            <a:r>
              <a:rPr lang="en-US" sz="3600" dirty="0" smtClean="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động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nói,viết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để</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truyền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đạt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thông</a:t>
            </a:r>
            <a:r>
              <a:rPr lang="en-US" sz="3600" dirty="0">
                <a:solidFill>
                  <a:schemeClr val="tx1"/>
                </a:solidFill>
                <a:latin typeface="Times New Roman" pitchFamily="18" charset="0"/>
                <a:cs typeface="Times New Roman" pitchFamily="18" charset="0"/>
              </a:rPr>
              <a:t> tin</a:t>
            </a:r>
          </a:p>
          <a:p>
            <a:pPr algn="just"/>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7025132" y="4541184"/>
            <a:ext cx="4411692" cy="1757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tx2"/>
              </a:solidFill>
            </a:endParaRPr>
          </a:p>
          <a:p>
            <a:pPr algn="just"/>
            <a:r>
              <a:rPr lang="en-US" sz="3600" dirty="0" err="1" smtClean="0">
                <a:solidFill>
                  <a:schemeClr val="tx1"/>
                </a:solidFill>
                <a:latin typeface="Times New Roman" pitchFamily="18" charset="0"/>
                <a:cs typeface="Times New Roman" pitchFamily="18" charset="0"/>
              </a:rPr>
              <a:t>Hoạt</a:t>
            </a:r>
            <a:r>
              <a:rPr lang="en-US" sz="3600" dirty="0" smtClean="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động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nghe</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đọc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để</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tiếp</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nhận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thông</a:t>
            </a:r>
            <a:r>
              <a:rPr lang="en-US" sz="3600" dirty="0">
                <a:solidFill>
                  <a:schemeClr val="tx1"/>
                </a:solidFill>
                <a:latin typeface="Times New Roman" pitchFamily="18" charset="0"/>
                <a:cs typeface="Times New Roman" pitchFamily="18" charset="0"/>
              </a:rPr>
              <a:t> tin</a:t>
            </a:r>
          </a:p>
          <a:p>
            <a:pPr algn="ctr"/>
            <a:endParaRPr lang="en-US" sz="3600" dirty="0">
              <a:solidFill>
                <a:schemeClr val="tx1"/>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H="1">
            <a:off x="3426889" y="3643952"/>
            <a:ext cx="1" cy="8972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9248201" y="3671763"/>
            <a:ext cx="1" cy="8972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Left-Right Arrow 20"/>
          <p:cNvSpPr/>
          <p:nvPr/>
        </p:nvSpPr>
        <p:spPr>
          <a:xfrm>
            <a:off x="5444374" y="2825087"/>
            <a:ext cx="1580758" cy="31389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33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animBg="1"/>
      <p:bldP spid="13"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35"/>
          <p:cNvSpPr>
            <a:spLocks noChangeArrowheads="1"/>
          </p:cNvSpPr>
          <p:nvPr/>
        </p:nvSpPr>
        <p:spPr bwMode="auto">
          <a:xfrm>
            <a:off x="5232479" y="3297344"/>
            <a:ext cx="1905000" cy="685800"/>
          </a:xfrm>
          <a:prstGeom prst="ellipse">
            <a:avLst/>
          </a:prstGeom>
          <a:solidFill>
            <a:srgbClr val="92D050"/>
          </a:solidFill>
          <a:ln>
            <a:noFill/>
          </a:ln>
          <a:effectLst/>
        </p:spPr>
        <p:txBody>
          <a:bodyPr wrap="none" anchor="ctr"/>
          <a:lstStyle/>
          <a:p>
            <a:r>
              <a:rPr lang="en-US" sz="2800" dirty="0" err="1" smtClean="0"/>
              <a:t>HGBNNĐ</a:t>
            </a:r>
            <a:endParaRPr lang="en-US" sz="2800" dirty="0"/>
          </a:p>
        </p:txBody>
      </p:sp>
      <p:sp>
        <p:nvSpPr>
          <p:cNvPr id="10" name="Text Box 37"/>
          <p:cNvSpPr txBox="1">
            <a:spLocks noChangeArrowheads="1"/>
          </p:cNvSpPr>
          <p:nvPr/>
        </p:nvSpPr>
        <p:spPr bwMode="auto">
          <a:xfrm>
            <a:off x="7086600" y="5046260"/>
            <a:ext cx="3247030" cy="1077218"/>
          </a:xfrm>
          <a:prstGeom prst="rect">
            <a:avLst/>
          </a:prstGeom>
          <a:solidFill>
            <a:schemeClr val="accent5">
              <a:lumMod val="20000"/>
              <a:lumOff val="80000"/>
            </a:schemeClr>
          </a:solidFill>
          <a:ln>
            <a:noFill/>
          </a:ln>
          <a:effectLst/>
        </p:spPr>
        <p:txBody>
          <a:bodyPr wrap="square">
            <a:spAutoFit/>
          </a:bodyPr>
          <a:lstStyle/>
          <a:p>
            <a:pPr>
              <a:spcBef>
                <a:spcPct val="50000"/>
              </a:spcBef>
            </a:pPr>
            <a:r>
              <a:rPr lang="en-US" sz="3200" dirty="0" err="1" smtClean="0">
                <a:solidFill>
                  <a:schemeClr val="hlink"/>
                </a:solidFill>
              </a:rPr>
              <a:t>Phương</a:t>
            </a:r>
            <a:r>
              <a:rPr lang="en-US" sz="3200" dirty="0" smtClean="0">
                <a:solidFill>
                  <a:schemeClr val="hlink"/>
                </a:solidFill>
              </a:rPr>
              <a:t> </a:t>
            </a:r>
            <a:r>
              <a:rPr lang="en-US" sz="3200" dirty="0" err="1" smtClean="0">
                <a:solidFill>
                  <a:schemeClr val="hlink"/>
                </a:solidFill>
              </a:rPr>
              <a:t>tiện</a:t>
            </a:r>
            <a:r>
              <a:rPr lang="en-US" sz="3200" dirty="0" smtClean="0">
                <a:solidFill>
                  <a:schemeClr val="hlink"/>
                </a:solidFill>
              </a:rPr>
              <a:t>, </a:t>
            </a:r>
            <a:r>
              <a:rPr lang="en-US" sz="3200" dirty="0" err="1" smtClean="0">
                <a:solidFill>
                  <a:schemeClr val="hlink"/>
                </a:solidFill>
              </a:rPr>
              <a:t>cách</a:t>
            </a:r>
            <a:r>
              <a:rPr lang="en-US" sz="3200" dirty="0" smtClean="0">
                <a:solidFill>
                  <a:schemeClr val="hlink"/>
                </a:solidFill>
              </a:rPr>
              <a:t> </a:t>
            </a:r>
            <a:r>
              <a:rPr lang="en-US" sz="3200" dirty="0" err="1" smtClean="0">
                <a:solidFill>
                  <a:schemeClr val="hlink"/>
                </a:solidFill>
              </a:rPr>
              <a:t>thức</a:t>
            </a:r>
            <a:r>
              <a:rPr lang="en-US" sz="3200" dirty="0" smtClean="0">
                <a:solidFill>
                  <a:schemeClr val="hlink"/>
                </a:solidFill>
              </a:rPr>
              <a:t> </a:t>
            </a:r>
            <a:r>
              <a:rPr lang="en-US" sz="3200" dirty="0" err="1" smtClean="0">
                <a:solidFill>
                  <a:schemeClr val="hlink"/>
                </a:solidFill>
              </a:rPr>
              <a:t>giao</a:t>
            </a:r>
            <a:r>
              <a:rPr lang="en-US" sz="3200" dirty="0" smtClean="0">
                <a:solidFill>
                  <a:schemeClr val="hlink"/>
                </a:solidFill>
              </a:rPr>
              <a:t> </a:t>
            </a:r>
            <a:r>
              <a:rPr lang="en-US" sz="3200" dirty="0" err="1" smtClean="0">
                <a:solidFill>
                  <a:schemeClr val="hlink"/>
                </a:solidFill>
              </a:rPr>
              <a:t>tiếp</a:t>
            </a:r>
            <a:endParaRPr lang="en-US" sz="3200" dirty="0">
              <a:solidFill>
                <a:schemeClr val="hlink"/>
              </a:solidFill>
            </a:endParaRPr>
          </a:p>
        </p:txBody>
      </p:sp>
      <p:sp>
        <p:nvSpPr>
          <p:cNvPr id="11" name="Text Box 37"/>
          <p:cNvSpPr txBox="1">
            <a:spLocks noChangeArrowheads="1"/>
          </p:cNvSpPr>
          <p:nvPr/>
        </p:nvSpPr>
        <p:spPr bwMode="auto">
          <a:xfrm>
            <a:off x="2606721" y="5046260"/>
            <a:ext cx="3117945" cy="1077218"/>
          </a:xfrm>
          <a:prstGeom prst="rect">
            <a:avLst/>
          </a:prstGeom>
          <a:solidFill>
            <a:schemeClr val="accent5">
              <a:lumMod val="20000"/>
              <a:lumOff val="80000"/>
            </a:schemeClr>
          </a:solidFill>
          <a:ln>
            <a:noFill/>
          </a:ln>
          <a:effectLst/>
        </p:spPr>
        <p:txBody>
          <a:bodyPr wrap="square">
            <a:spAutoFit/>
          </a:bodyPr>
          <a:lstStyle/>
          <a:p>
            <a:pPr>
              <a:spcBef>
                <a:spcPct val="50000"/>
              </a:spcBef>
            </a:pPr>
            <a:r>
              <a:rPr lang="en-US" sz="3200" dirty="0" err="1" smtClean="0">
                <a:solidFill>
                  <a:schemeClr val="hlink"/>
                </a:solidFill>
              </a:rPr>
              <a:t>Nội</a:t>
            </a:r>
            <a:r>
              <a:rPr lang="en-US" sz="3200" dirty="0" smtClean="0">
                <a:solidFill>
                  <a:schemeClr val="hlink"/>
                </a:solidFill>
              </a:rPr>
              <a:t> dung </a:t>
            </a:r>
            <a:r>
              <a:rPr lang="en-US" sz="3200" dirty="0" err="1" smtClean="0">
                <a:solidFill>
                  <a:schemeClr val="hlink"/>
                </a:solidFill>
              </a:rPr>
              <a:t>giao</a:t>
            </a:r>
            <a:r>
              <a:rPr lang="en-US" sz="3200" dirty="0" smtClean="0">
                <a:solidFill>
                  <a:schemeClr val="hlink"/>
                </a:solidFill>
              </a:rPr>
              <a:t> </a:t>
            </a:r>
            <a:r>
              <a:rPr lang="en-US" sz="3200" dirty="0" err="1" smtClean="0">
                <a:solidFill>
                  <a:schemeClr val="hlink"/>
                </a:solidFill>
              </a:rPr>
              <a:t>tiếp</a:t>
            </a:r>
            <a:endParaRPr lang="en-US" sz="3200" dirty="0">
              <a:solidFill>
                <a:schemeClr val="hlink"/>
              </a:solidFill>
            </a:endParaRPr>
          </a:p>
        </p:txBody>
      </p:sp>
      <p:sp>
        <p:nvSpPr>
          <p:cNvPr id="16" name="Text Box 37"/>
          <p:cNvSpPr txBox="1">
            <a:spLocks noChangeArrowheads="1"/>
          </p:cNvSpPr>
          <p:nvPr/>
        </p:nvSpPr>
        <p:spPr bwMode="auto">
          <a:xfrm>
            <a:off x="845592" y="3103911"/>
            <a:ext cx="3117945" cy="1077218"/>
          </a:xfrm>
          <a:prstGeom prst="rect">
            <a:avLst/>
          </a:prstGeom>
          <a:solidFill>
            <a:schemeClr val="accent5">
              <a:lumMod val="20000"/>
              <a:lumOff val="80000"/>
            </a:schemeClr>
          </a:solidFill>
          <a:ln>
            <a:noFill/>
          </a:ln>
          <a:effectLst/>
        </p:spPr>
        <p:txBody>
          <a:bodyPr wrap="square">
            <a:spAutoFit/>
          </a:bodyPr>
          <a:lstStyle/>
          <a:p>
            <a:pPr algn="ctr">
              <a:spcBef>
                <a:spcPct val="50000"/>
              </a:spcBef>
            </a:pPr>
            <a:r>
              <a:rPr lang="en-US" sz="3200" dirty="0" err="1" smtClean="0">
                <a:solidFill>
                  <a:schemeClr val="hlink"/>
                </a:solidFill>
              </a:rPr>
              <a:t>Mục</a:t>
            </a:r>
            <a:r>
              <a:rPr lang="en-US" sz="3200" dirty="0" smtClean="0">
                <a:solidFill>
                  <a:schemeClr val="hlink"/>
                </a:solidFill>
              </a:rPr>
              <a:t> </a:t>
            </a:r>
            <a:r>
              <a:rPr lang="en-US" sz="3200" dirty="0" err="1" smtClean="0">
                <a:solidFill>
                  <a:schemeClr val="hlink"/>
                </a:solidFill>
              </a:rPr>
              <a:t>đích</a:t>
            </a:r>
            <a:r>
              <a:rPr lang="en-US" sz="3200" dirty="0" smtClean="0">
                <a:solidFill>
                  <a:schemeClr val="hlink"/>
                </a:solidFill>
              </a:rPr>
              <a:t> </a:t>
            </a:r>
            <a:r>
              <a:rPr lang="en-US" sz="3200" dirty="0" err="1" smtClean="0">
                <a:solidFill>
                  <a:schemeClr val="hlink"/>
                </a:solidFill>
              </a:rPr>
              <a:t>giao</a:t>
            </a:r>
            <a:r>
              <a:rPr lang="en-US" sz="3200" dirty="0" smtClean="0">
                <a:solidFill>
                  <a:schemeClr val="hlink"/>
                </a:solidFill>
              </a:rPr>
              <a:t> </a:t>
            </a:r>
            <a:r>
              <a:rPr lang="en-US" sz="3200" dirty="0" err="1" smtClean="0">
                <a:solidFill>
                  <a:schemeClr val="hlink"/>
                </a:solidFill>
              </a:rPr>
              <a:t>tiếp</a:t>
            </a:r>
            <a:endParaRPr lang="en-US" sz="3200" dirty="0">
              <a:solidFill>
                <a:schemeClr val="hlink"/>
              </a:solidFill>
            </a:endParaRPr>
          </a:p>
        </p:txBody>
      </p:sp>
      <p:sp>
        <p:nvSpPr>
          <p:cNvPr id="18" name="Text Box 37"/>
          <p:cNvSpPr txBox="1">
            <a:spLocks noChangeArrowheads="1"/>
          </p:cNvSpPr>
          <p:nvPr/>
        </p:nvSpPr>
        <p:spPr bwMode="auto">
          <a:xfrm>
            <a:off x="2350257" y="1111015"/>
            <a:ext cx="3117945" cy="1077218"/>
          </a:xfrm>
          <a:prstGeom prst="rect">
            <a:avLst/>
          </a:prstGeom>
          <a:solidFill>
            <a:schemeClr val="accent5">
              <a:lumMod val="20000"/>
              <a:lumOff val="80000"/>
            </a:schemeClr>
          </a:solidFill>
          <a:ln>
            <a:noFill/>
          </a:ln>
          <a:effectLst/>
        </p:spPr>
        <p:txBody>
          <a:bodyPr wrap="square">
            <a:spAutoFit/>
          </a:bodyPr>
          <a:lstStyle/>
          <a:p>
            <a:pPr algn="ctr">
              <a:spcBef>
                <a:spcPct val="50000"/>
              </a:spcBef>
            </a:pPr>
            <a:r>
              <a:rPr lang="en-US" sz="3200" dirty="0" err="1" smtClean="0">
                <a:solidFill>
                  <a:schemeClr val="hlink"/>
                </a:solidFill>
              </a:rPr>
              <a:t>Nhân</a:t>
            </a:r>
            <a:r>
              <a:rPr lang="en-US" sz="3200" dirty="0" smtClean="0">
                <a:solidFill>
                  <a:schemeClr val="hlink"/>
                </a:solidFill>
              </a:rPr>
              <a:t> </a:t>
            </a:r>
            <a:r>
              <a:rPr lang="en-US" sz="3200" dirty="0" err="1" smtClean="0">
                <a:solidFill>
                  <a:schemeClr val="hlink"/>
                </a:solidFill>
              </a:rPr>
              <a:t>vật</a:t>
            </a:r>
            <a:r>
              <a:rPr lang="en-US" sz="3200" dirty="0" smtClean="0">
                <a:solidFill>
                  <a:schemeClr val="hlink"/>
                </a:solidFill>
              </a:rPr>
              <a:t> </a:t>
            </a:r>
            <a:r>
              <a:rPr lang="en-US" sz="3200" dirty="0" err="1" smtClean="0">
                <a:solidFill>
                  <a:schemeClr val="hlink"/>
                </a:solidFill>
              </a:rPr>
              <a:t>giao</a:t>
            </a:r>
            <a:r>
              <a:rPr lang="en-US" sz="3200" dirty="0" smtClean="0">
                <a:solidFill>
                  <a:schemeClr val="hlink"/>
                </a:solidFill>
              </a:rPr>
              <a:t> </a:t>
            </a:r>
            <a:r>
              <a:rPr lang="en-US" sz="3200" dirty="0" err="1" smtClean="0">
                <a:solidFill>
                  <a:schemeClr val="hlink"/>
                </a:solidFill>
              </a:rPr>
              <a:t>tiếp</a:t>
            </a:r>
            <a:endParaRPr lang="en-US" sz="3200" dirty="0">
              <a:solidFill>
                <a:schemeClr val="hlink"/>
              </a:solidFill>
            </a:endParaRPr>
          </a:p>
        </p:txBody>
      </p:sp>
      <p:sp>
        <p:nvSpPr>
          <p:cNvPr id="19" name="Text Box 37"/>
          <p:cNvSpPr txBox="1">
            <a:spLocks noChangeArrowheads="1"/>
          </p:cNvSpPr>
          <p:nvPr/>
        </p:nvSpPr>
        <p:spPr bwMode="auto">
          <a:xfrm>
            <a:off x="7086600" y="1111015"/>
            <a:ext cx="3117945" cy="1077218"/>
          </a:xfrm>
          <a:prstGeom prst="rect">
            <a:avLst/>
          </a:prstGeom>
          <a:solidFill>
            <a:schemeClr val="accent5">
              <a:lumMod val="20000"/>
              <a:lumOff val="80000"/>
            </a:schemeClr>
          </a:solidFill>
          <a:ln>
            <a:noFill/>
          </a:ln>
          <a:effectLst/>
        </p:spPr>
        <p:txBody>
          <a:bodyPr wrap="square">
            <a:spAutoFit/>
          </a:bodyPr>
          <a:lstStyle/>
          <a:p>
            <a:pPr algn="ctr">
              <a:spcBef>
                <a:spcPct val="50000"/>
              </a:spcBef>
            </a:pPr>
            <a:r>
              <a:rPr lang="en-US" sz="3200" dirty="0" err="1" smtClean="0">
                <a:solidFill>
                  <a:schemeClr val="hlink"/>
                </a:solidFill>
              </a:rPr>
              <a:t>Qúa</a:t>
            </a:r>
            <a:r>
              <a:rPr lang="en-US" sz="3200" dirty="0" smtClean="0">
                <a:solidFill>
                  <a:schemeClr val="hlink"/>
                </a:solidFill>
              </a:rPr>
              <a:t> </a:t>
            </a:r>
            <a:r>
              <a:rPr lang="en-US" sz="3200" dirty="0" err="1" smtClean="0">
                <a:solidFill>
                  <a:schemeClr val="hlink"/>
                </a:solidFill>
              </a:rPr>
              <a:t>trình</a:t>
            </a:r>
            <a:r>
              <a:rPr lang="en-US" sz="3200" dirty="0" smtClean="0">
                <a:solidFill>
                  <a:schemeClr val="hlink"/>
                </a:solidFill>
              </a:rPr>
              <a:t> </a:t>
            </a:r>
            <a:r>
              <a:rPr lang="en-US" sz="3200" dirty="0" err="1" smtClean="0">
                <a:solidFill>
                  <a:schemeClr val="hlink"/>
                </a:solidFill>
              </a:rPr>
              <a:t>giao</a:t>
            </a:r>
            <a:r>
              <a:rPr lang="en-US" sz="3200" dirty="0" smtClean="0">
                <a:solidFill>
                  <a:schemeClr val="hlink"/>
                </a:solidFill>
              </a:rPr>
              <a:t> </a:t>
            </a:r>
            <a:r>
              <a:rPr lang="en-US" sz="3200" dirty="0" err="1" smtClean="0">
                <a:solidFill>
                  <a:schemeClr val="hlink"/>
                </a:solidFill>
              </a:rPr>
              <a:t>tiếp</a:t>
            </a:r>
            <a:endParaRPr lang="en-US" sz="3200" dirty="0">
              <a:solidFill>
                <a:schemeClr val="hlink"/>
              </a:solidFill>
            </a:endParaRPr>
          </a:p>
        </p:txBody>
      </p:sp>
      <p:sp>
        <p:nvSpPr>
          <p:cNvPr id="20" name="Text Box 37"/>
          <p:cNvSpPr txBox="1">
            <a:spLocks noChangeArrowheads="1"/>
          </p:cNvSpPr>
          <p:nvPr/>
        </p:nvSpPr>
        <p:spPr bwMode="auto">
          <a:xfrm>
            <a:off x="7563133" y="3103911"/>
            <a:ext cx="3117945" cy="1077218"/>
          </a:xfrm>
          <a:prstGeom prst="rect">
            <a:avLst/>
          </a:prstGeom>
          <a:solidFill>
            <a:schemeClr val="accent5">
              <a:lumMod val="20000"/>
              <a:lumOff val="80000"/>
            </a:schemeClr>
          </a:solidFill>
          <a:ln>
            <a:noFill/>
          </a:ln>
          <a:effectLst/>
        </p:spPr>
        <p:txBody>
          <a:bodyPr wrap="square">
            <a:spAutoFit/>
          </a:bodyPr>
          <a:lstStyle/>
          <a:p>
            <a:pPr algn="ctr">
              <a:spcBef>
                <a:spcPct val="50000"/>
              </a:spcBef>
            </a:pPr>
            <a:r>
              <a:rPr lang="en-US" sz="3200" dirty="0" err="1" smtClean="0">
                <a:solidFill>
                  <a:schemeClr val="hlink"/>
                </a:solidFill>
              </a:rPr>
              <a:t>Hoàn</a:t>
            </a:r>
            <a:r>
              <a:rPr lang="en-US" sz="3200" dirty="0" smtClean="0">
                <a:solidFill>
                  <a:schemeClr val="hlink"/>
                </a:solidFill>
              </a:rPr>
              <a:t> </a:t>
            </a:r>
            <a:r>
              <a:rPr lang="en-US" sz="3200" dirty="0" err="1" smtClean="0">
                <a:solidFill>
                  <a:schemeClr val="hlink"/>
                </a:solidFill>
              </a:rPr>
              <a:t>cảnh</a:t>
            </a:r>
            <a:r>
              <a:rPr lang="en-US" sz="3200" dirty="0" smtClean="0">
                <a:solidFill>
                  <a:schemeClr val="hlink"/>
                </a:solidFill>
              </a:rPr>
              <a:t> </a:t>
            </a:r>
            <a:r>
              <a:rPr lang="en-US" sz="3200" dirty="0" err="1" smtClean="0">
                <a:solidFill>
                  <a:schemeClr val="hlink"/>
                </a:solidFill>
              </a:rPr>
              <a:t>giao</a:t>
            </a:r>
            <a:r>
              <a:rPr lang="en-US" sz="3200" dirty="0" smtClean="0">
                <a:solidFill>
                  <a:schemeClr val="hlink"/>
                </a:solidFill>
              </a:rPr>
              <a:t> </a:t>
            </a:r>
            <a:r>
              <a:rPr lang="en-US" sz="3200" dirty="0" err="1" smtClean="0">
                <a:solidFill>
                  <a:schemeClr val="hlink"/>
                </a:solidFill>
              </a:rPr>
              <a:t>tiếp</a:t>
            </a:r>
            <a:endParaRPr lang="en-US" sz="3200" dirty="0">
              <a:solidFill>
                <a:schemeClr val="hlink"/>
              </a:solidFill>
            </a:endParaRPr>
          </a:p>
        </p:txBody>
      </p:sp>
      <p:sp>
        <p:nvSpPr>
          <p:cNvPr id="21" name="AutoShape 53"/>
          <p:cNvSpPr>
            <a:spLocks noChangeArrowheads="1"/>
          </p:cNvSpPr>
          <p:nvPr/>
        </p:nvSpPr>
        <p:spPr bwMode="auto">
          <a:xfrm flipV="1">
            <a:off x="4226943" y="3580262"/>
            <a:ext cx="762000" cy="304800"/>
          </a:xfrm>
          <a:prstGeom prst="rightArrow">
            <a:avLst>
              <a:gd name="adj1" fmla="val 50000"/>
              <a:gd name="adj2" fmla="val 62500"/>
            </a:avLst>
          </a:prstGeom>
          <a:solidFill>
            <a:schemeClr val="accent2">
              <a:lumMod val="60000"/>
              <a:lumOff val="40000"/>
            </a:schemeClr>
          </a:solidFill>
          <a:ln>
            <a:noFill/>
          </a:ln>
          <a:effectLst/>
        </p:spPr>
        <p:txBody>
          <a:bodyPr wrap="none" anchor="ctr"/>
          <a:lstStyle/>
          <a:p>
            <a:endParaRPr lang="en-US"/>
          </a:p>
        </p:txBody>
      </p:sp>
      <p:sp>
        <p:nvSpPr>
          <p:cNvPr id="22" name="AutoShape 73"/>
          <p:cNvSpPr>
            <a:spLocks noChangeArrowheads="1"/>
          </p:cNvSpPr>
          <p:nvPr/>
        </p:nvSpPr>
        <p:spPr bwMode="auto">
          <a:xfrm>
            <a:off x="4394279" y="2208662"/>
            <a:ext cx="838200" cy="1371600"/>
          </a:xfrm>
          <a:prstGeom prst="curvedRightArrow">
            <a:avLst>
              <a:gd name="adj1" fmla="val 26000"/>
              <a:gd name="adj2" fmla="val 52000"/>
              <a:gd name="adj3" fmla="val 33333"/>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AutoShape 78"/>
          <p:cNvSpPr>
            <a:spLocks noChangeArrowheads="1"/>
          </p:cNvSpPr>
          <p:nvPr/>
        </p:nvSpPr>
        <p:spPr bwMode="auto">
          <a:xfrm rot="10087665">
            <a:off x="4527562" y="3802537"/>
            <a:ext cx="571634" cy="1197732"/>
          </a:xfrm>
          <a:prstGeom prst="curvedLeftArrow">
            <a:avLst>
              <a:gd name="adj1" fmla="val 40599"/>
              <a:gd name="adj2" fmla="val 81199"/>
              <a:gd name="adj3" fmla="val 33333"/>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 name="AutoShape 83"/>
          <p:cNvSpPr>
            <a:spLocks noChangeArrowheads="1"/>
          </p:cNvSpPr>
          <p:nvPr/>
        </p:nvSpPr>
        <p:spPr bwMode="auto">
          <a:xfrm rot="9945244">
            <a:off x="7145684" y="3702951"/>
            <a:ext cx="661988" cy="1219200"/>
          </a:xfrm>
          <a:prstGeom prst="curvedRightArrow">
            <a:avLst>
              <a:gd name="adj1" fmla="val 36835"/>
              <a:gd name="adj2" fmla="val 73669"/>
              <a:gd name="adj3" fmla="val 33333"/>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 name="AutoShape 74"/>
          <p:cNvSpPr>
            <a:spLocks noChangeArrowheads="1"/>
          </p:cNvSpPr>
          <p:nvPr/>
        </p:nvSpPr>
        <p:spPr bwMode="auto">
          <a:xfrm>
            <a:off x="7086600" y="2188234"/>
            <a:ext cx="990600" cy="1088366"/>
          </a:xfrm>
          <a:prstGeom prst="curvedLeftArrow">
            <a:avLst>
              <a:gd name="adj1" fmla="val 22000"/>
              <a:gd name="adj2" fmla="val 44000"/>
              <a:gd name="adj3" fmla="val 33333"/>
            </a:avLst>
          </a:prstGeom>
          <a:solidFill>
            <a:srgbClr val="0070C0"/>
          </a:solidFill>
          <a:ln>
            <a:noFill/>
          </a:ln>
          <a:effectLst/>
        </p:spPr>
        <p:txBody>
          <a:bodyPr wrap="none" anchor="ctr"/>
          <a:lstStyle/>
          <a:p>
            <a:endParaRPr lang="en-US"/>
          </a:p>
        </p:txBody>
      </p:sp>
      <p:sp>
        <p:nvSpPr>
          <p:cNvPr id="27" name="AutoShape 50"/>
          <p:cNvSpPr>
            <a:spLocks noChangeArrowheads="1"/>
          </p:cNvSpPr>
          <p:nvPr/>
        </p:nvSpPr>
        <p:spPr bwMode="auto">
          <a:xfrm rot="5400000">
            <a:off x="7179633" y="3337721"/>
            <a:ext cx="262031" cy="609600"/>
          </a:xfrm>
          <a:prstGeom prst="downArrow">
            <a:avLst>
              <a:gd name="adj1" fmla="val 50000"/>
              <a:gd name="adj2" fmla="val 44444"/>
            </a:avLst>
          </a:prstGeom>
          <a:solidFill>
            <a:schemeClr val="accent2">
              <a:lumMod val="60000"/>
              <a:lumOff val="40000"/>
            </a:schemeClr>
          </a:solidFill>
          <a:ln w="12700" cap="sq">
            <a:solidFill>
              <a:schemeClr val="tx1"/>
            </a:solidFill>
            <a:miter lim="800000"/>
            <a:headEnd/>
            <a:tailEnd/>
          </a:ln>
          <a:effectLst/>
        </p:spPr>
        <p:txBody>
          <a:bodyPr wrap="none" lIns="0" tIns="0" rIns="0" bIns="0" anchor="ctr"/>
          <a:lstStyle/>
          <a:p>
            <a:endParaRPr lang="en-US"/>
          </a:p>
        </p:txBody>
      </p:sp>
      <p:sp>
        <p:nvSpPr>
          <p:cNvPr id="28" name="Rectangle 27"/>
          <p:cNvSpPr/>
          <p:nvPr/>
        </p:nvSpPr>
        <p:spPr>
          <a:xfrm>
            <a:off x="3963537" y="17548"/>
            <a:ext cx="5601865" cy="774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Nhân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tố</a:t>
            </a:r>
            <a:r>
              <a:rPr lang="en-US" sz="3200" b="1" dirty="0" smtClean="0">
                <a:solidFill>
                  <a:schemeClr val="tx1"/>
                </a:solidFill>
                <a:latin typeface="Times New Roman" panose="02020603050405020304" pitchFamily="18" charset="0"/>
                <a:cs typeface="Times New Roman" panose="02020603050405020304" pitchFamily="18" charset="0"/>
              </a:rPr>
              <a:t> chi </a:t>
            </a:r>
            <a:r>
              <a:rPr lang="en-US" sz="3200" b="1" dirty="0" err="1" smtClean="0">
                <a:solidFill>
                  <a:schemeClr val="tx1"/>
                </a:solidFill>
                <a:latin typeface="Times New Roman" panose="02020603050405020304" pitchFamily="18" charset="0"/>
                <a:cs typeface="Times New Roman" panose="02020603050405020304" pitchFamily="18" charset="0"/>
              </a:rPr>
              <a:t>phối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HĐGTBNN</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72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6" grpId="0" animBg="1"/>
      <p:bldP spid="18" grpId="0" animBg="1"/>
      <p:bldP spid="19" grpId="0" animBg="1"/>
      <p:bldP spid="20" grpId="0" animBg="1"/>
      <p:bldP spid="21" grpId="0" animBg="1"/>
      <p:bldP spid="22" grpId="0" animBg="1"/>
      <p:bldP spid="23" grpId="0" animBg="1"/>
      <p:bldP spid="24" grpId="0" animBg="1"/>
      <p:bldP spid="26" grpId="0" animBg="1"/>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TotalTime>
  <Words>883</Words>
  <Application>Microsoft Office PowerPoint</Application>
  <PresentationFormat>Custom</PresentationFormat>
  <Paragraphs>85</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I. THẾ NÀO LÀ HOẠT ĐỘNG GIAO TIẾP BẰNG NGÔN NGỮ</vt:lpstr>
      <vt:lpstr>PowerPoint Presentation</vt:lpstr>
      <vt:lpstr>PowerPoint Presentation</vt:lpstr>
      <vt:lpstr>3. Ghi nhớ</vt:lpstr>
      <vt:lpstr>PowerPoint Presentation</vt:lpstr>
      <vt:lpstr>PowerPoint Presentation</vt:lpstr>
      <vt:lpstr>THỰC HÀNH</vt:lpstr>
      <vt:lpstr>PowerPoint Presentation</vt:lpstr>
      <vt:lpstr>Mở rộng, bổ sung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Yen</dc:creator>
  <cp:lastModifiedBy>Admin</cp:lastModifiedBy>
  <cp:revision>93</cp:revision>
  <dcterms:created xsi:type="dcterms:W3CDTF">2016-09-26T21:44:19Z</dcterms:created>
  <dcterms:modified xsi:type="dcterms:W3CDTF">2018-09-26T23:08:14Z</dcterms:modified>
</cp:coreProperties>
</file>