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7" r:id="rId6"/>
    <p:sldId id="258" r:id="rId7"/>
    <p:sldId id="268" r:id="rId8"/>
    <p:sldId id="259" r:id="rId9"/>
    <p:sldId id="269" r:id="rId10"/>
    <p:sldId id="260" r:id="rId11"/>
  </p:sldIdLst>
  <p:sldSz cx="12192000" cy="6858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alibri Light" pitchFamily="34" charset="0"/>
      <p:regular r:id="rId16"/>
      <p:italic r:id="rId17"/>
    </p:embeddedFont>
    <p:embeddedFont>
      <p:font typeface="VNI-Avo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D8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6EB3D-0939-4803-AE83-CE3E40C3125F}" type="datetimeFigureOut">
              <a:rPr lang="en-US"/>
              <a:pPr>
                <a:defRPr/>
              </a:pPr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758CF-D195-441B-A606-962D72A20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4BB0F-254B-4986-B55B-6F397BD95007}" type="datetimeFigureOut">
              <a:rPr lang="en-US"/>
              <a:pPr>
                <a:defRPr/>
              </a:pPr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58D2-8EA4-47AB-BA1F-B354555F2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3F9CF-D5B7-40BF-8A08-19D26D747020}" type="datetimeFigureOut">
              <a:rPr lang="en-US"/>
              <a:pPr>
                <a:defRPr/>
              </a:pPr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456D4-D4EA-4809-B521-57C83808E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469A8-05BB-4B1A-9013-406D7E36D36D}" type="datetimeFigureOut">
              <a:rPr lang="en-US"/>
              <a:pPr>
                <a:defRPr/>
              </a:pPr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3439-FBB9-4178-AC29-29B129F11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E1BEF-4D54-4A52-B28B-7F9656A1CE61}" type="datetimeFigureOut">
              <a:rPr lang="en-US"/>
              <a:pPr>
                <a:defRPr/>
              </a:pPr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922FF-D8E3-4316-A98F-90168EEB3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25B40-7B7B-486B-8E53-01F8E3F0E4E8}" type="datetimeFigureOut">
              <a:rPr lang="en-US"/>
              <a:pPr>
                <a:defRPr/>
              </a:pPr>
              <a:t>1/12/2020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C9E5-9C88-4E59-9107-88DAD9E30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C3826-DAFB-4B04-ABF0-2F1C46E4452E}" type="datetimeFigureOut">
              <a:rPr lang="en-US"/>
              <a:pPr>
                <a:defRPr/>
              </a:pPr>
              <a:t>1/12/2020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DEF3B-D17C-4BF1-865D-BF7689CCD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02129-0479-435A-96DA-B6BF339AEEF2}" type="datetimeFigureOut">
              <a:rPr lang="en-US"/>
              <a:pPr>
                <a:defRPr/>
              </a:pPr>
              <a:t>1/12/2020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E4082-3463-4297-A783-C79B69834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1C657-2EC4-4419-8C24-3383C5033224}" type="datetimeFigureOut">
              <a:rPr lang="en-US"/>
              <a:pPr>
                <a:defRPr/>
              </a:pPr>
              <a:t>1/12/2020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42603-1FC6-4B05-AF30-9C336AA82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27BF6-ABB0-4B1C-BEA3-721654D56C0F}" type="datetimeFigureOut">
              <a:rPr lang="en-US"/>
              <a:pPr>
                <a:defRPr/>
              </a:pPr>
              <a:t>1/12/2020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53E3A-382B-45B7-BA9C-79B774573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4B8A9-EFA6-482F-929A-45492B76D06D}" type="datetimeFigureOut">
              <a:rPr lang="en-US"/>
              <a:pPr>
                <a:defRPr/>
              </a:pPr>
              <a:t>1/12/2020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EAE5C-5D02-4EE1-9B8D-D63884994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A111AC-5EB4-47B5-B9A4-15124401BE7C}" type="datetimeFigureOut">
              <a:rPr lang="en-US"/>
              <a:pPr>
                <a:defRPr/>
              </a:pPr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97A08D-19B7-40E4-9B3A-DD8AEC908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09688" y="5529263"/>
            <a:ext cx="10588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VNI-Avo" pitchFamily="2" charset="0"/>
              </a:rPr>
              <a:t>Vaàng traêng saùng laáp loù sau raëng tre.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90688" y="5580063"/>
            <a:ext cx="119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aâng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18025" y="5553075"/>
            <a:ext cx="1754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57538" y="5564188"/>
            <a:ext cx="119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aêng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1750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" y="406400"/>
            <a:ext cx="11317288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59788" y="5538788"/>
            <a:ext cx="119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aêng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417513"/>
            <a:ext cx="1924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2297113" y="184150"/>
            <a:ext cx="77612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500">
                <a:latin typeface="VNI-Avo" pitchFamily="2" charset="0"/>
              </a:rPr>
              <a:t>Maëït traêng vaø maët trôøi</a:t>
            </a: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0150" y="1198563"/>
            <a:ext cx="9883775" cy="554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277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149225"/>
            <a:ext cx="26304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5163" y="-34925"/>
            <a:ext cx="1881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ang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86350" y="-9525"/>
            <a:ext cx="1819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aêng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62813" y="-9525"/>
            <a:ext cx="17605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aâng</a:t>
            </a:r>
          </a:p>
        </p:txBody>
      </p:sp>
      <p:graphicFrame>
        <p:nvGraphicFramePr>
          <p:cNvPr id="32802" name="Group 34"/>
          <p:cNvGraphicFramePr>
            <a:graphicFrameLocks noGrp="1"/>
          </p:cNvGraphicFramePr>
          <p:nvPr/>
        </p:nvGraphicFramePr>
        <p:xfrm>
          <a:off x="4265613" y="909638"/>
          <a:ext cx="2844800" cy="1524000"/>
        </p:xfrm>
        <a:graphic>
          <a:graphicData uri="http://schemas.openxmlformats.org/drawingml/2006/table">
            <a:tbl>
              <a:tblPr/>
              <a:tblGrid>
                <a:gridCol w="1422400"/>
                <a:gridCol w="1422400"/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  <a:cs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VNI-Avo" pitchFamily="2" charset="0"/>
                          <a:cs typeface="Arial" charset="0"/>
                        </a:rPr>
                        <a:t>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33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  <a:cs typeface="Arial" charset="0"/>
                        </a:rPr>
                        <a:t>saùng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12900" y="2333625"/>
            <a:ext cx="2108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laøng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33913" y="2339975"/>
            <a:ext cx="20653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raïng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54925" y="2336800"/>
            <a:ext cx="17653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saùng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89088" y="3173413"/>
            <a:ext cx="2165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baèng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633913" y="3192463"/>
            <a:ext cx="2065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raëng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727950" y="3201988"/>
            <a:ext cx="176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vaúng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28763" y="4149725"/>
            <a:ext cx="1763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haãng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608513" y="4117975"/>
            <a:ext cx="1763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taàng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654925" y="4103688"/>
            <a:ext cx="176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vaâng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4615" y="738554"/>
            <a:ext cx="6834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giãn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8" y="2093913"/>
            <a:ext cx="22383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2725" y="4259263"/>
            <a:ext cx="3438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caù vaøng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5163" y="1535113"/>
            <a:ext cx="2638425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097338" y="4224338"/>
            <a:ext cx="3511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latin typeface="VNI-Avo" pitchFamily="2" charset="0"/>
              </a:rPr>
              <a:t>maêng tre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2150" y="1965325"/>
            <a:ext cx="3373438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313738" y="4271963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nhaø taàng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277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149225"/>
            <a:ext cx="26304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5163" y="-34925"/>
            <a:ext cx="1881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ang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86350" y="-9525"/>
            <a:ext cx="1819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aêng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62813" y="-9525"/>
            <a:ext cx="17605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aâng</a:t>
            </a:r>
          </a:p>
        </p:txBody>
      </p:sp>
      <p:graphicFrame>
        <p:nvGraphicFramePr>
          <p:cNvPr id="32802" name="Group 34"/>
          <p:cNvGraphicFramePr>
            <a:graphicFrameLocks noGrp="1"/>
          </p:cNvGraphicFramePr>
          <p:nvPr/>
        </p:nvGraphicFramePr>
        <p:xfrm>
          <a:off x="4265613" y="909638"/>
          <a:ext cx="2844800" cy="1524000"/>
        </p:xfrm>
        <a:graphic>
          <a:graphicData uri="http://schemas.openxmlformats.org/drawingml/2006/table">
            <a:tbl>
              <a:tblPr/>
              <a:tblGrid>
                <a:gridCol w="1422400"/>
                <a:gridCol w="1422400"/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Avo" pitchFamily="2" charset="0"/>
                          <a:cs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VNI-Avo" pitchFamily="2" charset="0"/>
                          <a:cs typeface="Arial" charset="0"/>
                        </a:rPr>
                        <a:t>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33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  <a:cs typeface="Arial" charset="0"/>
                        </a:rPr>
                        <a:t>saùng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12900" y="2333625"/>
            <a:ext cx="2108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laøng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33913" y="2339975"/>
            <a:ext cx="20653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raïng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54925" y="2336800"/>
            <a:ext cx="17653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saùng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68313" y="5405438"/>
            <a:ext cx="3438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caù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vaøng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56088" y="5408613"/>
            <a:ext cx="3511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maêng tre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350250" y="5405438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nhaø taàng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89088" y="3173413"/>
            <a:ext cx="2165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baèng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633913" y="3192463"/>
            <a:ext cx="2065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raëng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727950" y="3201988"/>
            <a:ext cx="176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vaúng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28763" y="4149725"/>
            <a:ext cx="1763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haãng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608513" y="4117975"/>
            <a:ext cx="1763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taàng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654925" y="4103688"/>
            <a:ext cx="176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vaâng</a:t>
            </a:r>
          </a:p>
        </p:txBody>
      </p:sp>
    </p:spTree>
    <p:extLst>
      <p:ext uri="{BB962C8B-B14F-4D97-AF65-F5344CB8AC3E}">
        <p14:creationId xmlns:p14="http://schemas.microsoft.com/office/powerpoint/2010/main" val="195824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3795" name="Picture 1"/>
          <p:cNvPicPr>
            <a:picLocks noChangeAspect="1"/>
          </p:cNvPicPr>
          <p:nvPr/>
        </p:nvPicPr>
        <p:blipFill>
          <a:blip r:embed="rId3"/>
          <a:srcRect r="81351" b="73651"/>
          <a:stretch>
            <a:fillRect/>
          </a:stretch>
        </p:blipFill>
        <p:spPr bwMode="auto">
          <a:xfrm>
            <a:off x="49213" y="627063"/>
            <a:ext cx="226377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>
            <a:hlinkClick r:id="rId2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925" y="2020888"/>
            <a:ext cx="11501438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1" t="15013" r="19540" b="12821"/>
          <a:stretch/>
        </p:blipFill>
        <p:spPr bwMode="auto">
          <a:xfrm>
            <a:off x="1078523" y="363415"/>
            <a:ext cx="9085385" cy="604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3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330507" y="290335"/>
            <a:chExt cx="11160087" cy="6407819"/>
          </a:xfrm>
        </p:grpSpPr>
        <p:pic>
          <p:nvPicPr>
            <p:cNvPr id="34819" name="Picture 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0507" y="290335"/>
              <a:ext cx="11160087" cy="6407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>
              <a:hlinkClick r:id="rId2"/>
            </p:cNvPr>
            <p:cNvSpPr/>
            <p:nvPr/>
          </p:nvSpPr>
          <p:spPr>
            <a:xfrm>
              <a:off x="8491321" y="1619364"/>
              <a:ext cx="517317" cy="517669"/>
            </a:xfrm>
            <a:prstGeom prst="ellipse">
              <a:avLst/>
            </a:prstGeom>
            <a:solidFill>
              <a:srgbClr val="FFFAD8"/>
            </a:solidFill>
            <a:ln>
              <a:solidFill>
                <a:srgbClr val="FFFA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8891" y="926123"/>
            <a:ext cx="102225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Mèo</a:t>
            </a:r>
            <a:r>
              <a:rPr lang="en-US" sz="4400" dirty="0" smtClean="0"/>
              <a:t> con </a:t>
            </a:r>
            <a:r>
              <a:rPr lang="en-US" sz="4400" dirty="0" err="1" smtClean="0"/>
              <a:t>đi</a:t>
            </a:r>
            <a:r>
              <a:rPr lang="en-US" sz="4400" dirty="0" smtClean="0"/>
              <a:t> </a:t>
            </a:r>
            <a:r>
              <a:rPr lang="en-US" sz="4400" dirty="0" err="1" smtClean="0"/>
              <a:t>học</a:t>
            </a:r>
            <a:endParaRPr lang="en-US" sz="4400" dirty="0" smtClean="0"/>
          </a:p>
          <a:p>
            <a:pPr algn="ctr"/>
            <a:r>
              <a:rPr lang="en-US" sz="4400" dirty="0" smtClean="0"/>
              <a:t>           </a:t>
            </a:r>
            <a:r>
              <a:rPr lang="en-US" sz="4400" dirty="0" err="1" smtClean="0"/>
              <a:t>Hôm</a:t>
            </a:r>
            <a:r>
              <a:rPr lang="en-US" sz="4400" dirty="0" smtClean="0"/>
              <a:t> nay </a:t>
            </a:r>
            <a:r>
              <a:rPr lang="en-US" sz="4400" dirty="0" err="1" smtClean="0"/>
              <a:t>trời</a:t>
            </a:r>
            <a:r>
              <a:rPr lang="en-US" sz="4400" dirty="0" smtClean="0"/>
              <a:t> </a:t>
            </a:r>
            <a:r>
              <a:rPr lang="en-US" sz="4400" dirty="0" err="1" smtClean="0"/>
              <a:t>nắng</a:t>
            </a:r>
            <a:r>
              <a:rPr lang="en-US" sz="4400" dirty="0" smtClean="0"/>
              <a:t> </a:t>
            </a:r>
            <a:r>
              <a:rPr lang="en-US" sz="4400" dirty="0" err="1" smtClean="0"/>
              <a:t>chang</a:t>
            </a:r>
            <a:r>
              <a:rPr lang="en-US" sz="4400" dirty="0" smtClean="0"/>
              <a:t> </a:t>
            </a:r>
            <a:r>
              <a:rPr lang="en-US" sz="4400" dirty="0" err="1" smtClean="0"/>
              <a:t>chang</a:t>
            </a:r>
            <a:endParaRPr lang="en-US" sz="4400" dirty="0" smtClean="0"/>
          </a:p>
          <a:p>
            <a:pPr algn="ctr"/>
            <a:r>
              <a:rPr lang="en-US" sz="4400" dirty="0" err="1" smtClean="0"/>
              <a:t>Mèo</a:t>
            </a:r>
            <a:r>
              <a:rPr lang="en-US" sz="4400" dirty="0" smtClean="0"/>
              <a:t> con </a:t>
            </a:r>
            <a:r>
              <a:rPr lang="en-US" sz="4400" dirty="0" err="1" smtClean="0"/>
              <a:t>đi</a:t>
            </a:r>
            <a:r>
              <a:rPr lang="en-US" sz="4400" dirty="0" smtClean="0"/>
              <a:t> </a:t>
            </a:r>
            <a:r>
              <a:rPr lang="en-US" sz="4400" dirty="0" err="1" smtClean="0"/>
              <a:t>học</a:t>
            </a:r>
            <a:r>
              <a:rPr lang="en-US" sz="4400" dirty="0" smtClean="0"/>
              <a:t> </a:t>
            </a:r>
            <a:r>
              <a:rPr lang="en-US" sz="4400" dirty="0" err="1" smtClean="0"/>
              <a:t>chẳng</a:t>
            </a:r>
            <a:r>
              <a:rPr lang="en-US" sz="4400" dirty="0" smtClean="0"/>
              <a:t> </a:t>
            </a:r>
            <a:r>
              <a:rPr lang="en-US" sz="4400" dirty="0" err="1" smtClean="0"/>
              <a:t>mang</a:t>
            </a:r>
            <a:r>
              <a:rPr lang="en-US" sz="4400" dirty="0" smtClean="0"/>
              <a:t> </a:t>
            </a:r>
            <a:r>
              <a:rPr lang="en-US" sz="4400" dirty="0" err="1" smtClean="0"/>
              <a:t>thứ</a:t>
            </a:r>
            <a:r>
              <a:rPr lang="en-US" sz="4400" dirty="0" smtClean="0"/>
              <a:t> </a:t>
            </a:r>
            <a:r>
              <a:rPr lang="en-US" sz="4400" dirty="0" err="1" smtClean="0"/>
              <a:t>gì</a:t>
            </a:r>
            <a:endParaRPr lang="en-US" sz="4400" dirty="0" smtClean="0"/>
          </a:p>
          <a:p>
            <a:pPr algn="ctr"/>
            <a:r>
              <a:rPr lang="en-US" sz="4400" dirty="0" err="1" smtClean="0"/>
              <a:t>Chỉ</a:t>
            </a:r>
            <a:r>
              <a:rPr lang="en-US" sz="4400" dirty="0" smtClean="0"/>
              <a:t> </a:t>
            </a:r>
            <a:r>
              <a:rPr lang="en-US" sz="4400" dirty="0" err="1" smtClean="0"/>
              <a:t>mang</a:t>
            </a:r>
            <a:r>
              <a:rPr lang="en-US" sz="4400" dirty="0" smtClean="0"/>
              <a:t> </a:t>
            </a:r>
            <a:r>
              <a:rPr lang="en-US" sz="4400" dirty="0" err="1" smtClean="0"/>
              <a:t>một</a:t>
            </a:r>
            <a:r>
              <a:rPr lang="en-US" sz="4400" dirty="0" smtClean="0"/>
              <a:t> </a:t>
            </a:r>
            <a:r>
              <a:rPr lang="en-US" sz="4400" dirty="0" err="1" smtClean="0"/>
              <a:t>cái</a:t>
            </a:r>
            <a:r>
              <a:rPr lang="en-US" sz="4400" dirty="0" smtClean="0"/>
              <a:t> </a:t>
            </a:r>
            <a:r>
              <a:rPr lang="en-US" sz="4400" dirty="0" err="1" smtClean="0"/>
              <a:t>bút</a:t>
            </a:r>
            <a:r>
              <a:rPr lang="en-US" sz="4400" dirty="0" smtClean="0"/>
              <a:t> </a:t>
            </a:r>
            <a:r>
              <a:rPr lang="en-US" sz="4400" dirty="0" err="1" smtClean="0"/>
              <a:t>chì</a:t>
            </a:r>
            <a:endParaRPr lang="en-US" sz="4400" dirty="0" smtClean="0"/>
          </a:p>
          <a:p>
            <a:pPr algn="ctr"/>
            <a:r>
              <a:rPr lang="en-US" sz="4400" dirty="0" smtClean="0"/>
              <a:t>  </a:t>
            </a:r>
            <a:r>
              <a:rPr lang="en-US" sz="4400" dirty="0" err="1" smtClean="0"/>
              <a:t>Và</a:t>
            </a:r>
            <a:r>
              <a:rPr lang="en-US" sz="4400" dirty="0" smtClean="0"/>
              <a:t> </a:t>
            </a:r>
            <a:r>
              <a:rPr lang="en-US" sz="4400" dirty="0" err="1" smtClean="0"/>
              <a:t>mang</a:t>
            </a:r>
            <a:r>
              <a:rPr lang="en-US" sz="4400" dirty="0" smtClean="0"/>
              <a:t> </a:t>
            </a:r>
            <a:r>
              <a:rPr lang="en-US" sz="4400" dirty="0" err="1" smtClean="0"/>
              <a:t>một</a:t>
            </a:r>
            <a:r>
              <a:rPr lang="en-US" sz="4400" dirty="0" smtClean="0"/>
              <a:t> </a:t>
            </a:r>
            <a:r>
              <a:rPr lang="en-US" sz="4400" dirty="0" err="1" smtClean="0"/>
              <a:t>mẩu</a:t>
            </a:r>
            <a:r>
              <a:rPr lang="en-US" sz="4400" dirty="0" smtClean="0"/>
              <a:t> </a:t>
            </a:r>
            <a:r>
              <a:rPr lang="en-US" sz="4400" dirty="0" err="1" smtClean="0"/>
              <a:t>bánh</a:t>
            </a:r>
            <a:r>
              <a:rPr lang="en-US" sz="4400" dirty="0" smtClean="0"/>
              <a:t> </a:t>
            </a:r>
            <a:r>
              <a:rPr lang="en-US" sz="4400" dirty="0" err="1" smtClean="0"/>
              <a:t>mì</a:t>
            </a:r>
            <a:r>
              <a:rPr lang="en-US" sz="4400" dirty="0" smtClean="0"/>
              <a:t> con </a:t>
            </a:r>
            <a:r>
              <a:rPr lang="en-US" sz="4400" dirty="0" err="1" smtClean="0"/>
              <a:t>con</a:t>
            </a:r>
            <a:r>
              <a:rPr lang="en-US" sz="4400" dirty="0" smtClean="0"/>
              <a:t>.</a:t>
            </a:r>
          </a:p>
          <a:p>
            <a:r>
              <a:rPr lang="en-US" dirty="0" smtClean="0"/>
              <a:t>                                          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</a:t>
            </a:r>
            <a:r>
              <a:rPr lang="en-US" sz="3200" dirty="0" smtClean="0"/>
              <a:t>( </a:t>
            </a:r>
            <a:r>
              <a:rPr lang="en-US" sz="3200" dirty="0" err="1" smtClean="0"/>
              <a:t>Phan</a:t>
            </a:r>
            <a:r>
              <a:rPr lang="en-US" sz="3200" dirty="0" smtClean="0"/>
              <a:t> </a:t>
            </a:r>
            <a:r>
              <a:rPr lang="en-US" sz="3200" dirty="0" err="1" smtClean="0"/>
              <a:t>Thị</a:t>
            </a:r>
            <a:r>
              <a:rPr lang="en-US" sz="3200" dirty="0" smtClean="0"/>
              <a:t> </a:t>
            </a:r>
            <a:r>
              <a:rPr lang="en-US" sz="3200" dirty="0" err="1"/>
              <a:t>V</a:t>
            </a:r>
            <a:r>
              <a:rPr lang="en-US" sz="3200" dirty="0" err="1" smtClean="0"/>
              <a:t>àng</a:t>
            </a:r>
            <a:r>
              <a:rPr lang="en-US" sz="3200" dirty="0" smtClean="0"/>
              <a:t> </a:t>
            </a:r>
            <a:r>
              <a:rPr lang="en-US" sz="3200" dirty="0" err="1" smtClean="0"/>
              <a:t>Anh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142892" y="2297722"/>
            <a:ext cx="12602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25507" y="2285998"/>
            <a:ext cx="12602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448799" y="2285998"/>
            <a:ext cx="12602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20861" y="2954213"/>
            <a:ext cx="12602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403123" y="2989380"/>
            <a:ext cx="12602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86200" y="3634150"/>
            <a:ext cx="12602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09093" y="4314089"/>
            <a:ext cx="12602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59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527</TotalTime>
  <Words>129</Words>
  <PresentationFormat>Custom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2020-10-19T12:51:54Z</dcterms:created>
  <dcterms:modified xsi:type="dcterms:W3CDTF">2020-11-30T17:34:25Z</dcterms:modified>
</cp:coreProperties>
</file>