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6"/>
  </p:notesMasterIdLst>
  <p:sldIdLst>
    <p:sldId id="302" r:id="rId2"/>
    <p:sldId id="259" r:id="rId3"/>
    <p:sldId id="292" r:id="rId4"/>
    <p:sldId id="256" r:id="rId5"/>
    <p:sldId id="297" r:id="rId6"/>
    <p:sldId id="288" r:id="rId7"/>
    <p:sldId id="262" r:id="rId8"/>
    <p:sldId id="291" r:id="rId9"/>
    <p:sldId id="260" r:id="rId10"/>
    <p:sldId id="289" r:id="rId11"/>
    <p:sldId id="294" r:id="rId12"/>
    <p:sldId id="295" r:id="rId13"/>
    <p:sldId id="298" r:id="rId14"/>
    <p:sldId id="299" r:id="rId15"/>
    <p:sldId id="296" r:id="rId16"/>
    <p:sldId id="286" r:id="rId17"/>
    <p:sldId id="290" r:id="rId18"/>
    <p:sldId id="301" r:id="rId19"/>
    <p:sldId id="300" r:id="rId20"/>
    <p:sldId id="287" r:id="rId21"/>
    <p:sldId id="293" r:id="rId22"/>
    <p:sldId id="303" r:id="rId23"/>
    <p:sldId id="285" r:id="rId24"/>
    <p:sldId id="279" r:id="rId25"/>
  </p:sldIdLst>
  <p:sldSz cx="9144000" cy="5143500" type="screen16x9"/>
  <p:notesSz cx="6858000" cy="9144000"/>
  <p:embeddedFontLst>
    <p:embeddedFont>
      <p:font typeface="Lato Light" charset="0"/>
      <p:regular r:id="rId27"/>
      <p:bold r:id="rId28"/>
      <p:italic r:id="rId29"/>
      <p:boldItalic r:id="rId30"/>
    </p:embeddedFont>
    <p:embeddedFont>
      <p:font typeface="Roboto Condensed" charset="0"/>
      <p:regular r:id="rId31"/>
      <p:bold r:id="rId32"/>
      <p:italic r:id="rId33"/>
      <p:boldItalic r:id="rId34"/>
    </p:embeddedFont>
    <p:embeddedFont>
      <p:font typeface="Roboto Slab Regular"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693C0B1-C3EF-405F-B1E8-830ADC564B1F}">
  <a:tblStyle styleId="{C693C0B1-C3EF-405F-B1E8-830ADC564B1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E94E3-482D-4001-95B3-F1BE11D6C4C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A82F27A-7C96-4A20-8AB3-60F93F952EBD}">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nl-NL" sz="1600" smtClean="0"/>
            <a:t>Cùng bạn giải quyết những vấn đề khúc</a:t>
          </a:r>
          <a:r>
            <a:rPr lang="vi-VN" sz="1600" smtClean="0"/>
            <a:t> </a:t>
          </a:r>
          <a:r>
            <a:rPr lang="nl-NL" sz="1600" smtClean="0"/>
            <a:t>mắc, nảy sinh một cách thiện chí; </a:t>
          </a:r>
          <a:endParaRPr lang="vi-VN" sz="1600" smtClean="0"/>
        </a:p>
      </dgm:t>
    </dgm:pt>
    <dgm:pt modelId="{90103CD7-24A8-4CD3-A8D2-2D2C3BF5B91A}" type="parTrans" cxnId="{43C1C720-6A25-4007-8C47-7A97BBDAB10F}">
      <dgm:prSet/>
      <dgm:spPr/>
      <dgm:t>
        <a:bodyPr/>
        <a:lstStyle/>
        <a:p>
          <a:pPr algn="just"/>
          <a:endParaRPr lang="en-US" sz="1600"/>
        </a:p>
      </dgm:t>
    </dgm:pt>
    <dgm:pt modelId="{3553EADB-8BB2-4415-B99D-635C386D427D}" type="sibTrans" cxnId="{43C1C720-6A25-4007-8C47-7A97BBDAB10F}">
      <dgm:prSet custT="1"/>
      <dgm:spPr/>
      <dgm:t>
        <a:bodyPr/>
        <a:lstStyle/>
        <a:p>
          <a:pPr algn="just"/>
          <a:endParaRPr lang="en-US" sz="1800"/>
        </a:p>
      </dgm:t>
    </dgm:pt>
    <dgm:pt modelId="{A2875102-6681-4949-B032-515BB3B21CFA}">
      <dgm:prSet phldrT="[Text]" custT="1"/>
      <dgm:spPr/>
      <dgm:t>
        <a:bodyPr/>
        <a:lstStyle/>
        <a:p>
          <a:pPr algn="just"/>
          <a:r>
            <a:rPr lang="nl-NL" sz="1600" smtClean="0"/>
            <a:t>Gặp bạn nói chuyện chân thành và thẳng thắn; </a:t>
          </a:r>
          <a:endParaRPr lang="en-US" sz="900"/>
        </a:p>
      </dgm:t>
    </dgm:pt>
    <dgm:pt modelId="{FC1463BB-0F59-436A-BE06-5BABB7B7F70B}" type="parTrans" cxnId="{0F21F9E1-3F2B-4BDF-BBE1-D967E48B3814}">
      <dgm:prSet/>
      <dgm:spPr/>
      <dgm:t>
        <a:bodyPr/>
        <a:lstStyle/>
        <a:p>
          <a:pPr algn="just"/>
          <a:endParaRPr lang="en-US" sz="1600"/>
        </a:p>
      </dgm:t>
    </dgm:pt>
    <dgm:pt modelId="{436282F6-707C-424F-9262-0A5D68DA0C93}" type="sibTrans" cxnId="{0F21F9E1-3F2B-4BDF-BBE1-D967E48B3814}">
      <dgm:prSet custT="1"/>
      <dgm:spPr/>
      <dgm:t>
        <a:bodyPr/>
        <a:lstStyle/>
        <a:p>
          <a:pPr algn="just"/>
          <a:endParaRPr lang="en-US" sz="1800"/>
        </a:p>
      </dgm:t>
    </dgm:pt>
    <dgm:pt modelId="{B56A851F-452F-47C4-9F13-6B14646EF1BE}">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nl-NL" sz="1400" smtClean="0"/>
            <a:t>Lắng nghe bạn nói, đặt mình vào vị trí của bạn để thấu hiểu, đồng thời nói rõ cảm xúc, suy nghĩ của mình về vấn đề xảy ra;</a:t>
          </a:r>
          <a:endParaRPr lang="vi-VN" sz="1400" smtClean="0"/>
        </a:p>
      </dgm:t>
    </dgm:pt>
    <dgm:pt modelId="{7F9E561B-7AE1-4233-8FC0-3A70F82A5922}" type="parTrans" cxnId="{7D00A17B-92C4-4CE9-99D1-62193B9786E5}">
      <dgm:prSet/>
      <dgm:spPr/>
      <dgm:t>
        <a:bodyPr/>
        <a:lstStyle/>
        <a:p>
          <a:pPr algn="just"/>
          <a:endParaRPr lang="en-US" sz="1600"/>
        </a:p>
      </dgm:t>
    </dgm:pt>
    <dgm:pt modelId="{6F959B0E-A546-4D1E-BB9E-A5BB41266E55}" type="sibTrans" cxnId="{7D00A17B-92C4-4CE9-99D1-62193B9786E5}">
      <dgm:prSet custT="1"/>
      <dgm:spPr/>
      <dgm:t>
        <a:bodyPr/>
        <a:lstStyle/>
        <a:p>
          <a:pPr algn="just"/>
          <a:endParaRPr lang="en-US" sz="1800"/>
        </a:p>
      </dgm:t>
    </dgm:pt>
    <dgm:pt modelId="{745EFFA1-D68E-4C24-A54B-08331A1632D0}">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nl-NL" sz="1600" smtClean="0"/>
            <a:t>Kiên định từ chối mọi sự rủ rê, lôi kéo làm việc không nên của bạn; </a:t>
          </a:r>
          <a:endParaRPr lang="vi-VN" sz="1600" smtClean="0"/>
        </a:p>
      </dgm:t>
    </dgm:pt>
    <dgm:pt modelId="{604E5CB9-62C9-405D-B3F4-0E0076A3C198}" type="parTrans" cxnId="{2CF2A7F9-E42B-4033-AEF3-E48C66327D10}">
      <dgm:prSet/>
      <dgm:spPr/>
      <dgm:t>
        <a:bodyPr/>
        <a:lstStyle/>
        <a:p>
          <a:pPr algn="just"/>
          <a:endParaRPr lang="en-US" sz="1600"/>
        </a:p>
      </dgm:t>
    </dgm:pt>
    <dgm:pt modelId="{6E34986F-923B-4263-9641-F14C3A3B129C}" type="sibTrans" cxnId="{2CF2A7F9-E42B-4033-AEF3-E48C66327D10}">
      <dgm:prSet custT="1"/>
      <dgm:spPr/>
      <dgm:t>
        <a:bodyPr/>
        <a:lstStyle/>
        <a:p>
          <a:pPr algn="just"/>
          <a:endParaRPr lang="en-US" sz="1800"/>
        </a:p>
      </dgm:t>
    </dgm:pt>
    <dgm:pt modelId="{9D2C64E4-DEB6-4FFB-BDB9-CBCCD199A4F0}">
      <dgm:prSet phldrT="[Text]"/>
      <dgm:spPr/>
      <dgm:t>
        <a:bodyPr/>
        <a:lstStyle/>
        <a:p>
          <a:pPr algn="just"/>
          <a:endParaRPr lang="en-US" sz="1600"/>
        </a:p>
      </dgm:t>
    </dgm:pt>
    <dgm:pt modelId="{CB4A9B9C-A397-4F63-8DDB-A9614D871A44}" type="parTrans" cxnId="{CDE52D04-E163-487E-B902-F468CF978488}">
      <dgm:prSet/>
      <dgm:spPr/>
      <dgm:t>
        <a:bodyPr/>
        <a:lstStyle/>
        <a:p>
          <a:pPr algn="just"/>
          <a:endParaRPr lang="en-US" sz="1600"/>
        </a:p>
      </dgm:t>
    </dgm:pt>
    <dgm:pt modelId="{FA89D3CC-7E9C-48D3-B73D-BF39F7CAC3E9}" type="sibTrans" cxnId="{CDE52D04-E163-487E-B902-F468CF978488}">
      <dgm:prSet/>
      <dgm:spPr/>
      <dgm:t>
        <a:bodyPr/>
        <a:lstStyle/>
        <a:p>
          <a:pPr algn="just"/>
          <a:endParaRPr lang="en-US" sz="1600"/>
        </a:p>
      </dgm:t>
    </dgm:pt>
    <dgm:pt modelId="{31A2B8F8-A73B-44D5-A4FA-1D2CB54020B3}">
      <dgm:prSet/>
      <dgm:spPr/>
      <dgm:t>
        <a:bodyPr/>
        <a:lstStyle/>
        <a:p>
          <a:pPr algn="just"/>
          <a:endParaRPr lang="en-US" sz="1600"/>
        </a:p>
      </dgm:t>
    </dgm:pt>
    <dgm:pt modelId="{0B0A5015-4CE3-4506-8223-5D29F88A7092}" type="parTrans" cxnId="{85EF24CA-4348-4A5C-AD03-DB9A74C16CC3}">
      <dgm:prSet/>
      <dgm:spPr/>
      <dgm:t>
        <a:bodyPr/>
        <a:lstStyle/>
        <a:p>
          <a:pPr algn="just"/>
          <a:endParaRPr lang="en-US" sz="1600"/>
        </a:p>
      </dgm:t>
    </dgm:pt>
    <dgm:pt modelId="{372B6D66-6CBE-49D9-882A-CA56DE886938}" type="sibTrans" cxnId="{85EF24CA-4348-4A5C-AD03-DB9A74C16CC3}">
      <dgm:prSet/>
      <dgm:spPr/>
      <dgm:t>
        <a:bodyPr/>
        <a:lstStyle/>
        <a:p>
          <a:pPr algn="just"/>
          <a:endParaRPr lang="en-US" sz="1600"/>
        </a:p>
      </dgm:t>
    </dgm:pt>
    <dgm:pt modelId="{A90BF520-EFD2-43C0-B89C-CF0EB621FC75}">
      <dgm:prSet phldrT="[Text]"/>
      <dgm:spPr/>
      <dgm:t>
        <a:bodyPr/>
        <a:lstStyle/>
        <a:p>
          <a:pPr algn="just"/>
          <a:endParaRPr lang="en-US" sz="1600"/>
        </a:p>
      </dgm:t>
    </dgm:pt>
    <dgm:pt modelId="{721B8F06-5A3F-4A74-B42C-A32E98126F81}" type="parTrans" cxnId="{FE359526-C88F-409F-A1AA-3F4D64E05043}">
      <dgm:prSet/>
      <dgm:spPr/>
      <dgm:t>
        <a:bodyPr/>
        <a:lstStyle/>
        <a:p>
          <a:pPr algn="just"/>
          <a:endParaRPr lang="en-US" sz="1600"/>
        </a:p>
      </dgm:t>
    </dgm:pt>
    <dgm:pt modelId="{FFD14C67-4716-422B-91CA-EF92CD2DC598}" type="sibTrans" cxnId="{FE359526-C88F-409F-A1AA-3F4D64E05043}">
      <dgm:prSet/>
      <dgm:spPr/>
      <dgm:t>
        <a:bodyPr/>
        <a:lstStyle/>
        <a:p>
          <a:pPr algn="just"/>
          <a:endParaRPr lang="en-US" sz="1600"/>
        </a:p>
      </dgm:t>
    </dgm:pt>
    <dgm:pt modelId="{9DAEB427-AF27-4954-973E-092FF04598D6}">
      <dgm:prSet/>
      <dgm:spPr/>
      <dgm:t>
        <a:bodyPr/>
        <a:lstStyle/>
        <a:p>
          <a:pPr algn="just"/>
          <a:endParaRPr lang="en-US" sz="1600"/>
        </a:p>
      </dgm:t>
    </dgm:pt>
    <dgm:pt modelId="{FC12AECB-A44E-45D3-85A4-39485CF75353}" type="parTrans" cxnId="{02C953F2-2944-45B0-BAA4-FDF05F4EB752}">
      <dgm:prSet/>
      <dgm:spPr/>
      <dgm:t>
        <a:bodyPr/>
        <a:lstStyle/>
        <a:p>
          <a:pPr algn="just"/>
          <a:endParaRPr lang="en-US" sz="1600"/>
        </a:p>
      </dgm:t>
    </dgm:pt>
    <dgm:pt modelId="{4C98B048-F443-4A5B-B22E-A41CFEC62248}" type="sibTrans" cxnId="{02C953F2-2944-45B0-BAA4-FDF05F4EB752}">
      <dgm:prSet/>
      <dgm:spPr/>
      <dgm:t>
        <a:bodyPr/>
        <a:lstStyle/>
        <a:p>
          <a:pPr algn="just"/>
          <a:endParaRPr lang="en-US" sz="1600"/>
        </a:p>
      </dgm:t>
    </dgm:pt>
    <dgm:pt modelId="{FBF6B7DD-E97C-424C-BB37-15FD02569C52}">
      <dgm:prSet phldrT="[Text]"/>
      <dgm:spPr/>
      <dgm:t>
        <a:bodyPr/>
        <a:lstStyle/>
        <a:p>
          <a:pPr algn="just"/>
          <a:endParaRPr lang="en-US" sz="1600"/>
        </a:p>
      </dgm:t>
    </dgm:pt>
    <dgm:pt modelId="{A78D30B4-EF7A-4D2D-973A-0225F087C0D0}" type="parTrans" cxnId="{345E5377-0FF9-41D8-B1E9-3E463A4E914E}">
      <dgm:prSet/>
      <dgm:spPr/>
      <dgm:t>
        <a:bodyPr/>
        <a:lstStyle/>
        <a:p>
          <a:pPr algn="just"/>
          <a:endParaRPr lang="en-US" sz="1600"/>
        </a:p>
      </dgm:t>
    </dgm:pt>
    <dgm:pt modelId="{37416126-4395-4220-B05D-D7108E7BD330}" type="sibTrans" cxnId="{345E5377-0FF9-41D8-B1E9-3E463A4E914E}">
      <dgm:prSet/>
      <dgm:spPr/>
      <dgm:t>
        <a:bodyPr/>
        <a:lstStyle/>
        <a:p>
          <a:pPr algn="just"/>
          <a:endParaRPr lang="en-US" sz="1600"/>
        </a:p>
      </dgm:t>
    </dgm:pt>
    <dgm:pt modelId="{840BF2EA-F971-4578-A15A-B4FBDE207BAC}">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nl-NL" sz="1600" smtClean="0"/>
            <a:t>Khi bị ép buộc, bắt nạt, cần phải tìm kiếm sự giúp đỡ của bạn bè và thầy cô.</a:t>
          </a:r>
          <a:endParaRPr lang="en-US" sz="1600" smtClean="0"/>
        </a:p>
      </dgm:t>
    </dgm:pt>
    <dgm:pt modelId="{22E24777-231F-4358-9B4D-54A77728FE89}" type="parTrans" cxnId="{39DE5325-76B8-446E-8979-4EAD71B38C5B}">
      <dgm:prSet/>
      <dgm:spPr/>
      <dgm:t>
        <a:bodyPr/>
        <a:lstStyle/>
        <a:p>
          <a:pPr algn="just"/>
          <a:endParaRPr lang="en-US" sz="1600"/>
        </a:p>
      </dgm:t>
    </dgm:pt>
    <dgm:pt modelId="{5327E951-EFF0-435A-A309-D05C3C376A82}" type="sibTrans" cxnId="{39DE5325-76B8-446E-8979-4EAD71B38C5B}">
      <dgm:prSet/>
      <dgm:spPr/>
      <dgm:t>
        <a:bodyPr/>
        <a:lstStyle/>
        <a:p>
          <a:pPr algn="just"/>
          <a:endParaRPr lang="en-US" sz="1600"/>
        </a:p>
      </dgm:t>
    </dgm:pt>
    <dgm:pt modelId="{58CE6F17-9658-4572-A4D8-20E9531D9216}">
      <dgm:prSet/>
      <dgm:spPr/>
      <dgm:t>
        <a:bodyPr/>
        <a:lstStyle/>
        <a:p>
          <a:pPr algn="just"/>
          <a:endParaRPr lang="en-US" sz="1600"/>
        </a:p>
      </dgm:t>
    </dgm:pt>
    <dgm:pt modelId="{9BE26149-025F-4A8F-AA52-B1B523C46D03}" type="parTrans" cxnId="{6A8DA247-71A6-4267-9D4C-DF1C0784F700}">
      <dgm:prSet/>
      <dgm:spPr/>
      <dgm:t>
        <a:bodyPr/>
        <a:lstStyle/>
        <a:p>
          <a:pPr algn="just"/>
          <a:endParaRPr lang="en-US" sz="1600"/>
        </a:p>
      </dgm:t>
    </dgm:pt>
    <dgm:pt modelId="{8D5BDA41-54B1-47D6-A7D3-659452151E51}" type="sibTrans" cxnId="{6A8DA247-71A6-4267-9D4C-DF1C0784F700}">
      <dgm:prSet/>
      <dgm:spPr/>
      <dgm:t>
        <a:bodyPr/>
        <a:lstStyle/>
        <a:p>
          <a:pPr algn="just"/>
          <a:endParaRPr lang="en-US" sz="1600"/>
        </a:p>
      </dgm:t>
    </dgm:pt>
    <dgm:pt modelId="{8793A2BA-877B-4BD5-9037-B86AC5BE7B51}">
      <dgm:prSet/>
      <dgm:spPr/>
      <dgm:t>
        <a:bodyPr/>
        <a:lstStyle/>
        <a:p>
          <a:pPr algn="just"/>
          <a:endParaRPr lang="en-US" sz="1600"/>
        </a:p>
      </dgm:t>
    </dgm:pt>
    <dgm:pt modelId="{10D71E54-5564-4900-868F-A6F39A710C7A}" type="parTrans" cxnId="{4A018731-109E-4C86-8729-84AF2C1783B0}">
      <dgm:prSet/>
      <dgm:spPr/>
      <dgm:t>
        <a:bodyPr/>
        <a:lstStyle/>
        <a:p>
          <a:pPr algn="just"/>
          <a:endParaRPr lang="en-US" sz="1600"/>
        </a:p>
      </dgm:t>
    </dgm:pt>
    <dgm:pt modelId="{5BA153DD-17B3-41E7-BA25-CCEAD799656D}" type="sibTrans" cxnId="{4A018731-109E-4C86-8729-84AF2C1783B0}">
      <dgm:prSet/>
      <dgm:spPr/>
      <dgm:t>
        <a:bodyPr/>
        <a:lstStyle/>
        <a:p>
          <a:pPr algn="just"/>
          <a:endParaRPr lang="en-US" sz="1600"/>
        </a:p>
      </dgm:t>
    </dgm:pt>
    <dgm:pt modelId="{332F5C67-40B5-4F47-842A-52A1A092285E}" type="pres">
      <dgm:prSet presAssocID="{B44E94E3-482D-4001-95B3-F1BE11D6C4C1}" presName="outerComposite" presStyleCnt="0">
        <dgm:presLayoutVars>
          <dgm:chMax val="5"/>
          <dgm:dir/>
          <dgm:resizeHandles val="exact"/>
        </dgm:presLayoutVars>
      </dgm:prSet>
      <dgm:spPr/>
      <dgm:t>
        <a:bodyPr/>
        <a:lstStyle/>
        <a:p>
          <a:endParaRPr lang="en-US"/>
        </a:p>
      </dgm:t>
    </dgm:pt>
    <dgm:pt modelId="{E281B3A9-FA8F-4678-80D8-0EAE36E46DFB}" type="pres">
      <dgm:prSet presAssocID="{B44E94E3-482D-4001-95B3-F1BE11D6C4C1}" presName="dummyMaxCanvas" presStyleCnt="0">
        <dgm:presLayoutVars/>
      </dgm:prSet>
      <dgm:spPr/>
    </dgm:pt>
    <dgm:pt modelId="{43753E7E-5C2B-44A8-AE4E-4F26DB7A26BE}" type="pres">
      <dgm:prSet presAssocID="{B44E94E3-482D-4001-95B3-F1BE11D6C4C1}" presName="FiveNodes_1" presStyleLbl="node1" presStyleIdx="0" presStyleCnt="5">
        <dgm:presLayoutVars>
          <dgm:bulletEnabled val="1"/>
        </dgm:presLayoutVars>
      </dgm:prSet>
      <dgm:spPr/>
      <dgm:t>
        <a:bodyPr/>
        <a:lstStyle/>
        <a:p>
          <a:endParaRPr lang="en-US"/>
        </a:p>
      </dgm:t>
    </dgm:pt>
    <dgm:pt modelId="{C5928D13-3FE6-406F-98F3-5D9212BF8C30}" type="pres">
      <dgm:prSet presAssocID="{B44E94E3-482D-4001-95B3-F1BE11D6C4C1}" presName="FiveNodes_2" presStyleLbl="node1" presStyleIdx="1" presStyleCnt="5">
        <dgm:presLayoutVars>
          <dgm:bulletEnabled val="1"/>
        </dgm:presLayoutVars>
      </dgm:prSet>
      <dgm:spPr/>
      <dgm:t>
        <a:bodyPr/>
        <a:lstStyle/>
        <a:p>
          <a:endParaRPr lang="en-US"/>
        </a:p>
      </dgm:t>
    </dgm:pt>
    <dgm:pt modelId="{DD11B65F-5DC9-4899-9410-CE6BCDD1E614}" type="pres">
      <dgm:prSet presAssocID="{B44E94E3-482D-4001-95B3-F1BE11D6C4C1}" presName="FiveNodes_3" presStyleLbl="node1" presStyleIdx="2" presStyleCnt="5">
        <dgm:presLayoutVars>
          <dgm:bulletEnabled val="1"/>
        </dgm:presLayoutVars>
      </dgm:prSet>
      <dgm:spPr/>
      <dgm:t>
        <a:bodyPr/>
        <a:lstStyle/>
        <a:p>
          <a:endParaRPr lang="en-US"/>
        </a:p>
      </dgm:t>
    </dgm:pt>
    <dgm:pt modelId="{06EBAFCE-BDF4-454A-8E63-B37A7055CB48}" type="pres">
      <dgm:prSet presAssocID="{B44E94E3-482D-4001-95B3-F1BE11D6C4C1}" presName="FiveNodes_4" presStyleLbl="node1" presStyleIdx="3" presStyleCnt="5">
        <dgm:presLayoutVars>
          <dgm:bulletEnabled val="1"/>
        </dgm:presLayoutVars>
      </dgm:prSet>
      <dgm:spPr/>
      <dgm:t>
        <a:bodyPr/>
        <a:lstStyle/>
        <a:p>
          <a:endParaRPr lang="en-US"/>
        </a:p>
      </dgm:t>
    </dgm:pt>
    <dgm:pt modelId="{91043317-7E34-47A7-9D3D-3AB17AAF8FAB}" type="pres">
      <dgm:prSet presAssocID="{B44E94E3-482D-4001-95B3-F1BE11D6C4C1}" presName="FiveNodes_5" presStyleLbl="node1" presStyleIdx="4" presStyleCnt="5">
        <dgm:presLayoutVars>
          <dgm:bulletEnabled val="1"/>
        </dgm:presLayoutVars>
      </dgm:prSet>
      <dgm:spPr/>
      <dgm:t>
        <a:bodyPr/>
        <a:lstStyle/>
        <a:p>
          <a:endParaRPr lang="en-US"/>
        </a:p>
      </dgm:t>
    </dgm:pt>
    <dgm:pt modelId="{275E148F-99EE-4A9F-ADC8-6A80D1505B0F}" type="pres">
      <dgm:prSet presAssocID="{B44E94E3-482D-4001-95B3-F1BE11D6C4C1}" presName="FiveConn_1-2" presStyleLbl="fgAccFollowNode1" presStyleIdx="0" presStyleCnt="4">
        <dgm:presLayoutVars>
          <dgm:bulletEnabled val="1"/>
        </dgm:presLayoutVars>
      </dgm:prSet>
      <dgm:spPr/>
      <dgm:t>
        <a:bodyPr/>
        <a:lstStyle/>
        <a:p>
          <a:endParaRPr lang="en-US"/>
        </a:p>
      </dgm:t>
    </dgm:pt>
    <dgm:pt modelId="{C9D5B3A7-7D6E-4592-8FCA-9EDE8BFE4ACC}" type="pres">
      <dgm:prSet presAssocID="{B44E94E3-482D-4001-95B3-F1BE11D6C4C1}" presName="FiveConn_2-3" presStyleLbl="fgAccFollowNode1" presStyleIdx="1" presStyleCnt="4">
        <dgm:presLayoutVars>
          <dgm:bulletEnabled val="1"/>
        </dgm:presLayoutVars>
      </dgm:prSet>
      <dgm:spPr/>
      <dgm:t>
        <a:bodyPr/>
        <a:lstStyle/>
        <a:p>
          <a:endParaRPr lang="en-US"/>
        </a:p>
      </dgm:t>
    </dgm:pt>
    <dgm:pt modelId="{2F44FED2-676A-43DF-8FFF-A6FAF1E8D303}" type="pres">
      <dgm:prSet presAssocID="{B44E94E3-482D-4001-95B3-F1BE11D6C4C1}" presName="FiveConn_3-4" presStyleLbl="fgAccFollowNode1" presStyleIdx="2" presStyleCnt="4">
        <dgm:presLayoutVars>
          <dgm:bulletEnabled val="1"/>
        </dgm:presLayoutVars>
      </dgm:prSet>
      <dgm:spPr/>
      <dgm:t>
        <a:bodyPr/>
        <a:lstStyle/>
        <a:p>
          <a:endParaRPr lang="en-US"/>
        </a:p>
      </dgm:t>
    </dgm:pt>
    <dgm:pt modelId="{124C2AA7-A77A-4BBA-88D7-893EFFEC0382}" type="pres">
      <dgm:prSet presAssocID="{B44E94E3-482D-4001-95B3-F1BE11D6C4C1}" presName="FiveConn_4-5" presStyleLbl="fgAccFollowNode1" presStyleIdx="3" presStyleCnt="4">
        <dgm:presLayoutVars>
          <dgm:bulletEnabled val="1"/>
        </dgm:presLayoutVars>
      </dgm:prSet>
      <dgm:spPr/>
      <dgm:t>
        <a:bodyPr/>
        <a:lstStyle/>
        <a:p>
          <a:endParaRPr lang="en-US"/>
        </a:p>
      </dgm:t>
    </dgm:pt>
    <dgm:pt modelId="{77B3F68B-1465-4E39-9F1B-9F7035E07C0A}" type="pres">
      <dgm:prSet presAssocID="{B44E94E3-482D-4001-95B3-F1BE11D6C4C1}" presName="FiveNodes_1_text" presStyleLbl="node1" presStyleIdx="4" presStyleCnt="5">
        <dgm:presLayoutVars>
          <dgm:bulletEnabled val="1"/>
        </dgm:presLayoutVars>
      </dgm:prSet>
      <dgm:spPr/>
      <dgm:t>
        <a:bodyPr/>
        <a:lstStyle/>
        <a:p>
          <a:endParaRPr lang="en-US"/>
        </a:p>
      </dgm:t>
    </dgm:pt>
    <dgm:pt modelId="{72C686F2-88BB-4A32-9FFA-AB8FB7BBE584}" type="pres">
      <dgm:prSet presAssocID="{B44E94E3-482D-4001-95B3-F1BE11D6C4C1}" presName="FiveNodes_2_text" presStyleLbl="node1" presStyleIdx="4" presStyleCnt="5">
        <dgm:presLayoutVars>
          <dgm:bulletEnabled val="1"/>
        </dgm:presLayoutVars>
      </dgm:prSet>
      <dgm:spPr/>
      <dgm:t>
        <a:bodyPr/>
        <a:lstStyle/>
        <a:p>
          <a:endParaRPr lang="en-US"/>
        </a:p>
      </dgm:t>
    </dgm:pt>
    <dgm:pt modelId="{28E927E2-9753-48FA-9F37-2463D84FA359}" type="pres">
      <dgm:prSet presAssocID="{B44E94E3-482D-4001-95B3-F1BE11D6C4C1}" presName="FiveNodes_3_text" presStyleLbl="node1" presStyleIdx="4" presStyleCnt="5">
        <dgm:presLayoutVars>
          <dgm:bulletEnabled val="1"/>
        </dgm:presLayoutVars>
      </dgm:prSet>
      <dgm:spPr/>
      <dgm:t>
        <a:bodyPr/>
        <a:lstStyle/>
        <a:p>
          <a:endParaRPr lang="en-US"/>
        </a:p>
      </dgm:t>
    </dgm:pt>
    <dgm:pt modelId="{97EA7ACA-D84D-46FF-9F51-83194641C3A7}" type="pres">
      <dgm:prSet presAssocID="{B44E94E3-482D-4001-95B3-F1BE11D6C4C1}" presName="FiveNodes_4_text" presStyleLbl="node1" presStyleIdx="4" presStyleCnt="5">
        <dgm:presLayoutVars>
          <dgm:bulletEnabled val="1"/>
        </dgm:presLayoutVars>
      </dgm:prSet>
      <dgm:spPr/>
      <dgm:t>
        <a:bodyPr/>
        <a:lstStyle/>
        <a:p>
          <a:endParaRPr lang="en-US"/>
        </a:p>
      </dgm:t>
    </dgm:pt>
    <dgm:pt modelId="{AE9135F4-C191-44D7-A744-F7223E0BD8B1}" type="pres">
      <dgm:prSet presAssocID="{B44E94E3-482D-4001-95B3-F1BE11D6C4C1}" presName="FiveNodes_5_text" presStyleLbl="node1" presStyleIdx="4" presStyleCnt="5">
        <dgm:presLayoutVars>
          <dgm:bulletEnabled val="1"/>
        </dgm:presLayoutVars>
      </dgm:prSet>
      <dgm:spPr/>
      <dgm:t>
        <a:bodyPr/>
        <a:lstStyle/>
        <a:p>
          <a:endParaRPr lang="en-US"/>
        </a:p>
      </dgm:t>
    </dgm:pt>
  </dgm:ptLst>
  <dgm:cxnLst>
    <dgm:cxn modelId="{FA1F3835-55E4-4DB9-89E8-F48B004ACADF}" type="presOf" srcId="{745EFFA1-D68E-4C24-A54B-08331A1632D0}" destId="{97EA7ACA-D84D-46FF-9F51-83194641C3A7}" srcOrd="1" destOrd="0" presId="urn:microsoft.com/office/officeart/2005/8/layout/vProcess5"/>
    <dgm:cxn modelId="{0852157B-D9BA-4734-97AA-7792C99FC1EC}" type="presOf" srcId="{436282F6-707C-424F-9262-0A5D68DA0C93}" destId="{C9D5B3A7-7D6E-4592-8FCA-9EDE8BFE4ACC}" srcOrd="0" destOrd="0" presId="urn:microsoft.com/office/officeart/2005/8/layout/vProcess5"/>
    <dgm:cxn modelId="{CDC65040-D6D6-4FD4-A7AB-A9B58D50056A}" type="presOf" srcId="{9A82F27A-7C96-4A20-8AB3-60F93F952EBD}" destId="{77B3F68B-1465-4E39-9F1B-9F7035E07C0A}" srcOrd="1" destOrd="0" presId="urn:microsoft.com/office/officeart/2005/8/layout/vProcess5"/>
    <dgm:cxn modelId="{39DE5325-76B8-446E-8979-4EAD71B38C5B}" srcId="{B44E94E3-482D-4001-95B3-F1BE11D6C4C1}" destId="{840BF2EA-F971-4578-A15A-B4FBDE207BAC}" srcOrd="4" destOrd="0" parTransId="{22E24777-231F-4358-9B4D-54A77728FE89}" sibTransId="{5327E951-EFF0-435A-A309-D05C3C376A82}"/>
    <dgm:cxn modelId="{02C953F2-2944-45B0-BAA4-FDF05F4EB752}" srcId="{B44E94E3-482D-4001-95B3-F1BE11D6C4C1}" destId="{9DAEB427-AF27-4954-973E-092FF04598D6}" srcOrd="7" destOrd="0" parTransId="{FC12AECB-A44E-45D3-85A4-39485CF75353}" sibTransId="{4C98B048-F443-4A5B-B22E-A41CFEC62248}"/>
    <dgm:cxn modelId="{A92C709E-A87A-4E82-AC29-1DB53FD75FDF}" type="presOf" srcId="{B44E94E3-482D-4001-95B3-F1BE11D6C4C1}" destId="{332F5C67-40B5-4F47-842A-52A1A092285E}" srcOrd="0" destOrd="0" presId="urn:microsoft.com/office/officeart/2005/8/layout/vProcess5"/>
    <dgm:cxn modelId="{7D00A17B-92C4-4CE9-99D1-62193B9786E5}" srcId="{B44E94E3-482D-4001-95B3-F1BE11D6C4C1}" destId="{B56A851F-452F-47C4-9F13-6B14646EF1BE}" srcOrd="2" destOrd="0" parTransId="{7F9E561B-7AE1-4233-8FC0-3A70F82A5922}" sibTransId="{6F959B0E-A546-4D1E-BB9E-A5BB41266E55}"/>
    <dgm:cxn modelId="{CDE52D04-E163-487E-B902-F468CF978488}" srcId="{B44E94E3-482D-4001-95B3-F1BE11D6C4C1}" destId="{9D2C64E4-DEB6-4FFB-BDB9-CBCCD199A4F0}" srcOrd="6" destOrd="0" parTransId="{CB4A9B9C-A397-4F63-8DDB-A9614D871A44}" sibTransId="{FA89D3CC-7E9C-48D3-B73D-BF39F7CAC3E9}"/>
    <dgm:cxn modelId="{4A018731-109E-4C86-8729-84AF2C1783B0}" srcId="{B44E94E3-482D-4001-95B3-F1BE11D6C4C1}" destId="{8793A2BA-877B-4BD5-9037-B86AC5BE7B51}" srcOrd="11" destOrd="0" parTransId="{10D71E54-5564-4900-868F-A6F39A710C7A}" sibTransId="{5BA153DD-17B3-41E7-BA25-CCEAD799656D}"/>
    <dgm:cxn modelId="{4D252B2F-9984-4BE5-9101-533537A89D18}" type="presOf" srcId="{3553EADB-8BB2-4415-B99D-635C386D427D}" destId="{275E148F-99EE-4A9F-ADC8-6A80D1505B0F}" srcOrd="0" destOrd="0" presId="urn:microsoft.com/office/officeart/2005/8/layout/vProcess5"/>
    <dgm:cxn modelId="{B7E090DE-D046-445B-87A5-1584D88C2C64}" type="presOf" srcId="{B56A851F-452F-47C4-9F13-6B14646EF1BE}" destId="{28E927E2-9753-48FA-9F37-2463D84FA359}" srcOrd="1" destOrd="0" presId="urn:microsoft.com/office/officeart/2005/8/layout/vProcess5"/>
    <dgm:cxn modelId="{33876C5F-34C3-4C49-9290-8A651880DBAF}" type="presOf" srcId="{745EFFA1-D68E-4C24-A54B-08331A1632D0}" destId="{06EBAFCE-BDF4-454A-8E63-B37A7055CB48}" srcOrd="0" destOrd="0" presId="urn:microsoft.com/office/officeart/2005/8/layout/vProcess5"/>
    <dgm:cxn modelId="{2CF2A7F9-E42B-4033-AEF3-E48C66327D10}" srcId="{B44E94E3-482D-4001-95B3-F1BE11D6C4C1}" destId="{745EFFA1-D68E-4C24-A54B-08331A1632D0}" srcOrd="3" destOrd="0" parTransId="{604E5CB9-62C9-405D-B3F4-0E0076A3C198}" sibTransId="{6E34986F-923B-4263-9641-F14C3A3B129C}"/>
    <dgm:cxn modelId="{8D417023-AE35-4544-A298-D2E53668CC20}" type="presOf" srcId="{6E34986F-923B-4263-9641-F14C3A3B129C}" destId="{124C2AA7-A77A-4BBA-88D7-893EFFEC0382}" srcOrd="0" destOrd="0" presId="urn:microsoft.com/office/officeart/2005/8/layout/vProcess5"/>
    <dgm:cxn modelId="{F824EDE2-2452-4E01-AFCA-226A736125B2}" type="presOf" srcId="{840BF2EA-F971-4578-A15A-B4FBDE207BAC}" destId="{91043317-7E34-47A7-9D3D-3AB17AAF8FAB}" srcOrd="0" destOrd="0" presId="urn:microsoft.com/office/officeart/2005/8/layout/vProcess5"/>
    <dgm:cxn modelId="{85EF24CA-4348-4A5C-AD03-DB9A74C16CC3}" srcId="{B44E94E3-482D-4001-95B3-F1BE11D6C4C1}" destId="{31A2B8F8-A73B-44D5-A4FA-1D2CB54020B3}" srcOrd="9" destOrd="0" parTransId="{0B0A5015-4CE3-4506-8223-5D29F88A7092}" sibTransId="{372B6D66-6CBE-49D9-882A-CA56DE886938}"/>
    <dgm:cxn modelId="{6A8DA247-71A6-4267-9D4C-DF1C0784F700}" srcId="{B44E94E3-482D-4001-95B3-F1BE11D6C4C1}" destId="{58CE6F17-9658-4572-A4D8-20E9531D9216}" srcOrd="5" destOrd="0" parTransId="{9BE26149-025F-4A8F-AA52-B1B523C46D03}" sibTransId="{8D5BDA41-54B1-47D6-A7D3-659452151E51}"/>
    <dgm:cxn modelId="{ED16BC0F-D455-44D4-8A7B-3CD1C52E393D}" type="presOf" srcId="{9A82F27A-7C96-4A20-8AB3-60F93F952EBD}" destId="{43753E7E-5C2B-44A8-AE4E-4F26DB7A26BE}" srcOrd="0" destOrd="0" presId="urn:microsoft.com/office/officeart/2005/8/layout/vProcess5"/>
    <dgm:cxn modelId="{FE359526-C88F-409F-A1AA-3F4D64E05043}" srcId="{B44E94E3-482D-4001-95B3-F1BE11D6C4C1}" destId="{A90BF520-EFD2-43C0-B89C-CF0EB621FC75}" srcOrd="10" destOrd="0" parTransId="{721B8F06-5A3F-4A74-B42C-A32E98126F81}" sibTransId="{FFD14C67-4716-422B-91CA-EF92CD2DC598}"/>
    <dgm:cxn modelId="{054D13E4-A966-4319-80B5-9083007F4F7F}" type="presOf" srcId="{840BF2EA-F971-4578-A15A-B4FBDE207BAC}" destId="{AE9135F4-C191-44D7-A744-F7223E0BD8B1}" srcOrd="1" destOrd="0" presId="urn:microsoft.com/office/officeart/2005/8/layout/vProcess5"/>
    <dgm:cxn modelId="{44EB1391-30D5-4D18-9C97-2AB514A129FE}" type="presOf" srcId="{6F959B0E-A546-4D1E-BB9E-A5BB41266E55}" destId="{2F44FED2-676A-43DF-8FFF-A6FAF1E8D303}" srcOrd="0" destOrd="0" presId="urn:microsoft.com/office/officeart/2005/8/layout/vProcess5"/>
    <dgm:cxn modelId="{D3DDBB30-2930-4159-BBA2-3D79D5DA4DE3}" type="presOf" srcId="{A2875102-6681-4949-B032-515BB3B21CFA}" destId="{72C686F2-88BB-4A32-9FFA-AB8FB7BBE584}" srcOrd="1" destOrd="0" presId="urn:microsoft.com/office/officeart/2005/8/layout/vProcess5"/>
    <dgm:cxn modelId="{C2D69220-C5D9-456C-B6DC-BAD041D13577}" type="presOf" srcId="{B56A851F-452F-47C4-9F13-6B14646EF1BE}" destId="{DD11B65F-5DC9-4899-9410-CE6BCDD1E614}" srcOrd="0" destOrd="0" presId="urn:microsoft.com/office/officeart/2005/8/layout/vProcess5"/>
    <dgm:cxn modelId="{E65AF16B-3ED5-4098-9FB9-D12AB2E3DD56}" type="presOf" srcId="{A2875102-6681-4949-B032-515BB3B21CFA}" destId="{C5928D13-3FE6-406F-98F3-5D9212BF8C30}" srcOrd="0" destOrd="0" presId="urn:microsoft.com/office/officeart/2005/8/layout/vProcess5"/>
    <dgm:cxn modelId="{0F21F9E1-3F2B-4BDF-BBE1-D967E48B3814}" srcId="{B44E94E3-482D-4001-95B3-F1BE11D6C4C1}" destId="{A2875102-6681-4949-B032-515BB3B21CFA}" srcOrd="1" destOrd="0" parTransId="{FC1463BB-0F59-436A-BE06-5BABB7B7F70B}" sibTransId="{436282F6-707C-424F-9262-0A5D68DA0C93}"/>
    <dgm:cxn modelId="{345E5377-0FF9-41D8-B1E9-3E463A4E914E}" srcId="{B44E94E3-482D-4001-95B3-F1BE11D6C4C1}" destId="{FBF6B7DD-E97C-424C-BB37-15FD02569C52}" srcOrd="8" destOrd="0" parTransId="{A78D30B4-EF7A-4D2D-973A-0225F087C0D0}" sibTransId="{37416126-4395-4220-B05D-D7108E7BD330}"/>
    <dgm:cxn modelId="{43C1C720-6A25-4007-8C47-7A97BBDAB10F}" srcId="{B44E94E3-482D-4001-95B3-F1BE11D6C4C1}" destId="{9A82F27A-7C96-4A20-8AB3-60F93F952EBD}" srcOrd="0" destOrd="0" parTransId="{90103CD7-24A8-4CD3-A8D2-2D2C3BF5B91A}" sibTransId="{3553EADB-8BB2-4415-B99D-635C386D427D}"/>
    <dgm:cxn modelId="{388C21B3-CF7E-4EAE-A0CF-EE5C0391BE98}" type="presParOf" srcId="{332F5C67-40B5-4F47-842A-52A1A092285E}" destId="{E281B3A9-FA8F-4678-80D8-0EAE36E46DFB}" srcOrd="0" destOrd="0" presId="urn:microsoft.com/office/officeart/2005/8/layout/vProcess5"/>
    <dgm:cxn modelId="{F64A8DEA-3180-4022-861B-8353D97872DB}" type="presParOf" srcId="{332F5C67-40B5-4F47-842A-52A1A092285E}" destId="{43753E7E-5C2B-44A8-AE4E-4F26DB7A26BE}" srcOrd="1" destOrd="0" presId="urn:microsoft.com/office/officeart/2005/8/layout/vProcess5"/>
    <dgm:cxn modelId="{2C923B18-4684-4D85-A1E7-C172E9AA313C}" type="presParOf" srcId="{332F5C67-40B5-4F47-842A-52A1A092285E}" destId="{C5928D13-3FE6-406F-98F3-5D9212BF8C30}" srcOrd="2" destOrd="0" presId="urn:microsoft.com/office/officeart/2005/8/layout/vProcess5"/>
    <dgm:cxn modelId="{AE300376-4B5E-4999-8D97-063EFFA09DBA}" type="presParOf" srcId="{332F5C67-40B5-4F47-842A-52A1A092285E}" destId="{DD11B65F-5DC9-4899-9410-CE6BCDD1E614}" srcOrd="3" destOrd="0" presId="urn:microsoft.com/office/officeart/2005/8/layout/vProcess5"/>
    <dgm:cxn modelId="{D8EA62B6-4C67-4DE6-BDC4-97B3AEAE6DA9}" type="presParOf" srcId="{332F5C67-40B5-4F47-842A-52A1A092285E}" destId="{06EBAFCE-BDF4-454A-8E63-B37A7055CB48}" srcOrd="4" destOrd="0" presId="urn:microsoft.com/office/officeart/2005/8/layout/vProcess5"/>
    <dgm:cxn modelId="{00C67B0B-AC4C-494A-B179-F2FAB63A87B0}" type="presParOf" srcId="{332F5C67-40B5-4F47-842A-52A1A092285E}" destId="{91043317-7E34-47A7-9D3D-3AB17AAF8FAB}" srcOrd="5" destOrd="0" presId="urn:microsoft.com/office/officeart/2005/8/layout/vProcess5"/>
    <dgm:cxn modelId="{540F7E49-5B24-41FF-B544-084861EA6647}" type="presParOf" srcId="{332F5C67-40B5-4F47-842A-52A1A092285E}" destId="{275E148F-99EE-4A9F-ADC8-6A80D1505B0F}" srcOrd="6" destOrd="0" presId="urn:microsoft.com/office/officeart/2005/8/layout/vProcess5"/>
    <dgm:cxn modelId="{507F2A89-EDB3-4212-8883-311F025868A7}" type="presParOf" srcId="{332F5C67-40B5-4F47-842A-52A1A092285E}" destId="{C9D5B3A7-7D6E-4592-8FCA-9EDE8BFE4ACC}" srcOrd="7" destOrd="0" presId="urn:microsoft.com/office/officeart/2005/8/layout/vProcess5"/>
    <dgm:cxn modelId="{22BB3DA8-CC4C-4695-BCE4-B750DEA2B069}" type="presParOf" srcId="{332F5C67-40B5-4F47-842A-52A1A092285E}" destId="{2F44FED2-676A-43DF-8FFF-A6FAF1E8D303}" srcOrd="8" destOrd="0" presId="urn:microsoft.com/office/officeart/2005/8/layout/vProcess5"/>
    <dgm:cxn modelId="{C40FC53E-79A6-4523-98AD-5EF689C9C952}" type="presParOf" srcId="{332F5C67-40B5-4F47-842A-52A1A092285E}" destId="{124C2AA7-A77A-4BBA-88D7-893EFFEC0382}" srcOrd="9" destOrd="0" presId="urn:microsoft.com/office/officeart/2005/8/layout/vProcess5"/>
    <dgm:cxn modelId="{5C3A28F7-EDCD-426A-956A-EAA9C04A9D06}" type="presParOf" srcId="{332F5C67-40B5-4F47-842A-52A1A092285E}" destId="{77B3F68B-1465-4E39-9F1B-9F7035E07C0A}" srcOrd="10" destOrd="0" presId="urn:microsoft.com/office/officeart/2005/8/layout/vProcess5"/>
    <dgm:cxn modelId="{114CBD4A-0E79-4EFC-B836-CC09D8EE191B}" type="presParOf" srcId="{332F5C67-40B5-4F47-842A-52A1A092285E}" destId="{72C686F2-88BB-4A32-9FFA-AB8FB7BBE584}" srcOrd="11" destOrd="0" presId="urn:microsoft.com/office/officeart/2005/8/layout/vProcess5"/>
    <dgm:cxn modelId="{A58A32DC-DACB-41AC-B512-806BC6ACCA08}" type="presParOf" srcId="{332F5C67-40B5-4F47-842A-52A1A092285E}" destId="{28E927E2-9753-48FA-9F37-2463D84FA359}" srcOrd="12" destOrd="0" presId="urn:microsoft.com/office/officeart/2005/8/layout/vProcess5"/>
    <dgm:cxn modelId="{2504B1D0-9E72-439F-A378-523F3CFBCA05}" type="presParOf" srcId="{332F5C67-40B5-4F47-842A-52A1A092285E}" destId="{97EA7ACA-D84D-46FF-9F51-83194641C3A7}" srcOrd="13" destOrd="0" presId="urn:microsoft.com/office/officeart/2005/8/layout/vProcess5"/>
    <dgm:cxn modelId="{178F9073-4E08-4FBE-8BA7-D1EA669EBDAB}" type="presParOf" srcId="{332F5C67-40B5-4F47-842A-52A1A092285E}" destId="{AE9135F4-C191-44D7-A744-F7223E0BD8B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3E7E-5C2B-44A8-AE4E-4F26DB7A26BE}">
      <dsp:nvSpPr>
        <dsp:cNvPr id="0" name=""/>
        <dsp:cNvSpPr/>
      </dsp:nvSpPr>
      <dsp:spPr>
        <a:xfrm>
          <a:off x="0" y="0"/>
          <a:ext cx="4693920" cy="661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nl-NL" sz="1600" kern="1200" smtClean="0"/>
            <a:t>Cùng bạn giải quyết những vấn đề khúc</a:t>
          </a:r>
          <a:r>
            <a:rPr lang="vi-VN" sz="1600" kern="1200" smtClean="0"/>
            <a:t> </a:t>
          </a:r>
          <a:r>
            <a:rPr lang="nl-NL" sz="1600" kern="1200" smtClean="0"/>
            <a:t>mắc, nảy sinh một cách thiện chí; </a:t>
          </a:r>
          <a:endParaRPr lang="vi-VN" sz="1600" kern="1200" smtClean="0"/>
        </a:p>
      </dsp:txBody>
      <dsp:txXfrm>
        <a:off x="19361" y="19361"/>
        <a:ext cx="3903272" cy="622311"/>
      </dsp:txXfrm>
    </dsp:sp>
    <dsp:sp modelId="{C5928D13-3FE6-406F-98F3-5D9212BF8C30}">
      <dsp:nvSpPr>
        <dsp:cNvPr id="0" name=""/>
        <dsp:cNvSpPr/>
      </dsp:nvSpPr>
      <dsp:spPr>
        <a:xfrm>
          <a:off x="350520" y="752843"/>
          <a:ext cx="4693920" cy="661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nl-NL" sz="1600" kern="1200" smtClean="0"/>
            <a:t>Gặp bạn nói chuyện chân thành và thẳng thắn; </a:t>
          </a:r>
          <a:endParaRPr lang="en-US" sz="900" kern="1200"/>
        </a:p>
      </dsp:txBody>
      <dsp:txXfrm>
        <a:off x="369881" y="772204"/>
        <a:ext cx="3875006" cy="622311"/>
      </dsp:txXfrm>
    </dsp:sp>
    <dsp:sp modelId="{DD11B65F-5DC9-4899-9410-CE6BCDD1E614}">
      <dsp:nvSpPr>
        <dsp:cNvPr id="0" name=""/>
        <dsp:cNvSpPr/>
      </dsp:nvSpPr>
      <dsp:spPr>
        <a:xfrm>
          <a:off x="701039" y="1505687"/>
          <a:ext cx="4693920" cy="661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nl-NL" sz="1400" kern="1200" smtClean="0"/>
            <a:t>Lắng nghe bạn nói, đặt mình vào vị trí của bạn để thấu hiểu, đồng thời nói rõ cảm xúc, suy nghĩ của mình về vấn đề xảy ra;</a:t>
          </a:r>
          <a:endParaRPr lang="vi-VN" sz="1400" kern="1200" smtClean="0"/>
        </a:p>
      </dsp:txBody>
      <dsp:txXfrm>
        <a:off x="720400" y="1525048"/>
        <a:ext cx="3875006" cy="622311"/>
      </dsp:txXfrm>
    </dsp:sp>
    <dsp:sp modelId="{06EBAFCE-BDF4-454A-8E63-B37A7055CB48}">
      <dsp:nvSpPr>
        <dsp:cNvPr id="0" name=""/>
        <dsp:cNvSpPr/>
      </dsp:nvSpPr>
      <dsp:spPr>
        <a:xfrm>
          <a:off x="1051559" y="2258530"/>
          <a:ext cx="4693920" cy="661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nl-NL" sz="1600" kern="1200" smtClean="0"/>
            <a:t>Kiên định từ chối mọi sự rủ rê, lôi kéo làm việc không nên của bạn; </a:t>
          </a:r>
          <a:endParaRPr lang="vi-VN" sz="1600" kern="1200" smtClean="0"/>
        </a:p>
      </dsp:txBody>
      <dsp:txXfrm>
        <a:off x="1070920" y="2277891"/>
        <a:ext cx="3875006" cy="622311"/>
      </dsp:txXfrm>
    </dsp:sp>
    <dsp:sp modelId="{91043317-7E34-47A7-9D3D-3AB17AAF8FAB}">
      <dsp:nvSpPr>
        <dsp:cNvPr id="0" name=""/>
        <dsp:cNvSpPr/>
      </dsp:nvSpPr>
      <dsp:spPr>
        <a:xfrm>
          <a:off x="1402079" y="3011374"/>
          <a:ext cx="4693920" cy="661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nl-NL" sz="1600" kern="1200" smtClean="0"/>
            <a:t>Khi bị ép buộc, bắt nạt, cần phải tìm kiếm sự giúp đỡ của bạn bè và thầy cô.</a:t>
          </a:r>
          <a:endParaRPr lang="en-US" sz="1600" kern="1200" smtClean="0"/>
        </a:p>
      </dsp:txBody>
      <dsp:txXfrm>
        <a:off x="1421440" y="3030735"/>
        <a:ext cx="3875006" cy="622311"/>
      </dsp:txXfrm>
    </dsp:sp>
    <dsp:sp modelId="{275E148F-99EE-4A9F-ADC8-6A80D1505B0F}">
      <dsp:nvSpPr>
        <dsp:cNvPr id="0" name=""/>
        <dsp:cNvSpPr/>
      </dsp:nvSpPr>
      <dsp:spPr>
        <a:xfrm>
          <a:off x="4264248" y="482921"/>
          <a:ext cx="429671" cy="4296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n-US" sz="1800" kern="1200"/>
        </a:p>
      </dsp:txBody>
      <dsp:txXfrm>
        <a:off x="4360924" y="482921"/>
        <a:ext cx="236319" cy="323327"/>
      </dsp:txXfrm>
    </dsp:sp>
    <dsp:sp modelId="{C9D5B3A7-7D6E-4592-8FCA-9EDE8BFE4ACC}">
      <dsp:nvSpPr>
        <dsp:cNvPr id="0" name=""/>
        <dsp:cNvSpPr/>
      </dsp:nvSpPr>
      <dsp:spPr>
        <a:xfrm>
          <a:off x="4614768" y="1235765"/>
          <a:ext cx="429671" cy="4296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n-US" sz="1800" kern="1200"/>
        </a:p>
      </dsp:txBody>
      <dsp:txXfrm>
        <a:off x="4711444" y="1235765"/>
        <a:ext cx="236319" cy="323327"/>
      </dsp:txXfrm>
    </dsp:sp>
    <dsp:sp modelId="{2F44FED2-676A-43DF-8FFF-A6FAF1E8D303}">
      <dsp:nvSpPr>
        <dsp:cNvPr id="0" name=""/>
        <dsp:cNvSpPr/>
      </dsp:nvSpPr>
      <dsp:spPr>
        <a:xfrm>
          <a:off x="4965288" y="1977591"/>
          <a:ext cx="429671" cy="4296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n-US" sz="1800" kern="1200"/>
        </a:p>
      </dsp:txBody>
      <dsp:txXfrm>
        <a:off x="5061964" y="1977591"/>
        <a:ext cx="236319" cy="323327"/>
      </dsp:txXfrm>
    </dsp:sp>
    <dsp:sp modelId="{124C2AA7-A77A-4BBA-88D7-893EFFEC0382}">
      <dsp:nvSpPr>
        <dsp:cNvPr id="0" name=""/>
        <dsp:cNvSpPr/>
      </dsp:nvSpPr>
      <dsp:spPr>
        <a:xfrm>
          <a:off x="5315808" y="2737780"/>
          <a:ext cx="429671" cy="42967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n-US" sz="1800" kern="1200"/>
        </a:p>
      </dsp:txBody>
      <dsp:txXfrm>
        <a:off x="5412484" y="2737780"/>
        <a:ext cx="236319" cy="3233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17300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218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74097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382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 id="2147483659"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smtClean="0">
                <a:solidFill>
                  <a:schemeClr val="tx1"/>
                </a:solidFill>
              </a:rPr>
              <a:t>Trường</a:t>
            </a:r>
            <a:endParaRPr lang="vi-VN" sz="1600" b="1">
              <a:solidFill>
                <a:schemeClr val="tx1"/>
              </a:solidFill>
            </a:endParaRPr>
          </a:p>
        </p:txBody>
      </p:sp>
      <p:sp>
        <p:nvSpPr>
          <p:cNvPr id="6" name="TextBox 4"/>
          <p:cNvSpPr txBox="1"/>
          <p:nvPr/>
        </p:nvSpPr>
        <p:spPr>
          <a:xfrm>
            <a:off x="2267744" y="1203598"/>
            <a:ext cx="4896544" cy="138499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800" b="1" smtClean="0">
                <a:solidFill>
                  <a:srgbClr val="FF0000"/>
                </a:solidFill>
              </a:rPr>
              <a:t>Chào mừng thầy cô </a:t>
            </a:r>
          </a:p>
          <a:p>
            <a:pPr algn="ctr">
              <a:lnSpc>
                <a:spcPct val="150000"/>
              </a:lnSpc>
            </a:pPr>
            <a:r>
              <a:rPr lang="vi-VN" sz="2800" b="1" smtClean="0">
                <a:solidFill>
                  <a:srgbClr val="FF0000"/>
                </a:solidFill>
              </a:rPr>
              <a:t>và các em đến với tiết học</a:t>
            </a:r>
            <a:endParaRPr lang="vi-VN" sz="2800" b="1">
              <a:solidFill>
                <a:srgbClr val="FF0000"/>
              </a:solidFill>
            </a:endParaRPr>
          </a:p>
        </p:txBody>
      </p:sp>
    </p:spTree>
    <p:extLst>
      <p:ext uri="{BB962C8B-B14F-4D97-AF65-F5344CB8AC3E}">
        <p14:creationId xmlns:p14="http://schemas.microsoft.com/office/powerpoint/2010/main" val="378310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0"/>
                <a:lumOff val="100000"/>
                <a:alpha val="0"/>
              </a:schemeClr>
            </a:gs>
            <a:gs pos="53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Rectangle 2"/>
          <p:cNvSpPr/>
          <p:nvPr/>
        </p:nvSpPr>
        <p:spPr>
          <a:xfrm>
            <a:off x="1113266" y="3074595"/>
            <a:ext cx="7131142" cy="1323439"/>
          </a:xfrm>
          <a:prstGeom prst="rect">
            <a:avLst/>
          </a:prstGeom>
        </p:spPr>
        <p:txBody>
          <a:bodyPr wrap="square">
            <a:spAutoFit/>
          </a:bodyPr>
          <a:lstStyle/>
          <a:p>
            <a:pPr algn="ctr">
              <a:lnSpc>
                <a:spcPct val="200000"/>
              </a:lnSpc>
            </a:pPr>
            <a:r>
              <a:rPr lang="nl-NL" sz="2000" b="1" smtClean="0">
                <a:solidFill>
                  <a:schemeClr val="bg1"/>
                </a:solidFill>
              </a:rPr>
              <a:t>2. XÁC ĐỊ</a:t>
            </a:r>
            <a:r>
              <a:rPr lang="vi-VN" sz="2000" b="1" smtClean="0">
                <a:solidFill>
                  <a:schemeClr val="bg1"/>
                </a:solidFill>
              </a:rPr>
              <a:t>NH </a:t>
            </a:r>
            <a:r>
              <a:rPr lang="nl-NL" sz="2000" b="1" smtClean="0">
                <a:solidFill>
                  <a:schemeClr val="bg1"/>
                </a:solidFill>
              </a:rPr>
              <a:t>CÁCH GIẢI QUYẾT PHÙ HỢP NHỮNG VẤN ĐỀ NẢY SINH TRONG QUAN HỆ BẠN BÈ</a:t>
            </a:r>
            <a:endParaRPr lang="en-US" sz="2000">
              <a:solidFill>
                <a:schemeClr val="bg1"/>
              </a:solidFill>
            </a:endParaRPr>
          </a:p>
        </p:txBody>
      </p:sp>
      <p:sp>
        <p:nvSpPr>
          <p:cNvPr id="4" name="Google Shape;430;p21"/>
          <p:cNvSpPr/>
          <p:nvPr/>
        </p:nvSpPr>
        <p:spPr>
          <a:xfrm>
            <a:off x="3612000" y="7804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433;p21"/>
          <p:cNvGrpSpPr/>
          <p:nvPr/>
        </p:nvGrpSpPr>
        <p:grpSpPr>
          <a:xfrm>
            <a:off x="4092448" y="780407"/>
            <a:ext cx="1447570" cy="1447577"/>
            <a:chOff x="6643075" y="3664250"/>
            <a:chExt cx="407950" cy="407975"/>
          </a:xfrm>
        </p:grpSpPr>
        <p:sp>
          <p:nvSpPr>
            <p:cNvPr id="6"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36;p21"/>
          <p:cNvGrpSpPr/>
          <p:nvPr/>
        </p:nvGrpSpPr>
        <p:grpSpPr>
          <a:xfrm rot="-587344">
            <a:off x="3753328" y="2426583"/>
            <a:ext cx="595166" cy="595133"/>
            <a:chOff x="576250" y="4319400"/>
            <a:chExt cx="442075" cy="442050"/>
          </a:xfrm>
        </p:grpSpPr>
        <p:sp>
          <p:nvSpPr>
            <p:cNvPr id="9"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441;p21"/>
          <p:cNvSpPr/>
          <p:nvPr/>
        </p:nvSpPr>
        <p:spPr>
          <a:xfrm>
            <a:off x="3746339" y="11146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2;p21"/>
          <p:cNvSpPr/>
          <p:nvPr/>
        </p:nvSpPr>
        <p:spPr>
          <a:xfrm rot="2697328">
            <a:off x="5499047" y="23011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3;p21"/>
          <p:cNvSpPr/>
          <p:nvPr/>
        </p:nvSpPr>
        <p:spPr>
          <a:xfrm>
            <a:off x="5509114" y="20335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4;p21"/>
          <p:cNvSpPr/>
          <p:nvPr/>
        </p:nvSpPr>
        <p:spPr>
          <a:xfrm rot="1280404">
            <a:off x="3741975" y="17663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719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2843809" y="1555362"/>
            <a:ext cx="5504232" cy="3000821"/>
          </a:xfrm>
          <a:prstGeom prst="rect">
            <a:avLst/>
          </a:prstGeom>
          <a:solidFill>
            <a:schemeClr val="accent3">
              <a:lumMod val="20000"/>
              <a:lumOff val="80000"/>
            </a:schemeClr>
          </a:solidFill>
        </p:spPr>
        <p:txBody>
          <a:bodyPr wrap="square">
            <a:spAutoFit/>
          </a:bodyPr>
          <a:lstStyle/>
          <a:p>
            <a:pPr algn="just">
              <a:lnSpc>
                <a:spcPct val="150000"/>
              </a:lnSpc>
            </a:pPr>
            <a:r>
              <a:rPr lang="vi-VN" sz="1800"/>
              <a:t>Minh và Thanh ngồi cạnh nhau. Trong giờ kiểm tra </a:t>
            </a:r>
            <a:r>
              <a:rPr lang="vi-VN" sz="1800" smtClean="0"/>
              <a:t>Toán</a:t>
            </a:r>
            <a:r>
              <a:rPr lang="vi-VN" sz="1800"/>
              <a:t>, Minh không làm </a:t>
            </a:r>
            <a:r>
              <a:rPr lang="vi-VN" sz="1800" smtClean="0"/>
              <a:t>được bài </a:t>
            </a:r>
            <a:r>
              <a:rPr lang="vi-VN" sz="1800"/>
              <a:t>nên muốn Thanh cho chép bài nhưng Thanh không đồng ý. Sau giờ kiểm tra, Minh nói xấu </a:t>
            </a:r>
            <a:r>
              <a:rPr lang="vi-VN" sz="1800" smtClean="0"/>
              <a:t>về </a:t>
            </a:r>
            <a:r>
              <a:rPr lang="vi-VN" sz="1800"/>
              <a:t>Thanh với các bạn. Nghe được điều Minh nói. Thanh rất tức giận, gặp </a:t>
            </a:r>
            <a:r>
              <a:rPr lang="vi-VN" sz="1800" smtClean="0"/>
              <a:t>Minh </a:t>
            </a:r>
            <a:r>
              <a:rPr lang="vi-VN" sz="1800"/>
              <a:t>để mắng. Cuộc cãi và giữa họ khiến cả hai bị tổn thương</a:t>
            </a:r>
            <a:r>
              <a:rPr lang="vi-VN" sz="1800" smtClean="0"/>
              <a:t>.</a:t>
            </a:r>
          </a:p>
        </p:txBody>
      </p:sp>
      <p:sp>
        <p:nvSpPr>
          <p:cNvPr id="5" name="TextBox 4"/>
          <p:cNvSpPr txBox="1"/>
          <p:nvPr/>
        </p:nvSpPr>
        <p:spPr>
          <a:xfrm>
            <a:off x="1449604" y="772671"/>
            <a:ext cx="4437433" cy="461665"/>
          </a:xfrm>
          <a:prstGeom prst="rect">
            <a:avLst/>
          </a:prstGeom>
          <a:noFill/>
        </p:spPr>
        <p:txBody>
          <a:bodyPr wrap="none" rtlCol="0">
            <a:spAutoFit/>
          </a:bodyPr>
          <a:lstStyle/>
          <a:p>
            <a:r>
              <a:rPr lang="vi-VN" sz="2400" smtClean="0"/>
              <a:t>Tìm hiểu trường hợp dưới đây:</a:t>
            </a:r>
            <a:endParaRPr lang="en-US" sz="2400"/>
          </a:p>
        </p:txBody>
      </p:sp>
      <p:pic>
        <p:nvPicPr>
          <p:cNvPr id="2050" name="Picture 2" descr="Mơ thấy cãi nhau là điềm báo gì? có ý nghĩa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37657"/>
            <a:ext cx="2282114" cy="16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Right Arrow 16"/>
          <p:cNvSpPr/>
          <p:nvPr/>
        </p:nvSpPr>
        <p:spPr>
          <a:xfrm rot="1977500">
            <a:off x="3586998" y="1697890"/>
            <a:ext cx="644020" cy="1353670"/>
          </a:xfrm>
          <a:prstGeom prst="curved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ular Callout 8"/>
          <p:cNvSpPr/>
          <p:nvPr/>
        </p:nvSpPr>
        <p:spPr>
          <a:xfrm>
            <a:off x="4355977" y="627534"/>
            <a:ext cx="4176464" cy="1872208"/>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014" y="503371"/>
            <a:ext cx="2142000" cy="2630400"/>
          </a:xfrm>
        </p:spPr>
        <p:txBody>
          <a:bodyPr/>
          <a:lstStyle/>
          <a:p>
            <a:pPr>
              <a:lnSpc>
                <a:spcPct val="150000"/>
              </a:lnSpc>
            </a:pPr>
            <a:r>
              <a:rPr lang="vi-VN" sz="3200" b="1" smtClean="0">
                <a:solidFill>
                  <a:schemeClr val="bg1"/>
                </a:solidFill>
                <a:latin typeface="+mn-lt"/>
              </a:rPr>
              <a:t>Câu hỏi 1</a:t>
            </a:r>
            <a:endParaRPr lang="en-US" sz="3200" b="1">
              <a:solidFill>
                <a:schemeClr val="bg1"/>
              </a:solidFill>
              <a:latin typeface="+mn-lt"/>
            </a:endParaRPr>
          </a:p>
        </p:txBody>
      </p:sp>
      <p:sp>
        <p:nvSpPr>
          <p:cNvPr id="3" name="Slide Number Placeholder 2"/>
          <p:cNvSpPr>
            <a:spLocks noGrp="1"/>
          </p:cNvSpPr>
          <p:nvPr>
            <p:ph type="sldNum" idx="12"/>
          </p:nvPr>
        </p:nvSpPr>
        <p:spPr/>
        <p:txBody>
          <a:bodyPr/>
          <a:lstStyle/>
          <a:p>
            <a:pPr marL="0" lvl="0" indent="0" algn="r" rtl="0">
              <a:lnSpc>
                <a:spcPct val="150000"/>
              </a:lnSpc>
              <a:spcBef>
                <a:spcPts val="0"/>
              </a:spcBef>
              <a:spcAft>
                <a:spcPts val="0"/>
              </a:spcAft>
              <a:buNone/>
            </a:pPr>
            <a:fld id="{00000000-1234-1234-1234-123412341234}" type="slidenum">
              <a:rPr lang="en" smtClean="0"/>
              <a:pPr marL="0" lvl="0" indent="0" algn="r" rtl="0">
                <a:lnSpc>
                  <a:spcPct val="150000"/>
                </a:lnSpc>
                <a:spcBef>
                  <a:spcPts val="0"/>
                </a:spcBef>
                <a:spcAft>
                  <a:spcPts val="0"/>
                </a:spcAft>
                <a:buNone/>
              </a:pPr>
              <a:t>12</a:t>
            </a:fld>
            <a:endParaRPr lang="en"/>
          </a:p>
        </p:txBody>
      </p:sp>
      <p:sp>
        <p:nvSpPr>
          <p:cNvPr id="5" name="Rectangle 4"/>
          <p:cNvSpPr/>
          <p:nvPr/>
        </p:nvSpPr>
        <p:spPr>
          <a:xfrm>
            <a:off x="4547414" y="718984"/>
            <a:ext cx="3778813" cy="1754326"/>
          </a:xfrm>
          <a:prstGeom prst="rect">
            <a:avLst/>
          </a:prstGeom>
        </p:spPr>
        <p:txBody>
          <a:bodyPr wrap="square">
            <a:spAutoFit/>
          </a:bodyPr>
          <a:lstStyle/>
          <a:p>
            <a:pPr algn="ctr">
              <a:lnSpc>
                <a:spcPct val="150000"/>
              </a:lnSpc>
            </a:pPr>
            <a:r>
              <a:rPr lang="vi-VN" sz="1800" smtClean="0"/>
              <a:t>Em </a:t>
            </a:r>
            <a:r>
              <a:rPr lang="vi-VN" sz="1800"/>
              <a:t>có nhận xét gì về cách giải quyết mâu thuẫn của </a:t>
            </a:r>
            <a:r>
              <a:rPr lang="vi-VN" sz="1800" smtClean="0"/>
              <a:t>Minh và Thanh.</a:t>
            </a:r>
            <a:r>
              <a:rPr lang="vi-VN" sz="1800"/>
              <a:t> Nếu là Minh, em sẽ ủng xử như thế nào? </a:t>
            </a:r>
            <a:r>
              <a:rPr lang="vi-VN" sz="1800" smtClean="0"/>
              <a:t> </a:t>
            </a:r>
            <a:endParaRPr lang="vi-VN" sz="1800"/>
          </a:p>
        </p:txBody>
      </p:sp>
      <p:sp>
        <p:nvSpPr>
          <p:cNvPr id="8" name="Rectangle 7"/>
          <p:cNvSpPr/>
          <p:nvPr/>
        </p:nvSpPr>
        <p:spPr>
          <a:xfrm>
            <a:off x="2411760" y="3147814"/>
            <a:ext cx="5322988" cy="1477328"/>
          </a:xfrm>
          <a:prstGeom prst="rect">
            <a:avLst/>
          </a:prstGeom>
          <a:solidFill>
            <a:schemeClr val="accent2">
              <a:lumMod val="60000"/>
              <a:lumOff val="40000"/>
            </a:schemeClr>
          </a:solidFill>
        </p:spPr>
        <p:txBody>
          <a:bodyPr wrap="square">
            <a:spAutoFit/>
          </a:bodyPr>
          <a:lstStyle/>
          <a:p>
            <a:pPr algn="ctr">
              <a:lnSpc>
                <a:spcPct val="150000"/>
              </a:lnSpc>
            </a:pPr>
            <a:r>
              <a:rPr lang="vi-VN" sz="2000"/>
              <a:t>C</a:t>
            </a:r>
            <a:r>
              <a:rPr lang="vi-VN" sz="2000" smtClean="0"/>
              <a:t>ả </a:t>
            </a:r>
            <a:r>
              <a:rPr lang="vi-VN" sz="2000"/>
              <a:t>2 bạn giải quyết như vậy là không đúng. Nếu là Minh em sẽ ứng xử em sẽ xin lỗi Thanh về những gì mình đã nói.</a:t>
            </a:r>
            <a:endParaRPr lang="en-US" sz="2000"/>
          </a:p>
        </p:txBody>
      </p:sp>
    </p:spTree>
    <p:extLst>
      <p:ext uri="{BB962C8B-B14F-4D97-AF65-F5344CB8AC3E}">
        <p14:creationId xmlns:p14="http://schemas.microsoft.com/office/powerpoint/2010/main" val="4187636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Curved Right Arrow 3"/>
          <p:cNvSpPr/>
          <p:nvPr/>
        </p:nvSpPr>
        <p:spPr>
          <a:xfrm rot="1977500">
            <a:off x="3344133" y="1174796"/>
            <a:ext cx="644020" cy="1353670"/>
          </a:xfrm>
          <a:prstGeom prst="curved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4278669" y="761628"/>
            <a:ext cx="3456079" cy="987574"/>
            <a:chOff x="-774680" y="4123653"/>
            <a:chExt cx="3456079" cy="987574"/>
          </a:xfrm>
        </p:grpSpPr>
        <p:sp>
          <p:nvSpPr>
            <p:cNvPr id="6" name="Rectangle 5"/>
            <p:cNvSpPr/>
            <p:nvPr/>
          </p:nvSpPr>
          <p:spPr>
            <a:xfrm>
              <a:off x="-774680" y="4123653"/>
              <a:ext cx="3456079" cy="98757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4680" y="4155926"/>
              <a:ext cx="3456079" cy="872034"/>
            </a:xfrm>
            <a:prstGeom prst="rect">
              <a:avLst/>
            </a:prstGeom>
          </p:spPr>
          <p:txBody>
            <a:bodyPr wrap="square">
              <a:spAutoFit/>
            </a:bodyPr>
            <a:lstStyle/>
            <a:p>
              <a:pPr lvl="0" algn="ctr">
                <a:lnSpc>
                  <a:spcPct val="150000"/>
                </a:lnSpc>
              </a:pPr>
              <a:r>
                <a:rPr lang="vi-VN" sz="1800" smtClean="0"/>
                <a:t>Nếu </a:t>
              </a:r>
              <a:r>
                <a:rPr lang="vi-VN" sz="1800"/>
                <a:t>là Thanh, em sẽ giải quyết như thế nào?</a:t>
              </a:r>
            </a:p>
          </p:txBody>
        </p:sp>
      </p:grpSp>
      <p:sp>
        <p:nvSpPr>
          <p:cNvPr id="8" name="Rectangle 7"/>
          <p:cNvSpPr/>
          <p:nvPr/>
        </p:nvSpPr>
        <p:spPr>
          <a:xfrm>
            <a:off x="2411760" y="2565436"/>
            <a:ext cx="5544616" cy="1754326"/>
          </a:xfrm>
          <a:prstGeom prst="rect">
            <a:avLst/>
          </a:prstGeom>
          <a:solidFill>
            <a:schemeClr val="accent1">
              <a:lumMod val="20000"/>
              <a:lumOff val="80000"/>
            </a:schemeClr>
          </a:solidFill>
        </p:spPr>
        <p:txBody>
          <a:bodyPr wrap="square">
            <a:spAutoFit/>
          </a:bodyPr>
          <a:lstStyle/>
          <a:p>
            <a:pPr algn="ctr">
              <a:lnSpc>
                <a:spcPct val="150000"/>
              </a:lnSpc>
            </a:pPr>
            <a:r>
              <a:rPr lang="vi-VN" sz="1800"/>
              <a:t>Nếu là Thanh em </a:t>
            </a:r>
            <a:r>
              <a:rPr lang="vi-VN" sz="1800" smtClean="0"/>
              <a:t>nên gặp </a:t>
            </a:r>
            <a:r>
              <a:rPr lang="vi-VN" sz="1800"/>
              <a:t>riêng </a:t>
            </a:r>
            <a:r>
              <a:rPr lang="vi-VN" sz="1800" smtClean="0"/>
              <a:t>mình </a:t>
            </a:r>
            <a:r>
              <a:rPr lang="vi-VN" sz="1800"/>
              <a:t>và hỏi bạn tại sao lại nói như vậy, nếu có gì không hài lòng về mình thì có thể gặp mình để nói và mình sẽ rút kinh nghiệm chứ bạn không được đi nói xấu như vậy.</a:t>
            </a:r>
            <a:endParaRPr lang="en-US" sz="1800"/>
          </a:p>
        </p:txBody>
      </p:sp>
      <p:sp>
        <p:nvSpPr>
          <p:cNvPr id="9" name="Title 1"/>
          <p:cNvSpPr txBox="1">
            <a:spLocks/>
          </p:cNvSpPr>
          <p:nvPr/>
        </p:nvSpPr>
        <p:spPr>
          <a:xfrm>
            <a:off x="37878" y="627534"/>
            <a:ext cx="2142000" cy="263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1pPr>
            <a:lvl2pPr marR="0" lvl="1"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2pPr>
            <a:lvl3pPr marR="0" lvl="2"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3pPr>
            <a:lvl4pPr marR="0" lvl="3"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4pPr>
            <a:lvl5pPr marR="0" lvl="4"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5pPr>
            <a:lvl6pPr marR="0" lvl="5"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6pPr>
            <a:lvl7pPr marR="0" lvl="6"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7pPr>
            <a:lvl8pPr marR="0" lvl="7"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8pPr>
            <a:lvl9pPr marR="0" lvl="8"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9pPr>
          </a:lstStyle>
          <a:p>
            <a:pPr>
              <a:lnSpc>
                <a:spcPct val="150000"/>
              </a:lnSpc>
            </a:pPr>
            <a:r>
              <a:rPr lang="vi-VN" sz="3200" b="1" smtClean="0">
                <a:solidFill>
                  <a:schemeClr val="bg1"/>
                </a:solidFill>
                <a:latin typeface="+mn-lt"/>
              </a:rPr>
              <a:t>Câu hỏi 2</a:t>
            </a:r>
            <a:endParaRPr lang="en-US" sz="3200" b="1">
              <a:solidFill>
                <a:schemeClr val="bg1"/>
              </a:solidFill>
              <a:latin typeface="+mn-lt"/>
            </a:endParaRPr>
          </a:p>
        </p:txBody>
      </p:sp>
    </p:spTree>
    <p:extLst>
      <p:ext uri="{BB962C8B-B14F-4D97-AF65-F5344CB8AC3E}">
        <p14:creationId xmlns:p14="http://schemas.microsoft.com/office/powerpoint/2010/main" val="250439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Right Arrow 6"/>
          <p:cNvSpPr/>
          <p:nvPr/>
        </p:nvSpPr>
        <p:spPr>
          <a:xfrm rot="1977500">
            <a:off x="2714091" y="1539757"/>
            <a:ext cx="644020" cy="1140658"/>
          </a:xfrm>
          <a:prstGeom prst="curved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itle 1"/>
          <p:cNvSpPr txBox="1">
            <a:spLocks/>
          </p:cNvSpPr>
          <p:nvPr/>
        </p:nvSpPr>
        <p:spPr>
          <a:xfrm>
            <a:off x="31912" y="555526"/>
            <a:ext cx="2142000" cy="263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1pPr>
            <a:lvl2pPr marR="0" lvl="1"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2pPr>
            <a:lvl3pPr marR="0" lvl="2"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3pPr>
            <a:lvl4pPr marR="0" lvl="3"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4pPr>
            <a:lvl5pPr marR="0" lvl="4"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5pPr>
            <a:lvl6pPr marR="0" lvl="5"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6pPr>
            <a:lvl7pPr marR="0" lvl="6"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7pPr>
            <a:lvl8pPr marR="0" lvl="7"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8pPr>
            <a:lvl9pPr marR="0" lvl="8"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9pPr>
          </a:lstStyle>
          <a:p>
            <a:pPr>
              <a:lnSpc>
                <a:spcPct val="150000"/>
              </a:lnSpc>
            </a:pPr>
            <a:r>
              <a:rPr lang="vi-VN" sz="3200" b="1" smtClean="0">
                <a:solidFill>
                  <a:schemeClr val="bg1"/>
                </a:solidFill>
                <a:latin typeface="+mn-lt"/>
              </a:rPr>
              <a:t>Câu hỏi 3</a:t>
            </a:r>
            <a:endParaRPr lang="en-US" sz="3200" b="1">
              <a:solidFill>
                <a:schemeClr val="bg1"/>
              </a:solidFill>
              <a:latin typeface="+mn-lt"/>
            </a:endParaRPr>
          </a:p>
        </p:txBody>
      </p:sp>
      <p:sp>
        <p:nvSpPr>
          <p:cNvPr id="5" name="Rectangle 4"/>
          <p:cNvSpPr/>
          <p:nvPr/>
        </p:nvSpPr>
        <p:spPr>
          <a:xfrm>
            <a:off x="3275856" y="916652"/>
            <a:ext cx="5040560" cy="1287532"/>
          </a:xfrm>
          <a:prstGeom prst="rect">
            <a:avLst/>
          </a:prstGeom>
          <a:solidFill>
            <a:schemeClr val="bg1">
              <a:lumMod val="85000"/>
            </a:schemeClr>
          </a:solidFill>
        </p:spPr>
        <p:txBody>
          <a:bodyPr wrap="square">
            <a:spAutoFit/>
          </a:bodyPr>
          <a:lstStyle/>
          <a:p>
            <a:pPr lvl="0" algn="just">
              <a:lnSpc>
                <a:spcPct val="150000"/>
              </a:lnSpc>
            </a:pPr>
            <a:r>
              <a:rPr lang="vi-VN" sz="1800" smtClean="0"/>
              <a:t>Ngoài </a:t>
            </a:r>
            <a:r>
              <a:rPr lang="vi-VN" sz="1800"/>
              <a:t>ra, em thấy các bạn thường có những cách giải quyết mâu thuẫn nào khác trong quan hệ bạn bè? Cách giải quyết nào là phù hợp?</a:t>
            </a:r>
            <a:endParaRPr lang="en-US" sz="1800"/>
          </a:p>
        </p:txBody>
      </p:sp>
      <p:sp>
        <p:nvSpPr>
          <p:cNvPr id="6" name="Rectangle 5"/>
          <p:cNvSpPr/>
          <p:nvPr/>
        </p:nvSpPr>
        <p:spPr>
          <a:xfrm>
            <a:off x="2173912" y="2643758"/>
            <a:ext cx="6574552" cy="2169825"/>
          </a:xfrm>
          <a:prstGeom prst="rect">
            <a:avLst/>
          </a:prstGeom>
          <a:solidFill>
            <a:schemeClr val="accent4">
              <a:lumMod val="60000"/>
              <a:lumOff val="40000"/>
            </a:schemeClr>
          </a:solidFill>
        </p:spPr>
        <p:txBody>
          <a:bodyPr wrap="square">
            <a:spAutoFit/>
          </a:bodyPr>
          <a:lstStyle/>
          <a:p>
            <a:pPr algn="just">
              <a:lnSpc>
                <a:spcPct val="150000"/>
              </a:lnSpc>
            </a:pPr>
            <a:r>
              <a:rPr lang="vi-VN" sz="1800"/>
              <a:t>Ngoài ra, em còn thấy các bạn còn giải quyết mâu thuẫn theo cách trong quan hệ bạn bè: </a:t>
            </a:r>
            <a:endParaRPr lang="vi-VN" sz="1800" smtClean="0"/>
          </a:p>
          <a:p>
            <a:pPr marL="285750" indent="-285750" algn="just">
              <a:lnSpc>
                <a:spcPct val="150000"/>
              </a:lnSpc>
              <a:buFont typeface="Arial" pitchFamily="34" charset="0"/>
              <a:buChar char="•"/>
            </a:pPr>
            <a:r>
              <a:rPr lang="vi-VN" sz="1800"/>
              <a:t>N</a:t>
            </a:r>
            <a:r>
              <a:rPr lang="vi-VN" sz="1800" smtClean="0"/>
              <a:t>gồi </a:t>
            </a:r>
            <a:r>
              <a:rPr lang="vi-VN" sz="1800"/>
              <a:t>lại nói chuyện để thấu hiểu nhau </a:t>
            </a:r>
            <a:r>
              <a:rPr lang="vi-VN" sz="1800" smtClean="0"/>
              <a:t>hơn</a:t>
            </a:r>
          </a:p>
          <a:p>
            <a:pPr marL="285750" indent="-285750" algn="just">
              <a:lnSpc>
                <a:spcPct val="150000"/>
              </a:lnSpc>
              <a:buFont typeface="Arial" pitchFamily="34" charset="0"/>
              <a:buChar char="•"/>
            </a:pPr>
            <a:r>
              <a:rPr lang="vi-VN" sz="1800"/>
              <a:t>X</a:t>
            </a:r>
            <a:r>
              <a:rPr lang="vi-VN" sz="1800" smtClean="0"/>
              <a:t>in </a:t>
            </a:r>
            <a:r>
              <a:rPr lang="vi-VN" sz="1800"/>
              <a:t>lỗi bạn khi mình là </a:t>
            </a:r>
            <a:r>
              <a:rPr lang="vi-VN" sz="1800" smtClean="0"/>
              <a:t>sai</a:t>
            </a:r>
          </a:p>
          <a:p>
            <a:pPr marL="285750" indent="-285750" algn="just">
              <a:lnSpc>
                <a:spcPct val="150000"/>
              </a:lnSpc>
              <a:buFont typeface="Arial" pitchFamily="34" charset="0"/>
              <a:buChar char="•"/>
            </a:pPr>
            <a:r>
              <a:rPr lang="vi-VN" sz="1800"/>
              <a:t>N</a:t>
            </a:r>
            <a:r>
              <a:rPr lang="vi-VN" sz="1800" smtClean="0"/>
              <a:t>hờ bạn bè, thầy cô giúp đỡ…</a:t>
            </a:r>
            <a:endParaRPr lang="en-US" sz="1800"/>
          </a:p>
        </p:txBody>
      </p:sp>
    </p:spTree>
    <p:extLst>
      <p:ext uri="{BB962C8B-B14F-4D97-AF65-F5344CB8AC3E}">
        <p14:creationId xmlns:p14="http://schemas.microsoft.com/office/powerpoint/2010/main" val="12959498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Rectangle 2"/>
          <p:cNvSpPr/>
          <p:nvPr/>
        </p:nvSpPr>
        <p:spPr>
          <a:xfrm>
            <a:off x="286433" y="1995685"/>
            <a:ext cx="2160240" cy="2585323"/>
          </a:xfrm>
          <a:prstGeom prst="rect">
            <a:avLst/>
          </a:prstGeom>
        </p:spPr>
        <p:txBody>
          <a:bodyPr wrap="square">
            <a:spAutoFit/>
          </a:bodyPr>
          <a:lstStyle/>
          <a:p>
            <a:pPr algn="just">
              <a:lnSpc>
                <a:spcPct val="150000"/>
              </a:lnSpc>
            </a:pPr>
            <a:r>
              <a:rPr lang="vi-VN" sz="1800" smtClean="0"/>
              <a:t>Kh</a:t>
            </a:r>
            <a:r>
              <a:rPr lang="nl-NL" sz="1800" smtClean="0"/>
              <a:t>i </a:t>
            </a:r>
            <a:r>
              <a:rPr lang="nl-NL" sz="1800"/>
              <a:t>có vấn đề nảy sinh trong quan hệ bạn bè, chúng ta không nên im lặng dẫn đến mất đoàn kết.  Chúng ta cần: </a:t>
            </a:r>
            <a:endParaRPr lang="vi-VN" sz="1800"/>
          </a:p>
        </p:txBody>
      </p:sp>
      <p:graphicFrame>
        <p:nvGraphicFramePr>
          <p:cNvPr id="4" name="Diagram 3"/>
          <p:cNvGraphicFramePr/>
          <p:nvPr>
            <p:extLst>
              <p:ext uri="{D42A27DB-BD31-4B8C-83A1-F6EECF244321}">
                <p14:modId xmlns:p14="http://schemas.microsoft.com/office/powerpoint/2010/main" val="949929165"/>
              </p:ext>
            </p:extLst>
          </p:nvPr>
        </p:nvGraphicFramePr>
        <p:xfrm>
          <a:off x="2339752" y="771550"/>
          <a:ext cx="609600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1727684" y="987574"/>
            <a:ext cx="360040" cy="36004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smtClean="0">
                <a:solidFill>
                  <a:srgbClr val="FF0000"/>
                </a:solidFill>
              </a:rPr>
              <a:t>1</a:t>
            </a:r>
            <a:endParaRPr lang="en-US" sz="1800">
              <a:solidFill>
                <a:srgbClr val="FF0000"/>
              </a:solidFill>
            </a:endParaRPr>
          </a:p>
        </p:txBody>
      </p:sp>
      <p:sp>
        <p:nvSpPr>
          <p:cNvPr id="12" name="Oval 11"/>
          <p:cNvSpPr/>
          <p:nvPr/>
        </p:nvSpPr>
        <p:spPr>
          <a:xfrm>
            <a:off x="2483768" y="2355726"/>
            <a:ext cx="360040" cy="36004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smtClean="0">
                <a:solidFill>
                  <a:srgbClr val="FF0000"/>
                </a:solidFill>
              </a:rPr>
              <a:t>3</a:t>
            </a:r>
            <a:endParaRPr lang="en-US" sz="1800">
              <a:solidFill>
                <a:srgbClr val="FF0000"/>
              </a:solidFill>
            </a:endParaRPr>
          </a:p>
        </p:txBody>
      </p:sp>
      <p:sp>
        <p:nvSpPr>
          <p:cNvPr id="13" name="Oval 12"/>
          <p:cNvSpPr/>
          <p:nvPr/>
        </p:nvSpPr>
        <p:spPr>
          <a:xfrm>
            <a:off x="2780017" y="3108327"/>
            <a:ext cx="360040" cy="36004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FF0000"/>
                </a:solidFill>
              </a:rPr>
              <a:t>4</a:t>
            </a:r>
            <a:endParaRPr lang="en-US" sz="1800">
              <a:solidFill>
                <a:srgbClr val="FF0000"/>
              </a:solidFill>
            </a:endParaRPr>
          </a:p>
        </p:txBody>
      </p:sp>
      <p:sp>
        <p:nvSpPr>
          <p:cNvPr id="14" name="Oval 13"/>
          <p:cNvSpPr/>
          <p:nvPr/>
        </p:nvSpPr>
        <p:spPr>
          <a:xfrm>
            <a:off x="3059832" y="3939902"/>
            <a:ext cx="360040" cy="36004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FF0000"/>
                </a:solidFill>
              </a:rPr>
              <a:t>5</a:t>
            </a:r>
            <a:endParaRPr lang="en-US" sz="1800">
              <a:solidFill>
                <a:srgbClr val="FF0000"/>
              </a:solidFill>
            </a:endParaRPr>
          </a:p>
        </p:txBody>
      </p:sp>
      <p:sp>
        <p:nvSpPr>
          <p:cNvPr id="15" name="Oval 14"/>
          <p:cNvSpPr/>
          <p:nvPr/>
        </p:nvSpPr>
        <p:spPr>
          <a:xfrm>
            <a:off x="2087724" y="1635646"/>
            <a:ext cx="360040" cy="36004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FF0000"/>
                </a:solidFill>
              </a:rPr>
              <a:t>2</a:t>
            </a:r>
            <a:endParaRPr lang="en-US" sz="1800">
              <a:solidFill>
                <a:srgbClr val="FF0000"/>
              </a:solidFill>
            </a:endParaRPr>
          </a:p>
        </p:txBody>
      </p:sp>
    </p:spTree>
    <p:extLst>
      <p:ext uri="{BB962C8B-B14F-4D97-AF65-F5344CB8AC3E}">
        <p14:creationId xmlns:p14="http://schemas.microsoft.com/office/powerpoint/2010/main" val="32554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9250" y="1347614"/>
            <a:ext cx="3585630" cy="2431371"/>
          </a:xfrm>
          <a:prstGeom prst="rect">
            <a:avLst/>
          </a:prstGeom>
          <a:noFill/>
        </p:spPr>
        <p:txBody>
          <a:bodyPr wrap="square" rtlCol="0">
            <a:spAutoFit/>
          </a:bodyPr>
          <a:lstStyle/>
          <a:p>
            <a:pPr algn="ctr">
              <a:lnSpc>
                <a:spcPct val="150000"/>
              </a:lnSpc>
            </a:pPr>
            <a:r>
              <a:rPr lang="vi-VN" sz="5400" b="1" smtClean="0">
                <a:solidFill>
                  <a:srgbClr val="FF0000"/>
                </a:solidFill>
              </a:rPr>
              <a:t>LUYỆN TẬP</a:t>
            </a:r>
            <a:endParaRPr lang="en-US" sz="5400" b="1">
              <a:solidFill>
                <a:srgbClr val="FF0000"/>
              </a:solidFill>
            </a:endParaRPr>
          </a:p>
        </p:txBody>
      </p:sp>
    </p:spTree>
    <p:extLst>
      <p:ext uri="{BB962C8B-B14F-4D97-AF65-F5344CB8AC3E}">
        <p14:creationId xmlns:p14="http://schemas.microsoft.com/office/powerpoint/2010/main" val="49088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Google Shape;430;p21"/>
          <p:cNvSpPr/>
          <p:nvPr/>
        </p:nvSpPr>
        <p:spPr>
          <a:xfrm>
            <a:off x="3612000" y="7804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433;p21"/>
          <p:cNvGrpSpPr/>
          <p:nvPr/>
        </p:nvGrpSpPr>
        <p:grpSpPr>
          <a:xfrm>
            <a:off x="4092448" y="780407"/>
            <a:ext cx="1447570" cy="1447577"/>
            <a:chOff x="6643075" y="3664250"/>
            <a:chExt cx="407950" cy="407975"/>
          </a:xfrm>
        </p:grpSpPr>
        <p:sp>
          <p:nvSpPr>
            <p:cNvPr id="5"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36;p21"/>
          <p:cNvGrpSpPr/>
          <p:nvPr/>
        </p:nvGrpSpPr>
        <p:grpSpPr>
          <a:xfrm rot="-587344">
            <a:off x="3753328" y="2426583"/>
            <a:ext cx="595166" cy="595133"/>
            <a:chOff x="576250" y="4319400"/>
            <a:chExt cx="442075" cy="442050"/>
          </a:xfrm>
        </p:grpSpPr>
        <p:sp>
          <p:nvSpPr>
            <p:cNvPr id="8"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441;p21"/>
          <p:cNvSpPr/>
          <p:nvPr/>
        </p:nvSpPr>
        <p:spPr>
          <a:xfrm>
            <a:off x="3746339" y="11146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2;p21"/>
          <p:cNvSpPr/>
          <p:nvPr/>
        </p:nvSpPr>
        <p:spPr>
          <a:xfrm rot="2697328">
            <a:off x="5499047" y="23011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3;p21"/>
          <p:cNvSpPr/>
          <p:nvPr/>
        </p:nvSpPr>
        <p:spPr>
          <a:xfrm>
            <a:off x="5509114" y="20335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4;p21"/>
          <p:cNvSpPr/>
          <p:nvPr/>
        </p:nvSpPr>
        <p:spPr>
          <a:xfrm rot="1280404">
            <a:off x="3741975" y="17663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p:cNvSpPr txBox="1"/>
          <p:nvPr/>
        </p:nvSpPr>
        <p:spPr>
          <a:xfrm>
            <a:off x="1767172" y="3073914"/>
            <a:ext cx="5722167" cy="1323439"/>
          </a:xfrm>
          <a:prstGeom prst="rect">
            <a:avLst/>
          </a:prstGeom>
          <a:noFill/>
        </p:spPr>
        <p:txBody>
          <a:bodyPr wrap="square" rtlCol="0">
            <a:spAutoFit/>
          </a:bodyPr>
          <a:lstStyle/>
          <a:p>
            <a:pPr algn="ctr">
              <a:lnSpc>
                <a:spcPct val="200000"/>
              </a:lnSpc>
            </a:pPr>
            <a:r>
              <a:rPr lang="vi-VN" sz="2000" b="1" smtClean="0">
                <a:solidFill>
                  <a:schemeClr val="bg1"/>
                </a:solidFill>
              </a:rPr>
              <a:t>3. XỬ LÍ TÌNH HUỐNG KHI CÓ VẤN ĐỀ NẢY SINH TRONG QUAN HỆ BẠN BÈ</a:t>
            </a:r>
            <a:endParaRPr lang="en-US" sz="2000" b="1">
              <a:solidFill>
                <a:schemeClr val="bg1"/>
              </a:solidFill>
            </a:endParaRPr>
          </a:p>
        </p:txBody>
      </p:sp>
    </p:spTree>
    <p:extLst>
      <p:ext uri="{BB962C8B-B14F-4D97-AF65-F5344CB8AC3E}">
        <p14:creationId xmlns:p14="http://schemas.microsoft.com/office/powerpoint/2010/main" val="4091479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17984" y="3955116"/>
            <a:ext cx="548700" cy="393600"/>
          </a:xfrm>
        </p:spPr>
        <p:txBody>
          <a:bodyPr/>
          <a:lstStyle/>
          <a:p>
            <a:pPr marL="0" lvl="0" indent="0" algn="just" rtl="0">
              <a:spcBef>
                <a:spcPts val="0"/>
              </a:spcBef>
              <a:spcAft>
                <a:spcPts val="0"/>
              </a:spcAft>
              <a:buNone/>
            </a:pPr>
            <a:fld id="{00000000-1234-1234-1234-123412341234}" type="slidenum">
              <a:rPr lang="en" smtClean="0"/>
              <a:pPr marL="0" lvl="0" indent="0" algn="just" rtl="0">
                <a:spcBef>
                  <a:spcPts val="0"/>
                </a:spcBef>
                <a:spcAft>
                  <a:spcPts val="0"/>
                </a:spcAft>
                <a:buNone/>
              </a:pPr>
              <a:t>18</a:t>
            </a:fld>
            <a:endParaRPr lang="en"/>
          </a:p>
        </p:txBody>
      </p:sp>
      <p:sp>
        <p:nvSpPr>
          <p:cNvPr id="5" name="Rectangle 4"/>
          <p:cNvSpPr/>
          <p:nvPr/>
        </p:nvSpPr>
        <p:spPr>
          <a:xfrm>
            <a:off x="1509458" y="3326670"/>
            <a:ext cx="7148160" cy="1477328"/>
          </a:xfrm>
          <a:prstGeom prst="rect">
            <a:avLst/>
          </a:prstGeom>
          <a:solidFill>
            <a:schemeClr val="accent4">
              <a:lumMod val="20000"/>
              <a:lumOff val="80000"/>
            </a:schemeClr>
          </a:solidFill>
        </p:spPr>
        <p:txBody>
          <a:bodyPr wrap="square">
            <a:spAutoFit/>
          </a:bodyPr>
          <a:lstStyle/>
          <a:p>
            <a:pPr algn="just"/>
            <a:r>
              <a:rPr lang="vi-VN" sz="1800" smtClean="0"/>
              <a:t>Hải </a:t>
            </a:r>
            <a:r>
              <a:rPr lang="vi-VN" sz="1800"/>
              <a:t>và Nam chơi thân với nhau từ khi còn là học sinh tiểu học. Năm rất ham chơi điện </a:t>
            </a:r>
            <a:r>
              <a:rPr lang="vi-VN" sz="1800" smtClean="0"/>
              <a:t>tử. </a:t>
            </a:r>
            <a:r>
              <a:rPr lang="vi-VN" sz="1800"/>
              <a:t>Một lần Nam rủ Hải đi chơi điện tử nhưng Hải không muốn đi Nam nói "Nếu cậu không đi chơi cùng tớ, tớ sẽ không chơi với cậu </a:t>
            </a:r>
            <a:r>
              <a:rPr lang="vi-VN" sz="1800" smtClean="0"/>
              <a:t>nữa.»</a:t>
            </a:r>
          </a:p>
          <a:p>
            <a:pPr algn="just"/>
            <a:r>
              <a:rPr lang="vi-VN" sz="1800" smtClean="0"/>
              <a:t>Nếu </a:t>
            </a:r>
            <a:r>
              <a:rPr lang="vi-VN" sz="1800"/>
              <a:t>là </a:t>
            </a:r>
            <a:r>
              <a:rPr lang="vi-VN" sz="1800" smtClean="0"/>
              <a:t>Hải</a:t>
            </a:r>
            <a:r>
              <a:rPr lang="vi-VN" sz="1800"/>
              <a:t>, ai sẽ làm gì?</a:t>
            </a:r>
            <a:endParaRPr lang="en-US" sz="1800"/>
          </a:p>
        </p:txBody>
      </p:sp>
      <p:sp>
        <p:nvSpPr>
          <p:cNvPr id="8" name="Rectangle 7"/>
          <p:cNvSpPr/>
          <p:nvPr/>
        </p:nvSpPr>
        <p:spPr>
          <a:xfrm>
            <a:off x="1509457" y="1074288"/>
            <a:ext cx="7148159"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600" smtClean="0"/>
              <a:t>Từ đầu năm học, Hương và Lan đi đâu cũng có nhau vì học cùng lớp ở trường tiểu học. Hôm nay, Hương thấy Lan đi với Mai – một bạn mới quen mà không để ý gì đến mình nên rất giận lan. Lan không hiểu vì sao Hương lại giận mình. Nếu là Lan, em sẽ làm gì?</a:t>
            </a:r>
            <a:endParaRPr lang="vi-VN" sz="1600"/>
          </a:p>
        </p:txBody>
      </p:sp>
      <p:sp>
        <p:nvSpPr>
          <p:cNvPr id="9" name="Rectangle 8"/>
          <p:cNvSpPr/>
          <p:nvPr/>
        </p:nvSpPr>
        <p:spPr>
          <a:xfrm>
            <a:off x="1053353" y="545810"/>
            <a:ext cx="1835759" cy="400110"/>
          </a:xfrm>
          <a:prstGeom prst="rect">
            <a:avLst/>
          </a:prstGeom>
        </p:spPr>
        <p:txBody>
          <a:bodyPr wrap="none">
            <a:spAutoFit/>
          </a:bodyPr>
          <a:lstStyle/>
          <a:p>
            <a:pPr algn="just"/>
            <a:r>
              <a:rPr lang="vi-VN" sz="2000">
                <a:solidFill>
                  <a:schemeClr val="tx1">
                    <a:lumMod val="50000"/>
                  </a:schemeClr>
                </a:solidFill>
                <a:ea typeface="+mn-ea"/>
                <a:cs typeface="+mn-cs"/>
              </a:rPr>
              <a:t>Tình huống 1. </a:t>
            </a:r>
            <a:endParaRPr lang="en-US" sz="2000">
              <a:solidFill>
                <a:schemeClr val="tx1">
                  <a:lumMod val="50000"/>
                </a:schemeClr>
              </a:solidFill>
            </a:endParaRPr>
          </a:p>
        </p:txBody>
      </p:sp>
      <p:sp>
        <p:nvSpPr>
          <p:cNvPr id="10" name="Rectangle 9"/>
          <p:cNvSpPr/>
          <p:nvPr/>
        </p:nvSpPr>
        <p:spPr>
          <a:xfrm>
            <a:off x="971600" y="2750606"/>
            <a:ext cx="1835759" cy="400110"/>
          </a:xfrm>
          <a:prstGeom prst="rect">
            <a:avLst/>
          </a:prstGeom>
        </p:spPr>
        <p:txBody>
          <a:bodyPr wrap="none">
            <a:spAutoFit/>
          </a:bodyPr>
          <a:lstStyle/>
          <a:p>
            <a:pPr algn="just"/>
            <a:r>
              <a:rPr lang="vi-VN" sz="2000"/>
              <a:t>Tình huống 2. </a:t>
            </a:r>
            <a:endParaRPr lang="en-US" sz="2000"/>
          </a:p>
        </p:txBody>
      </p:sp>
      <p:sp>
        <p:nvSpPr>
          <p:cNvPr id="11" name="Cloud 10"/>
          <p:cNvSpPr/>
          <p:nvPr/>
        </p:nvSpPr>
        <p:spPr>
          <a:xfrm>
            <a:off x="2411760" y="1312915"/>
            <a:ext cx="4608512" cy="254708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smtClean="0"/>
              <a:t>THẢO LUẬN NHÓM </a:t>
            </a:r>
            <a:endParaRPr lang="en-US" sz="2800"/>
          </a:p>
        </p:txBody>
      </p:sp>
      <p:sp>
        <p:nvSpPr>
          <p:cNvPr id="12" name="Rectangle 11"/>
          <p:cNvSpPr/>
          <p:nvPr/>
        </p:nvSpPr>
        <p:spPr>
          <a:xfrm>
            <a:off x="1511000" y="1160958"/>
            <a:ext cx="6648370" cy="1338828"/>
          </a:xfrm>
          <a:prstGeom prst="rect">
            <a:avLst/>
          </a:prstGeom>
          <a:ln>
            <a:solidFill>
              <a:schemeClr val="accent1">
                <a:lumMod val="75000"/>
              </a:schemeClr>
            </a:solidFill>
          </a:ln>
        </p:spPr>
        <p:txBody>
          <a:bodyPr wrap="square">
            <a:spAutoFit/>
          </a:bodyPr>
          <a:lstStyle/>
          <a:p>
            <a:pPr algn="just">
              <a:lnSpc>
                <a:spcPct val="150000"/>
              </a:lnSpc>
            </a:pPr>
            <a:r>
              <a:rPr lang="vi-VN" sz="1800" smtClean="0"/>
              <a:t>Nếu </a:t>
            </a:r>
            <a:r>
              <a:rPr lang="vi-VN" sz="1800"/>
              <a:t>là Hải em sẽ khuyên Nam nên lo học tập không nên suốt ngày chơi điện tử bỏ bê việc học như vậy, nếu Nam không nghe em sẽ nói với bố mẹ Nam để Nam có thể bỏ điện tử.</a:t>
            </a:r>
          </a:p>
        </p:txBody>
      </p:sp>
      <p:sp>
        <p:nvSpPr>
          <p:cNvPr id="13" name="Rectangle 12"/>
          <p:cNvSpPr/>
          <p:nvPr/>
        </p:nvSpPr>
        <p:spPr>
          <a:xfrm>
            <a:off x="1547664" y="3217275"/>
            <a:ext cx="6912768" cy="1569660"/>
          </a:xfrm>
          <a:prstGeom prst="rect">
            <a:avLst/>
          </a:prstGeom>
          <a:ln>
            <a:solidFill>
              <a:schemeClr val="accent2">
                <a:lumMod val="60000"/>
                <a:lumOff val="40000"/>
              </a:schemeClr>
            </a:solidFill>
          </a:ln>
        </p:spPr>
        <p:txBody>
          <a:bodyPr wrap="square">
            <a:spAutoFit/>
          </a:bodyPr>
          <a:lstStyle/>
          <a:p>
            <a:pPr lvl="0" algn="just">
              <a:lnSpc>
                <a:spcPct val="150000"/>
              </a:lnSpc>
            </a:pPr>
            <a:r>
              <a:rPr lang="vi-VN" sz="1600"/>
              <a:t>Nếu là Lan em sẽ đến hỏi hương tại sao lại giận mình, và sẽ nói với Hương biết cả Hương và Mai đều là bạn của mình nên mình rất trân trọng tình bạn này và em cũng sẽ dẫn hương tới để giới thiệu với Mai và cùng chơi chung.</a:t>
            </a:r>
          </a:p>
        </p:txBody>
      </p:sp>
    </p:spTree>
    <p:extLst>
      <p:ext uri="{BB962C8B-B14F-4D97-AF65-F5344CB8AC3E}">
        <p14:creationId xmlns:p14="http://schemas.microsoft.com/office/powerpoint/2010/main" val="41295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p:bldP spid="10" grpId="0"/>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42275" y="1463818"/>
            <a:ext cx="6659700" cy="819900"/>
          </a:xfrm>
        </p:spPr>
        <p:txBody>
          <a:bodyPr/>
          <a:lstStyle/>
          <a:p>
            <a:pPr marL="38100" indent="0" algn="just">
              <a:lnSpc>
                <a:spcPct val="150000"/>
              </a:lnSpc>
              <a:buNone/>
            </a:pPr>
            <a:r>
              <a:rPr lang="nl-NL" sz="2400" i="0">
                <a:solidFill>
                  <a:schemeClr val="bg1"/>
                </a:solidFill>
                <a:latin typeface="+mn-lt"/>
              </a:rPr>
              <a:t>Không nên né tránh khi có khúc mắc với bạn mà cần chân thành, thiện chí trao đổi để giải quyết. Khi bạn ép buộc, doạ nạt để mình phải làm theo ý họ thì cần dũng cảm tự bảo vệ bản thân cũng như chính kiến của mình.</a:t>
            </a:r>
            <a:endParaRPr lang="en-US" sz="2400" i="0">
              <a:solidFill>
                <a:schemeClr val="bg1"/>
              </a:solidFill>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0893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 name="TextBox 3"/>
          <p:cNvSpPr txBox="1"/>
          <p:nvPr/>
        </p:nvSpPr>
        <p:spPr>
          <a:xfrm>
            <a:off x="2736557" y="1203598"/>
            <a:ext cx="3585630" cy="2691250"/>
          </a:xfrm>
          <a:prstGeom prst="rect">
            <a:avLst/>
          </a:prstGeom>
          <a:noFill/>
        </p:spPr>
        <p:txBody>
          <a:bodyPr wrap="square" rtlCol="0">
            <a:spAutoFit/>
          </a:bodyPr>
          <a:lstStyle/>
          <a:p>
            <a:pPr algn="ctr">
              <a:lnSpc>
                <a:spcPct val="150000"/>
              </a:lnSpc>
            </a:pPr>
            <a:r>
              <a:rPr lang="vi-VN" sz="6000" b="1" smtClean="0">
                <a:solidFill>
                  <a:srgbClr val="FF0000"/>
                </a:solidFill>
              </a:rPr>
              <a:t>KHỞI ĐỘNG</a:t>
            </a:r>
            <a:endParaRPr lang="en-US" sz="6000" b="1">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570" y="1059582"/>
            <a:ext cx="3585630" cy="2691250"/>
          </a:xfrm>
          <a:prstGeom prst="rect">
            <a:avLst/>
          </a:prstGeom>
          <a:noFill/>
        </p:spPr>
        <p:txBody>
          <a:bodyPr wrap="square" rtlCol="0">
            <a:spAutoFit/>
          </a:bodyPr>
          <a:lstStyle/>
          <a:p>
            <a:pPr algn="ctr">
              <a:lnSpc>
                <a:spcPct val="150000"/>
              </a:lnSpc>
            </a:pPr>
            <a:r>
              <a:rPr lang="vi-VN" sz="6000" b="1" smtClean="0">
                <a:solidFill>
                  <a:srgbClr val="FF0000"/>
                </a:solidFill>
              </a:rPr>
              <a:t>VẬN DỤNG</a:t>
            </a:r>
            <a:endParaRPr lang="en-US" sz="6000" b="1">
              <a:solidFill>
                <a:srgbClr val="FF0000"/>
              </a:solidFill>
            </a:endParaRPr>
          </a:p>
        </p:txBody>
      </p:sp>
    </p:spTree>
    <p:extLst>
      <p:ext uri="{BB962C8B-B14F-4D97-AF65-F5344CB8AC3E}">
        <p14:creationId xmlns:p14="http://schemas.microsoft.com/office/powerpoint/2010/main" val="1033656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Rectangle 2"/>
          <p:cNvSpPr/>
          <p:nvPr/>
        </p:nvSpPr>
        <p:spPr>
          <a:xfrm>
            <a:off x="899592" y="1491630"/>
            <a:ext cx="5976664" cy="3046988"/>
          </a:xfrm>
          <a:prstGeom prst="rect">
            <a:avLst/>
          </a:prstGeom>
        </p:spPr>
        <p:txBody>
          <a:bodyPr wrap="square">
            <a:spAutoFit/>
          </a:bodyPr>
          <a:lstStyle/>
          <a:p>
            <a:pPr algn="just">
              <a:lnSpc>
                <a:spcPct val="150000"/>
              </a:lnSpc>
            </a:pPr>
            <a:r>
              <a:rPr lang="vi-VN" sz="1600">
                <a:solidFill>
                  <a:schemeClr val="accent6">
                    <a:lumMod val="50000"/>
                  </a:schemeClr>
                </a:solidFill>
              </a:rPr>
              <a:t>a/ Im lặng, bỏ </a:t>
            </a:r>
            <a:r>
              <a:rPr lang="vi-VN" sz="1600" smtClean="0">
                <a:solidFill>
                  <a:schemeClr val="accent6">
                    <a:lumMod val="50000"/>
                  </a:schemeClr>
                </a:solidFill>
              </a:rPr>
              <a:t>qua</a:t>
            </a:r>
          </a:p>
          <a:p>
            <a:pPr algn="just">
              <a:lnSpc>
                <a:spcPct val="150000"/>
              </a:lnSpc>
            </a:pPr>
            <a:r>
              <a:rPr lang="vi-VN" sz="1600" smtClean="0">
                <a:solidFill>
                  <a:schemeClr val="accent6">
                    <a:lumMod val="50000"/>
                  </a:schemeClr>
                </a:solidFill>
              </a:rPr>
              <a:t>b</a:t>
            </a:r>
            <a:r>
              <a:rPr lang="vi-VN" sz="1600">
                <a:solidFill>
                  <a:schemeClr val="accent6">
                    <a:lumMod val="50000"/>
                  </a:schemeClr>
                </a:solidFill>
              </a:rPr>
              <a:t>/ Gặp bạn nói chuyện để hiểu và thông cảm cho </a:t>
            </a:r>
            <a:r>
              <a:rPr lang="vi-VN" sz="1600" smtClean="0">
                <a:solidFill>
                  <a:schemeClr val="accent6">
                    <a:lumMod val="50000"/>
                  </a:schemeClr>
                </a:solidFill>
              </a:rPr>
              <a:t>nhau</a:t>
            </a:r>
          </a:p>
          <a:p>
            <a:pPr algn="just">
              <a:lnSpc>
                <a:spcPct val="150000"/>
              </a:lnSpc>
            </a:pPr>
            <a:r>
              <a:rPr lang="vi-VN" sz="1600" smtClean="0">
                <a:solidFill>
                  <a:schemeClr val="accent6">
                    <a:lumMod val="50000"/>
                  </a:schemeClr>
                </a:solidFill>
              </a:rPr>
              <a:t>c</a:t>
            </a:r>
            <a:r>
              <a:rPr lang="vi-VN" sz="1600">
                <a:solidFill>
                  <a:schemeClr val="accent6">
                    <a:lumMod val="50000"/>
                  </a:schemeClr>
                </a:solidFill>
              </a:rPr>
              <a:t>/ Nói xấu sau lưng bạn với các bạn </a:t>
            </a:r>
            <a:r>
              <a:rPr lang="vi-VN" sz="1600" smtClean="0">
                <a:solidFill>
                  <a:schemeClr val="accent6">
                    <a:lumMod val="50000"/>
                  </a:schemeClr>
                </a:solidFill>
              </a:rPr>
              <a:t>khác</a:t>
            </a:r>
          </a:p>
          <a:p>
            <a:pPr algn="just">
              <a:lnSpc>
                <a:spcPct val="150000"/>
              </a:lnSpc>
            </a:pPr>
            <a:r>
              <a:rPr lang="vi-VN" sz="1600" smtClean="0">
                <a:solidFill>
                  <a:schemeClr val="accent6">
                    <a:lumMod val="50000"/>
                  </a:schemeClr>
                </a:solidFill>
              </a:rPr>
              <a:t>d</a:t>
            </a:r>
            <a:r>
              <a:rPr lang="vi-VN" sz="1600">
                <a:solidFill>
                  <a:schemeClr val="accent6">
                    <a:lumMod val="50000"/>
                  </a:schemeClr>
                </a:solidFill>
              </a:rPr>
              <a:t>/ Trách, </a:t>
            </a:r>
            <a:r>
              <a:rPr lang="vi-VN" sz="1600" smtClean="0">
                <a:solidFill>
                  <a:schemeClr val="accent6">
                    <a:lumMod val="50000"/>
                  </a:schemeClr>
                </a:solidFill>
              </a:rPr>
              <a:t>mắng bạn</a:t>
            </a:r>
          </a:p>
          <a:p>
            <a:pPr algn="just">
              <a:lnSpc>
                <a:spcPct val="150000"/>
              </a:lnSpc>
            </a:pPr>
            <a:r>
              <a:rPr lang="vi-VN" sz="1600" smtClean="0">
                <a:solidFill>
                  <a:schemeClr val="accent6">
                    <a:lumMod val="50000"/>
                  </a:schemeClr>
                </a:solidFill>
              </a:rPr>
              <a:t>e</a:t>
            </a:r>
            <a:r>
              <a:rPr lang="vi-VN" sz="1600">
                <a:solidFill>
                  <a:schemeClr val="accent6">
                    <a:lumMod val="50000"/>
                  </a:schemeClr>
                </a:solidFill>
              </a:rPr>
              <a:t>/ Lắng nghe bạn nói, đặt mình vào vị trí của bạn để thấu hiểu</a:t>
            </a:r>
            <a:r>
              <a:rPr lang="vi-VN" sz="1600" smtClean="0">
                <a:solidFill>
                  <a:schemeClr val="accent6">
                    <a:lumMod val="50000"/>
                  </a:schemeClr>
                </a:solidFill>
              </a:rPr>
              <a:t>; đồng </a:t>
            </a:r>
            <a:r>
              <a:rPr lang="vi-VN" sz="1600">
                <a:solidFill>
                  <a:schemeClr val="accent6">
                    <a:lumMod val="50000"/>
                  </a:schemeClr>
                </a:solidFill>
              </a:rPr>
              <a:t>thời nói rõ cảm xúc, suy nghĩ của mình về vấn đề xảy </a:t>
            </a:r>
            <a:r>
              <a:rPr lang="vi-VN" sz="1600" smtClean="0">
                <a:solidFill>
                  <a:schemeClr val="accent6">
                    <a:lumMod val="50000"/>
                  </a:schemeClr>
                </a:solidFill>
              </a:rPr>
              <a:t>ra</a:t>
            </a:r>
          </a:p>
          <a:p>
            <a:pPr algn="just">
              <a:lnSpc>
                <a:spcPct val="150000"/>
              </a:lnSpc>
            </a:pPr>
            <a:r>
              <a:rPr lang="vi-VN" sz="1600" smtClean="0">
                <a:solidFill>
                  <a:schemeClr val="accent6">
                    <a:lumMod val="50000"/>
                  </a:schemeClr>
                </a:solidFill>
              </a:rPr>
              <a:t>g. Đánh nhau</a:t>
            </a:r>
          </a:p>
          <a:p>
            <a:pPr algn="just">
              <a:lnSpc>
                <a:spcPct val="150000"/>
              </a:lnSpc>
            </a:pPr>
            <a:r>
              <a:rPr lang="vi-VN" sz="1600" smtClean="0">
                <a:solidFill>
                  <a:schemeClr val="accent6">
                    <a:lumMod val="50000"/>
                  </a:schemeClr>
                </a:solidFill>
              </a:rPr>
              <a:t>h. </a:t>
            </a:r>
            <a:r>
              <a:rPr lang="vi-VN" sz="1600">
                <a:solidFill>
                  <a:schemeClr val="accent6">
                    <a:lumMod val="50000"/>
                  </a:schemeClr>
                </a:solidFill>
              </a:rPr>
              <a:t>Tìm kiếm sự giúp đỡ của bạn bè và </a:t>
            </a:r>
            <a:r>
              <a:rPr lang="vi-VN" sz="1600" smtClean="0">
                <a:solidFill>
                  <a:schemeClr val="accent6">
                    <a:lumMod val="50000"/>
                  </a:schemeClr>
                </a:solidFill>
              </a:rPr>
              <a:t>thầy, </a:t>
            </a:r>
            <a:r>
              <a:rPr lang="vi-VN" sz="1600">
                <a:solidFill>
                  <a:schemeClr val="accent6">
                    <a:lumMod val="50000"/>
                  </a:schemeClr>
                </a:solidFill>
              </a:rPr>
              <a:t>cô giáo</a:t>
            </a:r>
            <a:endParaRPr lang="en-US" sz="1600">
              <a:solidFill>
                <a:schemeClr val="accent6">
                  <a:lumMod val="50000"/>
                </a:schemeClr>
              </a:solidFill>
            </a:endParaRPr>
          </a:p>
        </p:txBody>
      </p:sp>
      <p:grpSp>
        <p:nvGrpSpPr>
          <p:cNvPr id="19" name="Group 18"/>
          <p:cNvGrpSpPr/>
          <p:nvPr/>
        </p:nvGrpSpPr>
        <p:grpSpPr>
          <a:xfrm>
            <a:off x="7372688" y="1491630"/>
            <a:ext cx="296416" cy="2952328"/>
            <a:chOff x="7372688" y="1491630"/>
            <a:chExt cx="296416" cy="2952328"/>
          </a:xfrm>
        </p:grpSpPr>
        <p:sp>
          <p:nvSpPr>
            <p:cNvPr id="4" name="Rectangle 3"/>
            <p:cNvSpPr/>
            <p:nvPr/>
          </p:nvSpPr>
          <p:spPr>
            <a:xfrm>
              <a:off x="7372688" y="14916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2688" y="18516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81072" y="22039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72688" y="25717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81072" y="301512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72688" y="372387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72688" y="41559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619673" y="676101"/>
            <a:ext cx="6336703" cy="830997"/>
          </a:xfrm>
          <a:prstGeom prst="rect">
            <a:avLst/>
          </a:prstGeom>
          <a:noFill/>
        </p:spPr>
        <p:txBody>
          <a:bodyPr wrap="square" rtlCol="0">
            <a:spAutoFit/>
          </a:bodyPr>
          <a:lstStyle/>
          <a:p>
            <a:pPr algn="ctr"/>
            <a:r>
              <a:rPr lang="vi-VN" sz="1600" smtClean="0">
                <a:solidFill>
                  <a:srgbClr val="FF0000"/>
                </a:solidFill>
              </a:rPr>
              <a:t>Khi có mâu thuẫn với bạn, em thường làm gì? (Đánh dấu X vào </a:t>
            </a:r>
            <a:r>
              <a:rPr lang="vi-VN" sz="1600">
                <a:solidFill>
                  <a:srgbClr val="FF0000"/>
                </a:solidFill>
              </a:rPr>
              <a:t> </a:t>
            </a:r>
            <a:endParaRPr lang="vi-VN" sz="1600" smtClean="0">
              <a:solidFill>
                <a:srgbClr val="FF0000"/>
              </a:solidFill>
            </a:endParaRPr>
          </a:p>
          <a:p>
            <a:pPr algn="ctr"/>
            <a:r>
              <a:rPr lang="vi-VN" sz="1600" smtClean="0">
                <a:solidFill>
                  <a:srgbClr val="FF0000"/>
                </a:solidFill>
              </a:rPr>
              <a:t>ở </a:t>
            </a:r>
            <a:r>
              <a:rPr lang="vi-VN" sz="1600">
                <a:solidFill>
                  <a:srgbClr val="FF0000"/>
                </a:solidFill>
              </a:rPr>
              <a:t>những phương án em chọn)</a:t>
            </a:r>
            <a:endParaRPr lang="en-US" sz="1600">
              <a:solidFill>
                <a:srgbClr val="FF0000"/>
              </a:solidFill>
            </a:endParaRPr>
          </a:p>
          <a:p>
            <a:pPr algn="ctr"/>
            <a:r>
              <a:rPr lang="vi-VN" sz="1600" smtClean="0">
                <a:solidFill>
                  <a:srgbClr val="FF0000"/>
                </a:solidFill>
              </a:rPr>
              <a:t> </a:t>
            </a:r>
            <a:endParaRPr lang="en-US" sz="1600">
              <a:solidFill>
                <a:srgbClr val="FF0000"/>
              </a:solidFill>
            </a:endParaRPr>
          </a:p>
        </p:txBody>
      </p:sp>
      <p:sp>
        <p:nvSpPr>
          <p:cNvPr id="12" name="Rectangle 11"/>
          <p:cNvSpPr/>
          <p:nvPr/>
        </p:nvSpPr>
        <p:spPr>
          <a:xfrm>
            <a:off x="7740352" y="67610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91402" y="2995379"/>
            <a:ext cx="304892" cy="307777"/>
          </a:xfrm>
          <a:prstGeom prst="rect">
            <a:avLst/>
          </a:prstGeom>
          <a:noFill/>
        </p:spPr>
        <p:txBody>
          <a:bodyPr wrap="none" rtlCol="0">
            <a:spAutoFit/>
          </a:bodyPr>
          <a:lstStyle/>
          <a:p>
            <a:r>
              <a:rPr lang="vi-VN" smtClean="0">
                <a:solidFill>
                  <a:srgbClr val="FF0000"/>
                </a:solidFill>
              </a:rPr>
              <a:t>X</a:t>
            </a:r>
            <a:endParaRPr lang="en-US">
              <a:solidFill>
                <a:srgbClr val="FF0000"/>
              </a:solidFill>
            </a:endParaRPr>
          </a:p>
        </p:txBody>
      </p:sp>
      <p:sp>
        <p:nvSpPr>
          <p:cNvPr id="14" name="TextBox 13"/>
          <p:cNvSpPr txBox="1"/>
          <p:nvPr/>
        </p:nvSpPr>
        <p:spPr>
          <a:xfrm>
            <a:off x="7372642" y="4155926"/>
            <a:ext cx="304892" cy="307777"/>
          </a:xfrm>
          <a:prstGeom prst="rect">
            <a:avLst/>
          </a:prstGeom>
          <a:noFill/>
        </p:spPr>
        <p:txBody>
          <a:bodyPr wrap="none" rtlCol="0">
            <a:spAutoFit/>
          </a:bodyPr>
          <a:lstStyle/>
          <a:p>
            <a:r>
              <a:rPr lang="vi-VN" smtClean="0">
                <a:solidFill>
                  <a:srgbClr val="FF0000"/>
                </a:solidFill>
              </a:rPr>
              <a:t>X</a:t>
            </a:r>
            <a:endParaRPr lang="en-US">
              <a:solidFill>
                <a:srgbClr val="FF0000"/>
              </a:solidFill>
            </a:endParaRPr>
          </a:p>
        </p:txBody>
      </p:sp>
      <p:sp>
        <p:nvSpPr>
          <p:cNvPr id="17" name="TextBox 16"/>
          <p:cNvSpPr txBox="1"/>
          <p:nvPr/>
        </p:nvSpPr>
        <p:spPr>
          <a:xfrm>
            <a:off x="7346198" y="1821647"/>
            <a:ext cx="304892" cy="307777"/>
          </a:xfrm>
          <a:prstGeom prst="rect">
            <a:avLst/>
          </a:prstGeom>
          <a:noFill/>
        </p:spPr>
        <p:txBody>
          <a:bodyPr wrap="none" rtlCol="0">
            <a:spAutoFit/>
          </a:bodyPr>
          <a:lstStyle/>
          <a:p>
            <a:r>
              <a:rPr lang="vi-VN" smtClean="0">
                <a:solidFill>
                  <a:srgbClr val="FF0000"/>
                </a:solidFill>
              </a:rPr>
              <a:t>X</a:t>
            </a:r>
            <a:endParaRPr lang="en-US">
              <a:solidFill>
                <a:srgbClr val="FF0000"/>
              </a:solidFill>
            </a:endParaRPr>
          </a:p>
        </p:txBody>
      </p:sp>
    </p:spTree>
    <p:extLst>
      <p:ext uri="{BB962C8B-B14F-4D97-AF65-F5344CB8AC3E}">
        <p14:creationId xmlns:p14="http://schemas.microsoft.com/office/powerpoint/2010/main" val="30426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animBg="1"/>
      <p:bldP spid="13" grpId="0"/>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6570" y="1203598"/>
            <a:ext cx="3585630" cy="3013838"/>
          </a:xfrm>
          <a:prstGeom prst="rect">
            <a:avLst/>
          </a:prstGeom>
          <a:noFill/>
        </p:spPr>
        <p:txBody>
          <a:bodyPr wrap="square" rtlCol="0">
            <a:spAutoFit/>
          </a:bodyPr>
          <a:lstStyle/>
          <a:p>
            <a:pPr algn="ctr">
              <a:lnSpc>
                <a:spcPct val="150000"/>
              </a:lnSpc>
            </a:pPr>
            <a:r>
              <a:rPr lang="vi-VN" sz="4400" b="1" smtClean="0">
                <a:solidFill>
                  <a:schemeClr val="bg1"/>
                </a:solidFill>
              </a:rPr>
              <a:t>HƯỚNG DẪN VỀ NHÀ</a:t>
            </a:r>
            <a:endParaRPr lang="en-US" sz="4400" b="1">
              <a:solidFill>
                <a:schemeClr val="bg1"/>
              </a:solidFill>
            </a:endParaRPr>
          </a:p>
        </p:txBody>
      </p:sp>
    </p:spTree>
    <p:extLst>
      <p:ext uri="{BB962C8B-B14F-4D97-AF65-F5344CB8AC3E}">
        <p14:creationId xmlns:p14="http://schemas.microsoft.com/office/powerpoint/2010/main" val="96974114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a:off x="-27785" y="0"/>
            <a:ext cx="9171785" cy="5143500"/>
          </a:xfrm>
          <a:prstGeom prst="rect">
            <a:avLst/>
          </a:prstGeom>
        </p:spPr>
      </p:pic>
      <p:sp>
        <p:nvSpPr>
          <p:cNvPr id="3" name="TextBox 2"/>
          <p:cNvSpPr txBox="1"/>
          <p:nvPr/>
        </p:nvSpPr>
        <p:spPr>
          <a:xfrm>
            <a:off x="1785799" y="2787774"/>
            <a:ext cx="5544616" cy="2169825"/>
          </a:xfrm>
          <a:prstGeom prst="rect">
            <a:avLst/>
          </a:prstGeom>
          <a:solidFill>
            <a:schemeClr val="accent5">
              <a:lumMod val="20000"/>
              <a:lumOff val="80000"/>
            </a:schemeClr>
          </a:solidFill>
        </p:spPr>
        <p:txBody>
          <a:bodyPr wrap="square" rtlCol="0">
            <a:spAutoFit/>
          </a:bodyPr>
          <a:lstStyle/>
          <a:p>
            <a:pPr algn="ctr">
              <a:lnSpc>
                <a:spcPct val="150000"/>
              </a:lnSpc>
            </a:pPr>
            <a:r>
              <a:rPr lang="vi-VN" sz="1800" b="1" smtClean="0">
                <a:solidFill>
                  <a:schemeClr val="tx1">
                    <a:lumMod val="50000"/>
                  </a:schemeClr>
                </a:solidFill>
              </a:rPr>
              <a:t>THỰC HÀNH MỖI NGÀY</a:t>
            </a:r>
          </a:p>
          <a:p>
            <a:pPr algn="just">
              <a:lnSpc>
                <a:spcPct val="150000"/>
              </a:lnSpc>
            </a:pPr>
            <a:r>
              <a:rPr lang="vi-VN" sz="1800" smtClean="0">
                <a:solidFill>
                  <a:schemeClr val="tx1">
                    <a:lumMod val="50000"/>
                  </a:schemeClr>
                </a:solidFill>
              </a:rPr>
              <a:t>- Thay </a:t>
            </a:r>
            <a:r>
              <a:rPr lang="vi-VN" sz="1800">
                <a:solidFill>
                  <a:schemeClr val="tx1">
                    <a:lumMod val="50000"/>
                  </a:schemeClr>
                </a:solidFill>
              </a:rPr>
              <a:t>đổi </a:t>
            </a:r>
            <a:r>
              <a:rPr lang="vi-VN" sz="1800" smtClean="0">
                <a:solidFill>
                  <a:schemeClr val="tx1">
                    <a:lumMod val="50000"/>
                  </a:schemeClr>
                </a:solidFill>
              </a:rPr>
              <a:t>thói </a:t>
            </a:r>
            <a:r>
              <a:rPr lang="vi-VN" sz="1800">
                <a:solidFill>
                  <a:schemeClr val="tx1">
                    <a:lumMod val="50000"/>
                  </a:schemeClr>
                </a:solidFill>
              </a:rPr>
              <a:t>quen dùng lời nói, hành động thiếu thân thiện trong giải quyết mâu thuẫn với bạn</a:t>
            </a:r>
            <a:r>
              <a:rPr lang="vi-VN" sz="1800" smtClean="0">
                <a:solidFill>
                  <a:schemeClr val="tx1">
                    <a:lumMod val="50000"/>
                  </a:schemeClr>
                </a:solidFill>
              </a:rPr>
              <a:t>.</a:t>
            </a:r>
          </a:p>
          <a:p>
            <a:pPr algn="just">
              <a:lnSpc>
                <a:spcPct val="150000"/>
              </a:lnSpc>
            </a:pPr>
            <a:r>
              <a:rPr lang="vi-VN" sz="1800" smtClean="0">
                <a:solidFill>
                  <a:schemeClr val="tx1">
                    <a:lumMod val="50000"/>
                  </a:schemeClr>
                </a:solidFill>
              </a:rPr>
              <a:t>- </a:t>
            </a:r>
            <a:r>
              <a:rPr lang="vi-VN" sz="1800">
                <a:solidFill>
                  <a:schemeClr val="tx1">
                    <a:lumMod val="50000"/>
                  </a:schemeClr>
                </a:solidFill>
              </a:rPr>
              <a:t>Thực hiện cách giải quyết mâu thuẫn với bạn theo hướng tích </a:t>
            </a:r>
            <a:r>
              <a:rPr lang="vi-VN" sz="1800" smtClean="0">
                <a:solidFill>
                  <a:schemeClr val="tx1">
                    <a:lumMod val="50000"/>
                  </a:schemeClr>
                </a:solidFill>
              </a:rPr>
              <a:t>cực</a:t>
            </a:r>
            <a:endParaRPr lang="en-US" sz="1800">
              <a:solidFill>
                <a:schemeClr val="tx1">
                  <a:lumMod val="50000"/>
                </a:schemeClr>
              </a:solidFill>
            </a:endParaRPr>
          </a:p>
        </p:txBody>
      </p:sp>
    </p:spTree>
    <p:extLst>
      <p:ext uri="{BB962C8B-B14F-4D97-AF65-F5344CB8AC3E}">
        <p14:creationId xmlns:p14="http://schemas.microsoft.com/office/powerpoint/2010/main" val="42123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Google Shape;594;p38"/>
          <p:cNvSpPr txBox="1">
            <a:spLocks noGrp="1"/>
          </p:cNvSpPr>
          <p:nvPr>
            <p:ph type="subTitle" idx="4294967295"/>
          </p:nvPr>
        </p:nvSpPr>
        <p:spPr>
          <a:xfrm>
            <a:off x="1259632" y="1707654"/>
            <a:ext cx="6593700" cy="817852"/>
          </a:xfrm>
          <a:prstGeom prst="rect">
            <a:avLst/>
          </a:prstGeom>
        </p:spPr>
        <p:txBody>
          <a:bodyPr spcFirstLastPara="1" wrap="square" lIns="91425" tIns="91425" rIns="91425" bIns="91425" anchor="t" anchorCtr="0">
            <a:noAutofit/>
          </a:bodyPr>
          <a:lstStyle/>
          <a:p>
            <a:pPr marL="0" lvl="0" indent="0" algn="ctr" rtl="0">
              <a:lnSpc>
                <a:spcPct val="150000"/>
              </a:lnSpc>
              <a:spcBef>
                <a:spcPts val="600"/>
              </a:spcBef>
              <a:spcAft>
                <a:spcPts val="0"/>
              </a:spcAft>
              <a:buNone/>
            </a:pPr>
            <a:r>
              <a:rPr lang="vi-VN" sz="3200" b="1" smtClean="0">
                <a:solidFill>
                  <a:schemeClr val="bg1"/>
                </a:solidFill>
                <a:latin typeface="+mn-lt"/>
              </a:rPr>
              <a:t>Cảm ơn thầy cô </a:t>
            </a:r>
          </a:p>
          <a:p>
            <a:pPr marL="0" lvl="0" indent="0" algn="ctr" rtl="0">
              <a:lnSpc>
                <a:spcPct val="150000"/>
              </a:lnSpc>
              <a:spcBef>
                <a:spcPts val="600"/>
              </a:spcBef>
              <a:spcAft>
                <a:spcPts val="0"/>
              </a:spcAft>
              <a:buNone/>
            </a:pPr>
            <a:r>
              <a:rPr lang="vi-VN" sz="3200" b="1" smtClean="0">
                <a:solidFill>
                  <a:schemeClr val="bg1"/>
                </a:solidFill>
                <a:latin typeface="+mn-lt"/>
              </a:rPr>
              <a:t>và các em đã chú ý lắng nghe</a:t>
            </a:r>
            <a:endParaRPr sz="1800" b="1">
              <a:solidFill>
                <a:schemeClr val="bg1"/>
              </a:solidFill>
              <a:latin typeface="+mn-lt"/>
            </a:endParaRPr>
          </a:p>
        </p:txBody>
      </p:sp>
      <p:sp>
        <p:nvSpPr>
          <p:cNvPr id="595" name="Google Shape;595;p3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94">
                                            <p:txEl>
                                              <p:pRg st="0" end="0"/>
                                            </p:txEl>
                                          </p:spTgt>
                                        </p:tgtEl>
                                        <p:attrNameLst>
                                          <p:attrName>ppt_x</p:attrName>
                                          <p:attrName>ppt_y</p:attrName>
                                        </p:attrNameLst>
                                      </p:cBhvr>
                                    </p:animMotion>
                                    <p:animRot by="1500000">
                                      <p:cBhvr>
                                        <p:cTn id="7" dur="125" fill="hold">
                                          <p:stCondLst>
                                            <p:cond delay="0"/>
                                          </p:stCondLst>
                                        </p:cTn>
                                        <p:tgtEl>
                                          <p:spTgt spid="594">
                                            <p:txEl>
                                              <p:pRg st="0" end="0"/>
                                            </p:txEl>
                                          </p:spTgt>
                                        </p:tgtEl>
                                        <p:attrNameLst>
                                          <p:attrName>r</p:attrName>
                                        </p:attrNameLst>
                                      </p:cBhvr>
                                    </p:animRot>
                                    <p:animRot by="-1500000">
                                      <p:cBhvr>
                                        <p:cTn id="8" dur="125" fill="hold">
                                          <p:stCondLst>
                                            <p:cond delay="125"/>
                                          </p:stCondLst>
                                        </p:cTn>
                                        <p:tgtEl>
                                          <p:spTgt spid="594">
                                            <p:txEl>
                                              <p:pRg st="0" end="0"/>
                                            </p:txEl>
                                          </p:spTgt>
                                        </p:tgtEl>
                                        <p:attrNameLst>
                                          <p:attrName>r</p:attrName>
                                        </p:attrNameLst>
                                      </p:cBhvr>
                                    </p:animRot>
                                    <p:animRot by="-1500000">
                                      <p:cBhvr>
                                        <p:cTn id="9" dur="125" fill="hold">
                                          <p:stCondLst>
                                            <p:cond delay="250"/>
                                          </p:stCondLst>
                                        </p:cTn>
                                        <p:tgtEl>
                                          <p:spTgt spid="594">
                                            <p:txEl>
                                              <p:pRg st="0" end="0"/>
                                            </p:txEl>
                                          </p:spTgt>
                                        </p:tgtEl>
                                        <p:attrNameLst>
                                          <p:attrName>r</p:attrName>
                                        </p:attrNameLst>
                                      </p:cBhvr>
                                    </p:animRot>
                                    <p:animRot by="1500000">
                                      <p:cBhvr>
                                        <p:cTn id="10" dur="125" fill="hold">
                                          <p:stCondLst>
                                            <p:cond delay="375"/>
                                          </p:stCondLst>
                                        </p:cTn>
                                        <p:tgtEl>
                                          <p:spTgt spid="59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94">
                                            <p:txEl>
                                              <p:pRg st="1" end="1"/>
                                            </p:txEl>
                                          </p:spTgt>
                                        </p:tgtEl>
                                        <p:attrNameLst>
                                          <p:attrName>ppt_x</p:attrName>
                                          <p:attrName>ppt_y</p:attrName>
                                        </p:attrNameLst>
                                      </p:cBhvr>
                                    </p:animMotion>
                                    <p:animRot by="1500000">
                                      <p:cBhvr>
                                        <p:cTn id="15" dur="125" fill="hold">
                                          <p:stCondLst>
                                            <p:cond delay="0"/>
                                          </p:stCondLst>
                                        </p:cTn>
                                        <p:tgtEl>
                                          <p:spTgt spid="594">
                                            <p:txEl>
                                              <p:pRg st="1" end="1"/>
                                            </p:txEl>
                                          </p:spTgt>
                                        </p:tgtEl>
                                        <p:attrNameLst>
                                          <p:attrName>r</p:attrName>
                                        </p:attrNameLst>
                                      </p:cBhvr>
                                    </p:animRot>
                                    <p:animRot by="-1500000">
                                      <p:cBhvr>
                                        <p:cTn id="16" dur="125" fill="hold">
                                          <p:stCondLst>
                                            <p:cond delay="125"/>
                                          </p:stCondLst>
                                        </p:cTn>
                                        <p:tgtEl>
                                          <p:spTgt spid="594">
                                            <p:txEl>
                                              <p:pRg st="1" end="1"/>
                                            </p:txEl>
                                          </p:spTgt>
                                        </p:tgtEl>
                                        <p:attrNameLst>
                                          <p:attrName>r</p:attrName>
                                        </p:attrNameLst>
                                      </p:cBhvr>
                                    </p:animRot>
                                    <p:animRot by="-1500000">
                                      <p:cBhvr>
                                        <p:cTn id="17" dur="125" fill="hold">
                                          <p:stCondLst>
                                            <p:cond delay="250"/>
                                          </p:stCondLst>
                                        </p:cTn>
                                        <p:tgtEl>
                                          <p:spTgt spid="594">
                                            <p:txEl>
                                              <p:pRg st="1" end="1"/>
                                            </p:txEl>
                                          </p:spTgt>
                                        </p:tgtEl>
                                        <p:attrNameLst>
                                          <p:attrName>r</p:attrName>
                                        </p:attrNameLst>
                                      </p:cBhvr>
                                    </p:animRot>
                                    <p:animRot by="1500000">
                                      <p:cBhvr>
                                        <p:cTn id="18" dur="125" fill="hold">
                                          <p:stCondLst>
                                            <p:cond delay="375"/>
                                          </p:stCondLst>
                                        </p:cTn>
                                        <p:tgtEl>
                                          <p:spTgt spid="59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Rectangle 2"/>
          <p:cNvSpPr/>
          <p:nvPr/>
        </p:nvSpPr>
        <p:spPr>
          <a:xfrm>
            <a:off x="1547664" y="740285"/>
            <a:ext cx="7128792" cy="461665"/>
          </a:xfrm>
          <a:prstGeom prst="rect">
            <a:avLst/>
          </a:prstGeom>
        </p:spPr>
        <p:txBody>
          <a:bodyPr wrap="square">
            <a:spAutoFit/>
          </a:bodyPr>
          <a:lstStyle/>
          <a:p>
            <a:r>
              <a:rPr lang="vi-VN" sz="2400" smtClean="0"/>
              <a:t>Nghe bài hát Tình </a:t>
            </a:r>
            <a:r>
              <a:rPr lang="vi-VN" sz="2400"/>
              <a:t>Bạn Tuổi </a:t>
            </a:r>
            <a:r>
              <a:rPr lang="vi-VN" sz="2400" smtClean="0"/>
              <a:t>Thơ và trả lời câu hỏi:</a:t>
            </a:r>
            <a:r>
              <a:rPr lang="vi-VN" sz="2400"/>
              <a:t> </a:t>
            </a:r>
          </a:p>
        </p:txBody>
      </p:sp>
      <p:pic>
        <p:nvPicPr>
          <p:cNvPr id="4" name="TinhBanTuoiTho-BePhuongNhi-386775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4155926"/>
            <a:ext cx="609600" cy="609600"/>
          </a:xfrm>
          <a:prstGeom prst="rect">
            <a:avLst/>
          </a:prstGeom>
        </p:spPr>
      </p:pic>
      <p:sp>
        <p:nvSpPr>
          <p:cNvPr id="5" name="AutoShape 2" descr="1001+ câu nói hay nhất về tình bạn | DBK.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487622" y="1884532"/>
            <a:ext cx="4468754" cy="2308324"/>
          </a:xfrm>
          <a:prstGeom prst="rect">
            <a:avLst/>
          </a:prstGeom>
          <a:solidFill>
            <a:schemeClr val="accent3">
              <a:lumMod val="20000"/>
              <a:lumOff val="80000"/>
            </a:schemeClr>
          </a:solidFill>
        </p:spPr>
        <p:txBody>
          <a:bodyPr wrap="square">
            <a:spAutoFit/>
          </a:bodyPr>
          <a:lstStyle/>
          <a:p>
            <a:pPr algn="just">
              <a:lnSpc>
                <a:spcPct val="150000"/>
              </a:lnSpc>
            </a:pPr>
            <a:r>
              <a:rPr lang="nl-NL" sz="2400"/>
              <a:t>+ Nghe </a:t>
            </a:r>
            <a:r>
              <a:rPr lang="nl-NL" sz="2400" smtClean="0"/>
              <a:t>bài </a:t>
            </a:r>
            <a:r>
              <a:rPr lang="nl-NL" sz="2400"/>
              <a:t>hát này, em có cảm xúc gì?</a:t>
            </a:r>
            <a:endParaRPr lang="vi-VN" sz="2400"/>
          </a:p>
          <a:p>
            <a:pPr algn="just">
              <a:lnSpc>
                <a:spcPct val="150000"/>
              </a:lnSpc>
            </a:pPr>
            <a:r>
              <a:rPr lang="nl-NL" sz="2400"/>
              <a:t>+ Tình bạn có ý nghĩa như thế nào đối với em?</a:t>
            </a:r>
            <a:endParaRPr lang="vi-VN" sz="2400"/>
          </a:p>
        </p:txBody>
      </p:sp>
      <p:pic>
        <p:nvPicPr>
          <p:cNvPr id="8"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3059832" y="1621548"/>
            <a:ext cx="2825397" cy="2739650"/>
          </a:xfrm>
          <a:prstGeom prst="rect">
            <a:avLst/>
          </a:prstGeom>
          <a:noFill/>
          <a:ln w="9525">
            <a:noFill/>
            <a:miter lim="800000"/>
            <a:headEnd/>
            <a:tailEnd/>
          </a:ln>
        </p:spPr>
      </p:pic>
    </p:spTree>
    <p:extLst>
      <p:ext uri="{BB962C8B-B14F-4D97-AF65-F5344CB8AC3E}">
        <p14:creationId xmlns:p14="http://schemas.microsoft.com/office/powerpoint/2010/main" val="25513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25772" fill="hold"/>
                                        <p:tgtEl>
                                          <p:spTgt spid="4"/>
                                        </p:tgtEl>
                                      </p:cBhvr>
                                    </p:cmd>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3.61111E-6 3.98271E-7 L -0.2724 -0.01297 " pathEditMode="relative" rAng="0" ptsTypes="AA">
                                      <p:cBhvr>
                                        <p:cTn id="24" dur="2000" fill="hold"/>
                                        <p:tgtEl>
                                          <p:spTgt spid="8"/>
                                        </p:tgtEl>
                                        <p:attrNameLst>
                                          <p:attrName>ppt_x</p:attrName>
                                          <p:attrName>ppt_y</p:attrName>
                                        </p:attrNameLst>
                                      </p:cBhvr>
                                      <p:rCtr x="-13628" y="-648"/>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4"/>
                </p:tgtEl>
              </p:cMediaNode>
            </p:audio>
          </p:childTnLst>
        </p:cTn>
      </p:par>
    </p:tnLst>
    <p:bldLst>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411760" y="771550"/>
            <a:ext cx="4392488" cy="3220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b="1" u="sng" smtClean="0">
                <a:latin typeface="+mn-lt"/>
              </a:rPr>
              <a:t>TUẦN 4: </a:t>
            </a:r>
            <a:r>
              <a:rPr lang="vi-VN" b="1" smtClean="0">
                <a:latin typeface="+mn-lt"/>
              </a:rPr>
              <a:t/>
            </a:r>
            <a:br>
              <a:rPr lang="vi-VN" b="1" smtClean="0">
                <a:latin typeface="+mn-lt"/>
              </a:rPr>
            </a:br>
            <a:r>
              <a:rPr lang="vi-VN" b="1" smtClean="0">
                <a:latin typeface="+mn-lt"/>
              </a:rPr>
              <a:t>EM VÀ CÁC BẠN</a:t>
            </a:r>
            <a:endParaRPr b="1">
              <a:latin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barn(inVertical)">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p:cNvGrpSpPr/>
          <p:nvPr/>
        </p:nvGrpSpPr>
        <p:grpSpPr>
          <a:xfrm>
            <a:off x="2267744" y="108626"/>
            <a:ext cx="5555283" cy="1240430"/>
            <a:chOff x="-564012" y="-1256193"/>
            <a:chExt cx="7407044" cy="1166047"/>
          </a:xfrm>
        </p:grpSpPr>
        <p:grpSp>
          <p:nvGrpSpPr>
            <p:cNvPr id="23" name="Group 3"/>
            <p:cNvGrpSpPr/>
            <p:nvPr/>
          </p:nvGrpSpPr>
          <p:grpSpPr>
            <a:xfrm>
              <a:off x="-564012" y="-1140013"/>
              <a:ext cx="7407044" cy="933688"/>
              <a:chOff x="-473153" y="-956364"/>
              <a:chExt cx="6213812" cy="783276"/>
            </a:xfrm>
          </p:grpSpPr>
          <p:sp>
            <p:nvSpPr>
              <p:cNvPr id="25" name="Freeform 4"/>
              <p:cNvSpPr/>
              <p:nvPr/>
            </p:nvSpPr>
            <p:spPr>
              <a:xfrm>
                <a:off x="-473153" y="-956364"/>
                <a:ext cx="6213812" cy="783276"/>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solidFill>
                <a:srgbClr val="2E69BE"/>
              </a:solidFill>
            </p:spPr>
          </p:sp>
        </p:grpSp>
        <p:sp>
          <p:nvSpPr>
            <p:cNvPr id="24" name="TextBox 5"/>
            <p:cNvSpPr txBox="1"/>
            <p:nvPr/>
          </p:nvSpPr>
          <p:spPr>
            <a:xfrm>
              <a:off x="-233437" y="-1256193"/>
              <a:ext cx="6278715" cy="1166047"/>
            </a:xfrm>
            <a:prstGeom prst="rect">
              <a:avLst/>
            </a:prstGeom>
          </p:spPr>
          <p:txBody>
            <a:bodyPr lIns="0" tIns="0" rIns="0" bIns="0" rtlCol="0" anchor="t">
              <a:spAutoFit/>
            </a:bodyPr>
            <a:lstStyle/>
            <a:p>
              <a:pPr algn="ctr">
                <a:lnSpc>
                  <a:spcPts val="8000"/>
                </a:lnSpc>
              </a:pPr>
              <a:r>
                <a:rPr lang="en-US" sz="3600" b="1" dirty="0" smtClean="0">
                  <a:solidFill>
                    <a:srgbClr val="FFFFFF"/>
                  </a:solidFill>
                  <a:latin typeface="Arial" panose="020B0604020202020204" pitchFamily="34" charset="0"/>
                  <a:cs typeface="Arial" panose="020B0604020202020204" pitchFamily="34" charset="0"/>
                </a:rPr>
                <a:t>NỘI DUNG BÀI HỌC</a:t>
              </a:r>
              <a:endParaRPr lang="en-US" sz="3600" b="1" dirty="0">
                <a:solidFill>
                  <a:srgbClr val="FFFFFF"/>
                </a:solidFill>
                <a:latin typeface="Arial" panose="020B0604020202020204" pitchFamily="34" charset="0"/>
                <a:cs typeface="Arial" panose="020B0604020202020204" pitchFamily="34" charset="0"/>
              </a:endParaRPr>
            </a:p>
          </p:txBody>
        </p:sp>
      </p:grpSp>
      <p:grpSp>
        <p:nvGrpSpPr>
          <p:cNvPr id="26" name="Group 8"/>
          <p:cNvGrpSpPr/>
          <p:nvPr/>
        </p:nvGrpSpPr>
        <p:grpSpPr>
          <a:xfrm>
            <a:off x="1115616" y="1707654"/>
            <a:ext cx="726781" cy="726781"/>
            <a:chOff x="0" y="0"/>
            <a:chExt cx="969042" cy="969042"/>
          </a:xfrm>
        </p:grpSpPr>
        <p:grpSp>
          <p:nvGrpSpPr>
            <p:cNvPr id="27" name="Group 9"/>
            <p:cNvGrpSpPr/>
            <p:nvPr/>
          </p:nvGrpSpPr>
          <p:grpSpPr>
            <a:xfrm>
              <a:off x="0" y="0"/>
              <a:ext cx="969042" cy="969042"/>
              <a:chOff x="0" y="0"/>
              <a:chExt cx="6350000" cy="6350000"/>
            </a:xfrm>
          </p:grpSpPr>
          <p:sp>
            <p:nvSpPr>
              <p:cNvPr id="29"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0000"/>
              </a:solidFill>
            </p:spPr>
          </p:sp>
        </p:grpSp>
        <p:sp>
          <p:nvSpPr>
            <p:cNvPr id="28" name="TextBox 11"/>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a:solidFill>
                    <a:srgbClr val="FFFFFF"/>
                  </a:solidFill>
                  <a:latin typeface="Public Sans Bold"/>
                </a:rPr>
                <a:t>1</a:t>
              </a:r>
            </a:p>
          </p:txBody>
        </p:sp>
      </p:grpSp>
      <p:grpSp>
        <p:nvGrpSpPr>
          <p:cNvPr id="30" name="Group 12"/>
          <p:cNvGrpSpPr/>
          <p:nvPr/>
        </p:nvGrpSpPr>
        <p:grpSpPr>
          <a:xfrm>
            <a:off x="1117237" y="2853081"/>
            <a:ext cx="726781" cy="726781"/>
            <a:chOff x="0" y="0"/>
            <a:chExt cx="969042" cy="969042"/>
          </a:xfrm>
        </p:grpSpPr>
        <p:grpSp>
          <p:nvGrpSpPr>
            <p:cNvPr id="31" name="Group 13"/>
            <p:cNvGrpSpPr/>
            <p:nvPr/>
          </p:nvGrpSpPr>
          <p:grpSpPr>
            <a:xfrm>
              <a:off x="0" y="0"/>
              <a:ext cx="969042" cy="969042"/>
              <a:chOff x="0" y="0"/>
              <a:chExt cx="6350000" cy="6350000"/>
            </a:xfrm>
          </p:grpSpPr>
          <p:sp>
            <p:nvSpPr>
              <p:cNvPr id="33"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sp>
        </p:grpSp>
        <p:sp>
          <p:nvSpPr>
            <p:cNvPr id="32" name="TextBox 15"/>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dirty="0">
                  <a:solidFill>
                    <a:srgbClr val="FFFFFF"/>
                  </a:solidFill>
                  <a:latin typeface="Public Sans Bold"/>
                </a:rPr>
                <a:t>2</a:t>
              </a:r>
            </a:p>
          </p:txBody>
        </p:sp>
      </p:grpSp>
      <p:grpSp>
        <p:nvGrpSpPr>
          <p:cNvPr id="34" name="Group 18"/>
          <p:cNvGrpSpPr/>
          <p:nvPr/>
        </p:nvGrpSpPr>
        <p:grpSpPr>
          <a:xfrm>
            <a:off x="1115616" y="3939902"/>
            <a:ext cx="726781" cy="728746"/>
            <a:chOff x="0" y="0"/>
            <a:chExt cx="969042" cy="971661"/>
          </a:xfrm>
        </p:grpSpPr>
        <p:grpSp>
          <p:nvGrpSpPr>
            <p:cNvPr id="35" name="Group 19"/>
            <p:cNvGrpSpPr/>
            <p:nvPr/>
          </p:nvGrpSpPr>
          <p:grpSpPr>
            <a:xfrm>
              <a:off x="0" y="0"/>
              <a:ext cx="969042" cy="971661"/>
              <a:chOff x="0" y="0"/>
              <a:chExt cx="6350000" cy="6350000"/>
            </a:xfrm>
          </p:grpSpPr>
          <p:sp>
            <p:nvSpPr>
              <p:cNvPr id="37"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B0F0"/>
              </a:solidFill>
            </p:spPr>
          </p:sp>
        </p:grpSp>
        <p:sp>
          <p:nvSpPr>
            <p:cNvPr id="36" name="TextBox 21"/>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u="none" dirty="0">
                  <a:solidFill>
                    <a:srgbClr val="FFFFFF"/>
                  </a:solidFill>
                  <a:latin typeface="Public Sans Bold"/>
                </a:rPr>
                <a:t>3</a:t>
              </a:r>
            </a:p>
          </p:txBody>
        </p:sp>
      </p:grpSp>
      <p:sp>
        <p:nvSpPr>
          <p:cNvPr id="3" name="Rectangle 2"/>
          <p:cNvSpPr/>
          <p:nvPr/>
        </p:nvSpPr>
        <p:spPr>
          <a:xfrm>
            <a:off x="2172788" y="1546355"/>
            <a:ext cx="5279531" cy="1015663"/>
          </a:xfrm>
          <a:prstGeom prst="rect">
            <a:avLst/>
          </a:prstGeom>
        </p:spPr>
        <p:txBody>
          <a:bodyPr wrap="square">
            <a:spAutoFit/>
          </a:bodyPr>
          <a:lstStyle/>
          <a:p>
            <a:pPr>
              <a:lnSpc>
                <a:spcPct val="150000"/>
              </a:lnSpc>
            </a:pPr>
            <a:r>
              <a:rPr lang="nl-NL" sz="2000" b="1">
                <a:solidFill>
                  <a:srgbClr val="FF0000"/>
                </a:solidFill>
              </a:rPr>
              <a:t>Nhận diện một số vấn đề thường nảy sinh trong quan hệ bạn bè</a:t>
            </a:r>
            <a:endParaRPr lang="vi-VN" sz="2000">
              <a:solidFill>
                <a:srgbClr val="FF0000"/>
              </a:solidFill>
            </a:endParaRPr>
          </a:p>
        </p:txBody>
      </p:sp>
      <p:sp>
        <p:nvSpPr>
          <p:cNvPr id="4" name="Rectangle 3"/>
          <p:cNvSpPr/>
          <p:nvPr/>
        </p:nvSpPr>
        <p:spPr>
          <a:xfrm>
            <a:off x="2172788" y="2679899"/>
            <a:ext cx="5279531" cy="1015663"/>
          </a:xfrm>
          <a:prstGeom prst="rect">
            <a:avLst/>
          </a:prstGeom>
        </p:spPr>
        <p:txBody>
          <a:bodyPr wrap="square">
            <a:spAutoFit/>
          </a:bodyPr>
          <a:lstStyle/>
          <a:p>
            <a:pPr>
              <a:lnSpc>
                <a:spcPct val="150000"/>
              </a:lnSpc>
            </a:pPr>
            <a:r>
              <a:rPr lang="nl-NL" sz="2000" b="1">
                <a:solidFill>
                  <a:srgbClr val="FFC000"/>
                </a:solidFill>
              </a:rPr>
              <a:t>Xác đị</a:t>
            </a:r>
            <a:r>
              <a:rPr lang="vi-VN" sz="2000" b="1">
                <a:solidFill>
                  <a:srgbClr val="FFC000"/>
                </a:solidFill>
              </a:rPr>
              <a:t>nh </a:t>
            </a:r>
            <a:r>
              <a:rPr lang="nl-NL" sz="2000" b="1">
                <a:solidFill>
                  <a:srgbClr val="FFC000"/>
                </a:solidFill>
              </a:rPr>
              <a:t>cách giải quyết phù hợp những vấn đề nảy sinh trong quan hệ bạn bè</a:t>
            </a:r>
            <a:endParaRPr lang="en-US" sz="2000">
              <a:solidFill>
                <a:srgbClr val="FFC000"/>
              </a:solidFill>
            </a:endParaRPr>
          </a:p>
        </p:txBody>
      </p:sp>
      <p:sp>
        <p:nvSpPr>
          <p:cNvPr id="5" name="Rectangle 4"/>
          <p:cNvSpPr/>
          <p:nvPr/>
        </p:nvSpPr>
        <p:spPr>
          <a:xfrm>
            <a:off x="2166067" y="3788335"/>
            <a:ext cx="5279531" cy="1015663"/>
          </a:xfrm>
          <a:prstGeom prst="rect">
            <a:avLst/>
          </a:prstGeom>
        </p:spPr>
        <p:txBody>
          <a:bodyPr wrap="square">
            <a:spAutoFit/>
          </a:bodyPr>
          <a:lstStyle/>
          <a:p>
            <a:pPr>
              <a:lnSpc>
                <a:spcPct val="150000"/>
              </a:lnSpc>
            </a:pPr>
            <a:r>
              <a:rPr lang="vi-VN" sz="2000" b="1">
                <a:solidFill>
                  <a:srgbClr val="00B0F0"/>
                </a:solidFill>
              </a:rPr>
              <a:t>Xử lí tình huống khi có vấn đề nảy sinh trong quan hệ bạn bè</a:t>
            </a:r>
            <a:endParaRPr lang="en-US" sz="2000" b="1">
              <a:solidFill>
                <a:srgbClr val="00B0F0"/>
              </a:solidFill>
            </a:endParaRPr>
          </a:p>
        </p:txBody>
      </p:sp>
    </p:spTree>
    <p:extLst>
      <p:ext uri="{BB962C8B-B14F-4D97-AF65-F5344CB8AC3E}">
        <p14:creationId xmlns:p14="http://schemas.microsoft.com/office/powerpoint/2010/main" val="10750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736557" y="1203598"/>
            <a:ext cx="3585630" cy="2951064"/>
          </a:xfrm>
          <a:prstGeom prst="rect">
            <a:avLst/>
          </a:prstGeom>
          <a:noFill/>
        </p:spPr>
        <p:txBody>
          <a:bodyPr wrap="square" rtlCol="0">
            <a:spAutoFit/>
          </a:bodyPr>
          <a:lstStyle/>
          <a:p>
            <a:pPr algn="ctr">
              <a:lnSpc>
                <a:spcPct val="150000"/>
              </a:lnSpc>
            </a:pPr>
            <a:r>
              <a:rPr lang="vi-VN" sz="6000" b="1" smtClean="0">
                <a:solidFill>
                  <a:srgbClr val="FF0000"/>
                </a:solidFill>
              </a:rPr>
              <a:t>KHÁM PHÁ</a:t>
            </a:r>
            <a:endParaRPr lang="en-US" sz="6000" b="1">
              <a:solidFill>
                <a:srgbClr val="FF0000"/>
              </a:solidFill>
            </a:endParaRPr>
          </a:p>
        </p:txBody>
      </p:sp>
    </p:spTree>
    <p:extLst>
      <p:ext uri="{BB962C8B-B14F-4D97-AF65-F5344CB8AC3E}">
        <p14:creationId xmlns:p14="http://schemas.microsoft.com/office/powerpoint/2010/main" val="1537967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1006568" y="3147814"/>
            <a:ext cx="6938575" cy="1159800"/>
          </a:xfrm>
          <a:prstGeom prst="rect">
            <a:avLst/>
          </a:prstGeom>
        </p:spPr>
        <p:txBody>
          <a:bodyPr spcFirstLastPara="1" wrap="square" lIns="91425" tIns="91425" rIns="91425" bIns="91425" anchor="ctr" anchorCtr="0">
            <a:noAutofit/>
          </a:bodyPr>
          <a:lstStyle/>
          <a:p>
            <a:pPr lvl="0" algn="ctr">
              <a:lnSpc>
                <a:spcPct val="150000"/>
              </a:lnSpc>
            </a:pPr>
            <a:r>
              <a:rPr lang="vi-VN" sz="2400" b="1" smtClean="0">
                <a:solidFill>
                  <a:schemeClr val="bg1"/>
                </a:solidFill>
                <a:latin typeface="+mj-lt"/>
              </a:rPr>
              <a:t>1.</a:t>
            </a:r>
            <a:r>
              <a:rPr lang="vi-VN" sz="2400" smtClean="0">
                <a:solidFill>
                  <a:schemeClr val="bg1"/>
                </a:solidFill>
                <a:latin typeface="+mj-lt"/>
              </a:rPr>
              <a:t> </a:t>
            </a:r>
            <a:r>
              <a:rPr lang="vi-VN" sz="2400" b="1" smtClean="0">
                <a:solidFill>
                  <a:schemeClr val="bg1"/>
                </a:solidFill>
                <a:latin typeface="+mj-lt"/>
              </a:rPr>
              <a:t>NHẬN DIỆN MỘT SỐ VẤN ĐỀ THƯỜNG NẢY SINH TRONG QUAN HỆ BẠN BÈ</a:t>
            </a:r>
            <a:endParaRPr lang="vi-VN" sz="2400">
              <a:solidFill>
                <a:schemeClr val="bg1"/>
              </a:solidFill>
              <a:latin typeface="+mj-lt"/>
            </a:endParaRPr>
          </a:p>
        </p:txBody>
      </p:sp>
      <p:grpSp>
        <p:nvGrpSpPr>
          <p:cNvPr id="433" name="Google Shape;433;p21"/>
          <p:cNvGrpSpPr/>
          <p:nvPr/>
        </p:nvGrpSpPr>
        <p:grpSpPr>
          <a:xfrm>
            <a:off x="3940048" y="628007"/>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1"/>
          <p:cNvGrpSpPr/>
          <p:nvPr/>
        </p:nvGrpSpPr>
        <p:grpSpPr>
          <a:xfrm rot="-587344">
            <a:off x="3600928" y="2274183"/>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barn(inVertical)">
                                      <p:cBhvr>
                                        <p:cTn id="7"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p:cNvSpPr/>
          <p:nvPr/>
        </p:nvSpPr>
        <p:spPr>
          <a:xfrm>
            <a:off x="1487488" y="555526"/>
            <a:ext cx="5926932" cy="1015663"/>
          </a:xfrm>
          <a:prstGeom prst="rect">
            <a:avLst/>
          </a:prstGeom>
        </p:spPr>
        <p:txBody>
          <a:bodyPr wrap="square">
            <a:spAutoFit/>
          </a:bodyPr>
          <a:lstStyle/>
          <a:p>
            <a:pPr algn="just">
              <a:lnSpc>
                <a:spcPct val="150000"/>
              </a:lnSpc>
            </a:pPr>
            <a:r>
              <a:rPr lang="vi-VN" sz="2000" smtClean="0"/>
              <a:t>1/ Nêu </a:t>
            </a:r>
            <a:r>
              <a:rPr lang="vi-VN" sz="2000"/>
              <a:t>những vướng mắc mà lứa tuổi các em thường gặp phải trong mối quan hệ bạn bè</a:t>
            </a:r>
            <a:r>
              <a:rPr lang="vi-VN" sz="2000" smtClean="0"/>
              <a:t>?</a:t>
            </a:r>
            <a:endParaRPr lang="vi-VN" sz="2000"/>
          </a:p>
        </p:txBody>
      </p:sp>
      <p:sp>
        <p:nvSpPr>
          <p:cNvPr id="5" name="Rectangle 4"/>
          <p:cNvSpPr/>
          <p:nvPr/>
        </p:nvSpPr>
        <p:spPr>
          <a:xfrm>
            <a:off x="1487488" y="1491630"/>
            <a:ext cx="5926932" cy="958660"/>
          </a:xfrm>
          <a:prstGeom prst="rect">
            <a:avLst/>
          </a:prstGeom>
        </p:spPr>
        <p:txBody>
          <a:bodyPr wrap="square">
            <a:spAutoFit/>
          </a:bodyPr>
          <a:lstStyle/>
          <a:p>
            <a:pPr lvl="0" algn="just">
              <a:lnSpc>
                <a:spcPct val="150000"/>
              </a:lnSpc>
            </a:pPr>
            <a:r>
              <a:rPr lang="vi-VN" sz="2000" smtClean="0"/>
              <a:t>2/ Thảo </a:t>
            </a:r>
            <a:r>
              <a:rPr lang="vi-VN" sz="2000"/>
              <a:t>luận xác định những </a:t>
            </a:r>
            <a:r>
              <a:rPr lang="vi-VN" sz="2000" smtClean="0"/>
              <a:t>vấn </a:t>
            </a:r>
            <a:r>
              <a:rPr lang="vi-VN" sz="2000"/>
              <a:t>đề nảy sinh trong quan hệ bạn bè</a:t>
            </a:r>
          </a:p>
        </p:txBody>
      </p:sp>
      <p:sp>
        <p:nvSpPr>
          <p:cNvPr id="6" name="Cloud 5"/>
          <p:cNvSpPr/>
          <p:nvPr/>
        </p:nvSpPr>
        <p:spPr>
          <a:xfrm>
            <a:off x="395536" y="2859782"/>
            <a:ext cx="2592288" cy="165618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smtClean="0">
                <a:solidFill>
                  <a:schemeClr val="tx1">
                    <a:lumMod val="75000"/>
                  </a:schemeClr>
                </a:solidFill>
              </a:rPr>
              <a:t>Bị bạn nói xấu</a:t>
            </a:r>
            <a:endParaRPr lang="en-US" sz="2400">
              <a:solidFill>
                <a:schemeClr val="tx1">
                  <a:lumMod val="75000"/>
                </a:schemeClr>
              </a:solidFill>
            </a:endParaRPr>
          </a:p>
        </p:txBody>
      </p:sp>
      <p:sp>
        <p:nvSpPr>
          <p:cNvPr id="7" name="Cloud 6"/>
          <p:cNvSpPr/>
          <p:nvPr/>
        </p:nvSpPr>
        <p:spPr>
          <a:xfrm>
            <a:off x="3089548" y="2859782"/>
            <a:ext cx="2304256" cy="1656184"/>
          </a:xfrm>
          <a:prstGeom prst="cloud">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tx1">
                    <a:lumMod val="75000"/>
                  </a:schemeClr>
                </a:solidFill>
              </a:rPr>
              <a:t>Bị bắt nạt</a:t>
            </a:r>
            <a:endParaRPr lang="en-US" sz="2400">
              <a:solidFill>
                <a:schemeClr val="tx1">
                  <a:lumMod val="75000"/>
                </a:schemeClr>
              </a:solidFill>
            </a:endParaRPr>
          </a:p>
        </p:txBody>
      </p:sp>
      <p:sp>
        <p:nvSpPr>
          <p:cNvPr id="8" name="Cloud 7"/>
          <p:cNvSpPr/>
          <p:nvPr/>
        </p:nvSpPr>
        <p:spPr>
          <a:xfrm>
            <a:off x="5724128" y="2283718"/>
            <a:ext cx="3024336"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bg1"/>
                </a:solidFill>
              </a:rPr>
              <a:t>Bị bạn bè rủ </a:t>
            </a:r>
            <a:r>
              <a:rPr lang="vi-VN" sz="1800" smtClean="0">
                <a:solidFill>
                  <a:schemeClr val="bg1"/>
                </a:solidFill>
              </a:rPr>
              <a:t>rê,</a:t>
            </a:r>
            <a:r>
              <a:rPr lang="en-US" sz="1800" smtClean="0">
                <a:solidFill>
                  <a:schemeClr val="bg1"/>
                </a:solidFill>
              </a:rPr>
              <a:t> </a:t>
            </a:r>
            <a:r>
              <a:rPr lang="vi-VN" sz="1800" smtClean="0">
                <a:solidFill>
                  <a:schemeClr val="bg1"/>
                </a:solidFill>
              </a:rPr>
              <a:t>lôi </a:t>
            </a:r>
            <a:r>
              <a:rPr lang="vi-VN" sz="1800" smtClean="0">
                <a:solidFill>
                  <a:schemeClr val="bg1"/>
                </a:solidFill>
              </a:rPr>
              <a:t>kéo </a:t>
            </a:r>
            <a:r>
              <a:rPr lang="vi-VN" sz="1800" smtClean="0">
                <a:solidFill>
                  <a:schemeClr val="bg1"/>
                </a:solidFill>
              </a:rPr>
              <a:t>làm</a:t>
            </a:r>
            <a:r>
              <a:rPr lang="en-US" sz="1800" smtClean="0">
                <a:solidFill>
                  <a:schemeClr val="bg1"/>
                </a:solidFill>
              </a:rPr>
              <a:t> </a:t>
            </a:r>
            <a:r>
              <a:rPr lang="vi-VN" sz="1800" smtClean="0">
                <a:solidFill>
                  <a:schemeClr val="bg1"/>
                </a:solidFill>
              </a:rPr>
              <a:t>những </a:t>
            </a:r>
            <a:r>
              <a:rPr lang="vi-VN" sz="1800" smtClean="0">
                <a:solidFill>
                  <a:schemeClr val="bg1"/>
                </a:solidFill>
              </a:rPr>
              <a:t>việc không nên làm</a:t>
            </a:r>
            <a:endParaRPr lang="en-US" sz="1800">
              <a:solidFill>
                <a:schemeClr val="bg1"/>
              </a:solidFill>
            </a:endParaRPr>
          </a:p>
        </p:txBody>
      </p:sp>
    </p:spTree>
    <p:extLst>
      <p:ext uri="{BB962C8B-B14F-4D97-AF65-F5344CB8AC3E}">
        <p14:creationId xmlns:p14="http://schemas.microsoft.com/office/powerpoint/2010/main" val="16197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Rectangle 2"/>
          <p:cNvSpPr/>
          <p:nvPr/>
        </p:nvSpPr>
        <p:spPr>
          <a:xfrm>
            <a:off x="899592" y="1635646"/>
            <a:ext cx="7560840" cy="2400657"/>
          </a:xfrm>
          <a:prstGeom prst="rect">
            <a:avLst/>
          </a:prstGeom>
        </p:spPr>
        <p:txBody>
          <a:bodyPr wrap="square">
            <a:spAutoFit/>
          </a:bodyPr>
          <a:lstStyle/>
          <a:p>
            <a:pPr algn="just">
              <a:lnSpc>
                <a:spcPct val="150000"/>
              </a:lnSpc>
            </a:pPr>
            <a:r>
              <a:rPr lang="nl-NL" sz="2000">
                <a:solidFill>
                  <a:srgbClr val="002060"/>
                </a:solidFill>
              </a:rPr>
              <a:t>Ở lứa tuổi các em có thể xảy ra những vấn đề trong quan hệ với bạn bè như: bị bạn giận dỗi khi mình làm gì đó không vừa ý; không hiểu bạn; không chơi hoà đồng; bạn ghen tị, đố kị khi mình hơn bạn điều gì đó; bạn rủ rê, lôi kéo làm những việc không nên làm; nói xấu sau lưng; bắt nạt; bạo lực tinh thần;...</a:t>
            </a:r>
            <a:endParaRPr lang="en-US" sz="2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1211</Words>
  <PresentationFormat>On-screen Show (16:9)</PresentationFormat>
  <Paragraphs>97</Paragraphs>
  <Slides>24</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Public Sans Bold</vt:lpstr>
      <vt:lpstr>Lato Light</vt:lpstr>
      <vt:lpstr>Roboto Condensed</vt:lpstr>
      <vt:lpstr>Roboto Slab Regular</vt:lpstr>
      <vt:lpstr>Times New Roman</vt:lpstr>
      <vt:lpstr>Kent template</vt:lpstr>
      <vt:lpstr>PowerPoint Presentation</vt:lpstr>
      <vt:lpstr>PowerPoint Presentation</vt:lpstr>
      <vt:lpstr>PowerPoint Presentation</vt:lpstr>
      <vt:lpstr>TUẦN 4:  EM VÀ CÁC BẠN</vt:lpstr>
      <vt:lpstr>PowerPoint Presentation</vt:lpstr>
      <vt:lpstr>PowerPoint Presentation</vt:lpstr>
      <vt:lpstr>1. NHẬN DIỆN MỘT SỐ VẤN ĐỀ THƯỜNG NẢY SINH TRONG QUAN HỆ BẠN BÈ</vt:lpstr>
      <vt:lpstr>PowerPoint Presentation</vt:lpstr>
      <vt:lpstr>PowerPoint Presentation</vt:lpstr>
      <vt:lpstr>PowerPoint Presentation</vt:lpstr>
      <vt:lpstr>PowerPoint Presentation</vt:lpstr>
      <vt:lpstr>Câu hỏi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2021-08-29T05:15:54Z</dcterms:modified>
</cp:coreProperties>
</file>