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Lst>
  <p:sldSz cy="5143500" cx="9144000"/>
  <p:notesSz cx="6858000" cy="9144000"/>
  <p:embeddedFontLst>
    <p:embeddedFont>
      <p:font typeface="Proxima Nova"/>
      <p:regular r:id="rId42"/>
      <p:bold r:id="rId43"/>
      <p:italic r:id="rId44"/>
      <p:boldItalic r:id="rId45"/>
    </p:embeddedFont>
    <p:embeddedFont>
      <p:font typeface="Playfair Display"/>
      <p:regular r:id="rId46"/>
      <p:bold r:id="rId47"/>
      <p:italic r:id="rId48"/>
      <p:boldItalic r:id="rId49"/>
    </p:embeddedFont>
    <p:embeddedFont>
      <p:font typeface="Proxima Nova Semibold"/>
      <p:regular r:id="rId50"/>
      <p:bold r:id="rId51"/>
      <p:boldItalic r:id="rId52"/>
    </p:embeddedFont>
    <p:embeddedFont>
      <p:font typeface="DM Sans"/>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7BE17A4-AA38-4503-BF49-938729B6FF02}">
  <a:tblStyle styleId="{97BE17A4-AA38-4503-BF49-938729B6FF0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font" Target="fonts/ProximaNova-regular.fntdata"/><Relationship Id="rId41" Type="http://schemas.openxmlformats.org/officeDocument/2006/relationships/slide" Target="slides/slide35.xml"/><Relationship Id="rId44" Type="http://schemas.openxmlformats.org/officeDocument/2006/relationships/font" Target="fonts/ProximaNova-italic.fntdata"/><Relationship Id="rId43" Type="http://schemas.openxmlformats.org/officeDocument/2006/relationships/font" Target="fonts/ProximaNova-bold.fntdata"/><Relationship Id="rId46" Type="http://schemas.openxmlformats.org/officeDocument/2006/relationships/font" Target="fonts/PlayfairDisplay-regular.fntdata"/><Relationship Id="rId45" Type="http://schemas.openxmlformats.org/officeDocument/2006/relationships/font" Target="fonts/ProximaNova-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PlayfairDisplay-italic.fntdata"/><Relationship Id="rId47" Type="http://schemas.openxmlformats.org/officeDocument/2006/relationships/font" Target="fonts/PlayfairDisplay-bold.fntdata"/><Relationship Id="rId49" Type="http://schemas.openxmlformats.org/officeDocument/2006/relationships/font" Target="fonts/PlayfairDisplay-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ProximaNovaSemibold-bold.fntdata"/><Relationship Id="rId50" Type="http://schemas.openxmlformats.org/officeDocument/2006/relationships/font" Target="fonts/ProximaNovaSemibold-regular.fntdata"/><Relationship Id="rId53" Type="http://schemas.openxmlformats.org/officeDocument/2006/relationships/font" Target="fonts/DMSans-regular.fntdata"/><Relationship Id="rId52" Type="http://schemas.openxmlformats.org/officeDocument/2006/relationships/font" Target="fonts/ProximaNovaSemibold-boldItalic.fntdata"/><Relationship Id="rId11" Type="http://schemas.openxmlformats.org/officeDocument/2006/relationships/slide" Target="slides/slide5.xml"/><Relationship Id="rId55" Type="http://schemas.openxmlformats.org/officeDocument/2006/relationships/font" Target="fonts/DMSans-italic.fntdata"/><Relationship Id="rId10" Type="http://schemas.openxmlformats.org/officeDocument/2006/relationships/slide" Target="slides/slide4.xml"/><Relationship Id="rId54" Type="http://schemas.openxmlformats.org/officeDocument/2006/relationships/font" Target="fonts/DMSans-bold.fntdata"/><Relationship Id="rId13" Type="http://schemas.openxmlformats.org/officeDocument/2006/relationships/slide" Target="slides/slide7.xml"/><Relationship Id="rId12" Type="http://schemas.openxmlformats.org/officeDocument/2006/relationships/slide" Target="slides/slide6.xml"/><Relationship Id="rId56" Type="http://schemas.openxmlformats.org/officeDocument/2006/relationships/font" Target="fonts/DMSans-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b7ccfad7d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b7ccfad7d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g228d7594750_1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2" name="Google Shape;672;g228d7594750_1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g228d7594750_1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1" name="Google Shape;741;g228d7594750_1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g1e01905f980_1_16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5" name="Google Shape;795;g1e01905f980_1_16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g228d7594750_1_4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3" name="Google Shape;843;g228d7594750_1_4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g228d7594750_1_4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8" name="Google Shape;878;g228d7594750_1_4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8" name="Shape 918"/>
        <p:cNvGrpSpPr/>
        <p:nvPr/>
      </p:nvGrpSpPr>
      <p:grpSpPr>
        <a:xfrm>
          <a:off x="0" y="0"/>
          <a:ext cx="0" cy="0"/>
          <a:chOff x="0" y="0"/>
          <a:chExt cx="0" cy="0"/>
        </a:xfrm>
      </p:grpSpPr>
      <p:sp>
        <p:nvSpPr>
          <p:cNvPr id="919" name="Google Shape;919;g228d7594750_1_4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0" name="Google Shape;920;g228d7594750_1_4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0" name="Shape 980"/>
        <p:cNvGrpSpPr/>
        <p:nvPr/>
      </p:nvGrpSpPr>
      <p:grpSpPr>
        <a:xfrm>
          <a:off x="0" y="0"/>
          <a:ext cx="0" cy="0"/>
          <a:chOff x="0" y="0"/>
          <a:chExt cx="0" cy="0"/>
        </a:xfrm>
      </p:grpSpPr>
      <p:sp>
        <p:nvSpPr>
          <p:cNvPr id="981" name="Google Shape;981;g228d7594750_1_4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2" name="Google Shape;982;g228d7594750_1_4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4" name="Shape 1024"/>
        <p:cNvGrpSpPr/>
        <p:nvPr/>
      </p:nvGrpSpPr>
      <p:grpSpPr>
        <a:xfrm>
          <a:off x="0" y="0"/>
          <a:ext cx="0" cy="0"/>
          <a:chOff x="0" y="0"/>
          <a:chExt cx="0" cy="0"/>
        </a:xfrm>
      </p:grpSpPr>
      <p:sp>
        <p:nvSpPr>
          <p:cNvPr id="1025" name="Google Shape;1025;g228d7594750_1_4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6" name="Google Shape;1026;g228d7594750_1_4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6" name="Shape 1036"/>
        <p:cNvGrpSpPr/>
        <p:nvPr/>
      </p:nvGrpSpPr>
      <p:grpSpPr>
        <a:xfrm>
          <a:off x="0" y="0"/>
          <a:ext cx="0" cy="0"/>
          <a:chOff x="0" y="0"/>
          <a:chExt cx="0" cy="0"/>
        </a:xfrm>
      </p:grpSpPr>
      <p:sp>
        <p:nvSpPr>
          <p:cNvPr id="1037" name="Google Shape;1037;g228d7594750_1_4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8" name="Google Shape;1038;g228d7594750_1_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9" name="Shape 1079"/>
        <p:cNvGrpSpPr/>
        <p:nvPr/>
      </p:nvGrpSpPr>
      <p:grpSpPr>
        <a:xfrm>
          <a:off x="0" y="0"/>
          <a:ext cx="0" cy="0"/>
          <a:chOff x="0" y="0"/>
          <a:chExt cx="0" cy="0"/>
        </a:xfrm>
      </p:grpSpPr>
      <p:sp>
        <p:nvSpPr>
          <p:cNvPr id="1080" name="Google Shape;1080;g228d7594750_1_4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1" name="Google Shape;1081;g228d7594750_1_4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b7ccfad7d9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b7ccfad7d9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3" name="Shape 1173"/>
        <p:cNvGrpSpPr/>
        <p:nvPr/>
      </p:nvGrpSpPr>
      <p:grpSpPr>
        <a:xfrm>
          <a:off x="0" y="0"/>
          <a:ext cx="0" cy="0"/>
          <a:chOff x="0" y="0"/>
          <a:chExt cx="0" cy="0"/>
        </a:xfrm>
      </p:grpSpPr>
      <p:sp>
        <p:nvSpPr>
          <p:cNvPr id="1174" name="Google Shape;1174;g228d7594750_1_4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5" name="Google Shape;1175;g228d7594750_1_4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6" name="Shape 1196"/>
        <p:cNvGrpSpPr/>
        <p:nvPr/>
      </p:nvGrpSpPr>
      <p:grpSpPr>
        <a:xfrm>
          <a:off x="0" y="0"/>
          <a:ext cx="0" cy="0"/>
          <a:chOff x="0" y="0"/>
          <a:chExt cx="0" cy="0"/>
        </a:xfrm>
      </p:grpSpPr>
      <p:sp>
        <p:nvSpPr>
          <p:cNvPr id="1197" name="Google Shape;1197;g228d7594750_1_4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8" name="Google Shape;1198;g228d7594750_1_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4" name="Shape 1234"/>
        <p:cNvGrpSpPr/>
        <p:nvPr/>
      </p:nvGrpSpPr>
      <p:grpSpPr>
        <a:xfrm>
          <a:off x="0" y="0"/>
          <a:ext cx="0" cy="0"/>
          <a:chOff x="0" y="0"/>
          <a:chExt cx="0" cy="0"/>
        </a:xfrm>
      </p:grpSpPr>
      <p:sp>
        <p:nvSpPr>
          <p:cNvPr id="1235" name="Google Shape;1235;g228d7594750_1_4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6" name="Google Shape;1236;g228d7594750_1_4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4" name="Shape 1244"/>
        <p:cNvGrpSpPr/>
        <p:nvPr/>
      </p:nvGrpSpPr>
      <p:grpSpPr>
        <a:xfrm>
          <a:off x="0" y="0"/>
          <a:ext cx="0" cy="0"/>
          <a:chOff x="0" y="0"/>
          <a:chExt cx="0" cy="0"/>
        </a:xfrm>
      </p:grpSpPr>
      <p:sp>
        <p:nvSpPr>
          <p:cNvPr id="1245" name="Google Shape;1245;g229d9635b0f_0_4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6" name="Google Shape;1246;g229d9635b0f_0_4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7" name="Shape 1277"/>
        <p:cNvGrpSpPr/>
        <p:nvPr/>
      </p:nvGrpSpPr>
      <p:grpSpPr>
        <a:xfrm>
          <a:off x="0" y="0"/>
          <a:ext cx="0" cy="0"/>
          <a:chOff x="0" y="0"/>
          <a:chExt cx="0" cy="0"/>
        </a:xfrm>
      </p:grpSpPr>
      <p:sp>
        <p:nvSpPr>
          <p:cNvPr id="1278" name="Google Shape;1278;g228d7594750_1_4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9" name="Google Shape;1279;g228d7594750_1_4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7" name="Shape 1307"/>
        <p:cNvGrpSpPr/>
        <p:nvPr/>
      </p:nvGrpSpPr>
      <p:grpSpPr>
        <a:xfrm>
          <a:off x="0" y="0"/>
          <a:ext cx="0" cy="0"/>
          <a:chOff x="0" y="0"/>
          <a:chExt cx="0" cy="0"/>
        </a:xfrm>
      </p:grpSpPr>
      <p:sp>
        <p:nvSpPr>
          <p:cNvPr id="1308" name="Google Shape;1308;g228d7594750_1_4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9" name="Google Shape;1309;g228d7594750_1_4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3" name="Shape 1323"/>
        <p:cNvGrpSpPr/>
        <p:nvPr/>
      </p:nvGrpSpPr>
      <p:grpSpPr>
        <a:xfrm>
          <a:off x="0" y="0"/>
          <a:ext cx="0" cy="0"/>
          <a:chOff x="0" y="0"/>
          <a:chExt cx="0" cy="0"/>
        </a:xfrm>
      </p:grpSpPr>
      <p:sp>
        <p:nvSpPr>
          <p:cNvPr id="1324" name="Google Shape;1324;g228d7594750_1_4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5" name="Google Shape;1325;g228d7594750_1_4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7" name="Shape 1357"/>
        <p:cNvGrpSpPr/>
        <p:nvPr/>
      </p:nvGrpSpPr>
      <p:grpSpPr>
        <a:xfrm>
          <a:off x="0" y="0"/>
          <a:ext cx="0" cy="0"/>
          <a:chOff x="0" y="0"/>
          <a:chExt cx="0" cy="0"/>
        </a:xfrm>
      </p:grpSpPr>
      <p:sp>
        <p:nvSpPr>
          <p:cNvPr id="1358" name="Google Shape;1358;g228d7594750_1_4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9" name="Google Shape;1359;g228d7594750_1_4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2" name="Shape 1382"/>
        <p:cNvGrpSpPr/>
        <p:nvPr/>
      </p:nvGrpSpPr>
      <p:grpSpPr>
        <a:xfrm>
          <a:off x="0" y="0"/>
          <a:ext cx="0" cy="0"/>
          <a:chOff x="0" y="0"/>
          <a:chExt cx="0" cy="0"/>
        </a:xfrm>
      </p:grpSpPr>
      <p:sp>
        <p:nvSpPr>
          <p:cNvPr id="1383" name="Google Shape;1383;g228d7594750_1_4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4" name="Google Shape;1384;g228d7594750_1_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3" name="Shape 1433"/>
        <p:cNvGrpSpPr/>
        <p:nvPr/>
      </p:nvGrpSpPr>
      <p:grpSpPr>
        <a:xfrm>
          <a:off x="0" y="0"/>
          <a:ext cx="0" cy="0"/>
          <a:chOff x="0" y="0"/>
          <a:chExt cx="0" cy="0"/>
        </a:xfrm>
      </p:grpSpPr>
      <p:sp>
        <p:nvSpPr>
          <p:cNvPr id="1434" name="Google Shape;1434;g228d7594750_1_4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5" name="Google Shape;1435;g228d7594750_1_4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229d9635b0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229d9635b0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9" name="Shape 1479"/>
        <p:cNvGrpSpPr/>
        <p:nvPr/>
      </p:nvGrpSpPr>
      <p:grpSpPr>
        <a:xfrm>
          <a:off x="0" y="0"/>
          <a:ext cx="0" cy="0"/>
          <a:chOff x="0" y="0"/>
          <a:chExt cx="0" cy="0"/>
        </a:xfrm>
      </p:grpSpPr>
      <p:sp>
        <p:nvSpPr>
          <p:cNvPr id="1480" name="Google Shape;1480;g228d7594750_1_4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1" name="Google Shape;1481;g228d7594750_1_4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7" name="Shape 1497"/>
        <p:cNvGrpSpPr/>
        <p:nvPr/>
      </p:nvGrpSpPr>
      <p:grpSpPr>
        <a:xfrm>
          <a:off x="0" y="0"/>
          <a:ext cx="0" cy="0"/>
          <a:chOff x="0" y="0"/>
          <a:chExt cx="0" cy="0"/>
        </a:xfrm>
      </p:grpSpPr>
      <p:sp>
        <p:nvSpPr>
          <p:cNvPr id="1498" name="Google Shape;1498;g228d7594750_1_4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9" name="Google Shape;1499;g228d7594750_1_4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8" name="Shape 1548"/>
        <p:cNvGrpSpPr/>
        <p:nvPr/>
      </p:nvGrpSpPr>
      <p:grpSpPr>
        <a:xfrm>
          <a:off x="0" y="0"/>
          <a:ext cx="0" cy="0"/>
          <a:chOff x="0" y="0"/>
          <a:chExt cx="0" cy="0"/>
        </a:xfrm>
      </p:grpSpPr>
      <p:sp>
        <p:nvSpPr>
          <p:cNvPr id="1549" name="Google Shape;1549;g228d7594750_1_4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0" name="Google Shape;1550;g228d7594750_1_4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6" name="Shape 1576"/>
        <p:cNvGrpSpPr/>
        <p:nvPr/>
      </p:nvGrpSpPr>
      <p:grpSpPr>
        <a:xfrm>
          <a:off x="0" y="0"/>
          <a:ext cx="0" cy="0"/>
          <a:chOff x="0" y="0"/>
          <a:chExt cx="0" cy="0"/>
        </a:xfrm>
      </p:grpSpPr>
      <p:sp>
        <p:nvSpPr>
          <p:cNvPr id="1577" name="Google Shape;1577;g228d7594750_1_4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8" name="Google Shape;1578;g228d7594750_1_4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8" name="Shape 1598"/>
        <p:cNvGrpSpPr/>
        <p:nvPr/>
      </p:nvGrpSpPr>
      <p:grpSpPr>
        <a:xfrm>
          <a:off x="0" y="0"/>
          <a:ext cx="0" cy="0"/>
          <a:chOff x="0" y="0"/>
          <a:chExt cx="0" cy="0"/>
        </a:xfrm>
      </p:grpSpPr>
      <p:sp>
        <p:nvSpPr>
          <p:cNvPr id="1599" name="Google Shape;1599;g212c4c08a1a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0" name="Google Shape;1600;g212c4c08a1a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5" name="Shape 1605"/>
        <p:cNvGrpSpPr/>
        <p:nvPr/>
      </p:nvGrpSpPr>
      <p:grpSpPr>
        <a:xfrm>
          <a:off x="0" y="0"/>
          <a:ext cx="0" cy="0"/>
          <a:chOff x="0" y="0"/>
          <a:chExt cx="0" cy="0"/>
        </a:xfrm>
      </p:grpSpPr>
      <p:sp>
        <p:nvSpPr>
          <p:cNvPr id="1606" name="Google Shape;1606;g212c4c08a1a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7" name="Google Shape;1607;g212c4c08a1a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1e01905f980_1_4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1e01905f980_1_4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1e01905f980_1_4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1e01905f980_1_4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1e01905f980_1_37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1e01905f980_1_37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1e01905f980_1_37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7" name="Google Shape;567;g1e01905f980_1_37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1e01905f980_1_27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1" name="Google Shape;611;g1e01905f980_1_27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228d7594750_1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5" name="Google Shape;635;g228d7594750_1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2415438" y="922900"/>
            <a:ext cx="4313100" cy="2997900"/>
          </a:xfrm>
          <a:prstGeom prst="rect">
            <a:avLst/>
          </a:prstGeom>
        </p:spPr>
        <p:txBody>
          <a:bodyPr anchorCtr="0" anchor="t" bIns="91425" lIns="91425" spcFirstLastPara="1" rIns="91425" wrap="square" tIns="91425">
            <a:noAutofit/>
          </a:bodyPr>
          <a:lstStyle>
            <a:lvl1pPr lvl="0" algn="ctr">
              <a:spcBef>
                <a:spcPts val="0"/>
              </a:spcBef>
              <a:spcAft>
                <a:spcPts val="0"/>
              </a:spcAft>
              <a:buSzPts val="5200"/>
              <a:buNone/>
              <a:defRPr sz="4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0" name="Google Shape;10;p2"/>
          <p:cNvSpPr txBox="1"/>
          <p:nvPr>
            <p:ph idx="1" type="subTitle"/>
          </p:nvPr>
        </p:nvSpPr>
        <p:spPr>
          <a:xfrm>
            <a:off x="2415463" y="3996650"/>
            <a:ext cx="4313100" cy="391500"/>
          </a:xfrm>
          <a:prstGeom prst="rect">
            <a:avLst/>
          </a:prstGeom>
        </p:spPr>
        <p:txBody>
          <a:bodyPr anchorCtr="0" anchor="b" bIns="91425" lIns="91425" spcFirstLastPara="1" rIns="91425" wrap="square" tIns="91425">
            <a:noAutofit/>
          </a:bodyPr>
          <a:lstStyle>
            <a:lvl1pPr lvl="0" algn="ctr">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1" name="Google Shape;11;p2"/>
          <p:cNvSpPr/>
          <p:nvPr/>
        </p:nvSpPr>
        <p:spPr>
          <a:xfrm flipH="1" rot="10800000">
            <a:off x="6650774" y="-10"/>
            <a:ext cx="2493226" cy="1130185"/>
          </a:xfrm>
          <a:custGeom>
            <a:rect b="b" l="l" r="r" t="t"/>
            <a:pathLst>
              <a:path extrusionOk="0" h="31126" w="68665">
                <a:moveTo>
                  <a:pt x="68664" y="1"/>
                </a:moveTo>
                <a:cubicBezTo>
                  <a:pt x="59029" y="700"/>
                  <a:pt x="49302" y="8177"/>
                  <a:pt x="42129" y="9454"/>
                </a:cubicBezTo>
                <a:cubicBezTo>
                  <a:pt x="41023" y="9648"/>
                  <a:pt x="39889" y="9731"/>
                  <a:pt x="38732" y="9731"/>
                </a:cubicBezTo>
                <a:cubicBezTo>
                  <a:pt x="32089" y="9731"/>
                  <a:pt x="24713" y="7000"/>
                  <a:pt x="17940" y="7000"/>
                </a:cubicBezTo>
                <a:cubicBezTo>
                  <a:pt x="13179" y="7000"/>
                  <a:pt x="8716" y="8350"/>
                  <a:pt x="5016" y="12949"/>
                </a:cubicBezTo>
                <a:cubicBezTo>
                  <a:pt x="1" y="19150"/>
                  <a:pt x="1642" y="25716"/>
                  <a:pt x="5077" y="31126"/>
                </a:cubicBezTo>
                <a:lnTo>
                  <a:pt x="68664" y="31126"/>
                </a:lnTo>
                <a:lnTo>
                  <a:pt x="6866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6722188" y="3529200"/>
            <a:ext cx="2421836" cy="1636420"/>
          </a:xfrm>
          <a:custGeom>
            <a:rect b="b" l="l" r="r" t="t"/>
            <a:pathLst>
              <a:path extrusionOk="0" h="47054" w="69638">
                <a:moveTo>
                  <a:pt x="1586" y="1"/>
                </a:moveTo>
                <a:cubicBezTo>
                  <a:pt x="1018" y="1"/>
                  <a:pt x="484" y="70"/>
                  <a:pt x="1" y="214"/>
                </a:cubicBezTo>
                <a:lnTo>
                  <a:pt x="1" y="47054"/>
                </a:lnTo>
                <a:lnTo>
                  <a:pt x="69637" y="47054"/>
                </a:lnTo>
                <a:cubicBezTo>
                  <a:pt x="66715" y="36595"/>
                  <a:pt x="54912" y="34870"/>
                  <a:pt x="41787" y="34870"/>
                </a:cubicBezTo>
                <a:cubicBezTo>
                  <a:pt x="40303" y="34870"/>
                  <a:pt x="38803" y="34892"/>
                  <a:pt x="37296" y="34926"/>
                </a:cubicBezTo>
                <a:cubicBezTo>
                  <a:pt x="37133" y="34930"/>
                  <a:pt x="36972" y="34932"/>
                  <a:pt x="36812" y="34932"/>
                </a:cubicBezTo>
                <a:cubicBezTo>
                  <a:pt x="19925" y="34932"/>
                  <a:pt x="17471" y="14438"/>
                  <a:pt x="10305" y="4652"/>
                </a:cubicBezTo>
                <a:cubicBezTo>
                  <a:pt x="8221" y="1806"/>
                  <a:pt x="4479" y="1"/>
                  <a:pt x="158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a:off x="0" y="3123351"/>
            <a:ext cx="2421889" cy="2042267"/>
          </a:xfrm>
          <a:custGeom>
            <a:rect b="b" l="l" r="r" t="t"/>
            <a:pathLst>
              <a:path extrusionOk="0" h="67053" w="79517">
                <a:moveTo>
                  <a:pt x="79516" y="0"/>
                </a:moveTo>
                <a:cubicBezTo>
                  <a:pt x="79516" y="0"/>
                  <a:pt x="73862" y="9544"/>
                  <a:pt x="69516" y="13891"/>
                </a:cubicBezTo>
                <a:cubicBezTo>
                  <a:pt x="59272" y="24165"/>
                  <a:pt x="45138" y="25715"/>
                  <a:pt x="47479" y="34408"/>
                </a:cubicBezTo>
                <a:cubicBezTo>
                  <a:pt x="48224" y="37158"/>
                  <a:pt x="50290" y="37998"/>
                  <a:pt x="52901" y="37998"/>
                </a:cubicBezTo>
                <a:cubicBezTo>
                  <a:pt x="56995" y="37998"/>
                  <a:pt x="62429" y="35934"/>
                  <a:pt x="66210" y="35934"/>
                </a:cubicBezTo>
                <a:cubicBezTo>
                  <a:pt x="68681" y="35934"/>
                  <a:pt x="70446" y="36815"/>
                  <a:pt x="70671" y="39727"/>
                </a:cubicBezTo>
                <a:cubicBezTo>
                  <a:pt x="71796" y="54925"/>
                  <a:pt x="6080" y="45047"/>
                  <a:pt x="1" y="67053"/>
                </a:cubicBezTo>
                <a:lnTo>
                  <a:pt x="79516" y="67053"/>
                </a:lnTo>
                <a:lnTo>
                  <a:pt x="7951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44" y="-45"/>
            <a:ext cx="3668123" cy="691988"/>
          </a:xfrm>
          <a:custGeom>
            <a:rect b="b" l="l" r="r" t="t"/>
            <a:pathLst>
              <a:path extrusionOk="0" h="11250" w="59637">
                <a:moveTo>
                  <a:pt x="53092" y="0"/>
                </a:moveTo>
                <a:cubicBezTo>
                  <a:pt x="44729" y="0"/>
                  <a:pt x="38310" y="8264"/>
                  <a:pt x="29366" y="8264"/>
                </a:cubicBezTo>
                <a:cubicBezTo>
                  <a:pt x="28290" y="8264"/>
                  <a:pt x="27176" y="8144"/>
                  <a:pt x="26019" y="7876"/>
                </a:cubicBezTo>
                <a:cubicBezTo>
                  <a:pt x="19807" y="6423"/>
                  <a:pt x="14177" y="3669"/>
                  <a:pt x="9452" y="3669"/>
                </a:cubicBezTo>
                <a:cubicBezTo>
                  <a:pt x="5878" y="3669"/>
                  <a:pt x="2822" y="5246"/>
                  <a:pt x="426" y="10156"/>
                </a:cubicBezTo>
                <a:cubicBezTo>
                  <a:pt x="243" y="10520"/>
                  <a:pt x="122" y="10885"/>
                  <a:pt x="0" y="11250"/>
                </a:cubicBezTo>
                <a:lnTo>
                  <a:pt x="59636" y="11250"/>
                </a:lnTo>
                <a:lnTo>
                  <a:pt x="59636" y="1189"/>
                </a:lnTo>
                <a:cubicBezTo>
                  <a:pt x="57813" y="520"/>
                  <a:pt x="55746" y="64"/>
                  <a:pt x="53375" y="4"/>
                </a:cubicBezTo>
                <a:cubicBezTo>
                  <a:pt x="53280" y="1"/>
                  <a:pt x="53186" y="0"/>
                  <a:pt x="5309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 name="Google Shape;15;p2"/>
          <p:cNvGrpSpPr/>
          <p:nvPr/>
        </p:nvGrpSpPr>
        <p:grpSpPr>
          <a:xfrm rot="10800000">
            <a:off x="7415759" y="539497"/>
            <a:ext cx="1034683" cy="426696"/>
            <a:chOff x="6041400" y="2991975"/>
            <a:chExt cx="528925" cy="218125"/>
          </a:xfrm>
        </p:grpSpPr>
        <p:sp>
          <p:nvSpPr>
            <p:cNvPr id="16" name="Google Shape;16;p2"/>
            <p:cNvSpPr/>
            <p:nvPr/>
          </p:nvSpPr>
          <p:spPr>
            <a:xfrm>
              <a:off x="6041400" y="2991975"/>
              <a:ext cx="29675" cy="29650"/>
            </a:xfrm>
            <a:custGeom>
              <a:rect b="b" l="l" r="r" t="t"/>
              <a:pathLst>
                <a:path extrusionOk="0" h="1186" w="1187">
                  <a:moveTo>
                    <a:pt x="579" y="1"/>
                  </a:moveTo>
                  <a:cubicBezTo>
                    <a:pt x="244" y="1"/>
                    <a:pt x="1" y="274"/>
                    <a:pt x="1" y="608"/>
                  </a:cubicBezTo>
                  <a:cubicBezTo>
                    <a:pt x="1" y="912"/>
                    <a:pt x="244" y="1186"/>
                    <a:pt x="579" y="1186"/>
                  </a:cubicBezTo>
                  <a:cubicBezTo>
                    <a:pt x="913" y="1186"/>
                    <a:pt x="1186" y="912"/>
                    <a:pt x="1186" y="608"/>
                  </a:cubicBezTo>
                  <a:cubicBezTo>
                    <a:pt x="1186" y="274"/>
                    <a:pt x="913" y="1"/>
                    <a:pt x="5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6207825" y="2991975"/>
              <a:ext cx="29675" cy="29650"/>
            </a:xfrm>
            <a:custGeom>
              <a:rect b="b" l="l" r="r" t="t"/>
              <a:pathLst>
                <a:path extrusionOk="0" h="1186" w="1187">
                  <a:moveTo>
                    <a:pt x="578" y="1"/>
                  </a:moveTo>
                  <a:cubicBezTo>
                    <a:pt x="274" y="1"/>
                    <a:pt x="1" y="274"/>
                    <a:pt x="1" y="608"/>
                  </a:cubicBezTo>
                  <a:cubicBezTo>
                    <a:pt x="1" y="912"/>
                    <a:pt x="274" y="1186"/>
                    <a:pt x="578" y="1186"/>
                  </a:cubicBezTo>
                  <a:cubicBezTo>
                    <a:pt x="913" y="1186"/>
                    <a:pt x="1186" y="912"/>
                    <a:pt x="1186" y="608"/>
                  </a:cubicBezTo>
                  <a:cubicBezTo>
                    <a:pt x="1186" y="274"/>
                    <a:pt x="913" y="1"/>
                    <a:pt x="5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6374250" y="2991975"/>
              <a:ext cx="29650" cy="29650"/>
            </a:xfrm>
            <a:custGeom>
              <a:rect b="b" l="l" r="r" t="t"/>
              <a:pathLst>
                <a:path extrusionOk="0" h="1186" w="1186">
                  <a:moveTo>
                    <a:pt x="608" y="1"/>
                  </a:moveTo>
                  <a:cubicBezTo>
                    <a:pt x="274" y="1"/>
                    <a:pt x="0" y="274"/>
                    <a:pt x="0" y="608"/>
                  </a:cubicBezTo>
                  <a:cubicBezTo>
                    <a:pt x="0" y="912"/>
                    <a:pt x="274" y="1186"/>
                    <a:pt x="608" y="1186"/>
                  </a:cubicBezTo>
                  <a:cubicBezTo>
                    <a:pt x="912" y="1186"/>
                    <a:pt x="1186" y="912"/>
                    <a:pt x="1186" y="608"/>
                  </a:cubicBezTo>
                  <a:cubicBezTo>
                    <a:pt x="1186" y="274"/>
                    <a:pt x="912" y="1"/>
                    <a:pt x="60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6540650" y="2991975"/>
              <a:ext cx="29675" cy="29650"/>
            </a:xfrm>
            <a:custGeom>
              <a:rect b="b" l="l" r="r" t="t"/>
              <a:pathLst>
                <a:path extrusionOk="0" h="1186" w="1187">
                  <a:moveTo>
                    <a:pt x="609" y="1"/>
                  </a:moveTo>
                  <a:cubicBezTo>
                    <a:pt x="275" y="1"/>
                    <a:pt x="1" y="274"/>
                    <a:pt x="1" y="608"/>
                  </a:cubicBezTo>
                  <a:cubicBezTo>
                    <a:pt x="1" y="912"/>
                    <a:pt x="275" y="1186"/>
                    <a:pt x="609" y="1186"/>
                  </a:cubicBezTo>
                  <a:cubicBezTo>
                    <a:pt x="913" y="1186"/>
                    <a:pt x="1186" y="912"/>
                    <a:pt x="1186" y="608"/>
                  </a:cubicBezTo>
                  <a:cubicBezTo>
                    <a:pt x="1186" y="274"/>
                    <a:pt x="913" y="1"/>
                    <a:pt x="60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6131075" y="3052000"/>
              <a:ext cx="29675" cy="29675"/>
            </a:xfrm>
            <a:custGeom>
              <a:rect b="b" l="l" r="r" t="t"/>
              <a:pathLst>
                <a:path extrusionOk="0" h="1187" w="1187">
                  <a:moveTo>
                    <a:pt x="578" y="1"/>
                  </a:moveTo>
                  <a:cubicBezTo>
                    <a:pt x="244" y="1"/>
                    <a:pt x="1" y="274"/>
                    <a:pt x="1" y="609"/>
                  </a:cubicBezTo>
                  <a:cubicBezTo>
                    <a:pt x="1" y="943"/>
                    <a:pt x="244" y="1186"/>
                    <a:pt x="578" y="1186"/>
                  </a:cubicBezTo>
                  <a:cubicBezTo>
                    <a:pt x="913" y="1186"/>
                    <a:pt x="1186" y="943"/>
                    <a:pt x="1186" y="609"/>
                  </a:cubicBezTo>
                  <a:cubicBezTo>
                    <a:pt x="1186" y="274"/>
                    <a:pt x="913" y="1"/>
                    <a:pt x="5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6297500" y="3052000"/>
              <a:ext cx="29650" cy="29675"/>
            </a:xfrm>
            <a:custGeom>
              <a:rect b="b" l="l" r="r" t="t"/>
              <a:pathLst>
                <a:path extrusionOk="0" h="1187" w="1186">
                  <a:moveTo>
                    <a:pt x="578" y="1"/>
                  </a:moveTo>
                  <a:cubicBezTo>
                    <a:pt x="244" y="1"/>
                    <a:pt x="0" y="274"/>
                    <a:pt x="0" y="609"/>
                  </a:cubicBezTo>
                  <a:cubicBezTo>
                    <a:pt x="0" y="943"/>
                    <a:pt x="244" y="1186"/>
                    <a:pt x="578" y="1186"/>
                  </a:cubicBezTo>
                  <a:cubicBezTo>
                    <a:pt x="912" y="1186"/>
                    <a:pt x="1186" y="943"/>
                    <a:pt x="1186" y="609"/>
                  </a:cubicBezTo>
                  <a:cubicBezTo>
                    <a:pt x="1186" y="274"/>
                    <a:pt x="912" y="1"/>
                    <a:pt x="5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6463900" y="3052000"/>
              <a:ext cx="29675" cy="29675"/>
            </a:xfrm>
            <a:custGeom>
              <a:rect b="b" l="l" r="r" t="t"/>
              <a:pathLst>
                <a:path extrusionOk="0" h="1187" w="1187">
                  <a:moveTo>
                    <a:pt x="579" y="1"/>
                  </a:moveTo>
                  <a:cubicBezTo>
                    <a:pt x="275" y="1"/>
                    <a:pt x="1" y="274"/>
                    <a:pt x="1" y="609"/>
                  </a:cubicBezTo>
                  <a:cubicBezTo>
                    <a:pt x="1" y="943"/>
                    <a:pt x="275" y="1186"/>
                    <a:pt x="579" y="1186"/>
                  </a:cubicBezTo>
                  <a:cubicBezTo>
                    <a:pt x="913" y="1186"/>
                    <a:pt x="1186" y="943"/>
                    <a:pt x="1186" y="609"/>
                  </a:cubicBezTo>
                  <a:cubicBezTo>
                    <a:pt x="1186" y="274"/>
                    <a:pt x="913" y="1"/>
                    <a:pt x="5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6207825" y="3120400"/>
              <a:ext cx="29675" cy="29650"/>
            </a:xfrm>
            <a:custGeom>
              <a:rect b="b" l="l" r="r" t="t"/>
              <a:pathLst>
                <a:path extrusionOk="0" h="1186" w="1187">
                  <a:moveTo>
                    <a:pt x="578" y="0"/>
                  </a:moveTo>
                  <a:cubicBezTo>
                    <a:pt x="274" y="0"/>
                    <a:pt x="1" y="274"/>
                    <a:pt x="1" y="608"/>
                  </a:cubicBezTo>
                  <a:cubicBezTo>
                    <a:pt x="1" y="912"/>
                    <a:pt x="274" y="1186"/>
                    <a:pt x="578" y="1186"/>
                  </a:cubicBezTo>
                  <a:cubicBezTo>
                    <a:pt x="913" y="1186"/>
                    <a:pt x="1186" y="912"/>
                    <a:pt x="1186" y="608"/>
                  </a:cubicBezTo>
                  <a:cubicBezTo>
                    <a:pt x="1186" y="274"/>
                    <a:pt x="913" y="0"/>
                    <a:pt x="57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6374250" y="3120400"/>
              <a:ext cx="29650" cy="29650"/>
            </a:xfrm>
            <a:custGeom>
              <a:rect b="b" l="l" r="r" t="t"/>
              <a:pathLst>
                <a:path extrusionOk="0" h="1186" w="1186">
                  <a:moveTo>
                    <a:pt x="608" y="0"/>
                  </a:moveTo>
                  <a:cubicBezTo>
                    <a:pt x="274" y="0"/>
                    <a:pt x="0" y="274"/>
                    <a:pt x="0" y="608"/>
                  </a:cubicBezTo>
                  <a:cubicBezTo>
                    <a:pt x="0" y="912"/>
                    <a:pt x="274" y="1186"/>
                    <a:pt x="608" y="1186"/>
                  </a:cubicBezTo>
                  <a:cubicBezTo>
                    <a:pt x="912" y="1186"/>
                    <a:pt x="1186" y="912"/>
                    <a:pt x="1186" y="608"/>
                  </a:cubicBezTo>
                  <a:cubicBezTo>
                    <a:pt x="1186" y="274"/>
                    <a:pt x="912" y="0"/>
                    <a:pt x="60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540650" y="3120400"/>
              <a:ext cx="29675" cy="29650"/>
            </a:xfrm>
            <a:custGeom>
              <a:rect b="b" l="l" r="r" t="t"/>
              <a:pathLst>
                <a:path extrusionOk="0" h="1186" w="1187">
                  <a:moveTo>
                    <a:pt x="609" y="0"/>
                  </a:moveTo>
                  <a:cubicBezTo>
                    <a:pt x="275" y="0"/>
                    <a:pt x="1" y="274"/>
                    <a:pt x="1" y="608"/>
                  </a:cubicBezTo>
                  <a:cubicBezTo>
                    <a:pt x="1" y="912"/>
                    <a:pt x="275" y="1186"/>
                    <a:pt x="609" y="1186"/>
                  </a:cubicBezTo>
                  <a:cubicBezTo>
                    <a:pt x="913" y="1186"/>
                    <a:pt x="1186" y="912"/>
                    <a:pt x="1186" y="608"/>
                  </a:cubicBezTo>
                  <a:cubicBezTo>
                    <a:pt x="1186" y="274"/>
                    <a:pt x="913" y="0"/>
                    <a:pt x="60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6131075" y="3180425"/>
              <a:ext cx="29675" cy="29675"/>
            </a:xfrm>
            <a:custGeom>
              <a:rect b="b" l="l" r="r" t="t"/>
              <a:pathLst>
                <a:path extrusionOk="0" h="1187" w="1187">
                  <a:moveTo>
                    <a:pt x="578" y="1"/>
                  </a:moveTo>
                  <a:cubicBezTo>
                    <a:pt x="244" y="1"/>
                    <a:pt x="1" y="274"/>
                    <a:pt x="1" y="609"/>
                  </a:cubicBezTo>
                  <a:cubicBezTo>
                    <a:pt x="1" y="943"/>
                    <a:pt x="244" y="1186"/>
                    <a:pt x="578" y="1186"/>
                  </a:cubicBezTo>
                  <a:cubicBezTo>
                    <a:pt x="913" y="1186"/>
                    <a:pt x="1186" y="943"/>
                    <a:pt x="1186" y="609"/>
                  </a:cubicBezTo>
                  <a:cubicBezTo>
                    <a:pt x="1186" y="274"/>
                    <a:pt x="913" y="1"/>
                    <a:pt x="5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6297500" y="3180425"/>
              <a:ext cx="29650" cy="29675"/>
            </a:xfrm>
            <a:custGeom>
              <a:rect b="b" l="l" r="r" t="t"/>
              <a:pathLst>
                <a:path extrusionOk="0" h="1187" w="1186">
                  <a:moveTo>
                    <a:pt x="578" y="1"/>
                  </a:moveTo>
                  <a:cubicBezTo>
                    <a:pt x="244" y="1"/>
                    <a:pt x="0" y="274"/>
                    <a:pt x="0" y="609"/>
                  </a:cubicBezTo>
                  <a:cubicBezTo>
                    <a:pt x="0" y="943"/>
                    <a:pt x="244" y="1186"/>
                    <a:pt x="578" y="1186"/>
                  </a:cubicBezTo>
                  <a:cubicBezTo>
                    <a:pt x="912" y="1186"/>
                    <a:pt x="1186" y="943"/>
                    <a:pt x="1186" y="609"/>
                  </a:cubicBezTo>
                  <a:cubicBezTo>
                    <a:pt x="1186" y="274"/>
                    <a:pt x="912" y="1"/>
                    <a:pt x="5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6463900" y="3180425"/>
              <a:ext cx="29675" cy="29675"/>
            </a:xfrm>
            <a:custGeom>
              <a:rect b="b" l="l" r="r" t="t"/>
              <a:pathLst>
                <a:path extrusionOk="0" h="1187" w="1187">
                  <a:moveTo>
                    <a:pt x="579" y="1"/>
                  </a:moveTo>
                  <a:cubicBezTo>
                    <a:pt x="275" y="1"/>
                    <a:pt x="1" y="274"/>
                    <a:pt x="1" y="609"/>
                  </a:cubicBezTo>
                  <a:cubicBezTo>
                    <a:pt x="1" y="943"/>
                    <a:pt x="275" y="1186"/>
                    <a:pt x="579" y="1186"/>
                  </a:cubicBezTo>
                  <a:cubicBezTo>
                    <a:pt x="913" y="1186"/>
                    <a:pt x="1186" y="943"/>
                    <a:pt x="1186" y="609"/>
                  </a:cubicBezTo>
                  <a:cubicBezTo>
                    <a:pt x="1186" y="274"/>
                    <a:pt x="913" y="1"/>
                    <a:pt x="5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 name="Google Shape;29;p2"/>
          <p:cNvGrpSpPr/>
          <p:nvPr/>
        </p:nvGrpSpPr>
        <p:grpSpPr>
          <a:xfrm flipH="1" rot="-1037729">
            <a:off x="7529383" y="4005578"/>
            <a:ext cx="1296266" cy="895517"/>
            <a:chOff x="5513275" y="3438450"/>
            <a:chExt cx="768300" cy="530775"/>
          </a:xfrm>
        </p:grpSpPr>
        <p:sp>
          <p:nvSpPr>
            <p:cNvPr id="30" name="Google Shape;30;p2"/>
            <p:cNvSpPr/>
            <p:nvPr/>
          </p:nvSpPr>
          <p:spPr>
            <a:xfrm>
              <a:off x="5513275" y="3451700"/>
              <a:ext cx="54750" cy="127700"/>
            </a:xfrm>
            <a:custGeom>
              <a:rect b="b" l="l" r="r" t="t"/>
              <a:pathLst>
                <a:path extrusionOk="0" h="5108" w="2190">
                  <a:moveTo>
                    <a:pt x="2189" y="1"/>
                  </a:moveTo>
                  <a:lnTo>
                    <a:pt x="2189" y="1"/>
                  </a:lnTo>
                  <a:cubicBezTo>
                    <a:pt x="1916" y="183"/>
                    <a:pt x="1642" y="366"/>
                    <a:pt x="1369" y="609"/>
                  </a:cubicBezTo>
                  <a:lnTo>
                    <a:pt x="1" y="4165"/>
                  </a:lnTo>
                  <a:cubicBezTo>
                    <a:pt x="62" y="4439"/>
                    <a:pt x="123" y="4773"/>
                    <a:pt x="214" y="5107"/>
                  </a:cubicBezTo>
                  <a:lnTo>
                    <a:pt x="218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5537600" y="3438450"/>
              <a:ext cx="88925" cy="211625"/>
            </a:xfrm>
            <a:custGeom>
              <a:rect b="b" l="l" r="r" t="t"/>
              <a:pathLst>
                <a:path extrusionOk="0" h="8465" w="3557">
                  <a:moveTo>
                    <a:pt x="3183" y="1"/>
                  </a:moveTo>
                  <a:cubicBezTo>
                    <a:pt x="3118" y="1"/>
                    <a:pt x="3050" y="4"/>
                    <a:pt x="2979" y="14"/>
                  </a:cubicBezTo>
                  <a:lnTo>
                    <a:pt x="1" y="7765"/>
                  </a:lnTo>
                  <a:cubicBezTo>
                    <a:pt x="92" y="8008"/>
                    <a:pt x="183" y="8221"/>
                    <a:pt x="305" y="8464"/>
                  </a:cubicBezTo>
                  <a:lnTo>
                    <a:pt x="3557" y="14"/>
                  </a:lnTo>
                  <a:cubicBezTo>
                    <a:pt x="3435" y="14"/>
                    <a:pt x="3314" y="1"/>
                    <a:pt x="318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5567250" y="3447900"/>
              <a:ext cx="107925" cy="260675"/>
            </a:xfrm>
            <a:custGeom>
              <a:rect b="b" l="l" r="r" t="t"/>
              <a:pathLst>
                <a:path extrusionOk="0" h="10427" w="4317">
                  <a:moveTo>
                    <a:pt x="3800" y="1"/>
                  </a:moveTo>
                  <a:lnTo>
                    <a:pt x="0" y="9849"/>
                  </a:lnTo>
                  <a:cubicBezTo>
                    <a:pt x="122" y="10031"/>
                    <a:pt x="243" y="10244"/>
                    <a:pt x="365" y="10427"/>
                  </a:cubicBezTo>
                  <a:lnTo>
                    <a:pt x="4316" y="214"/>
                  </a:lnTo>
                  <a:cubicBezTo>
                    <a:pt x="4134" y="122"/>
                    <a:pt x="3982" y="62"/>
                    <a:pt x="38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5600675" y="3472225"/>
              <a:ext cx="117050" cy="287275"/>
            </a:xfrm>
            <a:custGeom>
              <a:rect b="b" l="l" r="r" t="t"/>
              <a:pathLst>
                <a:path extrusionOk="0" h="11491" w="4682">
                  <a:moveTo>
                    <a:pt x="4225" y="1"/>
                  </a:moveTo>
                  <a:lnTo>
                    <a:pt x="0" y="10973"/>
                  </a:lnTo>
                  <a:cubicBezTo>
                    <a:pt x="152" y="11125"/>
                    <a:pt x="274" y="11308"/>
                    <a:pt x="396" y="11490"/>
                  </a:cubicBezTo>
                  <a:lnTo>
                    <a:pt x="4681" y="365"/>
                  </a:lnTo>
                  <a:cubicBezTo>
                    <a:pt x="4529" y="244"/>
                    <a:pt x="4377" y="122"/>
                    <a:pt x="422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5637150" y="3507175"/>
              <a:ext cx="120075" cy="296375"/>
            </a:xfrm>
            <a:custGeom>
              <a:rect b="b" l="l" r="r" t="t"/>
              <a:pathLst>
                <a:path extrusionOk="0" h="11855" w="4803">
                  <a:moveTo>
                    <a:pt x="4377" y="1"/>
                  </a:moveTo>
                  <a:lnTo>
                    <a:pt x="0" y="11399"/>
                  </a:lnTo>
                  <a:cubicBezTo>
                    <a:pt x="122" y="11551"/>
                    <a:pt x="274" y="11703"/>
                    <a:pt x="396" y="11855"/>
                  </a:cubicBezTo>
                  <a:lnTo>
                    <a:pt x="4803" y="457"/>
                  </a:lnTo>
                  <a:cubicBezTo>
                    <a:pt x="4651" y="305"/>
                    <a:pt x="4529" y="153"/>
                    <a:pt x="43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5675150" y="3552025"/>
              <a:ext cx="117800" cy="290300"/>
            </a:xfrm>
            <a:custGeom>
              <a:rect b="b" l="l" r="r" t="t"/>
              <a:pathLst>
                <a:path extrusionOk="0" h="11612" w="4712">
                  <a:moveTo>
                    <a:pt x="4316" y="0"/>
                  </a:moveTo>
                  <a:lnTo>
                    <a:pt x="0" y="11216"/>
                  </a:lnTo>
                  <a:cubicBezTo>
                    <a:pt x="152" y="11338"/>
                    <a:pt x="304" y="11490"/>
                    <a:pt x="426" y="11611"/>
                  </a:cubicBezTo>
                  <a:lnTo>
                    <a:pt x="4712" y="517"/>
                  </a:lnTo>
                  <a:cubicBezTo>
                    <a:pt x="4529" y="304"/>
                    <a:pt x="4408" y="122"/>
                    <a:pt x="431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5715425" y="3593050"/>
              <a:ext cx="116275" cy="281950"/>
            </a:xfrm>
            <a:custGeom>
              <a:rect b="b" l="l" r="r" t="t"/>
              <a:pathLst>
                <a:path extrusionOk="0" h="11278" w="4651">
                  <a:moveTo>
                    <a:pt x="4225" y="0"/>
                  </a:moveTo>
                  <a:lnTo>
                    <a:pt x="0" y="10943"/>
                  </a:lnTo>
                  <a:cubicBezTo>
                    <a:pt x="152" y="11064"/>
                    <a:pt x="304" y="11186"/>
                    <a:pt x="456" y="11277"/>
                  </a:cubicBezTo>
                  <a:lnTo>
                    <a:pt x="4651" y="365"/>
                  </a:lnTo>
                  <a:cubicBezTo>
                    <a:pt x="4499" y="244"/>
                    <a:pt x="4377" y="122"/>
                    <a:pt x="42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5757975" y="3624200"/>
              <a:ext cx="117050" cy="278900"/>
            </a:xfrm>
            <a:custGeom>
              <a:rect b="b" l="l" r="r" t="t"/>
              <a:pathLst>
                <a:path extrusionOk="0" h="11156" w="4682">
                  <a:moveTo>
                    <a:pt x="4195" y="1"/>
                  </a:moveTo>
                  <a:lnTo>
                    <a:pt x="0" y="10882"/>
                  </a:lnTo>
                  <a:cubicBezTo>
                    <a:pt x="152" y="10973"/>
                    <a:pt x="335" y="11065"/>
                    <a:pt x="487" y="11156"/>
                  </a:cubicBezTo>
                  <a:lnTo>
                    <a:pt x="4681" y="274"/>
                  </a:lnTo>
                  <a:cubicBezTo>
                    <a:pt x="4499" y="183"/>
                    <a:pt x="4347" y="92"/>
                    <a:pt x="41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5802800" y="3647000"/>
              <a:ext cx="117825" cy="278900"/>
            </a:xfrm>
            <a:custGeom>
              <a:rect b="b" l="l" r="r" t="t"/>
              <a:pathLst>
                <a:path extrusionOk="0" h="11156" w="4713">
                  <a:moveTo>
                    <a:pt x="4195" y="1"/>
                  </a:moveTo>
                  <a:lnTo>
                    <a:pt x="1" y="10913"/>
                  </a:lnTo>
                  <a:cubicBezTo>
                    <a:pt x="153" y="11004"/>
                    <a:pt x="335" y="11064"/>
                    <a:pt x="487" y="11156"/>
                  </a:cubicBezTo>
                  <a:lnTo>
                    <a:pt x="4712" y="213"/>
                  </a:lnTo>
                  <a:cubicBezTo>
                    <a:pt x="4530" y="152"/>
                    <a:pt x="4378" y="92"/>
                    <a:pt x="41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5849150" y="3663725"/>
              <a:ext cx="119325" cy="279650"/>
            </a:xfrm>
            <a:custGeom>
              <a:rect b="b" l="l" r="r" t="t"/>
              <a:pathLst>
                <a:path extrusionOk="0" h="11186" w="4773">
                  <a:moveTo>
                    <a:pt x="4226" y="0"/>
                  </a:moveTo>
                  <a:lnTo>
                    <a:pt x="1" y="11003"/>
                  </a:lnTo>
                  <a:cubicBezTo>
                    <a:pt x="153" y="11064"/>
                    <a:pt x="335" y="11125"/>
                    <a:pt x="518" y="11186"/>
                  </a:cubicBezTo>
                  <a:lnTo>
                    <a:pt x="4773" y="122"/>
                  </a:lnTo>
                  <a:cubicBezTo>
                    <a:pt x="4591" y="91"/>
                    <a:pt x="4408" y="61"/>
                    <a:pt x="422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5897025" y="3674350"/>
              <a:ext cx="121625" cy="282700"/>
            </a:xfrm>
            <a:custGeom>
              <a:rect b="b" l="l" r="r" t="t"/>
              <a:pathLst>
                <a:path extrusionOk="0" h="11308" w="4865">
                  <a:moveTo>
                    <a:pt x="4317" y="1"/>
                  </a:moveTo>
                  <a:lnTo>
                    <a:pt x="1" y="11186"/>
                  </a:lnTo>
                  <a:cubicBezTo>
                    <a:pt x="183" y="11217"/>
                    <a:pt x="366" y="11278"/>
                    <a:pt x="548" y="11308"/>
                  </a:cubicBezTo>
                  <a:lnTo>
                    <a:pt x="4864" y="92"/>
                  </a:lnTo>
                  <a:cubicBezTo>
                    <a:pt x="4682" y="62"/>
                    <a:pt x="4499" y="31"/>
                    <a:pt x="431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5947175" y="3683475"/>
              <a:ext cx="121625" cy="281950"/>
            </a:xfrm>
            <a:custGeom>
              <a:rect b="b" l="l" r="r" t="t"/>
              <a:pathLst>
                <a:path extrusionOk="0" h="11278" w="4865">
                  <a:moveTo>
                    <a:pt x="4317" y="0"/>
                  </a:moveTo>
                  <a:lnTo>
                    <a:pt x="1" y="11216"/>
                  </a:lnTo>
                  <a:cubicBezTo>
                    <a:pt x="183" y="11247"/>
                    <a:pt x="366" y="11277"/>
                    <a:pt x="548" y="11277"/>
                  </a:cubicBezTo>
                  <a:lnTo>
                    <a:pt x="4864" y="92"/>
                  </a:lnTo>
                  <a:cubicBezTo>
                    <a:pt x="4682" y="61"/>
                    <a:pt x="4499" y="31"/>
                    <a:pt x="431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998850" y="3692600"/>
              <a:ext cx="119325" cy="276625"/>
            </a:xfrm>
            <a:custGeom>
              <a:rect b="b" l="l" r="r" t="t"/>
              <a:pathLst>
                <a:path extrusionOk="0" h="11065" w="4773">
                  <a:moveTo>
                    <a:pt x="4256" y="0"/>
                  </a:moveTo>
                  <a:lnTo>
                    <a:pt x="1" y="11034"/>
                  </a:lnTo>
                  <a:cubicBezTo>
                    <a:pt x="183" y="11064"/>
                    <a:pt x="366" y="11064"/>
                    <a:pt x="578" y="11064"/>
                  </a:cubicBezTo>
                  <a:lnTo>
                    <a:pt x="4773" y="122"/>
                  </a:lnTo>
                  <a:lnTo>
                    <a:pt x="425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6052800" y="3704750"/>
              <a:ext cx="114775" cy="263700"/>
            </a:xfrm>
            <a:custGeom>
              <a:rect b="b" l="l" r="r" t="t"/>
              <a:pathLst>
                <a:path extrusionOk="0" h="10548" w="4591">
                  <a:moveTo>
                    <a:pt x="4074" y="1"/>
                  </a:moveTo>
                  <a:lnTo>
                    <a:pt x="1" y="10548"/>
                  </a:lnTo>
                  <a:cubicBezTo>
                    <a:pt x="183" y="10517"/>
                    <a:pt x="396" y="10517"/>
                    <a:pt x="609" y="10487"/>
                  </a:cubicBezTo>
                  <a:lnTo>
                    <a:pt x="4591" y="122"/>
                  </a:lnTo>
                  <a:cubicBezTo>
                    <a:pt x="4408" y="92"/>
                    <a:pt x="4226" y="31"/>
                    <a:pt x="407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6109050" y="3719950"/>
              <a:ext cx="105650" cy="240900"/>
            </a:xfrm>
            <a:custGeom>
              <a:rect b="b" l="l" r="r" t="t"/>
              <a:pathLst>
                <a:path extrusionOk="0" h="9636" w="4226">
                  <a:moveTo>
                    <a:pt x="3708" y="0"/>
                  </a:moveTo>
                  <a:lnTo>
                    <a:pt x="0" y="9636"/>
                  </a:lnTo>
                  <a:cubicBezTo>
                    <a:pt x="213" y="9575"/>
                    <a:pt x="426" y="9545"/>
                    <a:pt x="639" y="9484"/>
                  </a:cubicBezTo>
                  <a:lnTo>
                    <a:pt x="4225" y="213"/>
                  </a:lnTo>
                  <a:cubicBezTo>
                    <a:pt x="4043" y="152"/>
                    <a:pt x="3891" y="61"/>
                    <a:pt x="370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6169825" y="3745025"/>
              <a:ext cx="87425" cy="197600"/>
            </a:xfrm>
            <a:custGeom>
              <a:rect b="b" l="l" r="r" t="t"/>
              <a:pathLst>
                <a:path extrusionOk="0" h="7904" w="3497">
                  <a:moveTo>
                    <a:pt x="3040" y="1"/>
                  </a:moveTo>
                  <a:lnTo>
                    <a:pt x="1" y="7903"/>
                  </a:lnTo>
                  <a:cubicBezTo>
                    <a:pt x="244" y="7812"/>
                    <a:pt x="487" y="7721"/>
                    <a:pt x="700" y="7599"/>
                  </a:cubicBezTo>
                  <a:lnTo>
                    <a:pt x="3496" y="365"/>
                  </a:lnTo>
                  <a:cubicBezTo>
                    <a:pt x="3344" y="244"/>
                    <a:pt x="3192" y="122"/>
                    <a:pt x="30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6239750" y="3798225"/>
              <a:ext cx="41825" cy="102600"/>
            </a:xfrm>
            <a:custGeom>
              <a:rect b="b" l="l" r="r" t="t"/>
              <a:pathLst>
                <a:path extrusionOk="0" h="4104" w="1673">
                  <a:moveTo>
                    <a:pt x="1581" y="0"/>
                  </a:moveTo>
                  <a:lnTo>
                    <a:pt x="0" y="4104"/>
                  </a:lnTo>
                  <a:cubicBezTo>
                    <a:pt x="456" y="3678"/>
                    <a:pt x="821" y="3222"/>
                    <a:pt x="1095" y="2736"/>
                  </a:cubicBezTo>
                  <a:lnTo>
                    <a:pt x="1520" y="1642"/>
                  </a:lnTo>
                  <a:cubicBezTo>
                    <a:pt x="1550" y="1550"/>
                    <a:pt x="1581" y="1459"/>
                    <a:pt x="1581" y="1398"/>
                  </a:cubicBezTo>
                  <a:cubicBezTo>
                    <a:pt x="1672" y="882"/>
                    <a:pt x="1672" y="426"/>
                    <a:pt x="158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14" name="Shape 314"/>
        <p:cNvGrpSpPr/>
        <p:nvPr/>
      </p:nvGrpSpPr>
      <p:grpSpPr>
        <a:xfrm>
          <a:off x="0" y="0"/>
          <a:ext cx="0" cy="0"/>
          <a:chOff x="0" y="0"/>
          <a:chExt cx="0" cy="0"/>
        </a:xfrm>
      </p:grpSpPr>
      <p:sp>
        <p:nvSpPr>
          <p:cNvPr id="315" name="Google Shape;315;p11"/>
          <p:cNvSpPr txBox="1"/>
          <p:nvPr>
            <p:ph hasCustomPrompt="1" type="title"/>
          </p:nvPr>
        </p:nvSpPr>
        <p:spPr>
          <a:xfrm>
            <a:off x="713263" y="1316350"/>
            <a:ext cx="7717500" cy="1543200"/>
          </a:xfrm>
          <a:prstGeom prst="rect">
            <a:avLst/>
          </a:prstGeom>
        </p:spPr>
        <p:txBody>
          <a:bodyPr anchorCtr="0" anchor="ctr" bIns="91425" lIns="91425" spcFirstLastPara="1" rIns="91425" wrap="square" tIns="91425">
            <a:noAutofit/>
          </a:bodyPr>
          <a:lstStyle>
            <a:lvl1pPr lvl="0" algn="ctr">
              <a:spcBef>
                <a:spcPts val="0"/>
              </a:spcBef>
              <a:spcAft>
                <a:spcPts val="0"/>
              </a:spcAft>
              <a:buSzPts val="12000"/>
              <a:buNone/>
              <a:defRPr sz="72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16" name="Google Shape;316;p11"/>
          <p:cNvSpPr txBox="1"/>
          <p:nvPr>
            <p:ph idx="1" type="subTitle"/>
          </p:nvPr>
        </p:nvSpPr>
        <p:spPr>
          <a:xfrm>
            <a:off x="713238" y="2859550"/>
            <a:ext cx="7717500" cy="549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None/>
              <a:defRPr sz="18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17" name="Google Shape;317;p11"/>
          <p:cNvSpPr/>
          <p:nvPr/>
        </p:nvSpPr>
        <p:spPr>
          <a:xfrm rot="10800000">
            <a:off x="-2" y="10"/>
            <a:ext cx="1878987" cy="1584462"/>
          </a:xfrm>
          <a:custGeom>
            <a:rect b="b" l="l" r="r" t="t"/>
            <a:pathLst>
              <a:path extrusionOk="0" h="67053" w="79517">
                <a:moveTo>
                  <a:pt x="79516" y="0"/>
                </a:moveTo>
                <a:cubicBezTo>
                  <a:pt x="79516" y="0"/>
                  <a:pt x="73862" y="9544"/>
                  <a:pt x="69516" y="13891"/>
                </a:cubicBezTo>
                <a:cubicBezTo>
                  <a:pt x="59272" y="24165"/>
                  <a:pt x="45138" y="25715"/>
                  <a:pt x="47479" y="34408"/>
                </a:cubicBezTo>
                <a:cubicBezTo>
                  <a:pt x="48224" y="37158"/>
                  <a:pt x="50290" y="37998"/>
                  <a:pt x="52901" y="37998"/>
                </a:cubicBezTo>
                <a:cubicBezTo>
                  <a:pt x="56995" y="37998"/>
                  <a:pt x="62429" y="35934"/>
                  <a:pt x="66210" y="35934"/>
                </a:cubicBezTo>
                <a:cubicBezTo>
                  <a:pt x="68681" y="35934"/>
                  <a:pt x="70446" y="36815"/>
                  <a:pt x="70671" y="39727"/>
                </a:cubicBezTo>
                <a:cubicBezTo>
                  <a:pt x="71796" y="54925"/>
                  <a:pt x="6080" y="45047"/>
                  <a:pt x="1" y="67053"/>
                </a:cubicBezTo>
                <a:lnTo>
                  <a:pt x="79516" y="67053"/>
                </a:lnTo>
                <a:lnTo>
                  <a:pt x="7951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1"/>
          <p:cNvSpPr/>
          <p:nvPr/>
        </p:nvSpPr>
        <p:spPr>
          <a:xfrm>
            <a:off x="7258798" y="3559110"/>
            <a:ext cx="1878987" cy="1584462"/>
          </a:xfrm>
          <a:custGeom>
            <a:rect b="b" l="l" r="r" t="t"/>
            <a:pathLst>
              <a:path extrusionOk="0" h="67053" w="79517">
                <a:moveTo>
                  <a:pt x="79516" y="0"/>
                </a:moveTo>
                <a:cubicBezTo>
                  <a:pt x="79516" y="0"/>
                  <a:pt x="73862" y="9544"/>
                  <a:pt x="69516" y="13891"/>
                </a:cubicBezTo>
                <a:cubicBezTo>
                  <a:pt x="59272" y="24165"/>
                  <a:pt x="45138" y="25715"/>
                  <a:pt x="47479" y="34408"/>
                </a:cubicBezTo>
                <a:cubicBezTo>
                  <a:pt x="48224" y="37158"/>
                  <a:pt x="50290" y="37998"/>
                  <a:pt x="52901" y="37998"/>
                </a:cubicBezTo>
                <a:cubicBezTo>
                  <a:pt x="56995" y="37998"/>
                  <a:pt x="62429" y="35934"/>
                  <a:pt x="66210" y="35934"/>
                </a:cubicBezTo>
                <a:cubicBezTo>
                  <a:pt x="68681" y="35934"/>
                  <a:pt x="70446" y="36815"/>
                  <a:pt x="70671" y="39727"/>
                </a:cubicBezTo>
                <a:cubicBezTo>
                  <a:pt x="71796" y="54925"/>
                  <a:pt x="6080" y="45047"/>
                  <a:pt x="1" y="67053"/>
                </a:cubicBezTo>
                <a:lnTo>
                  <a:pt x="79516" y="67053"/>
                </a:lnTo>
                <a:lnTo>
                  <a:pt x="7951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9" name="Google Shape;319;p11"/>
          <p:cNvGrpSpPr/>
          <p:nvPr/>
        </p:nvGrpSpPr>
        <p:grpSpPr>
          <a:xfrm>
            <a:off x="713271" y="229747"/>
            <a:ext cx="1034683" cy="426696"/>
            <a:chOff x="6041400" y="2991975"/>
            <a:chExt cx="528925" cy="218125"/>
          </a:xfrm>
        </p:grpSpPr>
        <p:sp>
          <p:nvSpPr>
            <p:cNvPr id="320" name="Google Shape;320;p11"/>
            <p:cNvSpPr/>
            <p:nvPr/>
          </p:nvSpPr>
          <p:spPr>
            <a:xfrm>
              <a:off x="6041400" y="2991975"/>
              <a:ext cx="29675" cy="29650"/>
            </a:xfrm>
            <a:custGeom>
              <a:rect b="b" l="l" r="r" t="t"/>
              <a:pathLst>
                <a:path extrusionOk="0" h="1186" w="1187">
                  <a:moveTo>
                    <a:pt x="579" y="1"/>
                  </a:moveTo>
                  <a:cubicBezTo>
                    <a:pt x="244" y="1"/>
                    <a:pt x="1" y="274"/>
                    <a:pt x="1" y="608"/>
                  </a:cubicBezTo>
                  <a:cubicBezTo>
                    <a:pt x="1" y="912"/>
                    <a:pt x="244" y="1186"/>
                    <a:pt x="579" y="1186"/>
                  </a:cubicBezTo>
                  <a:cubicBezTo>
                    <a:pt x="913" y="1186"/>
                    <a:pt x="1186" y="912"/>
                    <a:pt x="1186" y="608"/>
                  </a:cubicBezTo>
                  <a:cubicBezTo>
                    <a:pt x="1186" y="274"/>
                    <a:pt x="913" y="1"/>
                    <a:pt x="5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1"/>
            <p:cNvSpPr/>
            <p:nvPr/>
          </p:nvSpPr>
          <p:spPr>
            <a:xfrm>
              <a:off x="6207825" y="2991975"/>
              <a:ext cx="29675" cy="29650"/>
            </a:xfrm>
            <a:custGeom>
              <a:rect b="b" l="l" r="r" t="t"/>
              <a:pathLst>
                <a:path extrusionOk="0" h="1186" w="1187">
                  <a:moveTo>
                    <a:pt x="578" y="1"/>
                  </a:moveTo>
                  <a:cubicBezTo>
                    <a:pt x="274" y="1"/>
                    <a:pt x="1" y="274"/>
                    <a:pt x="1" y="608"/>
                  </a:cubicBezTo>
                  <a:cubicBezTo>
                    <a:pt x="1" y="912"/>
                    <a:pt x="274" y="1186"/>
                    <a:pt x="578" y="1186"/>
                  </a:cubicBezTo>
                  <a:cubicBezTo>
                    <a:pt x="913" y="1186"/>
                    <a:pt x="1186" y="912"/>
                    <a:pt x="1186" y="608"/>
                  </a:cubicBezTo>
                  <a:cubicBezTo>
                    <a:pt x="1186" y="274"/>
                    <a:pt x="913" y="1"/>
                    <a:pt x="5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1"/>
            <p:cNvSpPr/>
            <p:nvPr/>
          </p:nvSpPr>
          <p:spPr>
            <a:xfrm>
              <a:off x="6374250" y="2991975"/>
              <a:ext cx="29650" cy="29650"/>
            </a:xfrm>
            <a:custGeom>
              <a:rect b="b" l="l" r="r" t="t"/>
              <a:pathLst>
                <a:path extrusionOk="0" h="1186" w="1186">
                  <a:moveTo>
                    <a:pt x="608" y="1"/>
                  </a:moveTo>
                  <a:cubicBezTo>
                    <a:pt x="274" y="1"/>
                    <a:pt x="0" y="274"/>
                    <a:pt x="0" y="608"/>
                  </a:cubicBezTo>
                  <a:cubicBezTo>
                    <a:pt x="0" y="912"/>
                    <a:pt x="274" y="1186"/>
                    <a:pt x="608" y="1186"/>
                  </a:cubicBezTo>
                  <a:cubicBezTo>
                    <a:pt x="912" y="1186"/>
                    <a:pt x="1186" y="912"/>
                    <a:pt x="1186" y="608"/>
                  </a:cubicBezTo>
                  <a:cubicBezTo>
                    <a:pt x="1186" y="274"/>
                    <a:pt x="912" y="1"/>
                    <a:pt x="60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1"/>
            <p:cNvSpPr/>
            <p:nvPr/>
          </p:nvSpPr>
          <p:spPr>
            <a:xfrm>
              <a:off x="6540650" y="2991975"/>
              <a:ext cx="29675" cy="29650"/>
            </a:xfrm>
            <a:custGeom>
              <a:rect b="b" l="l" r="r" t="t"/>
              <a:pathLst>
                <a:path extrusionOk="0" h="1186" w="1187">
                  <a:moveTo>
                    <a:pt x="609" y="1"/>
                  </a:moveTo>
                  <a:cubicBezTo>
                    <a:pt x="275" y="1"/>
                    <a:pt x="1" y="274"/>
                    <a:pt x="1" y="608"/>
                  </a:cubicBezTo>
                  <a:cubicBezTo>
                    <a:pt x="1" y="912"/>
                    <a:pt x="275" y="1186"/>
                    <a:pt x="609" y="1186"/>
                  </a:cubicBezTo>
                  <a:cubicBezTo>
                    <a:pt x="913" y="1186"/>
                    <a:pt x="1186" y="912"/>
                    <a:pt x="1186" y="608"/>
                  </a:cubicBezTo>
                  <a:cubicBezTo>
                    <a:pt x="1186" y="274"/>
                    <a:pt x="913" y="1"/>
                    <a:pt x="60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1"/>
            <p:cNvSpPr/>
            <p:nvPr/>
          </p:nvSpPr>
          <p:spPr>
            <a:xfrm>
              <a:off x="6131075" y="3052000"/>
              <a:ext cx="29675" cy="29675"/>
            </a:xfrm>
            <a:custGeom>
              <a:rect b="b" l="l" r="r" t="t"/>
              <a:pathLst>
                <a:path extrusionOk="0" h="1187" w="1187">
                  <a:moveTo>
                    <a:pt x="578" y="1"/>
                  </a:moveTo>
                  <a:cubicBezTo>
                    <a:pt x="244" y="1"/>
                    <a:pt x="1" y="274"/>
                    <a:pt x="1" y="609"/>
                  </a:cubicBezTo>
                  <a:cubicBezTo>
                    <a:pt x="1" y="943"/>
                    <a:pt x="244" y="1186"/>
                    <a:pt x="578" y="1186"/>
                  </a:cubicBezTo>
                  <a:cubicBezTo>
                    <a:pt x="913" y="1186"/>
                    <a:pt x="1186" y="943"/>
                    <a:pt x="1186" y="609"/>
                  </a:cubicBezTo>
                  <a:cubicBezTo>
                    <a:pt x="1186" y="274"/>
                    <a:pt x="913" y="1"/>
                    <a:pt x="5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1"/>
            <p:cNvSpPr/>
            <p:nvPr/>
          </p:nvSpPr>
          <p:spPr>
            <a:xfrm>
              <a:off x="6297500" y="3052000"/>
              <a:ext cx="29650" cy="29675"/>
            </a:xfrm>
            <a:custGeom>
              <a:rect b="b" l="l" r="r" t="t"/>
              <a:pathLst>
                <a:path extrusionOk="0" h="1187" w="1186">
                  <a:moveTo>
                    <a:pt x="578" y="1"/>
                  </a:moveTo>
                  <a:cubicBezTo>
                    <a:pt x="244" y="1"/>
                    <a:pt x="0" y="274"/>
                    <a:pt x="0" y="609"/>
                  </a:cubicBezTo>
                  <a:cubicBezTo>
                    <a:pt x="0" y="943"/>
                    <a:pt x="244" y="1186"/>
                    <a:pt x="578" y="1186"/>
                  </a:cubicBezTo>
                  <a:cubicBezTo>
                    <a:pt x="912" y="1186"/>
                    <a:pt x="1186" y="943"/>
                    <a:pt x="1186" y="609"/>
                  </a:cubicBezTo>
                  <a:cubicBezTo>
                    <a:pt x="1186" y="274"/>
                    <a:pt x="912" y="1"/>
                    <a:pt x="5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1"/>
            <p:cNvSpPr/>
            <p:nvPr/>
          </p:nvSpPr>
          <p:spPr>
            <a:xfrm>
              <a:off x="6463900" y="3052000"/>
              <a:ext cx="29675" cy="29675"/>
            </a:xfrm>
            <a:custGeom>
              <a:rect b="b" l="l" r="r" t="t"/>
              <a:pathLst>
                <a:path extrusionOk="0" h="1187" w="1187">
                  <a:moveTo>
                    <a:pt x="579" y="1"/>
                  </a:moveTo>
                  <a:cubicBezTo>
                    <a:pt x="275" y="1"/>
                    <a:pt x="1" y="274"/>
                    <a:pt x="1" y="609"/>
                  </a:cubicBezTo>
                  <a:cubicBezTo>
                    <a:pt x="1" y="943"/>
                    <a:pt x="275" y="1186"/>
                    <a:pt x="579" y="1186"/>
                  </a:cubicBezTo>
                  <a:cubicBezTo>
                    <a:pt x="913" y="1186"/>
                    <a:pt x="1186" y="943"/>
                    <a:pt x="1186" y="609"/>
                  </a:cubicBezTo>
                  <a:cubicBezTo>
                    <a:pt x="1186" y="274"/>
                    <a:pt x="913" y="1"/>
                    <a:pt x="5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1"/>
            <p:cNvSpPr/>
            <p:nvPr/>
          </p:nvSpPr>
          <p:spPr>
            <a:xfrm>
              <a:off x="6207825" y="3120400"/>
              <a:ext cx="29675" cy="29650"/>
            </a:xfrm>
            <a:custGeom>
              <a:rect b="b" l="l" r="r" t="t"/>
              <a:pathLst>
                <a:path extrusionOk="0" h="1186" w="1187">
                  <a:moveTo>
                    <a:pt x="578" y="0"/>
                  </a:moveTo>
                  <a:cubicBezTo>
                    <a:pt x="274" y="0"/>
                    <a:pt x="1" y="274"/>
                    <a:pt x="1" y="608"/>
                  </a:cubicBezTo>
                  <a:cubicBezTo>
                    <a:pt x="1" y="912"/>
                    <a:pt x="274" y="1186"/>
                    <a:pt x="578" y="1186"/>
                  </a:cubicBezTo>
                  <a:cubicBezTo>
                    <a:pt x="913" y="1186"/>
                    <a:pt x="1186" y="912"/>
                    <a:pt x="1186" y="608"/>
                  </a:cubicBezTo>
                  <a:cubicBezTo>
                    <a:pt x="1186" y="274"/>
                    <a:pt x="913" y="0"/>
                    <a:pt x="57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1"/>
            <p:cNvSpPr/>
            <p:nvPr/>
          </p:nvSpPr>
          <p:spPr>
            <a:xfrm>
              <a:off x="6374250" y="3120400"/>
              <a:ext cx="29650" cy="29650"/>
            </a:xfrm>
            <a:custGeom>
              <a:rect b="b" l="l" r="r" t="t"/>
              <a:pathLst>
                <a:path extrusionOk="0" h="1186" w="1186">
                  <a:moveTo>
                    <a:pt x="608" y="0"/>
                  </a:moveTo>
                  <a:cubicBezTo>
                    <a:pt x="274" y="0"/>
                    <a:pt x="0" y="274"/>
                    <a:pt x="0" y="608"/>
                  </a:cubicBezTo>
                  <a:cubicBezTo>
                    <a:pt x="0" y="912"/>
                    <a:pt x="274" y="1186"/>
                    <a:pt x="608" y="1186"/>
                  </a:cubicBezTo>
                  <a:cubicBezTo>
                    <a:pt x="912" y="1186"/>
                    <a:pt x="1186" y="912"/>
                    <a:pt x="1186" y="608"/>
                  </a:cubicBezTo>
                  <a:cubicBezTo>
                    <a:pt x="1186" y="274"/>
                    <a:pt x="912" y="0"/>
                    <a:pt x="60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1"/>
            <p:cNvSpPr/>
            <p:nvPr/>
          </p:nvSpPr>
          <p:spPr>
            <a:xfrm>
              <a:off x="6540650" y="3120400"/>
              <a:ext cx="29675" cy="29650"/>
            </a:xfrm>
            <a:custGeom>
              <a:rect b="b" l="l" r="r" t="t"/>
              <a:pathLst>
                <a:path extrusionOk="0" h="1186" w="1187">
                  <a:moveTo>
                    <a:pt x="609" y="0"/>
                  </a:moveTo>
                  <a:cubicBezTo>
                    <a:pt x="275" y="0"/>
                    <a:pt x="1" y="274"/>
                    <a:pt x="1" y="608"/>
                  </a:cubicBezTo>
                  <a:cubicBezTo>
                    <a:pt x="1" y="912"/>
                    <a:pt x="275" y="1186"/>
                    <a:pt x="609" y="1186"/>
                  </a:cubicBezTo>
                  <a:cubicBezTo>
                    <a:pt x="913" y="1186"/>
                    <a:pt x="1186" y="912"/>
                    <a:pt x="1186" y="608"/>
                  </a:cubicBezTo>
                  <a:cubicBezTo>
                    <a:pt x="1186" y="274"/>
                    <a:pt x="913" y="0"/>
                    <a:pt x="60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1"/>
            <p:cNvSpPr/>
            <p:nvPr/>
          </p:nvSpPr>
          <p:spPr>
            <a:xfrm>
              <a:off x="6131075" y="3180425"/>
              <a:ext cx="29675" cy="29675"/>
            </a:xfrm>
            <a:custGeom>
              <a:rect b="b" l="l" r="r" t="t"/>
              <a:pathLst>
                <a:path extrusionOk="0" h="1187" w="1187">
                  <a:moveTo>
                    <a:pt x="578" y="1"/>
                  </a:moveTo>
                  <a:cubicBezTo>
                    <a:pt x="244" y="1"/>
                    <a:pt x="1" y="274"/>
                    <a:pt x="1" y="609"/>
                  </a:cubicBezTo>
                  <a:cubicBezTo>
                    <a:pt x="1" y="943"/>
                    <a:pt x="244" y="1186"/>
                    <a:pt x="578" y="1186"/>
                  </a:cubicBezTo>
                  <a:cubicBezTo>
                    <a:pt x="913" y="1186"/>
                    <a:pt x="1186" y="943"/>
                    <a:pt x="1186" y="609"/>
                  </a:cubicBezTo>
                  <a:cubicBezTo>
                    <a:pt x="1186" y="274"/>
                    <a:pt x="913" y="1"/>
                    <a:pt x="5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1"/>
            <p:cNvSpPr/>
            <p:nvPr/>
          </p:nvSpPr>
          <p:spPr>
            <a:xfrm>
              <a:off x="6297500" y="3180425"/>
              <a:ext cx="29650" cy="29675"/>
            </a:xfrm>
            <a:custGeom>
              <a:rect b="b" l="l" r="r" t="t"/>
              <a:pathLst>
                <a:path extrusionOk="0" h="1187" w="1186">
                  <a:moveTo>
                    <a:pt x="578" y="1"/>
                  </a:moveTo>
                  <a:cubicBezTo>
                    <a:pt x="244" y="1"/>
                    <a:pt x="0" y="274"/>
                    <a:pt x="0" y="609"/>
                  </a:cubicBezTo>
                  <a:cubicBezTo>
                    <a:pt x="0" y="943"/>
                    <a:pt x="244" y="1186"/>
                    <a:pt x="578" y="1186"/>
                  </a:cubicBezTo>
                  <a:cubicBezTo>
                    <a:pt x="912" y="1186"/>
                    <a:pt x="1186" y="943"/>
                    <a:pt x="1186" y="609"/>
                  </a:cubicBezTo>
                  <a:cubicBezTo>
                    <a:pt x="1186" y="274"/>
                    <a:pt x="912" y="1"/>
                    <a:pt x="5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1"/>
            <p:cNvSpPr/>
            <p:nvPr/>
          </p:nvSpPr>
          <p:spPr>
            <a:xfrm>
              <a:off x="6463900" y="3180425"/>
              <a:ext cx="29675" cy="29675"/>
            </a:xfrm>
            <a:custGeom>
              <a:rect b="b" l="l" r="r" t="t"/>
              <a:pathLst>
                <a:path extrusionOk="0" h="1187" w="1187">
                  <a:moveTo>
                    <a:pt x="579" y="1"/>
                  </a:moveTo>
                  <a:cubicBezTo>
                    <a:pt x="275" y="1"/>
                    <a:pt x="1" y="274"/>
                    <a:pt x="1" y="609"/>
                  </a:cubicBezTo>
                  <a:cubicBezTo>
                    <a:pt x="1" y="943"/>
                    <a:pt x="275" y="1186"/>
                    <a:pt x="579" y="1186"/>
                  </a:cubicBezTo>
                  <a:cubicBezTo>
                    <a:pt x="913" y="1186"/>
                    <a:pt x="1186" y="943"/>
                    <a:pt x="1186" y="609"/>
                  </a:cubicBezTo>
                  <a:cubicBezTo>
                    <a:pt x="1186" y="274"/>
                    <a:pt x="913" y="1"/>
                    <a:pt x="5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3" name="Google Shape;333;p11"/>
          <p:cNvGrpSpPr/>
          <p:nvPr/>
        </p:nvGrpSpPr>
        <p:grpSpPr>
          <a:xfrm flipH="1" rot="-2062193">
            <a:off x="7646497" y="4018564"/>
            <a:ext cx="1103596" cy="665529"/>
            <a:chOff x="4269350" y="1728275"/>
            <a:chExt cx="800175" cy="482550"/>
          </a:xfrm>
        </p:grpSpPr>
        <p:sp>
          <p:nvSpPr>
            <p:cNvPr id="334" name="Google Shape;334;p11"/>
            <p:cNvSpPr/>
            <p:nvPr/>
          </p:nvSpPr>
          <p:spPr>
            <a:xfrm>
              <a:off x="4269350" y="2007150"/>
              <a:ext cx="34225" cy="92750"/>
            </a:xfrm>
            <a:custGeom>
              <a:rect b="b" l="l" r="r" t="t"/>
              <a:pathLst>
                <a:path extrusionOk="0" h="3710" w="1369">
                  <a:moveTo>
                    <a:pt x="1368" y="1"/>
                  </a:moveTo>
                  <a:lnTo>
                    <a:pt x="1368" y="1"/>
                  </a:lnTo>
                  <a:cubicBezTo>
                    <a:pt x="517" y="1095"/>
                    <a:pt x="0" y="2372"/>
                    <a:pt x="91" y="3709"/>
                  </a:cubicBezTo>
                  <a:lnTo>
                    <a:pt x="13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1"/>
            <p:cNvSpPr/>
            <p:nvPr/>
          </p:nvSpPr>
          <p:spPr>
            <a:xfrm>
              <a:off x="4289850" y="1941800"/>
              <a:ext cx="88175" cy="231050"/>
            </a:xfrm>
            <a:custGeom>
              <a:rect b="b" l="l" r="r" t="t"/>
              <a:pathLst>
                <a:path extrusionOk="0" h="9242" w="3527">
                  <a:moveTo>
                    <a:pt x="3527" y="1"/>
                  </a:moveTo>
                  <a:cubicBezTo>
                    <a:pt x="3284" y="153"/>
                    <a:pt x="3040" y="305"/>
                    <a:pt x="2797" y="487"/>
                  </a:cubicBezTo>
                  <a:lnTo>
                    <a:pt x="1" y="8664"/>
                  </a:lnTo>
                  <a:cubicBezTo>
                    <a:pt x="92" y="8785"/>
                    <a:pt x="153" y="8907"/>
                    <a:pt x="244" y="9028"/>
                  </a:cubicBezTo>
                  <a:cubicBezTo>
                    <a:pt x="274" y="9089"/>
                    <a:pt x="335" y="9150"/>
                    <a:pt x="396" y="9241"/>
                  </a:cubicBezTo>
                  <a:lnTo>
                    <a:pt x="352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1"/>
            <p:cNvSpPr/>
            <p:nvPr/>
          </p:nvSpPr>
          <p:spPr>
            <a:xfrm>
              <a:off x="4329375" y="1912175"/>
              <a:ext cx="112500" cy="291825"/>
            </a:xfrm>
            <a:custGeom>
              <a:rect b="b" l="l" r="r" t="t"/>
              <a:pathLst>
                <a:path extrusionOk="0" h="11673" w="4500">
                  <a:moveTo>
                    <a:pt x="4499" y="0"/>
                  </a:moveTo>
                  <a:lnTo>
                    <a:pt x="4499" y="0"/>
                  </a:lnTo>
                  <a:cubicBezTo>
                    <a:pt x="4286" y="92"/>
                    <a:pt x="4043" y="152"/>
                    <a:pt x="3830" y="244"/>
                  </a:cubicBezTo>
                  <a:lnTo>
                    <a:pt x="0" y="11460"/>
                  </a:lnTo>
                  <a:cubicBezTo>
                    <a:pt x="152" y="11551"/>
                    <a:pt x="335" y="11612"/>
                    <a:pt x="487" y="11672"/>
                  </a:cubicBezTo>
                  <a:lnTo>
                    <a:pt x="449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1"/>
            <p:cNvSpPr/>
            <p:nvPr/>
          </p:nvSpPr>
          <p:spPr>
            <a:xfrm>
              <a:off x="4378000" y="1897725"/>
              <a:ext cx="121625" cy="313100"/>
            </a:xfrm>
            <a:custGeom>
              <a:rect b="b" l="l" r="r" t="t"/>
              <a:pathLst>
                <a:path extrusionOk="0" h="12524" w="4865">
                  <a:moveTo>
                    <a:pt x="4864" y="1"/>
                  </a:moveTo>
                  <a:lnTo>
                    <a:pt x="4864" y="1"/>
                  </a:lnTo>
                  <a:cubicBezTo>
                    <a:pt x="4651" y="31"/>
                    <a:pt x="4469" y="62"/>
                    <a:pt x="4256" y="92"/>
                  </a:cubicBezTo>
                  <a:lnTo>
                    <a:pt x="1" y="12524"/>
                  </a:lnTo>
                  <a:lnTo>
                    <a:pt x="578" y="12524"/>
                  </a:lnTo>
                  <a:lnTo>
                    <a:pt x="486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1"/>
            <p:cNvSpPr/>
            <p:nvPr/>
          </p:nvSpPr>
          <p:spPr>
            <a:xfrm>
              <a:off x="4432725" y="1890125"/>
              <a:ext cx="122350" cy="316150"/>
            </a:xfrm>
            <a:custGeom>
              <a:rect b="b" l="l" r="r" t="t"/>
              <a:pathLst>
                <a:path extrusionOk="0" h="12646" w="4894">
                  <a:moveTo>
                    <a:pt x="4894" y="1"/>
                  </a:moveTo>
                  <a:lnTo>
                    <a:pt x="4894" y="1"/>
                  </a:lnTo>
                  <a:cubicBezTo>
                    <a:pt x="4712" y="31"/>
                    <a:pt x="4499" y="62"/>
                    <a:pt x="4286" y="92"/>
                  </a:cubicBezTo>
                  <a:lnTo>
                    <a:pt x="0" y="12645"/>
                  </a:lnTo>
                  <a:cubicBezTo>
                    <a:pt x="183" y="12615"/>
                    <a:pt x="395" y="12585"/>
                    <a:pt x="608" y="12524"/>
                  </a:cubicBezTo>
                  <a:lnTo>
                    <a:pt x="489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1"/>
            <p:cNvSpPr/>
            <p:nvPr/>
          </p:nvSpPr>
          <p:spPr>
            <a:xfrm>
              <a:off x="4489700" y="1872650"/>
              <a:ext cx="124650" cy="322225"/>
            </a:xfrm>
            <a:custGeom>
              <a:rect b="b" l="l" r="r" t="t"/>
              <a:pathLst>
                <a:path extrusionOk="0" h="12889" w="4986">
                  <a:moveTo>
                    <a:pt x="4986" y="1"/>
                  </a:moveTo>
                  <a:lnTo>
                    <a:pt x="4986" y="1"/>
                  </a:lnTo>
                  <a:cubicBezTo>
                    <a:pt x="4773" y="92"/>
                    <a:pt x="4530" y="153"/>
                    <a:pt x="4317" y="244"/>
                  </a:cubicBezTo>
                  <a:lnTo>
                    <a:pt x="1" y="12889"/>
                  </a:lnTo>
                  <a:cubicBezTo>
                    <a:pt x="214" y="12828"/>
                    <a:pt x="396" y="12797"/>
                    <a:pt x="609" y="12767"/>
                  </a:cubicBezTo>
                  <a:lnTo>
                    <a:pt x="498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1"/>
            <p:cNvSpPr/>
            <p:nvPr/>
          </p:nvSpPr>
          <p:spPr>
            <a:xfrm>
              <a:off x="4546700" y="1844550"/>
              <a:ext cx="129975" cy="338175"/>
            </a:xfrm>
            <a:custGeom>
              <a:rect b="b" l="l" r="r" t="t"/>
              <a:pathLst>
                <a:path extrusionOk="0" h="13527" w="5199">
                  <a:moveTo>
                    <a:pt x="5198" y="0"/>
                  </a:moveTo>
                  <a:lnTo>
                    <a:pt x="5198" y="0"/>
                  </a:lnTo>
                  <a:cubicBezTo>
                    <a:pt x="4986" y="122"/>
                    <a:pt x="4742" y="243"/>
                    <a:pt x="4499" y="365"/>
                  </a:cubicBezTo>
                  <a:lnTo>
                    <a:pt x="1" y="13526"/>
                  </a:lnTo>
                  <a:cubicBezTo>
                    <a:pt x="183" y="13496"/>
                    <a:pt x="396" y="13465"/>
                    <a:pt x="609" y="13435"/>
                  </a:cubicBezTo>
                  <a:lnTo>
                    <a:pt x="519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1"/>
            <p:cNvSpPr/>
            <p:nvPr/>
          </p:nvSpPr>
          <p:spPr>
            <a:xfrm>
              <a:off x="4602175" y="1802750"/>
              <a:ext cx="142125" cy="371600"/>
            </a:xfrm>
            <a:custGeom>
              <a:rect b="b" l="l" r="r" t="t"/>
              <a:pathLst>
                <a:path extrusionOk="0" h="14864" w="5685">
                  <a:moveTo>
                    <a:pt x="5685" y="0"/>
                  </a:moveTo>
                  <a:lnTo>
                    <a:pt x="5685" y="0"/>
                  </a:lnTo>
                  <a:cubicBezTo>
                    <a:pt x="5441" y="152"/>
                    <a:pt x="5198" y="335"/>
                    <a:pt x="4925" y="517"/>
                  </a:cubicBezTo>
                  <a:lnTo>
                    <a:pt x="1" y="14864"/>
                  </a:lnTo>
                  <a:cubicBezTo>
                    <a:pt x="213" y="14833"/>
                    <a:pt x="426" y="14803"/>
                    <a:pt x="608" y="14803"/>
                  </a:cubicBezTo>
                  <a:lnTo>
                    <a:pt x="568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1"/>
            <p:cNvSpPr/>
            <p:nvPr/>
          </p:nvSpPr>
          <p:spPr>
            <a:xfrm>
              <a:off x="4656900" y="1755625"/>
              <a:ext cx="155800" cy="415700"/>
            </a:xfrm>
            <a:custGeom>
              <a:rect b="b" l="l" r="r" t="t"/>
              <a:pathLst>
                <a:path extrusionOk="0" h="16628" w="6232">
                  <a:moveTo>
                    <a:pt x="6231" y="1"/>
                  </a:moveTo>
                  <a:lnTo>
                    <a:pt x="6231" y="1"/>
                  </a:lnTo>
                  <a:cubicBezTo>
                    <a:pt x="6018" y="123"/>
                    <a:pt x="5775" y="274"/>
                    <a:pt x="5532" y="396"/>
                  </a:cubicBezTo>
                  <a:lnTo>
                    <a:pt x="0" y="16597"/>
                  </a:lnTo>
                  <a:cubicBezTo>
                    <a:pt x="182" y="16597"/>
                    <a:pt x="365" y="16597"/>
                    <a:pt x="547" y="16627"/>
                  </a:cubicBezTo>
                  <a:lnTo>
                    <a:pt x="623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1"/>
            <p:cNvSpPr/>
            <p:nvPr/>
          </p:nvSpPr>
          <p:spPr>
            <a:xfrm>
              <a:off x="4708550" y="1732850"/>
              <a:ext cx="164925" cy="441500"/>
            </a:xfrm>
            <a:custGeom>
              <a:rect b="b" l="l" r="r" t="t"/>
              <a:pathLst>
                <a:path extrusionOk="0" h="17660" w="6597">
                  <a:moveTo>
                    <a:pt x="6597" y="0"/>
                  </a:moveTo>
                  <a:lnTo>
                    <a:pt x="6597" y="0"/>
                  </a:lnTo>
                  <a:cubicBezTo>
                    <a:pt x="6384" y="61"/>
                    <a:pt x="6202" y="91"/>
                    <a:pt x="5989" y="182"/>
                  </a:cubicBezTo>
                  <a:lnTo>
                    <a:pt x="1" y="17629"/>
                  </a:lnTo>
                  <a:cubicBezTo>
                    <a:pt x="183" y="17660"/>
                    <a:pt x="366" y="17660"/>
                    <a:pt x="548" y="17660"/>
                  </a:cubicBezTo>
                  <a:lnTo>
                    <a:pt x="659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1"/>
            <p:cNvSpPr/>
            <p:nvPr/>
          </p:nvSpPr>
          <p:spPr>
            <a:xfrm>
              <a:off x="4761000" y="1728275"/>
              <a:ext cx="167200" cy="448375"/>
            </a:xfrm>
            <a:custGeom>
              <a:rect b="b" l="l" r="r" t="t"/>
              <a:pathLst>
                <a:path extrusionOk="0" h="17935" w="6688">
                  <a:moveTo>
                    <a:pt x="6110" y="1"/>
                  </a:moveTo>
                  <a:lnTo>
                    <a:pt x="0" y="17934"/>
                  </a:lnTo>
                  <a:cubicBezTo>
                    <a:pt x="183" y="17934"/>
                    <a:pt x="365" y="17934"/>
                    <a:pt x="578" y="17904"/>
                  </a:cubicBezTo>
                  <a:lnTo>
                    <a:pt x="6687" y="31"/>
                  </a:lnTo>
                  <a:cubicBezTo>
                    <a:pt x="6505" y="31"/>
                    <a:pt x="6323" y="1"/>
                    <a:pt x="61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1"/>
            <p:cNvSpPr/>
            <p:nvPr/>
          </p:nvSpPr>
          <p:spPr>
            <a:xfrm>
              <a:off x="4814950" y="1738150"/>
              <a:ext cx="161125" cy="434700"/>
            </a:xfrm>
            <a:custGeom>
              <a:rect b="b" l="l" r="r" t="t"/>
              <a:pathLst>
                <a:path extrusionOk="0" h="17388" w="6445">
                  <a:moveTo>
                    <a:pt x="5958" y="1"/>
                  </a:moveTo>
                  <a:lnTo>
                    <a:pt x="0" y="17387"/>
                  </a:lnTo>
                  <a:cubicBezTo>
                    <a:pt x="183" y="17387"/>
                    <a:pt x="395" y="17357"/>
                    <a:pt x="608" y="17326"/>
                  </a:cubicBezTo>
                  <a:lnTo>
                    <a:pt x="6444" y="214"/>
                  </a:lnTo>
                  <a:cubicBezTo>
                    <a:pt x="6292" y="122"/>
                    <a:pt x="6110" y="62"/>
                    <a:pt x="5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1"/>
            <p:cNvSpPr/>
            <p:nvPr/>
          </p:nvSpPr>
          <p:spPr>
            <a:xfrm>
              <a:off x="4871175" y="1765525"/>
              <a:ext cx="146675" cy="396675"/>
            </a:xfrm>
            <a:custGeom>
              <a:rect b="b" l="l" r="r" t="t"/>
              <a:pathLst>
                <a:path extrusionOk="0" h="15867" w="5867">
                  <a:moveTo>
                    <a:pt x="5441" y="0"/>
                  </a:moveTo>
                  <a:lnTo>
                    <a:pt x="1" y="15867"/>
                  </a:lnTo>
                  <a:cubicBezTo>
                    <a:pt x="244" y="15806"/>
                    <a:pt x="457" y="15715"/>
                    <a:pt x="639" y="15654"/>
                  </a:cubicBezTo>
                  <a:lnTo>
                    <a:pt x="5867" y="426"/>
                  </a:lnTo>
                  <a:cubicBezTo>
                    <a:pt x="5745" y="274"/>
                    <a:pt x="5593" y="122"/>
                    <a:pt x="544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1"/>
            <p:cNvSpPr/>
            <p:nvPr/>
          </p:nvSpPr>
          <p:spPr>
            <a:xfrm>
              <a:off x="4932725" y="1814900"/>
              <a:ext cx="118575" cy="323750"/>
            </a:xfrm>
            <a:custGeom>
              <a:rect b="b" l="l" r="r" t="t"/>
              <a:pathLst>
                <a:path extrusionOk="0" h="12950" w="4743">
                  <a:moveTo>
                    <a:pt x="4438" y="1"/>
                  </a:moveTo>
                  <a:lnTo>
                    <a:pt x="1" y="12949"/>
                  </a:lnTo>
                  <a:cubicBezTo>
                    <a:pt x="244" y="12828"/>
                    <a:pt x="457" y="12706"/>
                    <a:pt x="700" y="12554"/>
                  </a:cubicBezTo>
                  <a:lnTo>
                    <a:pt x="4742" y="730"/>
                  </a:lnTo>
                  <a:cubicBezTo>
                    <a:pt x="4651" y="487"/>
                    <a:pt x="4530" y="244"/>
                    <a:pt x="443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1"/>
            <p:cNvSpPr/>
            <p:nvPr/>
          </p:nvSpPr>
          <p:spPr>
            <a:xfrm>
              <a:off x="5002650" y="1899250"/>
              <a:ext cx="66875" cy="190000"/>
            </a:xfrm>
            <a:custGeom>
              <a:rect b="b" l="l" r="r" t="t"/>
              <a:pathLst>
                <a:path extrusionOk="0" h="7600" w="2675">
                  <a:moveTo>
                    <a:pt x="2584" y="1"/>
                  </a:moveTo>
                  <a:lnTo>
                    <a:pt x="0" y="7600"/>
                  </a:lnTo>
                  <a:cubicBezTo>
                    <a:pt x="334" y="7265"/>
                    <a:pt x="638" y="6900"/>
                    <a:pt x="942" y="6536"/>
                  </a:cubicBezTo>
                  <a:lnTo>
                    <a:pt x="2675" y="1429"/>
                  </a:lnTo>
                  <a:cubicBezTo>
                    <a:pt x="2675" y="1034"/>
                    <a:pt x="2675" y="639"/>
                    <a:pt x="2614" y="244"/>
                  </a:cubicBezTo>
                  <a:cubicBezTo>
                    <a:pt x="2614" y="153"/>
                    <a:pt x="2614" y="61"/>
                    <a:pt x="258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49" name="Shape 34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353" name="Shape 35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7" name="Shape 47"/>
        <p:cNvGrpSpPr/>
        <p:nvPr/>
      </p:nvGrpSpPr>
      <p:grpSpPr>
        <a:xfrm>
          <a:off x="0" y="0"/>
          <a:ext cx="0" cy="0"/>
          <a:chOff x="0" y="0"/>
          <a:chExt cx="0" cy="0"/>
        </a:xfrm>
      </p:grpSpPr>
      <p:sp>
        <p:nvSpPr>
          <p:cNvPr id="48" name="Google Shape;48;p3"/>
          <p:cNvSpPr txBox="1"/>
          <p:nvPr>
            <p:ph type="title"/>
          </p:nvPr>
        </p:nvSpPr>
        <p:spPr>
          <a:xfrm>
            <a:off x="1419750" y="2511050"/>
            <a:ext cx="3414600" cy="6396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49" name="Google Shape;49;p3"/>
          <p:cNvSpPr txBox="1"/>
          <p:nvPr>
            <p:ph idx="1" type="subTitle"/>
          </p:nvPr>
        </p:nvSpPr>
        <p:spPr>
          <a:xfrm>
            <a:off x="1419750" y="3150613"/>
            <a:ext cx="3047400" cy="568800"/>
          </a:xfrm>
          <a:prstGeom prst="rect">
            <a:avLst/>
          </a:prstGeom>
        </p:spPr>
        <p:txBody>
          <a:bodyPr anchorCtr="0" anchor="ctr"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0" name="Google Shape;50;p3"/>
          <p:cNvSpPr txBox="1"/>
          <p:nvPr>
            <p:ph hasCustomPrompt="1" idx="2" type="title"/>
          </p:nvPr>
        </p:nvSpPr>
        <p:spPr>
          <a:xfrm>
            <a:off x="1419750" y="1759400"/>
            <a:ext cx="3598500" cy="7518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6000">
                <a:latin typeface="DM Sans"/>
                <a:ea typeface="DM Sans"/>
                <a:cs typeface="DM Sans"/>
                <a:sym typeface="DM Sans"/>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51" name="Google Shape;51;p3"/>
          <p:cNvSpPr/>
          <p:nvPr/>
        </p:nvSpPr>
        <p:spPr>
          <a:xfrm>
            <a:off x="3908" y="3419099"/>
            <a:ext cx="2630227" cy="1777230"/>
          </a:xfrm>
          <a:custGeom>
            <a:rect b="b" l="l" r="r" t="t"/>
            <a:pathLst>
              <a:path extrusionOk="0" h="47054" w="69638">
                <a:moveTo>
                  <a:pt x="1586" y="1"/>
                </a:moveTo>
                <a:cubicBezTo>
                  <a:pt x="1018" y="1"/>
                  <a:pt x="484" y="70"/>
                  <a:pt x="1" y="214"/>
                </a:cubicBezTo>
                <a:lnTo>
                  <a:pt x="1" y="47054"/>
                </a:lnTo>
                <a:lnTo>
                  <a:pt x="69637" y="47054"/>
                </a:lnTo>
                <a:cubicBezTo>
                  <a:pt x="66715" y="36595"/>
                  <a:pt x="54912" y="34870"/>
                  <a:pt x="41787" y="34870"/>
                </a:cubicBezTo>
                <a:cubicBezTo>
                  <a:pt x="40303" y="34870"/>
                  <a:pt x="38803" y="34892"/>
                  <a:pt x="37296" y="34926"/>
                </a:cubicBezTo>
                <a:cubicBezTo>
                  <a:pt x="37133" y="34930"/>
                  <a:pt x="36972" y="34932"/>
                  <a:pt x="36812" y="34932"/>
                </a:cubicBezTo>
                <a:cubicBezTo>
                  <a:pt x="19925" y="34932"/>
                  <a:pt x="17471" y="14438"/>
                  <a:pt x="10305" y="4652"/>
                </a:cubicBezTo>
                <a:cubicBezTo>
                  <a:pt x="8221" y="1806"/>
                  <a:pt x="4479" y="1"/>
                  <a:pt x="158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 name="Google Shape;52;p3"/>
          <p:cNvGrpSpPr/>
          <p:nvPr/>
        </p:nvGrpSpPr>
        <p:grpSpPr>
          <a:xfrm>
            <a:off x="684183" y="4359586"/>
            <a:ext cx="1056475" cy="435683"/>
            <a:chOff x="6041400" y="2991975"/>
            <a:chExt cx="528925" cy="218125"/>
          </a:xfrm>
        </p:grpSpPr>
        <p:sp>
          <p:nvSpPr>
            <p:cNvPr id="53" name="Google Shape;53;p3"/>
            <p:cNvSpPr/>
            <p:nvPr/>
          </p:nvSpPr>
          <p:spPr>
            <a:xfrm>
              <a:off x="6041400" y="2991975"/>
              <a:ext cx="29675" cy="29650"/>
            </a:xfrm>
            <a:custGeom>
              <a:rect b="b" l="l" r="r" t="t"/>
              <a:pathLst>
                <a:path extrusionOk="0" h="1186" w="1187">
                  <a:moveTo>
                    <a:pt x="579" y="1"/>
                  </a:moveTo>
                  <a:cubicBezTo>
                    <a:pt x="244" y="1"/>
                    <a:pt x="1" y="274"/>
                    <a:pt x="1" y="608"/>
                  </a:cubicBezTo>
                  <a:cubicBezTo>
                    <a:pt x="1" y="912"/>
                    <a:pt x="244" y="1186"/>
                    <a:pt x="579" y="1186"/>
                  </a:cubicBezTo>
                  <a:cubicBezTo>
                    <a:pt x="913" y="1186"/>
                    <a:pt x="1186" y="912"/>
                    <a:pt x="1186" y="608"/>
                  </a:cubicBezTo>
                  <a:cubicBezTo>
                    <a:pt x="1186" y="274"/>
                    <a:pt x="913" y="1"/>
                    <a:pt x="5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3"/>
            <p:cNvSpPr/>
            <p:nvPr/>
          </p:nvSpPr>
          <p:spPr>
            <a:xfrm>
              <a:off x="6207825" y="2991975"/>
              <a:ext cx="29675" cy="29650"/>
            </a:xfrm>
            <a:custGeom>
              <a:rect b="b" l="l" r="r" t="t"/>
              <a:pathLst>
                <a:path extrusionOk="0" h="1186" w="1187">
                  <a:moveTo>
                    <a:pt x="578" y="1"/>
                  </a:moveTo>
                  <a:cubicBezTo>
                    <a:pt x="274" y="1"/>
                    <a:pt x="1" y="274"/>
                    <a:pt x="1" y="608"/>
                  </a:cubicBezTo>
                  <a:cubicBezTo>
                    <a:pt x="1" y="912"/>
                    <a:pt x="274" y="1186"/>
                    <a:pt x="578" y="1186"/>
                  </a:cubicBezTo>
                  <a:cubicBezTo>
                    <a:pt x="913" y="1186"/>
                    <a:pt x="1186" y="912"/>
                    <a:pt x="1186" y="608"/>
                  </a:cubicBezTo>
                  <a:cubicBezTo>
                    <a:pt x="1186" y="274"/>
                    <a:pt x="913" y="1"/>
                    <a:pt x="5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3"/>
            <p:cNvSpPr/>
            <p:nvPr/>
          </p:nvSpPr>
          <p:spPr>
            <a:xfrm>
              <a:off x="6374250" y="2991975"/>
              <a:ext cx="29650" cy="29650"/>
            </a:xfrm>
            <a:custGeom>
              <a:rect b="b" l="l" r="r" t="t"/>
              <a:pathLst>
                <a:path extrusionOk="0" h="1186" w="1186">
                  <a:moveTo>
                    <a:pt x="608" y="1"/>
                  </a:moveTo>
                  <a:cubicBezTo>
                    <a:pt x="274" y="1"/>
                    <a:pt x="0" y="274"/>
                    <a:pt x="0" y="608"/>
                  </a:cubicBezTo>
                  <a:cubicBezTo>
                    <a:pt x="0" y="912"/>
                    <a:pt x="274" y="1186"/>
                    <a:pt x="608" y="1186"/>
                  </a:cubicBezTo>
                  <a:cubicBezTo>
                    <a:pt x="912" y="1186"/>
                    <a:pt x="1186" y="912"/>
                    <a:pt x="1186" y="608"/>
                  </a:cubicBezTo>
                  <a:cubicBezTo>
                    <a:pt x="1186" y="274"/>
                    <a:pt x="912" y="1"/>
                    <a:pt x="60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a:off x="6540650" y="2991975"/>
              <a:ext cx="29675" cy="29650"/>
            </a:xfrm>
            <a:custGeom>
              <a:rect b="b" l="l" r="r" t="t"/>
              <a:pathLst>
                <a:path extrusionOk="0" h="1186" w="1187">
                  <a:moveTo>
                    <a:pt x="609" y="1"/>
                  </a:moveTo>
                  <a:cubicBezTo>
                    <a:pt x="275" y="1"/>
                    <a:pt x="1" y="274"/>
                    <a:pt x="1" y="608"/>
                  </a:cubicBezTo>
                  <a:cubicBezTo>
                    <a:pt x="1" y="912"/>
                    <a:pt x="275" y="1186"/>
                    <a:pt x="609" y="1186"/>
                  </a:cubicBezTo>
                  <a:cubicBezTo>
                    <a:pt x="913" y="1186"/>
                    <a:pt x="1186" y="912"/>
                    <a:pt x="1186" y="608"/>
                  </a:cubicBezTo>
                  <a:cubicBezTo>
                    <a:pt x="1186" y="274"/>
                    <a:pt x="913" y="1"/>
                    <a:pt x="60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a:off x="6131075" y="3052000"/>
              <a:ext cx="29675" cy="29675"/>
            </a:xfrm>
            <a:custGeom>
              <a:rect b="b" l="l" r="r" t="t"/>
              <a:pathLst>
                <a:path extrusionOk="0" h="1187" w="1187">
                  <a:moveTo>
                    <a:pt x="578" y="1"/>
                  </a:moveTo>
                  <a:cubicBezTo>
                    <a:pt x="244" y="1"/>
                    <a:pt x="1" y="274"/>
                    <a:pt x="1" y="609"/>
                  </a:cubicBezTo>
                  <a:cubicBezTo>
                    <a:pt x="1" y="943"/>
                    <a:pt x="244" y="1186"/>
                    <a:pt x="578" y="1186"/>
                  </a:cubicBezTo>
                  <a:cubicBezTo>
                    <a:pt x="913" y="1186"/>
                    <a:pt x="1186" y="943"/>
                    <a:pt x="1186" y="609"/>
                  </a:cubicBezTo>
                  <a:cubicBezTo>
                    <a:pt x="1186" y="274"/>
                    <a:pt x="913" y="1"/>
                    <a:pt x="5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3"/>
            <p:cNvSpPr/>
            <p:nvPr/>
          </p:nvSpPr>
          <p:spPr>
            <a:xfrm>
              <a:off x="6297500" y="3052000"/>
              <a:ext cx="29650" cy="29675"/>
            </a:xfrm>
            <a:custGeom>
              <a:rect b="b" l="l" r="r" t="t"/>
              <a:pathLst>
                <a:path extrusionOk="0" h="1187" w="1186">
                  <a:moveTo>
                    <a:pt x="578" y="1"/>
                  </a:moveTo>
                  <a:cubicBezTo>
                    <a:pt x="244" y="1"/>
                    <a:pt x="0" y="274"/>
                    <a:pt x="0" y="609"/>
                  </a:cubicBezTo>
                  <a:cubicBezTo>
                    <a:pt x="0" y="943"/>
                    <a:pt x="244" y="1186"/>
                    <a:pt x="578" y="1186"/>
                  </a:cubicBezTo>
                  <a:cubicBezTo>
                    <a:pt x="912" y="1186"/>
                    <a:pt x="1186" y="943"/>
                    <a:pt x="1186" y="609"/>
                  </a:cubicBezTo>
                  <a:cubicBezTo>
                    <a:pt x="1186" y="274"/>
                    <a:pt x="912" y="1"/>
                    <a:pt x="5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3"/>
            <p:cNvSpPr/>
            <p:nvPr/>
          </p:nvSpPr>
          <p:spPr>
            <a:xfrm>
              <a:off x="6463900" y="3052000"/>
              <a:ext cx="29675" cy="29675"/>
            </a:xfrm>
            <a:custGeom>
              <a:rect b="b" l="l" r="r" t="t"/>
              <a:pathLst>
                <a:path extrusionOk="0" h="1187" w="1187">
                  <a:moveTo>
                    <a:pt x="579" y="1"/>
                  </a:moveTo>
                  <a:cubicBezTo>
                    <a:pt x="275" y="1"/>
                    <a:pt x="1" y="274"/>
                    <a:pt x="1" y="609"/>
                  </a:cubicBezTo>
                  <a:cubicBezTo>
                    <a:pt x="1" y="943"/>
                    <a:pt x="275" y="1186"/>
                    <a:pt x="579" y="1186"/>
                  </a:cubicBezTo>
                  <a:cubicBezTo>
                    <a:pt x="913" y="1186"/>
                    <a:pt x="1186" y="943"/>
                    <a:pt x="1186" y="609"/>
                  </a:cubicBezTo>
                  <a:cubicBezTo>
                    <a:pt x="1186" y="274"/>
                    <a:pt x="913" y="1"/>
                    <a:pt x="5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a:off x="6207825" y="3120400"/>
              <a:ext cx="29675" cy="29650"/>
            </a:xfrm>
            <a:custGeom>
              <a:rect b="b" l="l" r="r" t="t"/>
              <a:pathLst>
                <a:path extrusionOk="0" h="1186" w="1187">
                  <a:moveTo>
                    <a:pt x="578" y="0"/>
                  </a:moveTo>
                  <a:cubicBezTo>
                    <a:pt x="274" y="0"/>
                    <a:pt x="1" y="274"/>
                    <a:pt x="1" y="608"/>
                  </a:cubicBezTo>
                  <a:cubicBezTo>
                    <a:pt x="1" y="912"/>
                    <a:pt x="274" y="1186"/>
                    <a:pt x="578" y="1186"/>
                  </a:cubicBezTo>
                  <a:cubicBezTo>
                    <a:pt x="913" y="1186"/>
                    <a:pt x="1186" y="912"/>
                    <a:pt x="1186" y="608"/>
                  </a:cubicBezTo>
                  <a:cubicBezTo>
                    <a:pt x="1186" y="274"/>
                    <a:pt x="913" y="0"/>
                    <a:pt x="57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a:off x="6374250" y="3120400"/>
              <a:ext cx="29650" cy="29650"/>
            </a:xfrm>
            <a:custGeom>
              <a:rect b="b" l="l" r="r" t="t"/>
              <a:pathLst>
                <a:path extrusionOk="0" h="1186" w="1186">
                  <a:moveTo>
                    <a:pt x="608" y="0"/>
                  </a:moveTo>
                  <a:cubicBezTo>
                    <a:pt x="274" y="0"/>
                    <a:pt x="0" y="274"/>
                    <a:pt x="0" y="608"/>
                  </a:cubicBezTo>
                  <a:cubicBezTo>
                    <a:pt x="0" y="912"/>
                    <a:pt x="274" y="1186"/>
                    <a:pt x="608" y="1186"/>
                  </a:cubicBezTo>
                  <a:cubicBezTo>
                    <a:pt x="912" y="1186"/>
                    <a:pt x="1186" y="912"/>
                    <a:pt x="1186" y="608"/>
                  </a:cubicBezTo>
                  <a:cubicBezTo>
                    <a:pt x="1186" y="274"/>
                    <a:pt x="912" y="0"/>
                    <a:pt x="60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a:off x="6540650" y="3120400"/>
              <a:ext cx="29675" cy="29650"/>
            </a:xfrm>
            <a:custGeom>
              <a:rect b="b" l="l" r="r" t="t"/>
              <a:pathLst>
                <a:path extrusionOk="0" h="1186" w="1187">
                  <a:moveTo>
                    <a:pt x="609" y="0"/>
                  </a:moveTo>
                  <a:cubicBezTo>
                    <a:pt x="275" y="0"/>
                    <a:pt x="1" y="274"/>
                    <a:pt x="1" y="608"/>
                  </a:cubicBezTo>
                  <a:cubicBezTo>
                    <a:pt x="1" y="912"/>
                    <a:pt x="275" y="1186"/>
                    <a:pt x="609" y="1186"/>
                  </a:cubicBezTo>
                  <a:cubicBezTo>
                    <a:pt x="913" y="1186"/>
                    <a:pt x="1186" y="912"/>
                    <a:pt x="1186" y="608"/>
                  </a:cubicBezTo>
                  <a:cubicBezTo>
                    <a:pt x="1186" y="274"/>
                    <a:pt x="913" y="0"/>
                    <a:pt x="60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3"/>
            <p:cNvSpPr/>
            <p:nvPr/>
          </p:nvSpPr>
          <p:spPr>
            <a:xfrm>
              <a:off x="6131075" y="3180425"/>
              <a:ext cx="29675" cy="29675"/>
            </a:xfrm>
            <a:custGeom>
              <a:rect b="b" l="l" r="r" t="t"/>
              <a:pathLst>
                <a:path extrusionOk="0" h="1187" w="1187">
                  <a:moveTo>
                    <a:pt x="578" y="1"/>
                  </a:moveTo>
                  <a:cubicBezTo>
                    <a:pt x="244" y="1"/>
                    <a:pt x="1" y="274"/>
                    <a:pt x="1" y="609"/>
                  </a:cubicBezTo>
                  <a:cubicBezTo>
                    <a:pt x="1" y="943"/>
                    <a:pt x="244" y="1186"/>
                    <a:pt x="578" y="1186"/>
                  </a:cubicBezTo>
                  <a:cubicBezTo>
                    <a:pt x="913" y="1186"/>
                    <a:pt x="1186" y="943"/>
                    <a:pt x="1186" y="609"/>
                  </a:cubicBezTo>
                  <a:cubicBezTo>
                    <a:pt x="1186" y="274"/>
                    <a:pt x="913" y="1"/>
                    <a:pt x="5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3"/>
            <p:cNvSpPr/>
            <p:nvPr/>
          </p:nvSpPr>
          <p:spPr>
            <a:xfrm>
              <a:off x="6297500" y="3180425"/>
              <a:ext cx="29650" cy="29675"/>
            </a:xfrm>
            <a:custGeom>
              <a:rect b="b" l="l" r="r" t="t"/>
              <a:pathLst>
                <a:path extrusionOk="0" h="1187" w="1186">
                  <a:moveTo>
                    <a:pt x="578" y="1"/>
                  </a:moveTo>
                  <a:cubicBezTo>
                    <a:pt x="244" y="1"/>
                    <a:pt x="0" y="274"/>
                    <a:pt x="0" y="609"/>
                  </a:cubicBezTo>
                  <a:cubicBezTo>
                    <a:pt x="0" y="943"/>
                    <a:pt x="244" y="1186"/>
                    <a:pt x="578" y="1186"/>
                  </a:cubicBezTo>
                  <a:cubicBezTo>
                    <a:pt x="912" y="1186"/>
                    <a:pt x="1186" y="943"/>
                    <a:pt x="1186" y="609"/>
                  </a:cubicBezTo>
                  <a:cubicBezTo>
                    <a:pt x="1186" y="274"/>
                    <a:pt x="912" y="1"/>
                    <a:pt x="5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3"/>
            <p:cNvSpPr/>
            <p:nvPr/>
          </p:nvSpPr>
          <p:spPr>
            <a:xfrm>
              <a:off x="6463900" y="3180425"/>
              <a:ext cx="29675" cy="29675"/>
            </a:xfrm>
            <a:custGeom>
              <a:rect b="b" l="l" r="r" t="t"/>
              <a:pathLst>
                <a:path extrusionOk="0" h="1187" w="1187">
                  <a:moveTo>
                    <a:pt x="579" y="1"/>
                  </a:moveTo>
                  <a:cubicBezTo>
                    <a:pt x="275" y="1"/>
                    <a:pt x="1" y="274"/>
                    <a:pt x="1" y="609"/>
                  </a:cubicBezTo>
                  <a:cubicBezTo>
                    <a:pt x="1" y="943"/>
                    <a:pt x="275" y="1186"/>
                    <a:pt x="579" y="1186"/>
                  </a:cubicBezTo>
                  <a:cubicBezTo>
                    <a:pt x="913" y="1186"/>
                    <a:pt x="1186" y="943"/>
                    <a:pt x="1186" y="609"/>
                  </a:cubicBezTo>
                  <a:cubicBezTo>
                    <a:pt x="1186" y="274"/>
                    <a:pt x="913" y="1"/>
                    <a:pt x="5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3"/>
          <p:cNvSpPr/>
          <p:nvPr/>
        </p:nvSpPr>
        <p:spPr>
          <a:xfrm rot="10800000">
            <a:off x="3964" y="51"/>
            <a:ext cx="2416919" cy="2038076"/>
          </a:xfrm>
          <a:custGeom>
            <a:rect b="b" l="l" r="r" t="t"/>
            <a:pathLst>
              <a:path extrusionOk="0" h="67053" w="79517">
                <a:moveTo>
                  <a:pt x="79516" y="0"/>
                </a:moveTo>
                <a:cubicBezTo>
                  <a:pt x="79516" y="0"/>
                  <a:pt x="73862" y="9544"/>
                  <a:pt x="69516" y="13891"/>
                </a:cubicBezTo>
                <a:cubicBezTo>
                  <a:pt x="59272" y="24165"/>
                  <a:pt x="45138" y="25715"/>
                  <a:pt x="47479" y="34408"/>
                </a:cubicBezTo>
                <a:cubicBezTo>
                  <a:pt x="48224" y="37158"/>
                  <a:pt x="50290" y="37998"/>
                  <a:pt x="52901" y="37998"/>
                </a:cubicBezTo>
                <a:cubicBezTo>
                  <a:pt x="56995" y="37998"/>
                  <a:pt x="62429" y="35934"/>
                  <a:pt x="66210" y="35934"/>
                </a:cubicBezTo>
                <a:cubicBezTo>
                  <a:pt x="68681" y="35934"/>
                  <a:pt x="70446" y="36815"/>
                  <a:pt x="70671" y="39727"/>
                </a:cubicBezTo>
                <a:cubicBezTo>
                  <a:pt x="71796" y="54925"/>
                  <a:pt x="6080" y="45047"/>
                  <a:pt x="1" y="67053"/>
                </a:cubicBezTo>
                <a:lnTo>
                  <a:pt x="79516" y="67053"/>
                </a:lnTo>
                <a:lnTo>
                  <a:pt x="7951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7" name="Google Shape;67;p3"/>
          <p:cNvGrpSpPr/>
          <p:nvPr/>
        </p:nvGrpSpPr>
        <p:grpSpPr>
          <a:xfrm flipH="1" rot="10001034">
            <a:off x="-105895" y="1229390"/>
            <a:ext cx="1177185" cy="813250"/>
            <a:chOff x="5513275" y="3438450"/>
            <a:chExt cx="768300" cy="530775"/>
          </a:xfrm>
        </p:grpSpPr>
        <p:sp>
          <p:nvSpPr>
            <p:cNvPr id="68" name="Google Shape;68;p3"/>
            <p:cNvSpPr/>
            <p:nvPr/>
          </p:nvSpPr>
          <p:spPr>
            <a:xfrm>
              <a:off x="5513275" y="3451700"/>
              <a:ext cx="54750" cy="127700"/>
            </a:xfrm>
            <a:custGeom>
              <a:rect b="b" l="l" r="r" t="t"/>
              <a:pathLst>
                <a:path extrusionOk="0" h="5108" w="2190">
                  <a:moveTo>
                    <a:pt x="2189" y="1"/>
                  </a:moveTo>
                  <a:lnTo>
                    <a:pt x="2189" y="1"/>
                  </a:lnTo>
                  <a:cubicBezTo>
                    <a:pt x="1916" y="183"/>
                    <a:pt x="1642" y="366"/>
                    <a:pt x="1369" y="609"/>
                  </a:cubicBezTo>
                  <a:lnTo>
                    <a:pt x="1" y="4165"/>
                  </a:lnTo>
                  <a:cubicBezTo>
                    <a:pt x="62" y="4439"/>
                    <a:pt x="123" y="4773"/>
                    <a:pt x="214" y="5107"/>
                  </a:cubicBezTo>
                  <a:lnTo>
                    <a:pt x="218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5537600" y="3438450"/>
              <a:ext cx="88925" cy="211625"/>
            </a:xfrm>
            <a:custGeom>
              <a:rect b="b" l="l" r="r" t="t"/>
              <a:pathLst>
                <a:path extrusionOk="0" h="8465" w="3557">
                  <a:moveTo>
                    <a:pt x="3183" y="1"/>
                  </a:moveTo>
                  <a:cubicBezTo>
                    <a:pt x="3118" y="1"/>
                    <a:pt x="3050" y="4"/>
                    <a:pt x="2979" y="14"/>
                  </a:cubicBezTo>
                  <a:lnTo>
                    <a:pt x="1" y="7765"/>
                  </a:lnTo>
                  <a:cubicBezTo>
                    <a:pt x="92" y="8008"/>
                    <a:pt x="183" y="8221"/>
                    <a:pt x="305" y="8464"/>
                  </a:cubicBezTo>
                  <a:lnTo>
                    <a:pt x="3557" y="14"/>
                  </a:lnTo>
                  <a:cubicBezTo>
                    <a:pt x="3435" y="14"/>
                    <a:pt x="3314" y="1"/>
                    <a:pt x="318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5567250" y="3447900"/>
              <a:ext cx="107925" cy="260675"/>
            </a:xfrm>
            <a:custGeom>
              <a:rect b="b" l="l" r="r" t="t"/>
              <a:pathLst>
                <a:path extrusionOk="0" h="10427" w="4317">
                  <a:moveTo>
                    <a:pt x="3800" y="1"/>
                  </a:moveTo>
                  <a:lnTo>
                    <a:pt x="0" y="9849"/>
                  </a:lnTo>
                  <a:cubicBezTo>
                    <a:pt x="122" y="10031"/>
                    <a:pt x="243" y="10244"/>
                    <a:pt x="365" y="10427"/>
                  </a:cubicBezTo>
                  <a:lnTo>
                    <a:pt x="4316" y="214"/>
                  </a:lnTo>
                  <a:cubicBezTo>
                    <a:pt x="4134" y="122"/>
                    <a:pt x="3982" y="62"/>
                    <a:pt x="38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3"/>
            <p:cNvSpPr/>
            <p:nvPr/>
          </p:nvSpPr>
          <p:spPr>
            <a:xfrm>
              <a:off x="5600675" y="3472225"/>
              <a:ext cx="117050" cy="287275"/>
            </a:xfrm>
            <a:custGeom>
              <a:rect b="b" l="l" r="r" t="t"/>
              <a:pathLst>
                <a:path extrusionOk="0" h="11491" w="4682">
                  <a:moveTo>
                    <a:pt x="4225" y="1"/>
                  </a:moveTo>
                  <a:lnTo>
                    <a:pt x="0" y="10973"/>
                  </a:lnTo>
                  <a:cubicBezTo>
                    <a:pt x="152" y="11125"/>
                    <a:pt x="274" y="11308"/>
                    <a:pt x="396" y="11490"/>
                  </a:cubicBezTo>
                  <a:lnTo>
                    <a:pt x="4681" y="365"/>
                  </a:lnTo>
                  <a:cubicBezTo>
                    <a:pt x="4529" y="244"/>
                    <a:pt x="4377" y="122"/>
                    <a:pt x="422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3"/>
            <p:cNvSpPr/>
            <p:nvPr/>
          </p:nvSpPr>
          <p:spPr>
            <a:xfrm>
              <a:off x="5637150" y="3507175"/>
              <a:ext cx="120075" cy="296375"/>
            </a:xfrm>
            <a:custGeom>
              <a:rect b="b" l="l" r="r" t="t"/>
              <a:pathLst>
                <a:path extrusionOk="0" h="11855" w="4803">
                  <a:moveTo>
                    <a:pt x="4377" y="1"/>
                  </a:moveTo>
                  <a:lnTo>
                    <a:pt x="0" y="11399"/>
                  </a:lnTo>
                  <a:cubicBezTo>
                    <a:pt x="122" y="11551"/>
                    <a:pt x="274" y="11703"/>
                    <a:pt x="396" y="11855"/>
                  </a:cubicBezTo>
                  <a:lnTo>
                    <a:pt x="4803" y="457"/>
                  </a:lnTo>
                  <a:cubicBezTo>
                    <a:pt x="4651" y="305"/>
                    <a:pt x="4529" y="153"/>
                    <a:pt x="43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5675150" y="3552025"/>
              <a:ext cx="117800" cy="290300"/>
            </a:xfrm>
            <a:custGeom>
              <a:rect b="b" l="l" r="r" t="t"/>
              <a:pathLst>
                <a:path extrusionOk="0" h="11612" w="4712">
                  <a:moveTo>
                    <a:pt x="4316" y="0"/>
                  </a:moveTo>
                  <a:lnTo>
                    <a:pt x="0" y="11216"/>
                  </a:lnTo>
                  <a:cubicBezTo>
                    <a:pt x="152" y="11338"/>
                    <a:pt x="304" y="11490"/>
                    <a:pt x="426" y="11611"/>
                  </a:cubicBezTo>
                  <a:lnTo>
                    <a:pt x="4712" y="517"/>
                  </a:lnTo>
                  <a:cubicBezTo>
                    <a:pt x="4529" y="304"/>
                    <a:pt x="4408" y="122"/>
                    <a:pt x="431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5715425" y="3593050"/>
              <a:ext cx="116275" cy="281950"/>
            </a:xfrm>
            <a:custGeom>
              <a:rect b="b" l="l" r="r" t="t"/>
              <a:pathLst>
                <a:path extrusionOk="0" h="11278" w="4651">
                  <a:moveTo>
                    <a:pt x="4225" y="0"/>
                  </a:moveTo>
                  <a:lnTo>
                    <a:pt x="0" y="10943"/>
                  </a:lnTo>
                  <a:cubicBezTo>
                    <a:pt x="152" y="11064"/>
                    <a:pt x="304" y="11186"/>
                    <a:pt x="456" y="11277"/>
                  </a:cubicBezTo>
                  <a:lnTo>
                    <a:pt x="4651" y="365"/>
                  </a:lnTo>
                  <a:cubicBezTo>
                    <a:pt x="4499" y="244"/>
                    <a:pt x="4377" y="122"/>
                    <a:pt x="42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5757975" y="3624200"/>
              <a:ext cx="117050" cy="278900"/>
            </a:xfrm>
            <a:custGeom>
              <a:rect b="b" l="l" r="r" t="t"/>
              <a:pathLst>
                <a:path extrusionOk="0" h="11156" w="4682">
                  <a:moveTo>
                    <a:pt x="4195" y="1"/>
                  </a:moveTo>
                  <a:lnTo>
                    <a:pt x="0" y="10882"/>
                  </a:lnTo>
                  <a:cubicBezTo>
                    <a:pt x="152" y="10973"/>
                    <a:pt x="335" y="11065"/>
                    <a:pt x="487" y="11156"/>
                  </a:cubicBezTo>
                  <a:lnTo>
                    <a:pt x="4681" y="274"/>
                  </a:lnTo>
                  <a:cubicBezTo>
                    <a:pt x="4499" y="183"/>
                    <a:pt x="4347" y="92"/>
                    <a:pt x="41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3"/>
            <p:cNvSpPr/>
            <p:nvPr/>
          </p:nvSpPr>
          <p:spPr>
            <a:xfrm>
              <a:off x="5802800" y="3647000"/>
              <a:ext cx="117825" cy="278900"/>
            </a:xfrm>
            <a:custGeom>
              <a:rect b="b" l="l" r="r" t="t"/>
              <a:pathLst>
                <a:path extrusionOk="0" h="11156" w="4713">
                  <a:moveTo>
                    <a:pt x="4195" y="1"/>
                  </a:moveTo>
                  <a:lnTo>
                    <a:pt x="1" y="10913"/>
                  </a:lnTo>
                  <a:cubicBezTo>
                    <a:pt x="153" y="11004"/>
                    <a:pt x="335" y="11064"/>
                    <a:pt x="487" y="11156"/>
                  </a:cubicBezTo>
                  <a:lnTo>
                    <a:pt x="4712" y="213"/>
                  </a:lnTo>
                  <a:cubicBezTo>
                    <a:pt x="4530" y="152"/>
                    <a:pt x="4378" y="92"/>
                    <a:pt x="41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3"/>
            <p:cNvSpPr/>
            <p:nvPr/>
          </p:nvSpPr>
          <p:spPr>
            <a:xfrm>
              <a:off x="5849150" y="3663725"/>
              <a:ext cx="119325" cy="279650"/>
            </a:xfrm>
            <a:custGeom>
              <a:rect b="b" l="l" r="r" t="t"/>
              <a:pathLst>
                <a:path extrusionOk="0" h="11186" w="4773">
                  <a:moveTo>
                    <a:pt x="4226" y="0"/>
                  </a:moveTo>
                  <a:lnTo>
                    <a:pt x="1" y="11003"/>
                  </a:lnTo>
                  <a:cubicBezTo>
                    <a:pt x="153" y="11064"/>
                    <a:pt x="335" y="11125"/>
                    <a:pt x="518" y="11186"/>
                  </a:cubicBezTo>
                  <a:lnTo>
                    <a:pt x="4773" y="122"/>
                  </a:lnTo>
                  <a:cubicBezTo>
                    <a:pt x="4591" y="91"/>
                    <a:pt x="4408" y="61"/>
                    <a:pt x="422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5897025" y="3674350"/>
              <a:ext cx="121625" cy="282700"/>
            </a:xfrm>
            <a:custGeom>
              <a:rect b="b" l="l" r="r" t="t"/>
              <a:pathLst>
                <a:path extrusionOk="0" h="11308" w="4865">
                  <a:moveTo>
                    <a:pt x="4317" y="1"/>
                  </a:moveTo>
                  <a:lnTo>
                    <a:pt x="1" y="11186"/>
                  </a:lnTo>
                  <a:cubicBezTo>
                    <a:pt x="183" y="11217"/>
                    <a:pt x="366" y="11278"/>
                    <a:pt x="548" y="11308"/>
                  </a:cubicBezTo>
                  <a:lnTo>
                    <a:pt x="4864" y="92"/>
                  </a:lnTo>
                  <a:cubicBezTo>
                    <a:pt x="4682" y="62"/>
                    <a:pt x="4499" y="31"/>
                    <a:pt x="431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5947175" y="3683475"/>
              <a:ext cx="121625" cy="281950"/>
            </a:xfrm>
            <a:custGeom>
              <a:rect b="b" l="l" r="r" t="t"/>
              <a:pathLst>
                <a:path extrusionOk="0" h="11278" w="4865">
                  <a:moveTo>
                    <a:pt x="4317" y="0"/>
                  </a:moveTo>
                  <a:lnTo>
                    <a:pt x="1" y="11216"/>
                  </a:lnTo>
                  <a:cubicBezTo>
                    <a:pt x="183" y="11247"/>
                    <a:pt x="366" y="11277"/>
                    <a:pt x="548" y="11277"/>
                  </a:cubicBezTo>
                  <a:lnTo>
                    <a:pt x="4864" y="92"/>
                  </a:lnTo>
                  <a:cubicBezTo>
                    <a:pt x="4682" y="61"/>
                    <a:pt x="4499" y="31"/>
                    <a:pt x="431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5998850" y="3692600"/>
              <a:ext cx="119325" cy="276625"/>
            </a:xfrm>
            <a:custGeom>
              <a:rect b="b" l="l" r="r" t="t"/>
              <a:pathLst>
                <a:path extrusionOk="0" h="11065" w="4773">
                  <a:moveTo>
                    <a:pt x="4256" y="0"/>
                  </a:moveTo>
                  <a:lnTo>
                    <a:pt x="1" y="11034"/>
                  </a:lnTo>
                  <a:cubicBezTo>
                    <a:pt x="183" y="11064"/>
                    <a:pt x="366" y="11064"/>
                    <a:pt x="578" y="11064"/>
                  </a:cubicBezTo>
                  <a:lnTo>
                    <a:pt x="4773" y="122"/>
                  </a:lnTo>
                  <a:lnTo>
                    <a:pt x="425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6052800" y="3704750"/>
              <a:ext cx="114775" cy="263700"/>
            </a:xfrm>
            <a:custGeom>
              <a:rect b="b" l="l" r="r" t="t"/>
              <a:pathLst>
                <a:path extrusionOk="0" h="10548" w="4591">
                  <a:moveTo>
                    <a:pt x="4074" y="1"/>
                  </a:moveTo>
                  <a:lnTo>
                    <a:pt x="1" y="10548"/>
                  </a:lnTo>
                  <a:cubicBezTo>
                    <a:pt x="183" y="10517"/>
                    <a:pt x="396" y="10517"/>
                    <a:pt x="609" y="10487"/>
                  </a:cubicBezTo>
                  <a:lnTo>
                    <a:pt x="4591" y="122"/>
                  </a:lnTo>
                  <a:cubicBezTo>
                    <a:pt x="4408" y="92"/>
                    <a:pt x="4226" y="31"/>
                    <a:pt x="407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3"/>
            <p:cNvSpPr/>
            <p:nvPr/>
          </p:nvSpPr>
          <p:spPr>
            <a:xfrm>
              <a:off x="6109050" y="3719950"/>
              <a:ext cx="105650" cy="240900"/>
            </a:xfrm>
            <a:custGeom>
              <a:rect b="b" l="l" r="r" t="t"/>
              <a:pathLst>
                <a:path extrusionOk="0" h="9636" w="4226">
                  <a:moveTo>
                    <a:pt x="3708" y="0"/>
                  </a:moveTo>
                  <a:lnTo>
                    <a:pt x="0" y="9636"/>
                  </a:lnTo>
                  <a:cubicBezTo>
                    <a:pt x="213" y="9575"/>
                    <a:pt x="426" y="9545"/>
                    <a:pt x="639" y="9484"/>
                  </a:cubicBezTo>
                  <a:lnTo>
                    <a:pt x="4225" y="213"/>
                  </a:lnTo>
                  <a:cubicBezTo>
                    <a:pt x="4043" y="152"/>
                    <a:pt x="3891" y="61"/>
                    <a:pt x="370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3"/>
            <p:cNvSpPr/>
            <p:nvPr/>
          </p:nvSpPr>
          <p:spPr>
            <a:xfrm>
              <a:off x="6169825" y="3745025"/>
              <a:ext cx="87425" cy="197600"/>
            </a:xfrm>
            <a:custGeom>
              <a:rect b="b" l="l" r="r" t="t"/>
              <a:pathLst>
                <a:path extrusionOk="0" h="7904" w="3497">
                  <a:moveTo>
                    <a:pt x="3040" y="1"/>
                  </a:moveTo>
                  <a:lnTo>
                    <a:pt x="1" y="7903"/>
                  </a:lnTo>
                  <a:cubicBezTo>
                    <a:pt x="244" y="7812"/>
                    <a:pt x="487" y="7721"/>
                    <a:pt x="700" y="7599"/>
                  </a:cubicBezTo>
                  <a:lnTo>
                    <a:pt x="3496" y="365"/>
                  </a:lnTo>
                  <a:cubicBezTo>
                    <a:pt x="3344" y="244"/>
                    <a:pt x="3192" y="122"/>
                    <a:pt x="30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3"/>
            <p:cNvSpPr/>
            <p:nvPr/>
          </p:nvSpPr>
          <p:spPr>
            <a:xfrm>
              <a:off x="6239750" y="3798225"/>
              <a:ext cx="41825" cy="102600"/>
            </a:xfrm>
            <a:custGeom>
              <a:rect b="b" l="l" r="r" t="t"/>
              <a:pathLst>
                <a:path extrusionOk="0" h="4104" w="1673">
                  <a:moveTo>
                    <a:pt x="1581" y="0"/>
                  </a:moveTo>
                  <a:lnTo>
                    <a:pt x="0" y="4104"/>
                  </a:lnTo>
                  <a:cubicBezTo>
                    <a:pt x="456" y="3678"/>
                    <a:pt x="821" y="3222"/>
                    <a:pt x="1095" y="2736"/>
                  </a:cubicBezTo>
                  <a:lnTo>
                    <a:pt x="1520" y="1642"/>
                  </a:lnTo>
                  <a:cubicBezTo>
                    <a:pt x="1550" y="1550"/>
                    <a:pt x="1581" y="1459"/>
                    <a:pt x="1581" y="1398"/>
                  </a:cubicBezTo>
                  <a:cubicBezTo>
                    <a:pt x="1672" y="882"/>
                    <a:pt x="1672" y="426"/>
                    <a:pt x="158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5" name="Shape 85"/>
        <p:cNvGrpSpPr/>
        <p:nvPr/>
      </p:nvGrpSpPr>
      <p:grpSpPr>
        <a:xfrm>
          <a:off x="0" y="0"/>
          <a:ext cx="0" cy="0"/>
          <a:chOff x="0" y="0"/>
          <a:chExt cx="0" cy="0"/>
        </a:xfrm>
      </p:grpSpPr>
      <p:sp>
        <p:nvSpPr>
          <p:cNvPr id="86" name="Google Shape;86;p4"/>
          <p:cNvSpPr txBox="1"/>
          <p:nvPr>
            <p:ph type="title"/>
          </p:nvPr>
        </p:nvSpPr>
        <p:spPr>
          <a:xfrm>
            <a:off x="713225" y="539500"/>
            <a:ext cx="6291300" cy="9108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7" name="Google Shape;87;p4"/>
          <p:cNvSpPr txBox="1"/>
          <p:nvPr>
            <p:ph idx="1" type="subTitle"/>
          </p:nvPr>
        </p:nvSpPr>
        <p:spPr>
          <a:xfrm>
            <a:off x="713225" y="1678950"/>
            <a:ext cx="6291300" cy="2466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191919"/>
              </a:buClr>
              <a:buSzPts val="1400"/>
              <a:buFont typeface="Anaheim"/>
              <a:buChar char="●"/>
              <a:defRPr/>
            </a:lvl1pPr>
            <a:lvl2pPr lvl="1" rtl="0">
              <a:lnSpc>
                <a:spcPct val="100000"/>
              </a:lnSpc>
              <a:spcBef>
                <a:spcPts val="0"/>
              </a:spcBef>
              <a:spcAft>
                <a:spcPts val="0"/>
              </a:spcAft>
              <a:buClr>
                <a:srgbClr val="191919"/>
              </a:buClr>
              <a:buSzPts val="1400"/>
              <a:buFont typeface="Roboto Condensed Light"/>
              <a:buChar char="○"/>
              <a:defRPr/>
            </a:lvl2pPr>
            <a:lvl3pPr lvl="2" rtl="0">
              <a:lnSpc>
                <a:spcPct val="100000"/>
              </a:lnSpc>
              <a:spcBef>
                <a:spcPts val="0"/>
              </a:spcBef>
              <a:spcAft>
                <a:spcPts val="0"/>
              </a:spcAft>
              <a:buClr>
                <a:srgbClr val="191919"/>
              </a:buClr>
              <a:buSzPts val="1400"/>
              <a:buFont typeface="Roboto Condensed Light"/>
              <a:buChar char="■"/>
              <a:defRPr/>
            </a:lvl3pPr>
            <a:lvl4pPr lvl="3" rtl="0">
              <a:lnSpc>
                <a:spcPct val="100000"/>
              </a:lnSpc>
              <a:spcBef>
                <a:spcPts val="0"/>
              </a:spcBef>
              <a:spcAft>
                <a:spcPts val="0"/>
              </a:spcAft>
              <a:buClr>
                <a:srgbClr val="191919"/>
              </a:buClr>
              <a:buSzPts val="1400"/>
              <a:buFont typeface="Roboto Condensed Light"/>
              <a:buChar char="●"/>
              <a:defRPr/>
            </a:lvl4pPr>
            <a:lvl5pPr lvl="4" rtl="0">
              <a:lnSpc>
                <a:spcPct val="100000"/>
              </a:lnSpc>
              <a:spcBef>
                <a:spcPts val="0"/>
              </a:spcBef>
              <a:spcAft>
                <a:spcPts val="0"/>
              </a:spcAft>
              <a:buClr>
                <a:srgbClr val="191919"/>
              </a:buClr>
              <a:buSzPts val="1400"/>
              <a:buFont typeface="Roboto Condensed Light"/>
              <a:buChar char="○"/>
              <a:defRPr/>
            </a:lvl5pPr>
            <a:lvl6pPr lvl="5" rtl="0">
              <a:lnSpc>
                <a:spcPct val="100000"/>
              </a:lnSpc>
              <a:spcBef>
                <a:spcPts val="0"/>
              </a:spcBef>
              <a:spcAft>
                <a:spcPts val="0"/>
              </a:spcAft>
              <a:buClr>
                <a:srgbClr val="191919"/>
              </a:buClr>
              <a:buSzPts val="1400"/>
              <a:buFont typeface="Roboto Condensed Light"/>
              <a:buChar char="■"/>
              <a:defRPr/>
            </a:lvl6pPr>
            <a:lvl7pPr lvl="6" rtl="0">
              <a:lnSpc>
                <a:spcPct val="100000"/>
              </a:lnSpc>
              <a:spcBef>
                <a:spcPts val="0"/>
              </a:spcBef>
              <a:spcAft>
                <a:spcPts val="0"/>
              </a:spcAft>
              <a:buClr>
                <a:srgbClr val="191919"/>
              </a:buClr>
              <a:buSzPts val="1400"/>
              <a:buFont typeface="Roboto Condensed Light"/>
              <a:buChar char="●"/>
              <a:defRPr/>
            </a:lvl7pPr>
            <a:lvl8pPr lvl="7" rtl="0">
              <a:lnSpc>
                <a:spcPct val="100000"/>
              </a:lnSpc>
              <a:spcBef>
                <a:spcPts val="0"/>
              </a:spcBef>
              <a:spcAft>
                <a:spcPts val="0"/>
              </a:spcAft>
              <a:buClr>
                <a:srgbClr val="191919"/>
              </a:buClr>
              <a:buSzPts val="1400"/>
              <a:buFont typeface="Roboto Condensed Light"/>
              <a:buChar char="○"/>
              <a:defRPr/>
            </a:lvl8pPr>
            <a:lvl9pPr lvl="8" rtl="0">
              <a:lnSpc>
                <a:spcPct val="100000"/>
              </a:lnSpc>
              <a:spcBef>
                <a:spcPts val="0"/>
              </a:spcBef>
              <a:spcAft>
                <a:spcPts val="0"/>
              </a:spcAft>
              <a:buClr>
                <a:srgbClr val="191919"/>
              </a:buClr>
              <a:buSzPts val="1400"/>
              <a:buFont typeface="Roboto Condensed Light"/>
              <a:buChar char="■"/>
              <a:defRPr/>
            </a:lvl9pPr>
          </a:lstStyle>
          <a:p/>
        </p:txBody>
      </p:sp>
      <p:sp>
        <p:nvSpPr>
          <p:cNvPr id="88" name="Google Shape;88;p4"/>
          <p:cNvSpPr/>
          <p:nvPr/>
        </p:nvSpPr>
        <p:spPr>
          <a:xfrm>
            <a:off x="0" y="3690650"/>
            <a:ext cx="2182977" cy="1475025"/>
          </a:xfrm>
          <a:custGeom>
            <a:rect b="b" l="l" r="r" t="t"/>
            <a:pathLst>
              <a:path extrusionOk="0" h="47054" w="69638">
                <a:moveTo>
                  <a:pt x="1586" y="1"/>
                </a:moveTo>
                <a:cubicBezTo>
                  <a:pt x="1018" y="1"/>
                  <a:pt x="484" y="70"/>
                  <a:pt x="1" y="214"/>
                </a:cubicBezTo>
                <a:lnTo>
                  <a:pt x="1" y="47054"/>
                </a:lnTo>
                <a:lnTo>
                  <a:pt x="69637" y="47054"/>
                </a:lnTo>
                <a:cubicBezTo>
                  <a:pt x="66715" y="36595"/>
                  <a:pt x="54912" y="34870"/>
                  <a:pt x="41787" y="34870"/>
                </a:cubicBezTo>
                <a:cubicBezTo>
                  <a:pt x="40303" y="34870"/>
                  <a:pt x="38803" y="34892"/>
                  <a:pt x="37296" y="34926"/>
                </a:cubicBezTo>
                <a:cubicBezTo>
                  <a:pt x="37133" y="34930"/>
                  <a:pt x="36972" y="34932"/>
                  <a:pt x="36812" y="34932"/>
                </a:cubicBezTo>
                <a:cubicBezTo>
                  <a:pt x="19925" y="34932"/>
                  <a:pt x="17471" y="14438"/>
                  <a:pt x="10305" y="4652"/>
                </a:cubicBezTo>
                <a:cubicBezTo>
                  <a:pt x="8221" y="1806"/>
                  <a:pt x="4479" y="1"/>
                  <a:pt x="158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4"/>
          <p:cNvSpPr/>
          <p:nvPr/>
        </p:nvSpPr>
        <p:spPr>
          <a:xfrm rot="10800000">
            <a:off x="6798375" y="-37388"/>
            <a:ext cx="2421836" cy="1636420"/>
          </a:xfrm>
          <a:custGeom>
            <a:rect b="b" l="l" r="r" t="t"/>
            <a:pathLst>
              <a:path extrusionOk="0" h="47054" w="69638">
                <a:moveTo>
                  <a:pt x="1586" y="1"/>
                </a:moveTo>
                <a:cubicBezTo>
                  <a:pt x="1018" y="1"/>
                  <a:pt x="484" y="70"/>
                  <a:pt x="1" y="214"/>
                </a:cubicBezTo>
                <a:lnTo>
                  <a:pt x="1" y="47054"/>
                </a:lnTo>
                <a:lnTo>
                  <a:pt x="69637" y="47054"/>
                </a:lnTo>
                <a:cubicBezTo>
                  <a:pt x="66715" y="36595"/>
                  <a:pt x="54912" y="34870"/>
                  <a:pt x="41787" y="34870"/>
                </a:cubicBezTo>
                <a:cubicBezTo>
                  <a:pt x="40303" y="34870"/>
                  <a:pt x="38803" y="34892"/>
                  <a:pt x="37296" y="34926"/>
                </a:cubicBezTo>
                <a:cubicBezTo>
                  <a:pt x="37133" y="34930"/>
                  <a:pt x="36972" y="34932"/>
                  <a:pt x="36812" y="34932"/>
                </a:cubicBezTo>
                <a:cubicBezTo>
                  <a:pt x="19925" y="34932"/>
                  <a:pt x="17471" y="14438"/>
                  <a:pt x="10305" y="4652"/>
                </a:cubicBezTo>
                <a:cubicBezTo>
                  <a:pt x="8221" y="1806"/>
                  <a:pt x="4479" y="1"/>
                  <a:pt x="158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0" name="Google Shape;90;p4"/>
          <p:cNvGrpSpPr/>
          <p:nvPr/>
        </p:nvGrpSpPr>
        <p:grpSpPr>
          <a:xfrm rot="-9386691">
            <a:off x="7415347" y="267414"/>
            <a:ext cx="1324424" cy="914970"/>
            <a:chOff x="5513275" y="3438450"/>
            <a:chExt cx="768300" cy="530775"/>
          </a:xfrm>
        </p:grpSpPr>
        <p:sp>
          <p:nvSpPr>
            <p:cNvPr id="91" name="Google Shape;91;p4"/>
            <p:cNvSpPr/>
            <p:nvPr/>
          </p:nvSpPr>
          <p:spPr>
            <a:xfrm>
              <a:off x="5513275" y="3451700"/>
              <a:ext cx="54750" cy="127700"/>
            </a:xfrm>
            <a:custGeom>
              <a:rect b="b" l="l" r="r" t="t"/>
              <a:pathLst>
                <a:path extrusionOk="0" h="5108" w="2190">
                  <a:moveTo>
                    <a:pt x="2189" y="1"/>
                  </a:moveTo>
                  <a:lnTo>
                    <a:pt x="2189" y="1"/>
                  </a:lnTo>
                  <a:cubicBezTo>
                    <a:pt x="1916" y="183"/>
                    <a:pt x="1642" y="366"/>
                    <a:pt x="1369" y="609"/>
                  </a:cubicBezTo>
                  <a:lnTo>
                    <a:pt x="1" y="4165"/>
                  </a:lnTo>
                  <a:cubicBezTo>
                    <a:pt x="62" y="4439"/>
                    <a:pt x="123" y="4773"/>
                    <a:pt x="214" y="5107"/>
                  </a:cubicBezTo>
                  <a:lnTo>
                    <a:pt x="218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4"/>
            <p:cNvSpPr/>
            <p:nvPr/>
          </p:nvSpPr>
          <p:spPr>
            <a:xfrm>
              <a:off x="5537600" y="3438450"/>
              <a:ext cx="88925" cy="211625"/>
            </a:xfrm>
            <a:custGeom>
              <a:rect b="b" l="l" r="r" t="t"/>
              <a:pathLst>
                <a:path extrusionOk="0" h="8465" w="3557">
                  <a:moveTo>
                    <a:pt x="3183" y="1"/>
                  </a:moveTo>
                  <a:cubicBezTo>
                    <a:pt x="3118" y="1"/>
                    <a:pt x="3050" y="4"/>
                    <a:pt x="2979" y="14"/>
                  </a:cubicBezTo>
                  <a:lnTo>
                    <a:pt x="1" y="7765"/>
                  </a:lnTo>
                  <a:cubicBezTo>
                    <a:pt x="92" y="8008"/>
                    <a:pt x="183" y="8221"/>
                    <a:pt x="305" y="8464"/>
                  </a:cubicBezTo>
                  <a:lnTo>
                    <a:pt x="3557" y="14"/>
                  </a:lnTo>
                  <a:cubicBezTo>
                    <a:pt x="3435" y="14"/>
                    <a:pt x="3314" y="1"/>
                    <a:pt x="318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4"/>
            <p:cNvSpPr/>
            <p:nvPr/>
          </p:nvSpPr>
          <p:spPr>
            <a:xfrm>
              <a:off x="5567250" y="3447900"/>
              <a:ext cx="107925" cy="260675"/>
            </a:xfrm>
            <a:custGeom>
              <a:rect b="b" l="l" r="r" t="t"/>
              <a:pathLst>
                <a:path extrusionOk="0" h="10427" w="4317">
                  <a:moveTo>
                    <a:pt x="3800" y="1"/>
                  </a:moveTo>
                  <a:lnTo>
                    <a:pt x="0" y="9849"/>
                  </a:lnTo>
                  <a:cubicBezTo>
                    <a:pt x="122" y="10031"/>
                    <a:pt x="243" y="10244"/>
                    <a:pt x="365" y="10427"/>
                  </a:cubicBezTo>
                  <a:lnTo>
                    <a:pt x="4316" y="214"/>
                  </a:lnTo>
                  <a:cubicBezTo>
                    <a:pt x="4134" y="122"/>
                    <a:pt x="3982" y="62"/>
                    <a:pt x="38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4"/>
            <p:cNvSpPr/>
            <p:nvPr/>
          </p:nvSpPr>
          <p:spPr>
            <a:xfrm>
              <a:off x="5600675" y="3472225"/>
              <a:ext cx="117050" cy="287275"/>
            </a:xfrm>
            <a:custGeom>
              <a:rect b="b" l="l" r="r" t="t"/>
              <a:pathLst>
                <a:path extrusionOk="0" h="11491" w="4682">
                  <a:moveTo>
                    <a:pt x="4225" y="1"/>
                  </a:moveTo>
                  <a:lnTo>
                    <a:pt x="0" y="10973"/>
                  </a:lnTo>
                  <a:cubicBezTo>
                    <a:pt x="152" y="11125"/>
                    <a:pt x="274" y="11308"/>
                    <a:pt x="396" y="11490"/>
                  </a:cubicBezTo>
                  <a:lnTo>
                    <a:pt x="4681" y="365"/>
                  </a:lnTo>
                  <a:cubicBezTo>
                    <a:pt x="4529" y="244"/>
                    <a:pt x="4377" y="122"/>
                    <a:pt x="422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4"/>
            <p:cNvSpPr/>
            <p:nvPr/>
          </p:nvSpPr>
          <p:spPr>
            <a:xfrm>
              <a:off x="5637150" y="3507175"/>
              <a:ext cx="120075" cy="296375"/>
            </a:xfrm>
            <a:custGeom>
              <a:rect b="b" l="l" r="r" t="t"/>
              <a:pathLst>
                <a:path extrusionOk="0" h="11855" w="4803">
                  <a:moveTo>
                    <a:pt x="4377" y="1"/>
                  </a:moveTo>
                  <a:lnTo>
                    <a:pt x="0" y="11399"/>
                  </a:lnTo>
                  <a:cubicBezTo>
                    <a:pt x="122" y="11551"/>
                    <a:pt x="274" y="11703"/>
                    <a:pt x="396" y="11855"/>
                  </a:cubicBezTo>
                  <a:lnTo>
                    <a:pt x="4803" y="457"/>
                  </a:lnTo>
                  <a:cubicBezTo>
                    <a:pt x="4651" y="305"/>
                    <a:pt x="4529" y="153"/>
                    <a:pt x="43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4"/>
            <p:cNvSpPr/>
            <p:nvPr/>
          </p:nvSpPr>
          <p:spPr>
            <a:xfrm>
              <a:off x="5675150" y="3552025"/>
              <a:ext cx="117800" cy="290300"/>
            </a:xfrm>
            <a:custGeom>
              <a:rect b="b" l="l" r="r" t="t"/>
              <a:pathLst>
                <a:path extrusionOk="0" h="11612" w="4712">
                  <a:moveTo>
                    <a:pt x="4316" y="0"/>
                  </a:moveTo>
                  <a:lnTo>
                    <a:pt x="0" y="11216"/>
                  </a:lnTo>
                  <a:cubicBezTo>
                    <a:pt x="152" y="11338"/>
                    <a:pt x="304" y="11490"/>
                    <a:pt x="426" y="11611"/>
                  </a:cubicBezTo>
                  <a:lnTo>
                    <a:pt x="4712" y="517"/>
                  </a:lnTo>
                  <a:cubicBezTo>
                    <a:pt x="4529" y="304"/>
                    <a:pt x="4408" y="122"/>
                    <a:pt x="431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4"/>
            <p:cNvSpPr/>
            <p:nvPr/>
          </p:nvSpPr>
          <p:spPr>
            <a:xfrm>
              <a:off x="5715425" y="3593050"/>
              <a:ext cx="116275" cy="281950"/>
            </a:xfrm>
            <a:custGeom>
              <a:rect b="b" l="l" r="r" t="t"/>
              <a:pathLst>
                <a:path extrusionOk="0" h="11278" w="4651">
                  <a:moveTo>
                    <a:pt x="4225" y="0"/>
                  </a:moveTo>
                  <a:lnTo>
                    <a:pt x="0" y="10943"/>
                  </a:lnTo>
                  <a:cubicBezTo>
                    <a:pt x="152" y="11064"/>
                    <a:pt x="304" y="11186"/>
                    <a:pt x="456" y="11277"/>
                  </a:cubicBezTo>
                  <a:lnTo>
                    <a:pt x="4651" y="365"/>
                  </a:lnTo>
                  <a:cubicBezTo>
                    <a:pt x="4499" y="244"/>
                    <a:pt x="4377" y="122"/>
                    <a:pt x="42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4"/>
            <p:cNvSpPr/>
            <p:nvPr/>
          </p:nvSpPr>
          <p:spPr>
            <a:xfrm>
              <a:off x="5757975" y="3624200"/>
              <a:ext cx="117050" cy="278900"/>
            </a:xfrm>
            <a:custGeom>
              <a:rect b="b" l="l" r="r" t="t"/>
              <a:pathLst>
                <a:path extrusionOk="0" h="11156" w="4682">
                  <a:moveTo>
                    <a:pt x="4195" y="1"/>
                  </a:moveTo>
                  <a:lnTo>
                    <a:pt x="0" y="10882"/>
                  </a:lnTo>
                  <a:cubicBezTo>
                    <a:pt x="152" y="10973"/>
                    <a:pt x="335" y="11065"/>
                    <a:pt x="487" y="11156"/>
                  </a:cubicBezTo>
                  <a:lnTo>
                    <a:pt x="4681" y="274"/>
                  </a:lnTo>
                  <a:cubicBezTo>
                    <a:pt x="4499" y="183"/>
                    <a:pt x="4347" y="92"/>
                    <a:pt x="41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4"/>
            <p:cNvSpPr/>
            <p:nvPr/>
          </p:nvSpPr>
          <p:spPr>
            <a:xfrm>
              <a:off x="5802800" y="3647000"/>
              <a:ext cx="117825" cy="278900"/>
            </a:xfrm>
            <a:custGeom>
              <a:rect b="b" l="l" r="r" t="t"/>
              <a:pathLst>
                <a:path extrusionOk="0" h="11156" w="4713">
                  <a:moveTo>
                    <a:pt x="4195" y="1"/>
                  </a:moveTo>
                  <a:lnTo>
                    <a:pt x="1" y="10913"/>
                  </a:lnTo>
                  <a:cubicBezTo>
                    <a:pt x="153" y="11004"/>
                    <a:pt x="335" y="11064"/>
                    <a:pt x="487" y="11156"/>
                  </a:cubicBezTo>
                  <a:lnTo>
                    <a:pt x="4712" y="213"/>
                  </a:lnTo>
                  <a:cubicBezTo>
                    <a:pt x="4530" y="152"/>
                    <a:pt x="4378" y="92"/>
                    <a:pt x="41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4"/>
            <p:cNvSpPr/>
            <p:nvPr/>
          </p:nvSpPr>
          <p:spPr>
            <a:xfrm>
              <a:off x="5849150" y="3663725"/>
              <a:ext cx="119325" cy="279650"/>
            </a:xfrm>
            <a:custGeom>
              <a:rect b="b" l="l" r="r" t="t"/>
              <a:pathLst>
                <a:path extrusionOk="0" h="11186" w="4773">
                  <a:moveTo>
                    <a:pt x="4226" y="0"/>
                  </a:moveTo>
                  <a:lnTo>
                    <a:pt x="1" y="11003"/>
                  </a:lnTo>
                  <a:cubicBezTo>
                    <a:pt x="153" y="11064"/>
                    <a:pt x="335" y="11125"/>
                    <a:pt x="518" y="11186"/>
                  </a:cubicBezTo>
                  <a:lnTo>
                    <a:pt x="4773" y="122"/>
                  </a:lnTo>
                  <a:cubicBezTo>
                    <a:pt x="4591" y="91"/>
                    <a:pt x="4408" y="61"/>
                    <a:pt x="422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4"/>
            <p:cNvSpPr/>
            <p:nvPr/>
          </p:nvSpPr>
          <p:spPr>
            <a:xfrm>
              <a:off x="5897025" y="3674350"/>
              <a:ext cx="121625" cy="282700"/>
            </a:xfrm>
            <a:custGeom>
              <a:rect b="b" l="l" r="r" t="t"/>
              <a:pathLst>
                <a:path extrusionOk="0" h="11308" w="4865">
                  <a:moveTo>
                    <a:pt x="4317" y="1"/>
                  </a:moveTo>
                  <a:lnTo>
                    <a:pt x="1" y="11186"/>
                  </a:lnTo>
                  <a:cubicBezTo>
                    <a:pt x="183" y="11217"/>
                    <a:pt x="366" y="11278"/>
                    <a:pt x="548" y="11308"/>
                  </a:cubicBezTo>
                  <a:lnTo>
                    <a:pt x="4864" y="92"/>
                  </a:lnTo>
                  <a:cubicBezTo>
                    <a:pt x="4682" y="62"/>
                    <a:pt x="4499" y="31"/>
                    <a:pt x="431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4"/>
            <p:cNvSpPr/>
            <p:nvPr/>
          </p:nvSpPr>
          <p:spPr>
            <a:xfrm>
              <a:off x="5947175" y="3683475"/>
              <a:ext cx="121625" cy="281950"/>
            </a:xfrm>
            <a:custGeom>
              <a:rect b="b" l="l" r="r" t="t"/>
              <a:pathLst>
                <a:path extrusionOk="0" h="11278" w="4865">
                  <a:moveTo>
                    <a:pt x="4317" y="0"/>
                  </a:moveTo>
                  <a:lnTo>
                    <a:pt x="1" y="11216"/>
                  </a:lnTo>
                  <a:cubicBezTo>
                    <a:pt x="183" y="11247"/>
                    <a:pt x="366" y="11277"/>
                    <a:pt x="548" y="11277"/>
                  </a:cubicBezTo>
                  <a:lnTo>
                    <a:pt x="4864" y="92"/>
                  </a:lnTo>
                  <a:cubicBezTo>
                    <a:pt x="4682" y="61"/>
                    <a:pt x="4499" y="31"/>
                    <a:pt x="431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4"/>
            <p:cNvSpPr/>
            <p:nvPr/>
          </p:nvSpPr>
          <p:spPr>
            <a:xfrm>
              <a:off x="5998850" y="3692600"/>
              <a:ext cx="119325" cy="276625"/>
            </a:xfrm>
            <a:custGeom>
              <a:rect b="b" l="l" r="r" t="t"/>
              <a:pathLst>
                <a:path extrusionOk="0" h="11065" w="4773">
                  <a:moveTo>
                    <a:pt x="4256" y="0"/>
                  </a:moveTo>
                  <a:lnTo>
                    <a:pt x="1" y="11034"/>
                  </a:lnTo>
                  <a:cubicBezTo>
                    <a:pt x="183" y="11064"/>
                    <a:pt x="366" y="11064"/>
                    <a:pt x="578" y="11064"/>
                  </a:cubicBezTo>
                  <a:lnTo>
                    <a:pt x="4773" y="122"/>
                  </a:lnTo>
                  <a:lnTo>
                    <a:pt x="425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4"/>
            <p:cNvSpPr/>
            <p:nvPr/>
          </p:nvSpPr>
          <p:spPr>
            <a:xfrm>
              <a:off x="6052800" y="3704750"/>
              <a:ext cx="114775" cy="263700"/>
            </a:xfrm>
            <a:custGeom>
              <a:rect b="b" l="l" r="r" t="t"/>
              <a:pathLst>
                <a:path extrusionOk="0" h="10548" w="4591">
                  <a:moveTo>
                    <a:pt x="4074" y="1"/>
                  </a:moveTo>
                  <a:lnTo>
                    <a:pt x="1" y="10548"/>
                  </a:lnTo>
                  <a:cubicBezTo>
                    <a:pt x="183" y="10517"/>
                    <a:pt x="396" y="10517"/>
                    <a:pt x="609" y="10487"/>
                  </a:cubicBezTo>
                  <a:lnTo>
                    <a:pt x="4591" y="122"/>
                  </a:lnTo>
                  <a:cubicBezTo>
                    <a:pt x="4408" y="92"/>
                    <a:pt x="4226" y="31"/>
                    <a:pt x="407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4"/>
            <p:cNvSpPr/>
            <p:nvPr/>
          </p:nvSpPr>
          <p:spPr>
            <a:xfrm>
              <a:off x="6109050" y="3719950"/>
              <a:ext cx="105650" cy="240900"/>
            </a:xfrm>
            <a:custGeom>
              <a:rect b="b" l="l" r="r" t="t"/>
              <a:pathLst>
                <a:path extrusionOk="0" h="9636" w="4226">
                  <a:moveTo>
                    <a:pt x="3708" y="0"/>
                  </a:moveTo>
                  <a:lnTo>
                    <a:pt x="0" y="9636"/>
                  </a:lnTo>
                  <a:cubicBezTo>
                    <a:pt x="213" y="9575"/>
                    <a:pt x="426" y="9545"/>
                    <a:pt x="639" y="9484"/>
                  </a:cubicBezTo>
                  <a:lnTo>
                    <a:pt x="4225" y="213"/>
                  </a:lnTo>
                  <a:cubicBezTo>
                    <a:pt x="4043" y="152"/>
                    <a:pt x="3891" y="61"/>
                    <a:pt x="370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4"/>
            <p:cNvSpPr/>
            <p:nvPr/>
          </p:nvSpPr>
          <p:spPr>
            <a:xfrm>
              <a:off x="6169825" y="3745025"/>
              <a:ext cx="87425" cy="197600"/>
            </a:xfrm>
            <a:custGeom>
              <a:rect b="b" l="l" r="r" t="t"/>
              <a:pathLst>
                <a:path extrusionOk="0" h="7904" w="3497">
                  <a:moveTo>
                    <a:pt x="3040" y="1"/>
                  </a:moveTo>
                  <a:lnTo>
                    <a:pt x="1" y="7903"/>
                  </a:lnTo>
                  <a:cubicBezTo>
                    <a:pt x="244" y="7812"/>
                    <a:pt x="487" y="7721"/>
                    <a:pt x="700" y="7599"/>
                  </a:cubicBezTo>
                  <a:lnTo>
                    <a:pt x="3496" y="365"/>
                  </a:lnTo>
                  <a:cubicBezTo>
                    <a:pt x="3344" y="244"/>
                    <a:pt x="3192" y="122"/>
                    <a:pt x="30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4"/>
            <p:cNvSpPr/>
            <p:nvPr/>
          </p:nvSpPr>
          <p:spPr>
            <a:xfrm>
              <a:off x="6239750" y="3798225"/>
              <a:ext cx="41825" cy="102600"/>
            </a:xfrm>
            <a:custGeom>
              <a:rect b="b" l="l" r="r" t="t"/>
              <a:pathLst>
                <a:path extrusionOk="0" h="4104" w="1673">
                  <a:moveTo>
                    <a:pt x="1581" y="0"/>
                  </a:moveTo>
                  <a:lnTo>
                    <a:pt x="0" y="4104"/>
                  </a:lnTo>
                  <a:cubicBezTo>
                    <a:pt x="456" y="3678"/>
                    <a:pt x="821" y="3222"/>
                    <a:pt x="1095" y="2736"/>
                  </a:cubicBezTo>
                  <a:lnTo>
                    <a:pt x="1520" y="1642"/>
                  </a:lnTo>
                  <a:cubicBezTo>
                    <a:pt x="1550" y="1550"/>
                    <a:pt x="1581" y="1459"/>
                    <a:pt x="1581" y="1398"/>
                  </a:cubicBezTo>
                  <a:cubicBezTo>
                    <a:pt x="1672" y="882"/>
                    <a:pt x="1672" y="426"/>
                    <a:pt x="158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 name="Google Shape;108;p4"/>
          <p:cNvGrpSpPr/>
          <p:nvPr/>
        </p:nvGrpSpPr>
        <p:grpSpPr>
          <a:xfrm>
            <a:off x="-321454" y="4929384"/>
            <a:ext cx="1034683" cy="426696"/>
            <a:chOff x="6041400" y="2991975"/>
            <a:chExt cx="528925" cy="218125"/>
          </a:xfrm>
        </p:grpSpPr>
        <p:sp>
          <p:nvSpPr>
            <p:cNvPr id="109" name="Google Shape;109;p4"/>
            <p:cNvSpPr/>
            <p:nvPr/>
          </p:nvSpPr>
          <p:spPr>
            <a:xfrm>
              <a:off x="6041400" y="2991975"/>
              <a:ext cx="29675" cy="29650"/>
            </a:xfrm>
            <a:custGeom>
              <a:rect b="b" l="l" r="r" t="t"/>
              <a:pathLst>
                <a:path extrusionOk="0" h="1186" w="1187">
                  <a:moveTo>
                    <a:pt x="579" y="1"/>
                  </a:moveTo>
                  <a:cubicBezTo>
                    <a:pt x="244" y="1"/>
                    <a:pt x="1" y="274"/>
                    <a:pt x="1" y="608"/>
                  </a:cubicBezTo>
                  <a:cubicBezTo>
                    <a:pt x="1" y="912"/>
                    <a:pt x="244" y="1186"/>
                    <a:pt x="579" y="1186"/>
                  </a:cubicBezTo>
                  <a:cubicBezTo>
                    <a:pt x="913" y="1186"/>
                    <a:pt x="1186" y="912"/>
                    <a:pt x="1186" y="608"/>
                  </a:cubicBezTo>
                  <a:cubicBezTo>
                    <a:pt x="1186" y="274"/>
                    <a:pt x="913" y="1"/>
                    <a:pt x="5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4"/>
            <p:cNvSpPr/>
            <p:nvPr/>
          </p:nvSpPr>
          <p:spPr>
            <a:xfrm>
              <a:off x="6207825" y="2991975"/>
              <a:ext cx="29675" cy="29650"/>
            </a:xfrm>
            <a:custGeom>
              <a:rect b="b" l="l" r="r" t="t"/>
              <a:pathLst>
                <a:path extrusionOk="0" h="1186" w="1187">
                  <a:moveTo>
                    <a:pt x="578" y="1"/>
                  </a:moveTo>
                  <a:cubicBezTo>
                    <a:pt x="274" y="1"/>
                    <a:pt x="1" y="274"/>
                    <a:pt x="1" y="608"/>
                  </a:cubicBezTo>
                  <a:cubicBezTo>
                    <a:pt x="1" y="912"/>
                    <a:pt x="274" y="1186"/>
                    <a:pt x="578" y="1186"/>
                  </a:cubicBezTo>
                  <a:cubicBezTo>
                    <a:pt x="913" y="1186"/>
                    <a:pt x="1186" y="912"/>
                    <a:pt x="1186" y="608"/>
                  </a:cubicBezTo>
                  <a:cubicBezTo>
                    <a:pt x="1186" y="274"/>
                    <a:pt x="913" y="1"/>
                    <a:pt x="5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4"/>
            <p:cNvSpPr/>
            <p:nvPr/>
          </p:nvSpPr>
          <p:spPr>
            <a:xfrm>
              <a:off x="6374250" y="2991975"/>
              <a:ext cx="29650" cy="29650"/>
            </a:xfrm>
            <a:custGeom>
              <a:rect b="b" l="l" r="r" t="t"/>
              <a:pathLst>
                <a:path extrusionOk="0" h="1186" w="1186">
                  <a:moveTo>
                    <a:pt x="608" y="1"/>
                  </a:moveTo>
                  <a:cubicBezTo>
                    <a:pt x="274" y="1"/>
                    <a:pt x="0" y="274"/>
                    <a:pt x="0" y="608"/>
                  </a:cubicBezTo>
                  <a:cubicBezTo>
                    <a:pt x="0" y="912"/>
                    <a:pt x="274" y="1186"/>
                    <a:pt x="608" y="1186"/>
                  </a:cubicBezTo>
                  <a:cubicBezTo>
                    <a:pt x="912" y="1186"/>
                    <a:pt x="1186" y="912"/>
                    <a:pt x="1186" y="608"/>
                  </a:cubicBezTo>
                  <a:cubicBezTo>
                    <a:pt x="1186" y="274"/>
                    <a:pt x="912" y="1"/>
                    <a:pt x="60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4"/>
            <p:cNvSpPr/>
            <p:nvPr/>
          </p:nvSpPr>
          <p:spPr>
            <a:xfrm>
              <a:off x="6540650" y="2991975"/>
              <a:ext cx="29675" cy="29650"/>
            </a:xfrm>
            <a:custGeom>
              <a:rect b="b" l="l" r="r" t="t"/>
              <a:pathLst>
                <a:path extrusionOk="0" h="1186" w="1187">
                  <a:moveTo>
                    <a:pt x="609" y="1"/>
                  </a:moveTo>
                  <a:cubicBezTo>
                    <a:pt x="275" y="1"/>
                    <a:pt x="1" y="274"/>
                    <a:pt x="1" y="608"/>
                  </a:cubicBezTo>
                  <a:cubicBezTo>
                    <a:pt x="1" y="912"/>
                    <a:pt x="275" y="1186"/>
                    <a:pt x="609" y="1186"/>
                  </a:cubicBezTo>
                  <a:cubicBezTo>
                    <a:pt x="913" y="1186"/>
                    <a:pt x="1186" y="912"/>
                    <a:pt x="1186" y="608"/>
                  </a:cubicBezTo>
                  <a:cubicBezTo>
                    <a:pt x="1186" y="274"/>
                    <a:pt x="913" y="1"/>
                    <a:pt x="60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4"/>
            <p:cNvSpPr/>
            <p:nvPr/>
          </p:nvSpPr>
          <p:spPr>
            <a:xfrm>
              <a:off x="6131075" y="3052000"/>
              <a:ext cx="29675" cy="29675"/>
            </a:xfrm>
            <a:custGeom>
              <a:rect b="b" l="l" r="r" t="t"/>
              <a:pathLst>
                <a:path extrusionOk="0" h="1187" w="1187">
                  <a:moveTo>
                    <a:pt x="578" y="1"/>
                  </a:moveTo>
                  <a:cubicBezTo>
                    <a:pt x="244" y="1"/>
                    <a:pt x="1" y="274"/>
                    <a:pt x="1" y="609"/>
                  </a:cubicBezTo>
                  <a:cubicBezTo>
                    <a:pt x="1" y="943"/>
                    <a:pt x="244" y="1186"/>
                    <a:pt x="578" y="1186"/>
                  </a:cubicBezTo>
                  <a:cubicBezTo>
                    <a:pt x="913" y="1186"/>
                    <a:pt x="1186" y="943"/>
                    <a:pt x="1186" y="609"/>
                  </a:cubicBezTo>
                  <a:cubicBezTo>
                    <a:pt x="1186" y="274"/>
                    <a:pt x="913" y="1"/>
                    <a:pt x="5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4"/>
            <p:cNvSpPr/>
            <p:nvPr/>
          </p:nvSpPr>
          <p:spPr>
            <a:xfrm>
              <a:off x="6297500" y="3052000"/>
              <a:ext cx="29650" cy="29675"/>
            </a:xfrm>
            <a:custGeom>
              <a:rect b="b" l="l" r="r" t="t"/>
              <a:pathLst>
                <a:path extrusionOk="0" h="1187" w="1186">
                  <a:moveTo>
                    <a:pt x="578" y="1"/>
                  </a:moveTo>
                  <a:cubicBezTo>
                    <a:pt x="244" y="1"/>
                    <a:pt x="0" y="274"/>
                    <a:pt x="0" y="609"/>
                  </a:cubicBezTo>
                  <a:cubicBezTo>
                    <a:pt x="0" y="943"/>
                    <a:pt x="244" y="1186"/>
                    <a:pt x="578" y="1186"/>
                  </a:cubicBezTo>
                  <a:cubicBezTo>
                    <a:pt x="912" y="1186"/>
                    <a:pt x="1186" y="943"/>
                    <a:pt x="1186" y="609"/>
                  </a:cubicBezTo>
                  <a:cubicBezTo>
                    <a:pt x="1186" y="274"/>
                    <a:pt x="912" y="1"/>
                    <a:pt x="5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4"/>
            <p:cNvSpPr/>
            <p:nvPr/>
          </p:nvSpPr>
          <p:spPr>
            <a:xfrm>
              <a:off x="6463900" y="3052000"/>
              <a:ext cx="29675" cy="29675"/>
            </a:xfrm>
            <a:custGeom>
              <a:rect b="b" l="l" r="r" t="t"/>
              <a:pathLst>
                <a:path extrusionOk="0" h="1187" w="1187">
                  <a:moveTo>
                    <a:pt x="579" y="1"/>
                  </a:moveTo>
                  <a:cubicBezTo>
                    <a:pt x="275" y="1"/>
                    <a:pt x="1" y="274"/>
                    <a:pt x="1" y="609"/>
                  </a:cubicBezTo>
                  <a:cubicBezTo>
                    <a:pt x="1" y="943"/>
                    <a:pt x="275" y="1186"/>
                    <a:pt x="579" y="1186"/>
                  </a:cubicBezTo>
                  <a:cubicBezTo>
                    <a:pt x="913" y="1186"/>
                    <a:pt x="1186" y="943"/>
                    <a:pt x="1186" y="609"/>
                  </a:cubicBezTo>
                  <a:cubicBezTo>
                    <a:pt x="1186" y="274"/>
                    <a:pt x="913" y="1"/>
                    <a:pt x="5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4"/>
            <p:cNvSpPr/>
            <p:nvPr/>
          </p:nvSpPr>
          <p:spPr>
            <a:xfrm>
              <a:off x="6207825" y="3120400"/>
              <a:ext cx="29675" cy="29650"/>
            </a:xfrm>
            <a:custGeom>
              <a:rect b="b" l="l" r="r" t="t"/>
              <a:pathLst>
                <a:path extrusionOk="0" h="1186" w="1187">
                  <a:moveTo>
                    <a:pt x="578" y="0"/>
                  </a:moveTo>
                  <a:cubicBezTo>
                    <a:pt x="274" y="0"/>
                    <a:pt x="1" y="274"/>
                    <a:pt x="1" y="608"/>
                  </a:cubicBezTo>
                  <a:cubicBezTo>
                    <a:pt x="1" y="912"/>
                    <a:pt x="274" y="1186"/>
                    <a:pt x="578" y="1186"/>
                  </a:cubicBezTo>
                  <a:cubicBezTo>
                    <a:pt x="913" y="1186"/>
                    <a:pt x="1186" y="912"/>
                    <a:pt x="1186" y="608"/>
                  </a:cubicBezTo>
                  <a:cubicBezTo>
                    <a:pt x="1186" y="274"/>
                    <a:pt x="913" y="0"/>
                    <a:pt x="57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4"/>
            <p:cNvSpPr/>
            <p:nvPr/>
          </p:nvSpPr>
          <p:spPr>
            <a:xfrm>
              <a:off x="6374250" y="3120400"/>
              <a:ext cx="29650" cy="29650"/>
            </a:xfrm>
            <a:custGeom>
              <a:rect b="b" l="l" r="r" t="t"/>
              <a:pathLst>
                <a:path extrusionOk="0" h="1186" w="1186">
                  <a:moveTo>
                    <a:pt x="608" y="0"/>
                  </a:moveTo>
                  <a:cubicBezTo>
                    <a:pt x="274" y="0"/>
                    <a:pt x="0" y="274"/>
                    <a:pt x="0" y="608"/>
                  </a:cubicBezTo>
                  <a:cubicBezTo>
                    <a:pt x="0" y="912"/>
                    <a:pt x="274" y="1186"/>
                    <a:pt x="608" y="1186"/>
                  </a:cubicBezTo>
                  <a:cubicBezTo>
                    <a:pt x="912" y="1186"/>
                    <a:pt x="1186" y="912"/>
                    <a:pt x="1186" y="608"/>
                  </a:cubicBezTo>
                  <a:cubicBezTo>
                    <a:pt x="1186" y="274"/>
                    <a:pt x="912" y="0"/>
                    <a:pt x="60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4"/>
            <p:cNvSpPr/>
            <p:nvPr/>
          </p:nvSpPr>
          <p:spPr>
            <a:xfrm>
              <a:off x="6540650" y="3120400"/>
              <a:ext cx="29675" cy="29650"/>
            </a:xfrm>
            <a:custGeom>
              <a:rect b="b" l="l" r="r" t="t"/>
              <a:pathLst>
                <a:path extrusionOk="0" h="1186" w="1187">
                  <a:moveTo>
                    <a:pt x="609" y="0"/>
                  </a:moveTo>
                  <a:cubicBezTo>
                    <a:pt x="275" y="0"/>
                    <a:pt x="1" y="274"/>
                    <a:pt x="1" y="608"/>
                  </a:cubicBezTo>
                  <a:cubicBezTo>
                    <a:pt x="1" y="912"/>
                    <a:pt x="275" y="1186"/>
                    <a:pt x="609" y="1186"/>
                  </a:cubicBezTo>
                  <a:cubicBezTo>
                    <a:pt x="913" y="1186"/>
                    <a:pt x="1186" y="912"/>
                    <a:pt x="1186" y="608"/>
                  </a:cubicBezTo>
                  <a:cubicBezTo>
                    <a:pt x="1186" y="274"/>
                    <a:pt x="913" y="0"/>
                    <a:pt x="60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4"/>
            <p:cNvSpPr/>
            <p:nvPr/>
          </p:nvSpPr>
          <p:spPr>
            <a:xfrm>
              <a:off x="6131075" y="3180425"/>
              <a:ext cx="29675" cy="29675"/>
            </a:xfrm>
            <a:custGeom>
              <a:rect b="b" l="l" r="r" t="t"/>
              <a:pathLst>
                <a:path extrusionOk="0" h="1187" w="1187">
                  <a:moveTo>
                    <a:pt x="578" y="1"/>
                  </a:moveTo>
                  <a:cubicBezTo>
                    <a:pt x="244" y="1"/>
                    <a:pt x="1" y="274"/>
                    <a:pt x="1" y="609"/>
                  </a:cubicBezTo>
                  <a:cubicBezTo>
                    <a:pt x="1" y="943"/>
                    <a:pt x="244" y="1186"/>
                    <a:pt x="578" y="1186"/>
                  </a:cubicBezTo>
                  <a:cubicBezTo>
                    <a:pt x="913" y="1186"/>
                    <a:pt x="1186" y="943"/>
                    <a:pt x="1186" y="609"/>
                  </a:cubicBezTo>
                  <a:cubicBezTo>
                    <a:pt x="1186" y="274"/>
                    <a:pt x="913" y="1"/>
                    <a:pt x="5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4"/>
            <p:cNvSpPr/>
            <p:nvPr/>
          </p:nvSpPr>
          <p:spPr>
            <a:xfrm>
              <a:off x="6297500" y="3180425"/>
              <a:ext cx="29650" cy="29675"/>
            </a:xfrm>
            <a:custGeom>
              <a:rect b="b" l="l" r="r" t="t"/>
              <a:pathLst>
                <a:path extrusionOk="0" h="1187" w="1186">
                  <a:moveTo>
                    <a:pt x="578" y="1"/>
                  </a:moveTo>
                  <a:cubicBezTo>
                    <a:pt x="244" y="1"/>
                    <a:pt x="0" y="274"/>
                    <a:pt x="0" y="609"/>
                  </a:cubicBezTo>
                  <a:cubicBezTo>
                    <a:pt x="0" y="943"/>
                    <a:pt x="244" y="1186"/>
                    <a:pt x="578" y="1186"/>
                  </a:cubicBezTo>
                  <a:cubicBezTo>
                    <a:pt x="912" y="1186"/>
                    <a:pt x="1186" y="943"/>
                    <a:pt x="1186" y="609"/>
                  </a:cubicBezTo>
                  <a:cubicBezTo>
                    <a:pt x="1186" y="274"/>
                    <a:pt x="912" y="1"/>
                    <a:pt x="5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4"/>
            <p:cNvSpPr/>
            <p:nvPr/>
          </p:nvSpPr>
          <p:spPr>
            <a:xfrm>
              <a:off x="6463900" y="3180425"/>
              <a:ext cx="29675" cy="29675"/>
            </a:xfrm>
            <a:custGeom>
              <a:rect b="b" l="l" r="r" t="t"/>
              <a:pathLst>
                <a:path extrusionOk="0" h="1187" w="1187">
                  <a:moveTo>
                    <a:pt x="579" y="1"/>
                  </a:moveTo>
                  <a:cubicBezTo>
                    <a:pt x="275" y="1"/>
                    <a:pt x="1" y="274"/>
                    <a:pt x="1" y="609"/>
                  </a:cubicBezTo>
                  <a:cubicBezTo>
                    <a:pt x="1" y="943"/>
                    <a:pt x="275" y="1186"/>
                    <a:pt x="579" y="1186"/>
                  </a:cubicBezTo>
                  <a:cubicBezTo>
                    <a:pt x="913" y="1186"/>
                    <a:pt x="1186" y="943"/>
                    <a:pt x="1186" y="609"/>
                  </a:cubicBezTo>
                  <a:cubicBezTo>
                    <a:pt x="1186" y="274"/>
                    <a:pt x="913" y="1"/>
                    <a:pt x="5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22" name="Shape 122"/>
        <p:cNvGrpSpPr/>
        <p:nvPr/>
      </p:nvGrpSpPr>
      <p:grpSpPr>
        <a:xfrm>
          <a:off x="0" y="0"/>
          <a:ext cx="0" cy="0"/>
          <a:chOff x="0" y="0"/>
          <a:chExt cx="0" cy="0"/>
        </a:xfrm>
      </p:grpSpPr>
      <p:sp>
        <p:nvSpPr>
          <p:cNvPr id="123" name="Google Shape;123;p5"/>
          <p:cNvSpPr txBox="1"/>
          <p:nvPr>
            <p:ph type="title"/>
          </p:nvPr>
        </p:nvSpPr>
        <p:spPr>
          <a:xfrm>
            <a:off x="713225" y="539500"/>
            <a:ext cx="7717800" cy="370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4" name="Google Shape;124;p5"/>
          <p:cNvSpPr txBox="1"/>
          <p:nvPr>
            <p:ph idx="1" type="subTitle"/>
          </p:nvPr>
        </p:nvSpPr>
        <p:spPr>
          <a:xfrm>
            <a:off x="1854300" y="3104779"/>
            <a:ext cx="2476800" cy="564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5" name="Google Shape;125;p5"/>
          <p:cNvSpPr txBox="1"/>
          <p:nvPr>
            <p:ph idx="2" type="subTitle"/>
          </p:nvPr>
        </p:nvSpPr>
        <p:spPr>
          <a:xfrm>
            <a:off x="1854300" y="2660213"/>
            <a:ext cx="2476800" cy="370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b="1" sz="1800"/>
            </a:lvl1pPr>
            <a:lvl2pPr lvl="1" rtl="0" algn="ctr">
              <a:lnSpc>
                <a:spcPct val="100000"/>
              </a:lnSpc>
              <a:spcBef>
                <a:spcPts val="0"/>
              </a:spcBef>
              <a:spcAft>
                <a:spcPts val="0"/>
              </a:spcAft>
              <a:buSzPts val="1800"/>
              <a:buNone/>
              <a:defRPr b="1" sz="1800"/>
            </a:lvl2pPr>
            <a:lvl3pPr lvl="2" rtl="0" algn="ctr">
              <a:lnSpc>
                <a:spcPct val="100000"/>
              </a:lnSpc>
              <a:spcBef>
                <a:spcPts val="0"/>
              </a:spcBef>
              <a:spcAft>
                <a:spcPts val="0"/>
              </a:spcAft>
              <a:buSzPts val="1800"/>
              <a:buNone/>
              <a:defRPr b="1" sz="1800"/>
            </a:lvl3pPr>
            <a:lvl4pPr lvl="3" rtl="0" algn="ctr">
              <a:lnSpc>
                <a:spcPct val="100000"/>
              </a:lnSpc>
              <a:spcBef>
                <a:spcPts val="0"/>
              </a:spcBef>
              <a:spcAft>
                <a:spcPts val="0"/>
              </a:spcAft>
              <a:buSzPts val="1800"/>
              <a:buNone/>
              <a:defRPr b="1" sz="1800"/>
            </a:lvl4pPr>
            <a:lvl5pPr lvl="4" rtl="0" algn="ctr">
              <a:lnSpc>
                <a:spcPct val="100000"/>
              </a:lnSpc>
              <a:spcBef>
                <a:spcPts val="0"/>
              </a:spcBef>
              <a:spcAft>
                <a:spcPts val="0"/>
              </a:spcAft>
              <a:buSzPts val="1800"/>
              <a:buNone/>
              <a:defRPr b="1" sz="1800"/>
            </a:lvl5pPr>
            <a:lvl6pPr lvl="5" rtl="0" algn="ctr">
              <a:lnSpc>
                <a:spcPct val="100000"/>
              </a:lnSpc>
              <a:spcBef>
                <a:spcPts val="0"/>
              </a:spcBef>
              <a:spcAft>
                <a:spcPts val="0"/>
              </a:spcAft>
              <a:buSzPts val="1800"/>
              <a:buNone/>
              <a:defRPr b="1" sz="1800"/>
            </a:lvl6pPr>
            <a:lvl7pPr lvl="6" rtl="0" algn="ctr">
              <a:lnSpc>
                <a:spcPct val="100000"/>
              </a:lnSpc>
              <a:spcBef>
                <a:spcPts val="0"/>
              </a:spcBef>
              <a:spcAft>
                <a:spcPts val="0"/>
              </a:spcAft>
              <a:buSzPts val="1800"/>
              <a:buNone/>
              <a:defRPr b="1" sz="1800"/>
            </a:lvl7pPr>
            <a:lvl8pPr lvl="7" rtl="0" algn="ctr">
              <a:lnSpc>
                <a:spcPct val="100000"/>
              </a:lnSpc>
              <a:spcBef>
                <a:spcPts val="0"/>
              </a:spcBef>
              <a:spcAft>
                <a:spcPts val="0"/>
              </a:spcAft>
              <a:buSzPts val="1800"/>
              <a:buNone/>
              <a:defRPr b="1" sz="1800"/>
            </a:lvl8pPr>
            <a:lvl9pPr lvl="8" rtl="0" algn="ctr">
              <a:lnSpc>
                <a:spcPct val="100000"/>
              </a:lnSpc>
              <a:spcBef>
                <a:spcPts val="0"/>
              </a:spcBef>
              <a:spcAft>
                <a:spcPts val="0"/>
              </a:spcAft>
              <a:buSzPts val="1800"/>
              <a:buNone/>
              <a:defRPr b="1" sz="1800"/>
            </a:lvl9pPr>
          </a:lstStyle>
          <a:p/>
        </p:txBody>
      </p:sp>
      <p:sp>
        <p:nvSpPr>
          <p:cNvPr id="126" name="Google Shape;126;p5"/>
          <p:cNvSpPr txBox="1"/>
          <p:nvPr>
            <p:ph idx="3" type="subTitle"/>
          </p:nvPr>
        </p:nvSpPr>
        <p:spPr>
          <a:xfrm>
            <a:off x="4813174" y="3104779"/>
            <a:ext cx="2476800" cy="564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None/>
              <a:defRPr sz="1400">
                <a:solidFill>
                  <a:srgbClr val="333333"/>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7" name="Google Shape;127;p5"/>
          <p:cNvSpPr txBox="1"/>
          <p:nvPr>
            <p:ph idx="4" type="subTitle"/>
          </p:nvPr>
        </p:nvSpPr>
        <p:spPr>
          <a:xfrm>
            <a:off x="4813173" y="2660213"/>
            <a:ext cx="2476800" cy="370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b="1" sz="1800"/>
            </a:lvl1pPr>
            <a:lvl2pPr lvl="1" rtl="0" algn="ctr">
              <a:lnSpc>
                <a:spcPct val="100000"/>
              </a:lnSpc>
              <a:spcBef>
                <a:spcPts val="0"/>
              </a:spcBef>
              <a:spcAft>
                <a:spcPts val="0"/>
              </a:spcAft>
              <a:buSzPts val="1800"/>
              <a:buNone/>
              <a:defRPr b="1" sz="1800"/>
            </a:lvl2pPr>
            <a:lvl3pPr lvl="2" rtl="0" algn="ctr">
              <a:lnSpc>
                <a:spcPct val="100000"/>
              </a:lnSpc>
              <a:spcBef>
                <a:spcPts val="0"/>
              </a:spcBef>
              <a:spcAft>
                <a:spcPts val="0"/>
              </a:spcAft>
              <a:buSzPts val="1800"/>
              <a:buNone/>
              <a:defRPr b="1" sz="1800"/>
            </a:lvl3pPr>
            <a:lvl4pPr lvl="3" rtl="0" algn="ctr">
              <a:lnSpc>
                <a:spcPct val="100000"/>
              </a:lnSpc>
              <a:spcBef>
                <a:spcPts val="0"/>
              </a:spcBef>
              <a:spcAft>
                <a:spcPts val="0"/>
              </a:spcAft>
              <a:buSzPts val="1800"/>
              <a:buNone/>
              <a:defRPr b="1" sz="1800"/>
            </a:lvl4pPr>
            <a:lvl5pPr lvl="4" rtl="0" algn="ctr">
              <a:lnSpc>
                <a:spcPct val="100000"/>
              </a:lnSpc>
              <a:spcBef>
                <a:spcPts val="0"/>
              </a:spcBef>
              <a:spcAft>
                <a:spcPts val="0"/>
              </a:spcAft>
              <a:buSzPts val="1800"/>
              <a:buNone/>
              <a:defRPr b="1" sz="1800"/>
            </a:lvl5pPr>
            <a:lvl6pPr lvl="5" rtl="0" algn="ctr">
              <a:lnSpc>
                <a:spcPct val="100000"/>
              </a:lnSpc>
              <a:spcBef>
                <a:spcPts val="0"/>
              </a:spcBef>
              <a:spcAft>
                <a:spcPts val="0"/>
              </a:spcAft>
              <a:buSzPts val="1800"/>
              <a:buNone/>
              <a:defRPr b="1" sz="1800"/>
            </a:lvl6pPr>
            <a:lvl7pPr lvl="6" rtl="0" algn="ctr">
              <a:lnSpc>
                <a:spcPct val="100000"/>
              </a:lnSpc>
              <a:spcBef>
                <a:spcPts val="0"/>
              </a:spcBef>
              <a:spcAft>
                <a:spcPts val="0"/>
              </a:spcAft>
              <a:buSzPts val="1800"/>
              <a:buNone/>
              <a:defRPr b="1" sz="1800"/>
            </a:lvl7pPr>
            <a:lvl8pPr lvl="7" rtl="0" algn="ctr">
              <a:lnSpc>
                <a:spcPct val="100000"/>
              </a:lnSpc>
              <a:spcBef>
                <a:spcPts val="0"/>
              </a:spcBef>
              <a:spcAft>
                <a:spcPts val="0"/>
              </a:spcAft>
              <a:buSzPts val="1800"/>
              <a:buNone/>
              <a:defRPr b="1" sz="1800"/>
            </a:lvl8pPr>
            <a:lvl9pPr lvl="8" rtl="0" algn="ctr">
              <a:lnSpc>
                <a:spcPct val="100000"/>
              </a:lnSpc>
              <a:spcBef>
                <a:spcPts val="0"/>
              </a:spcBef>
              <a:spcAft>
                <a:spcPts val="0"/>
              </a:spcAft>
              <a:buSzPts val="1800"/>
              <a:buNone/>
              <a:defRPr b="1" sz="1800"/>
            </a:lvl9pPr>
          </a:lstStyle>
          <a:p/>
        </p:txBody>
      </p:sp>
      <p:sp>
        <p:nvSpPr>
          <p:cNvPr id="128" name="Google Shape;128;p5"/>
          <p:cNvSpPr/>
          <p:nvPr/>
        </p:nvSpPr>
        <p:spPr>
          <a:xfrm flipH="1" rot="-2450620">
            <a:off x="7253486" y="4378630"/>
            <a:ext cx="1024579" cy="489427"/>
          </a:xfrm>
          <a:custGeom>
            <a:rect b="b" l="l" r="r" t="t"/>
            <a:pathLst>
              <a:path extrusionOk="0" h="19577" w="40983">
                <a:moveTo>
                  <a:pt x="33541" y="0"/>
                </a:moveTo>
                <a:cubicBezTo>
                  <a:pt x="30954" y="0"/>
                  <a:pt x="27503" y="1435"/>
                  <a:pt x="23901" y="4819"/>
                </a:cubicBezTo>
                <a:cubicBezTo>
                  <a:pt x="21304" y="7266"/>
                  <a:pt x="16820" y="7732"/>
                  <a:pt x="13781" y="7732"/>
                </a:cubicBezTo>
                <a:cubicBezTo>
                  <a:pt x="11911" y="7732"/>
                  <a:pt x="10587" y="7555"/>
                  <a:pt x="10587" y="7555"/>
                </a:cubicBezTo>
                <a:cubicBezTo>
                  <a:pt x="9488" y="7423"/>
                  <a:pt x="8493" y="7361"/>
                  <a:pt x="7597" y="7361"/>
                </a:cubicBezTo>
                <a:cubicBezTo>
                  <a:pt x="1675" y="7361"/>
                  <a:pt x="1" y="10063"/>
                  <a:pt x="344" y="13178"/>
                </a:cubicBezTo>
                <a:cubicBezTo>
                  <a:pt x="645" y="16160"/>
                  <a:pt x="6731" y="19577"/>
                  <a:pt x="14957" y="19577"/>
                </a:cubicBezTo>
                <a:cubicBezTo>
                  <a:pt x="16708" y="19577"/>
                  <a:pt x="18556" y="19422"/>
                  <a:pt x="20466" y="19075"/>
                </a:cubicBezTo>
                <a:cubicBezTo>
                  <a:pt x="33019" y="16795"/>
                  <a:pt x="40983" y="7312"/>
                  <a:pt x="37366" y="1780"/>
                </a:cubicBezTo>
                <a:cubicBezTo>
                  <a:pt x="36622" y="645"/>
                  <a:pt x="35275" y="0"/>
                  <a:pt x="335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5"/>
          <p:cNvSpPr/>
          <p:nvPr/>
        </p:nvSpPr>
        <p:spPr>
          <a:xfrm flipH="1" rot="-6115701">
            <a:off x="8038878" y="3893142"/>
            <a:ext cx="360661" cy="252440"/>
          </a:xfrm>
          <a:custGeom>
            <a:rect b="b" l="l" r="r" t="t"/>
            <a:pathLst>
              <a:path extrusionOk="0" h="7805" w="11151">
                <a:moveTo>
                  <a:pt x="7797" y="0"/>
                </a:moveTo>
                <a:cubicBezTo>
                  <a:pt x="7039" y="0"/>
                  <a:pt x="6109" y="226"/>
                  <a:pt x="4986" y="759"/>
                </a:cubicBezTo>
                <a:cubicBezTo>
                  <a:pt x="4986" y="759"/>
                  <a:pt x="1" y="3343"/>
                  <a:pt x="669" y="6018"/>
                </a:cubicBezTo>
                <a:cubicBezTo>
                  <a:pt x="981" y="7276"/>
                  <a:pt x="2608" y="7805"/>
                  <a:pt x="4430" y="7805"/>
                </a:cubicBezTo>
                <a:cubicBezTo>
                  <a:pt x="6525" y="7805"/>
                  <a:pt x="8878" y="7107"/>
                  <a:pt x="9788" y="6018"/>
                </a:cubicBezTo>
                <a:cubicBezTo>
                  <a:pt x="11151" y="4382"/>
                  <a:pt x="11140" y="0"/>
                  <a:pt x="779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5"/>
          <p:cNvSpPr/>
          <p:nvPr/>
        </p:nvSpPr>
        <p:spPr>
          <a:xfrm rot="2450620">
            <a:off x="762210" y="4378630"/>
            <a:ext cx="1024579" cy="489427"/>
          </a:xfrm>
          <a:custGeom>
            <a:rect b="b" l="l" r="r" t="t"/>
            <a:pathLst>
              <a:path extrusionOk="0" h="19577" w="40983">
                <a:moveTo>
                  <a:pt x="33541" y="0"/>
                </a:moveTo>
                <a:cubicBezTo>
                  <a:pt x="30954" y="0"/>
                  <a:pt x="27503" y="1435"/>
                  <a:pt x="23901" y="4819"/>
                </a:cubicBezTo>
                <a:cubicBezTo>
                  <a:pt x="21304" y="7266"/>
                  <a:pt x="16820" y="7732"/>
                  <a:pt x="13781" y="7732"/>
                </a:cubicBezTo>
                <a:cubicBezTo>
                  <a:pt x="11911" y="7732"/>
                  <a:pt x="10587" y="7555"/>
                  <a:pt x="10587" y="7555"/>
                </a:cubicBezTo>
                <a:cubicBezTo>
                  <a:pt x="9488" y="7423"/>
                  <a:pt x="8493" y="7361"/>
                  <a:pt x="7597" y="7361"/>
                </a:cubicBezTo>
                <a:cubicBezTo>
                  <a:pt x="1675" y="7361"/>
                  <a:pt x="1" y="10063"/>
                  <a:pt x="344" y="13178"/>
                </a:cubicBezTo>
                <a:cubicBezTo>
                  <a:pt x="645" y="16160"/>
                  <a:pt x="6731" y="19577"/>
                  <a:pt x="14957" y="19577"/>
                </a:cubicBezTo>
                <a:cubicBezTo>
                  <a:pt x="16708" y="19577"/>
                  <a:pt x="18556" y="19422"/>
                  <a:pt x="20466" y="19075"/>
                </a:cubicBezTo>
                <a:cubicBezTo>
                  <a:pt x="33019" y="16795"/>
                  <a:pt x="40983" y="7312"/>
                  <a:pt x="37366" y="1780"/>
                </a:cubicBezTo>
                <a:cubicBezTo>
                  <a:pt x="36622" y="645"/>
                  <a:pt x="35275" y="0"/>
                  <a:pt x="335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5"/>
          <p:cNvSpPr/>
          <p:nvPr/>
        </p:nvSpPr>
        <p:spPr>
          <a:xfrm rot="6115701">
            <a:off x="640737" y="3893142"/>
            <a:ext cx="360661" cy="252440"/>
          </a:xfrm>
          <a:custGeom>
            <a:rect b="b" l="l" r="r" t="t"/>
            <a:pathLst>
              <a:path extrusionOk="0" h="7805" w="11151">
                <a:moveTo>
                  <a:pt x="7797" y="0"/>
                </a:moveTo>
                <a:cubicBezTo>
                  <a:pt x="7039" y="0"/>
                  <a:pt x="6109" y="226"/>
                  <a:pt x="4986" y="759"/>
                </a:cubicBezTo>
                <a:cubicBezTo>
                  <a:pt x="4986" y="759"/>
                  <a:pt x="1" y="3343"/>
                  <a:pt x="669" y="6018"/>
                </a:cubicBezTo>
                <a:cubicBezTo>
                  <a:pt x="981" y="7276"/>
                  <a:pt x="2608" y="7805"/>
                  <a:pt x="4430" y="7805"/>
                </a:cubicBezTo>
                <a:cubicBezTo>
                  <a:pt x="6525" y="7805"/>
                  <a:pt x="8878" y="7107"/>
                  <a:pt x="9788" y="6018"/>
                </a:cubicBezTo>
                <a:cubicBezTo>
                  <a:pt x="11151" y="4382"/>
                  <a:pt x="11140" y="0"/>
                  <a:pt x="779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5"/>
          <p:cNvSpPr/>
          <p:nvPr/>
        </p:nvSpPr>
        <p:spPr>
          <a:xfrm rot="10800000">
            <a:off x="6669150" y="-1"/>
            <a:ext cx="2502442" cy="1690885"/>
          </a:xfrm>
          <a:custGeom>
            <a:rect b="b" l="l" r="r" t="t"/>
            <a:pathLst>
              <a:path extrusionOk="0" h="47054" w="69638">
                <a:moveTo>
                  <a:pt x="1586" y="1"/>
                </a:moveTo>
                <a:cubicBezTo>
                  <a:pt x="1018" y="1"/>
                  <a:pt x="484" y="70"/>
                  <a:pt x="1" y="214"/>
                </a:cubicBezTo>
                <a:lnTo>
                  <a:pt x="1" y="47054"/>
                </a:lnTo>
                <a:lnTo>
                  <a:pt x="69637" y="47054"/>
                </a:lnTo>
                <a:cubicBezTo>
                  <a:pt x="66715" y="36595"/>
                  <a:pt x="54912" y="34870"/>
                  <a:pt x="41787" y="34870"/>
                </a:cubicBezTo>
                <a:cubicBezTo>
                  <a:pt x="40303" y="34870"/>
                  <a:pt x="38803" y="34892"/>
                  <a:pt x="37296" y="34926"/>
                </a:cubicBezTo>
                <a:cubicBezTo>
                  <a:pt x="37133" y="34930"/>
                  <a:pt x="36972" y="34932"/>
                  <a:pt x="36812" y="34932"/>
                </a:cubicBezTo>
                <a:cubicBezTo>
                  <a:pt x="19925" y="34932"/>
                  <a:pt x="17471" y="14438"/>
                  <a:pt x="10305" y="4652"/>
                </a:cubicBezTo>
                <a:cubicBezTo>
                  <a:pt x="8221" y="1806"/>
                  <a:pt x="4479" y="1"/>
                  <a:pt x="158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5"/>
          <p:cNvSpPr/>
          <p:nvPr/>
        </p:nvSpPr>
        <p:spPr>
          <a:xfrm flipH="1" rot="10800000">
            <a:off x="0" y="-1"/>
            <a:ext cx="2502442" cy="1690885"/>
          </a:xfrm>
          <a:custGeom>
            <a:rect b="b" l="l" r="r" t="t"/>
            <a:pathLst>
              <a:path extrusionOk="0" h="47054" w="69638">
                <a:moveTo>
                  <a:pt x="1586" y="1"/>
                </a:moveTo>
                <a:cubicBezTo>
                  <a:pt x="1018" y="1"/>
                  <a:pt x="484" y="70"/>
                  <a:pt x="1" y="214"/>
                </a:cubicBezTo>
                <a:lnTo>
                  <a:pt x="1" y="47054"/>
                </a:lnTo>
                <a:lnTo>
                  <a:pt x="69637" y="47054"/>
                </a:lnTo>
                <a:cubicBezTo>
                  <a:pt x="66715" y="36595"/>
                  <a:pt x="54912" y="34870"/>
                  <a:pt x="41787" y="34870"/>
                </a:cubicBezTo>
                <a:cubicBezTo>
                  <a:pt x="40303" y="34870"/>
                  <a:pt x="38803" y="34892"/>
                  <a:pt x="37296" y="34926"/>
                </a:cubicBezTo>
                <a:cubicBezTo>
                  <a:pt x="37133" y="34930"/>
                  <a:pt x="36972" y="34932"/>
                  <a:pt x="36812" y="34932"/>
                </a:cubicBezTo>
                <a:cubicBezTo>
                  <a:pt x="19925" y="34932"/>
                  <a:pt x="17471" y="14438"/>
                  <a:pt x="10305" y="4652"/>
                </a:cubicBezTo>
                <a:cubicBezTo>
                  <a:pt x="8221" y="1806"/>
                  <a:pt x="4479" y="1"/>
                  <a:pt x="158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4" name="Google Shape;134;p5"/>
          <p:cNvGrpSpPr/>
          <p:nvPr/>
        </p:nvGrpSpPr>
        <p:grpSpPr>
          <a:xfrm rot="-9721219">
            <a:off x="7540341" y="327690"/>
            <a:ext cx="1320906" cy="912539"/>
            <a:chOff x="5513275" y="3438450"/>
            <a:chExt cx="768300" cy="530775"/>
          </a:xfrm>
        </p:grpSpPr>
        <p:sp>
          <p:nvSpPr>
            <p:cNvPr id="135" name="Google Shape;135;p5"/>
            <p:cNvSpPr/>
            <p:nvPr/>
          </p:nvSpPr>
          <p:spPr>
            <a:xfrm>
              <a:off x="5513275" y="3451700"/>
              <a:ext cx="54750" cy="127700"/>
            </a:xfrm>
            <a:custGeom>
              <a:rect b="b" l="l" r="r" t="t"/>
              <a:pathLst>
                <a:path extrusionOk="0" h="5108" w="2190">
                  <a:moveTo>
                    <a:pt x="2189" y="1"/>
                  </a:moveTo>
                  <a:lnTo>
                    <a:pt x="2189" y="1"/>
                  </a:lnTo>
                  <a:cubicBezTo>
                    <a:pt x="1916" y="183"/>
                    <a:pt x="1642" y="366"/>
                    <a:pt x="1369" y="609"/>
                  </a:cubicBezTo>
                  <a:lnTo>
                    <a:pt x="1" y="4165"/>
                  </a:lnTo>
                  <a:cubicBezTo>
                    <a:pt x="62" y="4439"/>
                    <a:pt x="123" y="4773"/>
                    <a:pt x="214" y="5107"/>
                  </a:cubicBezTo>
                  <a:lnTo>
                    <a:pt x="218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5"/>
            <p:cNvSpPr/>
            <p:nvPr/>
          </p:nvSpPr>
          <p:spPr>
            <a:xfrm>
              <a:off x="5537600" y="3438450"/>
              <a:ext cx="88925" cy="211625"/>
            </a:xfrm>
            <a:custGeom>
              <a:rect b="b" l="l" r="r" t="t"/>
              <a:pathLst>
                <a:path extrusionOk="0" h="8465" w="3557">
                  <a:moveTo>
                    <a:pt x="3183" y="1"/>
                  </a:moveTo>
                  <a:cubicBezTo>
                    <a:pt x="3118" y="1"/>
                    <a:pt x="3050" y="4"/>
                    <a:pt x="2979" y="14"/>
                  </a:cubicBezTo>
                  <a:lnTo>
                    <a:pt x="1" y="7765"/>
                  </a:lnTo>
                  <a:cubicBezTo>
                    <a:pt x="92" y="8008"/>
                    <a:pt x="183" y="8221"/>
                    <a:pt x="305" y="8464"/>
                  </a:cubicBezTo>
                  <a:lnTo>
                    <a:pt x="3557" y="14"/>
                  </a:lnTo>
                  <a:cubicBezTo>
                    <a:pt x="3435" y="14"/>
                    <a:pt x="3314" y="1"/>
                    <a:pt x="318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5"/>
            <p:cNvSpPr/>
            <p:nvPr/>
          </p:nvSpPr>
          <p:spPr>
            <a:xfrm>
              <a:off x="5567250" y="3447900"/>
              <a:ext cx="107925" cy="260675"/>
            </a:xfrm>
            <a:custGeom>
              <a:rect b="b" l="l" r="r" t="t"/>
              <a:pathLst>
                <a:path extrusionOk="0" h="10427" w="4317">
                  <a:moveTo>
                    <a:pt x="3800" y="1"/>
                  </a:moveTo>
                  <a:lnTo>
                    <a:pt x="0" y="9849"/>
                  </a:lnTo>
                  <a:cubicBezTo>
                    <a:pt x="122" y="10031"/>
                    <a:pt x="243" y="10244"/>
                    <a:pt x="365" y="10427"/>
                  </a:cubicBezTo>
                  <a:lnTo>
                    <a:pt x="4316" y="214"/>
                  </a:lnTo>
                  <a:cubicBezTo>
                    <a:pt x="4134" y="122"/>
                    <a:pt x="3982" y="62"/>
                    <a:pt x="38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5"/>
            <p:cNvSpPr/>
            <p:nvPr/>
          </p:nvSpPr>
          <p:spPr>
            <a:xfrm>
              <a:off x="5600675" y="3472225"/>
              <a:ext cx="117050" cy="287275"/>
            </a:xfrm>
            <a:custGeom>
              <a:rect b="b" l="l" r="r" t="t"/>
              <a:pathLst>
                <a:path extrusionOk="0" h="11491" w="4682">
                  <a:moveTo>
                    <a:pt x="4225" y="1"/>
                  </a:moveTo>
                  <a:lnTo>
                    <a:pt x="0" y="10973"/>
                  </a:lnTo>
                  <a:cubicBezTo>
                    <a:pt x="152" y="11125"/>
                    <a:pt x="274" y="11308"/>
                    <a:pt x="396" y="11490"/>
                  </a:cubicBezTo>
                  <a:lnTo>
                    <a:pt x="4681" y="365"/>
                  </a:lnTo>
                  <a:cubicBezTo>
                    <a:pt x="4529" y="244"/>
                    <a:pt x="4377" y="122"/>
                    <a:pt x="422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5"/>
            <p:cNvSpPr/>
            <p:nvPr/>
          </p:nvSpPr>
          <p:spPr>
            <a:xfrm>
              <a:off x="5637150" y="3507175"/>
              <a:ext cx="120075" cy="296375"/>
            </a:xfrm>
            <a:custGeom>
              <a:rect b="b" l="l" r="r" t="t"/>
              <a:pathLst>
                <a:path extrusionOk="0" h="11855" w="4803">
                  <a:moveTo>
                    <a:pt x="4377" y="1"/>
                  </a:moveTo>
                  <a:lnTo>
                    <a:pt x="0" y="11399"/>
                  </a:lnTo>
                  <a:cubicBezTo>
                    <a:pt x="122" y="11551"/>
                    <a:pt x="274" y="11703"/>
                    <a:pt x="396" y="11855"/>
                  </a:cubicBezTo>
                  <a:lnTo>
                    <a:pt x="4803" y="457"/>
                  </a:lnTo>
                  <a:cubicBezTo>
                    <a:pt x="4651" y="305"/>
                    <a:pt x="4529" y="153"/>
                    <a:pt x="43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5"/>
            <p:cNvSpPr/>
            <p:nvPr/>
          </p:nvSpPr>
          <p:spPr>
            <a:xfrm>
              <a:off x="5675150" y="3552025"/>
              <a:ext cx="117800" cy="290300"/>
            </a:xfrm>
            <a:custGeom>
              <a:rect b="b" l="l" r="r" t="t"/>
              <a:pathLst>
                <a:path extrusionOk="0" h="11612" w="4712">
                  <a:moveTo>
                    <a:pt x="4316" y="0"/>
                  </a:moveTo>
                  <a:lnTo>
                    <a:pt x="0" y="11216"/>
                  </a:lnTo>
                  <a:cubicBezTo>
                    <a:pt x="152" y="11338"/>
                    <a:pt x="304" y="11490"/>
                    <a:pt x="426" y="11611"/>
                  </a:cubicBezTo>
                  <a:lnTo>
                    <a:pt x="4712" y="517"/>
                  </a:lnTo>
                  <a:cubicBezTo>
                    <a:pt x="4529" y="304"/>
                    <a:pt x="4408" y="122"/>
                    <a:pt x="431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5"/>
            <p:cNvSpPr/>
            <p:nvPr/>
          </p:nvSpPr>
          <p:spPr>
            <a:xfrm>
              <a:off x="5715425" y="3593050"/>
              <a:ext cx="116275" cy="281950"/>
            </a:xfrm>
            <a:custGeom>
              <a:rect b="b" l="l" r="r" t="t"/>
              <a:pathLst>
                <a:path extrusionOk="0" h="11278" w="4651">
                  <a:moveTo>
                    <a:pt x="4225" y="0"/>
                  </a:moveTo>
                  <a:lnTo>
                    <a:pt x="0" y="10943"/>
                  </a:lnTo>
                  <a:cubicBezTo>
                    <a:pt x="152" y="11064"/>
                    <a:pt x="304" y="11186"/>
                    <a:pt x="456" y="11277"/>
                  </a:cubicBezTo>
                  <a:lnTo>
                    <a:pt x="4651" y="365"/>
                  </a:lnTo>
                  <a:cubicBezTo>
                    <a:pt x="4499" y="244"/>
                    <a:pt x="4377" y="122"/>
                    <a:pt x="42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5"/>
            <p:cNvSpPr/>
            <p:nvPr/>
          </p:nvSpPr>
          <p:spPr>
            <a:xfrm>
              <a:off x="5757975" y="3624200"/>
              <a:ext cx="117050" cy="278900"/>
            </a:xfrm>
            <a:custGeom>
              <a:rect b="b" l="l" r="r" t="t"/>
              <a:pathLst>
                <a:path extrusionOk="0" h="11156" w="4682">
                  <a:moveTo>
                    <a:pt x="4195" y="1"/>
                  </a:moveTo>
                  <a:lnTo>
                    <a:pt x="0" y="10882"/>
                  </a:lnTo>
                  <a:cubicBezTo>
                    <a:pt x="152" y="10973"/>
                    <a:pt x="335" y="11065"/>
                    <a:pt x="487" y="11156"/>
                  </a:cubicBezTo>
                  <a:lnTo>
                    <a:pt x="4681" y="274"/>
                  </a:lnTo>
                  <a:cubicBezTo>
                    <a:pt x="4499" y="183"/>
                    <a:pt x="4347" y="92"/>
                    <a:pt x="41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5"/>
            <p:cNvSpPr/>
            <p:nvPr/>
          </p:nvSpPr>
          <p:spPr>
            <a:xfrm>
              <a:off x="5802800" y="3647000"/>
              <a:ext cx="117825" cy="278900"/>
            </a:xfrm>
            <a:custGeom>
              <a:rect b="b" l="l" r="r" t="t"/>
              <a:pathLst>
                <a:path extrusionOk="0" h="11156" w="4713">
                  <a:moveTo>
                    <a:pt x="4195" y="1"/>
                  </a:moveTo>
                  <a:lnTo>
                    <a:pt x="1" y="10913"/>
                  </a:lnTo>
                  <a:cubicBezTo>
                    <a:pt x="153" y="11004"/>
                    <a:pt x="335" y="11064"/>
                    <a:pt x="487" y="11156"/>
                  </a:cubicBezTo>
                  <a:lnTo>
                    <a:pt x="4712" y="213"/>
                  </a:lnTo>
                  <a:cubicBezTo>
                    <a:pt x="4530" y="152"/>
                    <a:pt x="4378" y="92"/>
                    <a:pt x="41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5"/>
            <p:cNvSpPr/>
            <p:nvPr/>
          </p:nvSpPr>
          <p:spPr>
            <a:xfrm>
              <a:off x="5849150" y="3663725"/>
              <a:ext cx="119325" cy="279650"/>
            </a:xfrm>
            <a:custGeom>
              <a:rect b="b" l="l" r="r" t="t"/>
              <a:pathLst>
                <a:path extrusionOk="0" h="11186" w="4773">
                  <a:moveTo>
                    <a:pt x="4226" y="0"/>
                  </a:moveTo>
                  <a:lnTo>
                    <a:pt x="1" y="11003"/>
                  </a:lnTo>
                  <a:cubicBezTo>
                    <a:pt x="153" y="11064"/>
                    <a:pt x="335" y="11125"/>
                    <a:pt x="518" y="11186"/>
                  </a:cubicBezTo>
                  <a:lnTo>
                    <a:pt x="4773" y="122"/>
                  </a:lnTo>
                  <a:cubicBezTo>
                    <a:pt x="4591" y="91"/>
                    <a:pt x="4408" y="61"/>
                    <a:pt x="422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5"/>
            <p:cNvSpPr/>
            <p:nvPr/>
          </p:nvSpPr>
          <p:spPr>
            <a:xfrm>
              <a:off x="5897025" y="3674350"/>
              <a:ext cx="121625" cy="282700"/>
            </a:xfrm>
            <a:custGeom>
              <a:rect b="b" l="l" r="r" t="t"/>
              <a:pathLst>
                <a:path extrusionOk="0" h="11308" w="4865">
                  <a:moveTo>
                    <a:pt x="4317" y="1"/>
                  </a:moveTo>
                  <a:lnTo>
                    <a:pt x="1" y="11186"/>
                  </a:lnTo>
                  <a:cubicBezTo>
                    <a:pt x="183" y="11217"/>
                    <a:pt x="366" y="11278"/>
                    <a:pt x="548" y="11308"/>
                  </a:cubicBezTo>
                  <a:lnTo>
                    <a:pt x="4864" y="92"/>
                  </a:lnTo>
                  <a:cubicBezTo>
                    <a:pt x="4682" y="62"/>
                    <a:pt x="4499" y="31"/>
                    <a:pt x="431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5"/>
            <p:cNvSpPr/>
            <p:nvPr/>
          </p:nvSpPr>
          <p:spPr>
            <a:xfrm>
              <a:off x="5947175" y="3683475"/>
              <a:ext cx="121625" cy="281950"/>
            </a:xfrm>
            <a:custGeom>
              <a:rect b="b" l="l" r="r" t="t"/>
              <a:pathLst>
                <a:path extrusionOk="0" h="11278" w="4865">
                  <a:moveTo>
                    <a:pt x="4317" y="0"/>
                  </a:moveTo>
                  <a:lnTo>
                    <a:pt x="1" y="11216"/>
                  </a:lnTo>
                  <a:cubicBezTo>
                    <a:pt x="183" y="11247"/>
                    <a:pt x="366" y="11277"/>
                    <a:pt x="548" y="11277"/>
                  </a:cubicBezTo>
                  <a:lnTo>
                    <a:pt x="4864" y="92"/>
                  </a:lnTo>
                  <a:cubicBezTo>
                    <a:pt x="4682" y="61"/>
                    <a:pt x="4499" y="31"/>
                    <a:pt x="431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5"/>
            <p:cNvSpPr/>
            <p:nvPr/>
          </p:nvSpPr>
          <p:spPr>
            <a:xfrm>
              <a:off x="5998850" y="3692600"/>
              <a:ext cx="119325" cy="276625"/>
            </a:xfrm>
            <a:custGeom>
              <a:rect b="b" l="l" r="r" t="t"/>
              <a:pathLst>
                <a:path extrusionOk="0" h="11065" w="4773">
                  <a:moveTo>
                    <a:pt x="4256" y="0"/>
                  </a:moveTo>
                  <a:lnTo>
                    <a:pt x="1" y="11034"/>
                  </a:lnTo>
                  <a:cubicBezTo>
                    <a:pt x="183" y="11064"/>
                    <a:pt x="366" y="11064"/>
                    <a:pt x="578" y="11064"/>
                  </a:cubicBezTo>
                  <a:lnTo>
                    <a:pt x="4773" y="122"/>
                  </a:lnTo>
                  <a:lnTo>
                    <a:pt x="425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5"/>
            <p:cNvSpPr/>
            <p:nvPr/>
          </p:nvSpPr>
          <p:spPr>
            <a:xfrm>
              <a:off x="6052800" y="3704750"/>
              <a:ext cx="114775" cy="263700"/>
            </a:xfrm>
            <a:custGeom>
              <a:rect b="b" l="l" r="r" t="t"/>
              <a:pathLst>
                <a:path extrusionOk="0" h="10548" w="4591">
                  <a:moveTo>
                    <a:pt x="4074" y="1"/>
                  </a:moveTo>
                  <a:lnTo>
                    <a:pt x="1" y="10548"/>
                  </a:lnTo>
                  <a:cubicBezTo>
                    <a:pt x="183" y="10517"/>
                    <a:pt x="396" y="10517"/>
                    <a:pt x="609" y="10487"/>
                  </a:cubicBezTo>
                  <a:lnTo>
                    <a:pt x="4591" y="122"/>
                  </a:lnTo>
                  <a:cubicBezTo>
                    <a:pt x="4408" y="92"/>
                    <a:pt x="4226" y="31"/>
                    <a:pt x="407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5"/>
            <p:cNvSpPr/>
            <p:nvPr/>
          </p:nvSpPr>
          <p:spPr>
            <a:xfrm>
              <a:off x="6109050" y="3719950"/>
              <a:ext cx="105650" cy="240900"/>
            </a:xfrm>
            <a:custGeom>
              <a:rect b="b" l="l" r="r" t="t"/>
              <a:pathLst>
                <a:path extrusionOk="0" h="9636" w="4226">
                  <a:moveTo>
                    <a:pt x="3708" y="0"/>
                  </a:moveTo>
                  <a:lnTo>
                    <a:pt x="0" y="9636"/>
                  </a:lnTo>
                  <a:cubicBezTo>
                    <a:pt x="213" y="9575"/>
                    <a:pt x="426" y="9545"/>
                    <a:pt x="639" y="9484"/>
                  </a:cubicBezTo>
                  <a:lnTo>
                    <a:pt x="4225" y="213"/>
                  </a:lnTo>
                  <a:cubicBezTo>
                    <a:pt x="4043" y="152"/>
                    <a:pt x="3891" y="61"/>
                    <a:pt x="370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5"/>
            <p:cNvSpPr/>
            <p:nvPr/>
          </p:nvSpPr>
          <p:spPr>
            <a:xfrm>
              <a:off x="6169825" y="3745025"/>
              <a:ext cx="87425" cy="197600"/>
            </a:xfrm>
            <a:custGeom>
              <a:rect b="b" l="l" r="r" t="t"/>
              <a:pathLst>
                <a:path extrusionOk="0" h="7904" w="3497">
                  <a:moveTo>
                    <a:pt x="3040" y="1"/>
                  </a:moveTo>
                  <a:lnTo>
                    <a:pt x="1" y="7903"/>
                  </a:lnTo>
                  <a:cubicBezTo>
                    <a:pt x="244" y="7812"/>
                    <a:pt x="487" y="7721"/>
                    <a:pt x="700" y="7599"/>
                  </a:cubicBezTo>
                  <a:lnTo>
                    <a:pt x="3496" y="365"/>
                  </a:lnTo>
                  <a:cubicBezTo>
                    <a:pt x="3344" y="244"/>
                    <a:pt x="3192" y="122"/>
                    <a:pt x="30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5"/>
            <p:cNvSpPr/>
            <p:nvPr/>
          </p:nvSpPr>
          <p:spPr>
            <a:xfrm>
              <a:off x="6239750" y="3798225"/>
              <a:ext cx="41825" cy="102600"/>
            </a:xfrm>
            <a:custGeom>
              <a:rect b="b" l="l" r="r" t="t"/>
              <a:pathLst>
                <a:path extrusionOk="0" h="4104" w="1673">
                  <a:moveTo>
                    <a:pt x="1581" y="0"/>
                  </a:moveTo>
                  <a:lnTo>
                    <a:pt x="0" y="4104"/>
                  </a:lnTo>
                  <a:cubicBezTo>
                    <a:pt x="456" y="3678"/>
                    <a:pt x="821" y="3222"/>
                    <a:pt x="1095" y="2736"/>
                  </a:cubicBezTo>
                  <a:lnTo>
                    <a:pt x="1520" y="1642"/>
                  </a:lnTo>
                  <a:cubicBezTo>
                    <a:pt x="1550" y="1550"/>
                    <a:pt x="1581" y="1459"/>
                    <a:pt x="1581" y="1398"/>
                  </a:cubicBezTo>
                  <a:cubicBezTo>
                    <a:pt x="1672" y="882"/>
                    <a:pt x="1672" y="426"/>
                    <a:pt x="158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 name="Google Shape;152;p5"/>
          <p:cNvGrpSpPr/>
          <p:nvPr/>
        </p:nvGrpSpPr>
        <p:grpSpPr>
          <a:xfrm rot="10800000">
            <a:off x="570096" y="326147"/>
            <a:ext cx="1034683" cy="426696"/>
            <a:chOff x="6041400" y="2991975"/>
            <a:chExt cx="528925" cy="218125"/>
          </a:xfrm>
        </p:grpSpPr>
        <p:sp>
          <p:nvSpPr>
            <p:cNvPr id="153" name="Google Shape;153;p5"/>
            <p:cNvSpPr/>
            <p:nvPr/>
          </p:nvSpPr>
          <p:spPr>
            <a:xfrm>
              <a:off x="6041400" y="2991975"/>
              <a:ext cx="29675" cy="29650"/>
            </a:xfrm>
            <a:custGeom>
              <a:rect b="b" l="l" r="r" t="t"/>
              <a:pathLst>
                <a:path extrusionOk="0" h="1186" w="1187">
                  <a:moveTo>
                    <a:pt x="579" y="1"/>
                  </a:moveTo>
                  <a:cubicBezTo>
                    <a:pt x="244" y="1"/>
                    <a:pt x="1" y="274"/>
                    <a:pt x="1" y="608"/>
                  </a:cubicBezTo>
                  <a:cubicBezTo>
                    <a:pt x="1" y="912"/>
                    <a:pt x="244" y="1186"/>
                    <a:pt x="579" y="1186"/>
                  </a:cubicBezTo>
                  <a:cubicBezTo>
                    <a:pt x="913" y="1186"/>
                    <a:pt x="1186" y="912"/>
                    <a:pt x="1186" y="608"/>
                  </a:cubicBezTo>
                  <a:cubicBezTo>
                    <a:pt x="1186" y="274"/>
                    <a:pt x="913" y="1"/>
                    <a:pt x="5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5"/>
            <p:cNvSpPr/>
            <p:nvPr/>
          </p:nvSpPr>
          <p:spPr>
            <a:xfrm>
              <a:off x="6207825" y="2991975"/>
              <a:ext cx="29675" cy="29650"/>
            </a:xfrm>
            <a:custGeom>
              <a:rect b="b" l="l" r="r" t="t"/>
              <a:pathLst>
                <a:path extrusionOk="0" h="1186" w="1187">
                  <a:moveTo>
                    <a:pt x="578" y="1"/>
                  </a:moveTo>
                  <a:cubicBezTo>
                    <a:pt x="274" y="1"/>
                    <a:pt x="1" y="274"/>
                    <a:pt x="1" y="608"/>
                  </a:cubicBezTo>
                  <a:cubicBezTo>
                    <a:pt x="1" y="912"/>
                    <a:pt x="274" y="1186"/>
                    <a:pt x="578" y="1186"/>
                  </a:cubicBezTo>
                  <a:cubicBezTo>
                    <a:pt x="913" y="1186"/>
                    <a:pt x="1186" y="912"/>
                    <a:pt x="1186" y="608"/>
                  </a:cubicBezTo>
                  <a:cubicBezTo>
                    <a:pt x="1186" y="274"/>
                    <a:pt x="913" y="1"/>
                    <a:pt x="5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5"/>
            <p:cNvSpPr/>
            <p:nvPr/>
          </p:nvSpPr>
          <p:spPr>
            <a:xfrm>
              <a:off x="6374250" y="2991975"/>
              <a:ext cx="29650" cy="29650"/>
            </a:xfrm>
            <a:custGeom>
              <a:rect b="b" l="l" r="r" t="t"/>
              <a:pathLst>
                <a:path extrusionOk="0" h="1186" w="1186">
                  <a:moveTo>
                    <a:pt x="608" y="1"/>
                  </a:moveTo>
                  <a:cubicBezTo>
                    <a:pt x="274" y="1"/>
                    <a:pt x="0" y="274"/>
                    <a:pt x="0" y="608"/>
                  </a:cubicBezTo>
                  <a:cubicBezTo>
                    <a:pt x="0" y="912"/>
                    <a:pt x="274" y="1186"/>
                    <a:pt x="608" y="1186"/>
                  </a:cubicBezTo>
                  <a:cubicBezTo>
                    <a:pt x="912" y="1186"/>
                    <a:pt x="1186" y="912"/>
                    <a:pt x="1186" y="608"/>
                  </a:cubicBezTo>
                  <a:cubicBezTo>
                    <a:pt x="1186" y="274"/>
                    <a:pt x="912" y="1"/>
                    <a:pt x="60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5"/>
            <p:cNvSpPr/>
            <p:nvPr/>
          </p:nvSpPr>
          <p:spPr>
            <a:xfrm>
              <a:off x="6540650" y="2991975"/>
              <a:ext cx="29675" cy="29650"/>
            </a:xfrm>
            <a:custGeom>
              <a:rect b="b" l="l" r="r" t="t"/>
              <a:pathLst>
                <a:path extrusionOk="0" h="1186" w="1187">
                  <a:moveTo>
                    <a:pt x="609" y="1"/>
                  </a:moveTo>
                  <a:cubicBezTo>
                    <a:pt x="275" y="1"/>
                    <a:pt x="1" y="274"/>
                    <a:pt x="1" y="608"/>
                  </a:cubicBezTo>
                  <a:cubicBezTo>
                    <a:pt x="1" y="912"/>
                    <a:pt x="275" y="1186"/>
                    <a:pt x="609" y="1186"/>
                  </a:cubicBezTo>
                  <a:cubicBezTo>
                    <a:pt x="913" y="1186"/>
                    <a:pt x="1186" y="912"/>
                    <a:pt x="1186" y="608"/>
                  </a:cubicBezTo>
                  <a:cubicBezTo>
                    <a:pt x="1186" y="274"/>
                    <a:pt x="913" y="1"/>
                    <a:pt x="60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5"/>
            <p:cNvSpPr/>
            <p:nvPr/>
          </p:nvSpPr>
          <p:spPr>
            <a:xfrm>
              <a:off x="6131075" y="3052000"/>
              <a:ext cx="29675" cy="29675"/>
            </a:xfrm>
            <a:custGeom>
              <a:rect b="b" l="l" r="r" t="t"/>
              <a:pathLst>
                <a:path extrusionOk="0" h="1187" w="1187">
                  <a:moveTo>
                    <a:pt x="578" y="1"/>
                  </a:moveTo>
                  <a:cubicBezTo>
                    <a:pt x="244" y="1"/>
                    <a:pt x="1" y="274"/>
                    <a:pt x="1" y="609"/>
                  </a:cubicBezTo>
                  <a:cubicBezTo>
                    <a:pt x="1" y="943"/>
                    <a:pt x="244" y="1186"/>
                    <a:pt x="578" y="1186"/>
                  </a:cubicBezTo>
                  <a:cubicBezTo>
                    <a:pt x="913" y="1186"/>
                    <a:pt x="1186" y="943"/>
                    <a:pt x="1186" y="609"/>
                  </a:cubicBezTo>
                  <a:cubicBezTo>
                    <a:pt x="1186" y="274"/>
                    <a:pt x="913" y="1"/>
                    <a:pt x="5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5"/>
            <p:cNvSpPr/>
            <p:nvPr/>
          </p:nvSpPr>
          <p:spPr>
            <a:xfrm>
              <a:off x="6297500" y="3052000"/>
              <a:ext cx="29650" cy="29675"/>
            </a:xfrm>
            <a:custGeom>
              <a:rect b="b" l="l" r="r" t="t"/>
              <a:pathLst>
                <a:path extrusionOk="0" h="1187" w="1186">
                  <a:moveTo>
                    <a:pt x="578" y="1"/>
                  </a:moveTo>
                  <a:cubicBezTo>
                    <a:pt x="244" y="1"/>
                    <a:pt x="0" y="274"/>
                    <a:pt x="0" y="609"/>
                  </a:cubicBezTo>
                  <a:cubicBezTo>
                    <a:pt x="0" y="943"/>
                    <a:pt x="244" y="1186"/>
                    <a:pt x="578" y="1186"/>
                  </a:cubicBezTo>
                  <a:cubicBezTo>
                    <a:pt x="912" y="1186"/>
                    <a:pt x="1186" y="943"/>
                    <a:pt x="1186" y="609"/>
                  </a:cubicBezTo>
                  <a:cubicBezTo>
                    <a:pt x="1186" y="274"/>
                    <a:pt x="912" y="1"/>
                    <a:pt x="5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5"/>
            <p:cNvSpPr/>
            <p:nvPr/>
          </p:nvSpPr>
          <p:spPr>
            <a:xfrm>
              <a:off x="6463900" y="3052000"/>
              <a:ext cx="29675" cy="29675"/>
            </a:xfrm>
            <a:custGeom>
              <a:rect b="b" l="l" r="r" t="t"/>
              <a:pathLst>
                <a:path extrusionOk="0" h="1187" w="1187">
                  <a:moveTo>
                    <a:pt x="579" y="1"/>
                  </a:moveTo>
                  <a:cubicBezTo>
                    <a:pt x="275" y="1"/>
                    <a:pt x="1" y="274"/>
                    <a:pt x="1" y="609"/>
                  </a:cubicBezTo>
                  <a:cubicBezTo>
                    <a:pt x="1" y="943"/>
                    <a:pt x="275" y="1186"/>
                    <a:pt x="579" y="1186"/>
                  </a:cubicBezTo>
                  <a:cubicBezTo>
                    <a:pt x="913" y="1186"/>
                    <a:pt x="1186" y="943"/>
                    <a:pt x="1186" y="609"/>
                  </a:cubicBezTo>
                  <a:cubicBezTo>
                    <a:pt x="1186" y="274"/>
                    <a:pt x="913" y="1"/>
                    <a:pt x="5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5"/>
            <p:cNvSpPr/>
            <p:nvPr/>
          </p:nvSpPr>
          <p:spPr>
            <a:xfrm>
              <a:off x="6207825" y="3120400"/>
              <a:ext cx="29675" cy="29650"/>
            </a:xfrm>
            <a:custGeom>
              <a:rect b="b" l="l" r="r" t="t"/>
              <a:pathLst>
                <a:path extrusionOk="0" h="1186" w="1187">
                  <a:moveTo>
                    <a:pt x="578" y="0"/>
                  </a:moveTo>
                  <a:cubicBezTo>
                    <a:pt x="274" y="0"/>
                    <a:pt x="1" y="274"/>
                    <a:pt x="1" y="608"/>
                  </a:cubicBezTo>
                  <a:cubicBezTo>
                    <a:pt x="1" y="912"/>
                    <a:pt x="274" y="1186"/>
                    <a:pt x="578" y="1186"/>
                  </a:cubicBezTo>
                  <a:cubicBezTo>
                    <a:pt x="913" y="1186"/>
                    <a:pt x="1186" y="912"/>
                    <a:pt x="1186" y="608"/>
                  </a:cubicBezTo>
                  <a:cubicBezTo>
                    <a:pt x="1186" y="274"/>
                    <a:pt x="913" y="0"/>
                    <a:pt x="57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5"/>
            <p:cNvSpPr/>
            <p:nvPr/>
          </p:nvSpPr>
          <p:spPr>
            <a:xfrm>
              <a:off x="6374250" y="3120400"/>
              <a:ext cx="29650" cy="29650"/>
            </a:xfrm>
            <a:custGeom>
              <a:rect b="b" l="l" r="r" t="t"/>
              <a:pathLst>
                <a:path extrusionOk="0" h="1186" w="1186">
                  <a:moveTo>
                    <a:pt x="608" y="0"/>
                  </a:moveTo>
                  <a:cubicBezTo>
                    <a:pt x="274" y="0"/>
                    <a:pt x="0" y="274"/>
                    <a:pt x="0" y="608"/>
                  </a:cubicBezTo>
                  <a:cubicBezTo>
                    <a:pt x="0" y="912"/>
                    <a:pt x="274" y="1186"/>
                    <a:pt x="608" y="1186"/>
                  </a:cubicBezTo>
                  <a:cubicBezTo>
                    <a:pt x="912" y="1186"/>
                    <a:pt x="1186" y="912"/>
                    <a:pt x="1186" y="608"/>
                  </a:cubicBezTo>
                  <a:cubicBezTo>
                    <a:pt x="1186" y="274"/>
                    <a:pt x="912" y="0"/>
                    <a:pt x="60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5"/>
            <p:cNvSpPr/>
            <p:nvPr/>
          </p:nvSpPr>
          <p:spPr>
            <a:xfrm>
              <a:off x="6540650" y="3120400"/>
              <a:ext cx="29675" cy="29650"/>
            </a:xfrm>
            <a:custGeom>
              <a:rect b="b" l="l" r="r" t="t"/>
              <a:pathLst>
                <a:path extrusionOk="0" h="1186" w="1187">
                  <a:moveTo>
                    <a:pt x="609" y="0"/>
                  </a:moveTo>
                  <a:cubicBezTo>
                    <a:pt x="275" y="0"/>
                    <a:pt x="1" y="274"/>
                    <a:pt x="1" y="608"/>
                  </a:cubicBezTo>
                  <a:cubicBezTo>
                    <a:pt x="1" y="912"/>
                    <a:pt x="275" y="1186"/>
                    <a:pt x="609" y="1186"/>
                  </a:cubicBezTo>
                  <a:cubicBezTo>
                    <a:pt x="913" y="1186"/>
                    <a:pt x="1186" y="912"/>
                    <a:pt x="1186" y="608"/>
                  </a:cubicBezTo>
                  <a:cubicBezTo>
                    <a:pt x="1186" y="274"/>
                    <a:pt x="913" y="0"/>
                    <a:pt x="60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5"/>
            <p:cNvSpPr/>
            <p:nvPr/>
          </p:nvSpPr>
          <p:spPr>
            <a:xfrm>
              <a:off x="6131075" y="3180425"/>
              <a:ext cx="29675" cy="29675"/>
            </a:xfrm>
            <a:custGeom>
              <a:rect b="b" l="l" r="r" t="t"/>
              <a:pathLst>
                <a:path extrusionOk="0" h="1187" w="1187">
                  <a:moveTo>
                    <a:pt x="578" y="1"/>
                  </a:moveTo>
                  <a:cubicBezTo>
                    <a:pt x="244" y="1"/>
                    <a:pt x="1" y="274"/>
                    <a:pt x="1" y="609"/>
                  </a:cubicBezTo>
                  <a:cubicBezTo>
                    <a:pt x="1" y="943"/>
                    <a:pt x="244" y="1186"/>
                    <a:pt x="578" y="1186"/>
                  </a:cubicBezTo>
                  <a:cubicBezTo>
                    <a:pt x="913" y="1186"/>
                    <a:pt x="1186" y="943"/>
                    <a:pt x="1186" y="609"/>
                  </a:cubicBezTo>
                  <a:cubicBezTo>
                    <a:pt x="1186" y="274"/>
                    <a:pt x="913" y="1"/>
                    <a:pt x="5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5"/>
            <p:cNvSpPr/>
            <p:nvPr/>
          </p:nvSpPr>
          <p:spPr>
            <a:xfrm>
              <a:off x="6297500" y="3180425"/>
              <a:ext cx="29650" cy="29675"/>
            </a:xfrm>
            <a:custGeom>
              <a:rect b="b" l="l" r="r" t="t"/>
              <a:pathLst>
                <a:path extrusionOk="0" h="1187" w="1186">
                  <a:moveTo>
                    <a:pt x="578" y="1"/>
                  </a:moveTo>
                  <a:cubicBezTo>
                    <a:pt x="244" y="1"/>
                    <a:pt x="0" y="274"/>
                    <a:pt x="0" y="609"/>
                  </a:cubicBezTo>
                  <a:cubicBezTo>
                    <a:pt x="0" y="943"/>
                    <a:pt x="244" y="1186"/>
                    <a:pt x="578" y="1186"/>
                  </a:cubicBezTo>
                  <a:cubicBezTo>
                    <a:pt x="912" y="1186"/>
                    <a:pt x="1186" y="943"/>
                    <a:pt x="1186" y="609"/>
                  </a:cubicBezTo>
                  <a:cubicBezTo>
                    <a:pt x="1186" y="274"/>
                    <a:pt x="912" y="1"/>
                    <a:pt x="5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5"/>
            <p:cNvSpPr/>
            <p:nvPr/>
          </p:nvSpPr>
          <p:spPr>
            <a:xfrm>
              <a:off x="6463900" y="3180425"/>
              <a:ext cx="29675" cy="29675"/>
            </a:xfrm>
            <a:custGeom>
              <a:rect b="b" l="l" r="r" t="t"/>
              <a:pathLst>
                <a:path extrusionOk="0" h="1187" w="1187">
                  <a:moveTo>
                    <a:pt x="579" y="1"/>
                  </a:moveTo>
                  <a:cubicBezTo>
                    <a:pt x="275" y="1"/>
                    <a:pt x="1" y="274"/>
                    <a:pt x="1" y="609"/>
                  </a:cubicBezTo>
                  <a:cubicBezTo>
                    <a:pt x="1" y="943"/>
                    <a:pt x="275" y="1186"/>
                    <a:pt x="579" y="1186"/>
                  </a:cubicBezTo>
                  <a:cubicBezTo>
                    <a:pt x="913" y="1186"/>
                    <a:pt x="1186" y="943"/>
                    <a:pt x="1186" y="609"/>
                  </a:cubicBezTo>
                  <a:cubicBezTo>
                    <a:pt x="1186" y="274"/>
                    <a:pt x="913" y="1"/>
                    <a:pt x="5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6" name="Shape 166"/>
        <p:cNvGrpSpPr/>
        <p:nvPr/>
      </p:nvGrpSpPr>
      <p:grpSpPr>
        <a:xfrm>
          <a:off x="0" y="0"/>
          <a:ext cx="0" cy="0"/>
          <a:chOff x="0" y="0"/>
          <a:chExt cx="0" cy="0"/>
        </a:xfrm>
      </p:grpSpPr>
      <p:sp>
        <p:nvSpPr>
          <p:cNvPr id="167" name="Google Shape;167;p6"/>
          <p:cNvSpPr txBox="1"/>
          <p:nvPr>
            <p:ph type="title"/>
          </p:nvPr>
        </p:nvSpPr>
        <p:spPr>
          <a:xfrm>
            <a:off x="713225" y="539500"/>
            <a:ext cx="7717800" cy="510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68" name="Shape 168"/>
        <p:cNvGrpSpPr/>
        <p:nvPr/>
      </p:nvGrpSpPr>
      <p:grpSpPr>
        <a:xfrm>
          <a:off x="0" y="0"/>
          <a:ext cx="0" cy="0"/>
          <a:chOff x="0" y="0"/>
          <a:chExt cx="0" cy="0"/>
        </a:xfrm>
      </p:grpSpPr>
      <p:sp>
        <p:nvSpPr>
          <p:cNvPr id="169" name="Google Shape;169;p7"/>
          <p:cNvSpPr/>
          <p:nvPr/>
        </p:nvSpPr>
        <p:spPr>
          <a:xfrm flipH="1" rot="10800000">
            <a:off x="6318564" y="-10"/>
            <a:ext cx="2825438" cy="2382561"/>
          </a:xfrm>
          <a:custGeom>
            <a:rect b="b" l="l" r="r" t="t"/>
            <a:pathLst>
              <a:path extrusionOk="0" h="67053" w="79517">
                <a:moveTo>
                  <a:pt x="79516" y="0"/>
                </a:moveTo>
                <a:cubicBezTo>
                  <a:pt x="79516" y="0"/>
                  <a:pt x="73862" y="9544"/>
                  <a:pt x="69516" y="13891"/>
                </a:cubicBezTo>
                <a:cubicBezTo>
                  <a:pt x="59272" y="24165"/>
                  <a:pt x="45138" y="25715"/>
                  <a:pt x="47479" y="34408"/>
                </a:cubicBezTo>
                <a:cubicBezTo>
                  <a:pt x="48224" y="37158"/>
                  <a:pt x="50290" y="37998"/>
                  <a:pt x="52901" y="37998"/>
                </a:cubicBezTo>
                <a:cubicBezTo>
                  <a:pt x="56995" y="37998"/>
                  <a:pt x="62429" y="35934"/>
                  <a:pt x="66210" y="35934"/>
                </a:cubicBezTo>
                <a:cubicBezTo>
                  <a:pt x="68681" y="35934"/>
                  <a:pt x="70446" y="36815"/>
                  <a:pt x="70671" y="39727"/>
                </a:cubicBezTo>
                <a:cubicBezTo>
                  <a:pt x="71796" y="54925"/>
                  <a:pt x="6080" y="45047"/>
                  <a:pt x="1" y="67053"/>
                </a:cubicBezTo>
                <a:lnTo>
                  <a:pt x="79516" y="67053"/>
                </a:lnTo>
                <a:lnTo>
                  <a:pt x="7951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7"/>
          <p:cNvSpPr/>
          <p:nvPr/>
        </p:nvSpPr>
        <p:spPr>
          <a:xfrm>
            <a:off x="0" y="3869841"/>
            <a:ext cx="1960484" cy="1324688"/>
          </a:xfrm>
          <a:custGeom>
            <a:rect b="b" l="l" r="r" t="t"/>
            <a:pathLst>
              <a:path extrusionOk="0" h="47054" w="69638">
                <a:moveTo>
                  <a:pt x="1586" y="1"/>
                </a:moveTo>
                <a:cubicBezTo>
                  <a:pt x="1018" y="1"/>
                  <a:pt x="484" y="70"/>
                  <a:pt x="1" y="214"/>
                </a:cubicBezTo>
                <a:lnTo>
                  <a:pt x="1" y="47054"/>
                </a:lnTo>
                <a:lnTo>
                  <a:pt x="69637" y="47054"/>
                </a:lnTo>
                <a:cubicBezTo>
                  <a:pt x="66715" y="36595"/>
                  <a:pt x="54912" y="34870"/>
                  <a:pt x="41787" y="34870"/>
                </a:cubicBezTo>
                <a:cubicBezTo>
                  <a:pt x="40303" y="34870"/>
                  <a:pt x="38803" y="34892"/>
                  <a:pt x="37296" y="34926"/>
                </a:cubicBezTo>
                <a:cubicBezTo>
                  <a:pt x="37133" y="34930"/>
                  <a:pt x="36972" y="34932"/>
                  <a:pt x="36812" y="34932"/>
                </a:cubicBezTo>
                <a:cubicBezTo>
                  <a:pt x="19925" y="34932"/>
                  <a:pt x="17471" y="14438"/>
                  <a:pt x="10305" y="4652"/>
                </a:cubicBezTo>
                <a:cubicBezTo>
                  <a:pt x="8221" y="1806"/>
                  <a:pt x="4479" y="1"/>
                  <a:pt x="158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1" name="Google Shape;171;p7"/>
          <p:cNvGrpSpPr/>
          <p:nvPr/>
        </p:nvGrpSpPr>
        <p:grpSpPr>
          <a:xfrm rot="10800000">
            <a:off x="7128096" y="404772"/>
            <a:ext cx="1034683" cy="426696"/>
            <a:chOff x="6041400" y="2991975"/>
            <a:chExt cx="528925" cy="218125"/>
          </a:xfrm>
        </p:grpSpPr>
        <p:sp>
          <p:nvSpPr>
            <p:cNvPr id="172" name="Google Shape;172;p7"/>
            <p:cNvSpPr/>
            <p:nvPr/>
          </p:nvSpPr>
          <p:spPr>
            <a:xfrm>
              <a:off x="6041400" y="2991975"/>
              <a:ext cx="29675" cy="29650"/>
            </a:xfrm>
            <a:custGeom>
              <a:rect b="b" l="l" r="r" t="t"/>
              <a:pathLst>
                <a:path extrusionOk="0" h="1186" w="1187">
                  <a:moveTo>
                    <a:pt x="579" y="1"/>
                  </a:moveTo>
                  <a:cubicBezTo>
                    <a:pt x="244" y="1"/>
                    <a:pt x="1" y="274"/>
                    <a:pt x="1" y="608"/>
                  </a:cubicBezTo>
                  <a:cubicBezTo>
                    <a:pt x="1" y="912"/>
                    <a:pt x="244" y="1186"/>
                    <a:pt x="579" y="1186"/>
                  </a:cubicBezTo>
                  <a:cubicBezTo>
                    <a:pt x="913" y="1186"/>
                    <a:pt x="1186" y="912"/>
                    <a:pt x="1186" y="608"/>
                  </a:cubicBezTo>
                  <a:cubicBezTo>
                    <a:pt x="1186" y="274"/>
                    <a:pt x="913" y="1"/>
                    <a:pt x="5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7"/>
            <p:cNvSpPr/>
            <p:nvPr/>
          </p:nvSpPr>
          <p:spPr>
            <a:xfrm>
              <a:off x="6207825" y="2991975"/>
              <a:ext cx="29675" cy="29650"/>
            </a:xfrm>
            <a:custGeom>
              <a:rect b="b" l="l" r="r" t="t"/>
              <a:pathLst>
                <a:path extrusionOk="0" h="1186" w="1187">
                  <a:moveTo>
                    <a:pt x="578" y="1"/>
                  </a:moveTo>
                  <a:cubicBezTo>
                    <a:pt x="274" y="1"/>
                    <a:pt x="1" y="274"/>
                    <a:pt x="1" y="608"/>
                  </a:cubicBezTo>
                  <a:cubicBezTo>
                    <a:pt x="1" y="912"/>
                    <a:pt x="274" y="1186"/>
                    <a:pt x="578" y="1186"/>
                  </a:cubicBezTo>
                  <a:cubicBezTo>
                    <a:pt x="913" y="1186"/>
                    <a:pt x="1186" y="912"/>
                    <a:pt x="1186" y="608"/>
                  </a:cubicBezTo>
                  <a:cubicBezTo>
                    <a:pt x="1186" y="274"/>
                    <a:pt x="913" y="1"/>
                    <a:pt x="5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7"/>
            <p:cNvSpPr/>
            <p:nvPr/>
          </p:nvSpPr>
          <p:spPr>
            <a:xfrm>
              <a:off x="6374250" y="2991975"/>
              <a:ext cx="29650" cy="29650"/>
            </a:xfrm>
            <a:custGeom>
              <a:rect b="b" l="l" r="r" t="t"/>
              <a:pathLst>
                <a:path extrusionOk="0" h="1186" w="1186">
                  <a:moveTo>
                    <a:pt x="608" y="1"/>
                  </a:moveTo>
                  <a:cubicBezTo>
                    <a:pt x="274" y="1"/>
                    <a:pt x="0" y="274"/>
                    <a:pt x="0" y="608"/>
                  </a:cubicBezTo>
                  <a:cubicBezTo>
                    <a:pt x="0" y="912"/>
                    <a:pt x="274" y="1186"/>
                    <a:pt x="608" y="1186"/>
                  </a:cubicBezTo>
                  <a:cubicBezTo>
                    <a:pt x="912" y="1186"/>
                    <a:pt x="1186" y="912"/>
                    <a:pt x="1186" y="608"/>
                  </a:cubicBezTo>
                  <a:cubicBezTo>
                    <a:pt x="1186" y="274"/>
                    <a:pt x="912" y="1"/>
                    <a:pt x="60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7"/>
            <p:cNvSpPr/>
            <p:nvPr/>
          </p:nvSpPr>
          <p:spPr>
            <a:xfrm>
              <a:off x="6540650" y="2991975"/>
              <a:ext cx="29675" cy="29650"/>
            </a:xfrm>
            <a:custGeom>
              <a:rect b="b" l="l" r="r" t="t"/>
              <a:pathLst>
                <a:path extrusionOk="0" h="1186" w="1187">
                  <a:moveTo>
                    <a:pt x="609" y="1"/>
                  </a:moveTo>
                  <a:cubicBezTo>
                    <a:pt x="275" y="1"/>
                    <a:pt x="1" y="274"/>
                    <a:pt x="1" y="608"/>
                  </a:cubicBezTo>
                  <a:cubicBezTo>
                    <a:pt x="1" y="912"/>
                    <a:pt x="275" y="1186"/>
                    <a:pt x="609" y="1186"/>
                  </a:cubicBezTo>
                  <a:cubicBezTo>
                    <a:pt x="913" y="1186"/>
                    <a:pt x="1186" y="912"/>
                    <a:pt x="1186" y="608"/>
                  </a:cubicBezTo>
                  <a:cubicBezTo>
                    <a:pt x="1186" y="274"/>
                    <a:pt x="913" y="1"/>
                    <a:pt x="60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7"/>
            <p:cNvSpPr/>
            <p:nvPr/>
          </p:nvSpPr>
          <p:spPr>
            <a:xfrm>
              <a:off x="6131075" y="3052000"/>
              <a:ext cx="29675" cy="29675"/>
            </a:xfrm>
            <a:custGeom>
              <a:rect b="b" l="l" r="r" t="t"/>
              <a:pathLst>
                <a:path extrusionOk="0" h="1187" w="1187">
                  <a:moveTo>
                    <a:pt x="578" y="1"/>
                  </a:moveTo>
                  <a:cubicBezTo>
                    <a:pt x="244" y="1"/>
                    <a:pt x="1" y="274"/>
                    <a:pt x="1" y="609"/>
                  </a:cubicBezTo>
                  <a:cubicBezTo>
                    <a:pt x="1" y="943"/>
                    <a:pt x="244" y="1186"/>
                    <a:pt x="578" y="1186"/>
                  </a:cubicBezTo>
                  <a:cubicBezTo>
                    <a:pt x="913" y="1186"/>
                    <a:pt x="1186" y="943"/>
                    <a:pt x="1186" y="609"/>
                  </a:cubicBezTo>
                  <a:cubicBezTo>
                    <a:pt x="1186" y="274"/>
                    <a:pt x="913" y="1"/>
                    <a:pt x="5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7"/>
            <p:cNvSpPr/>
            <p:nvPr/>
          </p:nvSpPr>
          <p:spPr>
            <a:xfrm>
              <a:off x="6297500" y="3052000"/>
              <a:ext cx="29650" cy="29675"/>
            </a:xfrm>
            <a:custGeom>
              <a:rect b="b" l="l" r="r" t="t"/>
              <a:pathLst>
                <a:path extrusionOk="0" h="1187" w="1186">
                  <a:moveTo>
                    <a:pt x="578" y="1"/>
                  </a:moveTo>
                  <a:cubicBezTo>
                    <a:pt x="244" y="1"/>
                    <a:pt x="0" y="274"/>
                    <a:pt x="0" y="609"/>
                  </a:cubicBezTo>
                  <a:cubicBezTo>
                    <a:pt x="0" y="943"/>
                    <a:pt x="244" y="1186"/>
                    <a:pt x="578" y="1186"/>
                  </a:cubicBezTo>
                  <a:cubicBezTo>
                    <a:pt x="912" y="1186"/>
                    <a:pt x="1186" y="943"/>
                    <a:pt x="1186" y="609"/>
                  </a:cubicBezTo>
                  <a:cubicBezTo>
                    <a:pt x="1186" y="274"/>
                    <a:pt x="912" y="1"/>
                    <a:pt x="5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7"/>
            <p:cNvSpPr/>
            <p:nvPr/>
          </p:nvSpPr>
          <p:spPr>
            <a:xfrm>
              <a:off x="6463900" y="3052000"/>
              <a:ext cx="29675" cy="29675"/>
            </a:xfrm>
            <a:custGeom>
              <a:rect b="b" l="l" r="r" t="t"/>
              <a:pathLst>
                <a:path extrusionOk="0" h="1187" w="1187">
                  <a:moveTo>
                    <a:pt x="579" y="1"/>
                  </a:moveTo>
                  <a:cubicBezTo>
                    <a:pt x="275" y="1"/>
                    <a:pt x="1" y="274"/>
                    <a:pt x="1" y="609"/>
                  </a:cubicBezTo>
                  <a:cubicBezTo>
                    <a:pt x="1" y="943"/>
                    <a:pt x="275" y="1186"/>
                    <a:pt x="579" y="1186"/>
                  </a:cubicBezTo>
                  <a:cubicBezTo>
                    <a:pt x="913" y="1186"/>
                    <a:pt x="1186" y="943"/>
                    <a:pt x="1186" y="609"/>
                  </a:cubicBezTo>
                  <a:cubicBezTo>
                    <a:pt x="1186" y="274"/>
                    <a:pt x="913" y="1"/>
                    <a:pt x="5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7"/>
            <p:cNvSpPr/>
            <p:nvPr/>
          </p:nvSpPr>
          <p:spPr>
            <a:xfrm>
              <a:off x="6207825" y="3120400"/>
              <a:ext cx="29675" cy="29650"/>
            </a:xfrm>
            <a:custGeom>
              <a:rect b="b" l="l" r="r" t="t"/>
              <a:pathLst>
                <a:path extrusionOk="0" h="1186" w="1187">
                  <a:moveTo>
                    <a:pt x="578" y="0"/>
                  </a:moveTo>
                  <a:cubicBezTo>
                    <a:pt x="274" y="0"/>
                    <a:pt x="1" y="274"/>
                    <a:pt x="1" y="608"/>
                  </a:cubicBezTo>
                  <a:cubicBezTo>
                    <a:pt x="1" y="912"/>
                    <a:pt x="274" y="1186"/>
                    <a:pt x="578" y="1186"/>
                  </a:cubicBezTo>
                  <a:cubicBezTo>
                    <a:pt x="913" y="1186"/>
                    <a:pt x="1186" y="912"/>
                    <a:pt x="1186" y="608"/>
                  </a:cubicBezTo>
                  <a:cubicBezTo>
                    <a:pt x="1186" y="274"/>
                    <a:pt x="913" y="0"/>
                    <a:pt x="57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7"/>
            <p:cNvSpPr/>
            <p:nvPr/>
          </p:nvSpPr>
          <p:spPr>
            <a:xfrm>
              <a:off x="6374250" y="3120400"/>
              <a:ext cx="29650" cy="29650"/>
            </a:xfrm>
            <a:custGeom>
              <a:rect b="b" l="l" r="r" t="t"/>
              <a:pathLst>
                <a:path extrusionOk="0" h="1186" w="1186">
                  <a:moveTo>
                    <a:pt x="608" y="0"/>
                  </a:moveTo>
                  <a:cubicBezTo>
                    <a:pt x="274" y="0"/>
                    <a:pt x="0" y="274"/>
                    <a:pt x="0" y="608"/>
                  </a:cubicBezTo>
                  <a:cubicBezTo>
                    <a:pt x="0" y="912"/>
                    <a:pt x="274" y="1186"/>
                    <a:pt x="608" y="1186"/>
                  </a:cubicBezTo>
                  <a:cubicBezTo>
                    <a:pt x="912" y="1186"/>
                    <a:pt x="1186" y="912"/>
                    <a:pt x="1186" y="608"/>
                  </a:cubicBezTo>
                  <a:cubicBezTo>
                    <a:pt x="1186" y="274"/>
                    <a:pt x="912" y="0"/>
                    <a:pt x="60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7"/>
            <p:cNvSpPr/>
            <p:nvPr/>
          </p:nvSpPr>
          <p:spPr>
            <a:xfrm>
              <a:off x="6540650" y="3120400"/>
              <a:ext cx="29675" cy="29650"/>
            </a:xfrm>
            <a:custGeom>
              <a:rect b="b" l="l" r="r" t="t"/>
              <a:pathLst>
                <a:path extrusionOk="0" h="1186" w="1187">
                  <a:moveTo>
                    <a:pt x="609" y="0"/>
                  </a:moveTo>
                  <a:cubicBezTo>
                    <a:pt x="275" y="0"/>
                    <a:pt x="1" y="274"/>
                    <a:pt x="1" y="608"/>
                  </a:cubicBezTo>
                  <a:cubicBezTo>
                    <a:pt x="1" y="912"/>
                    <a:pt x="275" y="1186"/>
                    <a:pt x="609" y="1186"/>
                  </a:cubicBezTo>
                  <a:cubicBezTo>
                    <a:pt x="913" y="1186"/>
                    <a:pt x="1186" y="912"/>
                    <a:pt x="1186" y="608"/>
                  </a:cubicBezTo>
                  <a:cubicBezTo>
                    <a:pt x="1186" y="274"/>
                    <a:pt x="913" y="0"/>
                    <a:pt x="60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7"/>
            <p:cNvSpPr/>
            <p:nvPr/>
          </p:nvSpPr>
          <p:spPr>
            <a:xfrm>
              <a:off x="6131075" y="3180425"/>
              <a:ext cx="29675" cy="29675"/>
            </a:xfrm>
            <a:custGeom>
              <a:rect b="b" l="l" r="r" t="t"/>
              <a:pathLst>
                <a:path extrusionOk="0" h="1187" w="1187">
                  <a:moveTo>
                    <a:pt x="578" y="1"/>
                  </a:moveTo>
                  <a:cubicBezTo>
                    <a:pt x="244" y="1"/>
                    <a:pt x="1" y="274"/>
                    <a:pt x="1" y="609"/>
                  </a:cubicBezTo>
                  <a:cubicBezTo>
                    <a:pt x="1" y="943"/>
                    <a:pt x="244" y="1186"/>
                    <a:pt x="578" y="1186"/>
                  </a:cubicBezTo>
                  <a:cubicBezTo>
                    <a:pt x="913" y="1186"/>
                    <a:pt x="1186" y="943"/>
                    <a:pt x="1186" y="609"/>
                  </a:cubicBezTo>
                  <a:cubicBezTo>
                    <a:pt x="1186" y="274"/>
                    <a:pt x="913" y="1"/>
                    <a:pt x="5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7"/>
            <p:cNvSpPr/>
            <p:nvPr/>
          </p:nvSpPr>
          <p:spPr>
            <a:xfrm>
              <a:off x="6297500" y="3180425"/>
              <a:ext cx="29650" cy="29675"/>
            </a:xfrm>
            <a:custGeom>
              <a:rect b="b" l="l" r="r" t="t"/>
              <a:pathLst>
                <a:path extrusionOk="0" h="1187" w="1186">
                  <a:moveTo>
                    <a:pt x="578" y="1"/>
                  </a:moveTo>
                  <a:cubicBezTo>
                    <a:pt x="244" y="1"/>
                    <a:pt x="0" y="274"/>
                    <a:pt x="0" y="609"/>
                  </a:cubicBezTo>
                  <a:cubicBezTo>
                    <a:pt x="0" y="943"/>
                    <a:pt x="244" y="1186"/>
                    <a:pt x="578" y="1186"/>
                  </a:cubicBezTo>
                  <a:cubicBezTo>
                    <a:pt x="912" y="1186"/>
                    <a:pt x="1186" y="943"/>
                    <a:pt x="1186" y="609"/>
                  </a:cubicBezTo>
                  <a:cubicBezTo>
                    <a:pt x="1186" y="274"/>
                    <a:pt x="912" y="1"/>
                    <a:pt x="5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7"/>
            <p:cNvSpPr/>
            <p:nvPr/>
          </p:nvSpPr>
          <p:spPr>
            <a:xfrm>
              <a:off x="6463900" y="3180425"/>
              <a:ext cx="29675" cy="29675"/>
            </a:xfrm>
            <a:custGeom>
              <a:rect b="b" l="l" r="r" t="t"/>
              <a:pathLst>
                <a:path extrusionOk="0" h="1187" w="1187">
                  <a:moveTo>
                    <a:pt x="579" y="1"/>
                  </a:moveTo>
                  <a:cubicBezTo>
                    <a:pt x="275" y="1"/>
                    <a:pt x="1" y="274"/>
                    <a:pt x="1" y="609"/>
                  </a:cubicBezTo>
                  <a:cubicBezTo>
                    <a:pt x="1" y="943"/>
                    <a:pt x="275" y="1186"/>
                    <a:pt x="579" y="1186"/>
                  </a:cubicBezTo>
                  <a:cubicBezTo>
                    <a:pt x="913" y="1186"/>
                    <a:pt x="1186" y="943"/>
                    <a:pt x="1186" y="609"/>
                  </a:cubicBezTo>
                  <a:cubicBezTo>
                    <a:pt x="1186" y="274"/>
                    <a:pt x="913" y="1"/>
                    <a:pt x="5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5" name="Google Shape;185;p7"/>
          <p:cNvGrpSpPr/>
          <p:nvPr/>
        </p:nvGrpSpPr>
        <p:grpSpPr>
          <a:xfrm>
            <a:off x="209826" y="4240302"/>
            <a:ext cx="1320938" cy="912561"/>
            <a:chOff x="5513275" y="3438450"/>
            <a:chExt cx="768300" cy="530775"/>
          </a:xfrm>
        </p:grpSpPr>
        <p:sp>
          <p:nvSpPr>
            <p:cNvPr id="186" name="Google Shape;186;p7"/>
            <p:cNvSpPr/>
            <p:nvPr/>
          </p:nvSpPr>
          <p:spPr>
            <a:xfrm>
              <a:off x="5513275" y="3451700"/>
              <a:ext cx="54750" cy="127700"/>
            </a:xfrm>
            <a:custGeom>
              <a:rect b="b" l="l" r="r" t="t"/>
              <a:pathLst>
                <a:path extrusionOk="0" h="5108" w="2190">
                  <a:moveTo>
                    <a:pt x="2189" y="1"/>
                  </a:moveTo>
                  <a:lnTo>
                    <a:pt x="2189" y="1"/>
                  </a:lnTo>
                  <a:cubicBezTo>
                    <a:pt x="1916" y="183"/>
                    <a:pt x="1642" y="366"/>
                    <a:pt x="1369" y="609"/>
                  </a:cubicBezTo>
                  <a:lnTo>
                    <a:pt x="1" y="4165"/>
                  </a:lnTo>
                  <a:cubicBezTo>
                    <a:pt x="62" y="4439"/>
                    <a:pt x="123" y="4773"/>
                    <a:pt x="214" y="5107"/>
                  </a:cubicBezTo>
                  <a:lnTo>
                    <a:pt x="218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7"/>
            <p:cNvSpPr/>
            <p:nvPr/>
          </p:nvSpPr>
          <p:spPr>
            <a:xfrm>
              <a:off x="5537600" y="3438450"/>
              <a:ext cx="88925" cy="211625"/>
            </a:xfrm>
            <a:custGeom>
              <a:rect b="b" l="l" r="r" t="t"/>
              <a:pathLst>
                <a:path extrusionOk="0" h="8465" w="3557">
                  <a:moveTo>
                    <a:pt x="3183" y="1"/>
                  </a:moveTo>
                  <a:cubicBezTo>
                    <a:pt x="3118" y="1"/>
                    <a:pt x="3050" y="4"/>
                    <a:pt x="2979" y="14"/>
                  </a:cubicBezTo>
                  <a:lnTo>
                    <a:pt x="1" y="7765"/>
                  </a:lnTo>
                  <a:cubicBezTo>
                    <a:pt x="92" y="8008"/>
                    <a:pt x="183" y="8221"/>
                    <a:pt x="305" y="8464"/>
                  </a:cubicBezTo>
                  <a:lnTo>
                    <a:pt x="3557" y="14"/>
                  </a:lnTo>
                  <a:cubicBezTo>
                    <a:pt x="3435" y="14"/>
                    <a:pt x="3314" y="1"/>
                    <a:pt x="318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7"/>
            <p:cNvSpPr/>
            <p:nvPr/>
          </p:nvSpPr>
          <p:spPr>
            <a:xfrm>
              <a:off x="5567250" y="3447900"/>
              <a:ext cx="107925" cy="260675"/>
            </a:xfrm>
            <a:custGeom>
              <a:rect b="b" l="l" r="r" t="t"/>
              <a:pathLst>
                <a:path extrusionOk="0" h="10427" w="4317">
                  <a:moveTo>
                    <a:pt x="3800" y="1"/>
                  </a:moveTo>
                  <a:lnTo>
                    <a:pt x="0" y="9849"/>
                  </a:lnTo>
                  <a:cubicBezTo>
                    <a:pt x="122" y="10031"/>
                    <a:pt x="243" y="10244"/>
                    <a:pt x="365" y="10427"/>
                  </a:cubicBezTo>
                  <a:lnTo>
                    <a:pt x="4316" y="214"/>
                  </a:lnTo>
                  <a:cubicBezTo>
                    <a:pt x="4134" y="122"/>
                    <a:pt x="3982" y="62"/>
                    <a:pt x="38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7"/>
            <p:cNvSpPr/>
            <p:nvPr/>
          </p:nvSpPr>
          <p:spPr>
            <a:xfrm>
              <a:off x="5600675" y="3472225"/>
              <a:ext cx="117050" cy="287275"/>
            </a:xfrm>
            <a:custGeom>
              <a:rect b="b" l="l" r="r" t="t"/>
              <a:pathLst>
                <a:path extrusionOk="0" h="11491" w="4682">
                  <a:moveTo>
                    <a:pt x="4225" y="1"/>
                  </a:moveTo>
                  <a:lnTo>
                    <a:pt x="0" y="10973"/>
                  </a:lnTo>
                  <a:cubicBezTo>
                    <a:pt x="152" y="11125"/>
                    <a:pt x="274" y="11308"/>
                    <a:pt x="396" y="11490"/>
                  </a:cubicBezTo>
                  <a:lnTo>
                    <a:pt x="4681" y="365"/>
                  </a:lnTo>
                  <a:cubicBezTo>
                    <a:pt x="4529" y="244"/>
                    <a:pt x="4377" y="122"/>
                    <a:pt x="422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7"/>
            <p:cNvSpPr/>
            <p:nvPr/>
          </p:nvSpPr>
          <p:spPr>
            <a:xfrm>
              <a:off x="5637150" y="3507175"/>
              <a:ext cx="120075" cy="296375"/>
            </a:xfrm>
            <a:custGeom>
              <a:rect b="b" l="l" r="r" t="t"/>
              <a:pathLst>
                <a:path extrusionOk="0" h="11855" w="4803">
                  <a:moveTo>
                    <a:pt x="4377" y="1"/>
                  </a:moveTo>
                  <a:lnTo>
                    <a:pt x="0" y="11399"/>
                  </a:lnTo>
                  <a:cubicBezTo>
                    <a:pt x="122" y="11551"/>
                    <a:pt x="274" y="11703"/>
                    <a:pt x="396" y="11855"/>
                  </a:cubicBezTo>
                  <a:lnTo>
                    <a:pt x="4803" y="457"/>
                  </a:lnTo>
                  <a:cubicBezTo>
                    <a:pt x="4651" y="305"/>
                    <a:pt x="4529" y="153"/>
                    <a:pt x="43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7"/>
            <p:cNvSpPr/>
            <p:nvPr/>
          </p:nvSpPr>
          <p:spPr>
            <a:xfrm>
              <a:off x="5675150" y="3552025"/>
              <a:ext cx="117800" cy="290300"/>
            </a:xfrm>
            <a:custGeom>
              <a:rect b="b" l="l" r="r" t="t"/>
              <a:pathLst>
                <a:path extrusionOk="0" h="11612" w="4712">
                  <a:moveTo>
                    <a:pt x="4316" y="0"/>
                  </a:moveTo>
                  <a:lnTo>
                    <a:pt x="0" y="11216"/>
                  </a:lnTo>
                  <a:cubicBezTo>
                    <a:pt x="152" y="11338"/>
                    <a:pt x="304" y="11490"/>
                    <a:pt x="426" y="11611"/>
                  </a:cubicBezTo>
                  <a:lnTo>
                    <a:pt x="4712" y="517"/>
                  </a:lnTo>
                  <a:cubicBezTo>
                    <a:pt x="4529" y="304"/>
                    <a:pt x="4408" y="122"/>
                    <a:pt x="431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7"/>
            <p:cNvSpPr/>
            <p:nvPr/>
          </p:nvSpPr>
          <p:spPr>
            <a:xfrm>
              <a:off x="5715425" y="3593050"/>
              <a:ext cx="116275" cy="281950"/>
            </a:xfrm>
            <a:custGeom>
              <a:rect b="b" l="l" r="r" t="t"/>
              <a:pathLst>
                <a:path extrusionOk="0" h="11278" w="4651">
                  <a:moveTo>
                    <a:pt x="4225" y="0"/>
                  </a:moveTo>
                  <a:lnTo>
                    <a:pt x="0" y="10943"/>
                  </a:lnTo>
                  <a:cubicBezTo>
                    <a:pt x="152" y="11064"/>
                    <a:pt x="304" y="11186"/>
                    <a:pt x="456" y="11277"/>
                  </a:cubicBezTo>
                  <a:lnTo>
                    <a:pt x="4651" y="365"/>
                  </a:lnTo>
                  <a:cubicBezTo>
                    <a:pt x="4499" y="244"/>
                    <a:pt x="4377" y="122"/>
                    <a:pt x="42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7"/>
            <p:cNvSpPr/>
            <p:nvPr/>
          </p:nvSpPr>
          <p:spPr>
            <a:xfrm>
              <a:off x="5757975" y="3624200"/>
              <a:ext cx="117050" cy="278900"/>
            </a:xfrm>
            <a:custGeom>
              <a:rect b="b" l="l" r="r" t="t"/>
              <a:pathLst>
                <a:path extrusionOk="0" h="11156" w="4682">
                  <a:moveTo>
                    <a:pt x="4195" y="1"/>
                  </a:moveTo>
                  <a:lnTo>
                    <a:pt x="0" y="10882"/>
                  </a:lnTo>
                  <a:cubicBezTo>
                    <a:pt x="152" y="10973"/>
                    <a:pt x="335" y="11065"/>
                    <a:pt x="487" y="11156"/>
                  </a:cubicBezTo>
                  <a:lnTo>
                    <a:pt x="4681" y="274"/>
                  </a:lnTo>
                  <a:cubicBezTo>
                    <a:pt x="4499" y="183"/>
                    <a:pt x="4347" y="92"/>
                    <a:pt x="41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7"/>
            <p:cNvSpPr/>
            <p:nvPr/>
          </p:nvSpPr>
          <p:spPr>
            <a:xfrm>
              <a:off x="5802800" y="3647000"/>
              <a:ext cx="117825" cy="278900"/>
            </a:xfrm>
            <a:custGeom>
              <a:rect b="b" l="l" r="r" t="t"/>
              <a:pathLst>
                <a:path extrusionOk="0" h="11156" w="4713">
                  <a:moveTo>
                    <a:pt x="4195" y="1"/>
                  </a:moveTo>
                  <a:lnTo>
                    <a:pt x="1" y="10913"/>
                  </a:lnTo>
                  <a:cubicBezTo>
                    <a:pt x="153" y="11004"/>
                    <a:pt x="335" y="11064"/>
                    <a:pt x="487" y="11156"/>
                  </a:cubicBezTo>
                  <a:lnTo>
                    <a:pt x="4712" y="213"/>
                  </a:lnTo>
                  <a:cubicBezTo>
                    <a:pt x="4530" y="152"/>
                    <a:pt x="4378" y="92"/>
                    <a:pt x="41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7"/>
            <p:cNvSpPr/>
            <p:nvPr/>
          </p:nvSpPr>
          <p:spPr>
            <a:xfrm>
              <a:off x="5849150" y="3663725"/>
              <a:ext cx="119325" cy="279650"/>
            </a:xfrm>
            <a:custGeom>
              <a:rect b="b" l="l" r="r" t="t"/>
              <a:pathLst>
                <a:path extrusionOk="0" h="11186" w="4773">
                  <a:moveTo>
                    <a:pt x="4226" y="0"/>
                  </a:moveTo>
                  <a:lnTo>
                    <a:pt x="1" y="11003"/>
                  </a:lnTo>
                  <a:cubicBezTo>
                    <a:pt x="153" y="11064"/>
                    <a:pt x="335" y="11125"/>
                    <a:pt x="518" y="11186"/>
                  </a:cubicBezTo>
                  <a:lnTo>
                    <a:pt x="4773" y="122"/>
                  </a:lnTo>
                  <a:cubicBezTo>
                    <a:pt x="4591" y="91"/>
                    <a:pt x="4408" y="61"/>
                    <a:pt x="422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7"/>
            <p:cNvSpPr/>
            <p:nvPr/>
          </p:nvSpPr>
          <p:spPr>
            <a:xfrm>
              <a:off x="5897025" y="3674350"/>
              <a:ext cx="121625" cy="282700"/>
            </a:xfrm>
            <a:custGeom>
              <a:rect b="b" l="l" r="r" t="t"/>
              <a:pathLst>
                <a:path extrusionOk="0" h="11308" w="4865">
                  <a:moveTo>
                    <a:pt x="4317" y="1"/>
                  </a:moveTo>
                  <a:lnTo>
                    <a:pt x="1" y="11186"/>
                  </a:lnTo>
                  <a:cubicBezTo>
                    <a:pt x="183" y="11217"/>
                    <a:pt x="366" y="11278"/>
                    <a:pt x="548" y="11308"/>
                  </a:cubicBezTo>
                  <a:lnTo>
                    <a:pt x="4864" y="92"/>
                  </a:lnTo>
                  <a:cubicBezTo>
                    <a:pt x="4682" y="62"/>
                    <a:pt x="4499" y="31"/>
                    <a:pt x="431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7"/>
            <p:cNvSpPr/>
            <p:nvPr/>
          </p:nvSpPr>
          <p:spPr>
            <a:xfrm>
              <a:off x="5947175" y="3683475"/>
              <a:ext cx="121625" cy="281950"/>
            </a:xfrm>
            <a:custGeom>
              <a:rect b="b" l="l" r="r" t="t"/>
              <a:pathLst>
                <a:path extrusionOk="0" h="11278" w="4865">
                  <a:moveTo>
                    <a:pt x="4317" y="0"/>
                  </a:moveTo>
                  <a:lnTo>
                    <a:pt x="1" y="11216"/>
                  </a:lnTo>
                  <a:cubicBezTo>
                    <a:pt x="183" y="11247"/>
                    <a:pt x="366" y="11277"/>
                    <a:pt x="548" y="11277"/>
                  </a:cubicBezTo>
                  <a:lnTo>
                    <a:pt x="4864" y="92"/>
                  </a:lnTo>
                  <a:cubicBezTo>
                    <a:pt x="4682" y="61"/>
                    <a:pt x="4499" y="31"/>
                    <a:pt x="431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7"/>
            <p:cNvSpPr/>
            <p:nvPr/>
          </p:nvSpPr>
          <p:spPr>
            <a:xfrm>
              <a:off x="5998850" y="3692600"/>
              <a:ext cx="119325" cy="276625"/>
            </a:xfrm>
            <a:custGeom>
              <a:rect b="b" l="l" r="r" t="t"/>
              <a:pathLst>
                <a:path extrusionOk="0" h="11065" w="4773">
                  <a:moveTo>
                    <a:pt x="4256" y="0"/>
                  </a:moveTo>
                  <a:lnTo>
                    <a:pt x="1" y="11034"/>
                  </a:lnTo>
                  <a:cubicBezTo>
                    <a:pt x="183" y="11064"/>
                    <a:pt x="366" y="11064"/>
                    <a:pt x="578" y="11064"/>
                  </a:cubicBezTo>
                  <a:lnTo>
                    <a:pt x="4773" y="122"/>
                  </a:lnTo>
                  <a:lnTo>
                    <a:pt x="425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7"/>
            <p:cNvSpPr/>
            <p:nvPr/>
          </p:nvSpPr>
          <p:spPr>
            <a:xfrm>
              <a:off x="6052800" y="3704750"/>
              <a:ext cx="114775" cy="263700"/>
            </a:xfrm>
            <a:custGeom>
              <a:rect b="b" l="l" r="r" t="t"/>
              <a:pathLst>
                <a:path extrusionOk="0" h="10548" w="4591">
                  <a:moveTo>
                    <a:pt x="4074" y="1"/>
                  </a:moveTo>
                  <a:lnTo>
                    <a:pt x="1" y="10548"/>
                  </a:lnTo>
                  <a:cubicBezTo>
                    <a:pt x="183" y="10517"/>
                    <a:pt x="396" y="10517"/>
                    <a:pt x="609" y="10487"/>
                  </a:cubicBezTo>
                  <a:lnTo>
                    <a:pt x="4591" y="122"/>
                  </a:lnTo>
                  <a:cubicBezTo>
                    <a:pt x="4408" y="92"/>
                    <a:pt x="4226" y="31"/>
                    <a:pt x="407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7"/>
            <p:cNvSpPr/>
            <p:nvPr/>
          </p:nvSpPr>
          <p:spPr>
            <a:xfrm>
              <a:off x="6109050" y="3719950"/>
              <a:ext cx="105650" cy="240900"/>
            </a:xfrm>
            <a:custGeom>
              <a:rect b="b" l="l" r="r" t="t"/>
              <a:pathLst>
                <a:path extrusionOk="0" h="9636" w="4226">
                  <a:moveTo>
                    <a:pt x="3708" y="0"/>
                  </a:moveTo>
                  <a:lnTo>
                    <a:pt x="0" y="9636"/>
                  </a:lnTo>
                  <a:cubicBezTo>
                    <a:pt x="213" y="9575"/>
                    <a:pt x="426" y="9545"/>
                    <a:pt x="639" y="9484"/>
                  </a:cubicBezTo>
                  <a:lnTo>
                    <a:pt x="4225" y="213"/>
                  </a:lnTo>
                  <a:cubicBezTo>
                    <a:pt x="4043" y="152"/>
                    <a:pt x="3891" y="61"/>
                    <a:pt x="370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7"/>
            <p:cNvSpPr/>
            <p:nvPr/>
          </p:nvSpPr>
          <p:spPr>
            <a:xfrm>
              <a:off x="6169825" y="3745025"/>
              <a:ext cx="87425" cy="197600"/>
            </a:xfrm>
            <a:custGeom>
              <a:rect b="b" l="l" r="r" t="t"/>
              <a:pathLst>
                <a:path extrusionOk="0" h="7904" w="3497">
                  <a:moveTo>
                    <a:pt x="3040" y="1"/>
                  </a:moveTo>
                  <a:lnTo>
                    <a:pt x="1" y="7903"/>
                  </a:lnTo>
                  <a:cubicBezTo>
                    <a:pt x="244" y="7812"/>
                    <a:pt x="487" y="7721"/>
                    <a:pt x="700" y="7599"/>
                  </a:cubicBezTo>
                  <a:lnTo>
                    <a:pt x="3496" y="365"/>
                  </a:lnTo>
                  <a:cubicBezTo>
                    <a:pt x="3344" y="244"/>
                    <a:pt x="3192" y="122"/>
                    <a:pt x="30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7"/>
            <p:cNvSpPr/>
            <p:nvPr/>
          </p:nvSpPr>
          <p:spPr>
            <a:xfrm>
              <a:off x="6239750" y="3798225"/>
              <a:ext cx="41825" cy="102600"/>
            </a:xfrm>
            <a:custGeom>
              <a:rect b="b" l="l" r="r" t="t"/>
              <a:pathLst>
                <a:path extrusionOk="0" h="4104" w="1673">
                  <a:moveTo>
                    <a:pt x="1581" y="0"/>
                  </a:moveTo>
                  <a:lnTo>
                    <a:pt x="0" y="4104"/>
                  </a:lnTo>
                  <a:cubicBezTo>
                    <a:pt x="456" y="3678"/>
                    <a:pt x="821" y="3222"/>
                    <a:pt x="1095" y="2736"/>
                  </a:cubicBezTo>
                  <a:lnTo>
                    <a:pt x="1520" y="1642"/>
                  </a:lnTo>
                  <a:cubicBezTo>
                    <a:pt x="1550" y="1550"/>
                    <a:pt x="1581" y="1459"/>
                    <a:pt x="1581" y="1398"/>
                  </a:cubicBezTo>
                  <a:cubicBezTo>
                    <a:pt x="1672" y="882"/>
                    <a:pt x="1672" y="426"/>
                    <a:pt x="158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3" name="Google Shape;203;p7"/>
          <p:cNvSpPr txBox="1"/>
          <p:nvPr>
            <p:ph idx="1" type="subTitle"/>
          </p:nvPr>
        </p:nvSpPr>
        <p:spPr>
          <a:xfrm>
            <a:off x="713225" y="1263750"/>
            <a:ext cx="3858900" cy="3020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2"/>
              </a:buClr>
              <a:buSzPts val="1400"/>
              <a:buChar char="●"/>
              <a:defRPr sz="1400"/>
            </a:lvl1pPr>
            <a:lvl2pPr lvl="1" rtl="0">
              <a:lnSpc>
                <a:spcPct val="100000"/>
              </a:lnSpc>
              <a:spcBef>
                <a:spcPts val="0"/>
              </a:spcBef>
              <a:spcAft>
                <a:spcPts val="0"/>
              </a:spcAft>
              <a:buClr>
                <a:srgbClr val="184480"/>
              </a:buClr>
              <a:buSzPts val="1400"/>
              <a:buFont typeface="Poppins"/>
              <a:buChar char="○"/>
              <a:defRPr/>
            </a:lvl2pPr>
            <a:lvl3pPr lvl="2" rtl="0">
              <a:lnSpc>
                <a:spcPct val="100000"/>
              </a:lnSpc>
              <a:spcBef>
                <a:spcPts val="0"/>
              </a:spcBef>
              <a:spcAft>
                <a:spcPts val="0"/>
              </a:spcAft>
              <a:buClr>
                <a:srgbClr val="184480"/>
              </a:buClr>
              <a:buSzPts val="1400"/>
              <a:buFont typeface="Poppins"/>
              <a:buChar char="■"/>
              <a:defRPr/>
            </a:lvl3pPr>
            <a:lvl4pPr lvl="3" rtl="0">
              <a:lnSpc>
                <a:spcPct val="100000"/>
              </a:lnSpc>
              <a:spcBef>
                <a:spcPts val="0"/>
              </a:spcBef>
              <a:spcAft>
                <a:spcPts val="0"/>
              </a:spcAft>
              <a:buClr>
                <a:srgbClr val="184480"/>
              </a:buClr>
              <a:buSzPts val="1400"/>
              <a:buFont typeface="Poppins"/>
              <a:buChar char="●"/>
              <a:defRPr/>
            </a:lvl4pPr>
            <a:lvl5pPr lvl="4" rtl="0">
              <a:lnSpc>
                <a:spcPct val="100000"/>
              </a:lnSpc>
              <a:spcBef>
                <a:spcPts val="0"/>
              </a:spcBef>
              <a:spcAft>
                <a:spcPts val="0"/>
              </a:spcAft>
              <a:buClr>
                <a:srgbClr val="184480"/>
              </a:buClr>
              <a:buSzPts val="1400"/>
              <a:buFont typeface="Poppins"/>
              <a:buChar char="○"/>
              <a:defRPr/>
            </a:lvl5pPr>
            <a:lvl6pPr lvl="5" rtl="0">
              <a:lnSpc>
                <a:spcPct val="100000"/>
              </a:lnSpc>
              <a:spcBef>
                <a:spcPts val="0"/>
              </a:spcBef>
              <a:spcAft>
                <a:spcPts val="0"/>
              </a:spcAft>
              <a:buClr>
                <a:srgbClr val="184480"/>
              </a:buClr>
              <a:buSzPts val="1400"/>
              <a:buFont typeface="Poppins"/>
              <a:buChar char="■"/>
              <a:defRPr/>
            </a:lvl6pPr>
            <a:lvl7pPr lvl="6" rtl="0">
              <a:lnSpc>
                <a:spcPct val="100000"/>
              </a:lnSpc>
              <a:spcBef>
                <a:spcPts val="0"/>
              </a:spcBef>
              <a:spcAft>
                <a:spcPts val="0"/>
              </a:spcAft>
              <a:buClr>
                <a:srgbClr val="184480"/>
              </a:buClr>
              <a:buSzPts val="1400"/>
              <a:buFont typeface="Poppins"/>
              <a:buChar char="●"/>
              <a:defRPr/>
            </a:lvl7pPr>
            <a:lvl8pPr lvl="7" rtl="0">
              <a:lnSpc>
                <a:spcPct val="100000"/>
              </a:lnSpc>
              <a:spcBef>
                <a:spcPts val="0"/>
              </a:spcBef>
              <a:spcAft>
                <a:spcPts val="0"/>
              </a:spcAft>
              <a:buClr>
                <a:srgbClr val="184480"/>
              </a:buClr>
              <a:buSzPts val="1400"/>
              <a:buFont typeface="Poppins"/>
              <a:buChar char="○"/>
              <a:defRPr/>
            </a:lvl8pPr>
            <a:lvl9pPr lvl="8" rtl="0">
              <a:lnSpc>
                <a:spcPct val="100000"/>
              </a:lnSpc>
              <a:spcBef>
                <a:spcPts val="0"/>
              </a:spcBef>
              <a:spcAft>
                <a:spcPts val="0"/>
              </a:spcAft>
              <a:buClr>
                <a:srgbClr val="184480"/>
              </a:buClr>
              <a:buSzPts val="1400"/>
              <a:buFont typeface="Poppins"/>
              <a:buChar char="■"/>
              <a:defRPr/>
            </a:lvl9pPr>
          </a:lstStyle>
          <a:p/>
        </p:txBody>
      </p:sp>
      <p:sp>
        <p:nvSpPr>
          <p:cNvPr id="204" name="Google Shape;204;p7"/>
          <p:cNvSpPr txBox="1"/>
          <p:nvPr>
            <p:ph type="title"/>
          </p:nvPr>
        </p:nvSpPr>
        <p:spPr>
          <a:xfrm>
            <a:off x="713225" y="539500"/>
            <a:ext cx="7717800" cy="370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05" name="Shape 205"/>
        <p:cNvGrpSpPr/>
        <p:nvPr/>
      </p:nvGrpSpPr>
      <p:grpSpPr>
        <a:xfrm>
          <a:off x="0" y="0"/>
          <a:ext cx="0" cy="0"/>
          <a:chOff x="0" y="0"/>
          <a:chExt cx="0" cy="0"/>
        </a:xfrm>
      </p:grpSpPr>
      <p:sp>
        <p:nvSpPr>
          <p:cNvPr id="206" name="Google Shape;206;p8"/>
          <p:cNvSpPr txBox="1"/>
          <p:nvPr>
            <p:ph type="title"/>
          </p:nvPr>
        </p:nvSpPr>
        <p:spPr>
          <a:xfrm>
            <a:off x="713225" y="844300"/>
            <a:ext cx="5388300" cy="22932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9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207" name="Google Shape;207;p8"/>
          <p:cNvSpPr/>
          <p:nvPr/>
        </p:nvSpPr>
        <p:spPr>
          <a:xfrm flipH="1" rot="10800000">
            <a:off x="7265023" y="10"/>
            <a:ext cx="1878987" cy="1584462"/>
          </a:xfrm>
          <a:custGeom>
            <a:rect b="b" l="l" r="r" t="t"/>
            <a:pathLst>
              <a:path extrusionOk="0" h="67053" w="79517">
                <a:moveTo>
                  <a:pt x="79516" y="0"/>
                </a:moveTo>
                <a:cubicBezTo>
                  <a:pt x="79516" y="0"/>
                  <a:pt x="73862" y="9544"/>
                  <a:pt x="69516" y="13891"/>
                </a:cubicBezTo>
                <a:cubicBezTo>
                  <a:pt x="59272" y="24165"/>
                  <a:pt x="45138" y="25715"/>
                  <a:pt x="47479" y="34408"/>
                </a:cubicBezTo>
                <a:cubicBezTo>
                  <a:pt x="48224" y="37158"/>
                  <a:pt x="50290" y="37998"/>
                  <a:pt x="52901" y="37998"/>
                </a:cubicBezTo>
                <a:cubicBezTo>
                  <a:pt x="56995" y="37998"/>
                  <a:pt x="62429" y="35934"/>
                  <a:pt x="66210" y="35934"/>
                </a:cubicBezTo>
                <a:cubicBezTo>
                  <a:pt x="68681" y="35934"/>
                  <a:pt x="70446" y="36815"/>
                  <a:pt x="70671" y="39727"/>
                </a:cubicBezTo>
                <a:cubicBezTo>
                  <a:pt x="71796" y="54925"/>
                  <a:pt x="6080" y="45047"/>
                  <a:pt x="1" y="67053"/>
                </a:cubicBezTo>
                <a:lnTo>
                  <a:pt x="79516" y="67053"/>
                </a:lnTo>
                <a:lnTo>
                  <a:pt x="7951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8"/>
          <p:cNvSpPr/>
          <p:nvPr/>
        </p:nvSpPr>
        <p:spPr>
          <a:xfrm flipH="1">
            <a:off x="-2" y="3559110"/>
            <a:ext cx="1878987" cy="1584462"/>
          </a:xfrm>
          <a:custGeom>
            <a:rect b="b" l="l" r="r" t="t"/>
            <a:pathLst>
              <a:path extrusionOk="0" h="67053" w="79517">
                <a:moveTo>
                  <a:pt x="79516" y="0"/>
                </a:moveTo>
                <a:cubicBezTo>
                  <a:pt x="79516" y="0"/>
                  <a:pt x="73862" y="9544"/>
                  <a:pt x="69516" y="13891"/>
                </a:cubicBezTo>
                <a:cubicBezTo>
                  <a:pt x="59272" y="24165"/>
                  <a:pt x="45138" y="25715"/>
                  <a:pt x="47479" y="34408"/>
                </a:cubicBezTo>
                <a:cubicBezTo>
                  <a:pt x="48224" y="37158"/>
                  <a:pt x="50290" y="37998"/>
                  <a:pt x="52901" y="37998"/>
                </a:cubicBezTo>
                <a:cubicBezTo>
                  <a:pt x="56995" y="37998"/>
                  <a:pt x="62429" y="35934"/>
                  <a:pt x="66210" y="35934"/>
                </a:cubicBezTo>
                <a:cubicBezTo>
                  <a:pt x="68681" y="35934"/>
                  <a:pt x="70446" y="36815"/>
                  <a:pt x="70671" y="39727"/>
                </a:cubicBezTo>
                <a:cubicBezTo>
                  <a:pt x="71796" y="54925"/>
                  <a:pt x="6080" y="45047"/>
                  <a:pt x="1" y="67053"/>
                </a:cubicBezTo>
                <a:lnTo>
                  <a:pt x="79516" y="67053"/>
                </a:lnTo>
                <a:lnTo>
                  <a:pt x="7951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9" name="Google Shape;209;p8"/>
          <p:cNvGrpSpPr/>
          <p:nvPr/>
        </p:nvGrpSpPr>
        <p:grpSpPr>
          <a:xfrm>
            <a:off x="7680946" y="229747"/>
            <a:ext cx="1034683" cy="426696"/>
            <a:chOff x="6041400" y="2991975"/>
            <a:chExt cx="528925" cy="218125"/>
          </a:xfrm>
        </p:grpSpPr>
        <p:sp>
          <p:nvSpPr>
            <p:cNvPr id="210" name="Google Shape;210;p8"/>
            <p:cNvSpPr/>
            <p:nvPr/>
          </p:nvSpPr>
          <p:spPr>
            <a:xfrm>
              <a:off x="6041400" y="2991975"/>
              <a:ext cx="29675" cy="29650"/>
            </a:xfrm>
            <a:custGeom>
              <a:rect b="b" l="l" r="r" t="t"/>
              <a:pathLst>
                <a:path extrusionOk="0" h="1186" w="1187">
                  <a:moveTo>
                    <a:pt x="579" y="1"/>
                  </a:moveTo>
                  <a:cubicBezTo>
                    <a:pt x="244" y="1"/>
                    <a:pt x="1" y="274"/>
                    <a:pt x="1" y="608"/>
                  </a:cubicBezTo>
                  <a:cubicBezTo>
                    <a:pt x="1" y="912"/>
                    <a:pt x="244" y="1186"/>
                    <a:pt x="579" y="1186"/>
                  </a:cubicBezTo>
                  <a:cubicBezTo>
                    <a:pt x="913" y="1186"/>
                    <a:pt x="1186" y="912"/>
                    <a:pt x="1186" y="608"/>
                  </a:cubicBezTo>
                  <a:cubicBezTo>
                    <a:pt x="1186" y="274"/>
                    <a:pt x="913" y="1"/>
                    <a:pt x="5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8"/>
            <p:cNvSpPr/>
            <p:nvPr/>
          </p:nvSpPr>
          <p:spPr>
            <a:xfrm>
              <a:off x="6207825" y="2991975"/>
              <a:ext cx="29675" cy="29650"/>
            </a:xfrm>
            <a:custGeom>
              <a:rect b="b" l="l" r="r" t="t"/>
              <a:pathLst>
                <a:path extrusionOk="0" h="1186" w="1187">
                  <a:moveTo>
                    <a:pt x="578" y="1"/>
                  </a:moveTo>
                  <a:cubicBezTo>
                    <a:pt x="274" y="1"/>
                    <a:pt x="1" y="274"/>
                    <a:pt x="1" y="608"/>
                  </a:cubicBezTo>
                  <a:cubicBezTo>
                    <a:pt x="1" y="912"/>
                    <a:pt x="274" y="1186"/>
                    <a:pt x="578" y="1186"/>
                  </a:cubicBezTo>
                  <a:cubicBezTo>
                    <a:pt x="913" y="1186"/>
                    <a:pt x="1186" y="912"/>
                    <a:pt x="1186" y="608"/>
                  </a:cubicBezTo>
                  <a:cubicBezTo>
                    <a:pt x="1186" y="274"/>
                    <a:pt x="913" y="1"/>
                    <a:pt x="5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8"/>
            <p:cNvSpPr/>
            <p:nvPr/>
          </p:nvSpPr>
          <p:spPr>
            <a:xfrm>
              <a:off x="6374250" y="2991975"/>
              <a:ext cx="29650" cy="29650"/>
            </a:xfrm>
            <a:custGeom>
              <a:rect b="b" l="l" r="r" t="t"/>
              <a:pathLst>
                <a:path extrusionOk="0" h="1186" w="1186">
                  <a:moveTo>
                    <a:pt x="608" y="1"/>
                  </a:moveTo>
                  <a:cubicBezTo>
                    <a:pt x="274" y="1"/>
                    <a:pt x="0" y="274"/>
                    <a:pt x="0" y="608"/>
                  </a:cubicBezTo>
                  <a:cubicBezTo>
                    <a:pt x="0" y="912"/>
                    <a:pt x="274" y="1186"/>
                    <a:pt x="608" y="1186"/>
                  </a:cubicBezTo>
                  <a:cubicBezTo>
                    <a:pt x="912" y="1186"/>
                    <a:pt x="1186" y="912"/>
                    <a:pt x="1186" y="608"/>
                  </a:cubicBezTo>
                  <a:cubicBezTo>
                    <a:pt x="1186" y="274"/>
                    <a:pt x="912" y="1"/>
                    <a:pt x="60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8"/>
            <p:cNvSpPr/>
            <p:nvPr/>
          </p:nvSpPr>
          <p:spPr>
            <a:xfrm>
              <a:off x="6540650" y="2991975"/>
              <a:ext cx="29675" cy="29650"/>
            </a:xfrm>
            <a:custGeom>
              <a:rect b="b" l="l" r="r" t="t"/>
              <a:pathLst>
                <a:path extrusionOk="0" h="1186" w="1187">
                  <a:moveTo>
                    <a:pt x="609" y="1"/>
                  </a:moveTo>
                  <a:cubicBezTo>
                    <a:pt x="275" y="1"/>
                    <a:pt x="1" y="274"/>
                    <a:pt x="1" y="608"/>
                  </a:cubicBezTo>
                  <a:cubicBezTo>
                    <a:pt x="1" y="912"/>
                    <a:pt x="275" y="1186"/>
                    <a:pt x="609" y="1186"/>
                  </a:cubicBezTo>
                  <a:cubicBezTo>
                    <a:pt x="913" y="1186"/>
                    <a:pt x="1186" y="912"/>
                    <a:pt x="1186" y="608"/>
                  </a:cubicBezTo>
                  <a:cubicBezTo>
                    <a:pt x="1186" y="274"/>
                    <a:pt x="913" y="1"/>
                    <a:pt x="60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8"/>
            <p:cNvSpPr/>
            <p:nvPr/>
          </p:nvSpPr>
          <p:spPr>
            <a:xfrm>
              <a:off x="6131075" y="3052000"/>
              <a:ext cx="29675" cy="29675"/>
            </a:xfrm>
            <a:custGeom>
              <a:rect b="b" l="l" r="r" t="t"/>
              <a:pathLst>
                <a:path extrusionOk="0" h="1187" w="1187">
                  <a:moveTo>
                    <a:pt x="578" y="1"/>
                  </a:moveTo>
                  <a:cubicBezTo>
                    <a:pt x="244" y="1"/>
                    <a:pt x="1" y="274"/>
                    <a:pt x="1" y="609"/>
                  </a:cubicBezTo>
                  <a:cubicBezTo>
                    <a:pt x="1" y="943"/>
                    <a:pt x="244" y="1186"/>
                    <a:pt x="578" y="1186"/>
                  </a:cubicBezTo>
                  <a:cubicBezTo>
                    <a:pt x="913" y="1186"/>
                    <a:pt x="1186" y="943"/>
                    <a:pt x="1186" y="609"/>
                  </a:cubicBezTo>
                  <a:cubicBezTo>
                    <a:pt x="1186" y="274"/>
                    <a:pt x="913" y="1"/>
                    <a:pt x="5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8"/>
            <p:cNvSpPr/>
            <p:nvPr/>
          </p:nvSpPr>
          <p:spPr>
            <a:xfrm>
              <a:off x="6297500" y="3052000"/>
              <a:ext cx="29650" cy="29675"/>
            </a:xfrm>
            <a:custGeom>
              <a:rect b="b" l="l" r="r" t="t"/>
              <a:pathLst>
                <a:path extrusionOk="0" h="1187" w="1186">
                  <a:moveTo>
                    <a:pt x="578" y="1"/>
                  </a:moveTo>
                  <a:cubicBezTo>
                    <a:pt x="244" y="1"/>
                    <a:pt x="0" y="274"/>
                    <a:pt x="0" y="609"/>
                  </a:cubicBezTo>
                  <a:cubicBezTo>
                    <a:pt x="0" y="943"/>
                    <a:pt x="244" y="1186"/>
                    <a:pt x="578" y="1186"/>
                  </a:cubicBezTo>
                  <a:cubicBezTo>
                    <a:pt x="912" y="1186"/>
                    <a:pt x="1186" y="943"/>
                    <a:pt x="1186" y="609"/>
                  </a:cubicBezTo>
                  <a:cubicBezTo>
                    <a:pt x="1186" y="274"/>
                    <a:pt x="912" y="1"/>
                    <a:pt x="5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8"/>
            <p:cNvSpPr/>
            <p:nvPr/>
          </p:nvSpPr>
          <p:spPr>
            <a:xfrm>
              <a:off x="6463900" y="3052000"/>
              <a:ext cx="29675" cy="29675"/>
            </a:xfrm>
            <a:custGeom>
              <a:rect b="b" l="l" r="r" t="t"/>
              <a:pathLst>
                <a:path extrusionOk="0" h="1187" w="1187">
                  <a:moveTo>
                    <a:pt x="579" y="1"/>
                  </a:moveTo>
                  <a:cubicBezTo>
                    <a:pt x="275" y="1"/>
                    <a:pt x="1" y="274"/>
                    <a:pt x="1" y="609"/>
                  </a:cubicBezTo>
                  <a:cubicBezTo>
                    <a:pt x="1" y="943"/>
                    <a:pt x="275" y="1186"/>
                    <a:pt x="579" y="1186"/>
                  </a:cubicBezTo>
                  <a:cubicBezTo>
                    <a:pt x="913" y="1186"/>
                    <a:pt x="1186" y="943"/>
                    <a:pt x="1186" y="609"/>
                  </a:cubicBezTo>
                  <a:cubicBezTo>
                    <a:pt x="1186" y="274"/>
                    <a:pt x="913" y="1"/>
                    <a:pt x="5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8"/>
            <p:cNvSpPr/>
            <p:nvPr/>
          </p:nvSpPr>
          <p:spPr>
            <a:xfrm>
              <a:off x="6207825" y="3120400"/>
              <a:ext cx="29675" cy="29650"/>
            </a:xfrm>
            <a:custGeom>
              <a:rect b="b" l="l" r="r" t="t"/>
              <a:pathLst>
                <a:path extrusionOk="0" h="1186" w="1187">
                  <a:moveTo>
                    <a:pt x="578" y="0"/>
                  </a:moveTo>
                  <a:cubicBezTo>
                    <a:pt x="274" y="0"/>
                    <a:pt x="1" y="274"/>
                    <a:pt x="1" y="608"/>
                  </a:cubicBezTo>
                  <a:cubicBezTo>
                    <a:pt x="1" y="912"/>
                    <a:pt x="274" y="1186"/>
                    <a:pt x="578" y="1186"/>
                  </a:cubicBezTo>
                  <a:cubicBezTo>
                    <a:pt x="913" y="1186"/>
                    <a:pt x="1186" y="912"/>
                    <a:pt x="1186" y="608"/>
                  </a:cubicBezTo>
                  <a:cubicBezTo>
                    <a:pt x="1186" y="274"/>
                    <a:pt x="913" y="0"/>
                    <a:pt x="57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8"/>
            <p:cNvSpPr/>
            <p:nvPr/>
          </p:nvSpPr>
          <p:spPr>
            <a:xfrm>
              <a:off x="6374250" y="3120400"/>
              <a:ext cx="29650" cy="29650"/>
            </a:xfrm>
            <a:custGeom>
              <a:rect b="b" l="l" r="r" t="t"/>
              <a:pathLst>
                <a:path extrusionOk="0" h="1186" w="1186">
                  <a:moveTo>
                    <a:pt x="608" y="0"/>
                  </a:moveTo>
                  <a:cubicBezTo>
                    <a:pt x="274" y="0"/>
                    <a:pt x="0" y="274"/>
                    <a:pt x="0" y="608"/>
                  </a:cubicBezTo>
                  <a:cubicBezTo>
                    <a:pt x="0" y="912"/>
                    <a:pt x="274" y="1186"/>
                    <a:pt x="608" y="1186"/>
                  </a:cubicBezTo>
                  <a:cubicBezTo>
                    <a:pt x="912" y="1186"/>
                    <a:pt x="1186" y="912"/>
                    <a:pt x="1186" y="608"/>
                  </a:cubicBezTo>
                  <a:cubicBezTo>
                    <a:pt x="1186" y="274"/>
                    <a:pt x="912" y="0"/>
                    <a:pt x="60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8"/>
            <p:cNvSpPr/>
            <p:nvPr/>
          </p:nvSpPr>
          <p:spPr>
            <a:xfrm>
              <a:off x="6540650" y="3120400"/>
              <a:ext cx="29675" cy="29650"/>
            </a:xfrm>
            <a:custGeom>
              <a:rect b="b" l="l" r="r" t="t"/>
              <a:pathLst>
                <a:path extrusionOk="0" h="1186" w="1187">
                  <a:moveTo>
                    <a:pt x="609" y="0"/>
                  </a:moveTo>
                  <a:cubicBezTo>
                    <a:pt x="275" y="0"/>
                    <a:pt x="1" y="274"/>
                    <a:pt x="1" y="608"/>
                  </a:cubicBezTo>
                  <a:cubicBezTo>
                    <a:pt x="1" y="912"/>
                    <a:pt x="275" y="1186"/>
                    <a:pt x="609" y="1186"/>
                  </a:cubicBezTo>
                  <a:cubicBezTo>
                    <a:pt x="913" y="1186"/>
                    <a:pt x="1186" y="912"/>
                    <a:pt x="1186" y="608"/>
                  </a:cubicBezTo>
                  <a:cubicBezTo>
                    <a:pt x="1186" y="274"/>
                    <a:pt x="913" y="0"/>
                    <a:pt x="60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8"/>
            <p:cNvSpPr/>
            <p:nvPr/>
          </p:nvSpPr>
          <p:spPr>
            <a:xfrm>
              <a:off x="6131075" y="3180425"/>
              <a:ext cx="29675" cy="29675"/>
            </a:xfrm>
            <a:custGeom>
              <a:rect b="b" l="l" r="r" t="t"/>
              <a:pathLst>
                <a:path extrusionOk="0" h="1187" w="1187">
                  <a:moveTo>
                    <a:pt x="578" y="1"/>
                  </a:moveTo>
                  <a:cubicBezTo>
                    <a:pt x="244" y="1"/>
                    <a:pt x="1" y="274"/>
                    <a:pt x="1" y="609"/>
                  </a:cubicBezTo>
                  <a:cubicBezTo>
                    <a:pt x="1" y="943"/>
                    <a:pt x="244" y="1186"/>
                    <a:pt x="578" y="1186"/>
                  </a:cubicBezTo>
                  <a:cubicBezTo>
                    <a:pt x="913" y="1186"/>
                    <a:pt x="1186" y="943"/>
                    <a:pt x="1186" y="609"/>
                  </a:cubicBezTo>
                  <a:cubicBezTo>
                    <a:pt x="1186" y="274"/>
                    <a:pt x="913" y="1"/>
                    <a:pt x="5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8"/>
            <p:cNvSpPr/>
            <p:nvPr/>
          </p:nvSpPr>
          <p:spPr>
            <a:xfrm>
              <a:off x="6297500" y="3180425"/>
              <a:ext cx="29650" cy="29675"/>
            </a:xfrm>
            <a:custGeom>
              <a:rect b="b" l="l" r="r" t="t"/>
              <a:pathLst>
                <a:path extrusionOk="0" h="1187" w="1186">
                  <a:moveTo>
                    <a:pt x="578" y="1"/>
                  </a:moveTo>
                  <a:cubicBezTo>
                    <a:pt x="244" y="1"/>
                    <a:pt x="0" y="274"/>
                    <a:pt x="0" y="609"/>
                  </a:cubicBezTo>
                  <a:cubicBezTo>
                    <a:pt x="0" y="943"/>
                    <a:pt x="244" y="1186"/>
                    <a:pt x="578" y="1186"/>
                  </a:cubicBezTo>
                  <a:cubicBezTo>
                    <a:pt x="912" y="1186"/>
                    <a:pt x="1186" y="943"/>
                    <a:pt x="1186" y="609"/>
                  </a:cubicBezTo>
                  <a:cubicBezTo>
                    <a:pt x="1186" y="274"/>
                    <a:pt x="912" y="1"/>
                    <a:pt x="5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8"/>
            <p:cNvSpPr/>
            <p:nvPr/>
          </p:nvSpPr>
          <p:spPr>
            <a:xfrm>
              <a:off x="6463900" y="3180425"/>
              <a:ext cx="29675" cy="29675"/>
            </a:xfrm>
            <a:custGeom>
              <a:rect b="b" l="l" r="r" t="t"/>
              <a:pathLst>
                <a:path extrusionOk="0" h="1187" w="1187">
                  <a:moveTo>
                    <a:pt x="579" y="1"/>
                  </a:moveTo>
                  <a:cubicBezTo>
                    <a:pt x="275" y="1"/>
                    <a:pt x="1" y="274"/>
                    <a:pt x="1" y="609"/>
                  </a:cubicBezTo>
                  <a:cubicBezTo>
                    <a:pt x="1" y="943"/>
                    <a:pt x="275" y="1186"/>
                    <a:pt x="579" y="1186"/>
                  </a:cubicBezTo>
                  <a:cubicBezTo>
                    <a:pt x="913" y="1186"/>
                    <a:pt x="1186" y="943"/>
                    <a:pt x="1186" y="609"/>
                  </a:cubicBezTo>
                  <a:cubicBezTo>
                    <a:pt x="1186" y="274"/>
                    <a:pt x="913" y="1"/>
                    <a:pt x="5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8"/>
          <p:cNvGrpSpPr/>
          <p:nvPr/>
        </p:nvGrpSpPr>
        <p:grpSpPr>
          <a:xfrm rot="2062193">
            <a:off x="387689" y="4018564"/>
            <a:ext cx="1103596" cy="665529"/>
            <a:chOff x="4269350" y="1728275"/>
            <a:chExt cx="800175" cy="482550"/>
          </a:xfrm>
        </p:grpSpPr>
        <p:sp>
          <p:nvSpPr>
            <p:cNvPr id="224" name="Google Shape;224;p8"/>
            <p:cNvSpPr/>
            <p:nvPr/>
          </p:nvSpPr>
          <p:spPr>
            <a:xfrm>
              <a:off x="4269350" y="2007150"/>
              <a:ext cx="34225" cy="92750"/>
            </a:xfrm>
            <a:custGeom>
              <a:rect b="b" l="l" r="r" t="t"/>
              <a:pathLst>
                <a:path extrusionOk="0" h="3710" w="1369">
                  <a:moveTo>
                    <a:pt x="1368" y="1"/>
                  </a:moveTo>
                  <a:lnTo>
                    <a:pt x="1368" y="1"/>
                  </a:lnTo>
                  <a:cubicBezTo>
                    <a:pt x="517" y="1095"/>
                    <a:pt x="0" y="2372"/>
                    <a:pt x="91" y="3709"/>
                  </a:cubicBezTo>
                  <a:lnTo>
                    <a:pt x="13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8"/>
            <p:cNvSpPr/>
            <p:nvPr/>
          </p:nvSpPr>
          <p:spPr>
            <a:xfrm>
              <a:off x="4289850" y="1941800"/>
              <a:ext cx="88175" cy="231050"/>
            </a:xfrm>
            <a:custGeom>
              <a:rect b="b" l="l" r="r" t="t"/>
              <a:pathLst>
                <a:path extrusionOk="0" h="9242" w="3527">
                  <a:moveTo>
                    <a:pt x="3527" y="1"/>
                  </a:moveTo>
                  <a:cubicBezTo>
                    <a:pt x="3284" y="153"/>
                    <a:pt x="3040" y="305"/>
                    <a:pt x="2797" y="487"/>
                  </a:cubicBezTo>
                  <a:lnTo>
                    <a:pt x="1" y="8664"/>
                  </a:lnTo>
                  <a:cubicBezTo>
                    <a:pt x="92" y="8785"/>
                    <a:pt x="153" y="8907"/>
                    <a:pt x="244" y="9028"/>
                  </a:cubicBezTo>
                  <a:cubicBezTo>
                    <a:pt x="274" y="9089"/>
                    <a:pt x="335" y="9150"/>
                    <a:pt x="396" y="9241"/>
                  </a:cubicBezTo>
                  <a:lnTo>
                    <a:pt x="352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8"/>
            <p:cNvSpPr/>
            <p:nvPr/>
          </p:nvSpPr>
          <p:spPr>
            <a:xfrm>
              <a:off x="4329375" y="1912175"/>
              <a:ext cx="112500" cy="291825"/>
            </a:xfrm>
            <a:custGeom>
              <a:rect b="b" l="l" r="r" t="t"/>
              <a:pathLst>
                <a:path extrusionOk="0" h="11673" w="4500">
                  <a:moveTo>
                    <a:pt x="4499" y="0"/>
                  </a:moveTo>
                  <a:lnTo>
                    <a:pt x="4499" y="0"/>
                  </a:lnTo>
                  <a:cubicBezTo>
                    <a:pt x="4286" y="92"/>
                    <a:pt x="4043" y="152"/>
                    <a:pt x="3830" y="244"/>
                  </a:cubicBezTo>
                  <a:lnTo>
                    <a:pt x="0" y="11460"/>
                  </a:lnTo>
                  <a:cubicBezTo>
                    <a:pt x="152" y="11551"/>
                    <a:pt x="335" y="11612"/>
                    <a:pt x="487" y="11672"/>
                  </a:cubicBezTo>
                  <a:lnTo>
                    <a:pt x="449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8"/>
            <p:cNvSpPr/>
            <p:nvPr/>
          </p:nvSpPr>
          <p:spPr>
            <a:xfrm>
              <a:off x="4378000" y="1897725"/>
              <a:ext cx="121625" cy="313100"/>
            </a:xfrm>
            <a:custGeom>
              <a:rect b="b" l="l" r="r" t="t"/>
              <a:pathLst>
                <a:path extrusionOk="0" h="12524" w="4865">
                  <a:moveTo>
                    <a:pt x="4864" y="1"/>
                  </a:moveTo>
                  <a:lnTo>
                    <a:pt x="4864" y="1"/>
                  </a:lnTo>
                  <a:cubicBezTo>
                    <a:pt x="4651" y="31"/>
                    <a:pt x="4469" y="62"/>
                    <a:pt x="4256" y="92"/>
                  </a:cubicBezTo>
                  <a:lnTo>
                    <a:pt x="1" y="12524"/>
                  </a:lnTo>
                  <a:lnTo>
                    <a:pt x="578" y="12524"/>
                  </a:lnTo>
                  <a:lnTo>
                    <a:pt x="486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8"/>
            <p:cNvSpPr/>
            <p:nvPr/>
          </p:nvSpPr>
          <p:spPr>
            <a:xfrm>
              <a:off x="4432725" y="1890125"/>
              <a:ext cx="122350" cy="316150"/>
            </a:xfrm>
            <a:custGeom>
              <a:rect b="b" l="l" r="r" t="t"/>
              <a:pathLst>
                <a:path extrusionOk="0" h="12646" w="4894">
                  <a:moveTo>
                    <a:pt x="4894" y="1"/>
                  </a:moveTo>
                  <a:lnTo>
                    <a:pt x="4894" y="1"/>
                  </a:lnTo>
                  <a:cubicBezTo>
                    <a:pt x="4712" y="31"/>
                    <a:pt x="4499" y="62"/>
                    <a:pt x="4286" y="92"/>
                  </a:cubicBezTo>
                  <a:lnTo>
                    <a:pt x="0" y="12645"/>
                  </a:lnTo>
                  <a:cubicBezTo>
                    <a:pt x="183" y="12615"/>
                    <a:pt x="395" y="12585"/>
                    <a:pt x="608" y="12524"/>
                  </a:cubicBezTo>
                  <a:lnTo>
                    <a:pt x="489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8"/>
            <p:cNvSpPr/>
            <p:nvPr/>
          </p:nvSpPr>
          <p:spPr>
            <a:xfrm>
              <a:off x="4489700" y="1872650"/>
              <a:ext cx="124650" cy="322225"/>
            </a:xfrm>
            <a:custGeom>
              <a:rect b="b" l="l" r="r" t="t"/>
              <a:pathLst>
                <a:path extrusionOk="0" h="12889" w="4986">
                  <a:moveTo>
                    <a:pt x="4986" y="1"/>
                  </a:moveTo>
                  <a:lnTo>
                    <a:pt x="4986" y="1"/>
                  </a:lnTo>
                  <a:cubicBezTo>
                    <a:pt x="4773" y="92"/>
                    <a:pt x="4530" y="153"/>
                    <a:pt x="4317" y="244"/>
                  </a:cubicBezTo>
                  <a:lnTo>
                    <a:pt x="1" y="12889"/>
                  </a:lnTo>
                  <a:cubicBezTo>
                    <a:pt x="214" y="12828"/>
                    <a:pt x="396" y="12797"/>
                    <a:pt x="609" y="12767"/>
                  </a:cubicBezTo>
                  <a:lnTo>
                    <a:pt x="498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8"/>
            <p:cNvSpPr/>
            <p:nvPr/>
          </p:nvSpPr>
          <p:spPr>
            <a:xfrm>
              <a:off x="4546700" y="1844550"/>
              <a:ext cx="129975" cy="338175"/>
            </a:xfrm>
            <a:custGeom>
              <a:rect b="b" l="l" r="r" t="t"/>
              <a:pathLst>
                <a:path extrusionOk="0" h="13527" w="5199">
                  <a:moveTo>
                    <a:pt x="5198" y="0"/>
                  </a:moveTo>
                  <a:lnTo>
                    <a:pt x="5198" y="0"/>
                  </a:lnTo>
                  <a:cubicBezTo>
                    <a:pt x="4986" y="122"/>
                    <a:pt x="4742" y="243"/>
                    <a:pt x="4499" y="365"/>
                  </a:cubicBezTo>
                  <a:lnTo>
                    <a:pt x="1" y="13526"/>
                  </a:lnTo>
                  <a:cubicBezTo>
                    <a:pt x="183" y="13496"/>
                    <a:pt x="396" y="13465"/>
                    <a:pt x="609" y="13435"/>
                  </a:cubicBezTo>
                  <a:lnTo>
                    <a:pt x="519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8"/>
            <p:cNvSpPr/>
            <p:nvPr/>
          </p:nvSpPr>
          <p:spPr>
            <a:xfrm>
              <a:off x="4602175" y="1802750"/>
              <a:ext cx="142125" cy="371600"/>
            </a:xfrm>
            <a:custGeom>
              <a:rect b="b" l="l" r="r" t="t"/>
              <a:pathLst>
                <a:path extrusionOk="0" h="14864" w="5685">
                  <a:moveTo>
                    <a:pt x="5685" y="0"/>
                  </a:moveTo>
                  <a:lnTo>
                    <a:pt x="5685" y="0"/>
                  </a:lnTo>
                  <a:cubicBezTo>
                    <a:pt x="5441" y="152"/>
                    <a:pt x="5198" y="335"/>
                    <a:pt x="4925" y="517"/>
                  </a:cubicBezTo>
                  <a:lnTo>
                    <a:pt x="1" y="14864"/>
                  </a:lnTo>
                  <a:cubicBezTo>
                    <a:pt x="213" y="14833"/>
                    <a:pt x="426" y="14803"/>
                    <a:pt x="608" y="14803"/>
                  </a:cubicBezTo>
                  <a:lnTo>
                    <a:pt x="568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8"/>
            <p:cNvSpPr/>
            <p:nvPr/>
          </p:nvSpPr>
          <p:spPr>
            <a:xfrm>
              <a:off x="4656900" y="1755625"/>
              <a:ext cx="155800" cy="415700"/>
            </a:xfrm>
            <a:custGeom>
              <a:rect b="b" l="l" r="r" t="t"/>
              <a:pathLst>
                <a:path extrusionOk="0" h="16628" w="6232">
                  <a:moveTo>
                    <a:pt x="6231" y="1"/>
                  </a:moveTo>
                  <a:lnTo>
                    <a:pt x="6231" y="1"/>
                  </a:lnTo>
                  <a:cubicBezTo>
                    <a:pt x="6018" y="123"/>
                    <a:pt x="5775" y="274"/>
                    <a:pt x="5532" y="396"/>
                  </a:cubicBezTo>
                  <a:lnTo>
                    <a:pt x="0" y="16597"/>
                  </a:lnTo>
                  <a:cubicBezTo>
                    <a:pt x="182" y="16597"/>
                    <a:pt x="365" y="16597"/>
                    <a:pt x="547" y="16627"/>
                  </a:cubicBezTo>
                  <a:lnTo>
                    <a:pt x="623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8"/>
            <p:cNvSpPr/>
            <p:nvPr/>
          </p:nvSpPr>
          <p:spPr>
            <a:xfrm>
              <a:off x="4708550" y="1732850"/>
              <a:ext cx="164925" cy="441500"/>
            </a:xfrm>
            <a:custGeom>
              <a:rect b="b" l="l" r="r" t="t"/>
              <a:pathLst>
                <a:path extrusionOk="0" h="17660" w="6597">
                  <a:moveTo>
                    <a:pt x="6597" y="0"/>
                  </a:moveTo>
                  <a:lnTo>
                    <a:pt x="6597" y="0"/>
                  </a:lnTo>
                  <a:cubicBezTo>
                    <a:pt x="6384" y="61"/>
                    <a:pt x="6202" y="91"/>
                    <a:pt x="5989" y="182"/>
                  </a:cubicBezTo>
                  <a:lnTo>
                    <a:pt x="1" y="17629"/>
                  </a:lnTo>
                  <a:cubicBezTo>
                    <a:pt x="183" y="17660"/>
                    <a:pt x="366" y="17660"/>
                    <a:pt x="548" y="17660"/>
                  </a:cubicBezTo>
                  <a:lnTo>
                    <a:pt x="659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8"/>
            <p:cNvSpPr/>
            <p:nvPr/>
          </p:nvSpPr>
          <p:spPr>
            <a:xfrm>
              <a:off x="4761000" y="1728275"/>
              <a:ext cx="167200" cy="448375"/>
            </a:xfrm>
            <a:custGeom>
              <a:rect b="b" l="l" r="r" t="t"/>
              <a:pathLst>
                <a:path extrusionOk="0" h="17935" w="6688">
                  <a:moveTo>
                    <a:pt x="6110" y="1"/>
                  </a:moveTo>
                  <a:lnTo>
                    <a:pt x="0" y="17934"/>
                  </a:lnTo>
                  <a:cubicBezTo>
                    <a:pt x="183" y="17934"/>
                    <a:pt x="365" y="17934"/>
                    <a:pt x="578" y="17904"/>
                  </a:cubicBezTo>
                  <a:lnTo>
                    <a:pt x="6687" y="31"/>
                  </a:lnTo>
                  <a:cubicBezTo>
                    <a:pt x="6505" y="31"/>
                    <a:pt x="6323" y="1"/>
                    <a:pt x="61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8"/>
            <p:cNvSpPr/>
            <p:nvPr/>
          </p:nvSpPr>
          <p:spPr>
            <a:xfrm>
              <a:off x="4814950" y="1738150"/>
              <a:ext cx="161125" cy="434700"/>
            </a:xfrm>
            <a:custGeom>
              <a:rect b="b" l="l" r="r" t="t"/>
              <a:pathLst>
                <a:path extrusionOk="0" h="17388" w="6445">
                  <a:moveTo>
                    <a:pt x="5958" y="1"/>
                  </a:moveTo>
                  <a:lnTo>
                    <a:pt x="0" y="17387"/>
                  </a:lnTo>
                  <a:cubicBezTo>
                    <a:pt x="183" y="17387"/>
                    <a:pt x="395" y="17357"/>
                    <a:pt x="608" y="17326"/>
                  </a:cubicBezTo>
                  <a:lnTo>
                    <a:pt x="6444" y="214"/>
                  </a:lnTo>
                  <a:cubicBezTo>
                    <a:pt x="6292" y="122"/>
                    <a:pt x="6110" y="62"/>
                    <a:pt x="5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8"/>
            <p:cNvSpPr/>
            <p:nvPr/>
          </p:nvSpPr>
          <p:spPr>
            <a:xfrm>
              <a:off x="4871175" y="1765525"/>
              <a:ext cx="146675" cy="396675"/>
            </a:xfrm>
            <a:custGeom>
              <a:rect b="b" l="l" r="r" t="t"/>
              <a:pathLst>
                <a:path extrusionOk="0" h="15867" w="5867">
                  <a:moveTo>
                    <a:pt x="5441" y="0"/>
                  </a:moveTo>
                  <a:lnTo>
                    <a:pt x="1" y="15867"/>
                  </a:lnTo>
                  <a:cubicBezTo>
                    <a:pt x="244" y="15806"/>
                    <a:pt x="457" y="15715"/>
                    <a:pt x="639" y="15654"/>
                  </a:cubicBezTo>
                  <a:lnTo>
                    <a:pt x="5867" y="426"/>
                  </a:lnTo>
                  <a:cubicBezTo>
                    <a:pt x="5745" y="274"/>
                    <a:pt x="5593" y="122"/>
                    <a:pt x="544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8"/>
            <p:cNvSpPr/>
            <p:nvPr/>
          </p:nvSpPr>
          <p:spPr>
            <a:xfrm>
              <a:off x="4932725" y="1814900"/>
              <a:ext cx="118575" cy="323750"/>
            </a:xfrm>
            <a:custGeom>
              <a:rect b="b" l="l" r="r" t="t"/>
              <a:pathLst>
                <a:path extrusionOk="0" h="12950" w="4743">
                  <a:moveTo>
                    <a:pt x="4438" y="1"/>
                  </a:moveTo>
                  <a:lnTo>
                    <a:pt x="1" y="12949"/>
                  </a:lnTo>
                  <a:cubicBezTo>
                    <a:pt x="244" y="12828"/>
                    <a:pt x="457" y="12706"/>
                    <a:pt x="700" y="12554"/>
                  </a:cubicBezTo>
                  <a:lnTo>
                    <a:pt x="4742" y="730"/>
                  </a:lnTo>
                  <a:cubicBezTo>
                    <a:pt x="4651" y="487"/>
                    <a:pt x="4530" y="244"/>
                    <a:pt x="443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8"/>
            <p:cNvSpPr/>
            <p:nvPr/>
          </p:nvSpPr>
          <p:spPr>
            <a:xfrm>
              <a:off x="5002650" y="1899250"/>
              <a:ext cx="66875" cy="190000"/>
            </a:xfrm>
            <a:custGeom>
              <a:rect b="b" l="l" r="r" t="t"/>
              <a:pathLst>
                <a:path extrusionOk="0" h="7600" w="2675">
                  <a:moveTo>
                    <a:pt x="2584" y="1"/>
                  </a:moveTo>
                  <a:lnTo>
                    <a:pt x="0" y="7600"/>
                  </a:lnTo>
                  <a:cubicBezTo>
                    <a:pt x="334" y="7265"/>
                    <a:pt x="638" y="6900"/>
                    <a:pt x="942" y="6536"/>
                  </a:cubicBezTo>
                  <a:lnTo>
                    <a:pt x="2675" y="1429"/>
                  </a:lnTo>
                  <a:cubicBezTo>
                    <a:pt x="2675" y="1034"/>
                    <a:pt x="2675" y="639"/>
                    <a:pt x="2614" y="244"/>
                  </a:cubicBezTo>
                  <a:cubicBezTo>
                    <a:pt x="2614" y="153"/>
                    <a:pt x="2614" y="61"/>
                    <a:pt x="258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39" name="Shape 239"/>
        <p:cNvGrpSpPr/>
        <p:nvPr/>
      </p:nvGrpSpPr>
      <p:grpSpPr>
        <a:xfrm>
          <a:off x="0" y="0"/>
          <a:ext cx="0" cy="0"/>
          <a:chOff x="0" y="0"/>
          <a:chExt cx="0" cy="0"/>
        </a:xfrm>
      </p:grpSpPr>
      <p:sp>
        <p:nvSpPr>
          <p:cNvPr id="240" name="Google Shape;240;p9"/>
          <p:cNvSpPr txBox="1"/>
          <p:nvPr>
            <p:ph type="title"/>
          </p:nvPr>
        </p:nvSpPr>
        <p:spPr>
          <a:xfrm>
            <a:off x="5053975" y="2419838"/>
            <a:ext cx="2761800" cy="7281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241" name="Google Shape;241;p9"/>
          <p:cNvSpPr txBox="1"/>
          <p:nvPr>
            <p:ph idx="1" type="subTitle"/>
          </p:nvPr>
        </p:nvSpPr>
        <p:spPr>
          <a:xfrm>
            <a:off x="5053975" y="3147863"/>
            <a:ext cx="2761800" cy="466200"/>
          </a:xfrm>
          <a:prstGeom prst="rect">
            <a:avLst/>
          </a:prstGeom>
        </p:spPr>
        <p:txBody>
          <a:bodyPr anchorCtr="0" anchor="ctr" bIns="91425" lIns="91425" spcFirstLastPara="1" rIns="91425" wrap="square" tIns="91425">
            <a:noAutofit/>
          </a:bodyPr>
          <a:lstStyle>
            <a:lvl1pPr lvl="0" rtl="0">
              <a:spcBef>
                <a:spcPts val="0"/>
              </a:spcBef>
              <a:spcAft>
                <a:spcPts val="0"/>
              </a:spcAft>
              <a:buSzPts val="21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
        <p:nvSpPr>
          <p:cNvPr id="242" name="Google Shape;242;p9"/>
          <p:cNvSpPr txBox="1"/>
          <p:nvPr>
            <p:ph hasCustomPrompt="1" idx="2" type="title"/>
          </p:nvPr>
        </p:nvSpPr>
        <p:spPr>
          <a:xfrm>
            <a:off x="5054021" y="1529438"/>
            <a:ext cx="1393800" cy="890400"/>
          </a:xfrm>
          <a:prstGeom prst="rect">
            <a:avLst/>
          </a:prstGeom>
        </p:spPr>
        <p:txBody>
          <a:bodyPr anchorCtr="0" anchor="ctr" bIns="91425" lIns="91425" spcFirstLastPara="1" rIns="91425" wrap="square" tIns="91425">
            <a:noAutofit/>
          </a:bodyPr>
          <a:lstStyle>
            <a:lvl1pPr lvl="0" rtl="0">
              <a:spcBef>
                <a:spcPts val="0"/>
              </a:spcBef>
              <a:spcAft>
                <a:spcPts val="0"/>
              </a:spcAft>
              <a:buSzPts val="7200"/>
              <a:buNone/>
              <a:defRPr sz="7200">
                <a:latin typeface="DM Sans"/>
                <a:ea typeface="DM Sans"/>
                <a:cs typeface="DM Sans"/>
                <a:sym typeface="DM Sans"/>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243" name="Google Shape;243;p9"/>
          <p:cNvSpPr/>
          <p:nvPr/>
        </p:nvSpPr>
        <p:spPr>
          <a:xfrm flipH="1">
            <a:off x="6513775" y="3419099"/>
            <a:ext cx="2630227" cy="1777230"/>
          </a:xfrm>
          <a:custGeom>
            <a:rect b="b" l="l" r="r" t="t"/>
            <a:pathLst>
              <a:path extrusionOk="0" h="47054" w="69638">
                <a:moveTo>
                  <a:pt x="1586" y="1"/>
                </a:moveTo>
                <a:cubicBezTo>
                  <a:pt x="1018" y="1"/>
                  <a:pt x="484" y="70"/>
                  <a:pt x="1" y="214"/>
                </a:cubicBezTo>
                <a:lnTo>
                  <a:pt x="1" y="47054"/>
                </a:lnTo>
                <a:lnTo>
                  <a:pt x="69637" y="47054"/>
                </a:lnTo>
                <a:cubicBezTo>
                  <a:pt x="66715" y="36595"/>
                  <a:pt x="54912" y="34870"/>
                  <a:pt x="41787" y="34870"/>
                </a:cubicBezTo>
                <a:cubicBezTo>
                  <a:pt x="40303" y="34870"/>
                  <a:pt x="38803" y="34892"/>
                  <a:pt x="37296" y="34926"/>
                </a:cubicBezTo>
                <a:cubicBezTo>
                  <a:pt x="37133" y="34930"/>
                  <a:pt x="36972" y="34932"/>
                  <a:pt x="36812" y="34932"/>
                </a:cubicBezTo>
                <a:cubicBezTo>
                  <a:pt x="19925" y="34932"/>
                  <a:pt x="17471" y="14438"/>
                  <a:pt x="10305" y="4652"/>
                </a:cubicBezTo>
                <a:cubicBezTo>
                  <a:pt x="8221" y="1806"/>
                  <a:pt x="4479" y="1"/>
                  <a:pt x="158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4" name="Google Shape;244;p9"/>
          <p:cNvGrpSpPr/>
          <p:nvPr/>
        </p:nvGrpSpPr>
        <p:grpSpPr>
          <a:xfrm flipH="1">
            <a:off x="7407251" y="4359586"/>
            <a:ext cx="1056475" cy="435683"/>
            <a:chOff x="6041400" y="2991975"/>
            <a:chExt cx="528925" cy="218125"/>
          </a:xfrm>
        </p:grpSpPr>
        <p:sp>
          <p:nvSpPr>
            <p:cNvPr id="245" name="Google Shape;245;p9"/>
            <p:cNvSpPr/>
            <p:nvPr/>
          </p:nvSpPr>
          <p:spPr>
            <a:xfrm>
              <a:off x="6041400" y="2991975"/>
              <a:ext cx="29675" cy="29650"/>
            </a:xfrm>
            <a:custGeom>
              <a:rect b="b" l="l" r="r" t="t"/>
              <a:pathLst>
                <a:path extrusionOk="0" h="1186" w="1187">
                  <a:moveTo>
                    <a:pt x="579" y="1"/>
                  </a:moveTo>
                  <a:cubicBezTo>
                    <a:pt x="244" y="1"/>
                    <a:pt x="1" y="274"/>
                    <a:pt x="1" y="608"/>
                  </a:cubicBezTo>
                  <a:cubicBezTo>
                    <a:pt x="1" y="912"/>
                    <a:pt x="244" y="1186"/>
                    <a:pt x="579" y="1186"/>
                  </a:cubicBezTo>
                  <a:cubicBezTo>
                    <a:pt x="913" y="1186"/>
                    <a:pt x="1186" y="912"/>
                    <a:pt x="1186" y="608"/>
                  </a:cubicBezTo>
                  <a:cubicBezTo>
                    <a:pt x="1186" y="274"/>
                    <a:pt x="913" y="1"/>
                    <a:pt x="5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9"/>
            <p:cNvSpPr/>
            <p:nvPr/>
          </p:nvSpPr>
          <p:spPr>
            <a:xfrm>
              <a:off x="6207825" y="2991975"/>
              <a:ext cx="29675" cy="29650"/>
            </a:xfrm>
            <a:custGeom>
              <a:rect b="b" l="l" r="r" t="t"/>
              <a:pathLst>
                <a:path extrusionOk="0" h="1186" w="1187">
                  <a:moveTo>
                    <a:pt x="578" y="1"/>
                  </a:moveTo>
                  <a:cubicBezTo>
                    <a:pt x="274" y="1"/>
                    <a:pt x="1" y="274"/>
                    <a:pt x="1" y="608"/>
                  </a:cubicBezTo>
                  <a:cubicBezTo>
                    <a:pt x="1" y="912"/>
                    <a:pt x="274" y="1186"/>
                    <a:pt x="578" y="1186"/>
                  </a:cubicBezTo>
                  <a:cubicBezTo>
                    <a:pt x="913" y="1186"/>
                    <a:pt x="1186" y="912"/>
                    <a:pt x="1186" y="608"/>
                  </a:cubicBezTo>
                  <a:cubicBezTo>
                    <a:pt x="1186" y="274"/>
                    <a:pt x="913" y="1"/>
                    <a:pt x="5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9"/>
            <p:cNvSpPr/>
            <p:nvPr/>
          </p:nvSpPr>
          <p:spPr>
            <a:xfrm>
              <a:off x="6374250" y="2991975"/>
              <a:ext cx="29650" cy="29650"/>
            </a:xfrm>
            <a:custGeom>
              <a:rect b="b" l="l" r="r" t="t"/>
              <a:pathLst>
                <a:path extrusionOk="0" h="1186" w="1186">
                  <a:moveTo>
                    <a:pt x="608" y="1"/>
                  </a:moveTo>
                  <a:cubicBezTo>
                    <a:pt x="274" y="1"/>
                    <a:pt x="0" y="274"/>
                    <a:pt x="0" y="608"/>
                  </a:cubicBezTo>
                  <a:cubicBezTo>
                    <a:pt x="0" y="912"/>
                    <a:pt x="274" y="1186"/>
                    <a:pt x="608" y="1186"/>
                  </a:cubicBezTo>
                  <a:cubicBezTo>
                    <a:pt x="912" y="1186"/>
                    <a:pt x="1186" y="912"/>
                    <a:pt x="1186" y="608"/>
                  </a:cubicBezTo>
                  <a:cubicBezTo>
                    <a:pt x="1186" y="274"/>
                    <a:pt x="912" y="1"/>
                    <a:pt x="60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9"/>
            <p:cNvSpPr/>
            <p:nvPr/>
          </p:nvSpPr>
          <p:spPr>
            <a:xfrm>
              <a:off x="6540650" y="2991975"/>
              <a:ext cx="29675" cy="29650"/>
            </a:xfrm>
            <a:custGeom>
              <a:rect b="b" l="l" r="r" t="t"/>
              <a:pathLst>
                <a:path extrusionOk="0" h="1186" w="1187">
                  <a:moveTo>
                    <a:pt x="609" y="1"/>
                  </a:moveTo>
                  <a:cubicBezTo>
                    <a:pt x="275" y="1"/>
                    <a:pt x="1" y="274"/>
                    <a:pt x="1" y="608"/>
                  </a:cubicBezTo>
                  <a:cubicBezTo>
                    <a:pt x="1" y="912"/>
                    <a:pt x="275" y="1186"/>
                    <a:pt x="609" y="1186"/>
                  </a:cubicBezTo>
                  <a:cubicBezTo>
                    <a:pt x="913" y="1186"/>
                    <a:pt x="1186" y="912"/>
                    <a:pt x="1186" y="608"/>
                  </a:cubicBezTo>
                  <a:cubicBezTo>
                    <a:pt x="1186" y="274"/>
                    <a:pt x="913" y="1"/>
                    <a:pt x="60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9"/>
            <p:cNvSpPr/>
            <p:nvPr/>
          </p:nvSpPr>
          <p:spPr>
            <a:xfrm>
              <a:off x="6131075" y="3052000"/>
              <a:ext cx="29675" cy="29675"/>
            </a:xfrm>
            <a:custGeom>
              <a:rect b="b" l="l" r="r" t="t"/>
              <a:pathLst>
                <a:path extrusionOk="0" h="1187" w="1187">
                  <a:moveTo>
                    <a:pt x="578" y="1"/>
                  </a:moveTo>
                  <a:cubicBezTo>
                    <a:pt x="244" y="1"/>
                    <a:pt x="1" y="274"/>
                    <a:pt x="1" y="609"/>
                  </a:cubicBezTo>
                  <a:cubicBezTo>
                    <a:pt x="1" y="943"/>
                    <a:pt x="244" y="1186"/>
                    <a:pt x="578" y="1186"/>
                  </a:cubicBezTo>
                  <a:cubicBezTo>
                    <a:pt x="913" y="1186"/>
                    <a:pt x="1186" y="943"/>
                    <a:pt x="1186" y="609"/>
                  </a:cubicBezTo>
                  <a:cubicBezTo>
                    <a:pt x="1186" y="274"/>
                    <a:pt x="913" y="1"/>
                    <a:pt x="5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9"/>
            <p:cNvSpPr/>
            <p:nvPr/>
          </p:nvSpPr>
          <p:spPr>
            <a:xfrm>
              <a:off x="6297500" y="3052000"/>
              <a:ext cx="29650" cy="29675"/>
            </a:xfrm>
            <a:custGeom>
              <a:rect b="b" l="l" r="r" t="t"/>
              <a:pathLst>
                <a:path extrusionOk="0" h="1187" w="1186">
                  <a:moveTo>
                    <a:pt x="578" y="1"/>
                  </a:moveTo>
                  <a:cubicBezTo>
                    <a:pt x="244" y="1"/>
                    <a:pt x="0" y="274"/>
                    <a:pt x="0" y="609"/>
                  </a:cubicBezTo>
                  <a:cubicBezTo>
                    <a:pt x="0" y="943"/>
                    <a:pt x="244" y="1186"/>
                    <a:pt x="578" y="1186"/>
                  </a:cubicBezTo>
                  <a:cubicBezTo>
                    <a:pt x="912" y="1186"/>
                    <a:pt x="1186" y="943"/>
                    <a:pt x="1186" y="609"/>
                  </a:cubicBezTo>
                  <a:cubicBezTo>
                    <a:pt x="1186" y="274"/>
                    <a:pt x="912" y="1"/>
                    <a:pt x="5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9"/>
            <p:cNvSpPr/>
            <p:nvPr/>
          </p:nvSpPr>
          <p:spPr>
            <a:xfrm>
              <a:off x="6463900" y="3052000"/>
              <a:ext cx="29675" cy="29675"/>
            </a:xfrm>
            <a:custGeom>
              <a:rect b="b" l="l" r="r" t="t"/>
              <a:pathLst>
                <a:path extrusionOk="0" h="1187" w="1187">
                  <a:moveTo>
                    <a:pt x="579" y="1"/>
                  </a:moveTo>
                  <a:cubicBezTo>
                    <a:pt x="275" y="1"/>
                    <a:pt x="1" y="274"/>
                    <a:pt x="1" y="609"/>
                  </a:cubicBezTo>
                  <a:cubicBezTo>
                    <a:pt x="1" y="943"/>
                    <a:pt x="275" y="1186"/>
                    <a:pt x="579" y="1186"/>
                  </a:cubicBezTo>
                  <a:cubicBezTo>
                    <a:pt x="913" y="1186"/>
                    <a:pt x="1186" y="943"/>
                    <a:pt x="1186" y="609"/>
                  </a:cubicBezTo>
                  <a:cubicBezTo>
                    <a:pt x="1186" y="274"/>
                    <a:pt x="913" y="1"/>
                    <a:pt x="5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9"/>
            <p:cNvSpPr/>
            <p:nvPr/>
          </p:nvSpPr>
          <p:spPr>
            <a:xfrm>
              <a:off x="6207825" y="3120400"/>
              <a:ext cx="29675" cy="29650"/>
            </a:xfrm>
            <a:custGeom>
              <a:rect b="b" l="l" r="r" t="t"/>
              <a:pathLst>
                <a:path extrusionOk="0" h="1186" w="1187">
                  <a:moveTo>
                    <a:pt x="578" y="0"/>
                  </a:moveTo>
                  <a:cubicBezTo>
                    <a:pt x="274" y="0"/>
                    <a:pt x="1" y="274"/>
                    <a:pt x="1" y="608"/>
                  </a:cubicBezTo>
                  <a:cubicBezTo>
                    <a:pt x="1" y="912"/>
                    <a:pt x="274" y="1186"/>
                    <a:pt x="578" y="1186"/>
                  </a:cubicBezTo>
                  <a:cubicBezTo>
                    <a:pt x="913" y="1186"/>
                    <a:pt x="1186" y="912"/>
                    <a:pt x="1186" y="608"/>
                  </a:cubicBezTo>
                  <a:cubicBezTo>
                    <a:pt x="1186" y="274"/>
                    <a:pt x="913" y="0"/>
                    <a:pt x="57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9"/>
            <p:cNvSpPr/>
            <p:nvPr/>
          </p:nvSpPr>
          <p:spPr>
            <a:xfrm>
              <a:off x="6374250" y="3120400"/>
              <a:ext cx="29650" cy="29650"/>
            </a:xfrm>
            <a:custGeom>
              <a:rect b="b" l="l" r="r" t="t"/>
              <a:pathLst>
                <a:path extrusionOk="0" h="1186" w="1186">
                  <a:moveTo>
                    <a:pt x="608" y="0"/>
                  </a:moveTo>
                  <a:cubicBezTo>
                    <a:pt x="274" y="0"/>
                    <a:pt x="0" y="274"/>
                    <a:pt x="0" y="608"/>
                  </a:cubicBezTo>
                  <a:cubicBezTo>
                    <a:pt x="0" y="912"/>
                    <a:pt x="274" y="1186"/>
                    <a:pt x="608" y="1186"/>
                  </a:cubicBezTo>
                  <a:cubicBezTo>
                    <a:pt x="912" y="1186"/>
                    <a:pt x="1186" y="912"/>
                    <a:pt x="1186" y="608"/>
                  </a:cubicBezTo>
                  <a:cubicBezTo>
                    <a:pt x="1186" y="274"/>
                    <a:pt x="912" y="0"/>
                    <a:pt x="60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9"/>
            <p:cNvSpPr/>
            <p:nvPr/>
          </p:nvSpPr>
          <p:spPr>
            <a:xfrm>
              <a:off x="6540650" y="3120400"/>
              <a:ext cx="29675" cy="29650"/>
            </a:xfrm>
            <a:custGeom>
              <a:rect b="b" l="l" r="r" t="t"/>
              <a:pathLst>
                <a:path extrusionOk="0" h="1186" w="1187">
                  <a:moveTo>
                    <a:pt x="609" y="0"/>
                  </a:moveTo>
                  <a:cubicBezTo>
                    <a:pt x="275" y="0"/>
                    <a:pt x="1" y="274"/>
                    <a:pt x="1" y="608"/>
                  </a:cubicBezTo>
                  <a:cubicBezTo>
                    <a:pt x="1" y="912"/>
                    <a:pt x="275" y="1186"/>
                    <a:pt x="609" y="1186"/>
                  </a:cubicBezTo>
                  <a:cubicBezTo>
                    <a:pt x="913" y="1186"/>
                    <a:pt x="1186" y="912"/>
                    <a:pt x="1186" y="608"/>
                  </a:cubicBezTo>
                  <a:cubicBezTo>
                    <a:pt x="1186" y="274"/>
                    <a:pt x="913" y="0"/>
                    <a:pt x="60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9"/>
            <p:cNvSpPr/>
            <p:nvPr/>
          </p:nvSpPr>
          <p:spPr>
            <a:xfrm>
              <a:off x="6131075" y="3180425"/>
              <a:ext cx="29675" cy="29675"/>
            </a:xfrm>
            <a:custGeom>
              <a:rect b="b" l="l" r="r" t="t"/>
              <a:pathLst>
                <a:path extrusionOk="0" h="1187" w="1187">
                  <a:moveTo>
                    <a:pt x="578" y="1"/>
                  </a:moveTo>
                  <a:cubicBezTo>
                    <a:pt x="244" y="1"/>
                    <a:pt x="1" y="274"/>
                    <a:pt x="1" y="609"/>
                  </a:cubicBezTo>
                  <a:cubicBezTo>
                    <a:pt x="1" y="943"/>
                    <a:pt x="244" y="1186"/>
                    <a:pt x="578" y="1186"/>
                  </a:cubicBezTo>
                  <a:cubicBezTo>
                    <a:pt x="913" y="1186"/>
                    <a:pt x="1186" y="943"/>
                    <a:pt x="1186" y="609"/>
                  </a:cubicBezTo>
                  <a:cubicBezTo>
                    <a:pt x="1186" y="274"/>
                    <a:pt x="913" y="1"/>
                    <a:pt x="5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9"/>
            <p:cNvSpPr/>
            <p:nvPr/>
          </p:nvSpPr>
          <p:spPr>
            <a:xfrm>
              <a:off x="6297500" y="3180425"/>
              <a:ext cx="29650" cy="29675"/>
            </a:xfrm>
            <a:custGeom>
              <a:rect b="b" l="l" r="r" t="t"/>
              <a:pathLst>
                <a:path extrusionOk="0" h="1187" w="1186">
                  <a:moveTo>
                    <a:pt x="578" y="1"/>
                  </a:moveTo>
                  <a:cubicBezTo>
                    <a:pt x="244" y="1"/>
                    <a:pt x="0" y="274"/>
                    <a:pt x="0" y="609"/>
                  </a:cubicBezTo>
                  <a:cubicBezTo>
                    <a:pt x="0" y="943"/>
                    <a:pt x="244" y="1186"/>
                    <a:pt x="578" y="1186"/>
                  </a:cubicBezTo>
                  <a:cubicBezTo>
                    <a:pt x="912" y="1186"/>
                    <a:pt x="1186" y="943"/>
                    <a:pt x="1186" y="609"/>
                  </a:cubicBezTo>
                  <a:cubicBezTo>
                    <a:pt x="1186" y="274"/>
                    <a:pt x="912" y="1"/>
                    <a:pt x="5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9"/>
            <p:cNvSpPr/>
            <p:nvPr/>
          </p:nvSpPr>
          <p:spPr>
            <a:xfrm>
              <a:off x="6463900" y="3180425"/>
              <a:ext cx="29675" cy="29675"/>
            </a:xfrm>
            <a:custGeom>
              <a:rect b="b" l="l" r="r" t="t"/>
              <a:pathLst>
                <a:path extrusionOk="0" h="1187" w="1187">
                  <a:moveTo>
                    <a:pt x="579" y="1"/>
                  </a:moveTo>
                  <a:cubicBezTo>
                    <a:pt x="275" y="1"/>
                    <a:pt x="1" y="274"/>
                    <a:pt x="1" y="609"/>
                  </a:cubicBezTo>
                  <a:cubicBezTo>
                    <a:pt x="1" y="943"/>
                    <a:pt x="275" y="1186"/>
                    <a:pt x="579" y="1186"/>
                  </a:cubicBezTo>
                  <a:cubicBezTo>
                    <a:pt x="913" y="1186"/>
                    <a:pt x="1186" y="943"/>
                    <a:pt x="1186" y="609"/>
                  </a:cubicBezTo>
                  <a:cubicBezTo>
                    <a:pt x="1186" y="274"/>
                    <a:pt x="913" y="1"/>
                    <a:pt x="5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8" name="Google Shape;258;p9"/>
          <p:cNvSpPr/>
          <p:nvPr/>
        </p:nvSpPr>
        <p:spPr>
          <a:xfrm flipH="1" rot="10800000">
            <a:off x="6727026" y="51"/>
            <a:ext cx="2416919" cy="2038076"/>
          </a:xfrm>
          <a:custGeom>
            <a:rect b="b" l="l" r="r" t="t"/>
            <a:pathLst>
              <a:path extrusionOk="0" h="67053" w="79517">
                <a:moveTo>
                  <a:pt x="79516" y="0"/>
                </a:moveTo>
                <a:cubicBezTo>
                  <a:pt x="79516" y="0"/>
                  <a:pt x="73862" y="9544"/>
                  <a:pt x="69516" y="13891"/>
                </a:cubicBezTo>
                <a:cubicBezTo>
                  <a:pt x="59272" y="24165"/>
                  <a:pt x="45138" y="25715"/>
                  <a:pt x="47479" y="34408"/>
                </a:cubicBezTo>
                <a:cubicBezTo>
                  <a:pt x="48224" y="37158"/>
                  <a:pt x="50290" y="37998"/>
                  <a:pt x="52901" y="37998"/>
                </a:cubicBezTo>
                <a:cubicBezTo>
                  <a:pt x="56995" y="37998"/>
                  <a:pt x="62429" y="35934"/>
                  <a:pt x="66210" y="35934"/>
                </a:cubicBezTo>
                <a:cubicBezTo>
                  <a:pt x="68681" y="35934"/>
                  <a:pt x="70446" y="36815"/>
                  <a:pt x="70671" y="39727"/>
                </a:cubicBezTo>
                <a:cubicBezTo>
                  <a:pt x="71796" y="54925"/>
                  <a:pt x="6080" y="45047"/>
                  <a:pt x="1" y="67053"/>
                </a:cubicBezTo>
                <a:lnTo>
                  <a:pt x="79516" y="67053"/>
                </a:lnTo>
                <a:lnTo>
                  <a:pt x="7951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9" name="Google Shape;259;p9"/>
          <p:cNvGrpSpPr/>
          <p:nvPr/>
        </p:nvGrpSpPr>
        <p:grpSpPr>
          <a:xfrm rot="-10001034">
            <a:off x="8076620" y="1229390"/>
            <a:ext cx="1177185" cy="813250"/>
            <a:chOff x="5513275" y="3438450"/>
            <a:chExt cx="768300" cy="530775"/>
          </a:xfrm>
        </p:grpSpPr>
        <p:sp>
          <p:nvSpPr>
            <p:cNvPr id="260" name="Google Shape;260;p9"/>
            <p:cNvSpPr/>
            <p:nvPr/>
          </p:nvSpPr>
          <p:spPr>
            <a:xfrm>
              <a:off x="5513275" y="3451700"/>
              <a:ext cx="54750" cy="127700"/>
            </a:xfrm>
            <a:custGeom>
              <a:rect b="b" l="l" r="r" t="t"/>
              <a:pathLst>
                <a:path extrusionOk="0" h="5108" w="2190">
                  <a:moveTo>
                    <a:pt x="2189" y="1"/>
                  </a:moveTo>
                  <a:lnTo>
                    <a:pt x="2189" y="1"/>
                  </a:lnTo>
                  <a:cubicBezTo>
                    <a:pt x="1916" y="183"/>
                    <a:pt x="1642" y="366"/>
                    <a:pt x="1369" y="609"/>
                  </a:cubicBezTo>
                  <a:lnTo>
                    <a:pt x="1" y="4165"/>
                  </a:lnTo>
                  <a:cubicBezTo>
                    <a:pt x="62" y="4439"/>
                    <a:pt x="123" y="4773"/>
                    <a:pt x="214" y="5107"/>
                  </a:cubicBezTo>
                  <a:lnTo>
                    <a:pt x="218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9"/>
            <p:cNvSpPr/>
            <p:nvPr/>
          </p:nvSpPr>
          <p:spPr>
            <a:xfrm>
              <a:off x="5537600" y="3438450"/>
              <a:ext cx="88925" cy="211625"/>
            </a:xfrm>
            <a:custGeom>
              <a:rect b="b" l="l" r="r" t="t"/>
              <a:pathLst>
                <a:path extrusionOk="0" h="8465" w="3557">
                  <a:moveTo>
                    <a:pt x="3183" y="1"/>
                  </a:moveTo>
                  <a:cubicBezTo>
                    <a:pt x="3118" y="1"/>
                    <a:pt x="3050" y="4"/>
                    <a:pt x="2979" y="14"/>
                  </a:cubicBezTo>
                  <a:lnTo>
                    <a:pt x="1" y="7765"/>
                  </a:lnTo>
                  <a:cubicBezTo>
                    <a:pt x="92" y="8008"/>
                    <a:pt x="183" y="8221"/>
                    <a:pt x="305" y="8464"/>
                  </a:cubicBezTo>
                  <a:lnTo>
                    <a:pt x="3557" y="14"/>
                  </a:lnTo>
                  <a:cubicBezTo>
                    <a:pt x="3435" y="14"/>
                    <a:pt x="3314" y="1"/>
                    <a:pt x="318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9"/>
            <p:cNvSpPr/>
            <p:nvPr/>
          </p:nvSpPr>
          <p:spPr>
            <a:xfrm>
              <a:off x="5567250" y="3447900"/>
              <a:ext cx="107925" cy="260675"/>
            </a:xfrm>
            <a:custGeom>
              <a:rect b="b" l="l" r="r" t="t"/>
              <a:pathLst>
                <a:path extrusionOk="0" h="10427" w="4317">
                  <a:moveTo>
                    <a:pt x="3800" y="1"/>
                  </a:moveTo>
                  <a:lnTo>
                    <a:pt x="0" y="9849"/>
                  </a:lnTo>
                  <a:cubicBezTo>
                    <a:pt x="122" y="10031"/>
                    <a:pt x="243" y="10244"/>
                    <a:pt x="365" y="10427"/>
                  </a:cubicBezTo>
                  <a:lnTo>
                    <a:pt x="4316" y="214"/>
                  </a:lnTo>
                  <a:cubicBezTo>
                    <a:pt x="4134" y="122"/>
                    <a:pt x="3982" y="62"/>
                    <a:pt x="38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9"/>
            <p:cNvSpPr/>
            <p:nvPr/>
          </p:nvSpPr>
          <p:spPr>
            <a:xfrm>
              <a:off x="5600675" y="3472225"/>
              <a:ext cx="117050" cy="287275"/>
            </a:xfrm>
            <a:custGeom>
              <a:rect b="b" l="l" r="r" t="t"/>
              <a:pathLst>
                <a:path extrusionOk="0" h="11491" w="4682">
                  <a:moveTo>
                    <a:pt x="4225" y="1"/>
                  </a:moveTo>
                  <a:lnTo>
                    <a:pt x="0" y="10973"/>
                  </a:lnTo>
                  <a:cubicBezTo>
                    <a:pt x="152" y="11125"/>
                    <a:pt x="274" y="11308"/>
                    <a:pt x="396" y="11490"/>
                  </a:cubicBezTo>
                  <a:lnTo>
                    <a:pt x="4681" y="365"/>
                  </a:lnTo>
                  <a:cubicBezTo>
                    <a:pt x="4529" y="244"/>
                    <a:pt x="4377" y="122"/>
                    <a:pt x="422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9"/>
            <p:cNvSpPr/>
            <p:nvPr/>
          </p:nvSpPr>
          <p:spPr>
            <a:xfrm>
              <a:off x="5637150" y="3507175"/>
              <a:ext cx="120075" cy="296375"/>
            </a:xfrm>
            <a:custGeom>
              <a:rect b="b" l="l" r="r" t="t"/>
              <a:pathLst>
                <a:path extrusionOk="0" h="11855" w="4803">
                  <a:moveTo>
                    <a:pt x="4377" y="1"/>
                  </a:moveTo>
                  <a:lnTo>
                    <a:pt x="0" y="11399"/>
                  </a:lnTo>
                  <a:cubicBezTo>
                    <a:pt x="122" y="11551"/>
                    <a:pt x="274" y="11703"/>
                    <a:pt x="396" y="11855"/>
                  </a:cubicBezTo>
                  <a:lnTo>
                    <a:pt x="4803" y="457"/>
                  </a:lnTo>
                  <a:cubicBezTo>
                    <a:pt x="4651" y="305"/>
                    <a:pt x="4529" y="153"/>
                    <a:pt x="43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9"/>
            <p:cNvSpPr/>
            <p:nvPr/>
          </p:nvSpPr>
          <p:spPr>
            <a:xfrm>
              <a:off x="5675150" y="3552025"/>
              <a:ext cx="117800" cy="290300"/>
            </a:xfrm>
            <a:custGeom>
              <a:rect b="b" l="l" r="r" t="t"/>
              <a:pathLst>
                <a:path extrusionOk="0" h="11612" w="4712">
                  <a:moveTo>
                    <a:pt x="4316" y="0"/>
                  </a:moveTo>
                  <a:lnTo>
                    <a:pt x="0" y="11216"/>
                  </a:lnTo>
                  <a:cubicBezTo>
                    <a:pt x="152" y="11338"/>
                    <a:pt x="304" y="11490"/>
                    <a:pt x="426" y="11611"/>
                  </a:cubicBezTo>
                  <a:lnTo>
                    <a:pt x="4712" y="517"/>
                  </a:lnTo>
                  <a:cubicBezTo>
                    <a:pt x="4529" y="304"/>
                    <a:pt x="4408" y="122"/>
                    <a:pt x="431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9"/>
            <p:cNvSpPr/>
            <p:nvPr/>
          </p:nvSpPr>
          <p:spPr>
            <a:xfrm>
              <a:off x="5715425" y="3593050"/>
              <a:ext cx="116275" cy="281950"/>
            </a:xfrm>
            <a:custGeom>
              <a:rect b="b" l="l" r="r" t="t"/>
              <a:pathLst>
                <a:path extrusionOk="0" h="11278" w="4651">
                  <a:moveTo>
                    <a:pt x="4225" y="0"/>
                  </a:moveTo>
                  <a:lnTo>
                    <a:pt x="0" y="10943"/>
                  </a:lnTo>
                  <a:cubicBezTo>
                    <a:pt x="152" y="11064"/>
                    <a:pt x="304" y="11186"/>
                    <a:pt x="456" y="11277"/>
                  </a:cubicBezTo>
                  <a:lnTo>
                    <a:pt x="4651" y="365"/>
                  </a:lnTo>
                  <a:cubicBezTo>
                    <a:pt x="4499" y="244"/>
                    <a:pt x="4377" y="122"/>
                    <a:pt x="42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9"/>
            <p:cNvSpPr/>
            <p:nvPr/>
          </p:nvSpPr>
          <p:spPr>
            <a:xfrm>
              <a:off x="5757975" y="3624200"/>
              <a:ext cx="117050" cy="278900"/>
            </a:xfrm>
            <a:custGeom>
              <a:rect b="b" l="l" r="r" t="t"/>
              <a:pathLst>
                <a:path extrusionOk="0" h="11156" w="4682">
                  <a:moveTo>
                    <a:pt x="4195" y="1"/>
                  </a:moveTo>
                  <a:lnTo>
                    <a:pt x="0" y="10882"/>
                  </a:lnTo>
                  <a:cubicBezTo>
                    <a:pt x="152" y="10973"/>
                    <a:pt x="335" y="11065"/>
                    <a:pt x="487" y="11156"/>
                  </a:cubicBezTo>
                  <a:lnTo>
                    <a:pt x="4681" y="274"/>
                  </a:lnTo>
                  <a:cubicBezTo>
                    <a:pt x="4499" y="183"/>
                    <a:pt x="4347" y="92"/>
                    <a:pt x="41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9"/>
            <p:cNvSpPr/>
            <p:nvPr/>
          </p:nvSpPr>
          <p:spPr>
            <a:xfrm>
              <a:off x="5802800" y="3647000"/>
              <a:ext cx="117825" cy="278900"/>
            </a:xfrm>
            <a:custGeom>
              <a:rect b="b" l="l" r="r" t="t"/>
              <a:pathLst>
                <a:path extrusionOk="0" h="11156" w="4713">
                  <a:moveTo>
                    <a:pt x="4195" y="1"/>
                  </a:moveTo>
                  <a:lnTo>
                    <a:pt x="1" y="10913"/>
                  </a:lnTo>
                  <a:cubicBezTo>
                    <a:pt x="153" y="11004"/>
                    <a:pt x="335" y="11064"/>
                    <a:pt x="487" y="11156"/>
                  </a:cubicBezTo>
                  <a:lnTo>
                    <a:pt x="4712" y="213"/>
                  </a:lnTo>
                  <a:cubicBezTo>
                    <a:pt x="4530" y="152"/>
                    <a:pt x="4378" y="92"/>
                    <a:pt x="41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9"/>
            <p:cNvSpPr/>
            <p:nvPr/>
          </p:nvSpPr>
          <p:spPr>
            <a:xfrm>
              <a:off x="5849150" y="3663725"/>
              <a:ext cx="119325" cy="279650"/>
            </a:xfrm>
            <a:custGeom>
              <a:rect b="b" l="l" r="r" t="t"/>
              <a:pathLst>
                <a:path extrusionOk="0" h="11186" w="4773">
                  <a:moveTo>
                    <a:pt x="4226" y="0"/>
                  </a:moveTo>
                  <a:lnTo>
                    <a:pt x="1" y="11003"/>
                  </a:lnTo>
                  <a:cubicBezTo>
                    <a:pt x="153" y="11064"/>
                    <a:pt x="335" y="11125"/>
                    <a:pt x="518" y="11186"/>
                  </a:cubicBezTo>
                  <a:lnTo>
                    <a:pt x="4773" y="122"/>
                  </a:lnTo>
                  <a:cubicBezTo>
                    <a:pt x="4591" y="91"/>
                    <a:pt x="4408" y="61"/>
                    <a:pt x="422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9"/>
            <p:cNvSpPr/>
            <p:nvPr/>
          </p:nvSpPr>
          <p:spPr>
            <a:xfrm>
              <a:off x="5897025" y="3674350"/>
              <a:ext cx="121625" cy="282700"/>
            </a:xfrm>
            <a:custGeom>
              <a:rect b="b" l="l" r="r" t="t"/>
              <a:pathLst>
                <a:path extrusionOk="0" h="11308" w="4865">
                  <a:moveTo>
                    <a:pt x="4317" y="1"/>
                  </a:moveTo>
                  <a:lnTo>
                    <a:pt x="1" y="11186"/>
                  </a:lnTo>
                  <a:cubicBezTo>
                    <a:pt x="183" y="11217"/>
                    <a:pt x="366" y="11278"/>
                    <a:pt x="548" y="11308"/>
                  </a:cubicBezTo>
                  <a:lnTo>
                    <a:pt x="4864" y="92"/>
                  </a:lnTo>
                  <a:cubicBezTo>
                    <a:pt x="4682" y="62"/>
                    <a:pt x="4499" y="31"/>
                    <a:pt x="431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9"/>
            <p:cNvSpPr/>
            <p:nvPr/>
          </p:nvSpPr>
          <p:spPr>
            <a:xfrm>
              <a:off x="5947175" y="3683475"/>
              <a:ext cx="121625" cy="281950"/>
            </a:xfrm>
            <a:custGeom>
              <a:rect b="b" l="l" r="r" t="t"/>
              <a:pathLst>
                <a:path extrusionOk="0" h="11278" w="4865">
                  <a:moveTo>
                    <a:pt x="4317" y="0"/>
                  </a:moveTo>
                  <a:lnTo>
                    <a:pt x="1" y="11216"/>
                  </a:lnTo>
                  <a:cubicBezTo>
                    <a:pt x="183" y="11247"/>
                    <a:pt x="366" y="11277"/>
                    <a:pt x="548" y="11277"/>
                  </a:cubicBezTo>
                  <a:lnTo>
                    <a:pt x="4864" y="92"/>
                  </a:lnTo>
                  <a:cubicBezTo>
                    <a:pt x="4682" y="61"/>
                    <a:pt x="4499" y="31"/>
                    <a:pt x="431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9"/>
            <p:cNvSpPr/>
            <p:nvPr/>
          </p:nvSpPr>
          <p:spPr>
            <a:xfrm>
              <a:off x="5998850" y="3692600"/>
              <a:ext cx="119325" cy="276625"/>
            </a:xfrm>
            <a:custGeom>
              <a:rect b="b" l="l" r="r" t="t"/>
              <a:pathLst>
                <a:path extrusionOk="0" h="11065" w="4773">
                  <a:moveTo>
                    <a:pt x="4256" y="0"/>
                  </a:moveTo>
                  <a:lnTo>
                    <a:pt x="1" y="11034"/>
                  </a:lnTo>
                  <a:cubicBezTo>
                    <a:pt x="183" y="11064"/>
                    <a:pt x="366" y="11064"/>
                    <a:pt x="578" y="11064"/>
                  </a:cubicBezTo>
                  <a:lnTo>
                    <a:pt x="4773" y="122"/>
                  </a:lnTo>
                  <a:lnTo>
                    <a:pt x="425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9"/>
            <p:cNvSpPr/>
            <p:nvPr/>
          </p:nvSpPr>
          <p:spPr>
            <a:xfrm>
              <a:off x="6052800" y="3704750"/>
              <a:ext cx="114775" cy="263700"/>
            </a:xfrm>
            <a:custGeom>
              <a:rect b="b" l="l" r="r" t="t"/>
              <a:pathLst>
                <a:path extrusionOk="0" h="10548" w="4591">
                  <a:moveTo>
                    <a:pt x="4074" y="1"/>
                  </a:moveTo>
                  <a:lnTo>
                    <a:pt x="1" y="10548"/>
                  </a:lnTo>
                  <a:cubicBezTo>
                    <a:pt x="183" y="10517"/>
                    <a:pt x="396" y="10517"/>
                    <a:pt x="609" y="10487"/>
                  </a:cubicBezTo>
                  <a:lnTo>
                    <a:pt x="4591" y="122"/>
                  </a:lnTo>
                  <a:cubicBezTo>
                    <a:pt x="4408" y="92"/>
                    <a:pt x="4226" y="31"/>
                    <a:pt x="407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9"/>
            <p:cNvSpPr/>
            <p:nvPr/>
          </p:nvSpPr>
          <p:spPr>
            <a:xfrm>
              <a:off x="6109050" y="3719950"/>
              <a:ext cx="105650" cy="240900"/>
            </a:xfrm>
            <a:custGeom>
              <a:rect b="b" l="l" r="r" t="t"/>
              <a:pathLst>
                <a:path extrusionOk="0" h="9636" w="4226">
                  <a:moveTo>
                    <a:pt x="3708" y="0"/>
                  </a:moveTo>
                  <a:lnTo>
                    <a:pt x="0" y="9636"/>
                  </a:lnTo>
                  <a:cubicBezTo>
                    <a:pt x="213" y="9575"/>
                    <a:pt x="426" y="9545"/>
                    <a:pt x="639" y="9484"/>
                  </a:cubicBezTo>
                  <a:lnTo>
                    <a:pt x="4225" y="213"/>
                  </a:lnTo>
                  <a:cubicBezTo>
                    <a:pt x="4043" y="152"/>
                    <a:pt x="3891" y="61"/>
                    <a:pt x="370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9"/>
            <p:cNvSpPr/>
            <p:nvPr/>
          </p:nvSpPr>
          <p:spPr>
            <a:xfrm>
              <a:off x="6169825" y="3745025"/>
              <a:ext cx="87425" cy="197600"/>
            </a:xfrm>
            <a:custGeom>
              <a:rect b="b" l="l" r="r" t="t"/>
              <a:pathLst>
                <a:path extrusionOk="0" h="7904" w="3497">
                  <a:moveTo>
                    <a:pt x="3040" y="1"/>
                  </a:moveTo>
                  <a:lnTo>
                    <a:pt x="1" y="7903"/>
                  </a:lnTo>
                  <a:cubicBezTo>
                    <a:pt x="244" y="7812"/>
                    <a:pt x="487" y="7721"/>
                    <a:pt x="700" y="7599"/>
                  </a:cubicBezTo>
                  <a:lnTo>
                    <a:pt x="3496" y="365"/>
                  </a:lnTo>
                  <a:cubicBezTo>
                    <a:pt x="3344" y="244"/>
                    <a:pt x="3192" y="122"/>
                    <a:pt x="30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9"/>
            <p:cNvSpPr/>
            <p:nvPr/>
          </p:nvSpPr>
          <p:spPr>
            <a:xfrm>
              <a:off x="6239750" y="3798225"/>
              <a:ext cx="41825" cy="102600"/>
            </a:xfrm>
            <a:custGeom>
              <a:rect b="b" l="l" r="r" t="t"/>
              <a:pathLst>
                <a:path extrusionOk="0" h="4104" w="1673">
                  <a:moveTo>
                    <a:pt x="1581" y="0"/>
                  </a:moveTo>
                  <a:lnTo>
                    <a:pt x="0" y="4104"/>
                  </a:lnTo>
                  <a:cubicBezTo>
                    <a:pt x="456" y="3678"/>
                    <a:pt x="821" y="3222"/>
                    <a:pt x="1095" y="2736"/>
                  </a:cubicBezTo>
                  <a:lnTo>
                    <a:pt x="1520" y="1642"/>
                  </a:lnTo>
                  <a:cubicBezTo>
                    <a:pt x="1550" y="1550"/>
                    <a:pt x="1581" y="1459"/>
                    <a:pt x="1581" y="1398"/>
                  </a:cubicBezTo>
                  <a:cubicBezTo>
                    <a:pt x="1672" y="882"/>
                    <a:pt x="1672" y="426"/>
                    <a:pt x="158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77" name="Shape 277"/>
        <p:cNvGrpSpPr/>
        <p:nvPr/>
      </p:nvGrpSpPr>
      <p:grpSpPr>
        <a:xfrm>
          <a:off x="0" y="0"/>
          <a:ext cx="0" cy="0"/>
          <a:chOff x="0" y="0"/>
          <a:chExt cx="0" cy="0"/>
        </a:xfrm>
      </p:grpSpPr>
      <p:sp>
        <p:nvSpPr>
          <p:cNvPr id="278" name="Google Shape;278;p10"/>
          <p:cNvSpPr txBox="1"/>
          <p:nvPr>
            <p:ph type="title"/>
          </p:nvPr>
        </p:nvSpPr>
        <p:spPr>
          <a:xfrm>
            <a:off x="811075" y="2086625"/>
            <a:ext cx="3427800" cy="938400"/>
          </a:xfrm>
          <a:prstGeom prst="rect">
            <a:avLst/>
          </a:prstGeom>
        </p:spPr>
        <p:txBody>
          <a:bodyPr anchorCtr="0" anchor="t" bIns="91425" lIns="91425" spcFirstLastPara="1" rIns="91425" wrap="square" tIns="91425">
            <a:noAutofit/>
          </a:bodyPr>
          <a:lstStyle>
            <a:lvl1pPr lvl="0" algn="r">
              <a:lnSpc>
                <a:spcPct val="115000"/>
              </a:lnSpc>
              <a:spcBef>
                <a:spcPts val="0"/>
              </a:spcBef>
              <a:spcAft>
                <a:spcPts val="0"/>
              </a:spcAft>
              <a:buSzPts val="2800"/>
              <a:buNone/>
              <a:defRPr b="0" sz="2400">
                <a:solidFill>
                  <a:schemeClr val="lt1"/>
                </a:solidFill>
                <a:latin typeface="DM Sans"/>
                <a:ea typeface="DM Sans"/>
                <a:cs typeface="DM Sans"/>
                <a:sym typeface="DM Sans"/>
              </a:defRPr>
            </a:lvl1pPr>
            <a:lvl2pPr lvl="1">
              <a:spcBef>
                <a:spcPts val="1600"/>
              </a:spcBef>
              <a:spcAft>
                <a:spcPts val="0"/>
              </a:spcAft>
              <a:buSzPts val="2800"/>
              <a:buNone/>
              <a:defRPr>
                <a:latin typeface="DM Sans"/>
                <a:ea typeface="DM Sans"/>
                <a:cs typeface="DM Sans"/>
                <a:sym typeface="DM Sans"/>
              </a:defRPr>
            </a:lvl2pPr>
            <a:lvl3pPr lvl="2">
              <a:spcBef>
                <a:spcPts val="0"/>
              </a:spcBef>
              <a:spcAft>
                <a:spcPts val="0"/>
              </a:spcAft>
              <a:buSzPts val="2800"/>
              <a:buNone/>
              <a:defRPr>
                <a:latin typeface="DM Sans"/>
                <a:ea typeface="DM Sans"/>
                <a:cs typeface="DM Sans"/>
                <a:sym typeface="DM Sans"/>
              </a:defRPr>
            </a:lvl3pPr>
            <a:lvl4pPr lvl="3">
              <a:spcBef>
                <a:spcPts val="0"/>
              </a:spcBef>
              <a:spcAft>
                <a:spcPts val="0"/>
              </a:spcAft>
              <a:buSzPts val="2800"/>
              <a:buNone/>
              <a:defRPr>
                <a:latin typeface="DM Sans"/>
                <a:ea typeface="DM Sans"/>
                <a:cs typeface="DM Sans"/>
                <a:sym typeface="DM Sans"/>
              </a:defRPr>
            </a:lvl4pPr>
            <a:lvl5pPr lvl="4">
              <a:spcBef>
                <a:spcPts val="0"/>
              </a:spcBef>
              <a:spcAft>
                <a:spcPts val="0"/>
              </a:spcAft>
              <a:buSzPts val="2800"/>
              <a:buNone/>
              <a:defRPr>
                <a:latin typeface="DM Sans"/>
                <a:ea typeface="DM Sans"/>
                <a:cs typeface="DM Sans"/>
                <a:sym typeface="DM Sans"/>
              </a:defRPr>
            </a:lvl5pPr>
            <a:lvl6pPr lvl="5">
              <a:spcBef>
                <a:spcPts val="0"/>
              </a:spcBef>
              <a:spcAft>
                <a:spcPts val="0"/>
              </a:spcAft>
              <a:buSzPts val="2800"/>
              <a:buNone/>
              <a:defRPr>
                <a:latin typeface="DM Sans"/>
                <a:ea typeface="DM Sans"/>
                <a:cs typeface="DM Sans"/>
                <a:sym typeface="DM Sans"/>
              </a:defRPr>
            </a:lvl6pPr>
            <a:lvl7pPr lvl="6">
              <a:spcBef>
                <a:spcPts val="0"/>
              </a:spcBef>
              <a:spcAft>
                <a:spcPts val="0"/>
              </a:spcAft>
              <a:buSzPts val="2800"/>
              <a:buNone/>
              <a:defRPr>
                <a:latin typeface="DM Sans"/>
                <a:ea typeface="DM Sans"/>
                <a:cs typeface="DM Sans"/>
                <a:sym typeface="DM Sans"/>
              </a:defRPr>
            </a:lvl7pPr>
            <a:lvl8pPr lvl="7">
              <a:spcBef>
                <a:spcPts val="0"/>
              </a:spcBef>
              <a:spcAft>
                <a:spcPts val="0"/>
              </a:spcAft>
              <a:buSzPts val="2800"/>
              <a:buNone/>
              <a:defRPr>
                <a:latin typeface="DM Sans"/>
                <a:ea typeface="DM Sans"/>
                <a:cs typeface="DM Sans"/>
                <a:sym typeface="DM Sans"/>
              </a:defRPr>
            </a:lvl8pPr>
            <a:lvl9pPr lvl="8">
              <a:spcBef>
                <a:spcPts val="0"/>
              </a:spcBef>
              <a:spcAft>
                <a:spcPts val="0"/>
              </a:spcAft>
              <a:buSzPts val="2800"/>
              <a:buNone/>
              <a:defRPr>
                <a:latin typeface="DM Sans"/>
                <a:ea typeface="DM Sans"/>
                <a:cs typeface="DM Sans"/>
                <a:sym typeface="DM Sans"/>
              </a:defRPr>
            </a:lvl9pPr>
          </a:lstStyle>
          <a:p/>
        </p:txBody>
      </p:sp>
      <p:sp>
        <p:nvSpPr>
          <p:cNvPr id="279" name="Google Shape;279;p10"/>
          <p:cNvSpPr/>
          <p:nvPr/>
        </p:nvSpPr>
        <p:spPr>
          <a:xfrm flipH="1">
            <a:off x="6641556" y="3503624"/>
            <a:ext cx="2502442" cy="1690885"/>
          </a:xfrm>
          <a:custGeom>
            <a:rect b="b" l="l" r="r" t="t"/>
            <a:pathLst>
              <a:path extrusionOk="0" h="47054" w="69638">
                <a:moveTo>
                  <a:pt x="1586" y="1"/>
                </a:moveTo>
                <a:cubicBezTo>
                  <a:pt x="1018" y="1"/>
                  <a:pt x="484" y="70"/>
                  <a:pt x="1" y="214"/>
                </a:cubicBezTo>
                <a:lnTo>
                  <a:pt x="1" y="47054"/>
                </a:lnTo>
                <a:lnTo>
                  <a:pt x="69637" y="47054"/>
                </a:lnTo>
                <a:cubicBezTo>
                  <a:pt x="66715" y="36595"/>
                  <a:pt x="54912" y="34870"/>
                  <a:pt x="41787" y="34870"/>
                </a:cubicBezTo>
                <a:cubicBezTo>
                  <a:pt x="40303" y="34870"/>
                  <a:pt x="38803" y="34892"/>
                  <a:pt x="37296" y="34926"/>
                </a:cubicBezTo>
                <a:cubicBezTo>
                  <a:pt x="37133" y="34930"/>
                  <a:pt x="36972" y="34932"/>
                  <a:pt x="36812" y="34932"/>
                </a:cubicBezTo>
                <a:cubicBezTo>
                  <a:pt x="19925" y="34932"/>
                  <a:pt x="17471" y="14438"/>
                  <a:pt x="10305" y="4652"/>
                </a:cubicBezTo>
                <a:cubicBezTo>
                  <a:pt x="8221" y="1806"/>
                  <a:pt x="4479" y="1"/>
                  <a:pt x="158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0"/>
          <p:cNvSpPr/>
          <p:nvPr/>
        </p:nvSpPr>
        <p:spPr>
          <a:xfrm flipH="1">
            <a:off x="8" y="3101226"/>
            <a:ext cx="2421889" cy="2042267"/>
          </a:xfrm>
          <a:custGeom>
            <a:rect b="b" l="l" r="r" t="t"/>
            <a:pathLst>
              <a:path extrusionOk="0" h="67053" w="79517">
                <a:moveTo>
                  <a:pt x="79516" y="0"/>
                </a:moveTo>
                <a:cubicBezTo>
                  <a:pt x="79516" y="0"/>
                  <a:pt x="73862" y="9544"/>
                  <a:pt x="69516" y="13891"/>
                </a:cubicBezTo>
                <a:cubicBezTo>
                  <a:pt x="59272" y="24165"/>
                  <a:pt x="45138" y="25715"/>
                  <a:pt x="47479" y="34408"/>
                </a:cubicBezTo>
                <a:cubicBezTo>
                  <a:pt x="48224" y="37158"/>
                  <a:pt x="50290" y="37998"/>
                  <a:pt x="52901" y="37998"/>
                </a:cubicBezTo>
                <a:cubicBezTo>
                  <a:pt x="56995" y="37998"/>
                  <a:pt x="62429" y="35934"/>
                  <a:pt x="66210" y="35934"/>
                </a:cubicBezTo>
                <a:cubicBezTo>
                  <a:pt x="68681" y="35934"/>
                  <a:pt x="70446" y="36815"/>
                  <a:pt x="70671" y="39727"/>
                </a:cubicBezTo>
                <a:cubicBezTo>
                  <a:pt x="71796" y="54925"/>
                  <a:pt x="6080" y="45047"/>
                  <a:pt x="1" y="67053"/>
                </a:cubicBezTo>
                <a:lnTo>
                  <a:pt x="79516" y="67053"/>
                </a:lnTo>
                <a:lnTo>
                  <a:pt x="7951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0"/>
          <p:cNvSpPr/>
          <p:nvPr/>
        </p:nvSpPr>
        <p:spPr>
          <a:xfrm flipH="1" rot="7250594">
            <a:off x="-802483" y="-332606"/>
            <a:ext cx="2255424" cy="1314981"/>
          </a:xfrm>
          <a:custGeom>
            <a:rect b="b" l="l" r="r" t="t"/>
            <a:pathLst>
              <a:path extrusionOk="0" h="19577" w="40983">
                <a:moveTo>
                  <a:pt x="33541" y="0"/>
                </a:moveTo>
                <a:cubicBezTo>
                  <a:pt x="30954" y="0"/>
                  <a:pt x="27503" y="1435"/>
                  <a:pt x="23901" y="4819"/>
                </a:cubicBezTo>
                <a:cubicBezTo>
                  <a:pt x="21304" y="7266"/>
                  <a:pt x="16820" y="7732"/>
                  <a:pt x="13781" y="7732"/>
                </a:cubicBezTo>
                <a:cubicBezTo>
                  <a:pt x="11911" y="7732"/>
                  <a:pt x="10587" y="7555"/>
                  <a:pt x="10587" y="7555"/>
                </a:cubicBezTo>
                <a:cubicBezTo>
                  <a:pt x="9488" y="7423"/>
                  <a:pt x="8493" y="7361"/>
                  <a:pt x="7597" y="7361"/>
                </a:cubicBezTo>
                <a:cubicBezTo>
                  <a:pt x="1675" y="7361"/>
                  <a:pt x="1" y="10063"/>
                  <a:pt x="344" y="13178"/>
                </a:cubicBezTo>
                <a:cubicBezTo>
                  <a:pt x="645" y="16160"/>
                  <a:pt x="6731" y="19577"/>
                  <a:pt x="14957" y="19577"/>
                </a:cubicBezTo>
                <a:cubicBezTo>
                  <a:pt x="16708" y="19577"/>
                  <a:pt x="18556" y="19422"/>
                  <a:pt x="20466" y="19075"/>
                </a:cubicBezTo>
                <a:cubicBezTo>
                  <a:pt x="33019" y="16795"/>
                  <a:pt x="40983" y="7312"/>
                  <a:pt x="37366" y="1780"/>
                </a:cubicBezTo>
                <a:cubicBezTo>
                  <a:pt x="36622" y="645"/>
                  <a:pt x="35275" y="0"/>
                  <a:pt x="335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2" name="Google Shape;282;p10"/>
          <p:cNvGrpSpPr/>
          <p:nvPr/>
        </p:nvGrpSpPr>
        <p:grpSpPr>
          <a:xfrm flipH="1">
            <a:off x="7519818" y="4509872"/>
            <a:ext cx="1034683" cy="426696"/>
            <a:chOff x="6041400" y="2991975"/>
            <a:chExt cx="528925" cy="218125"/>
          </a:xfrm>
        </p:grpSpPr>
        <p:sp>
          <p:nvSpPr>
            <p:cNvPr id="283" name="Google Shape;283;p10"/>
            <p:cNvSpPr/>
            <p:nvPr/>
          </p:nvSpPr>
          <p:spPr>
            <a:xfrm>
              <a:off x="6041400" y="2991975"/>
              <a:ext cx="29675" cy="29650"/>
            </a:xfrm>
            <a:custGeom>
              <a:rect b="b" l="l" r="r" t="t"/>
              <a:pathLst>
                <a:path extrusionOk="0" h="1186" w="1187">
                  <a:moveTo>
                    <a:pt x="579" y="1"/>
                  </a:moveTo>
                  <a:cubicBezTo>
                    <a:pt x="244" y="1"/>
                    <a:pt x="1" y="274"/>
                    <a:pt x="1" y="608"/>
                  </a:cubicBezTo>
                  <a:cubicBezTo>
                    <a:pt x="1" y="912"/>
                    <a:pt x="244" y="1186"/>
                    <a:pt x="579" y="1186"/>
                  </a:cubicBezTo>
                  <a:cubicBezTo>
                    <a:pt x="913" y="1186"/>
                    <a:pt x="1186" y="912"/>
                    <a:pt x="1186" y="608"/>
                  </a:cubicBezTo>
                  <a:cubicBezTo>
                    <a:pt x="1186" y="274"/>
                    <a:pt x="913" y="1"/>
                    <a:pt x="57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0"/>
            <p:cNvSpPr/>
            <p:nvPr/>
          </p:nvSpPr>
          <p:spPr>
            <a:xfrm>
              <a:off x="6207825" y="2991975"/>
              <a:ext cx="29675" cy="29650"/>
            </a:xfrm>
            <a:custGeom>
              <a:rect b="b" l="l" r="r" t="t"/>
              <a:pathLst>
                <a:path extrusionOk="0" h="1186" w="1187">
                  <a:moveTo>
                    <a:pt x="578" y="1"/>
                  </a:moveTo>
                  <a:cubicBezTo>
                    <a:pt x="274" y="1"/>
                    <a:pt x="1" y="274"/>
                    <a:pt x="1" y="608"/>
                  </a:cubicBezTo>
                  <a:cubicBezTo>
                    <a:pt x="1" y="912"/>
                    <a:pt x="274" y="1186"/>
                    <a:pt x="578" y="1186"/>
                  </a:cubicBezTo>
                  <a:cubicBezTo>
                    <a:pt x="913" y="1186"/>
                    <a:pt x="1186" y="912"/>
                    <a:pt x="1186" y="608"/>
                  </a:cubicBezTo>
                  <a:cubicBezTo>
                    <a:pt x="1186" y="274"/>
                    <a:pt x="913" y="1"/>
                    <a:pt x="57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0"/>
            <p:cNvSpPr/>
            <p:nvPr/>
          </p:nvSpPr>
          <p:spPr>
            <a:xfrm>
              <a:off x="6374250" y="2991975"/>
              <a:ext cx="29650" cy="29650"/>
            </a:xfrm>
            <a:custGeom>
              <a:rect b="b" l="l" r="r" t="t"/>
              <a:pathLst>
                <a:path extrusionOk="0" h="1186" w="1186">
                  <a:moveTo>
                    <a:pt x="608" y="1"/>
                  </a:moveTo>
                  <a:cubicBezTo>
                    <a:pt x="274" y="1"/>
                    <a:pt x="0" y="274"/>
                    <a:pt x="0" y="608"/>
                  </a:cubicBezTo>
                  <a:cubicBezTo>
                    <a:pt x="0" y="912"/>
                    <a:pt x="274" y="1186"/>
                    <a:pt x="608" y="1186"/>
                  </a:cubicBezTo>
                  <a:cubicBezTo>
                    <a:pt x="912" y="1186"/>
                    <a:pt x="1186" y="912"/>
                    <a:pt x="1186" y="608"/>
                  </a:cubicBezTo>
                  <a:cubicBezTo>
                    <a:pt x="1186" y="274"/>
                    <a:pt x="912" y="1"/>
                    <a:pt x="60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0"/>
            <p:cNvSpPr/>
            <p:nvPr/>
          </p:nvSpPr>
          <p:spPr>
            <a:xfrm>
              <a:off x="6540650" y="2991975"/>
              <a:ext cx="29675" cy="29650"/>
            </a:xfrm>
            <a:custGeom>
              <a:rect b="b" l="l" r="r" t="t"/>
              <a:pathLst>
                <a:path extrusionOk="0" h="1186" w="1187">
                  <a:moveTo>
                    <a:pt x="609" y="1"/>
                  </a:moveTo>
                  <a:cubicBezTo>
                    <a:pt x="275" y="1"/>
                    <a:pt x="1" y="274"/>
                    <a:pt x="1" y="608"/>
                  </a:cubicBezTo>
                  <a:cubicBezTo>
                    <a:pt x="1" y="912"/>
                    <a:pt x="275" y="1186"/>
                    <a:pt x="609" y="1186"/>
                  </a:cubicBezTo>
                  <a:cubicBezTo>
                    <a:pt x="913" y="1186"/>
                    <a:pt x="1186" y="912"/>
                    <a:pt x="1186" y="608"/>
                  </a:cubicBezTo>
                  <a:cubicBezTo>
                    <a:pt x="1186" y="274"/>
                    <a:pt x="913" y="1"/>
                    <a:pt x="60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0"/>
            <p:cNvSpPr/>
            <p:nvPr/>
          </p:nvSpPr>
          <p:spPr>
            <a:xfrm>
              <a:off x="6131075" y="3052000"/>
              <a:ext cx="29675" cy="29675"/>
            </a:xfrm>
            <a:custGeom>
              <a:rect b="b" l="l" r="r" t="t"/>
              <a:pathLst>
                <a:path extrusionOk="0" h="1187" w="1187">
                  <a:moveTo>
                    <a:pt x="578" y="1"/>
                  </a:moveTo>
                  <a:cubicBezTo>
                    <a:pt x="244" y="1"/>
                    <a:pt x="1" y="274"/>
                    <a:pt x="1" y="609"/>
                  </a:cubicBezTo>
                  <a:cubicBezTo>
                    <a:pt x="1" y="943"/>
                    <a:pt x="244" y="1186"/>
                    <a:pt x="578" y="1186"/>
                  </a:cubicBezTo>
                  <a:cubicBezTo>
                    <a:pt x="913" y="1186"/>
                    <a:pt x="1186" y="943"/>
                    <a:pt x="1186" y="609"/>
                  </a:cubicBezTo>
                  <a:cubicBezTo>
                    <a:pt x="1186" y="274"/>
                    <a:pt x="913" y="1"/>
                    <a:pt x="57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0"/>
            <p:cNvSpPr/>
            <p:nvPr/>
          </p:nvSpPr>
          <p:spPr>
            <a:xfrm>
              <a:off x="6297500" y="3052000"/>
              <a:ext cx="29650" cy="29675"/>
            </a:xfrm>
            <a:custGeom>
              <a:rect b="b" l="l" r="r" t="t"/>
              <a:pathLst>
                <a:path extrusionOk="0" h="1187" w="1186">
                  <a:moveTo>
                    <a:pt x="578" y="1"/>
                  </a:moveTo>
                  <a:cubicBezTo>
                    <a:pt x="244" y="1"/>
                    <a:pt x="0" y="274"/>
                    <a:pt x="0" y="609"/>
                  </a:cubicBezTo>
                  <a:cubicBezTo>
                    <a:pt x="0" y="943"/>
                    <a:pt x="244" y="1186"/>
                    <a:pt x="578" y="1186"/>
                  </a:cubicBezTo>
                  <a:cubicBezTo>
                    <a:pt x="912" y="1186"/>
                    <a:pt x="1186" y="943"/>
                    <a:pt x="1186" y="609"/>
                  </a:cubicBezTo>
                  <a:cubicBezTo>
                    <a:pt x="1186" y="274"/>
                    <a:pt x="912" y="1"/>
                    <a:pt x="57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0"/>
            <p:cNvSpPr/>
            <p:nvPr/>
          </p:nvSpPr>
          <p:spPr>
            <a:xfrm>
              <a:off x="6463900" y="3052000"/>
              <a:ext cx="29675" cy="29675"/>
            </a:xfrm>
            <a:custGeom>
              <a:rect b="b" l="l" r="r" t="t"/>
              <a:pathLst>
                <a:path extrusionOk="0" h="1187" w="1187">
                  <a:moveTo>
                    <a:pt x="579" y="1"/>
                  </a:moveTo>
                  <a:cubicBezTo>
                    <a:pt x="275" y="1"/>
                    <a:pt x="1" y="274"/>
                    <a:pt x="1" y="609"/>
                  </a:cubicBezTo>
                  <a:cubicBezTo>
                    <a:pt x="1" y="943"/>
                    <a:pt x="275" y="1186"/>
                    <a:pt x="579" y="1186"/>
                  </a:cubicBezTo>
                  <a:cubicBezTo>
                    <a:pt x="913" y="1186"/>
                    <a:pt x="1186" y="943"/>
                    <a:pt x="1186" y="609"/>
                  </a:cubicBezTo>
                  <a:cubicBezTo>
                    <a:pt x="1186" y="274"/>
                    <a:pt x="913" y="1"/>
                    <a:pt x="57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0"/>
            <p:cNvSpPr/>
            <p:nvPr/>
          </p:nvSpPr>
          <p:spPr>
            <a:xfrm>
              <a:off x="6207825" y="3120400"/>
              <a:ext cx="29675" cy="29650"/>
            </a:xfrm>
            <a:custGeom>
              <a:rect b="b" l="l" r="r" t="t"/>
              <a:pathLst>
                <a:path extrusionOk="0" h="1186" w="1187">
                  <a:moveTo>
                    <a:pt x="578" y="0"/>
                  </a:moveTo>
                  <a:cubicBezTo>
                    <a:pt x="274" y="0"/>
                    <a:pt x="1" y="274"/>
                    <a:pt x="1" y="608"/>
                  </a:cubicBezTo>
                  <a:cubicBezTo>
                    <a:pt x="1" y="912"/>
                    <a:pt x="274" y="1186"/>
                    <a:pt x="578" y="1186"/>
                  </a:cubicBezTo>
                  <a:cubicBezTo>
                    <a:pt x="913" y="1186"/>
                    <a:pt x="1186" y="912"/>
                    <a:pt x="1186" y="608"/>
                  </a:cubicBezTo>
                  <a:cubicBezTo>
                    <a:pt x="1186" y="274"/>
                    <a:pt x="913" y="0"/>
                    <a:pt x="57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0"/>
            <p:cNvSpPr/>
            <p:nvPr/>
          </p:nvSpPr>
          <p:spPr>
            <a:xfrm>
              <a:off x="6374250" y="3120400"/>
              <a:ext cx="29650" cy="29650"/>
            </a:xfrm>
            <a:custGeom>
              <a:rect b="b" l="l" r="r" t="t"/>
              <a:pathLst>
                <a:path extrusionOk="0" h="1186" w="1186">
                  <a:moveTo>
                    <a:pt x="608" y="0"/>
                  </a:moveTo>
                  <a:cubicBezTo>
                    <a:pt x="274" y="0"/>
                    <a:pt x="0" y="274"/>
                    <a:pt x="0" y="608"/>
                  </a:cubicBezTo>
                  <a:cubicBezTo>
                    <a:pt x="0" y="912"/>
                    <a:pt x="274" y="1186"/>
                    <a:pt x="608" y="1186"/>
                  </a:cubicBezTo>
                  <a:cubicBezTo>
                    <a:pt x="912" y="1186"/>
                    <a:pt x="1186" y="912"/>
                    <a:pt x="1186" y="608"/>
                  </a:cubicBezTo>
                  <a:cubicBezTo>
                    <a:pt x="1186" y="274"/>
                    <a:pt x="912" y="0"/>
                    <a:pt x="60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0"/>
            <p:cNvSpPr/>
            <p:nvPr/>
          </p:nvSpPr>
          <p:spPr>
            <a:xfrm>
              <a:off x="6540650" y="3120400"/>
              <a:ext cx="29675" cy="29650"/>
            </a:xfrm>
            <a:custGeom>
              <a:rect b="b" l="l" r="r" t="t"/>
              <a:pathLst>
                <a:path extrusionOk="0" h="1186" w="1187">
                  <a:moveTo>
                    <a:pt x="609" y="0"/>
                  </a:moveTo>
                  <a:cubicBezTo>
                    <a:pt x="275" y="0"/>
                    <a:pt x="1" y="274"/>
                    <a:pt x="1" y="608"/>
                  </a:cubicBezTo>
                  <a:cubicBezTo>
                    <a:pt x="1" y="912"/>
                    <a:pt x="275" y="1186"/>
                    <a:pt x="609" y="1186"/>
                  </a:cubicBezTo>
                  <a:cubicBezTo>
                    <a:pt x="913" y="1186"/>
                    <a:pt x="1186" y="912"/>
                    <a:pt x="1186" y="608"/>
                  </a:cubicBezTo>
                  <a:cubicBezTo>
                    <a:pt x="1186" y="274"/>
                    <a:pt x="913" y="0"/>
                    <a:pt x="60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0"/>
            <p:cNvSpPr/>
            <p:nvPr/>
          </p:nvSpPr>
          <p:spPr>
            <a:xfrm>
              <a:off x="6131075" y="3180425"/>
              <a:ext cx="29675" cy="29675"/>
            </a:xfrm>
            <a:custGeom>
              <a:rect b="b" l="l" r="r" t="t"/>
              <a:pathLst>
                <a:path extrusionOk="0" h="1187" w="1187">
                  <a:moveTo>
                    <a:pt x="578" y="1"/>
                  </a:moveTo>
                  <a:cubicBezTo>
                    <a:pt x="244" y="1"/>
                    <a:pt x="1" y="274"/>
                    <a:pt x="1" y="609"/>
                  </a:cubicBezTo>
                  <a:cubicBezTo>
                    <a:pt x="1" y="943"/>
                    <a:pt x="244" y="1186"/>
                    <a:pt x="578" y="1186"/>
                  </a:cubicBezTo>
                  <a:cubicBezTo>
                    <a:pt x="913" y="1186"/>
                    <a:pt x="1186" y="943"/>
                    <a:pt x="1186" y="609"/>
                  </a:cubicBezTo>
                  <a:cubicBezTo>
                    <a:pt x="1186" y="274"/>
                    <a:pt x="913" y="1"/>
                    <a:pt x="57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0"/>
            <p:cNvSpPr/>
            <p:nvPr/>
          </p:nvSpPr>
          <p:spPr>
            <a:xfrm>
              <a:off x="6297500" y="3180425"/>
              <a:ext cx="29650" cy="29675"/>
            </a:xfrm>
            <a:custGeom>
              <a:rect b="b" l="l" r="r" t="t"/>
              <a:pathLst>
                <a:path extrusionOk="0" h="1187" w="1186">
                  <a:moveTo>
                    <a:pt x="578" y="1"/>
                  </a:moveTo>
                  <a:cubicBezTo>
                    <a:pt x="244" y="1"/>
                    <a:pt x="0" y="274"/>
                    <a:pt x="0" y="609"/>
                  </a:cubicBezTo>
                  <a:cubicBezTo>
                    <a:pt x="0" y="943"/>
                    <a:pt x="244" y="1186"/>
                    <a:pt x="578" y="1186"/>
                  </a:cubicBezTo>
                  <a:cubicBezTo>
                    <a:pt x="912" y="1186"/>
                    <a:pt x="1186" y="943"/>
                    <a:pt x="1186" y="609"/>
                  </a:cubicBezTo>
                  <a:cubicBezTo>
                    <a:pt x="1186" y="274"/>
                    <a:pt x="912" y="1"/>
                    <a:pt x="57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0"/>
            <p:cNvSpPr/>
            <p:nvPr/>
          </p:nvSpPr>
          <p:spPr>
            <a:xfrm>
              <a:off x="6463900" y="3180425"/>
              <a:ext cx="29675" cy="29675"/>
            </a:xfrm>
            <a:custGeom>
              <a:rect b="b" l="l" r="r" t="t"/>
              <a:pathLst>
                <a:path extrusionOk="0" h="1187" w="1187">
                  <a:moveTo>
                    <a:pt x="579" y="1"/>
                  </a:moveTo>
                  <a:cubicBezTo>
                    <a:pt x="275" y="1"/>
                    <a:pt x="1" y="274"/>
                    <a:pt x="1" y="609"/>
                  </a:cubicBezTo>
                  <a:cubicBezTo>
                    <a:pt x="1" y="943"/>
                    <a:pt x="275" y="1186"/>
                    <a:pt x="579" y="1186"/>
                  </a:cubicBezTo>
                  <a:cubicBezTo>
                    <a:pt x="913" y="1186"/>
                    <a:pt x="1186" y="943"/>
                    <a:pt x="1186" y="609"/>
                  </a:cubicBezTo>
                  <a:cubicBezTo>
                    <a:pt x="1186" y="274"/>
                    <a:pt x="913" y="1"/>
                    <a:pt x="57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6" name="Google Shape;296;p10"/>
          <p:cNvGrpSpPr/>
          <p:nvPr/>
        </p:nvGrpSpPr>
        <p:grpSpPr>
          <a:xfrm flipH="1" rot="9899968">
            <a:off x="9651" y="155406"/>
            <a:ext cx="1320929" cy="912555"/>
            <a:chOff x="5513275" y="3438450"/>
            <a:chExt cx="768300" cy="530775"/>
          </a:xfrm>
        </p:grpSpPr>
        <p:sp>
          <p:nvSpPr>
            <p:cNvPr id="297" name="Google Shape;297;p10"/>
            <p:cNvSpPr/>
            <p:nvPr/>
          </p:nvSpPr>
          <p:spPr>
            <a:xfrm>
              <a:off x="5513275" y="3451700"/>
              <a:ext cx="54750" cy="127700"/>
            </a:xfrm>
            <a:custGeom>
              <a:rect b="b" l="l" r="r" t="t"/>
              <a:pathLst>
                <a:path extrusionOk="0" h="5108" w="2190">
                  <a:moveTo>
                    <a:pt x="2189" y="1"/>
                  </a:moveTo>
                  <a:lnTo>
                    <a:pt x="2189" y="1"/>
                  </a:lnTo>
                  <a:cubicBezTo>
                    <a:pt x="1916" y="183"/>
                    <a:pt x="1642" y="366"/>
                    <a:pt x="1369" y="609"/>
                  </a:cubicBezTo>
                  <a:lnTo>
                    <a:pt x="1" y="4165"/>
                  </a:lnTo>
                  <a:cubicBezTo>
                    <a:pt x="62" y="4439"/>
                    <a:pt x="123" y="4773"/>
                    <a:pt x="214" y="5107"/>
                  </a:cubicBezTo>
                  <a:lnTo>
                    <a:pt x="218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0"/>
            <p:cNvSpPr/>
            <p:nvPr/>
          </p:nvSpPr>
          <p:spPr>
            <a:xfrm>
              <a:off x="5537600" y="3438450"/>
              <a:ext cx="88925" cy="211625"/>
            </a:xfrm>
            <a:custGeom>
              <a:rect b="b" l="l" r="r" t="t"/>
              <a:pathLst>
                <a:path extrusionOk="0" h="8465" w="3557">
                  <a:moveTo>
                    <a:pt x="3183" y="1"/>
                  </a:moveTo>
                  <a:cubicBezTo>
                    <a:pt x="3118" y="1"/>
                    <a:pt x="3050" y="4"/>
                    <a:pt x="2979" y="14"/>
                  </a:cubicBezTo>
                  <a:lnTo>
                    <a:pt x="1" y="7765"/>
                  </a:lnTo>
                  <a:cubicBezTo>
                    <a:pt x="92" y="8008"/>
                    <a:pt x="183" y="8221"/>
                    <a:pt x="305" y="8464"/>
                  </a:cubicBezTo>
                  <a:lnTo>
                    <a:pt x="3557" y="14"/>
                  </a:lnTo>
                  <a:cubicBezTo>
                    <a:pt x="3435" y="14"/>
                    <a:pt x="3314" y="1"/>
                    <a:pt x="31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0"/>
            <p:cNvSpPr/>
            <p:nvPr/>
          </p:nvSpPr>
          <p:spPr>
            <a:xfrm>
              <a:off x="5567250" y="3447900"/>
              <a:ext cx="107925" cy="260675"/>
            </a:xfrm>
            <a:custGeom>
              <a:rect b="b" l="l" r="r" t="t"/>
              <a:pathLst>
                <a:path extrusionOk="0" h="10427" w="4317">
                  <a:moveTo>
                    <a:pt x="3800" y="1"/>
                  </a:moveTo>
                  <a:lnTo>
                    <a:pt x="0" y="9849"/>
                  </a:lnTo>
                  <a:cubicBezTo>
                    <a:pt x="122" y="10031"/>
                    <a:pt x="243" y="10244"/>
                    <a:pt x="365" y="10427"/>
                  </a:cubicBezTo>
                  <a:lnTo>
                    <a:pt x="4316" y="214"/>
                  </a:lnTo>
                  <a:cubicBezTo>
                    <a:pt x="4134" y="122"/>
                    <a:pt x="3982" y="62"/>
                    <a:pt x="380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0"/>
            <p:cNvSpPr/>
            <p:nvPr/>
          </p:nvSpPr>
          <p:spPr>
            <a:xfrm>
              <a:off x="5600675" y="3472225"/>
              <a:ext cx="117050" cy="287275"/>
            </a:xfrm>
            <a:custGeom>
              <a:rect b="b" l="l" r="r" t="t"/>
              <a:pathLst>
                <a:path extrusionOk="0" h="11491" w="4682">
                  <a:moveTo>
                    <a:pt x="4225" y="1"/>
                  </a:moveTo>
                  <a:lnTo>
                    <a:pt x="0" y="10973"/>
                  </a:lnTo>
                  <a:cubicBezTo>
                    <a:pt x="152" y="11125"/>
                    <a:pt x="274" y="11308"/>
                    <a:pt x="396" y="11490"/>
                  </a:cubicBezTo>
                  <a:lnTo>
                    <a:pt x="4681" y="365"/>
                  </a:lnTo>
                  <a:cubicBezTo>
                    <a:pt x="4529" y="244"/>
                    <a:pt x="4377" y="122"/>
                    <a:pt x="422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0"/>
            <p:cNvSpPr/>
            <p:nvPr/>
          </p:nvSpPr>
          <p:spPr>
            <a:xfrm>
              <a:off x="5637150" y="3507175"/>
              <a:ext cx="120075" cy="296375"/>
            </a:xfrm>
            <a:custGeom>
              <a:rect b="b" l="l" r="r" t="t"/>
              <a:pathLst>
                <a:path extrusionOk="0" h="11855" w="4803">
                  <a:moveTo>
                    <a:pt x="4377" y="1"/>
                  </a:moveTo>
                  <a:lnTo>
                    <a:pt x="0" y="11399"/>
                  </a:lnTo>
                  <a:cubicBezTo>
                    <a:pt x="122" y="11551"/>
                    <a:pt x="274" y="11703"/>
                    <a:pt x="396" y="11855"/>
                  </a:cubicBezTo>
                  <a:lnTo>
                    <a:pt x="4803" y="457"/>
                  </a:lnTo>
                  <a:cubicBezTo>
                    <a:pt x="4651" y="305"/>
                    <a:pt x="4529" y="153"/>
                    <a:pt x="437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0"/>
            <p:cNvSpPr/>
            <p:nvPr/>
          </p:nvSpPr>
          <p:spPr>
            <a:xfrm>
              <a:off x="5675150" y="3552025"/>
              <a:ext cx="117800" cy="290300"/>
            </a:xfrm>
            <a:custGeom>
              <a:rect b="b" l="l" r="r" t="t"/>
              <a:pathLst>
                <a:path extrusionOk="0" h="11612" w="4712">
                  <a:moveTo>
                    <a:pt x="4316" y="0"/>
                  </a:moveTo>
                  <a:lnTo>
                    <a:pt x="0" y="11216"/>
                  </a:lnTo>
                  <a:cubicBezTo>
                    <a:pt x="152" y="11338"/>
                    <a:pt x="304" y="11490"/>
                    <a:pt x="426" y="11611"/>
                  </a:cubicBezTo>
                  <a:lnTo>
                    <a:pt x="4712" y="517"/>
                  </a:lnTo>
                  <a:cubicBezTo>
                    <a:pt x="4529" y="304"/>
                    <a:pt x="4408" y="122"/>
                    <a:pt x="431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0"/>
            <p:cNvSpPr/>
            <p:nvPr/>
          </p:nvSpPr>
          <p:spPr>
            <a:xfrm>
              <a:off x="5715425" y="3593050"/>
              <a:ext cx="116275" cy="281950"/>
            </a:xfrm>
            <a:custGeom>
              <a:rect b="b" l="l" r="r" t="t"/>
              <a:pathLst>
                <a:path extrusionOk="0" h="11278" w="4651">
                  <a:moveTo>
                    <a:pt x="4225" y="0"/>
                  </a:moveTo>
                  <a:lnTo>
                    <a:pt x="0" y="10943"/>
                  </a:lnTo>
                  <a:cubicBezTo>
                    <a:pt x="152" y="11064"/>
                    <a:pt x="304" y="11186"/>
                    <a:pt x="456" y="11277"/>
                  </a:cubicBezTo>
                  <a:lnTo>
                    <a:pt x="4651" y="365"/>
                  </a:lnTo>
                  <a:cubicBezTo>
                    <a:pt x="4499" y="244"/>
                    <a:pt x="4377" y="122"/>
                    <a:pt x="422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0"/>
            <p:cNvSpPr/>
            <p:nvPr/>
          </p:nvSpPr>
          <p:spPr>
            <a:xfrm>
              <a:off x="5757975" y="3624200"/>
              <a:ext cx="117050" cy="278900"/>
            </a:xfrm>
            <a:custGeom>
              <a:rect b="b" l="l" r="r" t="t"/>
              <a:pathLst>
                <a:path extrusionOk="0" h="11156" w="4682">
                  <a:moveTo>
                    <a:pt x="4195" y="1"/>
                  </a:moveTo>
                  <a:lnTo>
                    <a:pt x="0" y="10882"/>
                  </a:lnTo>
                  <a:cubicBezTo>
                    <a:pt x="152" y="10973"/>
                    <a:pt x="335" y="11065"/>
                    <a:pt x="487" y="11156"/>
                  </a:cubicBezTo>
                  <a:lnTo>
                    <a:pt x="4681" y="274"/>
                  </a:lnTo>
                  <a:cubicBezTo>
                    <a:pt x="4499" y="183"/>
                    <a:pt x="4347" y="92"/>
                    <a:pt x="419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0"/>
            <p:cNvSpPr/>
            <p:nvPr/>
          </p:nvSpPr>
          <p:spPr>
            <a:xfrm>
              <a:off x="5802800" y="3647000"/>
              <a:ext cx="117825" cy="278900"/>
            </a:xfrm>
            <a:custGeom>
              <a:rect b="b" l="l" r="r" t="t"/>
              <a:pathLst>
                <a:path extrusionOk="0" h="11156" w="4713">
                  <a:moveTo>
                    <a:pt x="4195" y="1"/>
                  </a:moveTo>
                  <a:lnTo>
                    <a:pt x="1" y="10913"/>
                  </a:lnTo>
                  <a:cubicBezTo>
                    <a:pt x="153" y="11004"/>
                    <a:pt x="335" y="11064"/>
                    <a:pt x="487" y="11156"/>
                  </a:cubicBezTo>
                  <a:lnTo>
                    <a:pt x="4712" y="213"/>
                  </a:lnTo>
                  <a:cubicBezTo>
                    <a:pt x="4530" y="152"/>
                    <a:pt x="4378" y="92"/>
                    <a:pt x="419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0"/>
            <p:cNvSpPr/>
            <p:nvPr/>
          </p:nvSpPr>
          <p:spPr>
            <a:xfrm>
              <a:off x="5849150" y="3663725"/>
              <a:ext cx="119325" cy="279650"/>
            </a:xfrm>
            <a:custGeom>
              <a:rect b="b" l="l" r="r" t="t"/>
              <a:pathLst>
                <a:path extrusionOk="0" h="11186" w="4773">
                  <a:moveTo>
                    <a:pt x="4226" y="0"/>
                  </a:moveTo>
                  <a:lnTo>
                    <a:pt x="1" y="11003"/>
                  </a:lnTo>
                  <a:cubicBezTo>
                    <a:pt x="153" y="11064"/>
                    <a:pt x="335" y="11125"/>
                    <a:pt x="518" y="11186"/>
                  </a:cubicBezTo>
                  <a:lnTo>
                    <a:pt x="4773" y="122"/>
                  </a:lnTo>
                  <a:cubicBezTo>
                    <a:pt x="4591" y="91"/>
                    <a:pt x="4408" y="61"/>
                    <a:pt x="422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0"/>
            <p:cNvSpPr/>
            <p:nvPr/>
          </p:nvSpPr>
          <p:spPr>
            <a:xfrm>
              <a:off x="5897025" y="3674350"/>
              <a:ext cx="121625" cy="282700"/>
            </a:xfrm>
            <a:custGeom>
              <a:rect b="b" l="l" r="r" t="t"/>
              <a:pathLst>
                <a:path extrusionOk="0" h="11308" w="4865">
                  <a:moveTo>
                    <a:pt x="4317" y="1"/>
                  </a:moveTo>
                  <a:lnTo>
                    <a:pt x="1" y="11186"/>
                  </a:lnTo>
                  <a:cubicBezTo>
                    <a:pt x="183" y="11217"/>
                    <a:pt x="366" y="11278"/>
                    <a:pt x="548" y="11308"/>
                  </a:cubicBezTo>
                  <a:lnTo>
                    <a:pt x="4864" y="92"/>
                  </a:lnTo>
                  <a:cubicBezTo>
                    <a:pt x="4682" y="62"/>
                    <a:pt x="4499" y="31"/>
                    <a:pt x="43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0"/>
            <p:cNvSpPr/>
            <p:nvPr/>
          </p:nvSpPr>
          <p:spPr>
            <a:xfrm>
              <a:off x="5947175" y="3683475"/>
              <a:ext cx="121625" cy="281950"/>
            </a:xfrm>
            <a:custGeom>
              <a:rect b="b" l="l" r="r" t="t"/>
              <a:pathLst>
                <a:path extrusionOk="0" h="11278" w="4865">
                  <a:moveTo>
                    <a:pt x="4317" y="0"/>
                  </a:moveTo>
                  <a:lnTo>
                    <a:pt x="1" y="11216"/>
                  </a:lnTo>
                  <a:cubicBezTo>
                    <a:pt x="183" y="11247"/>
                    <a:pt x="366" y="11277"/>
                    <a:pt x="548" y="11277"/>
                  </a:cubicBezTo>
                  <a:lnTo>
                    <a:pt x="4864" y="92"/>
                  </a:lnTo>
                  <a:cubicBezTo>
                    <a:pt x="4682" y="61"/>
                    <a:pt x="4499" y="31"/>
                    <a:pt x="43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0"/>
            <p:cNvSpPr/>
            <p:nvPr/>
          </p:nvSpPr>
          <p:spPr>
            <a:xfrm>
              <a:off x="5998850" y="3692600"/>
              <a:ext cx="119325" cy="276625"/>
            </a:xfrm>
            <a:custGeom>
              <a:rect b="b" l="l" r="r" t="t"/>
              <a:pathLst>
                <a:path extrusionOk="0" h="11065" w="4773">
                  <a:moveTo>
                    <a:pt x="4256" y="0"/>
                  </a:moveTo>
                  <a:lnTo>
                    <a:pt x="1" y="11034"/>
                  </a:lnTo>
                  <a:cubicBezTo>
                    <a:pt x="183" y="11064"/>
                    <a:pt x="366" y="11064"/>
                    <a:pt x="578" y="11064"/>
                  </a:cubicBezTo>
                  <a:lnTo>
                    <a:pt x="4773" y="122"/>
                  </a:lnTo>
                  <a:lnTo>
                    <a:pt x="425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0"/>
            <p:cNvSpPr/>
            <p:nvPr/>
          </p:nvSpPr>
          <p:spPr>
            <a:xfrm>
              <a:off x="6052800" y="3704750"/>
              <a:ext cx="114775" cy="263700"/>
            </a:xfrm>
            <a:custGeom>
              <a:rect b="b" l="l" r="r" t="t"/>
              <a:pathLst>
                <a:path extrusionOk="0" h="10548" w="4591">
                  <a:moveTo>
                    <a:pt x="4074" y="1"/>
                  </a:moveTo>
                  <a:lnTo>
                    <a:pt x="1" y="10548"/>
                  </a:lnTo>
                  <a:cubicBezTo>
                    <a:pt x="183" y="10517"/>
                    <a:pt x="396" y="10517"/>
                    <a:pt x="609" y="10487"/>
                  </a:cubicBezTo>
                  <a:lnTo>
                    <a:pt x="4591" y="122"/>
                  </a:lnTo>
                  <a:cubicBezTo>
                    <a:pt x="4408" y="92"/>
                    <a:pt x="4226" y="31"/>
                    <a:pt x="407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0"/>
            <p:cNvSpPr/>
            <p:nvPr/>
          </p:nvSpPr>
          <p:spPr>
            <a:xfrm>
              <a:off x="6109050" y="3719950"/>
              <a:ext cx="105650" cy="240900"/>
            </a:xfrm>
            <a:custGeom>
              <a:rect b="b" l="l" r="r" t="t"/>
              <a:pathLst>
                <a:path extrusionOk="0" h="9636" w="4226">
                  <a:moveTo>
                    <a:pt x="3708" y="0"/>
                  </a:moveTo>
                  <a:lnTo>
                    <a:pt x="0" y="9636"/>
                  </a:lnTo>
                  <a:cubicBezTo>
                    <a:pt x="213" y="9575"/>
                    <a:pt x="426" y="9545"/>
                    <a:pt x="639" y="9484"/>
                  </a:cubicBezTo>
                  <a:lnTo>
                    <a:pt x="4225" y="213"/>
                  </a:lnTo>
                  <a:cubicBezTo>
                    <a:pt x="4043" y="152"/>
                    <a:pt x="3891" y="61"/>
                    <a:pt x="370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0"/>
            <p:cNvSpPr/>
            <p:nvPr/>
          </p:nvSpPr>
          <p:spPr>
            <a:xfrm>
              <a:off x="6169825" y="3745025"/>
              <a:ext cx="87425" cy="197600"/>
            </a:xfrm>
            <a:custGeom>
              <a:rect b="b" l="l" r="r" t="t"/>
              <a:pathLst>
                <a:path extrusionOk="0" h="7904" w="3497">
                  <a:moveTo>
                    <a:pt x="3040" y="1"/>
                  </a:moveTo>
                  <a:lnTo>
                    <a:pt x="1" y="7903"/>
                  </a:lnTo>
                  <a:cubicBezTo>
                    <a:pt x="244" y="7812"/>
                    <a:pt x="487" y="7721"/>
                    <a:pt x="700" y="7599"/>
                  </a:cubicBezTo>
                  <a:lnTo>
                    <a:pt x="3496" y="365"/>
                  </a:lnTo>
                  <a:cubicBezTo>
                    <a:pt x="3344" y="244"/>
                    <a:pt x="3192" y="122"/>
                    <a:pt x="30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0"/>
            <p:cNvSpPr/>
            <p:nvPr/>
          </p:nvSpPr>
          <p:spPr>
            <a:xfrm>
              <a:off x="6239750" y="3798225"/>
              <a:ext cx="41825" cy="102600"/>
            </a:xfrm>
            <a:custGeom>
              <a:rect b="b" l="l" r="r" t="t"/>
              <a:pathLst>
                <a:path extrusionOk="0" h="4104" w="1673">
                  <a:moveTo>
                    <a:pt x="1581" y="0"/>
                  </a:moveTo>
                  <a:lnTo>
                    <a:pt x="0" y="4104"/>
                  </a:lnTo>
                  <a:cubicBezTo>
                    <a:pt x="456" y="3678"/>
                    <a:pt x="821" y="3222"/>
                    <a:pt x="1095" y="2736"/>
                  </a:cubicBezTo>
                  <a:lnTo>
                    <a:pt x="1520" y="1642"/>
                  </a:lnTo>
                  <a:cubicBezTo>
                    <a:pt x="1550" y="1550"/>
                    <a:pt x="1581" y="1459"/>
                    <a:pt x="1581" y="1398"/>
                  </a:cubicBezTo>
                  <a:cubicBezTo>
                    <a:pt x="1672" y="882"/>
                    <a:pt x="1672" y="426"/>
                    <a:pt x="158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539500"/>
            <a:ext cx="8119200" cy="478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dk2"/>
              </a:buClr>
              <a:buSzPts val="2800"/>
              <a:buFont typeface="Playfair Display"/>
              <a:buNone/>
              <a:defRPr b="1" sz="2800">
                <a:solidFill>
                  <a:schemeClr val="dk2"/>
                </a:solidFill>
                <a:latin typeface="Playfair Display"/>
                <a:ea typeface="Playfair Display"/>
                <a:cs typeface="Playfair Display"/>
                <a:sym typeface="Playfair Display"/>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p:txBody>
      </p:sp>
      <p:sp>
        <p:nvSpPr>
          <p:cNvPr id="7" name="Google Shape;7;p1"/>
          <p:cNvSpPr txBox="1"/>
          <p:nvPr>
            <p:ph idx="1" type="body"/>
          </p:nvPr>
        </p:nvSpPr>
        <p:spPr>
          <a:xfrm>
            <a:off x="713225" y="1152475"/>
            <a:ext cx="7717500" cy="3416400"/>
          </a:xfrm>
          <a:prstGeom prst="rect">
            <a:avLst/>
          </a:prstGeom>
          <a:noFill/>
          <a:ln>
            <a:noFill/>
          </a:ln>
        </p:spPr>
        <p:txBody>
          <a:bodyPr anchorCtr="0" anchor="ctr" bIns="91425" lIns="91425" spcFirstLastPara="1" rIns="91425" wrap="square" tIns="91425">
            <a:noAutofit/>
          </a:bodyPr>
          <a:lstStyle>
            <a:lvl1pPr indent="-317500" lvl="0" marL="457200">
              <a:lnSpc>
                <a:spcPct val="115000"/>
              </a:lnSpc>
              <a:spcBef>
                <a:spcPts val="0"/>
              </a:spcBef>
              <a:spcAft>
                <a:spcPts val="0"/>
              </a:spcAft>
              <a:buClr>
                <a:schemeClr val="lt2"/>
              </a:buClr>
              <a:buSzPts val="1400"/>
              <a:buFont typeface="DM Sans"/>
              <a:buChar char="●"/>
              <a:defRPr>
                <a:solidFill>
                  <a:schemeClr val="lt2"/>
                </a:solidFill>
                <a:latin typeface="DM Sans"/>
                <a:ea typeface="DM Sans"/>
                <a:cs typeface="DM Sans"/>
                <a:sym typeface="DM Sans"/>
              </a:defRPr>
            </a:lvl1pPr>
            <a:lvl2pPr indent="-317500" lvl="1" marL="914400">
              <a:lnSpc>
                <a:spcPct val="115000"/>
              </a:lnSpc>
              <a:spcBef>
                <a:spcPts val="1600"/>
              </a:spcBef>
              <a:spcAft>
                <a:spcPts val="0"/>
              </a:spcAft>
              <a:buClr>
                <a:schemeClr val="lt2"/>
              </a:buClr>
              <a:buSzPts val="1400"/>
              <a:buFont typeface="DM Sans"/>
              <a:buChar char="○"/>
              <a:defRPr>
                <a:solidFill>
                  <a:schemeClr val="lt2"/>
                </a:solidFill>
                <a:latin typeface="DM Sans"/>
                <a:ea typeface="DM Sans"/>
                <a:cs typeface="DM Sans"/>
                <a:sym typeface="DM Sans"/>
              </a:defRPr>
            </a:lvl2pPr>
            <a:lvl3pPr indent="-317500" lvl="2" marL="1371600">
              <a:lnSpc>
                <a:spcPct val="115000"/>
              </a:lnSpc>
              <a:spcBef>
                <a:spcPts val="1600"/>
              </a:spcBef>
              <a:spcAft>
                <a:spcPts val="0"/>
              </a:spcAft>
              <a:buClr>
                <a:schemeClr val="lt2"/>
              </a:buClr>
              <a:buSzPts val="1400"/>
              <a:buFont typeface="DM Sans"/>
              <a:buChar char="■"/>
              <a:defRPr>
                <a:solidFill>
                  <a:schemeClr val="lt2"/>
                </a:solidFill>
                <a:latin typeface="DM Sans"/>
                <a:ea typeface="DM Sans"/>
                <a:cs typeface="DM Sans"/>
                <a:sym typeface="DM Sans"/>
              </a:defRPr>
            </a:lvl3pPr>
            <a:lvl4pPr indent="-317500" lvl="3" marL="1828800">
              <a:lnSpc>
                <a:spcPct val="115000"/>
              </a:lnSpc>
              <a:spcBef>
                <a:spcPts val="1600"/>
              </a:spcBef>
              <a:spcAft>
                <a:spcPts val="0"/>
              </a:spcAft>
              <a:buClr>
                <a:schemeClr val="lt2"/>
              </a:buClr>
              <a:buSzPts val="1400"/>
              <a:buFont typeface="DM Sans"/>
              <a:buChar char="●"/>
              <a:defRPr>
                <a:solidFill>
                  <a:schemeClr val="lt2"/>
                </a:solidFill>
                <a:latin typeface="DM Sans"/>
                <a:ea typeface="DM Sans"/>
                <a:cs typeface="DM Sans"/>
                <a:sym typeface="DM Sans"/>
              </a:defRPr>
            </a:lvl4pPr>
            <a:lvl5pPr indent="-317500" lvl="4" marL="2286000">
              <a:lnSpc>
                <a:spcPct val="115000"/>
              </a:lnSpc>
              <a:spcBef>
                <a:spcPts val="1600"/>
              </a:spcBef>
              <a:spcAft>
                <a:spcPts val="0"/>
              </a:spcAft>
              <a:buClr>
                <a:schemeClr val="lt2"/>
              </a:buClr>
              <a:buSzPts val="1400"/>
              <a:buFont typeface="DM Sans"/>
              <a:buChar char="○"/>
              <a:defRPr>
                <a:solidFill>
                  <a:schemeClr val="lt2"/>
                </a:solidFill>
                <a:latin typeface="DM Sans"/>
                <a:ea typeface="DM Sans"/>
                <a:cs typeface="DM Sans"/>
                <a:sym typeface="DM Sans"/>
              </a:defRPr>
            </a:lvl5pPr>
            <a:lvl6pPr indent="-317500" lvl="5" marL="2743200">
              <a:lnSpc>
                <a:spcPct val="115000"/>
              </a:lnSpc>
              <a:spcBef>
                <a:spcPts val="1600"/>
              </a:spcBef>
              <a:spcAft>
                <a:spcPts val="0"/>
              </a:spcAft>
              <a:buClr>
                <a:schemeClr val="lt2"/>
              </a:buClr>
              <a:buSzPts val="1400"/>
              <a:buFont typeface="DM Sans"/>
              <a:buChar char="■"/>
              <a:defRPr>
                <a:solidFill>
                  <a:schemeClr val="lt2"/>
                </a:solidFill>
                <a:latin typeface="DM Sans"/>
                <a:ea typeface="DM Sans"/>
                <a:cs typeface="DM Sans"/>
                <a:sym typeface="DM Sans"/>
              </a:defRPr>
            </a:lvl6pPr>
            <a:lvl7pPr indent="-317500" lvl="6" marL="3200400">
              <a:lnSpc>
                <a:spcPct val="115000"/>
              </a:lnSpc>
              <a:spcBef>
                <a:spcPts val="1600"/>
              </a:spcBef>
              <a:spcAft>
                <a:spcPts val="0"/>
              </a:spcAft>
              <a:buClr>
                <a:schemeClr val="lt2"/>
              </a:buClr>
              <a:buSzPts val="1400"/>
              <a:buFont typeface="DM Sans"/>
              <a:buChar char="●"/>
              <a:defRPr>
                <a:solidFill>
                  <a:schemeClr val="lt2"/>
                </a:solidFill>
                <a:latin typeface="DM Sans"/>
                <a:ea typeface="DM Sans"/>
                <a:cs typeface="DM Sans"/>
                <a:sym typeface="DM Sans"/>
              </a:defRPr>
            </a:lvl7pPr>
            <a:lvl8pPr indent="-317500" lvl="7" marL="3657600">
              <a:lnSpc>
                <a:spcPct val="115000"/>
              </a:lnSpc>
              <a:spcBef>
                <a:spcPts val="1600"/>
              </a:spcBef>
              <a:spcAft>
                <a:spcPts val="0"/>
              </a:spcAft>
              <a:buClr>
                <a:schemeClr val="lt2"/>
              </a:buClr>
              <a:buSzPts val="1400"/>
              <a:buFont typeface="DM Sans"/>
              <a:buChar char="○"/>
              <a:defRPr>
                <a:solidFill>
                  <a:schemeClr val="lt2"/>
                </a:solidFill>
                <a:latin typeface="DM Sans"/>
                <a:ea typeface="DM Sans"/>
                <a:cs typeface="DM Sans"/>
                <a:sym typeface="DM Sans"/>
              </a:defRPr>
            </a:lvl8pPr>
            <a:lvl9pPr indent="-317500" lvl="8" marL="4114800">
              <a:lnSpc>
                <a:spcPct val="115000"/>
              </a:lnSpc>
              <a:spcBef>
                <a:spcPts val="1600"/>
              </a:spcBef>
              <a:spcAft>
                <a:spcPts val="1600"/>
              </a:spcAft>
              <a:buClr>
                <a:schemeClr val="lt2"/>
              </a:buClr>
              <a:buSzPts val="1400"/>
              <a:buFont typeface="DM Sans"/>
              <a:buChar char="■"/>
              <a:defRPr>
                <a:solidFill>
                  <a:schemeClr val="lt2"/>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E2A47"/>
        </a:solidFill>
      </p:bgPr>
    </p:bg>
    <p:spTree>
      <p:nvGrpSpPr>
        <p:cNvPr id="350" name="Shape 350"/>
        <p:cNvGrpSpPr/>
        <p:nvPr/>
      </p:nvGrpSpPr>
      <p:grpSpPr>
        <a:xfrm>
          <a:off x="0" y="0"/>
          <a:ext cx="0" cy="0"/>
          <a:chOff x="0" y="0"/>
          <a:chExt cx="0" cy="0"/>
        </a:xfrm>
      </p:grpSpPr>
      <p:sp>
        <p:nvSpPr>
          <p:cNvPr id="351" name="Google Shape;351;p13"/>
          <p:cNvSpPr txBox="1"/>
          <p:nvPr>
            <p:ph type="title"/>
          </p:nvPr>
        </p:nvSpPr>
        <p:spPr>
          <a:xfrm>
            <a:off x="1068100" y="933450"/>
            <a:ext cx="7047300" cy="4824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p:txBody>
      </p:sp>
      <p:sp>
        <p:nvSpPr>
          <p:cNvPr id="352" name="Google Shape;352;p13"/>
          <p:cNvSpPr txBox="1"/>
          <p:nvPr>
            <p:ph idx="1" type="body"/>
          </p:nvPr>
        </p:nvSpPr>
        <p:spPr>
          <a:xfrm>
            <a:off x="1068100" y="1695450"/>
            <a:ext cx="7047300" cy="2502000"/>
          </a:xfrm>
          <a:prstGeom prst="rect">
            <a:avLst/>
          </a:prstGeom>
          <a:noFill/>
          <a:ln>
            <a:noFill/>
          </a:ln>
        </p:spPr>
        <p:txBody>
          <a:bodyPr anchorCtr="0" anchor="t" bIns="91425" lIns="91425" spcFirstLastPara="1" rIns="91425" wrap="square" tIns="91425">
            <a:noAutofit/>
          </a:bodyPr>
          <a:lstStyle>
            <a:lvl1pPr indent="-298450" lvl="0" marL="457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indent="-298450" lvl="1" marL="914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indent="-298450" lvl="2" marL="1371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indent="-298450" lvl="3" marL="1828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indent="-298450" lvl="4" marL="22860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indent="-298450" lvl="5" marL="2743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indent="-298450" lvl="6" marL="3200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indent="-298450" lvl="7" marL="3657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indent="-298450" lvl="8" marL="4114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p:txBody>
      </p:sp>
    </p:spTree>
  </p:cSld>
  <p:clrMap accent1="accent1" accent2="accent2" accent3="accent3" accent4="accent4" accent5="accent5" accent6="accent6" bg1="lt1" bg2="dk2" tx1="dk1" tx2="lt2" folHlink="folHlink" hlink="hlink"/>
  <p:sldLayoutIdLst>
    <p:sldLayoutId id="214748365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slidesgo.com/theme/simple-data-visualization-mk-plan?utm_source=slidesgo_template_infographics&amp;utm_medium=referral-link&amp;utm_campaign=sg_credits&amp;utm_content=templat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hyperlink" Target="https://docs.google.com/spreadsheets/d/1k-T4bA8iYSxdj7jiocTecNaP7BzZbTsaq3-YrdBOwhA/copy#gid=0" TargetMode="External"/><Relationship Id="rId4" Type="http://schemas.openxmlformats.org/officeDocument/2006/relationships/image" Target="../media/image1.png"/><Relationship Id="rId5"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6"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hyperlink" Target="https://docs.google.com/spreadsheets/d/1k-T4bA8iYSxdj7jiocTecNaP7BzZbTsaq3-YrdBOwhA/copy#gid=549266703" TargetMode="External"/><Relationship Id="rId4" Type="http://schemas.openxmlformats.org/officeDocument/2006/relationships/image" Target="../media/image3.png"/><Relationship Id="rId5"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6"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hyperlink" Target="http://bit.ly/2PfT4lq" TargetMode="External"/><Relationship Id="rId4" Type="http://schemas.openxmlformats.org/officeDocument/2006/relationships/hyperlink" Target="http://bit.ly/33VAFh3" TargetMode="External"/><Relationship Id="rId5" Type="http://schemas.openxmlformats.org/officeDocument/2006/relationships/hyperlink" Target="http://bit.ly/30B07Gq"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hyperlink" Target="https://bit.ly/2ZjL1pd" TargetMode="External"/><Relationship Id="rId4" Type="http://schemas.openxmlformats.org/officeDocument/2006/relationships/hyperlink" Target="https://bit.ly/2ZjL1pd" TargetMode="External"/><Relationship Id="rId5" Type="http://schemas.openxmlformats.org/officeDocument/2006/relationships/hyperlink" Target="http://bit.ly/30B07Gq"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15"/>
          <p:cNvSpPr/>
          <p:nvPr/>
        </p:nvSpPr>
        <p:spPr>
          <a:xfrm rot="571665">
            <a:off x="7603601" y="1448102"/>
            <a:ext cx="1149290" cy="810196"/>
          </a:xfrm>
          <a:custGeom>
            <a:rect b="b" l="l" r="r" t="t"/>
            <a:pathLst>
              <a:path extrusionOk="0" h="18302" w="25962">
                <a:moveTo>
                  <a:pt x="1065" y="0"/>
                </a:moveTo>
                <a:cubicBezTo>
                  <a:pt x="1008" y="0"/>
                  <a:pt x="953" y="28"/>
                  <a:pt x="916" y="95"/>
                </a:cubicBezTo>
                <a:cubicBezTo>
                  <a:pt x="874" y="220"/>
                  <a:pt x="811" y="325"/>
                  <a:pt x="748" y="450"/>
                </a:cubicBezTo>
                <a:cubicBezTo>
                  <a:pt x="706" y="471"/>
                  <a:pt x="686" y="492"/>
                  <a:pt x="686" y="555"/>
                </a:cubicBezTo>
                <a:lnTo>
                  <a:pt x="686" y="576"/>
                </a:lnTo>
                <a:cubicBezTo>
                  <a:pt x="476" y="994"/>
                  <a:pt x="246" y="1413"/>
                  <a:pt x="58" y="1831"/>
                </a:cubicBezTo>
                <a:cubicBezTo>
                  <a:pt x="1" y="1931"/>
                  <a:pt x="80" y="2031"/>
                  <a:pt x="170" y="2031"/>
                </a:cubicBezTo>
                <a:cubicBezTo>
                  <a:pt x="211" y="2031"/>
                  <a:pt x="255" y="2010"/>
                  <a:pt x="288" y="1957"/>
                </a:cubicBezTo>
                <a:cubicBezTo>
                  <a:pt x="434" y="1747"/>
                  <a:pt x="560" y="1517"/>
                  <a:pt x="686" y="1287"/>
                </a:cubicBezTo>
                <a:lnTo>
                  <a:pt x="686" y="1287"/>
                </a:lnTo>
                <a:cubicBezTo>
                  <a:pt x="727" y="5828"/>
                  <a:pt x="706" y="10368"/>
                  <a:pt x="539" y="14929"/>
                </a:cubicBezTo>
                <a:cubicBezTo>
                  <a:pt x="518" y="14929"/>
                  <a:pt x="518" y="14950"/>
                  <a:pt x="497" y="14950"/>
                </a:cubicBezTo>
                <a:cubicBezTo>
                  <a:pt x="455" y="14992"/>
                  <a:pt x="476" y="15076"/>
                  <a:pt x="518" y="15097"/>
                </a:cubicBezTo>
                <a:cubicBezTo>
                  <a:pt x="497" y="15829"/>
                  <a:pt x="476" y="16561"/>
                  <a:pt x="434" y="17294"/>
                </a:cubicBezTo>
                <a:cubicBezTo>
                  <a:pt x="414" y="17398"/>
                  <a:pt x="518" y="17503"/>
                  <a:pt x="644" y="17503"/>
                </a:cubicBezTo>
                <a:cubicBezTo>
                  <a:pt x="2059" y="17488"/>
                  <a:pt x="3475" y="17481"/>
                  <a:pt x="4892" y="17481"/>
                </a:cubicBezTo>
                <a:cubicBezTo>
                  <a:pt x="7474" y="17481"/>
                  <a:pt x="10060" y="17504"/>
                  <a:pt x="12654" y="17545"/>
                </a:cubicBezTo>
                <a:cubicBezTo>
                  <a:pt x="14621" y="17566"/>
                  <a:pt x="16587" y="17608"/>
                  <a:pt x="18575" y="17670"/>
                </a:cubicBezTo>
                <a:cubicBezTo>
                  <a:pt x="20080" y="17705"/>
                  <a:pt x="21642" y="17857"/>
                  <a:pt x="23190" y="17857"/>
                </a:cubicBezTo>
                <a:cubicBezTo>
                  <a:pt x="23494" y="17857"/>
                  <a:pt x="23797" y="17851"/>
                  <a:pt x="24099" y="17838"/>
                </a:cubicBezTo>
                <a:lnTo>
                  <a:pt x="24099" y="17838"/>
                </a:lnTo>
                <a:cubicBezTo>
                  <a:pt x="23953" y="17880"/>
                  <a:pt x="23827" y="17921"/>
                  <a:pt x="23681" y="17963"/>
                </a:cubicBezTo>
                <a:cubicBezTo>
                  <a:pt x="23504" y="18022"/>
                  <a:pt x="23567" y="18302"/>
                  <a:pt x="23748" y="18302"/>
                </a:cubicBezTo>
                <a:cubicBezTo>
                  <a:pt x="23760" y="18302"/>
                  <a:pt x="23772" y="18301"/>
                  <a:pt x="23785" y="18298"/>
                </a:cubicBezTo>
                <a:cubicBezTo>
                  <a:pt x="24434" y="18131"/>
                  <a:pt x="25082" y="17942"/>
                  <a:pt x="25752" y="17796"/>
                </a:cubicBezTo>
                <a:cubicBezTo>
                  <a:pt x="25898" y="17754"/>
                  <a:pt x="25961" y="17503"/>
                  <a:pt x="25794" y="17440"/>
                </a:cubicBezTo>
                <a:cubicBezTo>
                  <a:pt x="25229" y="17189"/>
                  <a:pt x="24727" y="16917"/>
                  <a:pt x="24266" y="16499"/>
                </a:cubicBezTo>
                <a:cubicBezTo>
                  <a:pt x="24219" y="16456"/>
                  <a:pt x="24167" y="16438"/>
                  <a:pt x="24118" y="16438"/>
                </a:cubicBezTo>
                <a:cubicBezTo>
                  <a:pt x="23949" y="16438"/>
                  <a:pt x="23807" y="16646"/>
                  <a:pt x="23953" y="16792"/>
                </a:cubicBezTo>
                <a:cubicBezTo>
                  <a:pt x="24287" y="17105"/>
                  <a:pt x="24664" y="17377"/>
                  <a:pt x="25082" y="17587"/>
                </a:cubicBezTo>
                <a:cubicBezTo>
                  <a:pt x="24999" y="17608"/>
                  <a:pt x="24915" y="17629"/>
                  <a:pt x="24831" y="17649"/>
                </a:cubicBezTo>
                <a:cubicBezTo>
                  <a:pt x="24831" y="17566"/>
                  <a:pt x="24790" y="17503"/>
                  <a:pt x="24706" y="17482"/>
                </a:cubicBezTo>
                <a:cubicBezTo>
                  <a:pt x="22802" y="17189"/>
                  <a:pt x="20814" y="17294"/>
                  <a:pt x="18910" y="17231"/>
                </a:cubicBezTo>
                <a:cubicBezTo>
                  <a:pt x="16880" y="17189"/>
                  <a:pt x="14851" y="17147"/>
                  <a:pt x="12821" y="17105"/>
                </a:cubicBezTo>
                <a:cubicBezTo>
                  <a:pt x="11017" y="17077"/>
                  <a:pt x="9213" y="17066"/>
                  <a:pt x="7411" y="17066"/>
                </a:cubicBezTo>
                <a:cubicBezTo>
                  <a:pt x="5221" y="17066"/>
                  <a:pt x="3034" y="17082"/>
                  <a:pt x="853" y="17105"/>
                </a:cubicBezTo>
                <a:cubicBezTo>
                  <a:pt x="895" y="16352"/>
                  <a:pt x="916" y="15620"/>
                  <a:pt x="958" y="14888"/>
                </a:cubicBezTo>
                <a:cubicBezTo>
                  <a:pt x="1125" y="14762"/>
                  <a:pt x="1313" y="14636"/>
                  <a:pt x="1481" y="14490"/>
                </a:cubicBezTo>
                <a:cubicBezTo>
                  <a:pt x="1543" y="14427"/>
                  <a:pt x="1522" y="14323"/>
                  <a:pt x="1460" y="14281"/>
                </a:cubicBezTo>
                <a:cubicBezTo>
                  <a:pt x="2087" y="13423"/>
                  <a:pt x="2757" y="12586"/>
                  <a:pt x="3468" y="11791"/>
                </a:cubicBezTo>
                <a:cubicBezTo>
                  <a:pt x="3517" y="11805"/>
                  <a:pt x="3564" y="11812"/>
                  <a:pt x="3609" y="11812"/>
                </a:cubicBezTo>
                <a:cubicBezTo>
                  <a:pt x="3699" y="11812"/>
                  <a:pt x="3782" y="11784"/>
                  <a:pt x="3866" y="11728"/>
                </a:cubicBezTo>
                <a:cubicBezTo>
                  <a:pt x="4431" y="12921"/>
                  <a:pt x="5017" y="14113"/>
                  <a:pt x="5582" y="15306"/>
                </a:cubicBezTo>
                <a:cubicBezTo>
                  <a:pt x="5582" y="15327"/>
                  <a:pt x="5561" y="15369"/>
                  <a:pt x="5540" y="15411"/>
                </a:cubicBezTo>
                <a:cubicBezTo>
                  <a:pt x="5414" y="15536"/>
                  <a:pt x="5331" y="15724"/>
                  <a:pt x="5351" y="15892"/>
                </a:cubicBezTo>
                <a:cubicBezTo>
                  <a:pt x="5382" y="16213"/>
                  <a:pt x="5670" y="16378"/>
                  <a:pt x="5961" y="16378"/>
                </a:cubicBezTo>
                <a:cubicBezTo>
                  <a:pt x="6069" y="16378"/>
                  <a:pt x="6176" y="16355"/>
                  <a:pt x="6272" y="16310"/>
                </a:cubicBezTo>
                <a:cubicBezTo>
                  <a:pt x="6607" y="16143"/>
                  <a:pt x="6670" y="15766"/>
                  <a:pt x="6544" y="15452"/>
                </a:cubicBezTo>
                <a:cubicBezTo>
                  <a:pt x="8134" y="12816"/>
                  <a:pt x="9662" y="10117"/>
                  <a:pt x="11085" y="7376"/>
                </a:cubicBezTo>
                <a:cubicBezTo>
                  <a:pt x="11126" y="7376"/>
                  <a:pt x="11189" y="7355"/>
                  <a:pt x="11231" y="7355"/>
                </a:cubicBezTo>
                <a:cubicBezTo>
                  <a:pt x="12005" y="8610"/>
                  <a:pt x="12675" y="9929"/>
                  <a:pt x="13282" y="11268"/>
                </a:cubicBezTo>
                <a:cubicBezTo>
                  <a:pt x="13240" y="11289"/>
                  <a:pt x="13198" y="11310"/>
                  <a:pt x="13177" y="11351"/>
                </a:cubicBezTo>
                <a:cubicBezTo>
                  <a:pt x="12989" y="11561"/>
                  <a:pt x="13072" y="11875"/>
                  <a:pt x="13261" y="12063"/>
                </a:cubicBezTo>
                <a:cubicBezTo>
                  <a:pt x="13392" y="12195"/>
                  <a:pt x="13565" y="12268"/>
                  <a:pt x="13743" y="12268"/>
                </a:cubicBezTo>
                <a:cubicBezTo>
                  <a:pt x="13848" y="12268"/>
                  <a:pt x="13955" y="12243"/>
                  <a:pt x="14056" y="12188"/>
                </a:cubicBezTo>
                <a:cubicBezTo>
                  <a:pt x="14349" y="12021"/>
                  <a:pt x="14474" y="11686"/>
                  <a:pt x="14390" y="11414"/>
                </a:cubicBezTo>
                <a:cubicBezTo>
                  <a:pt x="16295" y="9531"/>
                  <a:pt x="18031" y="7460"/>
                  <a:pt x="19559" y="5263"/>
                </a:cubicBezTo>
                <a:cubicBezTo>
                  <a:pt x="19621" y="5263"/>
                  <a:pt x="19684" y="5263"/>
                  <a:pt x="19747" y="5242"/>
                </a:cubicBezTo>
                <a:cubicBezTo>
                  <a:pt x="20124" y="6141"/>
                  <a:pt x="20500" y="7041"/>
                  <a:pt x="20877" y="7920"/>
                </a:cubicBezTo>
                <a:cubicBezTo>
                  <a:pt x="20856" y="7962"/>
                  <a:pt x="20814" y="7983"/>
                  <a:pt x="20793" y="8025"/>
                </a:cubicBezTo>
                <a:cubicBezTo>
                  <a:pt x="20555" y="8462"/>
                  <a:pt x="20958" y="9013"/>
                  <a:pt x="21430" y="9013"/>
                </a:cubicBezTo>
                <a:cubicBezTo>
                  <a:pt x="21455" y="9013"/>
                  <a:pt x="21479" y="9011"/>
                  <a:pt x="21505" y="9008"/>
                </a:cubicBezTo>
                <a:cubicBezTo>
                  <a:pt x="21965" y="8945"/>
                  <a:pt x="22216" y="8380"/>
                  <a:pt x="22007" y="7962"/>
                </a:cubicBezTo>
                <a:cubicBezTo>
                  <a:pt x="22823" y="6644"/>
                  <a:pt x="23639" y="5346"/>
                  <a:pt x="24476" y="4049"/>
                </a:cubicBezTo>
                <a:cubicBezTo>
                  <a:pt x="24497" y="4007"/>
                  <a:pt x="24518" y="3965"/>
                  <a:pt x="24497" y="3924"/>
                </a:cubicBezTo>
                <a:cubicBezTo>
                  <a:pt x="24538" y="3903"/>
                  <a:pt x="24580" y="3882"/>
                  <a:pt x="24622" y="3861"/>
                </a:cubicBezTo>
                <a:lnTo>
                  <a:pt x="24622" y="3861"/>
                </a:lnTo>
                <a:cubicBezTo>
                  <a:pt x="24538" y="4321"/>
                  <a:pt x="24434" y="4781"/>
                  <a:pt x="24413" y="5242"/>
                </a:cubicBezTo>
                <a:cubicBezTo>
                  <a:pt x="24413" y="5370"/>
                  <a:pt x="24518" y="5440"/>
                  <a:pt x="24621" y="5440"/>
                </a:cubicBezTo>
                <a:cubicBezTo>
                  <a:pt x="24702" y="5440"/>
                  <a:pt x="24783" y="5397"/>
                  <a:pt x="24810" y="5304"/>
                </a:cubicBezTo>
                <a:cubicBezTo>
                  <a:pt x="24978" y="4740"/>
                  <a:pt x="25020" y="4133"/>
                  <a:pt x="25103" y="3547"/>
                </a:cubicBezTo>
                <a:cubicBezTo>
                  <a:pt x="25120" y="3430"/>
                  <a:pt x="25017" y="3286"/>
                  <a:pt x="24889" y="3286"/>
                </a:cubicBezTo>
                <a:cubicBezTo>
                  <a:pt x="24857" y="3286"/>
                  <a:pt x="24823" y="3296"/>
                  <a:pt x="24790" y="3317"/>
                </a:cubicBezTo>
                <a:cubicBezTo>
                  <a:pt x="24308" y="3672"/>
                  <a:pt x="23743" y="3882"/>
                  <a:pt x="23157" y="3986"/>
                </a:cubicBezTo>
                <a:cubicBezTo>
                  <a:pt x="22997" y="4026"/>
                  <a:pt x="23029" y="4260"/>
                  <a:pt x="23161" y="4260"/>
                </a:cubicBezTo>
                <a:cubicBezTo>
                  <a:pt x="23167" y="4260"/>
                  <a:pt x="23173" y="4259"/>
                  <a:pt x="23178" y="4258"/>
                </a:cubicBezTo>
                <a:cubicBezTo>
                  <a:pt x="23429" y="4237"/>
                  <a:pt x="23681" y="4196"/>
                  <a:pt x="23911" y="4133"/>
                </a:cubicBezTo>
                <a:lnTo>
                  <a:pt x="23911" y="4133"/>
                </a:lnTo>
                <a:lnTo>
                  <a:pt x="21672" y="7690"/>
                </a:lnTo>
                <a:cubicBezTo>
                  <a:pt x="21591" y="7655"/>
                  <a:pt x="21511" y="7640"/>
                  <a:pt x="21430" y="7640"/>
                </a:cubicBezTo>
                <a:cubicBezTo>
                  <a:pt x="21364" y="7640"/>
                  <a:pt x="21298" y="7650"/>
                  <a:pt x="21233" y="7669"/>
                </a:cubicBezTo>
                <a:cubicBezTo>
                  <a:pt x="20877" y="6790"/>
                  <a:pt x="20500" y="5932"/>
                  <a:pt x="20124" y="5053"/>
                </a:cubicBezTo>
                <a:cubicBezTo>
                  <a:pt x="20396" y="4760"/>
                  <a:pt x="20249" y="4363"/>
                  <a:pt x="19956" y="4175"/>
                </a:cubicBezTo>
                <a:cubicBezTo>
                  <a:pt x="19977" y="4112"/>
                  <a:pt x="19956" y="4049"/>
                  <a:pt x="19893" y="4028"/>
                </a:cubicBezTo>
                <a:cubicBezTo>
                  <a:pt x="19813" y="3990"/>
                  <a:pt x="19729" y="3972"/>
                  <a:pt x="19644" y="3972"/>
                </a:cubicBezTo>
                <a:cubicBezTo>
                  <a:pt x="19220" y="3972"/>
                  <a:pt x="18798" y="4412"/>
                  <a:pt x="18973" y="4865"/>
                </a:cubicBezTo>
                <a:cubicBezTo>
                  <a:pt x="19015" y="4970"/>
                  <a:pt x="19077" y="5053"/>
                  <a:pt x="19161" y="5116"/>
                </a:cubicBezTo>
                <a:cubicBezTo>
                  <a:pt x="17675" y="7250"/>
                  <a:pt x="16002" y="9238"/>
                  <a:pt x="14139" y="11058"/>
                </a:cubicBezTo>
                <a:cubicBezTo>
                  <a:pt x="14077" y="11017"/>
                  <a:pt x="13993" y="10975"/>
                  <a:pt x="13888" y="10975"/>
                </a:cubicBezTo>
                <a:cubicBezTo>
                  <a:pt x="13845" y="10966"/>
                  <a:pt x="13802" y="10961"/>
                  <a:pt x="13760" y="10961"/>
                </a:cubicBezTo>
                <a:cubicBezTo>
                  <a:pt x="13701" y="10961"/>
                  <a:pt x="13644" y="10971"/>
                  <a:pt x="13595" y="10996"/>
                </a:cubicBezTo>
                <a:cubicBezTo>
                  <a:pt x="13010" y="9678"/>
                  <a:pt x="12340" y="8380"/>
                  <a:pt x="11608" y="7146"/>
                </a:cubicBezTo>
                <a:cubicBezTo>
                  <a:pt x="11754" y="6978"/>
                  <a:pt x="11838" y="6727"/>
                  <a:pt x="11712" y="6497"/>
                </a:cubicBezTo>
                <a:cubicBezTo>
                  <a:pt x="11619" y="6280"/>
                  <a:pt x="11365" y="6120"/>
                  <a:pt x="11121" y="6120"/>
                </a:cubicBezTo>
                <a:cubicBezTo>
                  <a:pt x="11035" y="6120"/>
                  <a:pt x="10951" y="6140"/>
                  <a:pt x="10875" y="6183"/>
                </a:cubicBezTo>
                <a:cubicBezTo>
                  <a:pt x="10666" y="6288"/>
                  <a:pt x="10499" y="6518"/>
                  <a:pt x="10478" y="6748"/>
                </a:cubicBezTo>
                <a:cubicBezTo>
                  <a:pt x="10457" y="6957"/>
                  <a:pt x="10541" y="7125"/>
                  <a:pt x="10666" y="7229"/>
                </a:cubicBezTo>
                <a:cubicBezTo>
                  <a:pt x="9285" y="9908"/>
                  <a:pt x="7820" y="12523"/>
                  <a:pt x="6251" y="15097"/>
                </a:cubicBezTo>
                <a:cubicBezTo>
                  <a:pt x="6166" y="15063"/>
                  <a:pt x="6080" y="15028"/>
                  <a:pt x="5995" y="15028"/>
                </a:cubicBezTo>
                <a:cubicBezTo>
                  <a:pt x="5976" y="15028"/>
                  <a:pt x="5957" y="15030"/>
                  <a:pt x="5937" y="15034"/>
                </a:cubicBezTo>
                <a:cubicBezTo>
                  <a:pt x="5331" y="13779"/>
                  <a:pt x="4724" y="12523"/>
                  <a:pt x="4096" y="11289"/>
                </a:cubicBezTo>
                <a:cubicBezTo>
                  <a:pt x="4096" y="11226"/>
                  <a:pt x="4096" y="11184"/>
                  <a:pt x="4096" y="11142"/>
                </a:cubicBezTo>
                <a:cubicBezTo>
                  <a:pt x="4096" y="11058"/>
                  <a:pt x="4075" y="10975"/>
                  <a:pt x="4012" y="10912"/>
                </a:cubicBezTo>
                <a:cubicBezTo>
                  <a:pt x="3991" y="10912"/>
                  <a:pt x="3991" y="10891"/>
                  <a:pt x="3991" y="10870"/>
                </a:cubicBezTo>
                <a:cubicBezTo>
                  <a:pt x="3908" y="10786"/>
                  <a:pt x="3803" y="10703"/>
                  <a:pt x="3678" y="10703"/>
                </a:cubicBezTo>
                <a:cubicBezTo>
                  <a:pt x="3636" y="10703"/>
                  <a:pt x="3594" y="10724"/>
                  <a:pt x="3552" y="10724"/>
                </a:cubicBezTo>
                <a:cubicBezTo>
                  <a:pt x="3489" y="10724"/>
                  <a:pt x="3406" y="10724"/>
                  <a:pt x="3322" y="10766"/>
                </a:cubicBezTo>
                <a:cubicBezTo>
                  <a:pt x="3092" y="10849"/>
                  <a:pt x="2966" y="11079"/>
                  <a:pt x="3008" y="11330"/>
                </a:cubicBezTo>
                <a:cubicBezTo>
                  <a:pt x="3029" y="11435"/>
                  <a:pt x="3071" y="11519"/>
                  <a:pt x="3134" y="11603"/>
                </a:cubicBezTo>
                <a:cubicBezTo>
                  <a:pt x="2380" y="12481"/>
                  <a:pt x="1669" y="13402"/>
                  <a:pt x="1041" y="14364"/>
                </a:cubicBezTo>
                <a:cubicBezTo>
                  <a:pt x="1020" y="14406"/>
                  <a:pt x="1020" y="14448"/>
                  <a:pt x="1041" y="14490"/>
                </a:cubicBezTo>
                <a:cubicBezTo>
                  <a:pt x="1020" y="14511"/>
                  <a:pt x="978" y="14511"/>
                  <a:pt x="958" y="14532"/>
                </a:cubicBezTo>
                <a:cubicBezTo>
                  <a:pt x="1146" y="9991"/>
                  <a:pt x="1167" y="5451"/>
                  <a:pt x="958" y="911"/>
                </a:cubicBezTo>
                <a:lnTo>
                  <a:pt x="958" y="911"/>
                </a:lnTo>
                <a:cubicBezTo>
                  <a:pt x="1041" y="1580"/>
                  <a:pt x="1209" y="2312"/>
                  <a:pt x="1585" y="2794"/>
                </a:cubicBezTo>
                <a:cubicBezTo>
                  <a:pt x="1622" y="2852"/>
                  <a:pt x="1671" y="2878"/>
                  <a:pt x="1719" y="2878"/>
                </a:cubicBezTo>
                <a:cubicBezTo>
                  <a:pt x="1808" y="2878"/>
                  <a:pt x="1892" y="2790"/>
                  <a:pt x="1878" y="2668"/>
                </a:cubicBezTo>
                <a:cubicBezTo>
                  <a:pt x="1815" y="2291"/>
                  <a:pt x="1627" y="1915"/>
                  <a:pt x="1543" y="1517"/>
                </a:cubicBezTo>
                <a:cubicBezTo>
                  <a:pt x="1418" y="1078"/>
                  <a:pt x="1355" y="659"/>
                  <a:pt x="1292" y="199"/>
                </a:cubicBezTo>
                <a:cubicBezTo>
                  <a:pt x="1279" y="91"/>
                  <a:pt x="1169" y="0"/>
                  <a:pt x="106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9" name="Google Shape;359;p15"/>
          <p:cNvGrpSpPr/>
          <p:nvPr/>
        </p:nvGrpSpPr>
        <p:grpSpPr>
          <a:xfrm rot="-711237">
            <a:off x="1244015" y="2539326"/>
            <a:ext cx="1034662" cy="1065485"/>
            <a:chOff x="5196450" y="3475325"/>
            <a:chExt cx="672375" cy="692450"/>
          </a:xfrm>
        </p:grpSpPr>
        <p:sp>
          <p:nvSpPr>
            <p:cNvPr id="360" name="Google Shape;360;p15"/>
            <p:cNvSpPr/>
            <p:nvPr/>
          </p:nvSpPr>
          <p:spPr>
            <a:xfrm>
              <a:off x="5196450" y="3475325"/>
              <a:ext cx="672375" cy="692450"/>
            </a:xfrm>
            <a:custGeom>
              <a:rect b="b" l="l" r="r" t="t"/>
              <a:pathLst>
                <a:path extrusionOk="0" h="27698" w="26895">
                  <a:moveTo>
                    <a:pt x="13496" y="238"/>
                  </a:moveTo>
                  <a:cubicBezTo>
                    <a:pt x="13496" y="301"/>
                    <a:pt x="13538" y="385"/>
                    <a:pt x="13621" y="406"/>
                  </a:cubicBezTo>
                  <a:cubicBezTo>
                    <a:pt x="15170" y="782"/>
                    <a:pt x="16362" y="2122"/>
                    <a:pt x="16237" y="3775"/>
                  </a:cubicBezTo>
                  <a:cubicBezTo>
                    <a:pt x="16096" y="5335"/>
                    <a:pt x="14825" y="6602"/>
                    <a:pt x="13308" y="6602"/>
                  </a:cubicBezTo>
                  <a:cubicBezTo>
                    <a:pt x="13015" y="6602"/>
                    <a:pt x="12713" y="6554"/>
                    <a:pt x="12408" y="6453"/>
                  </a:cubicBezTo>
                  <a:cubicBezTo>
                    <a:pt x="10880" y="5930"/>
                    <a:pt x="9897" y="4151"/>
                    <a:pt x="10336" y="2561"/>
                  </a:cubicBezTo>
                  <a:cubicBezTo>
                    <a:pt x="10713" y="1159"/>
                    <a:pt x="12094" y="280"/>
                    <a:pt x="13496" y="238"/>
                  </a:cubicBezTo>
                  <a:close/>
                  <a:moveTo>
                    <a:pt x="23452" y="10254"/>
                  </a:moveTo>
                  <a:cubicBezTo>
                    <a:pt x="23576" y="10254"/>
                    <a:pt x="23703" y="10270"/>
                    <a:pt x="23832" y="10303"/>
                  </a:cubicBezTo>
                  <a:cubicBezTo>
                    <a:pt x="23813" y="10399"/>
                    <a:pt x="23865" y="10514"/>
                    <a:pt x="23972" y="10514"/>
                  </a:cubicBezTo>
                  <a:cubicBezTo>
                    <a:pt x="23981" y="10514"/>
                    <a:pt x="23990" y="10513"/>
                    <a:pt x="23999" y="10512"/>
                  </a:cubicBezTo>
                  <a:cubicBezTo>
                    <a:pt x="24082" y="10503"/>
                    <a:pt x="24162" y="10498"/>
                    <a:pt x="24240" y="10498"/>
                  </a:cubicBezTo>
                  <a:cubicBezTo>
                    <a:pt x="26074" y="10498"/>
                    <a:pt x="26582" y="13023"/>
                    <a:pt x="26301" y="14508"/>
                  </a:cubicBezTo>
                  <a:cubicBezTo>
                    <a:pt x="26008" y="15973"/>
                    <a:pt x="24815" y="17228"/>
                    <a:pt x="23246" y="17228"/>
                  </a:cubicBezTo>
                  <a:cubicBezTo>
                    <a:pt x="21384" y="17228"/>
                    <a:pt x="20442" y="15324"/>
                    <a:pt x="20714" y="13671"/>
                  </a:cubicBezTo>
                  <a:cubicBezTo>
                    <a:pt x="20907" y="12398"/>
                    <a:pt x="21989" y="10254"/>
                    <a:pt x="23452" y="10254"/>
                  </a:cubicBezTo>
                  <a:close/>
                  <a:moveTo>
                    <a:pt x="3489" y="10696"/>
                  </a:moveTo>
                  <a:cubicBezTo>
                    <a:pt x="3659" y="10696"/>
                    <a:pt x="3836" y="10717"/>
                    <a:pt x="4017" y="10763"/>
                  </a:cubicBezTo>
                  <a:cubicBezTo>
                    <a:pt x="3996" y="10847"/>
                    <a:pt x="4017" y="10909"/>
                    <a:pt x="4122" y="10951"/>
                  </a:cubicBezTo>
                  <a:cubicBezTo>
                    <a:pt x="4289" y="10993"/>
                    <a:pt x="4478" y="11056"/>
                    <a:pt x="4645" y="11119"/>
                  </a:cubicBezTo>
                  <a:cubicBezTo>
                    <a:pt x="4666" y="11161"/>
                    <a:pt x="4729" y="11181"/>
                    <a:pt x="4792" y="11181"/>
                  </a:cubicBezTo>
                  <a:cubicBezTo>
                    <a:pt x="6047" y="11767"/>
                    <a:pt x="7009" y="13002"/>
                    <a:pt x="7009" y="14425"/>
                  </a:cubicBezTo>
                  <a:cubicBezTo>
                    <a:pt x="6989" y="16161"/>
                    <a:pt x="5566" y="17772"/>
                    <a:pt x="3787" y="17772"/>
                  </a:cubicBezTo>
                  <a:cubicBezTo>
                    <a:pt x="2030" y="17772"/>
                    <a:pt x="607" y="16412"/>
                    <a:pt x="565" y="14655"/>
                  </a:cubicBezTo>
                  <a:cubicBezTo>
                    <a:pt x="546" y="13032"/>
                    <a:pt x="1711" y="10696"/>
                    <a:pt x="3489" y="10696"/>
                  </a:cubicBezTo>
                  <a:close/>
                  <a:moveTo>
                    <a:pt x="16572" y="4214"/>
                  </a:moveTo>
                  <a:cubicBezTo>
                    <a:pt x="16697" y="4360"/>
                    <a:pt x="16823" y="4507"/>
                    <a:pt x="16969" y="4632"/>
                  </a:cubicBezTo>
                  <a:cubicBezTo>
                    <a:pt x="17116" y="4758"/>
                    <a:pt x="17262" y="4863"/>
                    <a:pt x="17429" y="4946"/>
                  </a:cubicBezTo>
                  <a:cubicBezTo>
                    <a:pt x="17465" y="4967"/>
                    <a:pt x="17500" y="4977"/>
                    <a:pt x="17532" y="4977"/>
                  </a:cubicBezTo>
                  <a:cubicBezTo>
                    <a:pt x="17693" y="4977"/>
                    <a:pt x="17802" y="4754"/>
                    <a:pt x="17681" y="4632"/>
                  </a:cubicBezTo>
                  <a:lnTo>
                    <a:pt x="17681" y="4632"/>
                  </a:lnTo>
                  <a:cubicBezTo>
                    <a:pt x="18748" y="5009"/>
                    <a:pt x="19815" y="5427"/>
                    <a:pt x="20756" y="6055"/>
                  </a:cubicBezTo>
                  <a:cubicBezTo>
                    <a:pt x="22179" y="7018"/>
                    <a:pt x="22932" y="8357"/>
                    <a:pt x="23393" y="9968"/>
                  </a:cubicBezTo>
                  <a:cubicBezTo>
                    <a:pt x="23358" y="9965"/>
                    <a:pt x="23324" y="9964"/>
                    <a:pt x="23290" y="9964"/>
                  </a:cubicBezTo>
                  <a:cubicBezTo>
                    <a:pt x="21973" y="9964"/>
                    <a:pt x="20831" y="11900"/>
                    <a:pt x="20484" y="13002"/>
                  </a:cubicBezTo>
                  <a:cubicBezTo>
                    <a:pt x="19940" y="14864"/>
                    <a:pt x="20714" y="17312"/>
                    <a:pt x="22890" y="17584"/>
                  </a:cubicBezTo>
                  <a:cubicBezTo>
                    <a:pt x="22932" y="17584"/>
                    <a:pt x="22974" y="17584"/>
                    <a:pt x="23037" y="17605"/>
                  </a:cubicBezTo>
                  <a:cubicBezTo>
                    <a:pt x="23016" y="17605"/>
                    <a:pt x="23016" y="17605"/>
                    <a:pt x="23016" y="17626"/>
                  </a:cubicBezTo>
                  <a:cubicBezTo>
                    <a:pt x="22723" y="18086"/>
                    <a:pt x="22388" y="18505"/>
                    <a:pt x="22033" y="18881"/>
                  </a:cubicBezTo>
                  <a:cubicBezTo>
                    <a:pt x="21889" y="19025"/>
                    <a:pt x="22013" y="19217"/>
                    <a:pt x="22163" y="19217"/>
                  </a:cubicBezTo>
                  <a:cubicBezTo>
                    <a:pt x="22210" y="19217"/>
                    <a:pt x="22260" y="19198"/>
                    <a:pt x="22305" y="19153"/>
                  </a:cubicBezTo>
                  <a:cubicBezTo>
                    <a:pt x="22556" y="18902"/>
                    <a:pt x="22786" y="18630"/>
                    <a:pt x="22995" y="18337"/>
                  </a:cubicBezTo>
                  <a:lnTo>
                    <a:pt x="22995" y="18337"/>
                  </a:lnTo>
                  <a:cubicBezTo>
                    <a:pt x="22765" y="20367"/>
                    <a:pt x="21154" y="22020"/>
                    <a:pt x="19124" y="22417"/>
                  </a:cubicBezTo>
                  <a:cubicBezTo>
                    <a:pt x="19103" y="22417"/>
                    <a:pt x="19082" y="22417"/>
                    <a:pt x="19082" y="22438"/>
                  </a:cubicBezTo>
                  <a:cubicBezTo>
                    <a:pt x="18613" y="21031"/>
                    <a:pt x="17368" y="19842"/>
                    <a:pt x="15812" y="19842"/>
                  </a:cubicBezTo>
                  <a:cubicBezTo>
                    <a:pt x="15773" y="19842"/>
                    <a:pt x="15733" y="19842"/>
                    <a:pt x="15693" y="19844"/>
                  </a:cubicBezTo>
                  <a:cubicBezTo>
                    <a:pt x="15672" y="19844"/>
                    <a:pt x="15630" y="19844"/>
                    <a:pt x="15609" y="19865"/>
                  </a:cubicBezTo>
                  <a:cubicBezTo>
                    <a:pt x="15426" y="19834"/>
                    <a:pt x="15244" y="19820"/>
                    <a:pt x="15065" y="19820"/>
                  </a:cubicBezTo>
                  <a:cubicBezTo>
                    <a:pt x="13650" y="19820"/>
                    <a:pt x="12398" y="20741"/>
                    <a:pt x="11822" y="22041"/>
                  </a:cubicBezTo>
                  <a:cubicBezTo>
                    <a:pt x="11822" y="21957"/>
                    <a:pt x="11780" y="21894"/>
                    <a:pt x="11696" y="21873"/>
                  </a:cubicBezTo>
                  <a:cubicBezTo>
                    <a:pt x="11403" y="21539"/>
                    <a:pt x="11173" y="21204"/>
                    <a:pt x="10943" y="20827"/>
                  </a:cubicBezTo>
                  <a:cubicBezTo>
                    <a:pt x="10905" y="20764"/>
                    <a:pt x="10847" y="20737"/>
                    <a:pt x="10789" y="20737"/>
                  </a:cubicBezTo>
                  <a:cubicBezTo>
                    <a:pt x="10656" y="20737"/>
                    <a:pt x="10521" y="20876"/>
                    <a:pt x="10608" y="21036"/>
                  </a:cubicBezTo>
                  <a:cubicBezTo>
                    <a:pt x="10755" y="21288"/>
                    <a:pt x="10901" y="21539"/>
                    <a:pt x="11090" y="21769"/>
                  </a:cubicBezTo>
                  <a:cubicBezTo>
                    <a:pt x="10043" y="21560"/>
                    <a:pt x="9060" y="21183"/>
                    <a:pt x="8118" y="20660"/>
                  </a:cubicBezTo>
                  <a:cubicBezTo>
                    <a:pt x="7198" y="20116"/>
                    <a:pt x="5440" y="18986"/>
                    <a:pt x="5273" y="17772"/>
                  </a:cubicBezTo>
                  <a:cubicBezTo>
                    <a:pt x="6382" y="17228"/>
                    <a:pt x="7177" y="16119"/>
                    <a:pt x="7344" y="14843"/>
                  </a:cubicBezTo>
                  <a:cubicBezTo>
                    <a:pt x="7533" y="13211"/>
                    <a:pt x="6591" y="11725"/>
                    <a:pt x="5210" y="10993"/>
                  </a:cubicBezTo>
                  <a:cubicBezTo>
                    <a:pt x="5649" y="10763"/>
                    <a:pt x="6089" y="10533"/>
                    <a:pt x="6507" y="10303"/>
                  </a:cubicBezTo>
                  <a:cubicBezTo>
                    <a:pt x="6705" y="10195"/>
                    <a:pt x="6593" y="9947"/>
                    <a:pt x="6412" y="9947"/>
                  </a:cubicBezTo>
                  <a:cubicBezTo>
                    <a:pt x="6382" y="9947"/>
                    <a:pt x="6351" y="9953"/>
                    <a:pt x="6319" y="9968"/>
                  </a:cubicBezTo>
                  <a:cubicBezTo>
                    <a:pt x="6026" y="10114"/>
                    <a:pt x="5733" y="10282"/>
                    <a:pt x="5440" y="10428"/>
                  </a:cubicBezTo>
                  <a:cubicBezTo>
                    <a:pt x="6256" y="7959"/>
                    <a:pt x="8014" y="6285"/>
                    <a:pt x="10232" y="4967"/>
                  </a:cubicBezTo>
                  <a:cubicBezTo>
                    <a:pt x="10671" y="5867"/>
                    <a:pt x="11466" y="6599"/>
                    <a:pt x="12450" y="6871"/>
                  </a:cubicBezTo>
                  <a:cubicBezTo>
                    <a:pt x="12749" y="6960"/>
                    <a:pt x="13047" y="7002"/>
                    <a:pt x="13337" y="7002"/>
                  </a:cubicBezTo>
                  <a:cubicBezTo>
                    <a:pt x="14896" y="7002"/>
                    <a:pt x="16254" y="5801"/>
                    <a:pt x="16572" y="4214"/>
                  </a:cubicBezTo>
                  <a:close/>
                  <a:moveTo>
                    <a:pt x="15268" y="20104"/>
                  </a:moveTo>
                  <a:cubicBezTo>
                    <a:pt x="15421" y="20104"/>
                    <a:pt x="15577" y="20114"/>
                    <a:pt x="15735" y="20137"/>
                  </a:cubicBezTo>
                  <a:cubicBezTo>
                    <a:pt x="17492" y="20472"/>
                    <a:pt x="18978" y="21727"/>
                    <a:pt x="18894" y="23673"/>
                  </a:cubicBezTo>
                  <a:cubicBezTo>
                    <a:pt x="18789" y="25723"/>
                    <a:pt x="17136" y="27251"/>
                    <a:pt x="15128" y="27314"/>
                  </a:cubicBezTo>
                  <a:cubicBezTo>
                    <a:pt x="15095" y="27314"/>
                    <a:pt x="15061" y="27315"/>
                    <a:pt x="15028" y="27315"/>
                  </a:cubicBezTo>
                  <a:cubicBezTo>
                    <a:pt x="14115" y="27315"/>
                    <a:pt x="13141" y="27035"/>
                    <a:pt x="12596" y="26288"/>
                  </a:cubicBezTo>
                  <a:cubicBezTo>
                    <a:pt x="12031" y="25535"/>
                    <a:pt x="11801" y="24510"/>
                    <a:pt x="11843" y="23568"/>
                  </a:cubicBezTo>
                  <a:cubicBezTo>
                    <a:pt x="11939" y="21693"/>
                    <a:pt x="13411" y="20104"/>
                    <a:pt x="15268" y="20104"/>
                  </a:cubicBezTo>
                  <a:close/>
                  <a:moveTo>
                    <a:pt x="13274" y="1"/>
                  </a:moveTo>
                  <a:cubicBezTo>
                    <a:pt x="11705" y="1"/>
                    <a:pt x="10226" y="1096"/>
                    <a:pt x="9897" y="2686"/>
                  </a:cubicBezTo>
                  <a:cubicBezTo>
                    <a:pt x="9771" y="3398"/>
                    <a:pt x="9855" y="4130"/>
                    <a:pt x="10148" y="4779"/>
                  </a:cubicBezTo>
                  <a:cubicBezTo>
                    <a:pt x="7742" y="5616"/>
                    <a:pt x="5942" y="7855"/>
                    <a:pt x="5126" y="10219"/>
                  </a:cubicBezTo>
                  <a:lnTo>
                    <a:pt x="4896" y="9403"/>
                  </a:lnTo>
                  <a:cubicBezTo>
                    <a:pt x="4868" y="9309"/>
                    <a:pt x="4797" y="9265"/>
                    <a:pt x="4726" y="9265"/>
                  </a:cubicBezTo>
                  <a:cubicBezTo>
                    <a:pt x="4639" y="9265"/>
                    <a:pt x="4552" y="9330"/>
                    <a:pt x="4540" y="9445"/>
                  </a:cubicBezTo>
                  <a:cubicBezTo>
                    <a:pt x="4499" y="9884"/>
                    <a:pt x="4499" y="10303"/>
                    <a:pt x="4561" y="10721"/>
                  </a:cubicBezTo>
                  <a:cubicBezTo>
                    <a:pt x="4436" y="10679"/>
                    <a:pt x="4310" y="10658"/>
                    <a:pt x="4206" y="10637"/>
                  </a:cubicBezTo>
                  <a:cubicBezTo>
                    <a:pt x="4185" y="10627"/>
                    <a:pt x="4169" y="10622"/>
                    <a:pt x="4156" y="10622"/>
                  </a:cubicBezTo>
                  <a:cubicBezTo>
                    <a:pt x="4143" y="10622"/>
                    <a:pt x="4132" y="10627"/>
                    <a:pt x="4122" y="10637"/>
                  </a:cubicBezTo>
                  <a:cubicBezTo>
                    <a:pt x="3819" y="10492"/>
                    <a:pt x="3524" y="10427"/>
                    <a:pt x="3242" y="10427"/>
                  </a:cubicBezTo>
                  <a:cubicBezTo>
                    <a:pt x="1620" y="10427"/>
                    <a:pt x="408" y="12592"/>
                    <a:pt x="230" y="14090"/>
                  </a:cubicBezTo>
                  <a:cubicBezTo>
                    <a:pt x="0" y="16057"/>
                    <a:pt x="1255" y="17793"/>
                    <a:pt x="3222" y="18107"/>
                  </a:cubicBezTo>
                  <a:cubicBezTo>
                    <a:pt x="3387" y="18128"/>
                    <a:pt x="3549" y="18139"/>
                    <a:pt x="3709" y="18139"/>
                  </a:cubicBezTo>
                  <a:cubicBezTo>
                    <a:pt x="4177" y="18139"/>
                    <a:pt x="4621" y="18049"/>
                    <a:pt x="5043" y="17877"/>
                  </a:cubicBezTo>
                  <a:cubicBezTo>
                    <a:pt x="5105" y="19007"/>
                    <a:pt x="6424" y="19948"/>
                    <a:pt x="7261" y="20534"/>
                  </a:cubicBezTo>
                  <a:cubicBezTo>
                    <a:pt x="8286" y="21267"/>
                    <a:pt x="9437" y="21769"/>
                    <a:pt x="10650" y="22062"/>
                  </a:cubicBezTo>
                  <a:cubicBezTo>
                    <a:pt x="10441" y="22104"/>
                    <a:pt x="10232" y="22145"/>
                    <a:pt x="10022" y="22166"/>
                  </a:cubicBezTo>
                  <a:cubicBezTo>
                    <a:pt x="9792" y="22208"/>
                    <a:pt x="9876" y="22543"/>
                    <a:pt x="10085" y="22564"/>
                  </a:cubicBezTo>
                  <a:cubicBezTo>
                    <a:pt x="10182" y="22571"/>
                    <a:pt x="10276" y="22574"/>
                    <a:pt x="10368" y="22574"/>
                  </a:cubicBezTo>
                  <a:cubicBezTo>
                    <a:pt x="10837" y="22574"/>
                    <a:pt x="11263" y="22484"/>
                    <a:pt x="11717" y="22292"/>
                  </a:cubicBezTo>
                  <a:lnTo>
                    <a:pt x="11717" y="22292"/>
                  </a:lnTo>
                  <a:cubicBezTo>
                    <a:pt x="11613" y="22564"/>
                    <a:pt x="11529" y="22836"/>
                    <a:pt x="11487" y="23129"/>
                  </a:cubicBezTo>
                  <a:cubicBezTo>
                    <a:pt x="11173" y="25368"/>
                    <a:pt x="12366" y="27544"/>
                    <a:pt x="14751" y="27690"/>
                  </a:cubicBezTo>
                  <a:cubicBezTo>
                    <a:pt x="14836" y="27695"/>
                    <a:pt x="14920" y="27697"/>
                    <a:pt x="15003" y="27697"/>
                  </a:cubicBezTo>
                  <a:cubicBezTo>
                    <a:pt x="17100" y="27697"/>
                    <a:pt x="18967" y="26203"/>
                    <a:pt x="19229" y="24070"/>
                  </a:cubicBezTo>
                  <a:cubicBezTo>
                    <a:pt x="19292" y="23610"/>
                    <a:pt x="19250" y="23129"/>
                    <a:pt x="19145" y="22689"/>
                  </a:cubicBezTo>
                  <a:lnTo>
                    <a:pt x="19166" y="22689"/>
                  </a:lnTo>
                  <a:cubicBezTo>
                    <a:pt x="21321" y="22438"/>
                    <a:pt x="23016" y="20660"/>
                    <a:pt x="23351" y="18588"/>
                  </a:cubicBezTo>
                  <a:cubicBezTo>
                    <a:pt x="23372" y="18651"/>
                    <a:pt x="23414" y="18714"/>
                    <a:pt x="23434" y="18798"/>
                  </a:cubicBezTo>
                  <a:cubicBezTo>
                    <a:pt x="23463" y="18864"/>
                    <a:pt x="23535" y="18901"/>
                    <a:pt x="23603" y="18901"/>
                  </a:cubicBezTo>
                  <a:cubicBezTo>
                    <a:pt x="23684" y="18901"/>
                    <a:pt x="23760" y="18849"/>
                    <a:pt x="23748" y="18735"/>
                  </a:cubicBezTo>
                  <a:cubicBezTo>
                    <a:pt x="23707" y="18358"/>
                    <a:pt x="23602" y="18065"/>
                    <a:pt x="23414" y="17751"/>
                  </a:cubicBezTo>
                  <a:lnTo>
                    <a:pt x="23414" y="17710"/>
                  </a:lnTo>
                  <a:cubicBezTo>
                    <a:pt x="23414" y="17668"/>
                    <a:pt x="23393" y="17626"/>
                    <a:pt x="23372" y="17605"/>
                  </a:cubicBezTo>
                  <a:cubicBezTo>
                    <a:pt x="25129" y="17542"/>
                    <a:pt x="26468" y="16036"/>
                    <a:pt x="26699" y="14320"/>
                  </a:cubicBezTo>
                  <a:cubicBezTo>
                    <a:pt x="26894" y="12833"/>
                    <a:pt x="26266" y="10137"/>
                    <a:pt x="24438" y="10137"/>
                  </a:cubicBezTo>
                  <a:cubicBezTo>
                    <a:pt x="24311" y="10137"/>
                    <a:pt x="24179" y="10150"/>
                    <a:pt x="24041" y="10177"/>
                  </a:cubicBezTo>
                  <a:cubicBezTo>
                    <a:pt x="23895" y="10093"/>
                    <a:pt x="23748" y="10031"/>
                    <a:pt x="23602" y="10010"/>
                  </a:cubicBezTo>
                  <a:cubicBezTo>
                    <a:pt x="23476" y="6578"/>
                    <a:pt x="20129" y="5030"/>
                    <a:pt x="17283" y="4067"/>
                  </a:cubicBezTo>
                  <a:cubicBezTo>
                    <a:pt x="17618" y="4026"/>
                    <a:pt x="17953" y="3984"/>
                    <a:pt x="18266" y="3942"/>
                  </a:cubicBezTo>
                  <a:cubicBezTo>
                    <a:pt x="18525" y="3902"/>
                    <a:pt x="18424" y="3541"/>
                    <a:pt x="18198" y="3541"/>
                  </a:cubicBezTo>
                  <a:cubicBezTo>
                    <a:pt x="18186" y="3541"/>
                    <a:pt x="18174" y="3542"/>
                    <a:pt x="18162" y="3544"/>
                  </a:cubicBezTo>
                  <a:cubicBezTo>
                    <a:pt x="17660" y="3607"/>
                    <a:pt x="17136" y="3691"/>
                    <a:pt x="16613" y="3754"/>
                  </a:cubicBezTo>
                  <a:cubicBezTo>
                    <a:pt x="16739" y="2101"/>
                    <a:pt x="15609" y="573"/>
                    <a:pt x="14019" y="134"/>
                  </a:cubicBezTo>
                  <a:cubicBezTo>
                    <a:pt x="13998" y="113"/>
                    <a:pt x="13977" y="92"/>
                    <a:pt x="13956" y="71"/>
                  </a:cubicBezTo>
                  <a:cubicBezTo>
                    <a:pt x="13729" y="23"/>
                    <a:pt x="13500" y="1"/>
                    <a:pt x="1327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5"/>
            <p:cNvSpPr/>
            <p:nvPr/>
          </p:nvSpPr>
          <p:spPr>
            <a:xfrm>
              <a:off x="5510125" y="3521825"/>
              <a:ext cx="35250" cy="64975"/>
            </a:xfrm>
            <a:custGeom>
              <a:rect b="b" l="l" r="r" t="t"/>
              <a:pathLst>
                <a:path extrusionOk="0" h="2599" w="1410">
                  <a:moveTo>
                    <a:pt x="571" y="0"/>
                  </a:moveTo>
                  <a:cubicBezTo>
                    <a:pt x="468" y="0"/>
                    <a:pt x="363" y="70"/>
                    <a:pt x="363" y="199"/>
                  </a:cubicBezTo>
                  <a:cubicBezTo>
                    <a:pt x="363" y="806"/>
                    <a:pt x="216" y="1391"/>
                    <a:pt x="28" y="1977"/>
                  </a:cubicBezTo>
                  <a:cubicBezTo>
                    <a:pt x="0" y="2089"/>
                    <a:pt x="103" y="2173"/>
                    <a:pt x="192" y="2173"/>
                  </a:cubicBezTo>
                  <a:cubicBezTo>
                    <a:pt x="237" y="2173"/>
                    <a:pt x="279" y="2152"/>
                    <a:pt x="300" y="2103"/>
                  </a:cubicBezTo>
                  <a:cubicBezTo>
                    <a:pt x="447" y="1789"/>
                    <a:pt x="530" y="1475"/>
                    <a:pt x="614" y="1161"/>
                  </a:cubicBezTo>
                  <a:cubicBezTo>
                    <a:pt x="635" y="1287"/>
                    <a:pt x="677" y="1412"/>
                    <a:pt x="719" y="1538"/>
                  </a:cubicBezTo>
                  <a:cubicBezTo>
                    <a:pt x="823" y="1894"/>
                    <a:pt x="886" y="2270"/>
                    <a:pt x="1116" y="2542"/>
                  </a:cubicBezTo>
                  <a:cubicBezTo>
                    <a:pt x="1150" y="2582"/>
                    <a:pt x="1191" y="2599"/>
                    <a:pt x="1233" y="2599"/>
                  </a:cubicBezTo>
                  <a:cubicBezTo>
                    <a:pt x="1322" y="2599"/>
                    <a:pt x="1409" y="2523"/>
                    <a:pt x="1409" y="2438"/>
                  </a:cubicBezTo>
                  <a:cubicBezTo>
                    <a:pt x="1409" y="2061"/>
                    <a:pt x="1221" y="1684"/>
                    <a:pt x="1116" y="1350"/>
                  </a:cubicBezTo>
                  <a:cubicBezTo>
                    <a:pt x="991" y="952"/>
                    <a:pt x="865" y="554"/>
                    <a:pt x="760" y="136"/>
                  </a:cubicBezTo>
                  <a:cubicBezTo>
                    <a:pt x="733" y="44"/>
                    <a:pt x="652" y="0"/>
                    <a:pt x="57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5"/>
            <p:cNvSpPr/>
            <p:nvPr/>
          </p:nvSpPr>
          <p:spPr>
            <a:xfrm>
              <a:off x="5248750" y="3787700"/>
              <a:ext cx="58600" cy="77575"/>
            </a:xfrm>
            <a:custGeom>
              <a:rect b="b" l="l" r="r" t="t"/>
              <a:pathLst>
                <a:path extrusionOk="0" h="3103" w="2344">
                  <a:moveTo>
                    <a:pt x="1081" y="1"/>
                  </a:moveTo>
                  <a:cubicBezTo>
                    <a:pt x="1069" y="1"/>
                    <a:pt x="1057" y="2"/>
                    <a:pt x="1047" y="5"/>
                  </a:cubicBezTo>
                  <a:cubicBezTo>
                    <a:pt x="691" y="130"/>
                    <a:pt x="272" y="277"/>
                    <a:pt x="126" y="653"/>
                  </a:cubicBezTo>
                  <a:cubicBezTo>
                    <a:pt x="0" y="967"/>
                    <a:pt x="105" y="1260"/>
                    <a:pt x="377" y="1448"/>
                  </a:cubicBezTo>
                  <a:cubicBezTo>
                    <a:pt x="395" y="1463"/>
                    <a:pt x="415" y="1469"/>
                    <a:pt x="434" y="1469"/>
                  </a:cubicBezTo>
                  <a:cubicBezTo>
                    <a:pt x="525" y="1469"/>
                    <a:pt x="610" y="1329"/>
                    <a:pt x="524" y="1260"/>
                  </a:cubicBezTo>
                  <a:cubicBezTo>
                    <a:pt x="482" y="1135"/>
                    <a:pt x="440" y="1009"/>
                    <a:pt x="398" y="863"/>
                  </a:cubicBezTo>
                  <a:cubicBezTo>
                    <a:pt x="482" y="695"/>
                    <a:pt x="586" y="591"/>
                    <a:pt x="754" y="528"/>
                  </a:cubicBezTo>
                  <a:cubicBezTo>
                    <a:pt x="816" y="507"/>
                    <a:pt x="858" y="486"/>
                    <a:pt x="921" y="465"/>
                  </a:cubicBezTo>
                  <a:lnTo>
                    <a:pt x="921" y="465"/>
                  </a:lnTo>
                  <a:cubicBezTo>
                    <a:pt x="984" y="1302"/>
                    <a:pt x="733" y="2097"/>
                    <a:pt x="189" y="2725"/>
                  </a:cubicBezTo>
                  <a:cubicBezTo>
                    <a:pt x="68" y="2865"/>
                    <a:pt x="141" y="3103"/>
                    <a:pt x="313" y="3103"/>
                  </a:cubicBezTo>
                  <a:cubicBezTo>
                    <a:pt x="320" y="3103"/>
                    <a:pt x="328" y="3102"/>
                    <a:pt x="335" y="3101"/>
                  </a:cubicBezTo>
                  <a:cubicBezTo>
                    <a:pt x="921" y="3060"/>
                    <a:pt x="1549" y="3080"/>
                    <a:pt x="2114" y="2934"/>
                  </a:cubicBezTo>
                  <a:cubicBezTo>
                    <a:pt x="2344" y="2871"/>
                    <a:pt x="2281" y="2557"/>
                    <a:pt x="2072" y="2536"/>
                  </a:cubicBezTo>
                  <a:cubicBezTo>
                    <a:pt x="1998" y="2533"/>
                    <a:pt x="1924" y="2531"/>
                    <a:pt x="1849" y="2531"/>
                  </a:cubicBezTo>
                  <a:cubicBezTo>
                    <a:pt x="1505" y="2531"/>
                    <a:pt x="1161" y="2568"/>
                    <a:pt x="816" y="2620"/>
                  </a:cubicBezTo>
                  <a:cubicBezTo>
                    <a:pt x="1277" y="1888"/>
                    <a:pt x="1444" y="1030"/>
                    <a:pt x="1277" y="151"/>
                  </a:cubicBezTo>
                  <a:cubicBezTo>
                    <a:pt x="1259" y="60"/>
                    <a:pt x="1161" y="1"/>
                    <a:pt x="108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5"/>
            <p:cNvSpPr/>
            <p:nvPr/>
          </p:nvSpPr>
          <p:spPr>
            <a:xfrm>
              <a:off x="5551100" y="4013575"/>
              <a:ext cx="64350" cy="94300"/>
            </a:xfrm>
            <a:custGeom>
              <a:rect b="b" l="l" r="r" t="t"/>
              <a:pathLst>
                <a:path extrusionOk="0" h="3772" w="2574">
                  <a:moveTo>
                    <a:pt x="309" y="0"/>
                  </a:moveTo>
                  <a:cubicBezTo>
                    <a:pt x="262" y="0"/>
                    <a:pt x="214" y="3"/>
                    <a:pt x="168" y="9"/>
                  </a:cubicBezTo>
                  <a:cubicBezTo>
                    <a:pt x="84" y="9"/>
                    <a:pt x="0" y="71"/>
                    <a:pt x="0" y="176"/>
                  </a:cubicBezTo>
                  <a:cubicBezTo>
                    <a:pt x="21" y="427"/>
                    <a:pt x="42" y="699"/>
                    <a:pt x="63" y="971"/>
                  </a:cubicBezTo>
                  <a:cubicBezTo>
                    <a:pt x="63" y="1034"/>
                    <a:pt x="110" y="1065"/>
                    <a:pt x="157" y="1065"/>
                  </a:cubicBezTo>
                  <a:cubicBezTo>
                    <a:pt x="204" y="1065"/>
                    <a:pt x="251" y="1034"/>
                    <a:pt x="251" y="971"/>
                  </a:cubicBezTo>
                  <a:cubicBezTo>
                    <a:pt x="272" y="741"/>
                    <a:pt x="293" y="532"/>
                    <a:pt x="314" y="323"/>
                  </a:cubicBezTo>
                  <a:cubicBezTo>
                    <a:pt x="691" y="323"/>
                    <a:pt x="754" y="636"/>
                    <a:pt x="502" y="1264"/>
                  </a:cubicBezTo>
                  <a:cubicBezTo>
                    <a:pt x="482" y="1285"/>
                    <a:pt x="461" y="1285"/>
                    <a:pt x="440" y="1285"/>
                  </a:cubicBezTo>
                  <a:cubicBezTo>
                    <a:pt x="230" y="1369"/>
                    <a:pt x="251" y="1703"/>
                    <a:pt x="482" y="1703"/>
                  </a:cubicBezTo>
                  <a:cubicBezTo>
                    <a:pt x="607" y="1703"/>
                    <a:pt x="733" y="1683"/>
                    <a:pt x="837" y="1641"/>
                  </a:cubicBezTo>
                  <a:cubicBezTo>
                    <a:pt x="873" y="1637"/>
                    <a:pt x="910" y="1635"/>
                    <a:pt x="946" y="1635"/>
                  </a:cubicBezTo>
                  <a:cubicBezTo>
                    <a:pt x="1308" y="1635"/>
                    <a:pt x="1665" y="1825"/>
                    <a:pt x="1779" y="2206"/>
                  </a:cubicBezTo>
                  <a:cubicBezTo>
                    <a:pt x="1842" y="2415"/>
                    <a:pt x="1800" y="2666"/>
                    <a:pt x="1695" y="2854"/>
                  </a:cubicBezTo>
                  <a:cubicBezTo>
                    <a:pt x="1632" y="3001"/>
                    <a:pt x="1507" y="3105"/>
                    <a:pt x="1360" y="3189"/>
                  </a:cubicBezTo>
                  <a:cubicBezTo>
                    <a:pt x="1280" y="3262"/>
                    <a:pt x="1200" y="3299"/>
                    <a:pt x="1121" y="3299"/>
                  </a:cubicBezTo>
                  <a:cubicBezTo>
                    <a:pt x="972" y="3299"/>
                    <a:pt x="827" y="3169"/>
                    <a:pt x="691" y="2896"/>
                  </a:cubicBezTo>
                  <a:cubicBezTo>
                    <a:pt x="776" y="2760"/>
                    <a:pt x="695" y="2569"/>
                    <a:pt x="561" y="2569"/>
                  </a:cubicBezTo>
                  <a:cubicBezTo>
                    <a:pt x="530" y="2569"/>
                    <a:pt x="496" y="2580"/>
                    <a:pt x="461" y="2603"/>
                  </a:cubicBezTo>
                  <a:cubicBezTo>
                    <a:pt x="63" y="2854"/>
                    <a:pt x="84" y="3398"/>
                    <a:pt x="502" y="3649"/>
                  </a:cubicBezTo>
                  <a:cubicBezTo>
                    <a:pt x="642" y="3734"/>
                    <a:pt x="796" y="3772"/>
                    <a:pt x="952" y="3772"/>
                  </a:cubicBezTo>
                  <a:cubicBezTo>
                    <a:pt x="1332" y="3772"/>
                    <a:pt x="1723" y="3549"/>
                    <a:pt x="1946" y="3252"/>
                  </a:cubicBezTo>
                  <a:cubicBezTo>
                    <a:pt x="2574" y="2457"/>
                    <a:pt x="2072" y="1473"/>
                    <a:pt x="1277" y="1243"/>
                  </a:cubicBezTo>
                  <a:cubicBezTo>
                    <a:pt x="1318" y="1118"/>
                    <a:pt x="1360" y="992"/>
                    <a:pt x="1339" y="825"/>
                  </a:cubicBezTo>
                  <a:cubicBezTo>
                    <a:pt x="1320" y="291"/>
                    <a:pt x="798" y="0"/>
                    <a:pt x="30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5"/>
            <p:cNvSpPr/>
            <p:nvPr/>
          </p:nvSpPr>
          <p:spPr>
            <a:xfrm>
              <a:off x="5761900" y="3776625"/>
              <a:ext cx="50000" cy="85000"/>
            </a:xfrm>
            <a:custGeom>
              <a:rect b="b" l="l" r="r" t="t"/>
              <a:pathLst>
                <a:path extrusionOk="0" h="3400" w="2000">
                  <a:moveTo>
                    <a:pt x="425" y="1"/>
                  </a:moveTo>
                  <a:cubicBezTo>
                    <a:pt x="368" y="1"/>
                    <a:pt x="311" y="29"/>
                    <a:pt x="293" y="92"/>
                  </a:cubicBezTo>
                  <a:cubicBezTo>
                    <a:pt x="189" y="573"/>
                    <a:pt x="105" y="1034"/>
                    <a:pt x="0" y="1515"/>
                  </a:cubicBezTo>
                  <a:cubicBezTo>
                    <a:pt x="0" y="1598"/>
                    <a:pt x="21" y="1682"/>
                    <a:pt x="105" y="1724"/>
                  </a:cubicBezTo>
                  <a:cubicBezTo>
                    <a:pt x="292" y="1840"/>
                    <a:pt x="482" y="1891"/>
                    <a:pt x="662" y="1891"/>
                  </a:cubicBezTo>
                  <a:cubicBezTo>
                    <a:pt x="905" y="1891"/>
                    <a:pt x="1129" y="1797"/>
                    <a:pt x="1298" y="1640"/>
                  </a:cubicBezTo>
                  <a:cubicBezTo>
                    <a:pt x="1381" y="2163"/>
                    <a:pt x="1465" y="2707"/>
                    <a:pt x="1549" y="3230"/>
                  </a:cubicBezTo>
                  <a:cubicBezTo>
                    <a:pt x="1568" y="3346"/>
                    <a:pt x="1666" y="3399"/>
                    <a:pt x="1765" y="3399"/>
                  </a:cubicBezTo>
                  <a:cubicBezTo>
                    <a:pt x="1882" y="3399"/>
                    <a:pt x="2000" y="3325"/>
                    <a:pt x="1988" y="3189"/>
                  </a:cubicBezTo>
                  <a:cubicBezTo>
                    <a:pt x="1967" y="3063"/>
                    <a:pt x="1967" y="2938"/>
                    <a:pt x="1967" y="2812"/>
                  </a:cubicBezTo>
                  <a:cubicBezTo>
                    <a:pt x="1967" y="2749"/>
                    <a:pt x="1925" y="2707"/>
                    <a:pt x="1905" y="2666"/>
                  </a:cubicBezTo>
                  <a:cubicBezTo>
                    <a:pt x="1800" y="1996"/>
                    <a:pt x="1674" y="1326"/>
                    <a:pt x="1570" y="657"/>
                  </a:cubicBezTo>
                  <a:cubicBezTo>
                    <a:pt x="1544" y="546"/>
                    <a:pt x="1463" y="498"/>
                    <a:pt x="1379" y="498"/>
                  </a:cubicBezTo>
                  <a:cubicBezTo>
                    <a:pt x="1256" y="498"/>
                    <a:pt x="1126" y="600"/>
                    <a:pt x="1151" y="762"/>
                  </a:cubicBezTo>
                  <a:cubicBezTo>
                    <a:pt x="1235" y="1180"/>
                    <a:pt x="1068" y="1431"/>
                    <a:pt x="628" y="1515"/>
                  </a:cubicBezTo>
                  <a:cubicBezTo>
                    <a:pt x="440" y="1326"/>
                    <a:pt x="377" y="1117"/>
                    <a:pt x="461" y="887"/>
                  </a:cubicBezTo>
                  <a:cubicBezTo>
                    <a:pt x="461" y="657"/>
                    <a:pt x="544" y="385"/>
                    <a:pt x="565" y="134"/>
                  </a:cubicBezTo>
                  <a:cubicBezTo>
                    <a:pt x="577" y="50"/>
                    <a:pt x="501" y="1"/>
                    <a:pt x="42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5" name="Google Shape;365;p15"/>
          <p:cNvGrpSpPr/>
          <p:nvPr/>
        </p:nvGrpSpPr>
        <p:grpSpPr>
          <a:xfrm flipH="1" rot="244624">
            <a:off x="6938874" y="2898473"/>
            <a:ext cx="968615" cy="767787"/>
            <a:chOff x="1734200" y="1497450"/>
            <a:chExt cx="483275" cy="383075"/>
          </a:xfrm>
        </p:grpSpPr>
        <p:sp>
          <p:nvSpPr>
            <p:cNvPr id="366" name="Google Shape;366;p15"/>
            <p:cNvSpPr/>
            <p:nvPr/>
          </p:nvSpPr>
          <p:spPr>
            <a:xfrm>
              <a:off x="1870625" y="1574875"/>
              <a:ext cx="105700" cy="302450"/>
            </a:xfrm>
            <a:custGeom>
              <a:rect b="b" l="l" r="r" t="t"/>
              <a:pathLst>
                <a:path extrusionOk="0" h="12098" w="4228">
                  <a:moveTo>
                    <a:pt x="1110" y="408"/>
                  </a:moveTo>
                  <a:cubicBezTo>
                    <a:pt x="1005" y="513"/>
                    <a:pt x="921" y="597"/>
                    <a:pt x="838" y="701"/>
                  </a:cubicBezTo>
                  <a:cubicBezTo>
                    <a:pt x="712" y="827"/>
                    <a:pt x="566" y="931"/>
                    <a:pt x="440" y="1057"/>
                  </a:cubicBezTo>
                  <a:cubicBezTo>
                    <a:pt x="440" y="827"/>
                    <a:pt x="482" y="618"/>
                    <a:pt x="587" y="513"/>
                  </a:cubicBezTo>
                  <a:cubicBezTo>
                    <a:pt x="670" y="429"/>
                    <a:pt x="879" y="408"/>
                    <a:pt x="1110" y="408"/>
                  </a:cubicBezTo>
                  <a:close/>
                  <a:moveTo>
                    <a:pt x="1444" y="408"/>
                  </a:moveTo>
                  <a:cubicBezTo>
                    <a:pt x="1696" y="429"/>
                    <a:pt x="1926" y="429"/>
                    <a:pt x="2051" y="429"/>
                  </a:cubicBezTo>
                  <a:lnTo>
                    <a:pt x="2198" y="429"/>
                  </a:lnTo>
                  <a:cubicBezTo>
                    <a:pt x="1612" y="931"/>
                    <a:pt x="1047" y="1454"/>
                    <a:pt x="503" y="1978"/>
                  </a:cubicBezTo>
                  <a:lnTo>
                    <a:pt x="503" y="1936"/>
                  </a:lnTo>
                  <a:cubicBezTo>
                    <a:pt x="482" y="1768"/>
                    <a:pt x="461" y="1538"/>
                    <a:pt x="440" y="1287"/>
                  </a:cubicBezTo>
                  <a:cubicBezTo>
                    <a:pt x="628" y="1162"/>
                    <a:pt x="817" y="1015"/>
                    <a:pt x="984" y="848"/>
                  </a:cubicBezTo>
                  <a:cubicBezTo>
                    <a:pt x="1131" y="722"/>
                    <a:pt x="1319" y="576"/>
                    <a:pt x="1444" y="408"/>
                  </a:cubicBezTo>
                  <a:close/>
                  <a:moveTo>
                    <a:pt x="2961" y="376"/>
                  </a:moveTo>
                  <a:cubicBezTo>
                    <a:pt x="3153" y="376"/>
                    <a:pt x="3321" y="394"/>
                    <a:pt x="3432" y="450"/>
                  </a:cubicBezTo>
                  <a:cubicBezTo>
                    <a:pt x="3516" y="492"/>
                    <a:pt x="3579" y="555"/>
                    <a:pt x="3641" y="638"/>
                  </a:cubicBezTo>
                  <a:cubicBezTo>
                    <a:pt x="3056" y="994"/>
                    <a:pt x="2553" y="1475"/>
                    <a:pt x="2030" y="1873"/>
                  </a:cubicBezTo>
                  <a:cubicBezTo>
                    <a:pt x="1528" y="2250"/>
                    <a:pt x="1026" y="2605"/>
                    <a:pt x="524" y="2940"/>
                  </a:cubicBezTo>
                  <a:cubicBezTo>
                    <a:pt x="503" y="2710"/>
                    <a:pt x="503" y="2459"/>
                    <a:pt x="503" y="2208"/>
                  </a:cubicBezTo>
                  <a:cubicBezTo>
                    <a:pt x="1235" y="1622"/>
                    <a:pt x="1968" y="1036"/>
                    <a:pt x="2658" y="387"/>
                  </a:cubicBezTo>
                  <a:cubicBezTo>
                    <a:pt x="2763" y="380"/>
                    <a:pt x="2865" y="376"/>
                    <a:pt x="2961" y="376"/>
                  </a:cubicBezTo>
                  <a:close/>
                  <a:moveTo>
                    <a:pt x="3725" y="890"/>
                  </a:moveTo>
                  <a:cubicBezTo>
                    <a:pt x="3767" y="1120"/>
                    <a:pt x="3767" y="1392"/>
                    <a:pt x="3767" y="1643"/>
                  </a:cubicBezTo>
                  <a:cubicBezTo>
                    <a:pt x="2616" y="2291"/>
                    <a:pt x="1549" y="3066"/>
                    <a:pt x="545" y="3923"/>
                  </a:cubicBezTo>
                  <a:cubicBezTo>
                    <a:pt x="545" y="3672"/>
                    <a:pt x="524" y="3421"/>
                    <a:pt x="524" y="3149"/>
                  </a:cubicBezTo>
                  <a:cubicBezTo>
                    <a:pt x="1612" y="2522"/>
                    <a:pt x="2846" y="1810"/>
                    <a:pt x="3725" y="890"/>
                  </a:cubicBezTo>
                  <a:close/>
                  <a:moveTo>
                    <a:pt x="3746" y="1978"/>
                  </a:moveTo>
                  <a:lnTo>
                    <a:pt x="3746" y="1978"/>
                  </a:lnTo>
                  <a:cubicBezTo>
                    <a:pt x="3725" y="2019"/>
                    <a:pt x="3725" y="2061"/>
                    <a:pt x="3725" y="2103"/>
                  </a:cubicBezTo>
                  <a:cubicBezTo>
                    <a:pt x="3746" y="2271"/>
                    <a:pt x="3746" y="2438"/>
                    <a:pt x="3746" y="2626"/>
                  </a:cubicBezTo>
                  <a:lnTo>
                    <a:pt x="3704" y="2626"/>
                  </a:lnTo>
                  <a:cubicBezTo>
                    <a:pt x="2553" y="3212"/>
                    <a:pt x="1507" y="3965"/>
                    <a:pt x="566" y="4865"/>
                  </a:cubicBezTo>
                  <a:cubicBezTo>
                    <a:pt x="566" y="4635"/>
                    <a:pt x="545" y="4405"/>
                    <a:pt x="545" y="4195"/>
                  </a:cubicBezTo>
                  <a:cubicBezTo>
                    <a:pt x="1549" y="3359"/>
                    <a:pt x="2616" y="2647"/>
                    <a:pt x="3746" y="1978"/>
                  </a:cubicBezTo>
                  <a:close/>
                  <a:moveTo>
                    <a:pt x="3746" y="2961"/>
                  </a:moveTo>
                  <a:cubicBezTo>
                    <a:pt x="3746" y="3254"/>
                    <a:pt x="3746" y="3568"/>
                    <a:pt x="3746" y="3861"/>
                  </a:cubicBezTo>
                  <a:lnTo>
                    <a:pt x="3725" y="3861"/>
                  </a:lnTo>
                  <a:cubicBezTo>
                    <a:pt x="2679" y="4488"/>
                    <a:pt x="1633" y="5095"/>
                    <a:pt x="607" y="5744"/>
                  </a:cubicBezTo>
                  <a:cubicBezTo>
                    <a:pt x="607" y="5576"/>
                    <a:pt x="587" y="5409"/>
                    <a:pt x="587" y="5242"/>
                  </a:cubicBezTo>
                  <a:cubicBezTo>
                    <a:pt x="587" y="5200"/>
                    <a:pt x="587" y="5137"/>
                    <a:pt x="587" y="5095"/>
                  </a:cubicBezTo>
                  <a:cubicBezTo>
                    <a:pt x="1549" y="4258"/>
                    <a:pt x="2595" y="3547"/>
                    <a:pt x="3746" y="2961"/>
                  </a:cubicBezTo>
                  <a:close/>
                  <a:moveTo>
                    <a:pt x="3767" y="5221"/>
                  </a:moveTo>
                  <a:lnTo>
                    <a:pt x="3767" y="5304"/>
                  </a:lnTo>
                  <a:lnTo>
                    <a:pt x="3767" y="6225"/>
                  </a:lnTo>
                  <a:lnTo>
                    <a:pt x="1696" y="6225"/>
                  </a:lnTo>
                  <a:cubicBezTo>
                    <a:pt x="2428" y="5953"/>
                    <a:pt x="3118" y="5618"/>
                    <a:pt x="3767" y="5221"/>
                  </a:cubicBezTo>
                  <a:close/>
                  <a:moveTo>
                    <a:pt x="3746" y="4216"/>
                  </a:moveTo>
                  <a:cubicBezTo>
                    <a:pt x="3746" y="4426"/>
                    <a:pt x="3746" y="4656"/>
                    <a:pt x="3767" y="4865"/>
                  </a:cubicBezTo>
                  <a:cubicBezTo>
                    <a:pt x="2993" y="5367"/>
                    <a:pt x="2198" y="5807"/>
                    <a:pt x="1361" y="6204"/>
                  </a:cubicBezTo>
                  <a:cubicBezTo>
                    <a:pt x="1340" y="6204"/>
                    <a:pt x="1319" y="6225"/>
                    <a:pt x="1319" y="6246"/>
                  </a:cubicBezTo>
                  <a:cubicBezTo>
                    <a:pt x="1152" y="6267"/>
                    <a:pt x="1005" y="6309"/>
                    <a:pt x="859" y="6372"/>
                  </a:cubicBezTo>
                  <a:cubicBezTo>
                    <a:pt x="838" y="6372"/>
                    <a:pt x="817" y="6392"/>
                    <a:pt x="817" y="6413"/>
                  </a:cubicBezTo>
                  <a:lnTo>
                    <a:pt x="754" y="6413"/>
                  </a:lnTo>
                  <a:cubicBezTo>
                    <a:pt x="733" y="6413"/>
                    <a:pt x="691" y="6413"/>
                    <a:pt x="670" y="6434"/>
                  </a:cubicBezTo>
                  <a:cubicBezTo>
                    <a:pt x="649" y="6288"/>
                    <a:pt x="649" y="6120"/>
                    <a:pt x="628" y="5974"/>
                  </a:cubicBezTo>
                  <a:cubicBezTo>
                    <a:pt x="1675" y="5409"/>
                    <a:pt x="2721" y="4823"/>
                    <a:pt x="3746" y="4216"/>
                  </a:cubicBezTo>
                  <a:close/>
                  <a:moveTo>
                    <a:pt x="3767" y="6623"/>
                  </a:moveTo>
                  <a:lnTo>
                    <a:pt x="3767" y="6769"/>
                  </a:lnTo>
                  <a:cubicBezTo>
                    <a:pt x="3725" y="6706"/>
                    <a:pt x="3662" y="6664"/>
                    <a:pt x="3620" y="6623"/>
                  </a:cubicBezTo>
                  <a:close/>
                  <a:moveTo>
                    <a:pt x="691" y="6769"/>
                  </a:moveTo>
                  <a:cubicBezTo>
                    <a:pt x="712" y="6790"/>
                    <a:pt x="754" y="6811"/>
                    <a:pt x="775" y="6811"/>
                  </a:cubicBezTo>
                  <a:cubicBezTo>
                    <a:pt x="775" y="6895"/>
                    <a:pt x="817" y="6978"/>
                    <a:pt x="921" y="6999"/>
                  </a:cubicBezTo>
                  <a:cubicBezTo>
                    <a:pt x="963" y="6999"/>
                    <a:pt x="1005" y="7020"/>
                    <a:pt x="1026" y="7020"/>
                  </a:cubicBezTo>
                  <a:cubicBezTo>
                    <a:pt x="1026" y="7041"/>
                    <a:pt x="1026" y="7041"/>
                    <a:pt x="1005" y="7062"/>
                  </a:cubicBezTo>
                  <a:cubicBezTo>
                    <a:pt x="921" y="7020"/>
                    <a:pt x="838" y="6999"/>
                    <a:pt x="733" y="6978"/>
                  </a:cubicBezTo>
                  <a:cubicBezTo>
                    <a:pt x="733" y="6957"/>
                    <a:pt x="712" y="6957"/>
                    <a:pt x="712" y="6957"/>
                  </a:cubicBezTo>
                  <a:cubicBezTo>
                    <a:pt x="691" y="6895"/>
                    <a:pt x="691" y="6832"/>
                    <a:pt x="691" y="6769"/>
                  </a:cubicBezTo>
                  <a:close/>
                  <a:moveTo>
                    <a:pt x="1633" y="7899"/>
                  </a:moveTo>
                  <a:lnTo>
                    <a:pt x="1633" y="7899"/>
                  </a:lnTo>
                  <a:cubicBezTo>
                    <a:pt x="1716" y="7941"/>
                    <a:pt x="1779" y="7962"/>
                    <a:pt x="1842" y="8004"/>
                  </a:cubicBezTo>
                  <a:cubicBezTo>
                    <a:pt x="1842" y="8025"/>
                    <a:pt x="1821" y="8066"/>
                    <a:pt x="1821" y="8108"/>
                  </a:cubicBezTo>
                  <a:cubicBezTo>
                    <a:pt x="1800" y="8087"/>
                    <a:pt x="1758" y="8066"/>
                    <a:pt x="1737" y="8045"/>
                  </a:cubicBezTo>
                  <a:cubicBezTo>
                    <a:pt x="1716" y="8025"/>
                    <a:pt x="1696" y="8025"/>
                    <a:pt x="1675" y="8025"/>
                  </a:cubicBezTo>
                  <a:cubicBezTo>
                    <a:pt x="1654" y="7983"/>
                    <a:pt x="1654" y="7941"/>
                    <a:pt x="1633" y="7899"/>
                  </a:cubicBezTo>
                  <a:close/>
                  <a:moveTo>
                    <a:pt x="1026" y="11247"/>
                  </a:moveTo>
                  <a:cubicBezTo>
                    <a:pt x="1047" y="11247"/>
                    <a:pt x="1089" y="11268"/>
                    <a:pt x="1110" y="11268"/>
                  </a:cubicBezTo>
                  <a:cubicBezTo>
                    <a:pt x="1110" y="11268"/>
                    <a:pt x="1110" y="11289"/>
                    <a:pt x="1131" y="11310"/>
                  </a:cubicBezTo>
                  <a:cubicBezTo>
                    <a:pt x="1089" y="11435"/>
                    <a:pt x="1152" y="11582"/>
                    <a:pt x="1319" y="11582"/>
                  </a:cubicBezTo>
                  <a:lnTo>
                    <a:pt x="1361" y="11582"/>
                  </a:lnTo>
                  <a:cubicBezTo>
                    <a:pt x="1235" y="11602"/>
                    <a:pt x="1110" y="11623"/>
                    <a:pt x="984" y="11623"/>
                  </a:cubicBezTo>
                  <a:cubicBezTo>
                    <a:pt x="1026" y="11602"/>
                    <a:pt x="1047" y="11561"/>
                    <a:pt x="1047" y="11519"/>
                  </a:cubicBezTo>
                  <a:cubicBezTo>
                    <a:pt x="1047" y="11435"/>
                    <a:pt x="1026" y="11330"/>
                    <a:pt x="1026" y="11247"/>
                  </a:cubicBezTo>
                  <a:close/>
                  <a:moveTo>
                    <a:pt x="3044" y="0"/>
                  </a:moveTo>
                  <a:cubicBezTo>
                    <a:pt x="2640" y="0"/>
                    <a:pt x="2208" y="74"/>
                    <a:pt x="1905" y="74"/>
                  </a:cubicBezTo>
                  <a:cubicBezTo>
                    <a:pt x="1821" y="74"/>
                    <a:pt x="1716" y="74"/>
                    <a:pt x="1612" y="53"/>
                  </a:cubicBezTo>
                  <a:cubicBezTo>
                    <a:pt x="1588" y="41"/>
                    <a:pt x="1557" y="28"/>
                    <a:pt x="1526" y="28"/>
                  </a:cubicBezTo>
                  <a:cubicBezTo>
                    <a:pt x="1504" y="28"/>
                    <a:pt x="1483" y="35"/>
                    <a:pt x="1465" y="53"/>
                  </a:cubicBezTo>
                  <a:cubicBezTo>
                    <a:pt x="1311" y="40"/>
                    <a:pt x="1150" y="28"/>
                    <a:pt x="994" y="28"/>
                  </a:cubicBezTo>
                  <a:cubicBezTo>
                    <a:pt x="621" y="28"/>
                    <a:pt x="280" y="98"/>
                    <a:pt x="147" y="408"/>
                  </a:cubicBezTo>
                  <a:cubicBezTo>
                    <a:pt x="1" y="764"/>
                    <a:pt x="126" y="1559"/>
                    <a:pt x="126" y="1915"/>
                  </a:cubicBezTo>
                  <a:cubicBezTo>
                    <a:pt x="147" y="2584"/>
                    <a:pt x="147" y="3254"/>
                    <a:pt x="189" y="3903"/>
                  </a:cubicBezTo>
                  <a:cubicBezTo>
                    <a:pt x="210" y="4593"/>
                    <a:pt x="231" y="5284"/>
                    <a:pt x="252" y="5974"/>
                  </a:cubicBezTo>
                  <a:cubicBezTo>
                    <a:pt x="231" y="6016"/>
                    <a:pt x="231" y="6058"/>
                    <a:pt x="252" y="6079"/>
                  </a:cubicBezTo>
                  <a:cubicBezTo>
                    <a:pt x="335" y="7920"/>
                    <a:pt x="461" y="9761"/>
                    <a:pt x="796" y="11540"/>
                  </a:cubicBezTo>
                  <a:cubicBezTo>
                    <a:pt x="796" y="11602"/>
                    <a:pt x="838" y="11623"/>
                    <a:pt x="879" y="11623"/>
                  </a:cubicBezTo>
                  <a:lnTo>
                    <a:pt x="859" y="11623"/>
                  </a:lnTo>
                  <a:cubicBezTo>
                    <a:pt x="670" y="11644"/>
                    <a:pt x="670" y="11937"/>
                    <a:pt x="859" y="11937"/>
                  </a:cubicBezTo>
                  <a:cubicBezTo>
                    <a:pt x="958" y="11933"/>
                    <a:pt x="1057" y="11931"/>
                    <a:pt x="1157" y="11931"/>
                  </a:cubicBezTo>
                  <a:cubicBezTo>
                    <a:pt x="1941" y="11931"/>
                    <a:pt x="2724" y="12048"/>
                    <a:pt x="3495" y="12048"/>
                  </a:cubicBezTo>
                  <a:cubicBezTo>
                    <a:pt x="3593" y="12048"/>
                    <a:pt x="3691" y="12046"/>
                    <a:pt x="3788" y="12042"/>
                  </a:cubicBezTo>
                  <a:cubicBezTo>
                    <a:pt x="3825" y="12079"/>
                    <a:pt x="3879" y="12098"/>
                    <a:pt x="3932" y="12098"/>
                  </a:cubicBezTo>
                  <a:cubicBezTo>
                    <a:pt x="4028" y="12098"/>
                    <a:pt x="4123" y="12037"/>
                    <a:pt x="4123" y="11916"/>
                  </a:cubicBezTo>
                  <a:cubicBezTo>
                    <a:pt x="4165" y="9196"/>
                    <a:pt x="4165" y="6497"/>
                    <a:pt x="4144" y="3798"/>
                  </a:cubicBezTo>
                  <a:cubicBezTo>
                    <a:pt x="4144" y="3107"/>
                    <a:pt x="4123" y="2438"/>
                    <a:pt x="4123" y="1747"/>
                  </a:cubicBezTo>
                  <a:cubicBezTo>
                    <a:pt x="4123" y="1392"/>
                    <a:pt x="4227" y="743"/>
                    <a:pt x="4060" y="429"/>
                  </a:cubicBezTo>
                  <a:cubicBezTo>
                    <a:pt x="3876" y="84"/>
                    <a:pt x="3475" y="0"/>
                    <a:pt x="304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5"/>
            <p:cNvSpPr/>
            <p:nvPr/>
          </p:nvSpPr>
          <p:spPr>
            <a:xfrm>
              <a:off x="2007150" y="1674200"/>
              <a:ext cx="93150" cy="199650"/>
            </a:xfrm>
            <a:custGeom>
              <a:rect b="b" l="l" r="r" t="t"/>
              <a:pathLst>
                <a:path extrusionOk="0" h="7986" w="3726">
                  <a:moveTo>
                    <a:pt x="736" y="384"/>
                  </a:moveTo>
                  <a:cubicBezTo>
                    <a:pt x="1061" y="384"/>
                    <a:pt x="1776" y="540"/>
                    <a:pt x="1947" y="557"/>
                  </a:cubicBezTo>
                  <a:lnTo>
                    <a:pt x="1926" y="557"/>
                  </a:lnTo>
                  <a:cubicBezTo>
                    <a:pt x="1361" y="766"/>
                    <a:pt x="880" y="1101"/>
                    <a:pt x="461" y="1520"/>
                  </a:cubicBezTo>
                  <a:cubicBezTo>
                    <a:pt x="440" y="1039"/>
                    <a:pt x="419" y="557"/>
                    <a:pt x="587" y="411"/>
                  </a:cubicBezTo>
                  <a:cubicBezTo>
                    <a:pt x="610" y="392"/>
                    <a:pt x="663" y="384"/>
                    <a:pt x="736" y="384"/>
                  </a:cubicBezTo>
                  <a:close/>
                  <a:moveTo>
                    <a:pt x="1989" y="557"/>
                  </a:moveTo>
                  <a:cubicBezTo>
                    <a:pt x="2365" y="599"/>
                    <a:pt x="2742" y="641"/>
                    <a:pt x="3097" y="662"/>
                  </a:cubicBezTo>
                  <a:cubicBezTo>
                    <a:pt x="3097" y="766"/>
                    <a:pt x="3097" y="871"/>
                    <a:pt x="3097" y="976"/>
                  </a:cubicBezTo>
                  <a:cubicBezTo>
                    <a:pt x="2261" y="1499"/>
                    <a:pt x="1424" y="1959"/>
                    <a:pt x="566" y="2419"/>
                  </a:cubicBezTo>
                  <a:cubicBezTo>
                    <a:pt x="545" y="2252"/>
                    <a:pt x="524" y="2043"/>
                    <a:pt x="482" y="1792"/>
                  </a:cubicBezTo>
                  <a:cubicBezTo>
                    <a:pt x="921" y="1373"/>
                    <a:pt x="1424" y="1059"/>
                    <a:pt x="1989" y="829"/>
                  </a:cubicBezTo>
                  <a:cubicBezTo>
                    <a:pt x="2135" y="766"/>
                    <a:pt x="2093" y="578"/>
                    <a:pt x="1989" y="557"/>
                  </a:cubicBezTo>
                  <a:close/>
                  <a:moveTo>
                    <a:pt x="3118" y="1311"/>
                  </a:moveTo>
                  <a:cubicBezTo>
                    <a:pt x="3118" y="1415"/>
                    <a:pt x="3118" y="1520"/>
                    <a:pt x="3118" y="1624"/>
                  </a:cubicBezTo>
                  <a:lnTo>
                    <a:pt x="3097" y="1624"/>
                  </a:lnTo>
                  <a:cubicBezTo>
                    <a:pt x="2219" y="2106"/>
                    <a:pt x="1382" y="2671"/>
                    <a:pt x="608" y="3277"/>
                  </a:cubicBezTo>
                  <a:cubicBezTo>
                    <a:pt x="587" y="3068"/>
                    <a:pt x="587" y="2859"/>
                    <a:pt x="566" y="2650"/>
                  </a:cubicBezTo>
                  <a:cubicBezTo>
                    <a:pt x="1444" y="2273"/>
                    <a:pt x="2302" y="1834"/>
                    <a:pt x="3118" y="1311"/>
                  </a:cubicBezTo>
                  <a:close/>
                  <a:moveTo>
                    <a:pt x="3160" y="3821"/>
                  </a:moveTo>
                  <a:cubicBezTo>
                    <a:pt x="3160" y="3926"/>
                    <a:pt x="3160" y="4010"/>
                    <a:pt x="3160" y="4093"/>
                  </a:cubicBezTo>
                  <a:cubicBezTo>
                    <a:pt x="3160" y="4093"/>
                    <a:pt x="3139" y="4114"/>
                    <a:pt x="3139" y="4114"/>
                  </a:cubicBezTo>
                  <a:cubicBezTo>
                    <a:pt x="2930" y="4198"/>
                    <a:pt x="2742" y="4386"/>
                    <a:pt x="2553" y="4512"/>
                  </a:cubicBezTo>
                  <a:cubicBezTo>
                    <a:pt x="2386" y="4658"/>
                    <a:pt x="2198" y="4784"/>
                    <a:pt x="2030" y="4909"/>
                  </a:cubicBezTo>
                  <a:cubicBezTo>
                    <a:pt x="2030" y="4909"/>
                    <a:pt x="2009" y="4930"/>
                    <a:pt x="2009" y="4930"/>
                  </a:cubicBezTo>
                  <a:lnTo>
                    <a:pt x="1319" y="4930"/>
                  </a:lnTo>
                  <a:cubicBezTo>
                    <a:pt x="1947" y="4575"/>
                    <a:pt x="2553" y="4198"/>
                    <a:pt x="3160" y="3821"/>
                  </a:cubicBezTo>
                  <a:close/>
                  <a:moveTo>
                    <a:pt x="3160" y="4344"/>
                  </a:moveTo>
                  <a:cubicBezTo>
                    <a:pt x="3181" y="4554"/>
                    <a:pt x="3181" y="4742"/>
                    <a:pt x="3181" y="4930"/>
                  </a:cubicBezTo>
                  <a:lnTo>
                    <a:pt x="2281" y="4930"/>
                  </a:lnTo>
                  <a:cubicBezTo>
                    <a:pt x="2428" y="4847"/>
                    <a:pt x="2574" y="4742"/>
                    <a:pt x="2721" y="4637"/>
                  </a:cubicBezTo>
                  <a:cubicBezTo>
                    <a:pt x="2867" y="4554"/>
                    <a:pt x="3035" y="4470"/>
                    <a:pt x="3160" y="4344"/>
                  </a:cubicBezTo>
                  <a:close/>
                  <a:moveTo>
                    <a:pt x="1779" y="5307"/>
                  </a:moveTo>
                  <a:cubicBezTo>
                    <a:pt x="2198" y="5307"/>
                    <a:pt x="2616" y="5328"/>
                    <a:pt x="3056" y="5328"/>
                  </a:cubicBezTo>
                  <a:cubicBezTo>
                    <a:pt x="3035" y="5328"/>
                    <a:pt x="3014" y="5349"/>
                    <a:pt x="3014" y="5349"/>
                  </a:cubicBezTo>
                  <a:cubicBezTo>
                    <a:pt x="2972" y="5328"/>
                    <a:pt x="2951" y="5328"/>
                    <a:pt x="2909" y="5328"/>
                  </a:cubicBezTo>
                  <a:lnTo>
                    <a:pt x="1821" y="5328"/>
                  </a:lnTo>
                  <a:cubicBezTo>
                    <a:pt x="1800" y="5328"/>
                    <a:pt x="1758" y="5307"/>
                    <a:pt x="1737" y="5307"/>
                  </a:cubicBezTo>
                  <a:close/>
                  <a:moveTo>
                    <a:pt x="3118" y="1959"/>
                  </a:moveTo>
                  <a:cubicBezTo>
                    <a:pt x="3139" y="2482"/>
                    <a:pt x="3139" y="2984"/>
                    <a:pt x="3139" y="3507"/>
                  </a:cubicBezTo>
                  <a:cubicBezTo>
                    <a:pt x="3139" y="3507"/>
                    <a:pt x="3118" y="3528"/>
                    <a:pt x="3097" y="3528"/>
                  </a:cubicBezTo>
                  <a:cubicBezTo>
                    <a:pt x="2449" y="3947"/>
                    <a:pt x="1779" y="4365"/>
                    <a:pt x="1131" y="4784"/>
                  </a:cubicBezTo>
                  <a:cubicBezTo>
                    <a:pt x="1068" y="4826"/>
                    <a:pt x="1068" y="4888"/>
                    <a:pt x="1089" y="4951"/>
                  </a:cubicBezTo>
                  <a:cubicBezTo>
                    <a:pt x="963" y="4951"/>
                    <a:pt x="838" y="4993"/>
                    <a:pt x="712" y="5056"/>
                  </a:cubicBezTo>
                  <a:cubicBezTo>
                    <a:pt x="670" y="5077"/>
                    <a:pt x="670" y="5140"/>
                    <a:pt x="712" y="5181"/>
                  </a:cubicBezTo>
                  <a:cubicBezTo>
                    <a:pt x="691" y="5202"/>
                    <a:pt x="691" y="5223"/>
                    <a:pt x="691" y="5244"/>
                  </a:cubicBezTo>
                  <a:lnTo>
                    <a:pt x="733" y="5788"/>
                  </a:lnTo>
                  <a:cubicBezTo>
                    <a:pt x="712" y="5788"/>
                    <a:pt x="712" y="5809"/>
                    <a:pt x="691" y="5809"/>
                  </a:cubicBezTo>
                  <a:cubicBezTo>
                    <a:pt x="670" y="5349"/>
                    <a:pt x="670" y="4888"/>
                    <a:pt x="649" y="4428"/>
                  </a:cubicBezTo>
                  <a:cubicBezTo>
                    <a:pt x="1507" y="4052"/>
                    <a:pt x="2281" y="3549"/>
                    <a:pt x="3014" y="2963"/>
                  </a:cubicBezTo>
                  <a:cubicBezTo>
                    <a:pt x="3128" y="2865"/>
                    <a:pt x="3025" y="2716"/>
                    <a:pt x="2904" y="2716"/>
                  </a:cubicBezTo>
                  <a:cubicBezTo>
                    <a:pt x="2871" y="2716"/>
                    <a:pt x="2836" y="2727"/>
                    <a:pt x="2805" y="2754"/>
                  </a:cubicBezTo>
                  <a:cubicBezTo>
                    <a:pt x="2114" y="3298"/>
                    <a:pt x="1403" y="3759"/>
                    <a:pt x="628" y="4198"/>
                  </a:cubicBezTo>
                  <a:cubicBezTo>
                    <a:pt x="628" y="3968"/>
                    <a:pt x="608" y="3759"/>
                    <a:pt x="608" y="3549"/>
                  </a:cubicBezTo>
                  <a:cubicBezTo>
                    <a:pt x="1424" y="2963"/>
                    <a:pt x="2261" y="2440"/>
                    <a:pt x="3118" y="1959"/>
                  </a:cubicBezTo>
                  <a:close/>
                  <a:moveTo>
                    <a:pt x="2909" y="5725"/>
                  </a:moveTo>
                  <a:cubicBezTo>
                    <a:pt x="2888" y="5809"/>
                    <a:pt x="2888" y="5872"/>
                    <a:pt x="2867" y="5956"/>
                  </a:cubicBezTo>
                  <a:cubicBezTo>
                    <a:pt x="2825" y="5872"/>
                    <a:pt x="2805" y="5809"/>
                    <a:pt x="2763" y="5725"/>
                  </a:cubicBezTo>
                  <a:close/>
                  <a:moveTo>
                    <a:pt x="1193" y="6248"/>
                  </a:moveTo>
                  <a:cubicBezTo>
                    <a:pt x="1319" y="6353"/>
                    <a:pt x="1424" y="6458"/>
                    <a:pt x="1528" y="6562"/>
                  </a:cubicBezTo>
                  <a:cubicBezTo>
                    <a:pt x="1465" y="6562"/>
                    <a:pt x="1382" y="6541"/>
                    <a:pt x="1319" y="6541"/>
                  </a:cubicBezTo>
                  <a:lnTo>
                    <a:pt x="1256" y="6541"/>
                  </a:lnTo>
                  <a:cubicBezTo>
                    <a:pt x="1235" y="6458"/>
                    <a:pt x="1214" y="6374"/>
                    <a:pt x="1193" y="6290"/>
                  </a:cubicBezTo>
                  <a:cubicBezTo>
                    <a:pt x="1193" y="6276"/>
                    <a:pt x="1193" y="6262"/>
                    <a:pt x="1193" y="6248"/>
                  </a:cubicBezTo>
                  <a:close/>
                  <a:moveTo>
                    <a:pt x="1298" y="7065"/>
                  </a:moveTo>
                  <a:cubicBezTo>
                    <a:pt x="1382" y="7085"/>
                    <a:pt x="1444" y="7106"/>
                    <a:pt x="1507" y="7148"/>
                  </a:cubicBezTo>
                  <a:cubicBezTo>
                    <a:pt x="1444" y="7148"/>
                    <a:pt x="1382" y="7169"/>
                    <a:pt x="1298" y="7169"/>
                  </a:cubicBezTo>
                  <a:lnTo>
                    <a:pt x="1298" y="7065"/>
                  </a:lnTo>
                  <a:close/>
                  <a:moveTo>
                    <a:pt x="712" y="6667"/>
                  </a:moveTo>
                  <a:cubicBezTo>
                    <a:pt x="712" y="6772"/>
                    <a:pt x="733" y="6855"/>
                    <a:pt x="754" y="6960"/>
                  </a:cubicBezTo>
                  <a:cubicBezTo>
                    <a:pt x="754" y="7065"/>
                    <a:pt x="754" y="7190"/>
                    <a:pt x="775" y="7295"/>
                  </a:cubicBezTo>
                  <a:lnTo>
                    <a:pt x="712" y="7316"/>
                  </a:lnTo>
                  <a:cubicBezTo>
                    <a:pt x="712" y="7106"/>
                    <a:pt x="712" y="6897"/>
                    <a:pt x="712" y="6667"/>
                  </a:cubicBezTo>
                  <a:close/>
                  <a:moveTo>
                    <a:pt x="2658" y="7169"/>
                  </a:moveTo>
                  <a:cubicBezTo>
                    <a:pt x="2679" y="7169"/>
                    <a:pt x="2679" y="7190"/>
                    <a:pt x="2700" y="7190"/>
                  </a:cubicBezTo>
                  <a:cubicBezTo>
                    <a:pt x="2739" y="7229"/>
                    <a:pt x="2782" y="7245"/>
                    <a:pt x="2826" y="7245"/>
                  </a:cubicBezTo>
                  <a:cubicBezTo>
                    <a:pt x="2876" y="7245"/>
                    <a:pt x="2927" y="7224"/>
                    <a:pt x="2972" y="7190"/>
                  </a:cubicBezTo>
                  <a:lnTo>
                    <a:pt x="2972" y="7190"/>
                  </a:lnTo>
                  <a:cubicBezTo>
                    <a:pt x="2972" y="7232"/>
                    <a:pt x="2972" y="7274"/>
                    <a:pt x="2951" y="7316"/>
                  </a:cubicBezTo>
                  <a:lnTo>
                    <a:pt x="2637" y="7316"/>
                  </a:lnTo>
                  <a:cubicBezTo>
                    <a:pt x="2658" y="7274"/>
                    <a:pt x="2658" y="7211"/>
                    <a:pt x="2658" y="7169"/>
                  </a:cubicBezTo>
                  <a:close/>
                  <a:moveTo>
                    <a:pt x="675" y="0"/>
                  </a:moveTo>
                  <a:cubicBezTo>
                    <a:pt x="583" y="0"/>
                    <a:pt x="497" y="10"/>
                    <a:pt x="419" y="34"/>
                  </a:cubicBezTo>
                  <a:cubicBezTo>
                    <a:pt x="1" y="181"/>
                    <a:pt x="126" y="641"/>
                    <a:pt x="126" y="997"/>
                  </a:cubicBezTo>
                  <a:cubicBezTo>
                    <a:pt x="168" y="1855"/>
                    <a:pt x="189" y="2712"/>
                    <a:pt x="231" y="3570"/>
                  </a:cubicBezTo>
                  <a:cubicBezTo>
                    <a:pt x="210" y="3591"/>
                    <a:pt x="189" y="3591"/>
                    <a:pt x="189" y="3612"/>
                  </a:cubicBezTo>
                  <a:cubicBezTo>
                    <a:pt x="126" y="3654"/>
                    <a:pt x="168" y="3759"/>
                    <a:pt x="231" y="3780"/>
                  </a:cubicBezTo>
                  <a:cubicBezTo>
                    <a:pt x="273" y="5035"/>
                    <a:pt x="336" y="6290"/>
                    <a:pt x="440" y="7525"/>
                  </a:cubicBezTo>
                  <a:cubicBezTo>
                    <a:pt x="461" y="7567"/>
                    <a:pt x="482" y="7609"/>
                    <a:pt x="503" y="7629"/>
                  </a:cubicBezTo>
                  <a:cubicBezTo>
                    <a:pt x="503" y="7629"/>
                    <a:pt x="524" y="7650"/>
                    <a:pt x="524" y="7671"/>
                  </a:cubicBezTo>
                  <a:lnTo>
                    <a:pt x="503" y="7671"/>
                  </a:lnTo>
                  <a:cubicBezTo>
                    <a:pt x="315" y="7671"/>
                    <a:pt x="315" y="7922"/>
                    <a:pt x="503" y="7943"/>
                  </a:cubicBezTo>
                  <a:cubicBezTo>
                    <a:pt x="1486" y="7985"/>
                    <a:pt x="2470" y="7985"/>
                    <a:pt x="3432" y="7985"/>
                  </a:cubicBezTo>
                  <a:lnTo>
                    <a:pt x="3495" y="7985"/>
                  </a:lnTo>
                  <a:cubicBezTo>
                    <a:pt x="3579" y="7985"/>
                    <a:pt x="3662" y="7922"/>
                    <a:pt x="3662" y="7797"/>
                  </a:cubicBezTo>
                  <a:cubicBezTo>
                    <a:pt x="3725" y="5370"/>
                    <a:pt x="3558" y="2922"/>
                    <a:pt x="3474" y="494"/>
                  </a:cubicBezTo>
                  <a:cubicBezTo>
                    <a:pt x="3474" y="390"/>
                    <a:pt x="3390" y="306"/>
                    <a:pt x="3286" y="306"/>
                  </a:cubicBezTo>
                  <a:cubicBezTo>
                    <a:pt x="2721" y="243"/>
                    <a:pt x="2156" y="202"/>
                    <a:pt x="1612" y="139"/>
                  </a:cubicBezTo>
                  <a:cubicBezTo>
                    <a:pt x="1339" y="107"/>
                    <a:pt x="979" y="0"/>
                    <a:pt x="67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5"/>
            <p:cNvSpPr/>
            <p:nvPr/>
          </p:nvSpPr>
          <p:spPr>
            <a:xfrm>
              <a:off x="2132700" y="1737125"/>
              <a:ext cx="84775" cy="137450"/>
            </a:xfrm>
            <a:custGeom>
              <a:rect b="b" l="l" r="r" t="t"/>
              <a:pathLst>
                <a:path extrusionOk="0" h="5498" w="3391">
                  <a:moveTo>
                    <a:pt x="503" y="405"/>
                  </a:moveTo>
                  <a:cubicBezTo>
                    <a:pt x="921" y="405"/>
                    <a:pt x="1340" y="426"/>
                    <a:pt x="1758" y="467"/>
                  </a:cubicBezTo>
                  <a:cubicBezTo>
                    <a:pt x="1319" y="698"/>
                    <a:pt x="900" y="949"/>
                    <a:pt x="482" y="1200"/>
                  </a:cubicBezTo>
                  <a:cubicBezTo>
                    <a:pt x="482" y="928"/>
                    <a:pt x="482" y="656"/>
                    <a:pt x="503" y="405"/>
                  </a:cubicBezTo>
                  <a:close/>
                  <a:moveTo>
                    <a:pt x="1967" y="488"/>
                  </a:moveTo>
                  <a:cubicBezTo>
                    <a:pt x="2009" y="509"/>
                    <a:pt x="2030" y="509"/>
                    <a:pt x="2072" y="509"/>
                  </a:cubicBezTo>
                  <a:cubicBezTo>
                    <a:pt x="2448" y="572"/>
                    <a:pt x="2637" y="551"/>
                    <a:pt x="2741" y="802"/>
                  </a:cubicBezTo>
                  <a:cubicBezTo>
                    <a:pt x="1967" y="1200"/>
                    <a:pt x="1235" y="1660"/>
                    <a:pt x="503" y="2120"/>
                  </a:cubicBezTo>
                  <a:cubicBezTo>
                    <a:pt x="503" y="1890"/>
                    <a:pt x="482" y="1660"/>
                    <a:pt x="482" y="1430"/>
                  </a:cubicBezTo>
                  <a:cubicBezTo>
                    <a:pt x="963" y="1179"/>
                    <a:pt x="1465" y="928"/>
                    <a:pt x="1925" y="656"/>
                  </a:cubicBezTo>
                  <a:cubicBezTo>
                    <a:pt x="1988" y="614"/>
                    <a:pt x="1988" y="551"/>
                    <a:pt x="1967" y="488"/>
                  </a:cubicBezTo>
                  <a:close/>
                  <a:moveTo>
                    <a:pt x="2825" y="1074"/>
                  </a:moveTo>
                  <a:cubicBezTo>
                    <a:pt x="2825" y="1095"/>
                    <a:pt x="2825" y="1137"/>
                    <a:pt x="2825" y="1158"/>
                  </a:cubicBezTo>
                  <a:cubicBezTo>
                    <a:pt x="2867" y="1325"/>
                    <a:pt x="2825" y="1514"/>
                    <a:pt x="2825" y="1702"/>
                  </a:cubicBezTo>
                  <a:cubicBezTo>
                    <a:pt x="2009" y="2099"/>
                    <a:pt x="1235" y="2623"/>
                    <a:pt x="482" y="3146"/>
                  </a:cubicBezTo>
                  <a:cubicBezTo>
                    <a:pt x="503" y="2895"/>
                    <a:pt x="503" y="2623"/>
                    <a:pt x="503" y="2351"/>
                  </a:cubicBezTo>
                  <a:cubicBezTo>
                    <a:pt x="1277" y="1953"/>
                    <a:pt x="2072" y="1535"/>
                    <a:pt x="2825" y="1074"/>
                  </a:cubicBezTo>
                  <a:close/>
                  <a:moveTo>
                    <a:pt x="2783" y="2016"/>
                  </a:moveTo>
                  <a:cubicBezTo>
                    <a:pt x="2783" y="2183"/>
                    <a:pt x="2783" y="2330"/>
                    <a:pt x="2762" y="2497"/>
                  </a:cubicBezTo>
                  <a:cubicBezTo>
                    <a:pt x="2762" y="2497"/>
                    <a:pt x="2741" y="2497"/>
                    <a:pt x="2741" y="2518"/>
                  </a:cubicBezTo>
                  <a:cubicBezTo>
                    <a:pt x="2532" y="2706"/>
                    <a:pt x="2365" y="2915"/>
                    <a:pt x="2114" y="3062"/>
                  </a:cubicBezTo>
                  <a:cubicBezTo>
                    <a:pt x="1884" y="3208"/>
                    <a:pt x="1612" y="3313"/>
                    <a:pt x="1340" y="3355"/>
                  </a:cubicBezTo>
                  <a:cubicBezTo>
                    <a:pt x="1340" y="3355"/>
                    <a:pt x="1319" y="3376"/>
                    <a:pt x="1319" y="3376"/>
                  </a:cubicBezTo>
                  <a:cubicBezTo>
                    <a:pt x="1047" y="3376"/>
                    <a:pt x="775" y="3397"/>
                    <a:pt x="503" y="3397"/>
                  </a:cubicBezTo>
                  <a:cubicBezTo>
                    <a:pt x="1256" y="2936"/>
                    <a:pt x="2051" y="2497"/>
                    <a:pt x="2783" y="2016"/>
                  </a:cubicBezTo>
                  <a:close/>
                  <a:moveTo>
                    <a:pt x="2741" y="2853"/>
                  </a:moveTo>
                  <a:cubicBezTo>
                    <a:pt x="2741" y="3062"/>
                    <a:pt x="2721" y="3292"/>
                    <a:pt x="2721" y="3501"/>
                  </a:cubicBezTo>
                  <a:cubicBezTo>
                    <a:pt x="2721" y="3480"/>
                    <a:pt x="2721" y="3480"/>
                    <a:pt x="2700" y="3480"/>
                  </a:cubicBezTo>
                  <a:cubicBezTo>
                    <a:pt x="2588" y="3369"/>
                    <a:pt x="2430" y="3341"/>
                    <a:pt x="2263" y="3341"/>
                  </a:cubicBezTo>
                  <a:cubicBezTo>
                    <a:pt x="2179" y="3341"/>
                    <a:pt x="2093" y="3348"/>
                    <a:pt x="2009" y="3355"/>
                  </a:cubicBezTo>
                  <a:cubicBezTo>
                    <a:pt x="2302" y="3229"/>
                    <a:pt x="2553" y="3062"/>
                    <a:pt x="2741" y="2853"/>
                  </a:cubicBezTo>
                  <a:close/>
                  <a:moveTo>
                    <a:pt x="2700" y="3773"/>
                  </a:moveTo>
                  <a:cubicBezTo>
                    <a:pt x="2700" y="3836"/>
                    <a:pt x="2700" y="3899"/>
                    <a:pt x="2700" y="3983"/>
                  </a:cubicBezTo>
                  <a:cubicBezTo>
                    <a:pt x="2679" y="3962"/>
                    <a:pt x="2658" y="3941"/>
                    <a:pt x="2658" y="3920"/>
                  </a:cubicBezTo>
                  <a:cubicBezTo>
                    <a:pt x="2637" y="3899"/>
                    <a:pt x="2595" y="3878"/>
                    <a:pt x="2574" y="3857"/>
                  </a:cubicBezTo>
                  <a:cubicBezTo>
                    <a:pt x="2637" y="3815"/>
                    <a:pt x="2679" y="3794"/>
                    <a:pt x="2700" y="3773"/>
                  </a:cubicBezTo>
                  <a:close/>
                  <a:moveTo>
                    <a:pt x="482" y="3690"/>
                  </a:moveTo>
                  <a:cubicBezTo>
                    <a:pt x="607" y="3690"/>
                    <a:pt x="733" y="3690"/>
                    <a:pt x="858" y="3711"/>
                  </a:cubicBezTo>
                  <a:cubicBezTo>
                    <a:pt x="858" y="3711"/>
                    <a:pt x="858" y="3731"/>
                    <a:pt x="858" y="3731"/>
                  </a:cubicBezTo>
                  <a:lnTo>
                    <a:pt x="754" y="3731"/>
                  </a:lnTo>
                  <a:cubicBezTo>
                    <a:pt x="607" y="3752"/>
                    <a:pt x="503" y="3941"/>
                    <a:pt x="565" y="4045"/>
                  </a:cubicBezTo>
                  <a:lnTo>
                    <a:pt x="503" y="4045"/>
                  </a:lnTo>
                  <a:cubicBezTo>
                    <a:pt x="482" y="4045"/>
                    <a:pt x="482" y="4066"/>
                    <a:pt x="482" y="4066"/>
                  </a:cubicBezTo>
                  <a:cubicBezTo>
                    <a:pt x="482" y="3941"/>
                    <a:pt x="482" y="3815"/>
                    <a:pt x="482" y="3690"/>
                  </a:cubicBezTo>
                  <a:close/>
                  <a:moveTo>
                    <a:pt x="461" y="4464"/>
                  </a:moveTo>
                  <a:cubicBezTo>
                    <a:pt x="503" y="4464"/>
                    <a:pt x="524" y="4485"/>
                    <a:pt x="565" y="4485"/>
                  </a:cubicBezTo>
                  <a:cubicBezTo>
                    <a:pt x="503" y="4568"/>
                    <a:pt x="503" y="4694"/>
                    <a:pt x="586" y="4757"/>
                  </a:cubicBezTo>
                  <a:lnTo>
                    <a:pt x="565" y="4757"/>
                  </a:lnTo>
                  <a:cubicBezTo>
                    <a:pt x="398" y="4757"/>
                    <a:pt x="398" y="5008"/>
                    <a:pt x="565" y="5008"/>
                  </a:cubicBezTo>
                  <a:lnTo>
                    <a:pt x="649" y="5008"/>
                  </a:lnTo>
                  <a:cubicBezTo>
                    <a:pt x="670" y="5029"/>
                    <a:pt x="691" y="5050"/>
                    <a:pt x="733" y="5050"/>
                  </a:cubicBezTo>
                  <a:cubicBezTo>
                    <a:pt x="775" y="5071"/>
                    <a:pt x="816" y="5071"/>
                    <a:pt x="879" y="5092"/>
                  </a:cubicBezTo>
                  <a:cubicBezTo>
                    <a:pt x="858" y="5092"/>
                    <a:pt x="858" y="5092"/>
                    <a:pt x="858" y="5112"/>
                  </a:cubicBezTo>
                  <a:cubicBezTo>
                    <a:pt x="712" y="5092"/>
                    <a:pt x="565" y="5092"/>
                    <a:pt x="419" y="5092"/>
                  </a:cubicBezTo>
                  <a:cubicBezTo>
                    <a:pt x="440" y="4882"/>
                    <a:pt x="440" y="4673"/>
                    <a:pt x="461" y="4464"/>
                  </a:cubicBezTo>
                  <a:close/>
                  <a:moveTo>
                    <a:pt x="1236" y="1"/>
                  </a:moveTo>
                  <a:cubicBezTo>
                    <a:pt x="867" y="1"/>
                    <a:pt x="530" y="21"/>
                    <a:pt x="314" y="28"/>
                  </a:cubicBezTo>
                  <a:cubicBezTo>
                    <a:pt x="210" y="28"/>
                    <a:pt x="126" y="112"/>
                    <a:pt x="126" y="216"/>
                  </a:cubicBezTo>
                  <a:cubicBezTo>
                    <a:pt x="105" y="1283"/>
                    <a:pt x="63" y="2351"/>
                    <a:pt x="105" y="3439"/>
                  </a:cubicBezTo>
                  <a:cubicBezTo>
                    <a:pt x="0" y="3480"/>
                    <a:pt x="0" y="3627"/>
                    <a:pt x="105" y="3669"/>
                  </a:cubicBezTo>
                  <a:cubicBezTo>
                    <a:pt x="126" y="4171"/>
                    <a:pt x="147" y="4673"/>
                    <a:pt x="210" y="5154"/>
                  </a:cubicBezTo>
                  <a:cubicBezTo>
                    <a:pt x="189" y="5196"/>
                    <a:pt x="189" y="5259"/>
                    <a:pt x="231" y="5280"/>
                  </a:cubicBezTo>
                  <a:cubicBezTo>
                    <a:pt x="456" y="5457"/>
                    <a:pt x="792" y="5498"/>
                    <a:pt x="1097" y="5498"/>
                  </a:cubicBezTo>
                  <a:cubicBezTo>
                    <a:pt x="1189" y="5498"/>
                    <a:pt x="1278" y="5494"/>
                    <a:pt x="1360" y="5489"/>
                  </a:cubicBezTo>
                  <a:cubicBezTo>
                    <a:pt x="1716" y="5489"/>
                    <a:pt x="2135" y="5489"/>
                    <a:pt x="2448" y="5301"/>
                  </a:cubicBezTo>
                  <a:cubicBezTo>
                    <a:pt x="2490" y="5301"/>
                    <a:pt x="2532" y="5322"/>
                    <a:pt x="2574" y="5322"/>
                  </a:cubicBezTo>
                  <a:cubicBezTo>
                    <a:pt x="2595" y="5322"/>
                    <a:pt x="2616" y="5301"/>
                    <a:pt x="2637" y="5301"/>
                  </a:cubicBezTo>
                  <a:cubicBezTo>
                    <a:pt x="2637" y="5413"/>
                    <a:pt x="2727" y="5471"/>
                    <a:pt x="2819" y="5471"/>
                  </a:cubicBezTo>
                  <a:cubicBezTo>
                    <a:pt x="2915" y="5471"/>
                    <a:pt x="3013" y="5408"/>
                    <a:pt x="3013" y="5280"/>
                  </a:cubicBezTo>
                  <a:cubicBezTo>
                    <a:pt x="3076" y="4443"/>
                    <a:pt x="3097" y="3585"/>
                    <a:pt x="3139" y="2748"/>
                  </a:cubicBezTo>
                  <a:cubicBezTo>
                    <a:pt x="3160" y="2162"/>
                    <a:pt x="3390" y="1242"/>
                    <a:pt x="3202" y="677"/>
                  </a:cubicBezTo>
                  <a:cubicBezTo>
                    <a:pt x="3015" y="101"/>
                    <a:pt x="2047" y="1"/>
                    <a:pt x="123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5"/>
            <p:cNvSpPr/>
            <p:nvPr/>
          </p:nvSpPr>
          <p:spPr>
            <a:xfrm>
              <a:off x="1734200" y="1497450"/>
              <a:ext cx="106650" cy="383075"/>
            </a:xfrm>
            <a:custGeom>
              <a:rect b="b" l="l" r="r" t="t"/>
              <a:pathLst>
                <a:path extrusionOk="0" h="15323" w="4266">
                  <a:moveTo>
                    <a:pt x="1545" y="283"/>
                  </a:moveTo>
                  <a:cubicBezTo>
                    <a:pt x="1127" y="555"/>
                    <a:pt x="729" y="848"/>
                    <a:pt x="310" y="1141"/>
                  </a:cubicBezTo>
                  <a:cubicBezTo>
                    <a:pt x="310" y="869"/>
                    <a:pt x="290" y="597"/>
                    <a:pt x="290" y="325"/>
                  </a:cubicBezTo>
                  <a:cubicBezTo>
                    <a:pt x="708" y="304"/>
                    <a:pt x="1127" y="283"/>
                    <a:pt x="1545" y="283"/>
                  </a:cubicBezTo>
                  <a:close/>
                  <a:moveTo>
                    <a:pt x="1901" y="304"/>
                  </a:moveTo>
                  <a:cubicBezTo>
                    <a:pt x="2068" y="304"/>
                    <a:pt x="2256" y="304"/>
                    <a:pt x="2445" y="325"/>
                  </a:cubicBezTo>
                  <a:lnTo>
                    <a:pt x="2591" y="325"/>
                  </a:lnTo>
                  <a:cubicBezTo>
                    <a:pt x="1838" y="890"/>
                    <a:pt x="1085" y="1455"/>
                    <a:pt x="352" y="2041"/>
                  </a:cubicBezTo>
                  <a:cubicBezTo>
                    <a:pt x="352" y="1810"/>
                    <a:pt x="331" y="1601"/>
                    <a:pt x="331" y="1371"/>
                  </a:cubicBezTo>
                  <a:cubicBezTo>
                    <a:pt x="834" y="1057"/>
                    <a:pt x="1357" y="743"/>
                    <a:pt x="1838" y="388"/>
                  </a:cubicBezTo>
                  <a:cubicBezTo>
                    <a:pt x="1880" y="367"/>
                    <a:pt x="1901" y="325"/>
                    <a:pt x="1901" y="304"/>
                  </a:cubicBezTo>
                  <a:close/>
                  <a:moveTo>
                    <a:pt x="2968" y="367"/>
                  </a:moveTo>
                  <a:cubicBezTo>
                    <a:pt x="3177" y="388"/>
                    <a:pt x="3365" y="450"/>
                    <a:pt x="3491" y="660"/>
                  </a:cubicBezTo>
                  <a:cubicBezTo>
                    <a:pt x="3491" y="660"/>
                    <a:pt x="3512" y="702"/>
                    <a:pt x="3512" y="722"/>
                  </a:cubicBezTo>
                  <a:cubicBezTo>
                    <a:pt x="2445" y="1518"/>
                    <a:pt x="1419" y="2375"/>
                    <a:pt x="415" y="3233"/>
                  </a:cubicBezTo>
                  <a:cubicBezTo>
                    <a:pt x="394" y="2899"/>
                    <a:pt x="373" y="2564"/>
                    <a:pt x="373" y="2250"/>
                  </a:cubicBezTo>
                  <a:cubicBezTo>
                    <a:pt x="1231" y="1664"/>
                    <a:pt x="2110" y="1057"/>
                    <a:pt x="2926" y="430"/>
                  </a:cubicBezTo>
                  <a:cubicBezTo>
                    <a:pt x="2947" y="409"/>
                    <a:pt x="2968" y="388"/>
                    <a:pt x="2968" y="367"/>
                  </a:cubicBezTo>
                  <a:close/>
                  <a:moveTo>
                    <a:pt x="3533" y="1036"/>
                  </a:moveTo>
                  <a:cubicBezTo>
                    <a:pt x="3512" y="1266"/>
                    <a:pt x="3491" y="1518"/>
                    <a:pt x="3491" y="1664"/>
                  </a:cubicBezTo>
                  <a:lnTo>
                    <a:pt x="3491" y="2229"/>
                  </a:lnTo>
                  <a:cubicBezTo>
                    <a:pt x="3461" y="2184"/>
                    <a:pt x="3420" y="2149"/>
                    <a:pt x="3376" y="2149"/>
                  </a:cubicBezTo>
                  <a:cubicBezTo>
                    <a:pt x="3359" y="2149"/>
                    <a:pt x="3341" y="2155"/>
                    <a:pt x="3323" y="2166"/>
                  </a:cubicBezTo>
                  <a:cubicBezTo>
                    <a:pt x="2340" y="2899"/>
                    <a:pt x="1419" y="3735"/>
                    <a:pt x="457" y="4489"/>
                  </a:cubicBezTo>
                  <a:cubicBezTo>
                    <a:pt x="436" y="4133"/>
                    <a:pt x="436" y="3798"/>
                    <a:pt x="415" y="3443"/>
                  </a:cubicBezTo>
                  <a:cubicBezTo>
                    <a:pt x="1461" y="2668"/>
                    <a:pt x="2507" y="1873"/>
                    <a:pt x="3533" y="1036"/>
                  </a:cubicBezTo>
                  <a:close/>
                  <a:moveTo>
                    <a:pt x="3470" y="2355"/>
                  </a:moveTo>
                  <a:cubicBezTo>
                    <a:pt x="3470" y="2794"/>
                    <a:pt x="3491" y="3233"/>
                    <a:pt x="3491" y="3673"/>
                  </a:cubicBezTo>
                  <a:cubicBezTo>
                    <a:pt x="3465" y="3647"/>
                    <a:pt x="3423" y="3629"/>
                    <a:pt x="3385" y="3629"/>
                  </a:cubicBezTo>
                  <a:cubicBezTo>
                    <a:pt x="3362" y="3629"/>
                    <a:pt x="3339" y="3636"/>
                    <a:pt x="3323" y="3652"/>
                  </a:cubicBezTo>
                  <a:cubicBezTo>
                    <a:pt x="2403" y="4342"/>
                    <a:pt x="1461" y="5033"/>
                    <a:pt x="583" y="5786"/>
                  </a:cubicBezTo>
                  <a:cubicBezTo>
                    <a:pt x="515" y="5837"/>
                    <a:pt x="584" y="5955"/>
                    <a:pt x="657" y="5955"/>
                  </a:cubicBezTo>
                  <a:cubicBezTo>
                    <a:pt x="674" y="5955"/>
                    <a:pt x="692" y="5949"/>
                    <a:pt x="708" y="5932"/>
                  </a:cubicBezTo>
                  <a:cubicBezTo>
                    <a:pt x="1671" y="5284"/>
                    <a:pt x="2570" y="4572"/>
                    <a:pt x="3491" y="3882"/>
                  </a:cubicBezTo>
                  <a:lnTo>
                    <a:pt x="3491" y="4803"/>
                  </a:lnTo>
                  <a:cubicBezTo>
                    <a:pt x="3470" y="4803"/>
                    <a:pt x="3449" y="4803"/>
                    <a:pt x="3428" y="4823"/>
                  </a:cubicBezTo>
                  <a:cubicBezTo>
                    <a:pt x="2466" y="5514"/>
                    <a:pt x="1503" y="6204"/>
                    <a:pt x="562" y="6937"/>
                  </a:cubicBezTo>
                  <a:cubicBezTo>
                    <a:pt x="541" y="6184"/>
                    <a:pt x="499" y="5430"/>
                    <a:pt x="478" y="4677"/>
                  </a:cubicBezTo>
                  <a:cubicBezTo>
                    <a:pt x="478" y="4677"/>
                    <a:pt x="499" y="4677"/>
                    <a:pt x="499" y="4656"/>
                  </a:cubicBezTo>
                  <a:cubicBezTo>
                    <a:pt x="1524" y="3987"/>
                    <a:pt x="2591" y="3233"/>
                    <a:pt x="3470" y="2375"/>
                  </a:cubicBezTo>
                  <a:cubicBezTo>
                    <a:pt x="3470" y="2355"/>
                    <a:pt x="3470" y="2355"/>
                    <a:pt x="3470" y="2355"/>
                  </a:cubicBezTo>
                  <a:close/>
                  <a:moveTo>
                    <a:pt x="3512" y="5116"/>
                  </a:moveTo>
                  <a:cubicBezTo>
                    <a:pt x="3512" y="5430"/>
                    <a:pt x="3512" y="5744"/>
                    <a:pt x="3512" y="6058"/>
                  </a:cubicBezTo>
                  <a:cubicBezTo>
                    <a:pt x="2591" y="6665"/>
                    <a:pt x="1691" y="7397"/>
                    <a:pt x="875" y="8150"/>
                  </a:cubicBezTo>
                  <a:cubicBezTo>
                    <a:pt x="855" y="8129"/>
                    <a:pt x="813" y="8109"/>
                    <a:pt x="792" y="8088"/>
                  </a:cubicBezTo>
                  <a:cubicBezTo>
                    <a:pt x="768" y="8072"/>
                    <a:pt x="744" y="8065"/>
                    <a:pt x="721" y="8065"/>
                  </a:cubicBezTo>
                  <a:cubicBezTo>
                    <a:pt x="684" y="8065"/>
                    <a:pt x="650" y="8083"/>
                    <a:pt x="624" y="8109"/>
                  </a:cubicBezTo>
                  <a:cubicBezTo>
                    <a:pt x="603" y="7774"/>
                    <a:pt x="583" y="7460"/>
                    <a:pt x="583" y="7146"/>
                  </a:cubicBezTo>
                  <a:cubicBezTo>
                    <a:pt x="1566" y="6476"/>
                    <a:pt x="2528" y="5807"/>
                    <a:pt x="3512" y="5116"/>
                  </a:cubicBezTo>
                  <a:close/>
                  <a:moveTo>
                    <a:pt x="3512" y="6372"/>
                  </a:moveTo>
                  <a:cubicBezTo>
                    <a:pt x="3533" y="6623"/>
                    <a:pt x="3533" y="6895"/>
                    <a:pt x="3554" y="7167"/>
                  </a:cubicBezTo>
                  <a:cubicBezTo>
                    <a:pt x="3533" y="7167"/>
                    <a:pt x="3512" y="7167"/>
                    <a:pt x="3491" y="7188"/>
                  </a:cubicBezTo>
                  <a:cubicBezTo>
                    <a:pt x="3240" y="7334"/>
                    <a:pt x="3051" y="7585"/>
                    <a:pt x="2842" y="7774"/>
                  </a:cubicBezTo>
                  <a:cubicBezTo>
                    <a:pt x="2612" y="7941"/>
                    <a:pt x="2382" y="8109"/>
                    <a:pt x="2152" y="8276"/>
                  </a:cubicBezTo>
                  <a:cubicBezTo>
                    <a:pt x="1817" y="8276"/>
                    <a:pt x="1482" y="8276"/>
                    <a:pt x="1147" y="8297"/>
                  </a:cubicBezTo>
                  <a:cubicBezTo>
                    <a:pt x="1127" y="8276"/>
                    <a:pt x="1106" y="8276"/>
                    <a:pt x="1064" y="8255"/>
                  </a:cubicBezTo>
                  <a:cubicBezTo>
                    <a:pt x="1880" y="7606"/>
                    <a:pt x="2696" y="6979"/>
                    <a:pt x="3512" y="6372"/>
                  </a:cubicBezTo>
                  <a:close/>
                  <a:moveTo>
                    <a:pt x="3554" y="7397"/>
                  </a:moveTo>
                  <a:cubicBezTo>
                    <a:pt x="3554" y="7836"/>
                    <a:pt x="3575" y="8255"/>
                    <a:pt x="3596" y="8673"/>
                  </a:cubicBezTo>
                  <a:cubicBezTo>
                    <a:pt x="3575" y="8632"/>
                    <a:pt x="3554" y="8611"/>
                    <a:pt x="3512" y="8590"/>
                  </a:cubicBezTo>
                  <a:cubicBezTo>
                    <a:pt x="3616" y="8464"/>
                    <a:pt x="3575" y="8255"/>
                    <a:pt x="3386" y="8255"/>
                  </a:cubicBezTo>
                  <a:cubicBezTo>
                    <a:pt x="3072" y="8255"/>
                    <a:pt x="2759" y="8255"/>
                    <a:pt x="2445" y="8276"/>
                  </a:cubicBezTo>
                  <a:cubicBezTo>
                    <a:pt x="2612" y="8171"/>
                    <a:pt x="2800" y="8067"/>
                    <a:pt x="2968" y="7941"/>
                  </a:cubicBezTo>
                  <a:cubicBezTo>
                    <a:pt x="3156" y="7774"/>
                    <a:pt x="3386" y="7606"/>
                    <a:pt x="3554" y="7397"/>
                  </a:cubicBezTo>
                  <a:close/>
                  <a:moveTo>
                    <a:pt x="624" y="8527"/>
                  </a:moveTo>
                  <a:lnTo>
                    <a:pt x="624" y="8527"/>
                  </a:lnTo>
                  <a:cubicBezTo>
                    <a:pt x="645" y="8548"/>
                    <a:pt x="645" y="8548"/>
                    <a:pt x="645" y="8548"/>
                  </a:cubicBezTo>
                  <a:cubicBezTo>
                    <a:pt x="687" y="8569"/>
                    <a:pt x="708" y="8569"/>
                    <a:pt x="750" y="8590"/>
                  </a:cubicBezTo>
                  <a:cubicBezTo>
                    <a:pt x="729" y="8611"/>
                    <a:pt x="729" y="8611"/>
                    <a:pt x="708" y="8632"/>
                  </a:cubicBezTo>
                  <a:cubicBezTo>
                    <a:pt x="687" y="8653"/>
                    <a:pt x="666" y="8694"/>
                    <a:pt x="645" y="8736"/>
                  </a:cubicBezTo>
                  <a:cubicBezTo>
                    <a:pt x="645" y="8673"/>
                    <a:pt x="645" y="8590"/>
                    <a:pt x="624" y="8527"/>
                  </a:cubicBezTo>
                  <a:close/>
                  <a:moveTo>
                    <a:pt x="1064" y="9155"/>
                  </a:moveTo>
                  <a:lnTo>
                    <a:pt x="1064" y="9155"/>
                  </a:lnTo>
                  <a:cubicBezTo>
                    <a:pt x="1085" y="9176"/>
                    <a:pt x="1106" y="9176"/>
                    <a:pt x="1127" y="9197"/>
                  </a:cubicBezTo>
                  <a:cubicBezTo>
                    <a:pt x="1127" y="9301"/>
                    <a:pt x="1127" y="9406"/>
                    <a:pt x="1106" y="9510"/>
                  </a:cubicBezTo>
                  <a:cubicBezTo>
                    <a:pt x="1085" y="9385"/>
                    <a:pt x="1064" y="9280"/>
                    <a:pt x="1064" y="9155"/>
                  </a:cubicBezTo>
                  <a:close/>
                  <a:moveTo>
                    <a:pt x="3240" y="9259"/>
                  </a:moveTo>
                  <a:cubicBezTo>
                    <a:pt x="3261" y="9301"/>
                    <a:pt x="3261" y="9343"/>
                    <a:pt x="3282" y="9385"/>
                  </a:cubicBezTo>
                  <a:lnTo>
                    <a:pt x="3303" y="9531"/>
                  </a:lnTo>
                  <a:cubicBezTo>
                    <a:pt x="3282" y="9552"/>
                    <a:pt x="3261" y="9552"/>
                    <a:pt x="3261" y="9573"/>
                  </a:cubicBezTo>
                  <a:cubicBezTo>
                    <a:pt x="3240" y="9552"/>
                    <a:pt x="3240" y="9531"/>
                    <a:pt x="3219" y="9510"/>
                  </a:cubicBezTo>
                  <a:cubicBezTo>
                    <a:pt x="3219" y="9510"/>
                    <a:pt x="3198" y="9510"/>
                    <a:pt x="3198" y="9489"/>
                  </a:cubicBezTo>
                  <a:cubicBezTo>
                    <a:pt x="3198" y="9406"/>
                    <a:pt x="3219" y="9322"/>
                    <a:pt x="3240" y="9259"/>
                  </a:cubicBezTo>
                  <a:close/>
                  <a:moveTo>
                    <a:pt x="2759" y="10180"/>
                  </a:moveTo>
                  <a:cubicBezTo>
                    <a:pt x="2759" y="10326"/>
                    <a:pt x="2738" y="10494"/>
                    <a:pt x="2738" y="10640"/>
                  </a:cubicBezTo>
                  <a:lnTo>
                    <a:pt x="2717" y="10640"/>
                  </a:lnTo>
                  <a:cubicBezTo>
                    <a:pt x="2696" y="10536"/>
                    <a:pt x="2696" y="10431"/>
                    <a:pt x="2696" y="10326"/>
                  </a:cubicBezTo>
                  <a:cubicBezTo>
                    <a:pt x="2717" y="10285"/>
                    <a:pt x="2738" y="10222"/>
                    <a:pt x="2759" y="10180"/>
                  </a:cubicBezTo>
                  <a:close/>
                  <a:moveTo>
                    <a:pt x="1461" y="13109"/>
                  </a:moveTo>
                  <a:cubicBezTo>
                    <a:pt x="1461" y="13193"/>
                    <a:pt x="1461" y="13277"/>
                    <a:pt x="1461" y="13381"/>
                  </a:cubicBezTo>
                  <a:lnTo>
                    <a:pt x="1399" y="13381"/>
                  </a:lnTo>
                  <a:cubicBezTo>
                    <a:pt x="1419" y="13298"/>
                    <a:pt x="1419" y="13214"/>
                    <a:pt x="1419" y="13109"/>
                  </a:cubicBezTo>
                  <a:close/>
                  <a:moveTo>
                    <a:pt x="1963" y="13214"/>
                  </a:moveTo>
                  <a:lnTo>
                    <a:pt x="1963" y="13779"/>
                  </a:lnTo>
                  <a:cubicBezTo>
                    <a:pt x="1943" y="13779"/>
                    <a:pt x="1922" y="13758"/>
                    <a:pt x="1880" y="13758"/>
                  </a:cubicBezTo>
                  <a:cubicBezTo>
                    <a:pt x="1922" y="13570"/>
                    <a:pt x="1943" y="13402"/>
                    <a:pt x="1963" y="13214"/>
                  </a:cubicBezTo>
                  <a:close/>
                  <a:moveTo>
                    <a:pt x="1378" y="13800"/>
                  </a:moveTo>
                  <a:cubicBezTo>
                    <a:pt x="1399" y="13800"/>
                    <a:pt x="1419" y="13821"/>
                    <a:pt x="1440" y="13842"/>
                  </a:cubicBezTo>
                  <a:cubicBezTo>
                    <a:pt x="1440" y="13904"/>
                    <a:pt x="1440" y="13967"/>
                    <a:pt x="1440" y="14030"/>
                  </a:cubicBezTo>
                  <a:lnTo>
                    <a:pt x="1357" y="14030"/>
                  </a:lnTo>
                  <a:cubicBezTo>
                    <a:pt x="1357" y="13946"/>
                    <a:pt x="1357" y="13883"/>
                    <a:pt x="1378" y="13800"/>
                  </a:cubicBezTo>
                  <a:close/>
                  <a:moveTo>
                    <a:pt x="957" y="14244"/>
                  </a:moveTo>
                  <a:cubicBezTo>
                    <a:pt x="946" y="14336"/>
                    <a:pt x="1006" y="14436"/>
                    <a:pt x="1106" y="14469"/>
                  </a:cubicBezTo>
                  <a:cubicBezTo>
                    <a:pt x="1106" y="14490"/>
                    <a:pt x="1085" y="14511"/>
                    <a:pt x="1085" y="14532"/>
                  </a:cubicBezTo>
                  <a:lnTo>
                    <a:pt x="875" y="14532"/>
                  </a:lnTo>
                  <a:cubicBezTo>
                    <a:pt x="875" y="14532"/>
                    <a:pt x="855" y="14553"/>
                    <a:pt x="834" y="14553"/>
                  </a:cubicBezTo>
                  <a:cubicBezTo>
                    <a:pt x="834" y="14490"/>
                    <a:pt x="834" y="14407"/>
                    <a:pt x="834" y="14344"/>
                  </a:cubicBezTo>
                  <a:cubicBezTo>
                    <a:pt x="880" y="14328"/>
                    <a:pt x="927" y="14301"/>
                    <a:pt x="957" y="14244"/>
                  </a:cubicBezTo>
                  <a:close/>
                  <a:moveTo>
                    <a:pt x="3888" y="14093"/>
                  </a:moveTo>
                  <a:cubicBezTo>
                    <a:pt x="3909" y="14386"/>
                    <a:pt x="3909" y="14679"/>
                    <a:pt x="3930" y="14971"/>
                  </a:cubicBezTo>
                  <a:lnTo>
                    <a:pt x="3847" y="14971"/>
                  </a:lnTo>
                  <a:cubicBezTo>
                    <a:pt x="3847" y="14951"/>
                    <a:pt x="3847" y="14930"/>
                    <a:pt x="3847" y="14888"/>
                  </a:cubicBezTo>
                  <a:lnTo>
                    <a:pt x="3847" y="14093"/>
                  </a:lnTo>
                  <a:close/>
                  <a:moveTo>
                    <a:pt x="1643" y="1"/>
                  </a:moveTo>
                  <a:cubicBezTo>
                    <a:pt x="1194" y="1"/>
                    <a:pt x="744" y="24"/>
                    <a:pt x="290" y="74"/>
                  </a:cubicBezTo>
                  <a:cubicBezTo>
                    <a:pt x="227" y="74"/>
                    <a:pt x="206" y="116"/>
                    <a:pt x="185" y="158"/>
                  </a:cubicBezTo>
                  <a:cubicBezTo>
                    <a:pt x="171" y="154"/>
                    <a:pt x="156" y="152"/>
                    <a:pt x="142" y="152"/>
                  </a:cubicBezTo>
                  <a:cubicBezTo>
                    <a:pt x="70" y="152"/>
                    <a:pt x="0" y="196"/>
                    <a:pt x="18" y="283"/>
                  </a:cubicBezTo>
                  <a:cubicBezTo>
                    <a:pt x="164" y="4342"/>
                    <a:pt x="310" y="8422"/>
                    <a:pt x="499" y="12502"/>
                  </a:cubicBezTo>
                  <a:cubicBezTo>
                    <a:pt x="499" y="12984"/>
                    <a:pt x="520" y="13444"/>
                    <a:pt x="562" y="13925"/>
                  </a:cubicBezTo>
                  <a:cubicBezTo>
                    <a:pt x="583" y="14323"/>
                    <a:pt x="603" y="14741"/>
                    <a:pt x="624" y="15139"/>
                  </a:cubicBezTo>
                  <a:cubicBezTo>
                    <a:pt x="636" y="15207"/>
                    <a:pt x="696" y="15244"/>
                    <a:pt x="752" y="15244"/>
                  </a:cubicBezTo>
                  <a:cubicBezTo>
                    <a:pt x="800" y="15244"/>
                    <a:pt x="845" y="15217"/>
                    <a:pt x="855" y="15160"/>
                  </a:cubicBezTo>
                  <a:cubicBezTo>
                    <a:pt x="1595" y="15261"/>
                    <a:pt x="2326" y="15323"/>
                    <a:pt x="3068" y="15323"/>
                  </a:cubicBezTo>
                  <a:cubicBezTo>
                    <a:pt x="3394" y="15323"/>
                    <a:pt x="3723" y="15311"/>
                    <a:pt x="4056" y="15285"/>
                  </a:cubicBezTo>
                  <a:cubicBezTo>
                    <a:pt x="4140" y="15285"/>
                    <a:pt x="4181" y="15202"/>
                    <a:pt x="4202" y="15139"/>
                  </a:cubicBezTo>
                  <a:cubicBezTo>
                    <a:pt x="4244" y="15118"/>
                    <a:pt x="4265" y="15076"/>
                    <a:pt x="4265" y="14992"/>
                  </a:cubicBezTo>
                  <a:cubicBezTo>
                    <a:pt x="3909" y="10117"/>
                    <a:pt x="3763" y="5221"/>
                    <a:pt x="3826" y="325"/>
                  </a:cubicBezTo>
                  <a:cubicBezTo>
                    <a:pt x="3826" y="262"/>
                    <a:pt x="3763" y="178"/>
                    <a:pt x="3700" y="158"/>
                  </a:cubicBezTo>
                  <a:cubicBezTo>
                    <a:pt x="3016" y="56"/>
                    <a:pt x="2332" y="1"/>
                    <a:pt x="164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0" name="Google Shape;370;p15"/>
          <p:cNvGrpSpPr/>
          <p:nvPr/>
        </p:nvGrpSpPr>
        <p:grpSpPr>
          <a:xfrm rot="576010">
            <a:off x="489980" y="953142"/>
            <a:ext cx="1231489" cy="1205009"/>
            <a:chOff x="4351125" y="2102500"/>
            <a:chExt cx="760375" cy="744025"/>
          </a:xfrm>
        </p:grpSpPr>
        <p:sp>
          <p:nvSpPr>
            <p:cNvPr id="371" name="Google Shape;371;p15"/>
            <p:cNvSpPr/>
            <p:nvPr/>
          </p:nvSpPr>
          <p:spPr>
            <a:xfrm>
              <a:off x="4630450" y="2354400"/>
              <a:ext cx="179750" cy="226050"/>
            </a:xfrm>
            <a:custGeom>
              <a:rect b="b" l="l" r="r" t="t"/>
              <a:pathLst>
                <a:path extrusionOk="0" h="9042" w="7190">
                  <a:moveTo>
                    <a:pt x="3579" y="4358"/>
                  </a:moveTo>
                  <a:cubicBezTo>
                    <a:pt x="3725" y="4358"/>
                    <a:pt x="3872" y="4379"/>
                    <a:pt x="4018" y="4379"/>
                  </a:cubicBezTo>
                  <a:cubicBezTo>
                    <a:pt x="3788" y="5300"/>
                    <a:pt x="3788" y="6325"/>
                    <a:pt x="3997" y="7204"/>
                  </a:cubicBezTo>
                  <a:lnTo>
                    <a:pt x="3830" y="7204"/>
                  </a:lnTo>
                  <a:cubicBezTo>
                    <a:pt x="3641" y="6304"/>
                    <a:pt x="3453" y="5300"/>
                    <a:pt x="3160" y="4400"/>
                  </a:cubicBezTo>
                  <a:cubicBezTo>
                    <a:pt x="3307" y="4379"/>
                    <a:pt x="3453" y="4358"/>
                    <a:pt x="3579" y="4358"/>
                  </a:cubicBezTo>
                  <a:close/>
                  <a:moveTo>
                    <a:pt x="2825" y="4505"/>
                  </a:moveTo>
                  <a:cubicBezTo>
                    <a:pt x="2993" y="5404"/>
                    <a:pt x="3328" y="6346"/>
                    <a:pt x="3620" y="7204"/>
                  </a:cubicBezTo>
                  <a:cubicBezTo>
                    <a:pt x="3411" y="7225"/>
                    <a:pt x="3223" y="7266"/>
                    <a:pt x="3056" y="7392"/>
                  </a:cubicBezTo>
                  <a:cubicBezTo>
                    <a:pt x="3118" y="6848"/>
                    <a:pt x="3286" y="5969"/>
                    <a:pt x="3035" y="5551"/>
                  </a:cubicBezTo>
                  <a:cubicBezTo>
                    <a:pt x="2888" y="5321"/>
                    <a:pt x="2616" y="5195"/>
                    <a:pt x="2344" y="5069"/>
                  </a:cubicBezTo>
                  <a:cubicBezTo>
                    <a:pt x="2344" y="4797"/>
                    <a:pt x="2553" y="4609"/>
                    <a:pt x="2825" y="4505"/>
                  </a:cubicBezTo>
                  <a:close/>
                  <a:moveTo>
                    <a:pt x="3362" y="1"/>
                  </a:moveTo>
                  <a:cubicBezTo>
                    <a:pt x="3295" y="1"/>
                    <a:pt x="3227" y="3"/>
                    <a:pt x="3160" y="6"/>
                  </a:cubicBezTo>
                  <a:cubicBezTo>
                    <a:pt x="1696" y="90"/>
                    <a:pt x="1" y="1094"/>
                    <a:pt x="147" y="2747"/>
                  </a:cubicBezTo>
                  <a:cubicBezTo>
                    <a:pt x="210" y="3563"/>
                    <a:pt x="712" y="4400"/>
                    <a:pt x="1319" y="4965"/>
                  </a:cubicBezTo>
                  <a:cubicBezTo>
                    <a:pt x="1591" y="5216"/>
                    <a:pt x="1884" y="5341"/>
                    <a:pt x="2198" y="5530"/>
                  </a:cubicBezTo>
                  <a:cubicBezTo>
                    <a:pt x="2972" y="6011"/>
                    <a:pt x="2763" y="6743"/>
                    <a:pt x="2804" y="7538"/>
                  </a:cubicBezTo>
                  <a:cubicBezTo>
                    <a:pt x="2815" y="7622"/>
                    <a:pt x="2872" y="7664"/>
                    <a:pt x="2930" y="7664"/>
                  </a:cubicBezTo>
                  <a:cubicBezTo>
                    <a:pt x="2988" y="7664"/>
                    <a:pt x="3045" y="7622"/>
                    <a:pt x="3056" y="7538"/>
                  </a:cubicBezTo>
                  <a:cubicBezTo>
                    <a:pt x="3056" y="7518"/>
                    <a:pt x="3056" y="7518"/>
                    <a:pt x="3056" y="7497"/>
                  </a:cubicBezTo>
                  <a:cubicBezTo>
                    <a:pt x="3181" y="7528"/>
                    <a:pt x="3307" y="7533"/>
                    <a:pt x="3435" y="7533"/>
                  </a:cubicBezTo>
                  <a:cubicBezTo>
                    <a:pt x="3499" y="7533"/>
                    <a:pt x="3564" y="7532"/>
                    <a:pt x="3629" y="7532"/>
                  </a:cubicBezTo>
                  <a:cubicBezTo>
                    <a:pt x="3695" y="7532"/>
                    <a:pt x="3762" y="7533"/>
                    <a:pt x="3830" y="7538"/>
                  </a:cubicBezTo>
                  <a:cubicBezTo>
                    <a:pt x="4060" y="7559"/>
                    <a:pt x="4290" y="7601"/>
                    <a:pt x="4499" y="7685"/>
                  </a:cubicBezTo>
                  <a:cubicBezTo>
                    <a:pt x="4188" y="7849"/>
                    <a:pt x="3839" y="7935"/>
                    <a:pt x="3481" y="7935"/>
                  </a:cubicBezTo>
                  <a:cubicBezTo>
                    <a:pt x="3381" y="7935"/>
                    <a:pt x="3281" y="7929"/>
                    <a:pt x="3181" y="7915"/>
                  </a:cubicBezTo>
                  <a:cubicBezTo>
                    <a:pt x="3173" y="7914"/>
                    <a:pt x="3165" y="7914"/>
                    <a:pt x="3156" y="7914"/>
                  </a:cubicBezTo>
                  <a:cubicBezTo>
                    <a:pt x="2961" y="7914"/>
                    <a:pt x="2834" y="8149"/>
                    <a:pt x="3035" y="8250"/>
                  </a:cubicBezTo>
                  <a:cubicBezTo>
                    <a:pt x="3265" y="8417"/>
                    <a:pt x="3537" y="8522"/>
                    <a:pt x="3788" y="8585"/>
                  </a:cubicBezTo>
                  <a:cubicBezTo>
                    <a:pt x="3620" y="8626"/>
                    <a:pt x="3453" y="8689"/>
                    <a:pt x="3307" y="8752"/>
                  </a:cubicBezTo>
                  <a:cubicBezTo>
                    <a:pt x="3181" y="8794"/>
                    <a:pt x="3139" y="8982"/>
                    <a:pt x="3307" y="9024"/>
                  </a:cubicBezTo>
                  <a:cubicBezTo>
                    <a:pt x="3376" y="9036"/>
                    <a:pt x="3447" y="9042"/>
                    <a:pt x="3517" y="9042"/>
                  </a:cubicBezTo>
                  <a:cubicBezTo>
                    <a:pt x="3937" y="9042"/>
                    <a:pt x="4371" y="8847"/>
                    <a:pt x="4729" y="8668"/>
                  </a:cubicBezTo>
                  <a:cubicBezTo>
                    <a:pt x="4897" y="8585"/>
                    <a:pt x="4813" y="8313"/>
                    <a:pt x="4646" y="8313"/>
                  </a:cubicBezTo>
                  <a:cubicBezTo>
                    <a:pt x="4416" y="8313"/>
                    <a:pt x="4206" y="8292"/>
                    <a:pt x="3997" y="8250"/>
                  </a:cubicBezTo>
                  <a:cubicBezTo>
                    <a:pt x="4353" y="8187"/>
                    <a:pt x="4688" y="8041"/>
                    <a:pt x="5001" y="7810"/>
                  </a:cubicBezTo>
                  <a:cubicBezTo>
                    <a:pt x="5085" y="7748"/>
                    <a:pt x="5127" y="7580"/>
                    <a:pt x="5001" y="7518"/>
                  </a:cubicBezTo>
                  <a:cubicBezTo>
                    <a:pt x="4792" y="7413"/>
                    <a:pt x="4499" y="7308"/>
                    <a:pt x="4206" y="7246"/>
                  </a:cubicBezTo>
                  <a:cubicBezTo>
                    <a:pt x="4060" y="6178"/>
                    <a:pt x="4164" y="5279"/>
                    <a:pt x="4416" y="4358"/>
                  </a:cubicBezTo>
                  <a:lnTo>
                    <a:pt x="4457" y="4358"/>
                  </a:lnTo>
                  <a:cubicBezTo>
                    <a:pt x="4897" y="4295"/>
                    <a:pt x="5315" y="4107"/>
                    <a:pt x="5441" y="3647"/>
                  </a:cubicBezTo>
                  <a:cubicBezTo>
                    <a:pt x="5482" y="3550"/>
                    <a:pt x="5406" y="3490"/>
                    <a:pt x="5325" y="3490"/>
                  </a:cubicBezTo>
                  <a:cubicBezTo>
                    <a:pt x="5283" y="3490"/>
                    <a:pt x="5239" y="3506"/>
                    <a:pt x="5211" y="3542"/>
                  </a:cubicBezTo>
                  <a:cubicBezTo>
                    <a:pt x="5022" y="3814"/>
                    <a:pt x="4792" y="3940"/>
                    <a:pt x="4541" y="4002"/>
                  </a:cubicBezTo>
                  <a:cubicBezTo>
                    <a:pt x="4646" y="3647"/>
                    <a:pt x="4792" y="3312"/>
                    <a:pt x="4939" y="2935"/>
                  </a:cubicBezTo>
                  <a:cubicBezTo>
                    <a:pt x="4996" y="2820"/>
                    <a:pt x="4915" y="2724"/>
                    <a:pt x="4817" y="2724"/>
                  </a:cubicBezTo>
                  <a:cubicBezTo>
                    <a:pt x="4773" y="2724"/>
                    <a:pt x="4726" y="2743"/>
                    <a:pt x="4688" y="2789"/>
                  </a:cubicBezTo>
                  <a:cubicBezTo>
                    <a:pt x="4437" y="3165"/>
                    <a:pt x="4248" y="3605"/>
                    <a:pt x="4102" y="4044"/>
                  </a:cubicBezTo>
                  <a:cubicBezTo>
                    <a:pt x="3746" y="4065"/>
                    <a:pt x="3390" y="4044"/>
                    <a:pt x="3035" y="4107"/>
                  </a:cubicBezTo>
                  <a:cubicBezTo>
                    <a:pt x="3014" y="4044"/>
                    <a:pt x="2993" y="3961"/>
                    <a:pt x="2951" y="3898"/>
                  </a:cubicBezTo>
                  <a:cubicBezTo>
                    <a:pt x="2935" y="3850"/>
                    <a:pt x="2895" y="3829"/>
                    <a:pt x="2852" y="3829"/>
                  </a:cubicBezTo>
                  <a:cubicBezTo>
                    <a:pt x="2783" y="3829"/>
                    <a:pt x="2708" y="3883"/>
                    <a:pt x="2721" y="3961"/>
                  </a:cubicBezTo>
                  <a:cubicBezTo>
                    <a:pt x="2742" y="4023"/>
                    <a:pt x="2742" y="4107"/>
                    <a:pt x="2763" y="4191"/>
                  </a:cubicBezTo>
                  <a:cubicBezTo>
                    <a:pt x="2742" y="4212"/>
                    <a:pt x="2700" y="4212"/>
                    <a:pt x="2679" y="4233"/>
                  </a:cubicBezTo>
                  <a:cubicBezTo>
                    <a:pt x="2386" y="4379"/>
                    <a:pt x="2156" y="4672"/>
                    <a:pt x="2135" y="4986"/>
                  </a:cubicBezTo>
                  <a:cubicBezTo>
                    <a:pt x="1926" y="4902"/>
                    <a:pt x="1737" y="4797"/>
                    <a:pt x="1612" y="4672"/>
                  </a:cubicBezTo>
                  <a:cubicBezTo>
                    <a:pt x="879" y="4002"/>
                    <a:pt x="273" y="2831"/>
                    <a:pt x="712" y="1868"/>
                  </a:cubicBezTo>
                  <a:cubicBezTo>
                    <a:pt x="1131" y="948"/>
                    <a:pt x="2198" y="487"/>
                    <a:pt x="3160" y="424"/>
                  </a:cubicBezTo>
                  <a:cubicBezTo>
                    <a:pt x="3216" y="421"/>
                    <a:pt x="3271" y="420"/>
                    <a:pt x="3327" y="420"/>
                  </a:cubicBezTo>
                  <a:cubicBezTo>
                    <a:pt x="5205" y="420"/>
                    <a:pt x="7189" y="2115"/>
                    <a:pt x="6173" y="4086"/>
                  </a:cubicBezTo>
                  <a:cubicBezTo>
                    <a:pt x="5629" y="5153"/>
                    <a:pt x="4520" y="5865"/>
                    <a:pt x="4437" y="7141"/>
                  </a:cubicBezTo>
                  <a:cubicBezTo>
                    <a:pt x="4425" y="7271"/>
                    <a:pt x="4541" y="7348"/>
                    <a:pt x="4651" y="7348"/>
                  </a:cubicBezTo>
                  <a:cubicBezTo>
                    <a:pt x="4735" y="7348"/>
                    <a:pt x="4816" y="7303"/>
                    <a:pt x="4834" y="7204"/>
                  </a:cubicBezTo>
                  <a:cubicBezTo>
                    <a:pt x="5085" y="5446"/>
                    <a:pt x="7136" y="4567"/>
                    <a:pt x="6822" y="2642"/>
                  </a:cubicBezTo>
                  <a:cubicBezTo>
                    <a:pt x="6541" y="955"/>
                    <a:pt x="4968" y="1"/>
                    <a:pt x="336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5"/>
            <p:cNvSpPr/>
            <p:nvPr/>
          </p:nvSpPr>
          <p:spPr>
            <a:xfrm>
              <a:off x="4536825" y="2258300"/>
              <a:ext cx="96025" cy="102600"/>
            </a:xfrm>
            <a:custGeom>
              <a:rect b="b" l="l" r="r" t="t"/>
              <a:pathLst>
                <a:path extrusionOk="0" h="4104" w="3841">
                  <a:moveTo>
                    <a:pt x="251" y="0"/>
                  </a:moveTo>
                  <a:cubicBezTo>
                    <a:pt x="63" y="0"/>
                    <a:pt x="0" y="188"/>
                    <a:pt x="63" y="335"/>
                  </a:cubicBezTo>
                  <a:cubicBezTo>
                    <a:pt x="272" y="837"/>
                    <a:pt x="440" y="1339"/>
                    <a:pt x="565" y="1883"/>
                  </a:cubicBezTo>
                  <a:cubicBezTo>
                    <a:pt x="590" y="1989"/>
                    <a:pt x="668" y="2035"/>
                    <a:pt x="752" y="2035"/>
                  </a:cubicBezTo>
                  <a:cubicBezTo>
                    <a:pt x="881" y="2035"/>
                    <a:pt x="1022" y="1923"/>
                    <a:pt x="984" y="1758"/>
                  </a:cubicBezTo>
                  <a:cubicBezTo>
                    <a:pt x="963" y="1590"/>
                    <a:pt x="921" y="1423"/>
                    <a:pt x="900" y="1234"/>
                  </a:cubicBezTo>
                  <a:lnTo>
                    <a:pt x="900" y="1234"/>
                  </a:lnTo>
                  <a:cubicBezTo>
                    <a:pt x="1695" y="2260"/>
                    <a:pt x="2553" y="3222"/>
                    <a:pt x="3536" y="4059"/>
                  </a:cubicBezTo>
                  <a:cubicBezTo>
                    <a:pt x="3573" y="4090"/>
                    <a:pt x="3611" y="4103"/>
                    <a:pt x="3647" y="4103"/>
                  </a:cubicBezTo>
                  <a:cubicBezTo>
                    <a:pt x="3757" y="4103"/>
                    <a:pt x="3840" y="3981"/>
                    <a:pt x="3746" y="3871"/>
                  </a:cubicBezTo>
                  <a:cubicBezTo>
                    <a:pt x="2741" y="2804"/>
                    <a:pt x="1779" y="1737"/>
                    <a:pt x="900" y="544"/>
                  </a:cubicBezTo>
                  <a:lnTo>
                    <a:pt x="900" y="544"/>
                  </a:lnTo>
                  <a:cubicBezTo>
                    <a:pt x="1088" y="628"/>
                    <a:pt x="1298" y="711"/>
                    <a:pt x="1507" y="837"/>
                  </a:cubicBezTo>
                  <a:cubicBezTo>
                    <a:pt x="1536" y="853"/>
                    <a:pt x="1566" y="860"/>
                    <a:pt x="1594" y="860"/>
                  </a:cubicBezTo>
                  <a:cubicBezTo>
                    <a:pt x="1751" y="860"/>
                    <a:pt x="1878" y="647"/>
                    <a:pt x="1737" y="523"/>
                  </a:cubicBezTo>
                  <a:cubicBezTo>
                    <a:pt x="1298" y="167"/>
                    <a:pt x="816" y="21"/>
                    <a:pt x="2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5"/>
            <p:cNvSpPr/>
            <p:nvPr/>
          </p:nvSpPr>
          <p:spPr>
            <a:xfrm>
              <a:off x="4757225" y="2221000"/>
              <a:ext cx="48575" cy="119075"/>
            </a:xfrm>
            <a:custGeom>
              <a:rect b="b" l="l" r="r" t="t"/>
              <a:pathLst>
                <a:path extrusionOk="0" h="4763" w="1943">
                  <a:moveTo>
                    <a:pt x="1670" y="1"/>
                  </a:moveTo>
                  <a:cubicBezTo>
                    <a:pt x="1616" y="1"/>
                    <a:pt x="1562" y="21"/>
                    <a:pt x="1521" y="69"/>
                  </a:cubicBezTo>
                  <a:cubicBezTo>
                    <a:pt x="1437" y="153"/>
                    <a:pt x="1353" y="258"/>
                    <a:pt x="1270" y="341"/>
                  </a:cubicBezTo>
                  <a:cubicBezTo>
                    <a:pt x="998" y="613"/>
                    <a:pt x="705" y="885"/>
                    <a:pt x="412" y="1157"/>
                  </a:cubicBezTo>
                  <a:cubicBezTo>
                    <a:pt x="250" y="1319"/>
                    <a:pt x="401" y="1532"/>
                    <a:pt x="575" y="1532"/>
                  </a:cubicBezTo>
                  <a:cubicBezTo>
                    <a:pt x="626" y="1532"/>
                    <a:pt x="678" y="1514"/>
                    <a:pt x="726" y="1471"/>
                  </a:cubicBezTo>
                  <a:cubicBezTo>
                    <a:pt x="872" y="1366"/>
                    <a:pt x="998" y="1241"/>
                    <a:pt x="1144" y="1115"/>
                  </a:cubicBezTo>
                  <a:lnTo>
                    <a:pt x="1144" y="1115"/>
                  </a:lnTo>
                  <a:cubicBezTo>
                    <a:pt x="726" y="2266"/>
                    <a:pt x="307" y="3459"/>
                    <a:pt x="14" y="4631"/>
                  </a:cubicBezTo>
                  <a:cubicBezTo>
                    <a:pt x="0" y="4701"/>
                    <a:pt x="72" y="4762"/>
                    <a:pt x="133" y="4762"/>
                  </a:cubicBezTo>
                  <a:cubicBezTo>
                    <a:pt x="162" y="4762"/>
                    <a:pt x="189" y="4748"/>
                    <a:pt x="202" y="4714"/>
                  </a:cubicBezTo>
                  <a:cubicBezTo>
                    <a:pt x="663" y="3731"/>
                    <a:pt x="1039" y="2706"/>
                    <a:pt x="1395" y="1680"/>
                  </a:cubicBezTo>
                  <a:cubicBezTo>
                    <a:pt x="1395" y="1743"/>
                    <a:pt x="1395" y="1827"/>
                    <a:pt x="1395" y="1910"/>
                  </a:cubicBezTo>
                  <a:cubicBezTo>
                    <a:pt x="1395" y="2046"/>
                    <a:pt x="1510" y="2114"/>
                    <a:pt x="1623" y="2114"/>
                  </a:cubicBezTo>
                  <a:cubicBezTo>
                    <a:pt x="1735" y="2114"/>
                    <a:pt x="1845" y="2046"/>
                    <a:pt x="1834" y="1910"/>
                  </a:cubicBezTo>
                  <a:cubicBezTo>
                    <a:pt x="1834" y="1429"/>
                    <a:pt x="1834" y="948"/>
                    <a:pt x="1814" y="467"/>
                  </a:cubicBezTo>
                  <a:cubicBezTo>
                    <a:pt x="1855" y="404"/>
                    <a:pt x="1876" y="341"/>
                    <a:pt x="1897" y="278"/>
                  </a:cubicBezTo>
                  <a:cubicBezTo>
                    <a:pt x="1942" y="129"/>
                    <a:pt x="1805" y="1"/>
                    <a:pt x="16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5"/>
            <p:cNvSpPr/>
            <p:nvPr/>
          </p:nvSpPr>
          <p:spPr>
            <a:xfrm>
              <a:off x="4837600" y="2398200"/>
              <a:ext cx="134975" cy="47700"/>
            </a:xfrm>
            <a:custGeom>
              <a:rect b="b" l="l" r="r" t="t"/>
              <a:pathLst>
                <a:path extrusionOk="0" h="1908" w="5399">
                  <a:moveTo>
                    <a:pt x="4154" y="0"/>
                  </a:moveTo>
                  <a:cubicBezTo>
                    <a:pt x="4010" y="0"/>
                    <a:pt x="3868" y="135"/>
                    <a:pt x="3934" y="284"/>
                  </a:cubicBezTo>
                  <a:cubicBezTo>
                    <a:pt x="3997" y="430"/>
                    <a:pt x="4039" y="535"/>
                    <a:pt x="4101" y="681"/>
                  </a:cubicBezTo>
                  <a:cubicBezTo>
                    <a:pt x="4122" y="702"/>
                    <a:pt x="4143" y="723"/>
                    <a:pt x="4164" y="744"/>
                  </a:cubicBezTo>
                  <a:cubicBezTo>
                    <a:pt x="3829" y="729"/>
                    <a:pt x="3488" y="718"/>
                    <a:pt x="3146" y="718"/>
                  </a:cubicBezTo>
                  <a:cubicBezTo>
                    <a:pt x="2080" y="718"/>
                    <a:pt x="1008" y="819"/>
                    <a:pt x="105" y="1183"/>
                  </a:cubicBezTo>
                  <a:cubicBezTo>
                    <a:pt x="0" y="1225"/>
                    <a:pt x="0" y="1351"/>
                    <a:pt x="126" y="1372"/>
                  </a:cubicBezTo>
                  <a:cubicBezTo>
                    <a:pt x="241" y="1380"/>
                    <a:pt x="356" y="1384"/>
                    <a:pt x="473" y="1384"/>
                  </a:cubicBezTo>
                  <a:cubicBezTo>
                    <a:pt x="1183" y="1384"/>
                    <a:pt x="1915" y="1240"/>
                    <a:pt x="2616" y="1204"/>
                  </a:cubicBezTo>
                  <a:cubicBezTo>
                    <a:pt x="3139" y="1183"/>
                    <a:pt x="3662" y="1183"/>
                    <a:pt x="4185" y="1183"/>
                  </a:cubicBezTo>
                  <a:cubicBezTo>
                    <a:pt x="4018" y="1288"/>
                    <a:pt x="3850" y="1372"/>
                    <a:pt x="3683" y="1476"/>
                  </a:cubicBezTo>
                  <a:cubicBezTo>
                    <a:pt x="3495" y="1608"/>
                    <a:pt x="3577" y="1907"/>
                    <a:pt x="3777" y="1907"/>
                  </a:cubicBezTo>
                  <a:cubicBezTo>
                    <a:pt x="3800" y="1907"/>
                    <a:pt x="3825" y="1903"/>
                    <a:pt x="3850" y="1895"/>
                  </a:cubicBezTo>
                  <a:cubicBezTo>
                    <a:pt x="4290" y="1748"/>
                    <a:pt x="4729" y="1581"/>
                    <a:pt x="5190" y="1413"/>
                  </a:cubicBezTo>
                  <a:cubicBezTo>
                    <a:pt x="5315" y="1372"/>
                    <a:pt x="5399" y="1225"/>
                    <a:pt x="5315" y="1079"/>
                  </a:cubicBezTo>
                  <a:cubicBezTo>
                    <a:pt x="5378" y="953"/>
                    <a:pt x="5315" y="786"/>
                    <a:pt x="5127" y="786"/>
                  </a:cubicBezTo>
                  <a:lnTo>
                    <a:pt x="5106" y="786"/>
                  </a:lnTo>
                  <a:cubicBezTo>
                    <a:pt x="4876" y="493"/>
                    <a:pt x="4604" y="242"/>
                    <a:pt x="4269" y="32"/>
                  </a:cubicBezTo>
                  <a:cubicBezTo>
                    <a:pt x="4233" y="10"/>
                    <a:pt x="4194" y="0"/>
                    <a:pt x="415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5"/>
            <p:cNvSpPr/>
            <p:nvPr/>
          </p:nvSpPr>
          <p:spPr>
            <a:xfrm>
              <a:off x="4798375" y="2546825"/>
              <a:ext cx="106150" cy="81350"/>
            </a:xfrm>
            <a:custGeom>
              <a:rect b="b" l="l" r="r" t="t"/>
              <a:pathLst>
                <a:path extrusionOk="0" h="3254" w="4246">
                  <a:moveTo>
                    <a:pt x="217" y="0"/>
                  </a:moveTo>
                  <a:cubicBezTo>
                    <a:pt x="178" y="0"/>
                    <a:pt x="134" y="17"/>
                    <a:pt x="84" y="51"/>
                  </a:cubicBezTo>
                  <a:cubicBezTo>
                    <a:pt x="21" y="72"/>
                    <a:pt x="0" y="134"/>
                    <a:pt x="21" y="197"/>
                  </a:cubicBezTo>
                  <a:cubicBezTo>
                    <a:pt x="147" y="720"/>
                    <a:pt x="1005" y="1097"/>
                    <a:pt x="1423" y="1411"/>
                  </a:cubicBezTo>
                  <a:cubicBezTo>
                    <a:pt x="2009" y="1829"/>
                    <a:pt x="2616" y="2269"/>
                    <a:pt x="3201" y="2708"/>
                  </a:cubicBezTo>
                  <a:lnTo>
                    <a:pt x="2553" y="2687"/>
                  </a:lnTo>
                  <a:cubicBezTo>
                    <a:pt x="2260" y="2687"/>
                    <a:pt x="2281" y="3126"/>
                    <a:pt x="2553" y="3147"/>
                  </a:cubicBezTo>
                  <a:cubicBezTo>
                    <a:pt x="3034" y="3189"/>
                    <a:pt x="3515" y="3231"/>
                    <a:pt x="3976" y="3252"/>
                  </a:cubicBezTo>
                  <a:cubicBezTo>
                    <a:pt x="3984" y="3253"/>
                    <a:pt x="3992" y="3254"/>
                    <a:pt x="4001" y="3254"/>
                  </a:cubicBezTo>
                  <a:cubicBezTo>
                    <a:pt x="4136" y="3254"/>
                    <a:pt x="4245" y="3098"/>
                    <a:pt x="4206" y="2980"/>
                  </a:cubicBezTo>
                  <a:lnTo>
                    <a:pt x="3892" y="1934"/>
                  </a:lnTo>
                  <a:cubicBezTo>
                    <a:pt x="3859" y="1828"/>
                    <a:pt x="3773" y="1782"/>
                    <a:pt x="3684" y="1782"/>
                  </a:cubicBezTo>
                  <a:cubicBezTo>
                    <a:pt x="3545" y="1782"/>
                    <a:pt x="3402" y="1893"/>
                    <a:pt x="3453" y="2059"/>
                  </a:cubicBezTo>
                  <a:cubicBezTo>
                    <a:pt x="3494" y="2185"/>
                    <a:pt x="3536" y="2310"/>
                    <a:pt x="3578" y="2436"/>
                  </a:cubicBezTo>
                  <a:cubicBezTo>
                    <a:pt x="3118" y="2122"/>
                    <a:pt x="2657" y="1808"/>
                    <a:pt x="2218" y="1494"/>
                  </a:cubicBezTo>
                  <a:cubicBezTo>
                    <a:pt x="1925" y="1306"/>
                    <a:pt x="1653" y="1118"/>
                    <a:pt x="1360" y="909"/>
                  </a:cubicBezTo>
                  <a:cubicBezTo>
                    <a:pt x="1046" y="699"/>
                    <a:pt x="523" y="469"/>
                    <a:pt x="293" y="176"/>
                  </a:cubicBezTo>
                  <a:lnTo>
                    <a:pt x="293" y="176"/>
                  </a:lnTo>
                  <a:cubicBezTo>
                    <a:pt x="305" y="188"/>
                    <a:pt x="318" y="193"/>
                    <a:pt x="331" y="193"/>
                  </a:cubicBezTo>
                  <a:cubicBezTo>
                    <a:pt x="363" y="193"/>
                    <a:pt x="392" y="159"/>
                    <a:pt x="377" y="113"/>
                  </a:cubicBezTo>
                  <a:cubicBezTo>
                    <a:pt x="327" y="38"/>
                    <a:pt x="276" y="0"/>
                    <a:pt x="21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5"/>
            <p:cNvSpPr/>
            <p:nvPr/>
          </p:nvSpPr>
          <p:spPr>
            <a:xfrm>
              <a:off x="4637600" y="2598550"/>
              <a:ext cx="75400" cy="129000"/>
            </a:xfrm>
            <a:custGeom>
              <a:rect b="b" l="l" r="r" t="t"/>
              <a:pathLst>
                <a:path extrusionOk="0" h="5160" w="3016">
                  <a:moveTo>
                    <a:pt x="2828" y="0"/>
                  </a:moveTo>
                  <a:cubicBezTo>
                    <a:pt x="2784" y="0"/>
                    <a:pt x="2739" y="22"/>
                    <a:pt x="2707" y="74"/>
                  </a:cubicBezTo>
                  <a:cubicBezTo>
                    <a:pt x="1974" y="1371"/>
                    <a:pt x="1305" y="2731"/>
                    <a:pt x="635" y="4070"/>
                  </a:cubicBezTo>
                  <a:cubicBezTo>
                    <a:pt x="593" y="3903"/>
                    <a:pt x="531" y="3715"/>
                    <a:pt x="468" y="3547"/>
                  </a:cubicBezTo>
                  <a:cubicBezTo>
                    <a:pt x="468" y="3547"/>
                    <a:pt x="447" y="3547"/>
                    <a:pt x="447" y="3526"/>
                  </a:cubicBezTo>
                  <a:cubicBezTo>
                    <a:pt x="447" y="3526"/>
                    <a:pt x="447" y="3506"/>
                    <a:pt x="426" y="3485"/>
                  </a:cubicBezTo>
                  <a:cubicBezTo>
                    <a:pt x="391" y="3400"/>
                    <a:pt x="329" y="3365"/>
                    <a:pt x="265" y="3365"/>
                  </a:cubicBezTo>
                  <a:cubicBezTo>
                    <a:pt x="139" y="3365"/>
                    <a:pt x="1" y="3499"/>
                    <a:pt x="29" y="3652"/>
                  </a:cubicBezTo>
                  <a:cubicBezTo>
                    <a:pt x="91" y="4112"/>
                    <a:pt x="175" y="4552"/>
                    <a:pt x="259" y="5012"/>
                  </a:cubicBezTo>
                  <a:cubicBezTo>
                    <a:pt x="271" y="5112"/>
                    <a:pt x="366" y="5160"/>
                    <a:pt x="462" y="5160"/>
                  </a:cubicBezTo>
                  <a:cubicBezTo>
                    <a:pt x="527" y="5160"/>
                    <a:pt x="593" y="5138"/>
                    <a:pt x="635" y="5096"/>
                  </a:cubicBezTo>
                  <a:cubicBezTo>
                    <a:pt x="1033" y="4761"/>
                    <a:pt x="1451" y="4426"/>
                    <a:pt x="1807" y="4029"/>
                  </a:cubicBezTo>
                  <a:cubicBezTo>
                    <a:pt x="1929" y="3906"/>
                    <a:pt x="1818" y="3711"/>
                    <a:pt x="1668" y="3711"/>
                  </a:cubicBezTo>
                  <a:cubicBezTo>
                    <a:pt x="1639" y="3711"/>
                    <a:pt x="1608" y="3718"/>
                    <a:pt x="1577" y="3736"/>
                  </a:cubicBezTo>
                  <a:cubicBezTo>
                    <a:pt x="1430" y="3840"/>
                    <a:pt x="1284" y="3966"/>
                    <a:pt x="1138" y="4091"/>
                  </a:cubicBezTo>
                  <a:cubicBezTo>
                    <a:pt x="1765" y="2815"/>
                    <a:pt x="2414" y="1539"/>
                    <a:pt x="2958" y="221"/>
                  </a:cubicBezTo>
                  <a:cubicBezTo>
                    <a:pt x="3015" y="105"/>
                    <a:pt x="2924" y="0"/>
                    <a:pt x="28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5"/>
            <p:cNvSpPr/>
            <p:nvPr/>
          </p:nvSpPr>
          <p:spPr>
            <a:xfrm>
              <a:off x="4493925" y="2486725"/>
              <a:ext cx="160625" cy="40450"/>
            </a:xfrm>
            <a:custGeom>
              <a:rect b="b" l="l" r="r" t="t"/>
              <a:pathLst>
                <a:path extrusionOk="0" h="1618" w="6425">
                  <a:moveTo>
                    <a:pt x="2088" y="0"/>
                  </a:moveTo>
                  <a:cubicBezTo>
                    <a:pt x="2070" y="0"/>
                    <a:pt x="2050" y="2"/>
                    <a:pt x="2030" y="7"/>
                  </a:cubicBezTo>
                  <a:cubicBezTo>
                    <a:pt x="1612" y="111"/>
                    <a:pt x="1193" y="216"/>
                    <a:pt x="775" y="320"/>
                  </a:cubicBezTo>
                  <a:lnTo>
                    <a:pt x="419" y="341"/>
                  </a:lnTo>
                  <a:cubicBezTo>
                    <a:pt x="335" y="341"/>
                    <a:pt x="273" y="383"/>
                    <a:pt x="231" y="446"/>
                  </a:cubicBezTo>
                  <a:cubicBezTo>
                    <a:pt x="42" y="509"/>
                    <a:pt x="1" y="781"/>
                    <a:pt x="168" y="864"/>
                  </a:cubicBezTo>
                  <a:lnTo>
                    <a:pt x="1591" y="1597"/>
                  </a:lnTo>
                  <a:cubicBezTo>
                    <a:pt x="1622" y="1611"/>
                    <a:pt x="1656" y="1617"/>
                    <a:pt x="1690" y="1617"/>
                  </a:cubicBezTo>
                  <a:cubicBezTo>
                    <a:pt x="1858" y="1617"/>
                    <a:pt x="2027" y="1457"/>
                    <a:pt x="1905" y="1283"/>
                  </a:cubicBezTo>
                  <a:cubicBezTo>
                    <a:pt x="1737" y="1074"/>
                    <a:pt x="1570" y="885"/>
                    <a:pt x="1361" y="739"/>
                  </a:cubicBezTo>
                  <a:cubicBezTo>
                    <a:pt x="1740" y="729"/>
                    <a:pt x="2119" y="725"/>
                    <a:pt x="2499" y="725"/>
                  </a:cubicBezTo>
                  <a:cubicBezTo>
                    <a:pt x="3751" y="725"/>
                    <a:pt x="5004" y="770"/>
                    <a:pt x="6257" y="802"/>
                  </a:cubicBezTo>
                  <a:cubicBezTo>
                    <a:pt x="6382" y="802"/>
                    <a:pt x="6424" y="592"/>
                    <a:pt x="6299" y="572"/>
                  </a:cubicBezTo>
                  <a:cubicBezTo>
                    <a:pt x="5110" y="364"/>
                    <a:pt x="3904" y="276"/>
                    <a:pt x="2712" y="276"/>
                  </a:cubicBezTo>
                  <a:cubicBezTo>
                    <a:pt x="2582" y="276"/>
                    <a:pt x="2452" y="277"/>
                    <a:pt x="2323" y="279"/>
                  </a:cubicBezTo>
                  <a:cubicBezTo>
                    <a:pt x="2342" y="148"/>
                    <a:pt x="2244" y="0"/>
                    <a:pt x="208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5"/>
            <p:cNvSpPr/>
            <p:nvPr/>
          </p:nvSpPr>
          <p:spPr>
            <a:xfrm>
              <a:off x="4448425" y="2162825"/>
              <a:ext cx="111425" cy="85725"/>
            </a:xfrm>
            <a:custGeom>
              <a:rect b="b" l="l" r="r" t="t"/>
              <a:pathLst>
                <a:path extrusionOk="0" h="3429" w="4457">
                  <a:moveTo>
                    <a:pt x="1913" y="446"/>
                  </a:moveTo>
                  <a:cubicBezTo>
                    <a:pt x="2192" y="446"/>
                    <a:pt x="2481" y="495"/>
                    <a:pt x="2553" y="513"/>
                  </a:cubicBezTo>
                  <a:cubicBezTo>
                    <a:pt x="2951" y="597"/>
                    <a:pt x="3306" y="827"/>
                    <a:pt x="3515" y="1204"/>
                  </a:cubicBezTo>
                  <a:cubicBezTo>
                    <a:pt x="3976" y="1999"/>
                    <a:pt x="3390" y="2668"/>
                    <a:pt x="2637" y="2898"/>
                  </a:cubicBezTo>
                  <a:cubicBezTo>
                    <a:pt x="2381" y="2980"/>
                    <a:pt x="2060" y="3037"/>
                    <a:pt x="1743" y="3037"/>
                  </a:cubicBezTo>
                  <a:cubicBezTo>
                    <a:pt x="1411" y="3037"/>
                    <a:pt x="1083" y="2975"/>
                    <a:pt x="837" y="2815"/>
                  </a:cubicBezTo>
                  <a:cubicBezTo>
                    <a:pt x="251" y="2438"/>
                    <a:pt x="523" y="1245"/>
                    <a:pt x="1067" y="743"/>
                  </a:cubicBezTo>
                  <a:cubicBezTo>
                    <a:pt x="1088" y="764"/>
                    <a:pt x="1109" y="785"/>
                    <a:pt x="1130" y="827"/>
                  </a:cubicBezTo>
                  <a:cubicBezTo>
                    <a:pt x="1157" y="854"/>
                    <a:pt x="1190" y="866"/>
                    <a:pt x="1222" y="866"/>
                  </a:cubicBezTo>
                  <a:cubicBezTo>
                    <a:pt x="1316" y="866"/>
                    <a:pt x="1412" y="768"/>
                    <a:pt x="1381" y="660"/>
                  </a:cubicBezTo>
                  <a:cubicBezTo>
                    <a:pt x="1381" y="597"/>
                    <a:pt x="1402" y="555"/>
                    <a:pt x="1465" y="534"/>
                  </a:cubicBezTo>
                  <a:cubicBezTo>
                    <a:pt x="1528" y="513"/>
                    <a:pt x="1611" y="513"/>
                    <a:pt x="1674" y="513"/>
                  </a:cubicBezTo>
                  <a:cubicBezTo>
                    <a:pt x="1737" y="513"/>
                    <a:pt x="1758" y="492"/>
                    <a:pt x="1779" y="450"/>
                  </a:cubicBezTo>
                  <a:cubicBezTo>
                    <a:pt x="1823" y="447"/>
                    <a:pt x="1868" y="446"/>
                    <a:pt x="1913" y="446"/>
                  </a:cubicBezTo>
                  <a:close/>
                  <a:moveTo>
                    <a:pt x="1934" y="1"/>
                  </a:moveTo>
                  <a:cubicBezTo>
                    <a:pt x="1602" y="1"/>
                    <a:pt x="1308" y="99"/>
                    <a:pt x="1130" y="346"/>
                  </a:cubicBezTo>
                  <a:cubicBezTo>
                    <a:pt x="440" y="660"/>
                    <a:pt x="0" y="1810"/>
                    <a:pt x="126" y="2438"/>
                  </a:cubicBezTo>
                  <a:cubicBezTo>
                    <a:pt x="272" y="3183"/>
                    <a:pt x="1026" y="3429"/>
                    <a:pt x="1777" y="3429"/>
                  </a:cubicBezTo>
                  <a:cubicBezTo>
                    <a:pt x="2208" y="3429"/>
                    <a:pt x="2638" y="3348"/>
                    <a:pt x="2951" y="3233"/>
                  </a:cubicBezTo>
                  <a:cubicBezTo>
                    <a:pt x="3955" y="2836"/>
                    <a:pt x="4457" y="1748"/>
                    <a:pt x="3767" y="827"/>
                  </a:cubicBezTo>
                  <a:cubicBezTo>
                    <a:pt x="3457" y="419"/>
                    <a:pt x="2616" y="1"/>
                    <a:pt x="19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5"/>
            <p:cNvSpPr/>
            <p:nvPr/>
          </p:nvSpPr>
          <p:spPr>
            <a:xfrm>
              <a:off x="4771700" y="2102500"/>
              <a:ext cx="128275" cy="101100"/>
            </a:xfrm>
            <a:custGeom>
              <a:rect b="b" l="l" r="r" t="t"/>
              <a:pathLst>
                <a:path extrusionOk="0" h="4044" w="5131">
                  <a:moveTo>
                    <a:pt x="2596" y="411"/>
                  </a:moveTo>
                  <a:cubicBezTo>
                    <a:pt x="3965" y="411"/>
                    <a:pt x="5131" y="3543"/>
                    <a:pt x="2720" y="3617"/>
                  </a:cubicBezTo>
                  <a:cubicBezTo>
                    <a:pt x="2701" y="3617"/>
                    <a:pt x="2681" y="3617"/>
                    <a:pt x="2662" y="3617"/>
                  </a:cubicBezTo>
                  <a:cubicBezTo>
                    <a:pt x="1858" y="3617"/>
                    <a:pt x="915" y="3199"/>
                    <a:pt x="670" y="2382"/>
                  </a:cubicBezTo>
                  <a:cubicBezTo>
                    <a:pt x="377" y="1461"/>
                    <a:pt x="983" y="708"/>
                    <a:pt x="1800" y="457"/>
                  </a:cubicBezTo>
                  <a:cubicBezTo>
                    <a:pt x="1800" y="550"/>
                    <a:pt x="1857" y="643"/>
                    <a:pt x="1937" y="643"/>
                  </a:cubicBezTo>
                  <a:cubicBezTo>
                    <a:pt x="1965" y="643"/>
                    <a:pt x="1997" y="631"/>
                    <a:pt x="2030" y="604"/>
                  </a:cubicBezTo>
                  <a:cubicBezTo>
                    <a:pt x="2216" y="470"/>
                    <a:pt x="2408" y="411"/>
                    <a:pt x="2596" y="411"/>
                  </a:cubicBezTo>
                  <a:close/>
                  <a:moveTo>
                    <a:pt x="2549" y="1"/>
                  </a:moveTo>
                  <a:cubicBezTo>
                    <a:pt x="2340" y="1"/>
                    <a:pt x="2141" y="67"/>
                    <a:pt x="1967" y="227"/>
                  </a:cubicBezTo>
                  <a:cubicBezTo>
                    <a:pt x="816" y="290"/>
                    <a:pt x="0" y="1357"/>
                    <a:pt x="314" y="2487"/>
                  </a:cubicBezTo>
                  <a:cubicBezTo>
                    <a:pt x="576" y="3448"/>
                    <a:pt x="1684" y="4044"/>
                    <a:pt x="2688" y="4044"/>
                  </a:cubicBezTo>
                  <a:cubicBezTo>
                    <a:pt x="2887" y="4044"/>
                    <a:pt x="3081" y="4021"/>
                    <a:pt x="3264" y="3972"/>
                  </a:cubicBezTo>
                  <a:cubicBezTo>
                    <a:pt x="4436" y="3658"/>
                    <a:pt x="4833" y="2298"/>
                    <a:pt x="4310" y="1273"/>
                  </a:cubicBezTo>
                  <a:cubicBezTo>
                    <a:pt x="4037" y="742"/>
                    <a:pt x="3243" y="1"/>
                    <a:pt x="254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5"/>
            <p:cNvSpPr/>
            <p:nvPr/>
          </p:nvSpPr>
          <p:spPr>
            <a:xfrm>
              <a:off x="4994525" y="2353825"/>
              <a:ext cx="116975" cy="110800"/>
            </a:xfrm>
            <a:custGeom>
              <a:rect b="b" l="l" r="r" t="t"/>
              <a:pathLst>
                <a:path extrusionOk="0" h="4432" w="4679">
                  <a:moveTo>
                    <a:pt x="2146" y="270"/>
                  </a:moveTo>
                  <a:cubicBezTo>
                    <a:pt x="2184" y="270"/>
                    <a:pt x="2222" y="273"/>
                    <a:pt x="2260" y="280"/>
                  </a:cubicBezTo>
                  <a:cubicBezTo>
                    <a:pt x="2198" y="385"/>
                    <a:pt x="2260" y="531"/>
                    <a:pt x="2407" y="531"/>
                  </a:cubicBezTo>
                  <a:cubicBezTo>
                    <a:pt x="2459" y="521"/>
                    <a:pt x="2511" y="515"/>
                    <a:pt x="2566" y="515"/>
                  </a:cubicBezTo>
                  <a:cubicBezTo>
                    <a:pt x="2621" y="515"/>
                    <a:pt x="2679" y="521"/>
                    <a:pt x="2742" y="531"/>
                  </a:cubicBezTo>
                  <a:cubicBezTo>
                    <a:pt x="2742" y="531"/>
                    <a:pt x="2742" y="531"/>
                    <a:pt x="2742" y="552"/>
                  </a:cubicBezTo>
                  <a:cubicBezTo>
                    <a:pt x="2759" y="570"/>
                    <a:pt x="2781" y="576"/>
                    <a:pt x="2801" y="576"/>
                  </a:cubicBezTo>
                  <a:cubicBezTo>
                    <a:pt x="2829" y="576"/>
                    <a:pt x="2855" y="564"/>
                    <a:pt x="2867" y="552"/>
                  </a:cubicBezTo>
                  <a:cubicBezTo>
                    <a:pt x="3746" y="719"/>
                    <a:pt x="4290" y="1598"/>
                    <a:pt x="4018" y="2519"/>
                  </a:cubicBezTo>
                  <a:cubicBezTo>
                    <a:pt x="3788" y="3377"/>
                    <a:pt x="3034" y="3984"/>
                    <a:pt x="2156" y="4004"/>
                  </a:cubicBezTo>
                  <a:cubicBezTo>
                    <a:pt x="2129" y="4006"/>
                    <a:pt x="2103" y="4006"/>
                    <a:pt x="2077" y="4006"/>
                  </a:cubicBezTo>
                  <a:cubicBezTo>
                    <a:pt x="1098" y="4006"/>
                    <a:pt x="506" y="3246"/>
                    <a:pt x="649" y="2268"/>
                  </a:cubicBezTo>
                  <a:cubicBezTo>
                    <a:pt x="749" y="1630"/>
                    <a:pt x="1381" y="270"/>
                    <a:pt x="2146" y="270"/>
                  </a:cubicBezTo>
                  <a:close/>
                  <a:moveTo>
                    <a:pt x="2099" y="0"/>
                  </a:moveTo>
                  <a:cubicBezTo>
                    <a:pt x="1365" y="0"/>
                    <a:pt x="675" y="935"/>
                    <a:pt x="419" y="1619"/>
                  </a:cubicBezTo>
                  <a:cubicBezTo>
                    <a:pt x="1" y="2791"/>
                    <a:pt x="335" y="4172"/>
                    <a:pt x="1716" y="4402"/>
                  </a:cubicBezTo>
                  <a:cubicBezTo>
                    <a:pt x="1839" y="4422"/>
                    <a:pt x="1961" y="4432"/>
                    <a:pt x="2082" y="4432"/>
                  </a:cubicBezTo>
                  <a:cubicBezTo>
                    <a:pt x="3224" y="4432"/>
                    <a:pt x="4270" y="3570"/>
                    <a:pt x="4478" y="2435"/>
                  </a:cubicBezTo>
                  <a:cubicBezTo>
                    <a:pt x="4679" y="1292"/>
                    <a:pt x="3860" y="148"/>
                    <a:pt x="2741" y="148"/>
                  </a:cubicBezTo>
                  <a:cubicBezTo>
                    <a:pt x="2693" y="148"/>
                    <a:pt x="2644" y="150"/>
                    <a:pt x="2595" y="154"/>
                  </a:cubicBezTo>
                  <a:cubicBezTo>
                    <a:pt x="2430" y="47"/>
                    <a:pt x="2264" y="0"/>
                    <a:pt x="209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5"/>
            <p:cNvSpPr/>
            <p:nvPr/>
          </p:nvSpPr>
          <p:spPr>
            <a:xfrm>
              <a:off x="4890075" y="2627125"/>
              <a:ext cx="124875" cy="118800"/>
            </a:xfrm>
            <a:custGeom>
              <a:rect b="b" l="l" r="r" t="t"/>
              <a:pathLst>
                <a:path extrusionOk="0" h="4752" w="4995">
                  <a:moveTo>
                    <a:pt x="2894" y="403"/>
                  </a:moveTo>
                  <a:cubicBezTo>
                    <a:pt x="3750" y="403"/>
                    <a:pt x="4409" y="1360"/>
                    <a:pt x="4409" y="2300"/>
                  </a:cubicBezTo>
                  <a:cubicBezTo>
                    <a:pt x="4409" y="3409"/>
                    <a:pt x="3593" y="4350"/>
                    <a:pt x="2463" y="4350"/>
                  </a:cubicBezTo>
                  <a:cubicBezTo>
                    <a:pt x="1479" y="4350"/>
                    <a:pt x="663" y="3534"/>
                    <a:pt x="580" y="2572"/>
                  </a:cubicBezTo>
                  <a:cubicBezTo>
                    <a:pt x="538" y="2028"/>
                    <a:pt x="726" y="1505"/>
                    <a:pt x="1103" y="1086"/>
                  </a:cubicBezTo>
                  <a:cubicBezTo>
                    <a:pt x="1270" y="919"/>
                    <a:pt x="1458" y="751"/>
                    <a:pt x="1689" y="647"/>
                  </a:cubicBezTo>
                  <a:cubicBezTo>
                    <a:pt x="1689" y="647"/>
                    <a:pt x="1730" y="626"/>
                    <a:pt x="1793" y="605"/>
                  </a:cubicBezTo>
                  <a:cubicBezTo>
                    <a:pt x="1823" y="679"/>
                    <a:pt x="1894" y="753"/>
                    <a:pt x="1971" y="753"/>
                  </a:cubicBezTo>
                  <a:cubicBezTo>
                    <a:pt x="2002" y="753"/>
                    <a:pt x="2035" y="740"/>
                    <a:pt x="2065" y="710"/>
                  </a:cubicBezTo>
                  <a:cubicBezTo>
                    <a:pt x="2212" y="605"/>
                    <a:pt x="2337" y="542"/>
                    <a:pt x="2484" y="479"/>
                  </a:cubicBezTo>
                  <a:lnTo>
                    <a:pt x="2484" y="479"/>
                  </a:lnTo>
                  <a:cubicBezTo>
                    <a:pt x="2455" y="550"/>
                    <a:pt x="2523" y="602"/>
                    <a:pt x="2583" y="602"/>
                  </a:cubicBezTo>
                  <a:cubicBezTo>
                    <a:pt x="2611" y="602"/>
                    <a:pt x="2638" y="590"/>
                    <a:pt x="2651" y="563"/>
                  </a:cubicBezTo>
                  <a:lnTo>
                    <a:pt x="2693" y="479"/>
                  </a:lnTo>
                  <a:cubicBezTo>
                    <a:pt x="2714" y="458"/>
                    <a:pt x="2714" y="438"/>
                    <a:pt x="2714" y="417"/>
                  </a:cubicBezTo>
                  <a:cubicBezTo>
                    <a:pt x="2775" y="407"/>
                    <a:pt x="2835" y="403"/>
                    <a:pt x="2894" y="403"/>
                  </a:cubicBezTo>
                  <a:close/>
                  <a:moveTo>
                    <a:pt x="2895" y="0"/>
                  </a:moveTo>
                  <a:cubicBezTo>
                    <a:pt x="2676" y="0"/>
                    <a:pt x="2452" y="52"/>
                    <a:pt x="2233" y="166"/>
                  </a:cubicBezTo>
                  <a:cubicBezTo>
                    <a:pt x="2216" y="165"/>
                    <a:pt x="2199" y="164"/>
                    <a:pt x="2182" y="164"/>
                  </a:cubicBezTo>
                  <a:cubicBezTo>
                    <a:pt x="1840" y="164"/>
                    <a:pt x="1468" y="362"/>
                    <a:pt x="1228" y="521"/>
                  </a:cubicBezTo>
                  <a:cubicBezTo>
                    <a:pt x="684" y="877"/>
                    <a:pt x="287" y="1463"/>
                    <a:pt x="203" y="2091"/>
                  </a:cubicBezTo>
                  <a:cubicBezTo>
                    <a:pt x="0" y="3451"/>
                    <a:pt x="1097" y="4752"/>
                    <a:pt x="2443" y="4752"/>
                  </a:cubicBezTo>
                  <a:cubicBezTo>
                    <a:pt x="2484" y="4752"/>
                    <a:pt x="2526" y="4750"/>
                    <a:pt x="2567" y="4748"/>
                  </a:cubicBezTo>
                  <a:cubicBezTo>
                    <a:pt x="4074" y="4685"/>
                    <a:pt x="4995" y="3283"/>
                    <a:pt x="4785" y="1860"/>
                  </a:cubicBezTo>
                  <a:cubicBezTo>
                    <a:pt x="4634" y="883"/>
                    <a:pt x="3803" y="0"/>
                    <a:pt x="28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5"/>
            <p:cNvSpPr/>
            <p:nvPr/>
          </p:nvSpPr>
          <p:spPr>
            <a:xfrm>
              <a:off x="4542050" y="2722575"/>
              <a:ext cx="139175" cy="123950"/>
            </a:xfrm>
            <a:custGeom>
              <a:rect b="b" l="l" r="r" t="t"/>
              <a:pathLst>
                <a:path extrusionOk="0" h="4958" w="5567">
                  <a:moveTo>
                    <a:pt x="2705" y="396"/>
                  </a:moveTo>
                  <a:cubicBezTo>
                    <a:pt x="3265" y="396"/>
                    <a:pt x="3820" y="630"/>
                    <a:pt x="4332" y="972"/>
                  </a:cubicBezTo>
                  <a:cubicBezTo>
                    <a:pt x="4332" y="993"/>
                    <a:pt x="4332" y="1014"/>
                    <a:pt x="4353" y="1034"/>
                  </a:cubicBezTo>
                  <a:cubicBezTo>
                    <a:pt x="4855" y="2018"/>
                    <a:pt x="5064" y="3190"/>
                    <a:pt x="4143" y="4027"/>
                  </a:cubicBezTo>
                  <a:cubicBezTo>
                    <a:pt x="3754" y="4373"/>
                    <a:pt x="3257" y="4540"/>
                    <a:pt x="2762" y="4540"/>
                  </a:cubicBezTo>
                  <a:cubicBezTo>
                    <a:pt x="2061" y="4540"/>
                    <a:pt x="1364" y="4204"/>
                    <a:pt x="984" y="3566"/>
                  </a:cubicBezTo>
                  <a:cubicBezTo>
                    <a:pt x="419" y="2646"/>
                    <a:pt x="607" y="1432"/>
                    <a:pt x="1507" y="804"/>
                  </a:cubicBezTo>
                  <a:cubicBezTo>
                    <a:pt x="1900" y="516"/>
                    <a:pt x="2304" y="396"/>
                    <a:pt x="2705" y="396"/>
                  </a:cubicBezTo>
                  <a:close/>
                  <a:moveTo>
                    <a:pt x="2653" y="1"/>
                  </a:moveTo>
                  <a:cubicBezTo>
                    <a:pt x="2111" y="1"/>
                    <a:pt x="1566" y="188"/>
                    <a:pt x="1068" y="616"/>
                  </a:cubicBezTo>
                  <a:cubicBezTo>
                    <a:pt x="63" y="1474"/>
                    <a:pt x="1" y="3043"/>
                    <a:pt x="796" y="4068"/>
                  </a:cubicBezTo>
                  <a:cubicBezTo>
                    <a:pt x="1277" y="4658"/>
                    <a:pt x="2008" y="4957"/>
                    <a:pt x="2742" y="4957"/>
                  </a:cubicBezTo>
                  <a:cubicBezTo>
                    <a:pt x="3283" y="4957"/>
                    <a:pt x="3825" y="4795"/>
                    <a:pt x="4269" y="4466"/>
                  </a:cubicBezTo>
                  <a:cubicBezTo>
                    <a:pt x="5252" y="3713"/>
                    <a:pt x="5566" y="2060"/>
                    <a:pt x="4792" y="1076"/>
                  </a:cubicBezTo>
                  <a:cubicBezTo>
                    <a:pt x="4813" y="1034"/>
                    <a:pt x="4792" y="993"/>
                    <a:pt x="4771" y="951"/>
                  </a:cubicBezTo>
                  <a:cubicBezTo>
                    <a:pt x="4162" y="366"/>
                    <a:pt x="3410" y="1"/>
                    <a:pt x="265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5"/>
            <p:cNvSpPr/>
            <p:nvPr/>
          </p:nvSpPr>
          <p:spPr>
            <a:xfrm>
              <a:off x="4351125" y="2454225"/>
              <a:ext cx="128700" cy="117325"/>
            </a:xfrm>
            <a:custGeom>
              <a:rect b="b" l="l" r="r" t="t"/>
              <a:pathLst>
                <a:path extrusionOk="0" h="4693" w="5148">
                  <a:moveTo>
                    <a:pt x="2652" y="410"/>
                  </a:moveTo>
                  <a:cubicBezTo>
                    <a:pt x="2815" y="410"/>
                    <a:pt x="2979" y="430"/>
                    <a:pt x="3139" y="470"/>
                  </a:cubicBezTo>
                  <a:cubicBezTo>
                    <a:pt x="4206" y="721"/>
                    <a:pt x="4729" y="1662"/>
                    <a:pt x="4750" y="2667"/>
                  </a:cubicBezTo>
                  <a:cubicBezTo>
                    <a:pt x="4271" y="3535"/>
                    <a:pt x="3462" y="4269"/>
                    <a:pt x="2475" y="4269"/>
                  </a:cubicBezTo>
                  <a:cubicBezTo>
                    <a:pt x="2297" y="4269"/>
                    <a:pt x="2114" y="4245"/>
                    <a:pt x="1925" y="4194"/>
                  </a:cubicBezTo>
                  <a:cubicBezTo>
                    <a:pt x="879" y="3922"/>
                    <a:pt x="440" y="2813"/>
                    <a:pt x="712" y="1809"/>
                  </a:cubicBezTo>
                  <a:cubicBezTo>
                    <a:pt x="941" y="947"/>
                    <a:pt x="1790" y="410"/>
                    <a:pt x="2652" y="410"/>
                  </a:cubicBezTo>
                  <a:close/>
                  <a:moveTo>
                    <a:pt x="2650" y="1"/>
                  </a:moveTo>
                  <a:cubicBezTo>
                    <a:pt x="1638" y="1"/>
                    <a:pt x="650" y="606"/>
                    <a:pt x="335" y="1620"/>
                  </a:cubicBezTo>
                  <a:cubicBezTo>
                    <a:pt x="0" y="2709"/>
                    <a:pt x="398" y="4006"/>
                    <a:pt x="1486" y="4487"/>
                  </a:cubicBezTo>
                  <a:cubicBezTo>
                    <a:pt x="1801" y="4629"/>
                    <a:pt x="2118" y="4692"/>
                    <a:pt x="2428" y="4692"/>
                  </a:cubicBezTo>
                  <a:cubicBezTo>
                    <a:pt x="3539" y="4692"/>
                    <a:pt x="4562" y="3874"/>
                    <a:pt x="5085" y="2876"/>
                  </a:cubicBezTo>
                  <a:cubicBezTo>
                    <a:pt x="5148" y="2792"/>
                    <a:pt x="5106" y="2709"/>
                    <a:pt x="5064" y="2646"/>
                  </a:cubicBezTo>
                  <a:cubicBezTo>
                    <a:pt x="5148" y="1495"/>
                    <a:pt x="4394" y="365"/>
                    <a:pt x="3244" y="72"/>
                  </a:cubicBezTo>
                  <a:cubicBezTo>
                    <a:pt x="3048" y="24"/>
                    <a:pt x="2849" y="1"/>
                    <a:pt x="265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5"/>
            <p:cNvSpPr/>
            <p:nvPr/>
          </p:nvSpPr>
          <p:spPr>
            <a:xfrm>
              <a:off x="4485650" y="2189125"/>
              <a:ext cx="37475" cy="45650"/>
            </a:xfrm>
            <a:custGeom>
              <a:rect b="b" l="l" r="r" t="t"/>
              <a:pathLst>
                <a:path extrusionOk="0" h="1826" w="1499">
                  <a:moveTo>
                    <a:pt x="625" y="591"/>
                  </a:moveTo>
                  <a:cubicBezTo>
                    <a:pt x="708" y="758"/>
                    <a:pt x="792" y="926"/>
                    <a:pt x="897" y="1093"/>
                  </a:cubicBezTo>
                  <a:cubicBezTo>
                    <a:pt x="750" y="1114"/>
                    <a:pt x="604" y="1156"/>
                    <a:pt x="457" y="1177"/>
                  </a:cubicBezTo>
                  <a:cubicBezTo>
                    <a:pt x="520" y="988"/>
                    <a:pt x="583" y="779"/>
                    <a:pt x="625" y="591"/>
                  </a:cubicBezTo>
                  <a:close/>
                  <a:moveTo>
                    <a:pt x="559" y="1"/>
                  </a:moveTo>
                  <a:cubicBezTo>
                    <a:pt x="493" y="1"/>
                    <a:pt x="427" y="38"/>
                    <a:pt x="415" y="110"/>
                  </a:cubicBezTo>
                  <a:cubicBezTo>
                    <a:pt x="332" y="633"/>
                    <a:pt x="206" y="1156"/>
                    <a:pt x="39" y="1679"/>
                  </a:cubicBezTo>
                  <a:cubicBezTo>
                    <a:pt x="1" y="1767"/>
                    <a:pt x="69" y="1825"/>
                    <a:pt x="144" y="1825"/>
                  </a:cubicBezTo>
                  <a:cubicBezTo>
                    <a:pt x="193" y="1825"/>
                    <a:pt x="244" y="1800"/>
                    <a:pt x="269" y="1742"/>
                  </a:cubicBezTo>
                  <a:cubicBezTo>
                    <a:pt x="311" y="1616"/>
                    <a:pt x="353" y="1512"/>
                    <a:pt x="394" y="1386"/>
                  </a:cubicBezTo>
                  <a:cubicBezTo>
                    <a:pt x="415" y="1407"/>
                    <a:pt x="436" y="1407"/>
                    <a:pt x="457" y="1407"/>
                  </a:cubicBezTo>
                  <a:cubicBezTo>
                    <a:pt x="645" y="1365"/>
                    <a:pt x="834" y="1344"/>
                    <a:pt x="1022" y="1302"/>
                  </a:cubicBezTo>
                  <a:cubicBezTo>
                    <a:pt x="1085" y="1386"/>
                    <a:pt x="1127" y="1470"/>
                    <a:pt x="1190" y="1533"/>
                  </a:cubicBezTo>
                  <a:cubicBezTo>
                    <a:pt x="1222" y="1578"/>
                    <a:pt x="1266" y="1597"/>
                    <a:pt x="1310" y="1597"/>
                  </a:cubicBezTo>
                  <a:cubicBezTo>
                    <a:pt x="1407" y="1597"/>
                    <a:pt x="1498" y="1502"/>
                    <a:pt x="1441" y="1386"/>
                  </a:cubicBezTo>
                  <a:cubicBezTo>
                    <a:pt x="1399" y="1323"/>
                    <a:pt x="1357" y="1261"/>
                    <a:pt x="1315" y="1177"/>
                  </a:cubicBezTo>
                  <a:cubicBezTo>
                    <a:pt x="1336" y="1114"/>
                    <a:pt x="1315" y="1030"/>
                    <a:pt x="1231" y="1030"/>
                  </a:cubicBezTo>
                  <a:cubicBezTo>
                    <a:pt x="1043" y="716"/>
                    <a:pt x="855" y="403"/>
                    <a:pt x="687" y="68"/>
                  </a:cubicBezTo>
                  <a:cubicBezTo>
                    <a:pt x="660" y="23"/>
                    <a:pt x="610" y="1"/>
                    <a:pt x="55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5"/>
            <p:cNvSpPr/>
            <p:nvPr/>
          </p:nvSpPr>
          <p:spPr>
            <a:xfrm>
              <a:off x="4814050" y="2130725"/>
              <a:ext cx="39800" cy="55550"/>
            </a:xfrm>
            <a:custGeom>
              <a:rect b="b" l="l" r="r" t="t"/>
              <a:pathLst>
                <a:path extrusionOk="0" h="2222" w="1592">
                  <a:moveTo>
                    <a:pt x="440" y="249"/>
                  </a:moveTo>
                  <a:cubicBezTo>
                    <a:pt x="545" y="249"/>
                    <a:pt x="691" y="291"/>
                    <a:pt x="775" y="374"/>
                  </a:cubicBezTo>
                  <a:cubicBezTo>
                    <a:pt x="1005" y="584"/>
                    <a:pt x="984" y="897"/>
                    <a:pt x="775" y="1128"/>
                  </a:cubicBezTo>
                  <a:cubicBezTo>
                    <a:pt x="691" y="1211"/>
                    <a:pt x="754" y="1379"/>
                    <a:pt x="880" y="1379"/>
                  </a:cubicBezTo>
                  <a:cubicBezTo>
                    <a:pt x="1047" y="1379"/>
                    <a:pt x="1319" y="1546"/>
                    <a:pt x="1152" y="1776"/>
                  </a:cubicBezTo>
                  <a:cubicBezTo>
                    <a:pt x="1110" y="1839"/>
                    <a:pt x="859" y="1881"/>
                    <a:pt x="775" y="1902"/>
                  </a:cubicBezTo>
                  <a:cubicBezTo>
                    <a:pt x="775" y="1902"/>
                    <a:pt x="775" y="1902"/>
                    <a:pt x="754" y="1923"/>
                  </a:cubicBezTo>
                  <a:cubicBezTo>
                    <a:pt x="691" y="1692"/>
                    <a:pt x="566" y="1483"/>
                    <a:pt x="503" y="1274"/>
                  </a:cubicBezTo>
                  <a:cubicBezTo>
                    <a:pt x="419" y="1002"/>
                    <a:pt x="398" y="709"/>
                    <a:pt x="398" y="416"/>
                  </a:cubicBezTo>
                  <a:cubicBezTo>
                    <a:pt x="398" y="353"/>
                    <a:pt x="336" y="311"/>
                    <a:pt x="294" y="311"/>
                  </a:cubicBezTo>
                  <a:cubicBezTo>
                    <a:pt x="294" y="291"/>
                    <a:pt x="294" y="270"/>
                    <a:pt x="273" y="270"/>
                  </a:cubicBezTo>
                  <a:cubicBezTo>
                    <a:pt x="336" y="249"/>
                    <a:pt x="378" y="249"/>
                    <a:pt x="440" y="249"/>
                  </a:cubicBezTo>
                  <a:close/>
                  <a:moveTo>
                    <a:pt x="449" y="1"/>
                  </a:moveTo>
                  <a:cubicBezTo>
                    <a:pt x="300" y="1"/>
                    <a:pt x="142" y="40"/>
                    <a:pt x="64" y="144"/>
                  </a:cubicBezTo>
                  <a:cubicBezTo>
                    <a:pt x="1" y="270"/>
                    <a:pt x="64" y="416"/>
                    <a:pt x="168" y="521"/>
                  </a:cubicBezTo>
                  <a:cubicBezTo>
                    <a:pt x="126" y="1023"/>
                    <a:pt x="231" y="1755"/>
                    <a:pt x="587" y="2111"/>
                  </a:cubicBezTo>
                  <a:cubicBezTo>
                    <a:pt x="629" y="2153"/>
                    <a:pt x="670" y="2153"/>
                    <a:pt x="691" y="2153"/>
                  </a:cubicBezTo>
                  <a:cubicBezTo>
                    <a:pt x="726" y="2187"/>
                    <a:pt x="760" y="2221"/>
                    <a:pt x="817" y="2221"/>
                  </a:cubicBezTo>
                  <a:cubicBezTo>
                    <a:pt x="829" y="2221"/>
                    <a:pt x="843" y="2219"/>
                    <a:pt x="859" y="2216"/>
                  </a:cubicBezTo>
                  <a:cubicBezTo>
                    <a:pt x="1214" y="2090"/>
                    <a:pt x="1591" y="2048"/>
                    <a:pt x="1507" y="1588"/>
                  </a:cubicBezTo>
                  <a:cubicBezTo>
                    <a:pt x="1466" y="1358"/>
                    <a:pt x="1319" y="1190"/>
                    <a:pt x="1131" y="1107"/>
                  </a:cubicBezTo>
                  <a:cubicBezTo>
                    <a:pt x="1319" y="709"/>
                    <a:pt x="1194" y="165"/>
                    <a:pt x="691" y="39"/>
                  </a:cubicBezTo>
                  <a:cubicBezTo>
                    <a:pt x="628" y="16"/>
                    <a:pt x="540" y="1"/>
                    <a:pt x="44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5"/>
            <p:cNvSpPr/>
            <p:nvPr/>
          </p:nvSpPr>
          <p:spPr>
            <a:xfrm>
              <a:off x="5027625" y="2381075"/>
              <a:ext cx="38425" cy="51300"/>
            </a:xfrm>
            <a:custGeom>
              <a:rect b="b" l="l" r="r" t="t"/>
              <a:pathLst>
                <a:path extrusionOk="0" h="2052" w="1537">
                  <a:moveTo>
                    <a:pt x="1163" y="0"/>
                  </a:moveTo>
                  <a:cubicBezTo>
                    <a:pt x="551" y="0"/>
                    <a:pt x="0" y="679"/>
                    <a:pt x="37" y="1261"/>
                  </a:cubicBezTo>
                  <a:cubicBezTo>
                    <a:pt x="51" y="1662"/>
                    <a:pt x="455" y="2051"/>
                    <a:pt x="837" y="2051"/>
                  </a:cubicBezTo>
                  <a:cubicBezTo>
                    <a:pt x="995" y="2051"/>
                    <a:pt x="1149" y="1985"/>
                    <a:pt x="1271" y="1826"/>
                  </a:cubicBezTo>
                  <a:cubicBezTo>
                    <a:pt x="1356" y="1725"/>
                    <a:pt x="1289" y="1568"/>
                    <a:pt x="1172" y="1568"/>
                  </a:cubicBezTo>
                  <a:cubicBezTo>
                    <a:pt x="1145" y="1568"/>
                    <a:pt x="1114" y="1576"/>
                    <a:pt x="1083" y="1596"/>
                  </a:cubicBezTo>
                  <a:cubicBezTo>
                    <a:pt x="999" y="1650"/>
                    <a:pt x="913" y="1674"/>
                    <a:pt x="831" y="1674"/>
                  </a:cubicBezTo>
                  <a:cubicBezTo>
                    <a:pt x="565" y="1674"/>
                    <a:pt x="339" y="1419"/>
                    <a:pt x="371" y="1115"/>
                  </a:cubicBezTo>
                  <a:cubicBezTo>
                    <a:pt x="410" y="695"/>
                    <a:pt x="814" y="223"/>
                    <a:pt x="1250" y="223"/>
                  </a:cubicBezTo>
                  <a:cubicBezTo>
                    <a:pt x="1291" y="223"/>
                    <a:pt x="1334" y="227"/>
                    <a:pt x="1376" y="236"/>
                  </a:cubicBezTo>
                  <a:cubicBezTo>
                    <a:pt x="1383" y="237"/>
                    <a:pt x="1390" y="238"/>
                    <a:pt x="1397" y="238"/>
                  </a:cubicBezTo>
                  <a:cubicBezTo>
                    <a:pt x="1506" y="238"/>
                    <a:pt x="1537" y="87"/>
                    <a:pt x="1438" y="48"/>
                  </a:cubicBezTo>
                  <a:cubicBezTo>
                    <a:pt x="1346" y="15"/>
                    <a:pt x="1254" y="0"/>
                    <a:pt x="116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5"/>
            <p:cNvSpPr/>
            <p:nvPr/>
          </p:nvSpPr>
          <p:spPr>
            <a:xfrm>
              <a:off x="4936975" y="2655925"/>
              <a:ext cx="44350" cy="59150"/>
            </a:xfrm>
            <a:custGeom>
              <a:rect b="b" l="l" r="r" t="t"/>
              <a:pathLst>
                <a:path extrusionOk="0" h="2366" w="1774">
                  <a:moveTo>
                    <a:pt x="294" y="394"/>
                  </a:moveTo>
                  <a:cubicBezTo>
                    <a:pt x="712" y="415"/>
                    <a:pt x="1131" y="499"/>
                    <a:pt x="1277" y="1001"/>
                  </a:cubicBezTo>
                  <a:cubicBezTo>
                    <a:pt x="1424" y="1503"/>
                    <a:pt x="963" y="1943"/>
                    <a:pt x="503" y="2006"/>
                  </a:cubicBezTo>
                  <a:cubicBezTo>
                    <a:pt x="398" y="1462"/>
                    <a:pt x="357" y="918"/>
                    <a:pt x="294" y="394"/>
                  </a:cubicBezTo>
                  <a:close/>
                  <a:moveTo>
                    <a:pt x="495" y="1"/>
                  </a:moveTo>
                  <a:cubicBezTo>
                    <a:pt x="354" y="1"/>
                    <a:pt x="214" y="38"/>
                    <a:pt x="85" y="122"/>
                  </a:cubicBezTo>
                  <a:cubicBezTo>
                    <a:pt x="1" y="185"/>
                    <a:pt x="1" y="311"/>
                    <a:pt x="85" y="374"/>
                  </a:cubicBezTo>
                  <a:cubicBezTo>
                    <a:pt x="126" y="959"/>
                    <a:pt x="189" y="1587"/>
                    <a:pt x="168" y="2173"/>
                  </a:cubicBezTo>
                  <a:cubicBezTo>
                    <a:pt x="168" y="2278"/>
                    <a:pt x="252" y="2361"/>
                    <a:pt x="357" y="2361"/>
                  </a:cubicBezTo>
                  <a:cubicBezTo>
                    <a:pt x="388" y="2364"/>
                    <a:pt x="419" y="2365"/>
                    <a:pt x="450" y="2365"/>
                  </a:cubicBezTo>
                  <a:cubicBezTo>
                    <a:pt x="1129" y="2365"/>
                    <a:pt x="1774" y="1722"/>
                    <a:pt x="1654" y="1001"/>
                  </a:cubicBezTo>
                  <a:cubicBezTo>
                    <a:pt x="1555" y="507"/>
                    <a:pt x="1016" y="1"/>
                    <a:pt x="49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5"/>
            <p:cNvSpPr/>
            <p:nvPr/>
          </p:nvSpPr>
          <p:spPr>
            <a:xfrm>
              <a:off x="4589350" y="2755125"/>
              <a:ext cx="48975" cy="56625"/>
            </a:xfrm>
            <a:custGeom>
              <a:rect b="b" l="l" r="r" t="t"/>
              <a:pathLst>
                <a:path extrusionOk="0" h="2265" w="1959">
                  <a:moveTo>
                    <a:pt x="114" y="0"/>
                  </a:moveTo>
                  <a:cubicBezTo>
                    <a:pt x="56" y="0"/>
                    <a:pt x="1" y="38"/>
                    <a:pt x="13" y="109"/>
                  </a:cubicBezTo>
                  <a:cubicBezTo>
                    <a:pt x="55" y="465"/>
                    <a:pt x="117" y="841"/>
                    <a:pt x="180" y="1197"/>
                  </a:cubicBezTo>
                  <a:cubicBezTo>
                    <a:pt x="243" y="1469"/>
                    <a:pt x="243" y="1804"/>
                    <a:pt x="368" y="2055"/>
                  </a:cubicBezTo>
                  <a:cubicBezTo>
                    <a:pt x="473" y="2222"/>
                    <a:pt x="599" y="2264"/>
                    <a:pt x="787" y="2264"/>
                  </a:cubicBezTo>
                  <a:cubicBezTo>
                    <a:pt x="1101" y="2243"/>
                    <a:pt x="1519" y="2097"/>
                    <a:pt x="1812" y="1992"/>
                  </a:cubicBezTo>
                  <a:cubicBezTo>
                    <a:pt x="1953" y="1912"/>
                    <a:pt x="1958" y="1656"/>
                    <a:pt x="1790" y="1656"/>
                  </a:cubicBezTo>
                  <a:cubicBezTo>
                    <a:pt x="1784" y="1656"/>
                    <a:pt x="1777" y="1657"/>
                    <a:pt x="1770" y="1657"/>
                  </a:cubicBezTo>
                  <a:cubicBezTo>
                    <a:pt x="1540" y="1678"/>
                    <a:pt x="1331" y="1741"/>
                    <a:pt x="1122" y="1804"/>
                  </a:cubicBezTo>
                  <a:cubicBezTo>
                    <a:pt x="1034" y="1833"/>
                    <a:pt x="947" y="1872"/>
                    <a:pt x="852" y="1872"/>
                  </a:cubicBezTo>
                  <a:cubicBezTo>
                    <a:pt x="811" y="1872"/>
                    <a:pt x="769" y="1865"/>
                    <a:pt x="724" y="1846"/>
                  </a:cubicBezTo>
                  <a:cubicBezTo>
                    <a:pt x="557" y="1783"/>
                    <a:pt x="599" y="1741"/>
                    <a:pt x="557" y="1574"/>
                  </a:cubicBezTo>
                  <a:cubicBezTo>
                    <a:pt x="515" y="1427"/>
                    <a:pt x="494" y="1302"/>
                    <a:pt x="473" y="1155"/>
                  </a:cubicBezTo>
                  <a:lnTo>
                    <a:pt x="473" y="1155"/>
                  </a:lnTo>
                  <a:cubicBezTo>
                    <a:pt x="637" y="1237"/>
                    <a:pt x="827" y="1301"/>
                    <a:pt x="1009" y="1301"/>
                  </a:cubicBezTo>
                  <a:cubicBezTo>
                    <a:pt x="1106" y="1301"/>
                    <a:pt x="1201" y="1283"/>
                    <a:pt x="1289" y="1239"/>
                  </a:cubicBezTo>
                  <a:cubicBezTo>
                    <a:pt x="1373" y="1197"/>
                    <a:pt x="1352" y="1072"/>
                    <a:pt x="1247" y="1051"/>
                  </a:cubicBezTo>
                  <a:cubicBezTo>
                    <a:pt x="1195" y="1040"/>
                    <a:pt x="1137" y="1040"/>
                    <a:pt x="1077" y="1040"/>
                  </a:cubicBezTo>
                  <a:cubicBezTo>
                    <a:pt x="1017" y="1040"/>
                    <a:pt x="954" y="1040"/>
                    <a:pt x="891" y="1030"/>
                  </a:cubicBezTo>
                  <a:cubicBezTo>
                    <a:pt x="766" y="1030"/>
                    <a:pt x="619" y="988"/>
                    <a:pt x="494" y="925"/>
                  </a:cubicBezTo>
                  <a:lnTo>
                    <a:pt x="410" y="925"/>
                  </a:lnTo>
                  <a:cubicBezTo>
                    <a:pt x="368" y="716"/>
                    <a:pt x="327" y="528"/>
                    <a:pt x="285" y="318"/>
                  </a:cubicBezTo>
                  <a:lnTo>
                    <a:pt x="285" y="318"/>
                  </a:lnTo>
                  <a:cubicBezTo>
                    <a:pt x="431" y="339"/>
                    <a:pt x="578" y="339"/>
                    <a:pt x="745" y="339"/>
                  </a:cubicBezTo>
                  <a:cubicBezTo>
                    <a:pt x="857" y="339"/>
                    <a:pt x="968" y="349"/>
                    <a:pt x="1086" y="349"/>
                  </a:cubicBezTo>
                  <a:cubicBezTo>
                    <a:pt x="1145" y="349"/>
                    <a:pt x="1205" y="346"/>
                    <a:pt x="1268" y="339"/>
                  </a:cubicBezTo>
                  <a:cubicBezTo>
                    <a:pt x="1373" y="297"/>
                    <a:pt x="1373" y="151"/>
                    <a:pt x="1268" y="109"/>
                  </a:cubicBezTo>
                  <a:cubicBezTo>
                    <a:pt x="1205" y="102"/>
                    <a:pt x="1145" y="100"/>
                    <a:pt x="1086" y="100"/>
                  </a:cubicBezTo>
                  <a:cubicBezTo>
                    <a:pt x="968" y="100"/>
                    <a:pt x="857" y="109"/>
                    <a:pt x="745" y="109"/>
                  </a:cubicBezTo>
                  <a:cubicBezTo>
                    <a:pt x="578" y="109"/>
                    <a:pt x="389" y="109"/>
                    <a:pt x="222" y="130"/>
                  </a:cubicBezTo>
                  <a:cubicBezTo>
                    <a:pt x="222" y="109"/>
                    <a:pt x="222" y="88"/>
                    <a:pt x="222" y="67"/>
                  </a:cubicBezTo>
                  <a:cubicBezTo>
                    <a:pt x="204" y="22"/>
                    <a:pt x="158" y="0"/>
                    <a:pt x="11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5"/>
            <p:cNvSpPr/>
            <p:nvPr/>
          </p:nvSpPr>
          <p:spPr>
            <a:xfrm>
              <a:off x="4389825" y="2478350"/>
              <a:ext cx="43975" cy="64875"/>
            </a:xfrm>
            <a:custGeom>
              <a:rect b="b" l="l" r="r" t="t"/>
              <a:pathLst>
                <a:path extrusionOk="0" h="2595" w="1759">
                  <a:moveTo>
                    <a:pt x="945" y="1"/>
                  </a:moveTo>
                  <a:cubicBezTo>
                    <a:pt x="840" y="1"/>
                    <a:pt x="735" y="34"/>
                    <a:pt x="649" y="49"/>
                  </a:cubicBezTo>
                  <a:cubicBezTo>
                    <a:pt x="566" y="49"/>
                    <a:pt x="503" y="70"/>
                    <a:pt x="440" y="70"/>
                  </a:cubicBezTo>
                  <a:cubicBezTo>
                    <a:pt x="357" y="91"/>
                    <a:pt x="294" y="132"/>
                    <a:pt x="210" y="132"/>
                  </a:cubicBezTo>
                  <a:cubicBezTo>
                    <a:pt x="105" y="153"/>
                    <a:pt x="126" y="279"/>
                    <a:pt x="189" y="321"/>
                  </a:cubicBezTo>
                  <a:cubicBezTo>
                    <a:pt x="1" y="948"/>
                    <a:pt x="22" y="1890"/>
                    <a:pt x="273" y="2497"/>
                  </a:cubicBezTo>
                  <a:cubicBezTo>
                    <a:pt x="292" y="2563"/>
                    <a:pt x="353" y="2595"/>
                    <a:pt x="415" y="2595"/>
                  </a:cubicBezTo>
                  <a:cubicBezTo>
                    <a:pt x="490" y="2595"/>
                    <a:pt x="566" y="2547"/>
                    <a:pt x="566" y="2455"/>
                  </a:cubicBezTo>
                  <a:cubicBezTo>
                    <a:pt x="545" y="2099"/>
                    <a:pt x="440" y="1744"/>
                    <a:pt x="419" y="1388"/>
                  </a:cubicBezTo>
                  <a:lnTo>
                    <a:pt x="419" y="1367"/>
                  </a:lnTo>
                  <a:cubicBezTo>
                    <a:pt x="608" y="1388"/>
                    <a:pt x="796" y="1388"/>
                    <a:pt x="984" y="1409"/>
                  </a:cubicBezTo>
                  <a:cubicBezTo>
                    <a:pt x="1089" y="1409"/>
                    <a:pt x="1193" y="1414"/>
                    <a:pt x="1298" y="1414"/>
                  </a:cubicBezTo>
                  <a:cubicBezTo>
                    <a:pt x="1403" y="1414"/>
                    <a:pt x="1507" y="1409"/>
                    <a:pt x="1612" y="1388"/>
                  </a:cubicBezTo>
                  <a:cubicBezTo>
                    <a:pt x="1758" y="1367"/>
                    <a:pt x="1758" y="1137"/>
                    <a:pt x="1612" y="1116"/>
                  </a:cubicBezTo>
                  <a:cubicBezTo>
                    <a:pt x="1507" y="1095"/>
                    <a:pt x="1403" y="1090"/>
                    <a:pt x="1298" y="1090"/>
                  </a:cubicBezTo>
                  <a:cubicBezTo>
                    <a:pt x="1193" y="1090"/>
                    <a:pt x="1089" y="1095"/>
                    <a:pt x="984" y="1095"/>
                  </a:cubicBezTo>
                  <a:cubicBezTo>
                    <a:pt x="796" y="1095"/>
                    <a:pt x="587" y="1116"/>
                    <a:pt x="398" y="1137"/>
                  </a:cubicBezTo>
                  <a:cubicBezTo>
                    <a:pt x="398" y="865"/>
                    <a:pt x="419" y="593"/>
                    <a:pt x="398" y="342"/>
                  </a:cubicBezTo>
                  <a:lnTo>
                    <a:pt x="691" y="342"/>
                  </a:lnTo>
                  <a:cubicBezTo>
                    <a:pt x="740" y="342"/>
                    <a:pt x="789" y="344"/>
                    <a:pt x="837" y="344"/>
                  </a:cubicBezTo>
                  <a:cubicBezTo>
                    <a:pt x="933" y="344"/>
                    <a:pt x="1026" y="335"/>
                    <a:pt x="1110" y="279"/>
                  </a:cubicBezTo>
                  <a:cubicBezTo>
                    <a:pt x="1214" y="216"/>
                    <a:pt x="1173" y="70"/>
                    <a:pt x="1089" y="28"/>
                  </a:cubicBezTo>
                  <a:cubicBezTo>
                    <a:pt x="1042" y="8"/>
                    <a:pt x="994" y="1"/>
                    <a:pt x="9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0" name="Google Shape;390;p15"/>
          <p:cNvSpPr txBox="1"/>
          <p:nvPr/>
        </p:nvSpPr>
        <p:spPr>
          <a:xfrm>
            <a:off x="2431025" y="925450"/>
            <a:ext cx="4313100" cy="3140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800">
                <a:solidFill>
                  <a:schemeClr val="dk2"/>
                </a:solidFill>
                <a:latin typeface="Playfair Display"/>
                <a:ea typeface="Playfair Display"/>
                <a:cs typeface="Playfair Display"/>
                <a:sym typeface="Playfair Display"/>
              </a:rPr>
              <a:t>Simple Data Visualization MK Plan </a:t>
            </a:r>
            <a:r>
              <a:rPr b="1" lang="en" sz="4800">
                <a:solidFill>
                  <a:schemeClr val="lt2"/>
                </a:solidFill>
                <a:latin typeface="Playfair Display"/>
                <a:ea typeface="Playfair Display"/>
                <a:cs typeface="Playfair Display"/>
                <a:sym typeface="Playfair Display"/>
              </a:rPr>
              <a:t>Infographics</a:t>
            </a:r>
            <a:endParaRPr b="1" sz="4800">
              <a:solidFill>
                <a:schemeClr val="lt2"/>
              </a:solidFill>
              <a:latin typeface="Playfair Display"/>
              <a:ea typeface="Playfair Display"/>
              <a:cs typeface="Playfair Display"/>
              <a:sym typeface="Playfair Display"/>
            </a:endParaRPr>
          </a:p>
        </p:txBody>
      </p:sp>
      <p:sp>
        <p:nvSpPr>
          <p:cNvPr id="391" name="Google Shape;391;p15"/>
          <p:cNvSpPr txBox="1"/>
          <p:nvPr/>
        </p:nvSpPr>
        <p:spPr>
          <a:xfrm>
            <a:off x="2431025" y="3964250"/>
            <a:ext cx="43131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lt2"/>
                </a:solidFill>
                <a:latin typeface="DM Sans"/>
                <a:ea typeface="DM Sans"/>
                <a:cs typeface="DM Sans"/>
                <a:sym typeface="DM Sans"/>
              </a:rPr>
              <a:t>Here is where this template begins</a:t>
            </a:r>
            <a:endParaRPr sz="1600">
              <a:solidFill>
                <a:schemeClr val="lt2"/>
              </a:solidFill>
              <a:latin typeface="DM Sans"/>
              <a:ea typeface="DM Sans"/>
              <a:cs typeface="DM Sans"/>
              <a:sym typeface="DM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24"/>
          <p:cNvSpPr txBox="1"/>
          <p:nvPr>
            <p:ph type="title"/>
          </p:nvPr>
        </p:nvSpPr>
        <p:spPr>
          <a:xfrm>
            <a:off x="713225" y="539500"/>
            <a:ext cx="7717800" cy="510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Simple data visualization MK plan</a:t>
            </a:r>
            <a:endParaRPr/>
          </a:p>
        </p:txBody>
      </p:sp>
      <p:sp>
        <p:nvSpPr>
          <p:cNvPr id="675" name="Google Shape;675;p24"/>
          <p:cNvSpPr/>
          <p:nvPr/>
        </p:nvSpPr>
        <p:spPr>
          <a:xfrm>
            <a:off x="723975" y="1260326"/>
            <a:ext cx="1860600" cy="18606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76" name="Google Shape;676;p24"/>
          <p:cNvPicPr preferRelativeResize="0"/>
          <p:nvPr/>
        </p:nvPicPr>
        <p:blipFill rotWithShape="1">
          <a:blip r:embed="rId3">
            <a:alphaModFix/>
          </a:blip>
          <a:srcRect b="33190" l="29373" r="29377" t="4920"/>
          <a:stretch/>
        </p:blipFill>
        <p:spPr>
          <a:xfrm>
            <a:off x="783199" y="1319509"/>
            <a:ext cx="1742100" cy="1742100"/>
          </a:xfrm>
          <a:prstGeom prst="ellipse">
            <a:avLst/>
          </a:prstGeom>
          <a:noFill/>
          <a:ln>
            <a:noFill/>
          </a:ln>
        </p:spPr>
      </p:pic>
      <p:sp>
        <p:nvSpPr>
          <p:cNvPr id="677" name="Google Shape;677;p24"/>
          <p:cNvSpPr txBox="1"/>
          <p:nvPr/>
        </p:nvSpPr>
        <p:spPr>
          <a:xfrm>
            <a:off x="722925" y="3276225"/>
            <a:ext cx="1860600" cy="1574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chemeClr val="lt2"/>
                </a:solidFill>
                <a:latin typeface="DM Sans"/>
                <a:ea typeface="DM Sans"/>
                <a:cs typeface="DM Sans"/>
                <a:sym typeface="DM Sans"/>
              </a:rPr>
              <a:t>32 years old</a:t>
            </a:r>
            <a:endParaRPr>
              <a:solidFill>
                <a:schemeClr val="lt2"/>
              </a:solidFill>
              <a:latin typeface="DM Sans"/>
              <a:ea typeface="DM Sans"/>
              <a:cs typeface="DM Sans"/>
              <a:sym typeface="DM Sans"/>
            </a:endParaRPr>
          </a:p>
          <a:p>
            <a:pPr indent="0" lvl="0" marL="0" rtl="0" algn="ctr">
              <a:lnSpc>
                <a:spcPct val="115000"/>
              </a:lnSpc>
              <a:spcBef>
                <a:spcPts val="0"/>
              </a:spcBef>
              <a:spcAft>
                <a:spcPts val="0"/>
              </a:spcAft>
              <a:buNone/>
            </a:pPr>
            <a:r>
              <a:rPr lang="en">
                <a:solidFill>
                  <a:schemeClr val="lt2"/>
                </a:solidFill>
                <a:latin typeface="DM Sans"/>
                <a:ea typeface="DM Sans"/>
                <a:cs typeface="DM Sans"/>
                <a:sym typeface="DM Sans"/>
              </a:rPr>
              <a:t>Female</a:t>
            </a:r>
            <a:endParaRPr>
              <a:solidFill>
                <a:schemeClr val="lt2"/>
              </a:solidFill>
              <a:latin typeface="DM Sans"/>
              <a:ea typeface="DM Sans"/>
              <a:cs typeface="DM Sans"/>
              <a:sym typeface="DM Sans"/>
            </a:endParaRPr>
          </a:p>
          <a:p>
            <a:pPr indent="0" lvl="0" marL="0" rtl="0" algn="ctr">
              <a:lnSpc>
                <a:spcPct val="115000"/>
              </a:lnSpc>
              <a:spcBef>
                <a:spcPts val="0"/>
              </a:spcBef>
              <a:spcAft>
                <a:spcPts val="0"/>
              </a:spcAft>
              <a:buNone/>
            </a:pPr>
            <a:r>
              <a:rPr lang="en">
                <a:solidFill>
                  <a:schemeClr val="lt2"/>
                </a:solidFill>
                <a:latin typeface="DM Sans"/>
                <a:ea typeface="DM Sans"/>
                <a:cs typeface="DM Sans"/>
                <a:sym typeface="DM Sans"/>
              </a:rPr>
              <a:t>United States</a:t>
            </a:r>
            <a:endParaRPr>
              <a:solidFill>
                <a:schemeClr val="lt2"/>
              </a:solidFill>
              <a:latin typeface="DM Sans"/>
              <a:ea typeface="DM Sans"/>
              <a:cs typeface="DM Sans"/>
              <a:sym typeface="DM Sans"/>
            </a:endParaRPr>
          </a:p>
          <a:p>
            <a:pPr indent="0" lvl="0" marL="0" rtl="0" algn="ctr">
              <a:lnSpc>
                <a:spcPct val="115000"/>
              </a:lnSpc>
              <a:spcBef>
                <a:spcPts val="0"/>
              </a:spcBef>
              <a:spcAft>
                <a:spcPts val="0"/>
              </a:spcAft>
              <a:buNone/>
            </a:pPr>
            <a:r>
              <a:rPr lang="en">
                <a:solidFill>
                  <a:schemeClr val="lt2"/>
                </a:solidFill>
                <a:latin typeface="DM Sans"/>
                <a:ea typeface="DM Sans"/>
                <a:cs typeface="DM Sans"/>
                <a:sym typeface="DM Sans"/>
              </a:rPr>
              <a:t>$1,500</a:t>
            </a:r>
            <a:endParaRPr>
              <a:solidFill>
                <a:schemeClr val="lt2"/>
              </a:solidFill>
              <a:latin typeface="DM Sans"/>
              <a:ea typeface="DM Sans"/>
              <a:cs typeface="DM Sans"/>
              <a:sym typeface="DM Sans"/>
            </a:endParaRPr>
          </a:p>
          <a:p>
            <a:pPr indent="0" lvl="0" marL="0" rtl="0" algn="ctr">
              <a:lnSpc>
                <a:spcPct val="115000"/>
              </a:lnSpc>
              <a:spcBef>
                <a:spcPts val="0"/>
              </a:spcBef>
              <a:spcAft>
                <a:spcPts val="0"/>
              </a:spcAft>
              <a:buClr>
                <a:schemeClr val="dk1"/>
              </a:buClr>
              <a:buSzPts val="1100"/>
              <a:buFont typeface="Arial"/>
              <a:buNone/>
            </a:pPr>
            <a:r>
              <a:rPr lang="en">
                <a:solidFill>
                  <a:schemeClr val="lt2"/>
                </a:solidFill>
                <a:latin typeface="DM Sans"/>
                <a:ea typeface="DM Sans"/>
                <a:cs typeface="DM Sans"/>
                <a:sym typeface="DM Sans"/>
              </a:rPr>
              <a:t>Graphic designer</a:t>
            </a:r>
            <a:endParaRPr b="1" sz="1800">
              <a:solidFill>
                <a:srgbClr val="455964"/>
              </a:solidFill>
              <a:latin typeface="DM Sans"/>
              <a:ea typeface="DM Sans"/>
              <a:cs typeface="DM Sans"/>
              <a:sym typeface="DM Sans"/>
            </a:endParaRPr>
          </a:p>
        </p:txBody>
      </p:sp>
      <p:sp>
        <p:nvSpPr>
          <p:cNvPr id="678" name="Google Shape;678;p24"/>
          <p:cNvSpPr txBox="1"/>
          <p:nvPr>
            <p:ph idx="4294967295" type="subTitle"/>
          </p:nvPr>
        </p:nvSpPr>
        <p:spPr>
          <a:xfrm>
            <a:off x="3165800" y="1225550"/>
            <a:ext cx="1860600" cy="345600"/>
          </a:xfrm>
          <a:prstGeom prst="rect">
            <a:avLst/>
          </a:prstGeom>
        </p:spPr>
        <p:txBody>
          <a:bodyPr anchorCtr="0" anchor="b" bIns="91425" lIns="91425" spcFirstLastPara="1" rIns="91425" wrap="square" tIns="91425">
            <a:noAutofit/>
          </a:bodyPr>
          <a:lstStyle/>
          <a:p>
            <a:pPr indent="0" lvl="0" marL="0" rtl="0" algn="ctr">
              <a:lnSpc>
                <a:spcPct val="100000"/>
              </a:lnSpc>
              <a:spcBef>
                <a:spcPts val="0"/>
              </a:spcBef>
              <a:spcAft>
                <a:spcPts val="0"/>
              </a:spcAft>
              <a:buNone/>
            </a:pPr>
            <a:r>
              <a:rPr b="1" lang="en" sz="1800"/>
              <a:t>Motivations</a:t>
            </a:r>
            <a:endParaRPr b="1" sz="1800"/>
          </a:p>
        </p:txBody>
      </p:sp>
      <p:sp>
        <p:nvSpPr>
          <p:cNvPr id="679" name="Google Shape;679;p24"/>
          <p:cNvSpPr/>
          <p:nvPr/>
        </p:nvSpPr>
        <p:spPr>
          <a:xfrm rot="-5400000">
            <a:off x="2281150" y="2478464"/>
            <a:ext cx="2048400" cy="327300"/>
          </a:xfrm>
          <a:prstGeom prst="roundRect">
            <a:avLst>
              <a:gd fmla="val 50000" name="adj"/>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0" name="Google Shape;680;p24"/>
          <p:cNvSpPr/>
          <p:nvPr/>
        </p:nvSpPr>
        <p:spPr>
          <a:xfrm rot="-5400000">
            <a:off x="2615650" y="2812967"/>
            <a:ext cx="1379400" cy="3273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1" name="Google Shape;681;p24"/>
          <p:cNvSpPr/>
          <p:nvPr/>
        </p:nvSpPr>
        <p:spPr>
          <a:xfrm rot="-5400000">
            <a:off x="3041796" y="2478464"/>
            <a:ext cx="2048400" cy="327300"/>
          </a:xfrm>
          <a:prstGeom prst="roundRect">
            <a:avLst>
              <a:gd fmla="val 50000" name="adj"/>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2" name="Google Shape;682;p24"/>
          <p:cNvSpPr/>
          <p:nvPr/>
        </p:nvSpPr>
        <p:spPr>
          <a:xfrm rot="-5400000">
            <a:off x="3252546" y="2689224"/>
            <a:ext cx="1626900" cy="3273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3" name="Google Shape;683;p24"/>
          <p:cNvSpPr/>
          <p:nvPr/>
        </p:nvSpPr>
        <p:spPr>
          <a:xfrm rot="-5400000">
            <a:off x="3784390" y="2478464"/>
            <a:ext cx="2048400" cy="327300"/>
          </a:xfrm>
          <a:prstGeom prst="roundRect">
            <a:avLst>
              <a:gd fmla="val 50000" name="adj"/>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4" name="Google Shape;684;p24"/>
          <p:cNvSpPr/>
          <p:nvPr/>
        </p:nvSpPr>
        <p:spPr>
          <a:xfrm rot="-5400000">
            <a:off x="4562890" y="3256964"/>
            <a:ext cx="491400" cy="3273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5" name="Google Shape;685;p24"/>
          <p:cNvSpPr txBox="1"/>
          <p:nvPr>
            <p:ph idx="4294967295" type="subTitle"/>
          </p:nvPr>
        </p:nvSpPr>
        <p:spPr>
          <a:xfrm>
            <a:off x="5390600" y="1225550"/>
            <a:ext cx="3136200" cy="345600"/>
          </a:xfrm>
          <a:prstGeom prst="rect">
            <a:avLst/>
          </a:prstGeom>
        </p:spPr>
        <p:txBody>
          <a:bodyPr anchorCtr="0" anchor="b" bIns="91425" lIns="91425" spcFirstLastPara="1" rIns="91425" wrap="square" tIns="91425">
            <a:noAutofit/>
          </a:bodyPr>
          <a:lstStyle/>
          <a:p>
            <a:pPr indent="0" lvl="0" marL="0" rtl="0" algn="ctr">
              <a:lnSpc>
                <a:spcPct val="100000"/>
              </a:lnSpc>
              <a:spcBef>
                <a:spcPts val="0"/>
              </a:spcBef>
              <a:spcAft>
                <a:spcPts val="0"/>
              </a:spcAft>
              <a:buNone/>
            </a:pPr>
            <a:r>
              <a:rPr b="1" lang="en" sz="1800"/>
              <a:t>Interests</a:t>
            </a:r>
            <a:endParaRPr b="1" sz="1800"/>
          </a:p>
        </p:txBody>
      </p:sp>
      <p:sp>
        <p:nvSpPr>
          <p:cNvPr id="686" name="Google Shape;686;p24"/>
          <p:cNvSpPr/>
          <p:nvPr/>
        </p:nvSpPr>
        <p:spPr>
          <a:xfrm>
            <a:off x="5529501" y="1754838"/>
            <a:ext cx="676500" cy="676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87" name="Google Shape;687;p24"/>
          <p:cNvGrpSpPr/>
          <p:nvPr/>
        </p:nvGrpSpPr>
        <p:grpSpPr>
          <a:xfrm>
            <a:off x="5730778" y="1956124"/>
            <a:ext cx="273947" cy="273926"/>
            <a:chOff x="2745575" y="1944425"/>
            <a:chExt cx="334000" cy="333975"/>
          </a:xfrm>
        </p:grpSpPr>
        <p:sp>
          <p:nvSpPr>
            <p:cNvPr id="688" name="Google Shape;688;p24"/>
            <p:cNvSpPr/>
            <p:nvPr/>
          </p:nvSpPr>
          <p:spPr>
            <a:xfrm>
              <a:off x="2745575" y="1944425"/>
              <a:ext cx="334000" cy="333975"/>
            </a:xfrm>
            <a:custGeom>
              <a:rect b="b" l="l" r="r" t="t"/>
              <a:pathLst>
                <a:path extrusionOk="0" h="13359" w="13360">
                  <a:moveTo>
                    <a:pt x="11014" y="786"/>
                  </a:moveTo>
                  <a:lnTo>
                    <a:pt x="11014" y="4751"/>
                  </a:lnTo>
                  <a:lnTo>
                    <a:pt x="6882" y="4751"/>
                  </a:lnTo>
                  <a:lnTo>
                    <a:pt x="5739" y="3131"/>
                  </a:lnTo>
                  <a:lnTo>
                    <a:pt x="2346" y="3131"/>
                  </a:lnTo>
                  <a:lnTo>
                    <a:pt x="2346" y="786"/>
                  </a:lnTo>
                  <a:close/>
                  <a:moveTo>
                    <a:pt x="5334" y="3917"/>
                  </a:moveTo>
                  <a:lnTo>
                    <a:pt x="6477" y="5537"/>
                  </a:lnTo>
                  <a:lnTo>
                    <a:pt x="12573" y="5537"/>
                  </a:lnTo>
                  <a:lnTo>
                    <a:pt x="12573" y="12573"/>
                  </a:lnTo>
                  <a:lnTo>
                    <a:pt x="786" y="12573"/>
                  </a:lnTo>
                  <a:lnTo>
                    <a:pt x="786" y="3917"/>
                  </a:lnTo>
                  <a:close/>
                  <a:moveTo>
                    <a:pt x="1572" y="0"/>
                  </a:moveTo>
                  <a:lnTo>
                    <a:pt x="1572" y="3131"/>
                  </a:lnTo>
                  <a:lnTo>
                    <a:pt x="0" y="3131"/>
                  </a:lnTo>
                  <a:lnTo>
                    <a:pt x="0" y="13359"/>
                  </a:lnTo>
                  <a:lnTo>
                    <a:pt x="13359" y="13359"/>
                  </a:lnTo>
                  <a:lnTo>
                    <a:pt x="13359" y="4751"/>
                  </a:lnTo>
                  <a:lnTo>
                    <a:pt x="11799" y="4751"/>
                  </a:lnTo>
                  <a:lnTo>
                    <a:pt x="1179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24"/>
            <p:cNvSpPr/>
            <p:nvPr/>
          </p:nvSpPr>
          <p:spPr>
            <a:xfrm>
              <a:off x="2823850" y="2141475"/>
              <a:ext cx="177425" cy="97950"/>
            </a:xfrm>
            <a:custGeom>
              <a:rect b="b" l="l" r="r" t="t"/>
              <a:pathLst>
                <a:path extrusionOk="0" h="3918" w="7097">
                  <a:moveTo>
                    <a:pt x="6311" y="786"/>
                  </a:moveTo>
                  <a:lnTo>
                    <a:pt x="6311" y="3131"/>
                  </a:lnTo>
                  <a:lnTo>
                    <a:pt x="786" y="3131"/>
                  </a:lnTo>
                  <a:lnTo>
                    <a:pt x="786" y="786"/>
                  </a:lnTo>
                  <a:close/>
                  <a:moveTo>
                    <a:pt x="1" y="0"/>
                  </a:moveTo>
                  <a:lnTo>
                    <a:pt x="1" y="3917"/>
                  </a:lnTo>
                  <a:lnTo>
                    <a:pt x="7097" y="3917"/>
                  </a:lnTo>
                  <a:lnTo>
                    <a:pt x="709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4"/>
            <p:cNvSpPr/>
            <p:nvPr/>
          </p:nvSpPr>
          <p:spPr>
            <a:xfrm>
              <a:off x="2863750" y="2180450"/>
              <a:ext cx="97650" cy="19675"/>
            </a:xfrm>
            <a:custGeom>
              <a:rect b="b" l="l" r="r" t="t"/>
              <a:pathLst>
                <a:path extrusionOk="0" h="787" w="3906">
                  <a:moveTo>
                    <a:pt x="0" y="1"/>
                  </a:moveTo>
                  <a:lnTo>
                    <a:pt x="0" y="787"/>
                  </a:lnTo>
                  <a:lnTo>
                    <a:pt x="3905" y="787"/>
                  </a:lnTo>
                  <a:lnTo>
                    <a:pt x="390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24"/>
            <p:cNvSpPr/>
            <p:nvPr/>
          </p:nvSpPr>
          <p:spPr>
            <a:xfrm>
              <a:off x="2863750" y="1983700"/>
              <a:ext cx="97650" cy="19375"/>
            </a:xfrm>
            <a:custGeom>
              <a:rect b="b" l="l" r="r" t="t"/>
              <a:pathLst>
                <a:path extrusionOk="0" h="775" w="3906">
                  <a:moveTo>
                    <a:pt x="0" y="1"/>
                  </a:moveTo>
                  <a:lnTo>
                    <a:pt x="0" y="775"/>
                  </a:lnTo>
                  <a:lnTo>
                    <a:pt x="3905" y="775"/>
                  </a:lnTo>
                  <a:lnTo>
                    <a:pt x="390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2" name="Google Shape;692;p24"/>
          <p:cNvSpPr/>
          <p:nvPr/>
        </p:nvSpPr>
        <p:spPr>
          <a:xfrm>
            <a:off x="5529501" y="2859738"/>
            <a:ext cx="676500" cy="676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24"/>
          <p:cNvSpPr/>
          <p:nvPr/>
        </p:nvSpPr>
        <p:spPr>
          <a:xfrm>
            <a:off x="5529501" y="3964638"/>
            <a:ext cx="676500" cy="676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94" name="Google Shape;694;p24"/>
          <p:cNvCxnSpPr/>
          <p:nvPr/>
        </p:nvCxnSpPr>
        <p:spPr>
          <a:xfrm>
            <a:off x="5302575" y="1238875"/>
            <a:ext cx="0" cy="3517200"/>
          </a:xfrm>
          <a:prstGeom prst="straightConnector1">
            <a:avLst/>
          </a:prstGeom>
          <a:noFill/>
          <a:ln cap="flat" cmpd="sng" w="19050">
            <a:solidFill>
              <a:schemeClr val="dk2"/>
            </a:solidFill>
            <a:prstDash val="dash"/>
            <a:round/>
            <a:headEnd len="med" w="med" type="none"/>
            <a:tailEnd len="med" w="med" type="none"/>
          </a:ln>
        </p:spPr>
      </p:cxnSp>
      <p:grpSp>
        <p:nvGrpSpPr>
          <p:cNvPr id="695" name="Google Shape;695;p24"/>
          <p:cNvGrpSpPr/>
          <p:nvPr/>
        </p:nvGrpSpPr>
        <p:grpSpPr>
          <a:xfrm>
            <a:off x="5700751" y="3031000"/>
            <a:ext cx="334000" cy="333975"/>
            <a:chOff x="834325" y="1944425"/>
            <a:chExt cx="334000" cy="333975"/>
          </a:xfrm>
        </p:grpSpPr>
        <p:sp>
          <p:nvSpPr>
            <p:cNvPr id="696" name="Google Shape;696;p24"/>
            <p:cNvSpPr/>
            <p:nvPr/>
          </p:nvSpPr>
          <p:spPr>
            <a:xfrm>
              <a:off x="873300" y="2082175"/>
              <a:ext cx="117600" cy="156650"/>
            </a:xfrm>
            <a:custGeom>
              <a:rect b="b" l="l" r="r" t="t"/>
              <a:pathLst>
                <a:path extrusionOk="0" h="6266" w="4704">
                  <a:moveTo>
                    <a:pt x="2365" y="787"/>
                  </a:moveTo>
                  <a:cubicBezTo>
                    <a:pt x="2387" y="787"/>
                    <a:pt x="2408" y="787"/>
                    <a:pt x="2430" y="789"/>
                  </a:cubicBezTo>
                  <a:cubicBezTo>
                    <a:pt x="2954" y="812"/>
                    <a:pt x="3347" y="1253"/>
                    <a:pt x="3347" y="1777"/>
                  </a:cubicBezTo>
                  <a:lnTo>
                    <a:pt x="3347" y="2348"/>
                  </a:lnTo>
                  <a:lnTo>
                    <a:pt x="1394" y="2348"/>
                  </a:lnTo>
                  <a:lnTo>
                    <a:pt x="1394" y="1765"/>
                  </a:lnTo>
                  <a:cubicBezTo>
                    <a:pt x="1394" y="1215"/>
                    <a:pt x="1824" y="787"/>
                    <a:pt x="2365" y="787"/>
                  </a:cubicBezTo>
                  <a:close/>
                  <a:moveTo>
                    <a:pt x="3918" y="3134"/>
                  </a:moveTo>
                  <a:lnTo>
                    <a:pt x="3918" y="5480"/>
                  </a:lnTo>
                  <a:lnTo>
                    <a:pt x="787" y="5480"/>
                  </a:lnTo>
                  <a:lnTo>
                    <a:pt x="787" y="3134"/>
                  </a:lnTo>
                  <a:close/>
                  <a:moveTo>
                    <a:pt x="2369" y="1"/>
                  </a:moveTo>
                  <a:cubicBezTo>
                    <a:pt x="1395" y="1"/>
                    <a:pt x="608" y="793"/>
                    <a:pt x="608" y="1765"/>
                  </a:cubicBezTo>
                  <a:lnTo>
                    <a:pt x="608" y="2348"/>
                  </a:lnTo>
                  <a:lnTo>
                    <a:pt x="1" y="2348"/>
                  </a:lnTo>
                  <a:lnTo>
                    <a:pt x="1" y="6265"/>
                  </a:lnTo>
                  <a:lnTo>
                    <a:pt x="4704" y="6265"/>
                  </a:lnTo>
                  <a:lnTo>
                    <a:pt x="4704" y="2348"/>
                  </a:lnTo>
                  <a:lnTo>
                    <a:pt x="4132" y="2348"/>
                  </a:lnTo>
                  <a:lnTo>
                    <a:pt x="4132" y="1789"/>
                  </a:lnTo>
                  <a:cubicBezTo>
                    <a:pt x="4132" y="836"/>
                    <a:pt x="3394" y="50"/>
                    <a:pt x="2454" y="3"/>
                  </a:cubicBezTo>
                  <a:cubicBezTo>
                    <a:pt x="2425" y="1"/>
                    <a:pt x="2397" y="1"/>
                    <a:pt x="236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24"/>
            <p:cNvSpPr/>
            <p:nvPr/>
          </p:nvSpPr>
          <p:spPr>
            <a:xfrm>
              <a:off x="922425" y="2179850"/>
              <a:ext cx="19375" cy="19675"/>
            </a:xfrm>
            <a:custGeom>
              <a:rect b="b" l="l" r="r" t="t"/>
              <a:pathLst>
                <a:path extrusionOk="0" h="787" w="775">
                  <a:moveTo>
                    <a:pt x="0" y="1"/>
                  </a:moveTo>
                  <a:lnTo>
                    <a:pt x="0" y="787"/>
                  </a:lnTo>
                  <a:lnTo>
                    <a:pt x="774" y="787"/>
                  </a:lnTo>
                  <a:lnTo>
                    <a:pt x="77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24"/>
            <p:cNvSpPr/>
            <p:nvPr/>
          </p:nvSpPr>
          <p:spPr>
            <a:xfrm>
              <a:off x="834325" y="1944425"/>
              <a:ext cx="334000" cy="333975"/>
            </a:xfrm>
            <a:custGeom>
              <a:rect b="b" l="l" r="r" t="t"/>
              <a:pathLst>
                <a:path extrusionOk="0" h="13359" w="13360">
                  <a:moveTo>
                    <a:pt x="7227" y="786"/>
                  </a:moveTo>
                  <a:lnTo>
                    <a:pt x="8358" y="2405"/>
                  </a:lnTo>
                  <a:lnTo>
                    <a:pt x="12573" y="2405"/>
                  </a:lnTo>
                  <a:lnTo>
                    <a:pt x="12573" y="3191"/>
                  </a:lnTo>
                  <a:lnTo>
                    <a:pt x="7823" y="3191"/>
                  </a:lnTo>
                  <a:lnTo>
                    <a:pt x="6668" y="1572"/>
                  </a:lnTo>
                  <a:lnTo>
                    <a:pt x="2667" y="1572"/>
                  </a:lnTo>
                  <a:lnTo>
                    <a:pt x="2667" y="786"/>
                  </a:lnTo>
                  <a:close/>
                  <a:moveTo>
                    <a:pt x="6263" y="2346"/>
                  </a:moveTo>
                  <a:lnTo>
                    <a:pt x="7418" y="3965"/>
                  </a:lnTo>
                  <a:lnTo>
                    <a:pt x="12573" y="3965"/>
                  </a:lnTo>
                  <a:lnTo>
                    <a:pt x="12573" y="4751"/>
                  </a:lnTo>
                  <a:lnTo>
                    <a:pt x="6882" y="4751"/>
                  </a:lnTo>
                  <a:lnTo>
                    <a:pt x="5727" y="3131"/>
                  </a:lnTo>
                  <a:lnTo>
                    <a:pt x="1727" y="3131"/>
                  </a:lnTo>
                  <a:lnTo>
                    <a:pt x="1727" y="2346"/>
                  </a:lnTo>
                  <a:close/>
                  <a:moveTo>
                    <a:pt x="5334" y="3917"/>
                  </a:moveTo>
                  <a:lnTo>
                    <a:pt x="6477" y="5537"/>
                  </a:lnTo>
                  <a:lnTo>
                    <a:pt x="12573" y="5537"/>
                  </a:lnTo>
                  <a:lnTo>
                    <a:pt x="12573" y="12573"/>
                  </a:lnTo>
                  <a:lnTo>
                    <a:pt x="786" y="12573"/>
                  </a:lnTo>
                  <a:lnTo>
                    <a:pt x="786" y="3917"/>
                  </a:lnTo>
                  <a:close/>
                  <a:moveTo>
                    <a:pt x="1881" y="0"/>
                  </a:moveTo>
                  <a:lnTo>
                    <a:pt x="1881" y="1572"/>
                  </a:lnTo>
                  <a:lnTo>
                    <a:pt x="941" y="1572"/>
                  </a:lnTo>
                  <a:lnTo>
                    <a:pt x="941" y="3131"/>
                  </a:lnTo>
                  <a:lnTo>
                    <a:pt x="0" y="3131"/>
                  </a:lnTo>
                  <a:lnTo>
                    <a:pt x="0" y="13359"/>
                  </a:lnTo>
                  <a:lnTo>
                    <a:pt x="13359" y="13359"/>
                  </a:lnTo>
                  <a:lnTo>
                    <a:pt x="13359" y="1619"/>
                  </a:lnTo>
                  <a:lnTo>
                    <a:pt x="8763" y="1619"/>
                  </a:lnTo>
                  <a:lnTo>
                    <a:pt x="764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24"/>
            <p:cNvSpPr/>
            <p:nvPr/>
          </p:nvSpPr>
          <p:spPr>
            <a:xfrm>
              <a:off x="1021550" y="2161100"/>
              <a:ext cx="97950" cy="19675"/>
            </a:xfrm>
            <a:custGeom>
              <a:rect b="b" l="l" r="r" t="t"/>
              <a:pathLst>
                <a:path extrusionOk="0" h="787" w="3918">
                  <a:moveTo>
                    <a:pt x="0" y="1"/>
                  </a:moveTo>
                  <a:lnTo>
                    <a:pt x="0" y="787"/>
                  </a:lnTo>
                  <a:lnTo>
                    <a:pt x="3917" y="787"/>
                  </a:lnTo>
                  <a:lnTo>
                    <a:pt x="391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24"/>
            <p:cNvSpPr/>
            <p:nvPr/>
          </p:nvSpPr>
          <p:spPr>
            <a:xfrm>
              <a:off x="1021550" y="2200100"/>
              <a:ext cx="97950" cy="19675"/>
            </a:xfrm>
            <a:custGeom>
              <a:rect b="b" l="l" r="r" t="t"/>
              <a:pathLst>
                <a:path extrusionOk="0" h="787" w="3918">
                  <a:moveTo>
                    <a:pt x="0" y="1"/>
                  </a:moveTo>
                  <a:lnTo>
                    <a:pt x="0" y="786"/>
                  </a:lnTo>
                  <a:lnTo>
                    <a:pt x="3917" y="786"/>
                  </a:lnTo>
                  <a:lnTo>
                    <a:pt x="391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1" name="Google Shape;701;p24"/>
          <p:cNvGrpSpPr/>
          <p:nvPr/>
        </p:nvGrpSpPr>
        <p:grpSpPr>
          <a:xfrm>
            <a:off x="5700751" y="4135900"/>
            <a:ext cx="334000" cy="333975"/>
            <a:chOff x="2115125" y="1944425"/>
            <a:chExt cx="334000" cy="333975"/>
          </a:xfrm>
        </p:grpSpPr>
        <p:sp>
          <p:nvSpPr>
            <p:cNvPr id="702" name="Google Shape;702;p24"/>
            <p:cNvSpPr/>
            <p:nvPr/>
          </p:nvSpPr>
          <p:spPr>
            <a:xfrm>
              <a:off x="2115125" y="1944425"/>
              <a:ext cx="334000" cy="333975"/>
            </a:xfrm>
            <a:custGeom>
              <a:rect b="b" l="l" r="r" t="t"/>
              <a:pathLst>
                <a:path extrusionOk="0" h="13359" w="13360">
                  <a:moveTo>
                    <a:pt x="12586" y="786"/>
                  </a:moveTo>
                  <a:lnTo>
                    <a:pt x="12586" y="3131"/>
                  </a:lnTo>
                  <a:lnTo>
                    <a:pt x="11800" y="3131"/>
                  </a:lnTo>
                  <a:lnTo>
                    <a:pt x="11800" y="1596"/>
                  </a:lnTo>
                  <a:lnTo>
                    <a:pt x="2358" y="1596"/>
                  </a:lnTo>
                  <a:lnTo>
                    <a:pt x="2358" y="786"/>
                  </a:lnTo>
                  <a:close/>
                  <a:moveTo>
                    <a:pt x="11014" y="2381"/>
                  </a:moveTo>
                  <a:lnTo>
                    <a:pt x="11014" y="4727"/>
                  </a:lnTo>
                  <a:lnTo>
                    <a:pt x="9812" y="4727"/>
                  </a:lnTo>
                  <a:cubicBezTo>
                    <a:pt x="9276" y="3774"/>
                    <a:pt x="8252" y="3131"/>
                    <a:pt x="7073" y="3131"/>
                  </a:cubicBezTo>
                  <a:cubicBezTo>
                    <a:pt x="5906" y="3131"/>
                    <a:pt x="4882" y="3774"/>
                    <a:pt x="4335" y="4727"/>
                  </a:cubicBezTo>
                  <a:lnTo>
                    <a:pt x="787" y="4727"/>
                  </a:lnTo>
                  <a:lnTo>
                    <a:pt x="787" y="2381"/>
                  </a:lnTo>
                  <a:close/>
                  <a:moveTo>
                    <a:pt x="7073" y="3917"/>
                  </a:moveTo>
                  <a:cubicBezTo>
                    <a:pt x="8383" y="3917"/>
                    <a:pt x="9454" y="4989"/>
                    <a:pt x="9454" y="6287"/>
                  </a:cubicBezTo>
                  <a:cubicBezTo>
                    <a:pt x="9454" y="7596"/>
                    <a:pt x="8383" y="8668"/>
                    <a:pt x="7073" y="8668"/>
                  </a:cubicBezTo>
                  <a:cubicBezTo>
                    <a:pt x="5763" y="8668"/>
                    <a:pt x="4704" y="7596"/>
                    <a:pt x="4704" y="6287"/>
                  </a:cubicBezTo>
                  <a:cubicBezTo>
                    <a:pt x="4704" y="4989"/>
                    <a:pt x="5763" y="3917"/>
                    <a:pt x="7073" y="3917"/>
                  </a:cubicBezTo>
                  <a:close/>
                  <a:moveTo>
                    <a:pt x="12586" y="3917"/>
                  </a:moveTo>
                  <a:lnTo>
                    <a:pt x="12586" y="9442"/>
                  </a:lnTo>
                  <a:lnTo>
                    <a:pt x="11800" y="9442"/>
                  </a:lnTo>
                  <a:lnTo>
                    <a:pt x="11800" y="3917"/>
                  </a:lnTo>
                  <a:close/>
                  <a:moveTo>
                    <a:pt x="4013" y="5513"/>
                  </a:moveTo>
                  <a:cubicBezTo>
                    <a:pt x="3954" y="5763"/>
                    <a:pt x="3918" y="6013"/>
                    <a:pt x="3918" y="6287"/>
                  </a:cubicBezTo>
                  <a:cubicBezTo>
                    <a:pt x="3918" y="7620"/>
                    <a:pt x="4740" y="8751"/>
                    <a:pt x="5906" y="9216"/>
                  </a:cubicBezTo>
                  <a:lnTo>
                    <a:pt x="5906" y="11013"/>
                  </a:lnTo>
                  <a:lnTo>
                    <a:pt x="787" y="11013"/>
                  </a:lnTo>
                  <a:lnTo>
                    <a:pt x="787" y="5513"/>
                  </a:lnTo>
                  <a:close/>
                  <a:moveTo>
                    <a:pt x="11014" y="5513"/>
                  </a:moveTo>
                  <a:lnTo>
                    <a:pt x="11014" y="11013"/>
                  </a:lnTo>
                  <a:lnTo>
                    <a:pt x="8252" y="11013"/>
                  </a:lnTo>
                  <a:lnTo>
                    <a:pt x="8252" y="9216"/>
                  </a:lnTo>
                  <a:cubicBezTo>
                    <a:pt x="9407" y="8751"/>
                    <a:pt x="10228" y="7620"/>
                    <a:pt x="10228" y="6287"/>
                  </a:cubicBezTo>
                  <a:cubicBezTo>
                    <a:pt x="10228" y="6025"/>
                    <a:pt x="10204" y="5763"/>
                    <a:pt x="10133" y="5513"/>
                  </a:cubicBezTo>
                  <a:close/>
                  <a:moveTo>
                    <a:pt x="7466" y="9418"/>
                  </a:moveTo>
                  <a:lnTo>
                    <a:pt x="7466" y="12573"/>
                  </a:lnTo>
                  <a:lnTo>
                    <a:pt x="6680" y="12573"/>
                  </a:lnTo>
                  <a:lnTo>
                    <a:pt x="6680" y="9418"/>
                  </a:lnTo>
                  <a:cubicBezTo>
                    <a:pt x="6811" y="9442"/>
                    <a:pt x="6942" y="9442"/>
                    <a:pt x="7073" y="9442"/>
                  </a:cubicBezTo>
                  <a:cubicBezTo>
                    <a:pt x="7204" y="9442"/>
                    <a:pt x="7335" y="9442"/>
                    <a:pt x="7466" y="9418"/>
                  </a:cubicBezTo>
                  <a:close/>
                  <a:moveTo>
                    <a:pt x="1572" y="0"/>
                  </a:moveTo>
                  <a:lnTo>
                    <a:pt x="1572" y="1596"/>
                  </a:lnTo>
                  <a:lnTo>
                    <a:pt x="1" y="1596"/>
                  </a:lnTo>
                  <a:lnTo>
                    <a:pt x="1" y="11799"/>
                  </a:lnTo>
                  <a:lnTo>
                    <a:pt x="5906" y="11799"/>
                  </a:lnTo>
                  <a:lnTo>
                    <a:pt x="5906" y="13359"/>
                  </a:lnTo>
                  <a:lnTo>
                    <a:pt x="8252" y="13359"/>
                  </a:lnTo>
                  <a:lnTo>
                    <a:pt x="8252" y="11799"/>
                  </a:lnTo>
                  <a:lnTo>
                    <a:pt x="11800" y="11799"/>
                  </a:lnTo>
                  <a:lnTo>
                    <a:pt x="11800" y="10228"/>
                  </a:lnTo>
                  <a:lnTo>
                    <a:pt x="13360" y="10228"/>
                  </a:lnTo>
                  <a:lnTo>
                    <a:pt x="133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24"/>
            <p:cNvSpPr/>
            <p:nvPr/>
          </p:nvSpPr>
          <p:spPr>
            <a:xfrm>
              <a:off x="2260100" y="2101575"/>
              <a:ext cx="61925" cy="19675"/>
            </a:xfrm>
            <a:custGeom>
              <a:rect b="b" l="l" r="r" t="t"/>
              <a:pathLst>
                <a:path extrusionOk="0" h="787" w="2477">
                  <a:moveTo>
                    <a:pt x="0" y="1"/>
                  </a:moveTo>
                  <a:lnTo>
                    <a:pt x="0" y="786"/>
                  </a:lnTo>
                  <a:lnTo>
                    <a:pt x="2477" y="786"/>
                  </a:lnTo>
                  <a:lnTo>
                    <a:pt x="24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24"/>
            <p:cNvSpPr/>
            <p:nvPr/>
          </p:nvSpPr>
          <p:spPr>
            <a:xfrm>
              <a:off x="2154425" y="2101575"/>
              <a:ext cx="32475" cy="19675"/>
            </a:xfrm>
            <a:custGeom>
              <a:rect b="b" l="l" r="r" t="t"/>
              <a:pathLst>
                <a:path extrusionOk="0" h="787" w="1299">
                  <a:moveTo>
                    <a:pt x="0" y="1"/>
                  </a:moveTo>
                  <a:lnTo>
                    <a:pt x="0" y="786"/>
                  </a:lnTo>
                  <a:lnTo>
                    <a:pt x="1298" y="786"/>
                  </a:lnTo>
                  <a:lnTo>
                    <a:pt x="129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24"/>
            <p:cNvSpPr/>
            <p:nvPr/>
          </p:nvSpPr>
          <p:spPr>
            <a:xfrm>
              <a:off x="2343425" y="2180450"/>
              <a:ext cx="26225" cy="19675"/>
            </a:xfrm>
            <a:custGeom>
              <a:rect b="b" l="l" r="r" t="t"/>
              <a:pathLst>
                <a:path extrusionOk="0" h="787" w="1049">
                  <a:moveTo>
                    <a:pt x="1" y="1"/>
                  </a:moveTo>
                  <a:lnTo>
                    <a:pt x="1" y="787"/>
                  </a:lnTo>
                  <a:lnTo>
                    <a:pt x="1049" y="787"/>
                  </a:lnTo>
                  <a:lnTo>
                    <a:pt x="10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4"/>
            <p:cNvSpPr/>
            <p:nvPr/>
          </p:nvSpPr>
          <p:spPr>
            <a:xfrm>
              <a:off x="2154425" y="2140875"/>
              <a:ext cx="48850" cy="19675"/>
            </a:xfrm>
            <a:custGeom>
              <a:rect b="b" l="l" r="r" t="t"/>
              <a:pathLst>
                <a:path extrusionOk="0" h="787" w="1954">
                  <a:moveTo>
                    <a:pt x="0" y="0"/>
                  </a:moveTo>
                  <a:lnTo>
                    <a:pt x="0" y="786"/>
                  </a:lnTo>
                  <a:lnTo>
                    <a:pt x="1953" y="786"/>
                  </a:lnTo>
                  <a:lnTo>
                    <a:pt x="195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24"/>
            <p:cNvSpPr/>
            <p:nvPr/>
          </p:nvSpPr>
          <p:spPr>
            <a:xfrm>
              <a:off x="2154425" y="2180450"/>
              <a:ext cx="78300" cy="19675"/>
            </a:xfrm>
            <a:custGeom>
              <a:rect b="b" l="l" r="r" t="t"/>
              <a:pathLst>
                <a:path extrusionOk="0" h="787" w="3132">
                  <a:moveTo>
                    <a:pt x="0" y="1"/>
                  </a:moveTo>
                  <a:lnTo>
                    <a:pt x="0" y="787"/>
                  </a:lnTo>
                  <a:lnTo>
                    <a:pt x="3132" y="787"/>
                  </a:lnTo>
                  <a:lnTo>
                    <a:pt x="313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24"/>
            <p:cNvSpPr/>
            <p:nvPr/>
          </p:nvSpPr>
          <p:spPr>
            <a:xfrm>
              <a:off x="2155025" y="2022700"/>
              <a:ext cx="19675" cy="19675"/>
            </a:xfrm>
            <a:custGeom>
              <a:rect b="b" l="l" r="r" t="t"/>
              <a:pathLst>
                <a:path extrusionOk="0" h="787" w="787">
                  <a:moveTo>
                    <a:pt x="0" y="0"/>
                  </a:moveTo>
                  <a:lnTo>
                    <a:pt x="0" y="786"/>
                  </a:lnTo>
                  <a:lnTo>
                    <a:pt x="786" y="786"/>
                  </a:lnTo>
                  <a:lnTo>
                    <a:pt x="78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24"/>
            <p:cNvSpPr/>
            <p:nvPr/>
          </p:nvSpPr>
          <p:spPr>
            <a:xfrm>
              <a:off x="2193425" y="2022700"/>
              <a:ext cx="19650" cy="19675"/>
            </a:xfrm>
            <a:custGeom>
              <a:rect b="b" l="l" r="r" t="t"/>
              <a:pathLst>
                <a:path extrusionOk="0" h="787" w="786">
                  <a:moveTo>
                    <a:pt x="0" y="0"/>
                  </a:moveTo>
                  <a:lnTo>
                    <a:pt x="0" y="786"/>
                  </a:lnTo>
                  <a:lnTo>
                    <a:pt x="786" y="786"/>
                  </a:lnTo>
                  <a:lnTo>
                    <a:pt x="78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0" name="Google Shape;710;p24"/>
          <p:cNvSpPr txBox="1"/>
          <p:nvPr>
            <p:ph idx="4294967295" type="subTitle"/>
          </p:nvPr>
        </p:nvSpPr>
        <p:spPr>
          <a:xfrm>
            <a:off x="2927500" y="4385300"/>
            <a:ext cx="755700" cy="370800"/>
          </a:xfrm>
          <a:prstGeom prst="rect">
            <a:avLst/>
          </a:prstGeom>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t>7</a:t>
            </a:r>
            <a:r>
              <a:rPr b="1" lang="en" sz="1800"/>
              <a:t>0%</a:t>
            </a:r>
            <a:endParaRPr b="1" sz="1800"/>
          </a:p>
        </p:txBody>
      </p:sp>
      <p:sp>
        <p:nvSpPr>
          <p:cNvPr id="711" name="Google Shape;711;p24"/>
          <p:cNvSpPr txBox="1"/>
          <p:nvPr>
            <p:ph idx="4294967295" type="subTitle"/>
          </p:nvPr>
        </p:nvSpPr>
        <p:spPr>
          <a:xfrm>
            <a:off x="3688146" y="4385300"/>
            <a:ext cx="755700" cy="370800"/>
          </a:xfrm>
          <a:prstGeom prst="rect">
            <a:avLst/>
          </a:prstGeom>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t>8</a:t>
            </a:r>
            <a:r>
              <a:rPr b="1" lang="en" sz="1800"/>
              <a:t>0%</a:t>
            </a:r>
            <a:endParaRPr b="1" sz="1800"/>
          </a:p>
        </p:txBody>
      </p:sp>
      <p:sp>
        <p:nvSpPr>
          <p:cNvPr id="712" name="Google Shape;712;p24"/>
          <p:cNvSpPr txBox="1"/>
          <p:nvPr>
            <p:ph idx="4294967295" type="subTitle"/>
          </p:nvPr>
        </p:nvSpPr>
        <p:spPr>
          <a:xfrm>
            <a:off x="4430740" y="4385300"/>
            <a:ext cx="755700" cy="370800"/>
          </a:xfrm>
          <a:prstGeom prst="rect">
            <a:avLst/>
          </a:prstGeom>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t>2</a:t>
            </a:r>
            <a:r>
              <a:rPr b="1" lang="en" sz="1800"/>
              <a:t>0%</a:t>
            </a:r>
            <a:endParaRPr b="1" sz="1800"/>
          </a:p>
        </p:txBody>
      </p:sp>
      <p:sp>
        <p:nvSpPr>
          <p:cNvPr id="713" name="Google Shape;713;p24"/>
          <p:cNvSpPr/>
          <p:nvPr/>
        </p:nvSpPr>
        <p:spPr>
          <a:xfrm>
            <a:off x="3059800" y="3817876"/>
            <a:ext cx="491100" cy="4914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4" name="Google Shape;714;p24"/>
          <p:cNvGrpSpPr/>
          <p:nvPr/>
        </p:nvGrpSpPr>
        <p:grpSpPr>
          <a:xfrm>
            <a:off x="3203079" y="3961277"/>
            <a:ext cx="204542" cy="204542"/>
            <a:chOff x="834325" y="1330350"/>
            <a:chExt cx="334000" cy="334000"/>
          </a:xfrm>
        </p:grpSpPr>
        <p:sp>
          <p:nvSpPr>
            <p:cNvPr id="715" name="Google Shape;715;p24"/>
            <p:cNvSpPr/>
            <p:nvPr/>
          </p:nvSpPr>
          <p:spPr>
            <a:xfrm>
              <a:off x="931950" y="1487225"/>
              <a:ext cx="138125" cy="138125"/>
            </a:xfrm>
            <a:custGeom>
              <a:rect b="b" l="l" r="r" t="t"/>
              <a:pathLst>
                <a:path extrusionOk="0" h="5525" w="5525">
                  <a:moveTo>
                    <a:pt x="1894" y="977"/>
                  </a:moveTo>
                  <a:lnTo>
                    <a:pt x="1894" y="977"/>
                  </a:lnTo>
                  <a:cubicBezTo>
                    <a:pt x="1679" y="1405"/>
                    <a:pt x="1548" y="1881"/>
                    <a:pt x="1501" y="2393"/>
                  </a:cubicBezTo>
                  <a:lnTo>
                    <a:pt x="810" y="2393"/>
                  </a:lnTo>
                  <a:cubicBezTo>
                    <a:pt x="929" y="1774"/>
                    <a:pt x="1346" y="1250"/>
                    <a:pt x="1894" y="977"/>
                  </a:cubicBezTo>
                  <a:close/>
                  <a:moveTo>
                    <a:pt x="2763" y="1048"/>
                  </a:moveTo>
                  <a:cubicBezTo>
                    <a:pt x="3013" y="1417"/>
                    <a:pt x="3179" y="1893"/>
                    <a:pt x="3227" y="2393"/>
                  </a:cubicBezTo>
                  <a:lnTo>
                    <a:pt x="2286" y="2393"/>
                  </a:lnTo>
                  <a:cubicBezTo>
                    <a:pt x="2346" y="1893"/>
                    <a:pt x="2513" y="1417"/>
                    <a:pt x="2763" y="1048"/>
                  </a:cubicBezTo>
                  <a:close/>
                  <a:moveTo>
                    <a:pt x="3632" y="988"/>
                  </a:moveTo>
                  <a:cubicBezTo>
                    <a:pt x="4180" y="1250"/>
                    <a:pt x="4584" y="1774"/>
                    <a:pt x="4703" y="2393"/>
                  </a:cubicBezTo>
                  <a:lnTo>
                    <a:pt x="4013" y="2393"/>
                  </a:lnTo>
                  <a:cubicBezTo>
                    <a:pt x="3977" y="1881"/>
                    <a:pt x="3846" y="1405"/>
                    <a:pt x="3632" y="988"/>
                  </a:cubicBezTo>
                  <a:close/>
                  <a:moveTo>
                    <a:pt x="3227" y="3179"/>
                  </a:moveTo>
                  <a:cubicBezTo>
                    <a:pt x="3168" y="3667"/>
                    <a:pt x="3001" y="4120"/>
                    <a:pt x="2763" y="4489"/>
                  </a:cubicBezTo>
                  <a:cubicBezTo>
                    <a:pt x="2513" y="4120"/>
                    <a:pt x="2346" y="3667"/>
                    <a:pt x="2286" y="3179"/>
                  </a:cubicBezTo>
                  <a:close/>
                  <a:moveTo>
                    <a:pt x="1501" y="3179"/>
                  </a:moveTo>
                  <a:cubicBezTo>
                    <a:pt x="1548" y="3667"/>
                    <a:pt x="1679" y="4132"/>
                    <a:pt x="1894" y="4548"/>
                  </a:cubicBezTo>
                  <a:cubicBezTo>
                    <a:pt x="1346" y="4286"/>
                    <a:pt x="953" y="3774"/>
                    <a:pt x="822" y="3179"/>
                  </a:cubicBezTo>
                  <a:close/>
                  <a:moveTo>
                    <a:pt x="4703" y="3179"/>
                  </a:moveTo>
                  <a:cubicBezTo>
                    <a:pt x="4572" y="3774"/>
                    <a:pt x="4168" y="4286"/>
                    <a:pt x="3632" y="4548"/>
                  </a:cubicBezTo>
                  <a:cubicBezTo>
                    <a:pt x="3834" y="4132"/>
                    <a:pt x="3965" y="3667"/>
                    <a:pt x="4013" y="3179"/>
                  </a:cubicBezTo>
                  <a:close/>
                  <a:moveTo>
                    <a:pt x="2763" y="0"/>
                  </a:moveTo>
                  <a:cubicBezTo>
                    <a:pt x="1239" y="0"/>
                    <a:pt x="0" y="1238"/>
                    <a:pt x="0" y="2762"/>
                  </a:cubicBezTo>
                  <a:cubicBezTo>
                    <a:pt x="0" y="4286"/>
                    <a:pt x="1239" y="5525"/>
                    <a:pt x="2763" y="5525"/>
                  </a:cubicBezTo>
                  <a:cubicBezTo>
                    <a:pt x="4287" y="5525"/>
                    <a:pt x="5525" y="4286"/>
                    <a:pt x="5525" y="2762"/>
                  </a:cubicBezTo>
                  <a:cubicBezTo>
                    <a:pt x="5525" y="1238"/>
                    <a:pt x="4287" y="0"/>
                    <a:pt x="27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24"/>
            <p:cNvSpPr/>
            <p:nvPr/>
          </p:nvSpPr>
          <p:spPr>
            <a:xfrm>
              <a:off x="834325" y="1330350"/>
              <a:ext cx="334000" cy="334000"/>
            </a:xfrm>
            <a:custGeom>
              <a:rect b="b" l="l" r="r" t="t"/>
              <a:pathLst>
                <a:path extrusionOk="0" h="13360" w="13360">
                  <a:moveTo>
                    <a:pt x="5322" y="3918"/>
                  </a:moveTo>
                  <a:lnTo>
                    <a:pt x="5834" y="4620"/>
                  </a:lnTo>
                  <a:lnTo>
                    <a:pt x="4691" y="4620"/>
                  </a:lnTo>
                  <a:lnTo>
                    <a:pt x="4691" y="3918"/>
                  </a:lnTo>
                  <a:close/>
                  <a:moveTo>
                    <a:pt x="9085" y="1132"/>
                  </a:moveTo>
                  <a:lnTo>
                    <a:pt x="9704" y="1751"/>
                  </a:lnTo>
                  <a:lnTo>
                    <a:pt x="9466" y="1751"/>
                  </a:lnTo>
                  <a:lnTo>
                    <a:pt x="9466" y="4704"/>
                  </a:lnTo>
                  <a:lnTo>
                    <a:pt x="8692" y="4704"/>
                  </a:lnTo>
                  <a:lnTo>
                    <a:pt x="8692" y="1751"/>
                  </a:lnTo>
                  <a:lnTo>
                    <a:pt x="8454" y="1751"/>
                  </a:lnTo>
                  <a:lnTo>
                    <a:pt x="9085" y="1132"/>
                  </a:lnTo>
                  <a:close/>
                  <a:moveTo>
                    <a:pt x="3917" y="786"/>
                  </a:moveTo>
                  <a:lnTo>
                    <a:pt x="3917" y="5406"/>
                  </a:lnTo>
                  <a:lnTo>
                    <a:pt x="4144" y="5406"/>
                  </a:lnTo>
                  <a:lnTo>
                    <a:pt x="3524" y="6025"/>
                  </a:lnTo>
                  <a:lnTo>
                    <a:pt x="2905" y="5406"/>
                  </a:lnTo>
                  <a:lnTo>
                    <a:pt x="3132" y="5406"/>
                  </a:lnTo>
                  <a:lnTo>
                    <a:pt x="3132" y="786"/>
                  </a:lnTo>
                  <a:close/>
                  <a:moveTo>
                    <a:pt x="2346" y="3918"/>
                  </a:moveTo>
                  <a:lnTo>
                    <a:pt x="2346" y="4620"/>
                  </a:lnTo>
                  <a:lnTo>
                    <a:pt x="1012" y="4620"/>
                  </a:lnTo>
                  <a:lnTo>
                    <a:pt x="3524" y="7132"/>
                  </a:lnTo>
                  <a:lnTo>
                    <a:pt x="5918" y="4739"/>
                  </a:lnTo>
                  <a:lnTo>
                    <a:pt x="6465" y="5489"/>
                  </a:lnTo>
                  <a:lnTo>
                    <a:pt x="12573" y="5489"/>
                  </a:lnTo>
                  <a:lnTo>
                    <a:pt x="12573" y="12585"/>
                  </a:lnTo>
                  <a:lnTo>
                    <a:pt x="786" y="12585"/>
                  </a:lnTo>
                  <a:lnTo>
                    <a:pt x="786" y="3918"/>
                  </a:lnTo>
                  <a:close/>
                  <a:moveTo>
                    <a:pt x="2346" y="1"/>
                  </a:moveTo>
                  <a:lnTo>
                    <a:pt x="2346" y="3132"/>
                  </a:lnTo>
                  <a:lnTo>
                    <a:pt x="0" y="3132"/>
                  </a:lnTo>
                  <a:lnTo>
                    <a:pt x="0" y="13359"/>
                  </a:lnTo>
                  <a:lnTo>
                    <a:pt x="13359" y="13359"/>
                  </a:lnTo>
                  <a:lnTo>
                    <a:pt x="13359" y="4704"/>
                  </a:lnTo>
                  <a:lnTo>
                    <a:pt x="10252" y="4704"/>
                  </a:lnTo>
                  <a:lnTo>
                    <a:pt x="10252" y="2537"/>
                  </a:lnTo>
                  <a:lnTo>
                    <a:pt x="11585" y="2537"/>
                  </a:lnTo>
                  <a:lnTo>
                    <a:pt x="9073" y="24"/>
                  </a:lnTo>
                  <a:lnTo>
                    <a:pt x="6572" y="2537"/>
                  </a:lnTo>
                  <a:lnTo>
                    <a:pt x="7906" y="2537"/>
                  </a:lnTo>
                  <a:lnTo>
                    <a:pt x="7906" y="4704"/>
                  </a:lnTo>
                  <a:lnTo>
                    <a:pt x="6870" y="4704"/>
                  </a:lnTo>
                  <a:lnTo>
                    <a:pt x="5727" y="3132"/>
                  </a:lnTo>
                  <a:lnTo>
                    <a:pt x="4691" y="3132"/>
                  </a:lnTo>
                  <a:lnTo>
                    <a:pt x="469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7" name="Google Shape;717;p24"/>
          <p:cNvSpPr/>
          <p:nvPr/>
        </p:nvSpPr>
        <p:spPr>
          <a:xfrm>
            <a:off x="3820446" y="3817876"/>
            <a:ext cx="491100" cy="4914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24"/>
          <p:cNvSpPr/>
          <p:nvPr/>
        </p:nvSpPr>
        <p:spPr>
          <a:xfrm>
            <a:off x="4563040" y="3824527"/>
            <a:ext cx="491100" cy="491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24"/>
          <p:cNvSpPr/>
          <p:nvPr/>
        </p:nvSpPr>
        <p:spPr>
          <a:xfrm>
            <a:off x="3968014" y="3961625"/>
            <a:ext cx="195964" cy="203773"/>
          </a:xfrm>
          <a:custGeom>
            <a:rect b="b" l="l" r="r" t="t"/>
            <a:pathLst>
              <a:path extrusionOk="0" h="13360" w="12848">
                <a:moveTo>
                  <a:pt x="10109" y="2358"/>
                </a:moveTo>
                <a:cubicBezTo>
                  <a:pt x="10324" y="2358"/>
                  <a:pt x="10502" y="2525"/>
                  <a:pt x="10502" y="2751"/>
                </a:cubicBezTo>
                <a:cubicBezTo>
                  <a:pt x="10502" y="2965"/>
                  <a:pt x="10324" y="3132"/>
                  <a:pt x="10109" y="3132"/>
                </a:cubicBezTo>
                <a:cubicBezTo>
                  <a:pt x="9895" y="3132"/>
                  <a:pt x="9716" y="2965"/>
                  <a:pt x="9716" y="2751"/>
                </a:cubicBezTo>
                <a:cubicBezTo>
                  <a:pt x="9716" y="2525"/>
                  <a:pt x="9895" y="2358"/>
                  <a:pt x="10109" y="2358"/>
                </a:cubicBezTo>
                <a:close/>
                <a:moveTo>
                  <a:pt x="10109" y="786"/>
                </a:moveTo>
                <a:cubicBezTo>
                  <a:pt x="11193" y="786"/>
                  <a:pt x="12062" y="1667"/>
                  <a:pt x="12062" y="2751"/>
                </a:cubicBezTo>
                <a:cubicBezTo>
                  <a:pt x="12062" y="3215"/>
                  <a:pt x="11907" y="3644"/>
                  <a:pt x="11633" y="3977"/>
                </a:cubicBezTo>
                <a:cubicBezTo>
                  <a:pt x="11550" y="3703"/>
                  <a:pt x="11371" y="3477"/>
                  <a:pt x="11133" y="3322"/>
                </a:cubicBezTo>
                <a:cubicBezTo>
                  <a:pt x="11228" y="3156"/>
                  <a:pt x="11288" y="2953"/>
                  <a:pt x="11288" y="2751"/>
                </a:cubicBezTo>
                <a:cubicBezTo>
                  <a:pt x="11288" y="2096"/>
                  <a:pt x="10752" y="1572"/>
                  <a:pt x="10109" y="1572"/>
                </a:cubicBezTo>
                <a:cubicBezTo>
                  <a:pt x="9466" y="1572"/>
                  <a:pt x="8930" y="2096"/>
                  <a:pt x="8930" y="2751"/>
                </a:cubicBezTo>
                <a:cubicBezTo>
                  <a:pt x="8930" y="2953"/>
                  <a:pt x="8990" y="3156"/>
                  <a:pt x="9085" y="3322"/>
                </a:cubicBezTo>
                <a:cubicBezTo>
                  <a:pt x="8847" y="3477"/>
                  <a:pt x="8669" y="3703"/>
                  <a:pt x="8597" y="3977"/>
                </a:cubicBezTo>
                <a:cubicBezTo>
                  <a:pt x="8323" y="3644"/>
                  <a:pt x="8157" y="3215"/>
                  <a:pt x="8157" y="2751"/>
                </a:cubicBezTo>
                <a:cubicBezTo>
                  <a:pt x="8157" y="1667"/>
                  <a:pt x="9026" y="786"/>
                  <a:pt x="10109" y="786"/>
                </a:cubicBezTo>
                <a:close/>
                <a:moveTo>
                  <a:pt x="10514" y="3918"/>
                </a:moveTo>
                <a:cubicBezTo>
                  <a:pt x="10728" y="3918"/>
                  <a:pt x="10895" y="4096"/>
                  <a:pt x="10895" y="4311"/>
                </a:cubicBezTo>
                <a:lnTo>
                  <a:pt x="10895" y="4537"/>
                </a:lnTo>
                <a:cubicBezTo>
                  <a:pt x="10657" y="4644"/>
                  <a:pt x="10395" y="4704"/>
                  <a:pt x="10121" y="4704"/>
                </a:cubicBezTo>
                <a:cubicBezTo>
                  <a:pt x="9835" y="4704"/>
                  <a:pt x="9573" y="4644"/>
                  <a:pt x="9335" y="4537"/>
                </a:cubicBezTo>
                <a:lnTo>
                  <a:pt x="9335" y="4311"/>
                </a:lnTo>
                <a:cubicBezTo>
                  <a:pt x="9335" y="4096"/>
                  <a:pt x="9514" y="3918"/>
                  <a:pt x="9728" y="3918"/>
                </a:cubicBezTo>
                <a:close/>
                <a:moveTo>
                  <a:pt x="2739" y="5608"/>
                </a:moveTo>
                <a:cubicBezTo>
                  <a:pt x="2954" y="5608"/>
                  <a:pt x="3132" y="5775"/>
                  <a:pt x="3132" y="5989"/>
                </a:cubicBezTo>
                <a:cubicBezTo>
                  <a:pt x="3132" y="6216"/>
                  <a:pt x="2954" y="6382"/>
                  <a:pt x="2739" y="6382"/>
                </a:cubicBezTo>
                <a:cubicBezTo>
                  <a:pt x="2525" y="6382"/>
                  <a:pt x="2346" y="6216"/>
                  <a:pt x="2346" y="5989"/>
                </a:cubicBezTo>
                <a:cubicBezTo>
                  <a:pt x="2346" y="5775"/>
                  <a:pt x="2525" y="5608"/>
                  <a:pt x="2739" y="5608"/>
                </a:cubicBezTo>
                <a:close/>
                <a:moveTo>
                  <a:pt x="2739" y="4037"/>
                </a:moveTo>
                <a:cubicBezTo>
                  <a:pt x="3823" y="4037"/>
                  <a:pt x="4692" y="4918"/>
                  <a:pt x="4692" y="5989"/>
                </a:cubicBezTo>
                <a:cubicBezTo>
                  <a:pt x="4692" y="6466"/>
                  <a:pt x="4537" y="6894"/>
                  <a:pt x="4263" y="7228"/>
                </a:cubicBezTo>
                <a:cubicBezTo>
                  <a:pt x="4180" y="6954"/>
                  <a:pt x="4001" y="6716"/>
                  <a:pt x="3763" y="6573"/>
                </a:cubicBezTo>
                <a:cubicBezTo>
                  <a:pt x="3858" y="6406"/>
                  <a:pt x="3918" y="6204"/>
                  <a:pt x="3918" y="5989"/>
                </a:cubicBezTo>
                <a:cubicBezTo>
                  <a:pt x="3918" y="5347"/>
                  <a:pt x="3382" y="4823"/>
                  <a:pt x="2739" y="4823"/>
                </a:cubicBezTo>
                <a:cubicBezTo>
                  <a:pt x="2096" y="4823"/>
                  <a:pt x="1561" y="5347"/>
                  <a:pt x="1561" y="5989"/>
                </a:cubicBezTo>
                <a:cubicBezTo>
                  <a:pt x="1561" y="6204"/>
                  <a:pt x="1620" y="6406"/>
                  <a:pt x="1715" y="6573"/>
                </a:cubicBezTo>
                <a:cubicBezTo>
                  <a:pt x="1477" y="6716"/>
                  <a:pt x="1299" y="6954"/>
                  <a:pt x="1227" y="7228"/>
                </a:cubicBezTo>
                <a:cubicBezTo>
                  <a:pt x="953" y="6894"/>
                  <a:pt x="787" y="6466"/>
                  <a:pt x="787" y="5989"/>
                </a:cubicBezTo>
                <a:cubicBezTo>
                  <a:pt x="787" y="4918"/>
                  <a:pt x="1656" y="4037"/>
                  <a:pt x="2739" y="4037"/>
                </a:cubicBezTo>
                <a:close/>
                <a:moveTo>
                  <a:pt x="3120" y="7180"/>
                </a:moveTo>
                <a:cubicBezTo>
                  <a:pt x="3346" y="7180"/>
                  <a:pt x="3513" y="7359"/>
                  <a:pt x="3513" y="7573"/>
                </a:cubicBezTo>
                <a:lnTo>
                  <a:pt x="3513" y="7799"/>
                </a:lnTo>
                <a:cubicBezTo>
                  <a:pt x="3275" y="7906"/>
                  <a:pt x="3013" y="7966"/>
                  <a:pt x="2739" y="7966"/>
                </a:cubicBezTo>
                <a:cubicBezTo>
                  <a:pt x="2453" y="7966"/>
                  <a:pt x="2192" y="7906"/>
                  <a:pt x="1953" y="7799"/>
                </a:cubicBezTo>
                <a:lnTo>
                  <a:pt x="1953" y="7573"/>
                </a:lnTo>
                <a:cubicBezTo>
                  <a:pt x="1953" y="7359"/>
                  <a:pt x="2132" y="7180"/>
                  <a:pt x="2346" y="7180"/>
                </a:cubicBezTo>
                <a:close/>
                <a:moveTo>
                  <a:pt x="8990" y="10228"/>
                </a:moveTo>
                <a:cubicBezTo>
                  <a:pt x="9204" y="10228"/>
                  <a:pt x="9383" y="10407"/>
                  <a:pt x="9383" y="10621"/>
                </a:cubicBezTo>
                <a:cubicBezTo>
                  <a:pt x="9383" y="10835"/>
                  <a:pt x="9204" y="11014"/>
                  <a:pt x="8990" y="11014"/>
                </a:cubicBezTo>
                <a:cubicBezTo>
                  <a:pt x="8776" y="11014"/>
                  <a:pt x="8597" y="10835"/>
                  <a:pt x="8597" y="10621"/>
                </a:cubicBezTo>
                <a:cubicBezTo>
                  <a:pt x="8597" y="10407"/>
                  <a:pt x="8776" y="10228"/>
                  <a:pt x="8990" y="10228"/>
                </a:cubicBezTo>
                <a:close/>
                <a:moveTo>
                  <a:pt x="7061" y="1965"/>
                </a:moveTo>
                <a:cubicBezTo>
                  <a:pt x="7204" y="1965"/>
                  <a:pt x="7335" y="1965"/>
                  <a:pt x="7478" y="1989"/>
                </a:cubicBezTo>
                <a:cubicBezTo>
                  <a:pt x="7406" y="2227"/>
                  <a:pt x="7371" y="2477"/>
                  <a:pt x="7371" y="2751"/>
                </a:cubicBezTo>
                <a:cubicBezTo>
                  <a:pt x="7371" y="4263"/>
                  <a:pt x="8597" y="5489"/>
                  <a:pt x="10109" y="5489"/>
                </a:cubicBezTo>
                <a:cubicBezTo>
                  <a:pt x="10621" y="5489"/>
                  <a:pt x="11097" y="5347"/>
                  <a:pt x="11502" y="5096"/>
                </a:cubicBezTo>
                <a:cubicBezTo>
                  <a:pt x="11693" y="5608"/>
                  <a:pt x="11776" y="6144"/>
                  <a:pt x="11776" y="6692"/>
                </a:cubicBezTo>
                <a:cubicBezTo>
                  <a:pt x="11776" y="7502"/>
                  <a:pt x="11574" y="8287"/>
                  <a:pt x="11181" y="8990"/>
                </a:cubicBezTo>
                <a:cubicBezTo>
                  <a:pt x="10681" y="8323"/>
                  <a:pt x="9883" y="7883"/>
                  <a:pt x="8990" y="7883"/>
                </a:cubicBezTo>
                <a:cubicBezTo>
                  <a:pt x="7478" y="7883"/>
                  <a:pt x="6252" y="9109"/>
                  <a:pt x="6252" y="10621"/>
                </a:cubicBezTo>
                <a:cubicBezTo>
                  <a:pt x="6252" y="10883"/>
                  <a:pt x="6287" y="11121"/>
                  <a:pt x="6347" y="11359"/>
                </a:cubicBezTo>
                <a:cubicBezTo>
                  <a:pt x="4811" y="11121"/>
                  <a:pt x="3477" y="10133"/>
                  <a:pt x="2799" y="8740"/>
                </a:cubicBezTo>
                <a:cubicBezTo>
                  <a:pt x="4287" y="8704"/>
                  <a:pt x="5478" y="7490"/>
                  <a:pt x="5478" y="6001"/>
                </a:cubicBezTo>
                <a:cubicBezTo>
                  <a:pt x="5478" y="4811"/>
                  <a:pt x="4716" y="3787"/>
                  <a:pt x="3656" y="3418"/>
                </a:cubicBezTo>
                <a:cubicBezTo>
                  <a:pt x="4537" y="2501"/>
                  <a:pt x="5775" y="1965"/>
                  <a:pt x="7061" y="1965"/>
                </a:cubicBezTo>
                <a:close/>
                <a:moveTo>
                  <a:pt x="8990" y="8668"/>
                </a:moveTo>
                <a:cubicBezTo>
                  <a:pt x="10062" y="8668"/>
                  <a:pt x="10943" y="9549"/>
                  <a:pt x="10943" y="10621"/>
                </a:cubicBezTo>
                <a:cubicBezTo>
                  <a:pt x="10943" y="11097"/>
                  <a:pt x="10776" y="11526"/>
                  <a:pt x="10502" y="11859"/>
                </a:cubicBezTo>
                <a:cubicBezTo>
                  <a:pt x="10431" y="11585"/>
                  <a:pt x="10252" y="11347"/>
                  <a:pt x="10014" y="11204"/>
                </a:cubicBezTo>
                <a:cubicBezTo>
                  <a:pt x="10109" y="11026"/>
                  <a:pt x="10157" y="10835"/>
                  <a:pt x="10157" y="10621"/>
                </a:cubicBezTo>
                <a:cubicBezTo>
                  <a:pt x="10157" y="9978"/>
                  <a:pt x="9633" y="9454"/>
                  <a:pt x="8990" y="9454"/>
                </a:cubicBezTo>
                <a:cubicBezTo>
                  <a:pt x="8335" y="9454"/>
                  <a:pt x="7811" y="9978"/>
                  <a:pt x="7811" y="10621"/>
                </a:cubicBezTo>
                <a:cubicBezTo>
                  <a:pt x="7811" y="10835"/>
                  <a:pt x="7871" y="11026"/>
                  <a:pt x="7966" y="11204"/>
                </a:cubicBezTo>
                <a:cubicBezTo>
                  <a:pt x="7728" y="11347"/>
                  <a:pt x="7549" y="11585"/>
                  <a:pt x="7466" y="11859"/>
                </a:cubicBezTo>
                <a:cubicBezTo>
                  <a:pt x="7192" y="11526"/>
                  <a:pt x="7025" y="11097"/>
                  <a:pt x="7025" y="10621"/>
                </a:cubicBezTo>
                <a:cubicBezTo>
                  <a:pt x="7025" y="9549"/>
                  <a:pt x="7907" y="8668"/>
                  <a:pt x="8990" y="8668"/>
                </a:cubicBezTo>
                <a:close/>
                <a:moveTo>
                  <a:pt x="9383" y="11800"/>
                </a:moveTo>
                <a:cubicBezTo>
                  <a:pt x="9609" y="11800"/>
                  <a:pt x="9776" y="11978"/>
                  <a:pt x="9776" y="12193"/>
                </a:cubicBezTo>
                <a:lnTo>
                  <a:pt x="9776" y="12419"/>
                </a:lnTo>
                <a:cubicBezTo>
                  <a:pt x="9538" y="12526"/>
                  <a:pt x="9276" y="12585"/>
                  <a:pt x="9002" y="12585"/>
                </a:cubicBezTo>
                <a:cubicBezTo>
                  <a:pt x="8716" y="12585"/>
                  <a:pt x="8454" y="12526"/>
                  <a:pt x="8216" y="12419"/>
                </a:cubicBezTo>
                <a:lnTo>
                  <a:pt x="8216" y="12193"/>
                </a:lnTo>
                <a:cubicBezTo>
                  <a:pt x="8216" y="11978"/>
                  <a:pt x="8395" y="11800"/>
                  <a:pt x="8609" y="11800"/>
                </a:cubicBezTo>
                <a:close/>
                <a:moveTo>
                  <a:pt x="10109" y="1"/>
                </a:moveTo>
                <a:cubicBezTo>
                  <a:pt x="9157" y="1"/>
                  <a:pt x="8323" y="489"/>
                  <a:pt x="7823" y="1239"/>
                </a:cubicBezTo>
                <a:cubicBezTo>
                  <a:pt x="7573" y="1203"/>
                  <a:pt x="7311" y="1179"/>
                  <a:pt x="7061" y="1179"/>
                </a:cubicBezTo>
                <a:cubicBezTo>
                  <a:pt x="6180" y="1179"/>
                  <a:pt x="5311" y="1394"/>
                  <a:pt x="4537" y="1787"/>
                </a:cubicBezTo>
                <a:cubicBezTo>
                  <a:pt x="3847" y="2144"/>
                  <a:pt x="3239" y="2656"/>
                  <a:pt x="2751" y="3251"/>
                </a:cubicBezTo>
                <a:lnTo>
                  <a:pt x="2739" y="3251"/>
                </a:lnTo>
                <a:cubicBezTo>
                  <a:pt x="1227" y="3251"/>
                  <a:pt x="1" y="4489"/>
                  <a:pt x="1" y="5989"/>
                </a:cubicBezTo>
                <a:cubicBezTo>
                  <a:pt x="1" y="7216"/>
                  <a:pt x="799" y="8240"/>
                  <a:pt x="1894" y="8597"/>
                </a:cubicBezTo>
                <a:cubicBezTo>
                  <a:pt x="2644" y="10645"/>
                  <a:pt x="4561" y="12050"/>
                  <a:pt x="6728" y="12181"/>
                </a:cubicBezTo>
                <a:cubicBezTo>
                  <a:pt x="7228" y="12895"/>
                  <a:pt x="8049" y="13359"/>
                  <a:pt x="8990" y="13359"/>
                </a:cubicBezTo>
                <a:cubicBezTo>
                  <a:pt x="10502" y="13359"/>
                  <a:pt x="11728" y="12133"/>
                  <a:pt x="11728" y="10621"/>
                </a:cubicBezTo>
                <a:cubicBezTo>
                  <a:pt x="11728" y="10335"/>
                  <a:pt x="11681" y="10061"/>
                  <a:pt x="11597" y="9799"/>
                </a:cubicBezTo>
                <a:cubicBezTo>
                  <a:pt x="12229" y="8883"/>
                  <a:pt x="12562" y="7811"/>
                  <a:pt x="12562" y="6680"/>
                </a:cubicBezTo>
                <a:cubicBezTo>
                  <a:pt x="12562" y="5954"/>
                  <a:pt x="12419" y="5251"/>
                  <a:pt x="12145" y="4573"/>
                </a:cubicBezTo>
                <a:cubicBezTo>
                  <a:pt x="12586" y="4096"/>
                  <a:pt x="12848" y="3453"/>
                  <a:pt x="12848" y="2751"/>
                </a:cubicBezTo>
                <a:cubicBezTo>
                  <a:pt x="12848" y="1239"/>
                  <a:pt x="11621" y="1"/>
                  <a:pt x="1010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0" name="Google Shape;720;p24"/>
          <p:cNvGrpSpPr/>
          <p:nvPr/>
        </p:nvGrpSpPr>
        <p:grpSpPr>
          <a:xfrm>
            <a:off x="4706736" y="3968209"/>
            <a:ext cx="203707" cy="203691"/>
            <a:chOff x="2115125" y="1944425"/>
            <a:chExt cx="334000" cy="333975"/>
          </a:xfrm>
        </p:grpSpPr>
        <p:sp>
          <p:nvSpPr>
            <p:cNvPr id="721" name="Google Shape;721;p24"/>
            <p:cNvSpPr/>
            <p:nvPr/>
          </p:nvSpPr>
          <p:spPr>
            <a:xfrm>
              <a:off x="2115125" y="1944425"/>
              <a:ext cx="334000" cy="333975"/>
            </a:xfrm>
            <a:custGeom>
              <a:rect b="b" l="l" r="r" t="t"/>
              <a:pathLst>
                <a:path extrusionOk="0" h="13359" w="13360">
                  <a:moveTo>
                    <a:pt x="12586" y="786"/>
                  </a:moveTo>
                  <a:lnTo>
                    <a:pt x="12586" y="3131"/>
                  </a:lnTo>
                  <a:lnTo>
                    <a:pt x="11800" y="3131"/>
                  </a:lnTo>
                  <a:lnTo>
                    <a:pt x="11800" y="1596"/>
                  </a:lnTo>
                  <a:lnTo>
                    <a:pt x="2358" y="1596"/>
                  </a:lnTo>
                  <a:lnTo>
                    <a:pt x="2358" y="786"/>
                  </a:lnTo>
                  <a:close/>
                  <a:moveTo>
                    <a:pt x="11014" y="2381"/>
                  </a:moveTo>
                  <a:lnTo>
                    <a:pt x="11014" y="4727"/>
                  </a:lnTo>
                  <a:lnTo>
                    <a:pt x="9812" y="4727"/>
                  </a:lnTo>
                  <a:cubicBezTo>
                    <a:pt x="9276" y="3774"/>
                    <a:pt x="8252" y="3131"/>
                    <a:pt x="7073" y="3131"/>
                  </a:cubicBezTo>
                  <a:cubicBezTo>
                    <a:pt x="5906" y="3131"/>
                    <a:pt x="4882" y="3774"/>
                    <a:pt x="4335" y="4727"/>
                  </a:cubicBezTo>
                  <a:lnTo>
                    <a:pt x="787" y="4727"/>
                  </a:lnTo>
                  <a:lnTo>
                    <a:pt x="787" y="2381"/>
                  </a:lnTo>
                  <a:close/>
                  <a:moveTo>
                    <a:pt x="7073" y="3917"/>
                  </a:moveTo>
                  <a:cubicBezTo>
                    <a:pt x="8383" y="3917"/>
                    <a:pt x="9454" y="4989"/>
                    <a:pt x="9454" y="6287"/>
                  </a:cubicBezTo>
                  <a:cubicBezTo>
                    <a:pt x="9454" y="7596"/>
                    <a:pt x="8383" y="8668"/>
                    <a:pt x="7073" y="8668"/>
                  </a:cubicBezTo>
                  <a:cubicBezTo>
                    <a:pt x="5763" y="8668"/>
                    <a:pt x="4704" y="7596"/>
                    <a:pt x="4704" y="6287"/>
                  </a:cubicBezTo>
                  <a:cubicBezTo>
                    <a:pt x="4704" y="4989"/>
                    <a:pt x="5763" y="3917"/>
                    <a:pt x="7073" y="3917"/>
                  </a:cubicBezTo>
                  <a:close/>
                  <a:moveTo>
                    <a:pt x="12586" y="3917"/>
                  </a:moveTo>
                  <a:lnTo>
                    <a:pt x="12586" y="9442"/>
                  </a:lnTo>
                  <a:lnTo>
                    <a:pt x="11800" y="9442"/>
                  </a:lnTo>
                  <a:lnTo>
                    <a:pt x="11800" y="3917"/>
                  </a:lnTo>
                  <a:close/>
                  <a:moveTo>
                    <a:pt x="4013" y="5513"/>
                  </a:moveTo>
                  <a:cubicBezTo>
                    <a:pt x="3954" y="5763"/>
                    <a:pt x="3918" y="6013"/>
                    <a:pt x="3918" y="6287"/>
                  </a:cubicBezTo>
                  <a:cubicBezTo>
                    <a:pt x="3918" y="7620"/>
                    <a:pt x="4740" y="8751"/>
                    <a:pt x="5906" y="9216"/>
                  </a:cubicBezTo>
                  <a:lnTo>
                    <a:pt x="5906" y="11013"/>
                  </a:lnTo>
                  <a:lnTo>
                    <a:pt x="787" y="11013"/>
                  </a:lnTo>
                  <a:lnTo>
                    <a:pt x="787" y="5513"/>
                  </a:lnTo>
                  <a:close/>
                  <a:moveTo>
                    <a:pt x="11014" y="5513"/>
                  </a:moveTo>
                  <a:lnTo>
                    <a:pt x="11014" y="11013"/>
                  </a:lnTo>
                  <a:lnTo>
                    <a:pt x="8252" y="11013"/>
                  </a:lnTo>
                  <a:lnTo>
                    <a:pt x="8252" y="9216"/>
                  </a:lnTo>
                  <a:cubicBezTo>
                    <a:pt x="9407" y="8751"/>
                    <a:pt x="10228" y="7620"/>
                    <a:pt x="10228" y="6287"/>
                  </a:cubicBezTo>
                  <a:cubicBezTo>
                    <a:pt x="10228" y="6025"/>
                    <a:pt x="10204" y="5763"/>
                    <a:pt x="10133" y="5513"/>
                  </a:cubicBezTo>
                  <a:close/>
                  <a:moveTo>
                    <a:pt x="7466" y="9418"/>
                  </a:moveTo>
                  <a:lnTo>
                    <a:pt x="7466" y="12573"/>
                  </a:lnTo>
                  <a:lnTo>
                    <a:pt x="6680" y="12573"/>
                  </a:lnTo>
                  <a:lnTo>
                    <a:pt x="6680" y="9418"/>
                  </a:lnTo>
                  <a:cubicBezTo>
                    <a:pt x="6811" y="9442"/>
                    <a:pt x="6942" y="9442"/>
                    <a:pt x="7073" y="9442"/>
                  </a:cubicBezTo>
                  <a:cubicBezTo>
                    <a:pt x="7204" y="9442"/>
                    <a:pt x="7335" y="9442"/>
                    <a:pt x="7466" y="9418"/>
                  </a:cubicBezTo>
                  <a:close/>
                  <a:moveTo>
                    <a:pt x="1572" y="0"/>
                  </a:moveTo>
                  <a:lnTo>
                    <a:pt x="1572" y="1596"/>
                  </a:lnTo>
                  <a:lnTo>
                    <a:pt x="1" y="1596"/>
                  </a:lnTo>
                  <a:lnTo>
                    <a:pt x="1" y="11799"/>
                  </a:lnTo>
                  <a:lnTo>
                    <a:pt x="5906" y="11799"/>
                  </a:lnTo>
                  <a:lnTo>
                    <a:pt x="5906" y="13359"/>
                  </a:lnTo>
                  <a:lnTo>
                    <a:pt x="8252" y="13359"/>
                  </a:lnTo>
                  <a:lnTo>
                    <a:pt x="8252" y="11799"/>
                  </a:lnTo>
                  <a:lnTo>
                    <a:pt x="11800" y="11799"/>
                  </a:lnTo>
                  <a:lnTo>
                    <a:pt x="11800" y="10228"/>
                  </a:lnTo>
                  <a:lnTo>
                    <a:pt x="13360" y="10228"/>
                  </a:lnTo>
                  <a:lnTo>
                    <a:pt x="133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24"/>
            <p:cNvSpPr/>
            <p:nvPr/>
          </p:nvSpPr>
          <p:spPr>
            <a:xfrm>
              <a:off x="2260100" y="2101575"/>
              <a:ext cx="61925" cy="19675"/>
            </a:xfrm>
            <a:custGeom>
              <a:rect b="b" l="l" r="r" t="t"/>
              <a:pathLst>
                <a:path extrusionOk="0" h="787" w="2477">
                  <a:moveTo>
                    <a:pt x="0" y="1"/>
                  </a:moveTo>
                  <a:lnTo>
                    <a:pt x="0" y="786"/>
                  </a:lnTo>
                  <a:lnTo>
                    <a:pt x="2477" y="786"/>
                  </a:lnTo>
                  <a:lnTo>
                    <a:pt x="24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24"/>
            <p:cNvSpPr/>
            <p:nvPr/>
          </p:nvSpPr>
          <p:spPr>
            <a:xfrm>
              <a:off x="2154425" y="2101575"/>
              <a:ext cx="32475" cy="19675"/>
            </a:xfrm>
            <a:custGeom>
              <a:rect b="b" l="l" r="r" t="t"/>
              <a:pathLst>
                <a:path extrusionOk="0" h="787" w="1299">
                  <a:moveTo>
                    <a:pt x="0" y="1"/>
                  </a:moveTo>
                  <a:lnTo>
                    <a:pt x="0" y="786"/>
                  </a:lnTo>
                  <a:lnTo>
                    <a:pt x="1298" y="786"/>
                  </a:lnTo>
                  <a:lnTo>
                    <a:pt x="129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24"/>
            <p:cNvSpPr/>
            <p:nvPr/>
          </p:nvSpPr>
          <p:spPr>
            <a:xfrm>
              <a:off x="2343425" y="2180450"/>
              <a:ext cx="26225" cy="19675"/>
            </a:xfrm>
            <a:custGeom>
              <a:rect b="b" l="l" r="r" t="t"/>
              <a:pathLst>
                <a:path extrusionOk="0" h="787" w="1049">
                  <a:moveTo>
                    <a:pt x="1" y="1"/>
                  </a:moveTo>
                  <a:lnTo>
                    <a:pt x="1" y="787"/>
                  </a:lnTo>
                  <a:lnTo>
                    <a:pt x="1049" y="787"/>
                  </a:lnTo>
                  <a:lnTo>
                    <a:pt x="10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24"/>
            <p:cNvSpPr/>
            <p:nvPr/>
          </p:nvSpPr>
          <p:spPr>
            <a:xfrm>
              <a:off x="2154425" y="2140875"/>
              <a:ext cx="48850" cy="19675"/>
            </a:xfrm>
            <a:custGeom>
              <a:rect b="b" l="l" r="r" t="t"/>
              <a:pathLst>
                <a:path extrusionOk="0" h="787" w="1954">
                  <a:moveTo>
                    <a:pt x="0" y="0"/>
                  </a:moveTo>
                  <a:lnTo>
                    <a:pt x="0" y="786"/>
                  </a:lnTo>
                  <a:lnTo>
                    <a:pt x="1953" y="786"/>
                  </a:lnTo>
                  <a:lnTo>
                    <a:pt x="195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24"/>
            <p:cNvSpPr/>
            <p:nvPr/>
          </p:nvSpPr>
          <p:spPr>
            <a:xfrm>
              <a:off x="2154425" y="2180450"/>
              <a:ext cx="78300" cy="19675"/>
            </a:xfrm>
            <a:custGeom>
              <a:rect b="b" l="l" r="r" t="t"/>
              <a:pathLst>
                <a:path extrusionOk="0" h="787" w="3132">
                  <a:moveTo>
                    <a:pt x="0" y="1"/>
                  </a:moveTo>
                  <a:lnTo>
                    <a:pt x="0" y="787"/>
                  </a:lnTo>
                  <a:lnTo>
                    <a:pt x="3132" y="787"/>
                  </a:lnTo>
                  <a:lnTo>
                    <a:pt x="313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24"/>
            <p:cNvSpPr/>
            <p:nvPr/>
          </p:nvSpPr>
          <p:spPr>
            <a:xfrm>
              <a:off x="2155025" y="2022700"/>
              <a:ext cx="19675" cy="19675"/>
            </a:xfrm>
            <a:custGeom>
              <a:rect b="b" l="l" r="r" t="t"/>
              <a:pathLst>
                <a:path extrusionOk="0" h="787" w="787">
                  <a:moveTo>
                    <a:pt x="0" y="0"/>
                  </a:moveTo>
                  <a:lnTo>
                    <a:pt x="0" y="786"/>
                  </a:lnTo>
                  <a:lnTo>
                    <a:pt x="786" y="786"/>
                  </a:lnTo>
                  <a:lnTo>
                    <a:pt x="78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24"/>
            <p:cNvSpPr/>
            <p:nvPr/>
          </p:nvSpPr>
          <p:spPr>
            <a:xfrm>
              <a:off x="2193425" y="2022700"/>
              <a:ext cx="19650" cy="19675"/>
            </a:xfrm>
            <a:custGeom>
              <a:rect b="b" l="l" r="r" t="t"/>
              <a:pathLst>
                <a:path extrusionOk="0" h="787" w="786">
                  <a:moveTo>
                    <a:pt x="0" y="0"/>
                  </a:moveTo>
                  <a:lnTo>
                    <a:pt x="0" y="786"/>
                  </a:lnTo>
                  <a:lnTo>
                    <a:pt x="786" y="786"/>
                  </a:lnTo>
                  <a:lnTo>
                    <a:pt x="78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729" name="Google Shape;729;p24"/>
          <p:cNvCxnSpPr/>
          <p:nvPr/>
        </p:nvCxnSpPr>
        <p:spPr>
          <a:xfrm>
            <a:off x="2803750" y="1238875"/>
            <a:ext cx="0" cy="3517200"/>
          </a:xfrm>
          <a:prstGeom prst="straightConnector1">
            <a:avLst/>
          </a:prstGeom>
          <a:noFill/>
          <a:ln cap="flat" cmpd="sng" w="19050">
            <a:solidFill>
              <a:schemeClr val="dk2"/>
            </a:solidFill>
            <a:prstDash val="dash"/>
            <a:round/>
            <a:headEnd len="med" w="med" type="none"/>
            <a:tailEnd len="med" w="med" type="none"/>
          </a:ln>
        </p:spPr>
      </p:cxnSp>
      <p:grpSp>
        <p:nvGrpSpPr>
          <p:cNvPr id="730" name="Google Shape;730;p24"/>
          <p:cNvGrpSpPr/>
          <p:nvPr/>
        </p:nvGrpSpPr>
        <p:grpSpPr>
          <a:xfrm>
            <a:off x="6380675" y="1630400"/>
            <a:ext cx="2169000" cy="925375"/>
            <a:chOff x="6380675" y="1630400"/>
            <a:chExt cx="2169000" cy="925375"/>
          </a:xfrm>
        </p:grpSpPr>
        <p:sp>
          <p:nvSpPr>
            <p:cNvPr id="731" name="Google Shape;731;p24"/>
            <p:cNvSpPr txBox="1"/>
            <p:nvPr/>
          </p:nvSpPr>
          <p:spPr>
            <a:xfrm>
              <a:off x="6380675" y="1940175"/>
              <a:ext cx="2169000" cy="61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2"/>
                  </a:solidFill>
                  <a:latin typeface="DM Sans"/>
                  <a:ea typeface="DM Sans"/>
                  <a:cs typeface="DM Sans"/>
                  <a:sym typeface="DM Sans"/>
                </a:rPr>
                <a:t>Despite being red, Mars is a very cold place</a:t>
              </a:r>
              <a:endParaRPr>
                <a:solidFill>
                  <a:schemeClr val="lt2"/>
                </a:solidFill>
                <a:latin typeface="DM Sans"/>
                <a:ea typeface="DM Sans"/>
                <a:cs typeface="DM Sans"/>
                <a:sym typeface="DM Sans"/>
              </a:endParaRPr>
            </a:p>
          </p:txBody>
        </p:sp>
        <p:sp>
          <p:nvSpPr>
            <p:cNvPr id="732" name="Google Shape;732;p24"/>
            <p:cNvSpPr txBox="1"/>
            <p:nvPr/>
          </p:nvSpPr>
          <p:spPr>
            <a:xfrm>
              <a:off x="6380675" y="1630400"/>
              <a:ext cx="2169000" cy="461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800">
                  <a:solidFill>
                    <a:schemeClr val="lt2"/>
                  </a:solidFill>
                  <a:latin typeface="DM Sans"/>
                  <a:ea typeface="DM Sans"/>
                  <a:cs typeface="DM Sans"/>
                  <a:sym typeface="DM Sans"/>
                </a:rPr>
                <a:t>Mars</a:t>
              </a:r>
              <a:endParaRPr b="1" sz="1800">
                <a:solidFill>
                  <a:schemeClr val="lt2"/>
                </a:solidFill>
                <a:latin typeface="DM Sans"/>
                <a:ea typeface="DM Sans"/>
                <a:cs typeface="DM Sans"/>
                <a:sym typeface="DM Sans"/>
              </a:endParaRPr>
            </a:p>
          </p:txBody>
        </p:sp>
      </p:grpSp>
      <p:grpSp>
        <p:nvGrpSpPr>
          <p:cNvPr id="733" name="Google Shape;733;p24"/>
          <p:cNvGrpSpPr/>
          <p:nvPr/>
        </p:nvGrpSpPr>
        <p:grpSpPr>
          <a:xfrm>
            <a:off x="6380675" y="2735300"/>
            <a:ext cx="2169000" cy="925375"/>
            <a:chOff x="6380675" y="2735300"/>
            <a:chExt cx="2169000" cy="925375"/>
          </a:xfrm>
        </p:grpSpPr>
        <p:sp>
          <p:nvSpPr>
            <p:cNvPr id="734" name="Google Shape;734;p24"/>
            <p:cNvSpPr txBox="1"/>
            <p:nvPr/>
          </p:nvSpPr>
          <p:spPr>
            <a:xfrm>
              <a:off x="6380675" y="3045075"/>
              <a:ext cx="2169000" cy="61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2"/>
                  </a:solidFill>
                  <a:latin typeface="DM Sans"/>
                  <a:ea typeface="DM Sans"/>
                  <a:cs typeface="DM Sans"/>
                  <a:sym typeface="DM Sans"/>
                </a:rPr>
                <a:t>Saturn is a gas giant and has several rings</a:t>
              </a:r>
              <a:endParaRPr>
                <a:solidFill>
                  <a:schemeClr val="lt2"/>
                </a:solidFill>
                <a:latin typeface="DM Sans"/>
                <a:ea typeface="DM Sans"/>
                <a:cs typeface="DM Sans"/>
                <a:sym typeface="DM Sans"/>
              </a:endParaRPr>
            </a:p>
          </p:txBody>
        </p:sp>
        <p:sp>
          <p:nvSpPr>
            <p:cNvPr id="735" name="Google Shape;735;p24"/>
            <p:cNvSpPr txBox="1"/>
            <p:nvPr/>
          </p:nvSpPr>
          <p:spPr>
            <a:xfrm>
              <a:off x="6380675" y="2735300"/>
              <a:ext cx="2169000" cy="461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800">
                  <a:solidFill>
                    <a:schemeClr val="lt2"/>
                  </a:solidFill>
                  <a:latin typeface="DM Sans"/>
                  <a:ea typeface="DM Sans"/>
                  <a:cs typeface="DM Sans"/>
                  <a:sym typeface="DM Sans"/>
                </a:rPr>
                <a:t>Saturn</a:t>
              </a:r>
              <a:endParaRPr b="1" sz="1800">
                <a:solidFill>
                  <a:schemeClr val="lt2"/>
                </a:solidFill>
                <a:latin typeface="DM Sans"/>
                <a:ea typeface="DM Sans"/>
                <a:cs typeface="DM Sans"/>
                <a:sym typeface="DM Sans"/>
              </a:endParaRPr>
            </a:p>
          </p:txBody>
        </p:sp>
      </p:grpSp>
      <p:grpSp>
        <p:nvGrpSpPr>
          <p:cNvPr id="736" name="Google Shape;736;p24"/>
          <p:cNvGrpSpPr/>
          <p:nvPr/>
        </p:nvGrpSpPr>
        <p:grpSpPr>
          <a:xfrm>
            <a:off x="6380675" y="3840200"/>
            <a:ext cx="2169000" cy="925375"/>
            <a:chOff x="6380675" y="3840200"/>
            <a:chExt cx="2169000" cy="925375"/>
          </a:xfrm>
        </p:grpSpPr>
        <p:sp>
          <p:nvSpPr>
            <p:cNvPr id="737" name="Google Shape;737;p24"/>
            <p:cNvSpPr txBox="1"/>
            <p:nvPr/>
          </p:nvSpPr>
          <p:spPr>
            <a:xfrm>
              <a:off x="6380675" y="4149975"/>
              <a:ext cx="2169000" cy="61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2"/>
                  </a:solidFill>
                  <a:latin typeface="DM Sans"/>
                  <a:ea typeface="DM Sans"/>
                  <a:cs typeface="DM Sans"/>
                  <a:sym typeface="DM Sans"/>
                </a:rPr>
                <a:t>Venus is the second planet from the Sun</a:t>
              </a:r>
              <a:endParaRPr>
                <a:solidFill>
                  <a:schemeClr val="lt2"/>
                </a:solidFill>
                <a:latin typeface="DM Sans"/>
                <a:ea typeface="DM Sans"/>
                <a:cs typeface="DM Sans"/>
                <a:sym typeface="DM Sans"/>
              </a:endParaRPr>
            </a:p>
          </p:txBody>
        </p:sp>
        <p:sp>
          <p:nvSpPr>
            <p:cNvPr id="738" name="Google Shape;738;p24"/>
            <p:cNvSpPr txBox="1"/>
            <p:nvPr/>
          </p:nvSpPr>
          <p:spPr>
            <a:xfrm>
              <a:off x="6380675" y="3840200"/>
              <a:ext cx="2169000" cy="461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800">
                  <a:solidFill>
                    <a:schemeClr val="lt2"/>
                  </a:solidFill>
                  <a:latin typeface="DM Sans"/>
                  <a:ea typeface="DM Sans"/>
                  <a:cs typeface="DM Sans"/>
                  <a:sym typeface="DM Sans"/>
                </a:rPr>
                <a:t>Venus</a:t>
              </a:r>
              <a:endParaRPr b="1" sz="1800">
                <a:solidFill>
                  <a:schemeClr val="lt2"/>
                </a:solidFill>
                <a:latin typeface="DM Sans"/>
                <a:ea typeface="DM Sans"/>
                <a:cs typeface="DM Sans"/>
                <a:sym typeface="DM Sans"/>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p25"/>
          <p:cNvSpPr txBox="1"/>
          <p:nvPr>
            <p:ph type="title"/>
          </p:nvPr>
        </p:nvSpPr>
        <p:spPr>
          <a:xfrm>
            <a:off x="713225" y="539500"/>
            <a:ext cx="7717800" cy="510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Simple data visualization MK plan</a:t>
            </a:r>
            <a:endParaRPr/>
          </a:p>
        </p:txBody>
      </p:sp>
      <p:sp>
        <p:nvSpPr>
          <p:cNvPr id="744" name="Google Shape;744;p25"/>
          <p:cNvSpPr/>
          <p:nvPr/>
        </p:nvSpPr>
        <p:spPr>
          <a:xfrm>
            <a:off x="935245" y="2490247"/>
            <a:ext cx="1462800" cy="558900"/>
          </a:xfrm>
          <a:prstGeom prst="roundRect">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1800">
                <a:solidFill>
                  <a:schemeClr val="lt2"/>
                </a:solidFill>
                <a:latin typeface="DM Sans"/>
                <a:ea typeface="DM Sans"/>
                <a:cs typeface="DM Sans"/>
                <a:sym typeface="DM Sans"/>
              </a:rPr>
              <a:t>Goals</a:t>
            </a:r>
            <a:endParaRPr/>
          </a:p>
        </p:txBody>
      </p:sp>
      <p:sp>
        <p:nvSpPr>
          <p:cNvPr id="745" name="Google Shape;745;p25"/>
          <p:cNvSpPr/>
          <p:nvPr/>
        </p:nvSpPr>
        <p:spPr>
          <a:xfrm>
            <a:off x="2716625" y="1376875"/>
            <a:ext cx="806400" cy="80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300">
                <a:solidFill>
                  <a:schemeClr val="lt1"/>
                </a:solidFill>
                <a:latin typeface="DM Sans"/>
                <a:ea typeface="DM Sans"/>
                <a:cs typeface="DM Sans"/>
                <a:sym typeface="DM Sans"/>
              </a:rPr>
              <a:t>01</a:t>
            </a:r>
            <a:endParaRPr sz="2300"/>
          </a:p>
        </p:txBody>
      </p:sp>
      <p:sp>
        <p:nvSpPr>
          <p:cNvPr id="746" name="Google Shape;746;p25"/>
          <p:cNvSpPr/>
          <p:nvPr/>
        </p:nvSpPr>
        <p:spPr>
          <a:xfrm>
            <a:off x="2716625" y="3355519"/>
            <a:ext cx="806400" cy="80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300">
                <a:solidFill>
                  <a:schemeClr val="lt1"/>
                </a:solidFill>
                <a:latin typeface="DM Sans"/>
                <a:ea typeface="DM Sans"/>
                <a:cs typeface="DM Sans"/>
                <a:sym typeface="DM Sans"/>
              </a:rPr>
              <a:t>02</a:t>
            </a:r>
            <a:endParaRPr sz="2300"/>
          </a:p>
        </p:txBody>
      </p:sp>
      <p:cxnSp>
        <p:nvCxnSpPr>
          <p:cNvPr id="747" name="Google Shape;747;p25"/>
          <p:cNvCxnSpPr>
            <a:stCxn id="744" idx="0"/>
            <a:endCxn id="745" idx="2"/>
          </p:cNvCxnSpPr>
          <p:nvPr/>
        </p:nvCxnSpPr>
        <p:spPr>
          <a:xfrm rot="-5400000">
            <a:off x="1836745" y="1610347"/>
            <a:ext cx="709800" cy="1050000"/>
          </a:xfrm>
          <a:prstGeom prst="bentConnector2">
            <a:avLst/>
          </a:prstGeom>
          <a:noFill/>
          <a:ln cap="flat" cmpd="sng" w="19050">
            <a:solidFill>
              <a:schemeClr val="dk2"/>
            </a:solidFill>
            <a:prstDash val="dash"/>
            <a:round/>
            <a:headEnd len="med" w="med" type="none"/>
            <a:tailEnd len="med" w="med" type="none"/>
          </a:ln>
        </p:spPr>
      </p:cxnSp>
      <p:cxnSp>
        <p:nvCxnSpPr>
          <p:cNvPr id="748" name="Google Shape;748;p25"/>
          <p:cNvCxnSpPr>
            <a:stCxn id="744" idx="2"/>
            <a:endCxn id="746" idx="2"/>
          </p:cNvCxnSpPr>
          <p:nvPr/>
        </p:nvCxnSpPr>
        <p:spPr>
          <a:xfrm flipH="1" rot="-5400000">
            <a:off x="1836745" y="2879047"/>
            <a:ext cx="709800" cy="1050000"/>
          </a:xfrm>
          <a:prstGeom prst="bentConnector2">
            <a:avLst/>
          </a:prstGeom>
          <a:noFill/>
          <a:ln cap="flat" cmpd="sng" w="19050">
            <a:solidFill>
              <a:schemeClr val="dk2"/>
            </a:solidFill>
            <a:prstDash val="dash"/>
            <a:round/>
            <a:headEnd len="med" w="med" type="none"/>
            <a:tailEnd len="med" w="med" type="none"/>
          </a:ln>
        </p:spPr>
      </p:cxnSp>
      <p:sp>
        <p:nvSpPr>
          <p:cNvPr id="749" name="Google Shape;749;p25"/>
          <p:cNvSpPr/>
          <p:nvPr/>
        </p:nvSpPr>
        <p:spPr>
          <a:xfrm>
            <a:off x="5758325" y="1314026"/>
            <a:ext cx="451500" cy="451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50" name="Google Shape;750;p25"/>
          <p:cNvGrpSpPr/>
          <p:nvPr/>
        </p:nvGrpSpPr>
        <p:grpSpPr>
          <a:xfrm>
            <a:off x="5892659" y="1448399"/>
            <a:ext cx="182832" cy="182818"/>
            <a:chOff x="2745575" y="1944425"/>
            <a:chExt cx="334000" cy="333975"/>
          </a:xfrm>
        </p:grpSpPr>
        <p:sp>
          <p:nvSpPr>
            <p:cNvPr id="751" name="Google Shape;751;p25"/>
            <p:cNvSpPr/>
            <p:nvPr/>
          </p:nvSpPr>
          <p:spPr>
            <a:xfrm>
              <a:off x="2745575" y="1944425"/>
              <a:ext cx="334000" cy="333975"/>
            </a:xfrm>
            <a:custGeom>
              <a:rect b="b" l="l" r="r" t="t"/>
              <a:pathLst>
                <a:path extrusionOk="0" h="13359" w="13360">
                  <a:moveTo>
                    <a:pt x="11014" y="786"/>
                  </a:moveTo>
                  <a:lnTo>
                    <a:pt x="11014" y="4751"/>
                  </a:lnTo>
                  <a:lnTo>
                    <a:pt x="6882" y="4751"/>
                  </a:lnTo>
                  <a:lnTo>
                    <a:pt x="5739" y="3131"/>
                  </a:lnTo>
                  <a:lnTo>
                    <a:pt x="2346" y="3131"/>
                  </a:lnTo>
                  <a:lnTo>
                    <a:pt x="2346" y="786"/>
                  </a:lnTo>
                  <a:close/>
                  <a:moveTo>
                    <a:pt x="5334" y="3917"/>
                  </a:moveTo>
                  <a:lnTo>
                    <a:pt x="6477" y="5537"/>
                  </a:lnTo>
                  <a:lnTo>
                    <a:pt x="12573" y="5537"/>
                  </a:lnTo>
                  <a:lnTo>
                    <a:pt x="12573" y="12573"/>
                  </a:lnTo>
                  <a:lnTo>
                    <a:pt x="786" y="12573"/>
                  </a:lnTo>
                  <a:lnTo>
                    <a:pt x="786" y="3917"/>
                  </a:lnTo>
                  <a:close/>
                  <a:moveTo>
                    <a:pt x="1572" y="0"/>
                  </a:moveTo>
                  <a:lnTo>
                    <a:pt x="1572" y="3131"/>
                  </a:lnTo>
                  <a:lnTo>
                    <a:pt x="0" y="3131"/>
                  </a:lnTo>
                  <a:lnTo>
                    <a:pt x="0" y="13359"/>
                  </a:lnTo>
                  <a:lnTo>
                    <a:pt x="13359" y="13359"/>
                  </a:lnTo>
                  <a:lnTo>
                    <a:pt x="13359" y="4751"/>
                  </a:lnTo>
                  <a:lnTo>
                    <a:pt x="11799" y="4751"/>
                  </a:lnTo>
                  <a:lnTo>
                    <a:pt x="1179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25"/>
            <p:cNvSpPr/>
            <p:nvPr/>
          </p:nvSpPr>
          <p:spPr>
            <a:xfrm>
              <a:off x="2823850" y="2141475"/>
              <a:ext cx="177425" cy="97950"/>
            </a:xfrm>
            <a:custGeom>
              <a:rect b="b" l="l" r="r" t="t"/>
              <a:pathLst>
                <a:path extrusionOk="0" h="3918" w="7097">
                  <a:moveTo>
                    <a:pt x="6311" y="786"/>
                  </a:moveTo>
                  <a:lnTo>
                    <a:pt x="6311" y="3131"/>
                  </a:lnTo>
                  <a:lnTo>
                    <a:pt x="786" y="3131"/>
                  </a:lnTo>
                  <a:lnTo>
                    <a:pt x="786" y="786"/>
                  </a:lnTo>
                  <a:close/>
                  <a:moveTo>
                    <a:pt x="1" y="0"/>
                  </a:moveTo>
                  <a:lnTo>
                    <a:pt x="1" y="3917"/>
                  </a:lnTo>
                  <a:lnTo>
                    <a:pt x="7097" y="3917"/>
                  </a:lnTo>
                  <a:lnTo>
                    <a:pt x="709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25"/>
            <p:cNvSpPr/>
            <p:nvPr/>
          </p:nvSpPr>
          <p:spPr>
            <a:xfrm>
              <a:off x="2863750" y="2180450"/>
              <a:ext cx="97650" cy="19675"/>
            </a:xfrm>
            <a:custGeom>
              <a:rect b="b" l="l" r="r" t="t"/>
              <a:pathLst>
                <a:path extrusionOk="0" h="787" w="3906">
                  <a:moveTo>
                    <a:pt x="0" y="1"/>
                  </a:moveTo>
                  <a:lnTo>
                    <a:pt x="0" y="787"/>
                  </a:lnTo>
                  <a:lnTo>
                    <a:pt x="3905" y="787"/>
                  </a:lnTo>
                  <a:lnTo>
                    <a:pt x="390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25"/>
            <p:cNvSpPr/>
            <p:nvPr/>
          </p:nvSpPr>
          <p:spPr>
            <a:xfrm>
              <a:off x="2863750" y="1983700"/>
              <a:ext cx="97650" cy="19375"/>
            </a:xfrm>
            <a:custGeom>
              <a:rect b="b" l="l" r="r" t="t"/>
              <a:pathLst>
                <a:path extrusionOk="0" h="775" w="3906">
                  <a:moveTo>
                    <a:pt x="0" y="1"/>
                  </a:moveTo>
                  <a:lnTo>
                    <a:pt x="0" y="775"/>
                  </a:lnTo>
                  <a:lnTo>
                    <a:pt x="3905" y="775"/>
                  </a:lnTo>
                  <a:lnTo>
                    <a:pt x="390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755" name="Google Shape;755;p25"/>
          <p:cNvCxnSpPr>
            <a:stCxn id="756" idx="3"/>
            <a:endCxn id="749" idx="2"/>
          </p:cNvCxnSpPr>
          <p:nvPr/>
        </p:nvCxnSpPr>
        <p:spPr>
          <a:xfrm flipH="1" rot="10800000">
            <a:off x="5321250" y="1539925"/>
            <a:ext cx="437100" cy="327900"/>
          </a:xfrm>
          <a:prstGeom prst="bentConnector3">
            <a:avLst>
              <a:gd fmla="val 49997" name="adj1"/>
            </a:avLst>
          </a:prstGeom>
          <a:noFill/>
          <a:ln cap="flat" cmpd="sng" w="19050">
            <a:solidFill>
              <a:schemeClr val="dk2"/>
            </a:solidFill>
            <a:prstDash val="solid"/>
            <a:round/>
            <a:headEnd len="med" w="med" type="none"/>
            <a:tailEnd len="med" w="med" type="none"/>
          </a:ln>
        </p:spPr>
      </p:cxnSp>
      <p:sp>
        <p:nvSpPr>
          <p:cNvPr id="757" name="Google Shape;757;p25"/>
          <p:cNvSpPr/>
          <p:nvPr/>
        </p:nvSpPr>
        <p:spPr>
          <a:xfrm>
            <a:off x="5758325" y="1999826"/>
            <a:ext cx="451500" cy="451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58" name="Google Shape;758;p25"/>
          <p:cNvGrpSpPr/>
          <p:nvPr/>
        </p:nvGrpSpPr>
        <p:grpSpPr>
          <a:xfrm>
            <a:off x="3661050" y="1224475"/>
            <a:ext cx="4477175" cy="1286700"/>
            <a:chOff x="3661050" y="1224475"/>
            <a:chExt cx="4477175" cy="1286700"/>
          </a:xfrm>
        </p:grpSpPr>
        <p:sp>
          <p:nvSpPr>
            <p:cNvPr id="756" name="Google Shape;756;p25"/>
            <p:cNvSpPr txBox="1"/>
            <p:nvPr/>
          </p:nvSpPr>
          <p:spPr>
            <a:xfrm>
              <a:off x="3661050" y="1440025"/>
              <a:ext cx="1660200" cy="855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lt2"/>
                  </a:solidFill>
                  <a:latin typeface="DM Sans"/>
                  <a:ea typeface="DM Sans"/>
                  <a:cs typeface="DM Sans"/>
                  <a:sym typeface="DM Sans"/>
                </a:rPr>
                <a:t>Despite being red, Mars is a very cold place</a:t>
              </a:r>
              <a:endParaRPr>
                <a:solidFill>
                  <a:schemeClr val="lt2"/>
                </a:solidFill>
                <a:latin typeface="DM Sans"/>
                <a:ea typeface="DM Sans"/>
                <a:cs typeface="DM Sans"/>
                <a:sym typeface="DM Sans"/>
              </a:endParaRPr>
            </a:p>
          </p:txBody>
        </p:sp>
        <p:sp>
          <p:nvSpPr>
            <p:cNvPr id="759" name="Google Shape;759;p25"/>
            <p:cNvSpPr txBox="1"/>
            <p:nvPr/>
          </p:nvSpPr>
          <p:spPr>
            <a:xfrm>
              <a:off x="6209825" y="1224475"/>
              <a:ext cx="1928400" cy="600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lt2"/>
                  </a:solidFill>
                  <a:latin typeface="DM Sans"/>
                  <a:ea typeface="DM Sans"/>
                  <a:cs typeface="DM Sans"/>
                  <a:sym typeface="DM Sans"/>
                </a:rPr>
                <a:t>Earth is the third planet from the Sun</a:t>
              </a:r>
              <a:endParaRPr>
                <a:solidFill>
                  <a:schemeClr val="lt2"/>
                </a:solidFill>
                <a:latin typeface="DM Sans"/>
                <a:ea typeface="DM Sans"/>
                <a:cs typeface="DM Sans"/>
                <a:sym typeface="DM Sans"/>
              </a:endParaRPr>
            </a:p>
          </p:txBody>
        </p:sp>
        <p:sp>
          <p:nvSpPr>
            <p:cNvPr id="760" name="Google Shape;760;p25"/>
            <p:cNvSpPr txBox="1"/>
            <p:nvPr/>
          </p:nvSpPr>
          <p:spPr>
            <a:xfrm>
              <a:off x="6209825" y="1910275"/>
              <a:ext cx="1928400" cy="600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lt2"/>
                  </a:solidFill>
                  <a:latin typeface="DM Sans"/>
                  <a:ea typeface="DM Sans"/>
                  <a:cs typeface="DM Sans"/>
                  <a:sym typeface="DM Sans"/>
                </a:rPr>
                <a:t>Mercury is quite a small planet</a:t>
              </a:r>
              <a:endParaRPr>
                <a:solidFill>
                  <a:schemeClr val="lt2"/>
                </a:solidFill>
                <a:latin typeface="DM Sans"/>
                <a:ea typeface="DM Sans"/>
                <a:cs typeface="DM Sans"/>
                <a:sym typeface="DM Sans"/>
              </a:endParaRPr>
            </a:p>
          </p:txBody>
        </p:sp>
      </p:grpSp>
      <p:cxnSp>
        <p:nvCxnSpPr>
          <p:cNvPr id="761" name="Google Shape;761;p25"/>
          <p:cNvCxnSpPr>
            <a:stCxn id="756" idx="3"/>
            <a:endCxn id="757" idx="2"/>
          </p:cNvCxnSpPr>
          <p:nvPr/>
        </p:nvCxnSpPr>
        <p:spPr>
          <a:xfrm>
            <a:off x="5321250" y="1867825"/>
            <a:ext cx="437100" cy="357900"/>
          </a:xfrm>
          <a:prstGeom prst="bentConnector3">
            <a:avLst>
              <a:gd fmla="val 49997" name="adj1"/>
            </a:avLst>
          </a:prstGeom>
          <a:noFill/>
          <a:ln cap="flat" cmpd="sng" w="19050">
            <a:solidFill>
              <a:schemeClr val="dk2"/>
            </a:solidFill>
            <a:prstDash val="solid"/>
            <a:round/>
            <a:headEnd len="med" w="med" type="none"/>
            <a:tailEnd len="med" w="med" type="none"/>
          </a:ln>
        </p:spPr>
      </p:cxnSp>
      <p:grpSp>
        <p:nvGrpSpPr>
          <p:cNvPr id="762" name="Google Shape;762;p25"/>
          <p:cNvGrpSpPr/>
          <p:nvPr/>
        </p:nvGrpSpPr>
        <p:grpSpPr>
          <a:xfrm>
            <a:off x="5884226" y="2125734"/>
            <a:ext cx="199699" cy="199684"/>
            <a:chOff x="2115125" y="1944425"/>
            <a:chExt cx="334000" cy="333975"/>
          </a:xfrm>
        </p:grpSpPr>
        <p:sp>
          <p:nvSpPr>
            <p:cNvPr id="763" name="Google Shape;763;p25"/>
            <p:cNvSpPr/>
            <p:nvPr/>
          </p:nvSpPr>
          <p:spPr>
            <a:xfrm>
              <a:off x="2115125" y="1944425"/>
              <a:ext cx="334000" cy="333975"/>
            </a:xfrm>
            <a:custGeom>
              <a:rect b="b" l="l" r="r" t="t"/>
              <a:pathLst>
                <a:path extrusionOk="0" h="13359" w="13360">
                  <a:moveTo>
                    <a:pt x="12586" y="786"/>
                  </a:moveTo>
                  <a:lnTo>
                    <a:pt x="12586" y="3131"/>
                  </a:lnTo>
                  <a:lnTo>
                    <a:pt x="11800" y="3131"/>
                  </a:lnTo>
                  <a:lnTo>
                    <a:pt x="11800" y="1596"/>
                  </a:lnTo>
                  <a:lnTo>
                    <a:pt x="2358" y="1596"/>
                  </a:lnTo>
                  <a:lnTo>
                    <a:pt x="2358" y="786"/>
                  </a:lnTo>
                  <a:close/>
                  <a:moveTo>
                    <a:pt x="11014" y="2381"/>
                  </a:moveTo>
                  <a:lnTo>
                    <a:pt x="11014" y="4727"/>
                  </a:lnTo>
                  <a:lnTo>
                    <a:pt x="9812" y="4727"/>
                  </a:lnTo>
                  <a:cubicBezTo>
                    <a:pt x="9276" y="3774"/>
                    <a:pt x="8252" y="3131"/>
                    <a:pt x="7073" y="3131"/>
                  </a:cubicBezTo>
                  <a:cubicBezTo>
                    <a:pt x="5906" y="3131"/>
                    <a:pt x="4882" y="3774"/>
                    <a:pt x="4335" y="4727"/>
                  </a:cubicBezTo>
                  <a:lnTo>
                    <a:pt x="787" y="4727"/>
                  </a:lnTo>
                  <a:lnTo>
                    <a:pt x="787" y="2381"/>
                  </a:lnTo>
                  <a:close/>
                  <a:moveTo>
                    <a:pt x="7073" y="3917"/>
                  </a:moveTo>
                  <a:cubicBezTo>
                    <a:pt x="8383" y="3917"/>
                    <a:pt x="9454" y="4989"/>
                    <a:pt x="9454" y="6287"/>
                  </a:cubicBezTo>
                  <a:cubicBezTo>
                    <a:pt x="9454" y="7596"/>
                    <a:pt x="8383" y="8668"/>
                    <a:pt x="7073" y="8668"/>
                  </a:cubicBezTo>
                  <a:cubicBezTo>
                    <a:pt x="5763" y="8668"/>
                    <a:pt x="4704" y="7596"/>
                    <a:pt x="4704" y="6287"/>
                  </a:cubicBezTo>
                  <a:cubicBezTo>
                    <a:pt x="4704" y="4989"/>
                    <a:pt x="5763" y="3917"/>
                    <a:pt x="7073" y="3917"/>
                  </a:cubicBezTo>
                  <a:close/>
                  <a:moveTo>
                    <a:pt x="12586" y="3917"/>
                  </a:moveTo>
                  <a:lnTo>
                    <a:pt x="12586" y="9442"/>
                  </a:lnTo>
                  <a:lnTo>
                    <a:pt x="11800" y="9442"/>
                  </a:lnTo>
                  <a:lnTo>
                    <a:pt x="11800" y="3917"/>
                  </a:lnTo>
                  <a:close/>
                  <a:moveTo>
                    <a:pt x="4013" y="5513"/>
                  </a:moveTo>
                  <a:cubicBezTo>
                    <a:pt x="3954" y="5763"/>
                    <a:pt x="3918" y="6013"/>
                    <a:pt x="3918" y="6287"/>
                  </a:cubicBezTo>
                  <a:cubicBezTo>
                    <a:pt x="3918" y="7620"/>
                    <a:pt x="4740" y="8751"/>
                    <a:pt x="5906" y="9216"/>
                  </a:cubicBezTo>
                  <a:lnTo>
                    <a:pt x="5906" y="11013"/>
                  </a:lnTo>
                  <a:lnTo>
                    <a:pt x="787" y="11013"/>
                  </a:lnTo>
                  <a:lnTo>
                    <a:pt x="787" y="5513"/>
                  </a:lnTo>
                  <a:close/>
                  <a:moveTo>
                    <a:pt x="11014" y="5513"/>
                  </a:moveTo>
                  <a:lnTo>
                    <a:pt x="11014" y="11013"/>
                  </a:lnTo>
                  <a:lnTo>
                    <a:pt x="8252" y="11013"/>
                  </a:lnTo>
                  <a:lnTo>
                    <a:pt x="8252" y="9216"/>
                  </a:lnTo>
                  <a:cubicBezTo>
                    <a:pt x="9407" y="8751"/>
                    <a:pt x="10228" y="7620"/>
                    <a:pt x="10228" y="6287"/>
                  </a:cubicBezTo>
                  <a:cubicBezTo>
                    <a:pt x="10228" y="6025"/>
                    <a:pt x="10204" y="5763"/>
                    <a:pt x="10133" y="5513"/>
                  </a:cubicBezTo>
                  <a:close/>
                  <a:moveTo>
                    <a:pt x="7466" y="9418"/>
                  </a:moveTo>
                  <a:lnTo>
                    <a:pt x="7466" y="12573"/>
                  </a:lnTo>
                  <a:lnTo>
                    <a:pt x="6680" y="12573"/>
                  </a:lnTo>
                  <a:lnTo>
                    <a:pt x="6680" y="9418"/>
                  </a:lnTo>
                  <a:cubicBezTo>
                    <a:pt x="6811" y="9442"/>
                    <a:pt x="6942" y="9442"/>
                    <a:pt x="7073" y="9442"/>
                  </a:cubicBezTo>
                  <a:cubicBezTo>
                    <a:pt x="7204" y="9442"/>
                    <a:pt x="7335" y="9442"/>
                    <a:pt x="7466" y="9418"/>
                  </a:cubicBezTo>
                  <a:close/>
                  <a:moveTo>
                    <a:pt x="1572" y="0"/>
                  </a:moveTo>
                  <a:lnTo>
                    <a:pt x="1572" y="1596"/>
                  </a:lnTo>
                  <a:lnTo>
                    <a:pt x="1" y="1596"/>
                  </a:lnTo>
                  <a:lnTo>
                    <a:pt x="1" y="11799"/>
                  </a:lnTo>
                  <a:lnTo>
                    <a:pt x="5906" y="11799"/>
                  </a:lnTo>
                  <a:lnTo>
                    <a:pt x="5906" y="13359"/>
                  </a:lnTo>
                  <a:lnTo>
                    <a:pt x="8252" y="13359"/>
                  </a:lnTo>
                  <a:lnTo>
                    <a:pt x="8252" y="11799"/>
                  </a:lnTo>
                  <a:lnTo>
                    <a:pt x="11800" y="11799"/>
                  </a:lnTo>
                  <a:lnTo>
                    <a:pt x="11800" y="10228"/>
                  </a:lnTo>
                  <a:lnTo>
                    <a:pt x="13360" y="10228"/>
                  </a:lnTo>
                  <a:lnTo>
                    <a:pt x="133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25"/>
            <p:cNvSpPr/>
            <p:nvPr/>
          </p:nvSpPr>
          <p:spPr>
            <a:xfrm>
              <a:off x="2260100" y="2101575"/>
              <a:ext cx="61925" cy="19675"/>
            </a:xfrm>
            <a:custGeom>
              <a:rect b="b" l="l" r="r" t="t"/>
              <a:pathLst>
                <a:path extrusionOk="0" h="787" w="2477">
                  <a:moveTo>
                    <a:pt x="0" y="1"/>
                  </a:moveTo>
                  <a:lnTo>
                    <a:pt x="0" y="786"/>
                  </a:lnTo>
                  <a:lnTo>
                    <a:pt x="2477" y="786"/>
                  </a:lnTo>
                  <a:lnTo>
                    <a:pt x="24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25"/>
            <p:cNvSpPr/>
            <p:nvPr/>
          </p:nvSpPr>
          <p:spPr>
            <a:xfrm>
              <a:off x="2154425" y="2101575"/>
              <a:ext cx="32475" cy="19675"/>
            </a:xfrm>
            <a:custGeom>
              <a:rect b="b" l="l" r="r" t="t"/>
              <a:pathLst>
                <a:path extrusionOk="0" h="787" w="1299">
                  <a:moveTo>
                    <a:pt x="0" y="1"/>
                  </a:moveTo>
                  <a:lnTo>
                    <a:pt x="0" y="786"/>
                  </a:lnTo>
                  <a:lnTo>
                    <a:pt x="1298" y="786"/>
                  </a:lnTo>
                  <a:lnTo>
                    <a:pt x="129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25"/>
            <p:cNvSpPr/>
            <p:nvPr/>
          </p:nvSpPr>
          <p:spPr>
            <a:xfrm>
              <a:off x="2343425" y="2180450"/>
              <a:ext cx="26225" cy="19675"/>
            </a:xfrm>
            <a:custGeom>
              <a:rect b="b" l="l" r="r" t="t"/>
              <a:pathLst>
                <a:path extrusionOk="0" h="787" w="1049">
                  <a:moveTo>
                    <a:pt x="1" y="1"/>
                  </a:moveTo>
                  <a:lnTo>
                    <a:pt x="1" y="787"/>
                  </a:lnTo>
                  <a:lnTo>
                    <a:pt x="1049" y="787"/>
                  </a:lnTo>
                  <a:lnTo>
                    <a:pt x="10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25"/>
            <p:cNvSpPr/>
            <p:nvPr/>
          </p:nvSpPr>
          <p:spPr>
            <a:xfrm>
              <a:off x="2154425" y="2140875"/>
              <a:ext cx="48850" cy="19675"/>
            </a:xfrm>
            <a:custGeom>
              <a:rect b="b" l="l" r="r" t="t"/>
              <a:pathLst>
                <a:path extrusionOk="0" h="787" w="1954">
                  <a:moveTo>
                    <a:pt x="0" y="0"/>
                  </a:moveTo>
                  <a:lnTo>
                    <a:pt x="0" y="786"/>
                  </a:lnTo>
                  <a:lnTo>
                    <a:pt x="1953" y="786"/>
                  </a:lnTo>
                  <a:lnTo>
                    <a:pt x="195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25"/>
            <p:cNvSpPr/>
            <p:nvPr/>
          </p:nvSpPr>
          <p:spPr>
            <a:xfrm>
              <a:off x="2154425" y="2180450"/>
              <a:ext cx="78300" cy="19675"/>
            </a:xfrm>
            <a:custGeom>
              <a:rect b="b" l="l" r="r" t="t"/>
              <a:pathLst>
                <a:path extrusionOk="0" h="787" w="3132">
                  <a:moveTo>
                    <a:pt x="0" y="1"/>
                  </a:moveTo>
                  <a:lnTo>
                    <a:pt x="0" y="787"/>
                  </a:lnTo>
                  <a:lnTo>
                    <a:pt x="3132" y="787"/>
                  </a:lnTo>
                  <a:lnTo>
                    <a:pt x="313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25"/>
            <p:cNvSpPr/>
            <p:nvPr/>
          </p:nvSpPr>
          <p:spPr>
            <a:xfrm>
              <a:off x="2155025" y="2022700"/>
              <a:ext cx="19675" cy="19675"/>
            </a:xfrm>
            <a:custGeom>
              <a:rect b="b" l="l" r="r" t="t"/>
              <a:pathLst>
                <a:path extrusionOk="0" h="787" w="787">
                  <a:moveTo>
                    <a:pt x="0" y="0"/>
                  </a:moveTo>
                  <a:lnTo>
                    <a:pt x="0" y="786"/>
                  </a:lnTo>
                  <a:lnTo>
                    <a:pt x="786" y="786"/>
                  </a:lnTo>
                  <a:lnTo>
                    <a:pt x="78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25"/>
            <p:cNvSpPr/>
            <p:nvPr/>
          </p:nvSpPr>
          <p:spPr>
            <a:xfrm>
              <a:off x="2193425" y="2022700"/>
              <a:ext cx="19650" cy="19675"/>
            </a:xfrm>
            <a:custGeom>
              <a:rect b="b" l="l" r="r" t="t"/>
              <a:pathLst>
                <a:path extrusionOk="0" h="787" w="786">
                  <a:moveTo>
                    <a:pt x="0" y="0"/>
                  </a:moveTo>
                  <a:lnTo>
                    <a:pt x="0" y="786"/>
                  </a:lnTo>
                  <a:lnTo>
                    <a:pt x="786" y="786"/>
                  </a:lnTo>
                  <a:lnTo>
                    <a:pt x="78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1" name="Google Shape;771;p25"/>
          <p:cNvSpPr/>
          <p:nvPr/>
        </p:nvSpPr>
        <p:spPr>
          <a:xfrm>
            <a:off x="5758325" y="3219026"/>
            <a:ext cx="451500" cy="451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72" name="Google Shape;772;p25"/>
          <p:cNvGrpSpPr/>
          <p:nvPr/>
        </p:nvGrpSpPr>
        <p:grpSpPr>
          <a:xfrm>
            <a:off x="5892659" y="3353399"/>
            <a:ext cx="182832" cy="182818"/>
            <a:chOff x="2745575" y="1944425"/>
            <a:chExt cx="334000" cy="333975"/>
          </a:xfrm>
        </p:grpSpPr>
        <p:sp>
          <p:nvSpPr>
            <p:cNvPr id="773" name="Google Shape;773;p25"/>
            <p:cNvSpPr/>
            <p:nvPr/>
          </p:nvSpPr>
          <p:spPr>
            <a:xfrm>
              <a:off x="2745575" y="1944425"/>
              <a:ext cx="334000" cy="333975"/>
            </a:xfrm>
            <a:custGeom>
              <a:rect b="b" l="l" r="r" t="t"/>
              <a:pathLst>
                <a:path extrusionOk="0" h="13359" w="13360">
                  <a:moveTo>
                    <a:pt x="11014" y="786"/>
                  </a:moveTo>
                  <a:lnTo>
                    <a:pt x="11014" y="4751"/>
                  </a:lnTo>
                  <a:lnTo>
                    <a:pt x="6882" y="4751"/>
                  </a:lnTo>
                  <a:lnTo>
                    <a:pt x="5739" y="3131"/>
                  </a:lnTo>
                  <a:lnTo>
                    <a:pt x="2346" y="3131"/>
                  </a:lnTo>
                  <a:lnTo>
                    <a:pt x="2346" y="786"/>
                  </a:lnTo>
                  <a:close/>
                  <a:moveTo>
                    <a:pt x="5334" y="3917"/>
                  </a:moveTo>
                  <a:lnTo>
                    <a:pt x="6477" y="5537"/>
                  </a:lnTo>
                  <a:lnTo>
                    <a:pt x="12573" y="5537"/>
                  </a:lnTo>
                  <a:lnTo>
                    <a:pt x="12573" y="12573"/>
                  </a:lnTo>
                  <a:lnTo>
                    <a:pt x="786" y="12573"/>
                  </a:lnTo>
                  <a:lnTo>
                    <a:pt x="786" y="3917"/>
                  </a:lnTo>
                  <a:close/>
                  <a:moveTo>
                    <a:pt x="1572" y="0"/>
                  </a:moveTo>
                  <a:lnTo>
                    <a:pt x="1572" y="3131"/>
                  </a:lnTo>
                  <a:lnTo>
                    <a:pt x="0" y="3131"/>
                  </a:lnTo>
                  <a:lnTo>
                    <a:pt x="0" y="13359"/>
                  </a:lnTo>
                  <a:lnTo>
                    <a:pt x="13359" y="13359"/>
                  </a:lnTo>
                  <a:lnTo>
                    <a:pt x="13359" y="4751"/>
                  </a:lnTo>
                  <a:lnTo>
                    <a:pt x="11799" y="4751"/>
                  </a:lnTo>
                  <a:lnTo>
                    <a:pt x="1179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25"/>
            <p:cNvSpPr/>
            <p:nvPr/>
          </p:nvSpPr>
          <p:spPr>
            <a:xfrm>
              <a:off x="2823850" y="2141475"/>
              <a:ext cx="177425" cy="97950"/>
            </a:xfrm>
            <a:custGeom>
              <a:rect b="b" l="l" r="r" t="t"/>
              <a:pathLst>
                <a:path extrusionOk="0" h="3918" w="7097">
                  <a:moveTo>
                    <a:pt x="6311" y="786"/>
                  </a:moveTo>
                  <a:lnTo>
                    <a:pt x="6311" y="3131"/>
                  </a:lnTo>
                  <a:lnTo>
                    <a:pt x="786" y="3131"/>
                  </a:lnTo>
                  <a:lnTo>
                    <a:pt x="786" y="786"/>
                  </a:lnTo>
                  <a:close/>
                  <a:moveTo>
                    <a:pt x="1" y="0"/>
                  </a:moveTo>
                  <a:lnTo>
                    <a:pt x="1" y="3917"/>
                  </a:lnTo>
                  <a:lnTo>
                    <a:pt x="7097" y="3917"/>
                  </a:lnTo>
                  <a:lnTo>
                    <a:pt x="709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25"/>
            <p:cNvSpPr/>
            <p:nvPr/>
          </p:nvSpPr>
          <p:spPr>
            <a:xfrm>
              <a:off x="2863750" y="2180450"/>
              <a:ext cx="97650" cy="19675"/>
            </a:xfrm>
            <a:custGeom>
              <a:rect b="b" l="l" r="r" t="t"/>
              <a:pathLst>
                <a:path extrusionOk="0" h="787" w="3906">
                  <a:moveTo>
                    <a:pt x="0" y="1"/>
                  </a:moveTo>
                  <a:lnTo>
                    <a:pt x="0" y="787"/>
                  </a:lnTo>
                  <a:lnTo>
                    <a:pt x="3905" y="787"/>
                  </a:lnTo>
                  <a:lnTo>
                    <a:pt x="390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25"/>
            <p:cNvSpPr/>
            <p:nvPr/>
          </p:nvSpPr>
          <p:spPr>
            <a:xfrm>
              <a:off x="2863750" y="1983700"/>
              <a:ext cx="97650" cy="19375"/>
            </a:xfrm>
            <a:custGeom>
              <a:rect b="b" l="l" r="r" t="t"/>
              <a:pathLst>
                <a:path extrusionOk="0" h="775" w="3906">
                  <a:moveTo>
                    <a:pt x="0" y="1"/>
                  </a:moveTo>
                  <a:lnTo>
                    <a:pt x="0" y="775"/>
                  </a:lnTo>
                  <a:lnTo>
                    <a:pt x="3905" y="775"/>
                  </a:lnTo>
                  <a:lnTo>
                    <a:pt x="390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7" name="Google Shape;777;p25"/>
          <p:cNvSpPr/>
          <p:nvPr/>
        </p:nvSpPr>
        <p:spPr>
          <a:xfrm>
            <a:off x="5758325" y="3904826"/>
            <a:ext cx="451500" cy="451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78" name="Google Shape;778;p25"/>
          <p:cNvGrpSpPr/>
          <p:nvPr/>
        </p:nvGrpSpPr>
        <p:grpSpPr>
          <a:xfrm>
            <a:off x="3661050" y="3129475"/>
            <a:ext cx="4477175" cy="1286700"/>
            <a:chOff x="3661050" y="3129475"/>
            <a:chExt cx="4477175" cy="1286700"/>
          </a:xfrm>
        </p:grpSpPr>
        <p:sp>
          <p:nvSpPr>
            <p:cNvPr id="779" name="Google Shape;779;p25"/>
            <p:cNvSpPr txBox="1"/>
            <p:nvPr/>
          </p:nvSpPr>
          <p:spPr>
            <a:xfrm>
              <a:off x="3661050" y="3345025"/>
              <a:ext cx="1660200" cy="855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lt2"/>
                  </a:solidFill>
                  <a:latin typeface="DM Sans"/>
                  <a:ea typeface="DM Sans"/>
                  <a:cs typeface="DM Sans"/>
                  <a:sym typeface="DM Sans"/>
                </a:rPr>
                <a:t>Saturn is a gas giant and has several rings</a:t>
              </a:r>
              <a:endParaRPr>
                <a:solidFill>
                  <a:schemeClr val="lt2"/>
                </a:solidFill>
                <a:latin typeface="DM Sans"/>
                <a:ea typeface="DM Sans"/>
                <a:cs typeface="DM Sans"/>
                <a:sym typeface="DM Sans"/>
              </a:endParaRPr>
            </a:p>
          </p:txBody>
        </p:sp>
        <p:sp>
          <p:nvSpPr>
            <p:cNvPr id="780" name="Google Shape;780;p25"/>
            <p:cNvSpPr txBox="1"/>
            <p:nvPr/>
          </p:nvSpPr>
          <p:spPr>
            <a:xfrm>
              <a:off x="6209825" y="3129475"/>
              <a:ext cx="1928400" cy="600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lt2"/>
                  </a:solidFill>
                  <a:latin typeface="DM Sans"/>
                  <a:ea typeface="DM Sans"/>
                  <a:cs typeface="DM Sans"/>
                  <a:sym typeface="DM Sans"/>
                </a:rPr>
                <a:t>Jupiter is the biggest planet of them all</a:t>
              </a:r>
              <a:endParaRPr>
                <a:solidFill>
                  <a:schemeClr val="lt2"/>
                </a:solidFill>
                <a:latin typeface="DM Sans"/>
                <a:ea typeface="DM Sans"/>
                <a:cs typeface="DM Sans"/>
                <a:sym typeface="DM Sans"/>
              </a:endParaRPr>
            </a:p>
          </p:txBody>
        </p:sp>
        <p:sp>
          <p:nvSpPr>
            <p:cNvPr id="781" name="Google Shape;781;p25"/>
            <p:cNvSpPr txBox="1"/>
            <p:nvPr/>
          </p:nvSpPr>
          <p:spPr>
            <a:xfrm>
              <a:off x="6209825" y="3815275"/>
              <a:ext cx="1928400" cy="600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lt2"/>
                  </a:solidFill>
                  <a:latin typeface="DM Sans"/>
                  <a:ea typeface="DM Sans"/>
                  <a:cs typeface="DM Sans"/>
                  <a:sym typeface="DM Sans"/>
                </a:rPr>
                <a:t>Neptune is very far from the Sun</a:t>
              </a:r>
              <a:endParaRPr>
                <a:solidFill>
                  <a:schemeClr val="lt2"/>
                </a:solidFill>
                <a:latin typeface="DM Sans"/>
                <a:ea typeface="DM Sans"/>
                <a:cs typeface="DM Sans"/>
                <a:sym typeface="DM Sans"/>
              </a:endParaRPr>
            </a:p>
          </p:txBody>
        </p:sp>
      </p:grpSp>
      <p:grpSp>
        <p:nvGrpSpPr>
          <p:cNvPr id="782" name="Google Shape;782;p25"/>
          <p:cNvGrpSpPr/>
          <p:nvPr/>
        </p:nvGrpSpPr>
        <p:grpSpPr>
          <a:xfrm>
            <a:off x="5884226" y="4030734"/>
            <a:ext cx="199699" cy="199684"/>
            <a:chOff x="2115125" y="1944425"/>
            <a:chExt cx="334000" cy="333975"/>
          </a:xfrm>
        </p:grpSpPr>
        <p:sp>
          <p:nvSpPr>
            <p:cNvPr id="783" name="Google Shape;783;p25"/>
            <p:cNvSpPr/>
            <p:nvPr/>
          </p:nvSpPr>
          <p:spPr>
            <a:xfrm>
              <a:off x="2115125" y="1944425"/>
              <a:ext cx="334000" cy="333975"/>
            </a:xfrm>
            <a:custGeom>
              <a:rect b="b" l="l" r="r" t="t"/>
              <a:pathLst>
                <a:path extrusionOk="0" h="13359" w="13360">
                  <a:moveTo>
                    <a:pt x="12586" y="786"/>
                  </a:moveTo>
                  <a:lnTo>
                    <a:pt x="12586" y="3131"/>
                  </a:lnTo>
                  <a:lnTo>
                    <a:pt x="11800" y="3131"/>
                  </a:lnTo>
                  <a:lnTo>
                    <a:pt x="11800" y="1596"/>
                  </a:lnTo>
                  <a:lnTo>
                    <a:pt x="2358" y="1596"/>
                  </a:lnTo>
                  <a:lnTo>
                    <a:pt x="2358" y="786"/>
                  </a:lnTo>
                  <a:close/>
                  <a:moveTo>
                    <a:pt x="11014" y="2381"/>
                  </a:moveTo>
                  <a:lnTo>
                    <a:pt x="11014" y="4727"/>
                  </a:lnTo>
                  <a:lnTo>
                    <a:pt x="9812" y="4727"/>
                  </a:lnTo>
                  <a:cubicBezTo>
                    <a:pt x="9276" y="3774"/>
                    <a:pt x="8252" y="3131"/>
                    <a:pt x="7073" y="3131"/>
                  </a:cubicBezTo>
                  <a:cubicBezTo>
                    <a:pt x="5906" y="3131"/>
                    <a:pt x="4882" y="3774"/>
                    <a:pt x="4335" y="4727"/>
                  </a:cubicBezTo>
                  <a:lnTo>
                    <a:pt x="787" y="4727"/>
                  </a:lnTo>
                  <a:lnTo>
                    <a:pt x="787" y="2381"/>
                  </a:lnTo>
                  <a:close/>
                  <a:moveTo>
                    <a:pt x="7073" y="3917"/>
                  </a:moveTo>
                  <a:cubicBezTo>
                    <a:pt x="8383" y="3917"/>
                    <a:pt x="9454" y="4989"/>
                    <a:pt x="9454" y="6287"/>
                  </a:cubicBezTo>
                  <a:cubicBezTo>
                    <a:pt x="9454" y="7596"/>
                    <a:pt x="8383" y="8668"/>
                    <a:pt x="7073" y="8668"/>
                  </a:cubicBezTo>
                  <a:cubicBezTo>
                    <a:pt x="5763" y="8668"/>
                    <a:pt x="4704" y="7596"/>
                    <a:pt x="4704" y="6287"/>
                  </a:cubicBezTo>
                  <a:cubicBezTo>
                    <a:pt x="4704" y="4989"/>
                    <a:pt x="5763" y="3917"/>
                    <a:pt x="7073" y="3917"/>
                  </a:cubicBezTo>
                  <a:close/>
                  <a:moveTo>
                    <a:pt x="12586" y="3917"/>
                  </a:moveTo>
                  <a:lnTo>
                    <a:pt x="12586" y="9442"/>
                  </a:lnTo>
                  <a:lnTo>
                    <a:pt x="11800" y="9442"/>
                  </a:lnTo>
                  <a:lnTo>
                    <a:pt x="11800" y="3917"/>
                  </a:lnTo>
                  <a:close/>
                  <a:moveTo>
                    <a:pt x="4013" y="5513"/>
                  </a:moveTo>
                  <a:cubicBezTo>
                    <a:pt x="3954" y="5763"/>
                    <a:pt x="3918" y="6013"/>
                    <a:pt x="3918" y="6287"/>
                  </a:cubicBezTo>
                  <a:cubicBezTo>
                    <a:pt x="3918" y="7620"/>
                    <a:pt x="4740" y="8751"/>
                    <a:pt x="5906" y="9216"/>
                  </a:cubicBezTo>
                  <a:lnTo>
                    <a:pt x="5906" y="11013"/>
                  </a:lnTo>
                  <a:lnTo>
                    <a:pt x="787" y="11013"/>
                  </a:lnTo>
                  <a:lnTo>
                    <a:pt x="787" y="5513"/>
                  </a:lnTo>
                  <a:close/>
                  <a:moveTo>
                    <a:pt x="11014" y="5513"/>
                  </a:moveTo>
                  <a:lnTo>
                    <a:pt x="11014" y="11013"/>
                  </a:lnTo>
                  <a:lnTo>
                    <a:pt x="8252" y="11013"/>
                  </a:lnTo>
                  <a:lnTo>
                    <a:pt x="8252" y="9216"/>
                  </a:lnTo>
                  <a:cubicBezTo>
                    <a:pt x="9407" y="8751"/>
                    <a:pt x="10228" y="7620"/>
                    <a:pt x="10228" y="6287"/>
                  </a:cubicBezTo>
                  <a:cubicBezTo>
                    <a:pt x="10228" y="6025"/>
                    <a:pt x="10204" y="5763"/>
                    <a:pt x="10133" y="5513"/>
                  </a:cubicBezTo>
                  <a:close/>
                  <a:moveTo>
                    <a:pt x="7466" y="9418"/>
                  </a:moveTo>
                  <a:lnTo>
                    <a:pt x="7466" y="12573"/>
                  </a:lnTo>
                  <a:lnTo>
                    <a:pt x="6680" y="12573"/>
                  </a:lnTo>
                  <a:lnTo>
                    <a:pt x="6680" y="9418"/>
                  </a:lnTo>
                  <a:cubicBezTo>
                    <a:pt x="6811" y="9442"/>
                    <a:pt x="6942" y="9442"/>
                    <a:pt x="7073" y="9442"/>
                  </a:cubicBezTo>
                  <a:cubicBezTo>
                    <a:pt x="7204" y="9442"/>
                    <a:pt x="7335" y="9442"/>
                    <a:pt x="7466" y="9418"/>
                  </a:cubicBezTo>
                  <a:close/>
                  <a:moveTo>
                    <a:pt x="1572" y="0"/>
                  </a:moveTo>
                  <a:lnTo>
                    <a:pt x="1572" y="1596"/>
                  </a:lnTo>
                  <a:lnTo>
                    <a:pt x="1" y="1596"/>
                  </a:lnTo>
                  <a:lnTo>
                    <a:pt x="1" y="11799"/>
                  </a:lnTo>
                  <a:lnTo>
                    <a:pt x="5906" y="11799"/>
                  </a:lnTo>
                  <a:lnTo>
                    <a:pt x="5906" y="13359"/>
                  </a:lnTo>
                  <a:lnTo>
                    <a:pt x="8252" y="13359"/>
                  </a:lnTo>
                  <a:lnTo>
                    <a:pt x="8252" y="11799"/>
                  </a:lnTo>
                  <a:lnTo>
                    <a:pt x="11800" y="11799"/>
                  </a:lnTo>
                  <a:lnTo>
                    <a:pt x="11800" y="10228"/>
                  </a:lnTo>
                  <a:lnTo>
                    <a:pt x="13360" y="10228"/>
                  </a:lnTo>
                  <a:lnTo>
                    <a:pt x="133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25"/>
            <p:cNvSpPr/>
            <p:nvPr/>
          </p:nvSpPr>
          <p:spPr>
            <a:xfrm>
              <a:off x="2260100" y="2101575"/>
              <a:ext cx="61925" cy="19675"/>
            </a:xfrm>
            <a:custGeom>
              <a:rect b="b" l="l" r="r" t="t"/>
              <a:pathLst>
                <a:path extrusionOk="0" h="787" w="2477">
                  <a:moveTo>
                    <a:pt x="0" y="1"/>
                  </a:moveTo>
                  <a:lnTo>
                    <a:pt x="0" y="786"/>
                  </a:lnTo>
                  <a:lnTo>
                    <a:pt x="2477" y="786"/>
                  </a:lnTo>
                  <a:lnTo>
                    <a:pt x="24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25"/>
            <p:cNvSpPr/>
            <p:nvPr/>
          </p:nvSpPr>
          <p:spPr>
            <a:xfrm>
              <a:off x="2154425" y="2101575"/>
              <a:ext cx="32475" cy="19675"/>
            </a:xfrm>
            <a:custGeom>
              <a:rect b="b" l="l" r="r" t="t"/>
              <a:pathLst>
                <a:path extrusionOk="0" h="787" w="1299">
                  <a:moveTo>
                    <a:pt x="0" y="1"/>
                  </a:moveTo>
                  <a:lnTo>
                    <a:pt x="0" y="786"/>
                  </a:lnTo>
                  <a:lnTo>
                    <a:pt x="1298" y="786"/>
                  </a:lnTo>
                  <a:lnTo>
                    <a:pt x="129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25"/>
            <p:cNvSpPr/>
            <p:nvPr/>
          </p:nvSpPr>
          <p:spPr>
            <a:xfrm>
              <a:off x="2343425" y="2180450"/>
              <a:ext cx="26225" cy="19675"/>
            </a:xfrm>
            <a:custGeom>
              <a:rect b="b" l="l" r="r" t="t"/>
              <a:pathLst>
                <a:path extrusionOk="0" h="787" w="1049">
                  <a:moveTo>
                    <a:pt x="1" y="1"/>
                  </a:moveTo>
                  <a:lnTo>
                    <a:pt x="1" y="787"/>
                  </a:lnTo>
                  <a:lnTo>
                    <a:pt x="1049" y="787"/>
                  </a:lnTo>
                  <a:lnTo>
                    <a:pt x="10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25"/>
            <p:cNvSpPr/>
            <p:nvPr/>
          </p:nvSpPr>
          <p:spPr>
            <a:xfrm>
              <a:off x="2154425" y="2140875"/>
              <a:ext cx="48850" cy="19675"/>
            </a:xfrm>
            <a:custGeom>
              <a:rect b="b" l="l" r="r" t="t"/>
              <a:pathLst>
                <a:path extrusionOk="0" h="787" w="1954">
                  <a:moveTo>
                    <a:pt x="0" y="0"/>
                  </a:moveTo>
                  <a:lnTo>
                    <a:pt x="0" y="786"/>
                  </a:lnTo>
                  <a:lnTo>
                    <a:pt x="1953" y="786"/>
                  </a:lnTo>
                  <a:lnTo>
                    <a:pt x="195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25"/>
            <p:cNvSpPr/>
            <p:nvPr/>
          </p:nvSpPr>
          <p:spPr>
            <a:xfrm>
              <a:off x="2154425" y="2180450"/>
              <a:ext cx="78300" cy="19675"/>
            </a:xfrm>
            <a:custGeom>
              <a:rect b="b" l="l" r="r" t="t"/>
              <a:pathLst>
                <a:path extrusionOk="0" h="787" w="3132">
                  <a:moveTo>
                    <a:pt x="0" y="1"/>
                  </a:moveTo>
                  <a:lnTo>
                    <a:pt x="0" y="787"/>
                  </a:lnTo>
                  <a:lnTo>
                    <a:pt x="3132" y="787"/>
                  </a:lnTo>
                  <a:lnTo>
                    <a:pt x="313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25"/>
            <p:cNvSpPr/>
            <p:nvPr/>
          </p:nvSpPr>
          <p:spPr>
            <a:xfrm>
              <a:off x="2155025" y="2022700"/>
              <a:ext cx="19675" cy="19675"/>
            </a:xfrm>
            <a:custGeom>
              <a:rect b="b" l="l" r="r" t="t"/>
              <a:pathLst>
                <a:path extrusionOk="0" h="787" w="787">
                  <a:moveTo>
                    <a:pt x="0" y="0"/>
                  </a:moveTo>
                  <a:lnTo>
                    <a:pt x="0" y="786"/>
                  </a:lnTo>
                  <a:lnTo>
                    <a:pt x="786" y="786"/>
                  </a:lnTo>
                  <a:lnTo>
                    <a:pt x="78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25"/>
            <p:cNvSpPr/>
            <p:nvPr/>
          </p:nvSpPr>
          <p:spPr>
            <a:xfrm>
              <a:off x="2193425" y="2022700"/>
              <a:ext cx="19650" cy="19675"/>
            </a:xfrm>
            <a:custGeom>
              <a:rect b="b" l="l" r="r" t="t"/>
              <a:pathLst>
                <a:path extrusionOk="0" h="787" w="786">
                  <a:moveTo>
                    <a:pt x="0" y="0"/>
                  </a:moveTo>
                  <a:lnTo>
                    <a:pt x="0" y="786"/>
                  </a:lnTo>
                  <a:lnTo>
                    <a:pt x="786" y="786"/>
                  </a:lnTo>
                  <a:lnTo>
                    <a:pt x="78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791" name="Google Shape;791;p25"/>
          <p:cNvCxnSpPr>
            <a:stCxn id="779" idx="3"/>
            <a:endCxn id="771" idx="2"/>
          </p:cNvCxnSpPr>
          <p:nvPr/>
        </p:nvCxnSpPr>
        <p:spPr>
          <a:xfrm flipH="1" rot="10800000">
            <a:off x="5321250" y="3444925"/>
            <a:ext cx="437100" cy="327900"/>
          </a:xfrm>
          <a:prstGeom prst="bentConnector3">
            <a:avLst>
              <a:gd fmla="val 49997" name="adj1"/>
            </a:avLst>
          </a:prstGeom>
          <a:noFill/>
          <a:ln cap="flat" cmpd="sng" w="19050">
            <a:solidFill>
              <a:schemeClr val="dk2"/>
            </a:solidFill>
            <a:prstDash val="solid"/>
            <a:round/>
            <a:headEnd len="med" w="med" type="none"/>
            <a:tailEnd len="med" w="med" type="none"/>
          </a:ln>
        </p:spPr>
      </p:cxnSp>
      <p:cxnSp>
        <p:nvCxnSpPr>
          <p:cNvPr id="792" name="Google Shape;792;p25"/>
          <p:cNvCxnSpPr>
            <a:stCxn id="779" idx="3"/>
            <a:endCxn id="777" idx="2"/>
          </p:cNvCxnSpPr>
          <p:nvPr/>
        </p:nvCxnSpPr>
        <p:spPr>
          <a:xfrm>
            <a:off x="5321250" y="3772825"/>
            <a:ext cx="437100" cy="357900"/>
          </a:xfrm>
          <a:prstGeom prst="bentConnector3">
            <a:avLst>
              <a:gd fmla="val 49997" name="adj1"/>
            </a:avLst>
          </a:prstGeom>
          <a:noFill/>
          <a:ln cap="flat" cmpd="sng" w="19050">
            <a:solidFill>
              <a:schemeClr val="dk2"/>
            </a:solidFill>
            <a:prstDash val="solid"/>
            <a:round/>
            <a:headEnd len="med" w="med" type="none"/>
            <a:tailEnd len="med" w="med"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sp>
        <p:nvSpPr>
          <p:cNvPr id="797" name="Google Shape;797;p26"/>
          <p:cNvSpPr txBox="1"/>
          <p:nvPr>
            <p:ph type="title"/>
          </p:nvPr>
        </p:nvSpPr>
        <p:spPr>
          <a:xfrm>
            <a:off x="713225" y="539500"/>
            <a:ext cx="7717800" cy="510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Simple data visualization MK plan</a:t>
            </a:r>
            <a:endParaRPr/>
          </a:p>
        </p:txBody>
      </p:sp>
      <p:sp>
        <p:nvSpPr>
          <p:cNvPr id="798" name="Google Shape;798;p26"/>
          <p:cNvSpPr/>
          <p:nvPr/>
        </p:nvSpPr>
        <p:spPr>
          <a:xfrm>
            <a:off x="3426449" y="1628141"/>
            <a:ext cx="804900" cy="805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300"/>
          </a:p>
        </p:txBody>
      </p:sp>
      <p:sp>
        <p:nvSpPr>
          <p:cNvPr id="799" name="Google Shape;799;p26"/>
          <p:cNvSpPr/>
          <p:nvPr/>
        </p:nvSpPr>
        <p:spPr>
          <a:xfrm>
            <a:off x="3426449" y="3395966"/>
            <a:ext cx="804900" cy="805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300"/>
          </a:p>
        </p:txBody>
      </p:sp>
      <p:sp>
        <p:nvSpPr>
          <p:cNvPr id="800" name="Google Shape;800;p26"/>
          <p:cNvSpPr/>
          <p:nvPr/>
        </p:nvSpPr>
        <p:spPr>
          <a:xfrm>
            <a:off x="4912449" y="1628141"/>
            <a:ext cx="804900" cy="805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300"/>
          </a:p>
        </p:txBody>
      </p:sp>
      <p:sp>
        <p:nvSpPr>
          <p:cNvPr id="801" name="Google Shape;801;p26"/>
          <p:cNvSpPr/>
          <p:nvPr/>
        </p:nvSpPr>
        <p:spPr>
          <a:xfrm>
            <a:off x="4912449" y="3395966"/>
            <a:ext cx="804900" cy="805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300"/>
          </a:p>
        </p:txBody>
      </p:sp>
      <p:cxnSp>
        <p:nvCxnSpPr>
          <p:cNvPr id="802" name="Google Shape;802;p26"/>
          <p:cNvCxnSpPr>
            <a:stCxn id="798" idx="6"/>
            <a:endCxn id="800" idx="2"/>
          </p:cNvCxnSpPr>
          <p:nvPr/>
        </p:nvCxnSpPr>
        <p:spPr>
          <a:xfrm>
            <a:off x="4231349" y="2030741"/>
            <a:ext cx="681000" cy="600"/>
          </a:xfrm>
          <a:prstGeom prst="bentConnector3">
            <a:avLst>
              <a:gd fmla="val 50007" name="adj1"/>
            </a:avLst>
          </a:prstGeom>
          <a:noFill/>
          <a:ln cap="flat" cmpd="sng" w="19050">
            <a:solidFill>
              <a:schemeClr val="dk2"/>
            </a:solidFill>
            <a:prstDash val="dash"/>
            <a:round/>
            <a:headEnd len="med" w="med" type="none"/>
            <a:tailEnd len="med" w="med" type="none"/>
          </a:ln>
        </p:spPr>
      </p:cxnSp>
      <p:cxnSp>
        <p:nvCxnSpPr>
          <p:cNvPr id="803" name="Google Shape;803;p26"/>
          <p:cNvCxnSpPr>
            <a:stCxn id="800" idx="4"/>
            <a:endCxn id="799" idx="0"/>
          </p:cNvCxnSpPr>
          <p:nvPr/>
        </p:nvCxnSpPr>
        <p:spPr>
          <a:xfrm rot="5400000">
            <a:off x="4090599" y="2171741"/>
            <a:ext cx="962700" cy="1485900"/>
          </a:xfrm>
          <a:prstGeom prst="bentConnector3">
            <a:avLst>
              <a:gd fmla="val 49996" name="adj1"/>
            </a:avLst>
          </a:prstGeom>
          <a:noFill/>
          <a:ln cap="flat" cmpd="sng" w="19050">
            <a:solidFill>
              <a:schemeClr val="dk2"/>
            </a:solidFill>
            <a:prstDash val="dash"/>
            <a:round/>
            <a:headEnd len="med" w="med" type="none"/>
            <a:tailEnd len="med" w="med" type="none"/>
          </a:ln>
        </p:spPr>
      </p:cxnSp>
      <p:cxnSp>
        <p:nvCxnSpPr>
          <p:cNvPr id="804" name="Google Shape;804;p26"/>
          <p:cNvCxnSpPr>
            <a:stCxn id="799" idx="6"/>
            <a:endCxn id="801" idx="2"/>
          </p:cNvCxnSpPr>
          <p:nvPr/>
        </p:nvCxnSpPr>
        <p:spPr>
          <a:xfrm>
            <a:off x="4231349" y="3798566"/>
            <a:ext cx="681000" cy="600"/>
          </a:xfrm>
          <a:prstGeom prst="bentConnector3">
            <a:avLst>
              <a:gd fmla="val 50007" name="adj1"/>
            </a:avLst>
          </a:prstGeom>
          <a:noFill/>
          <a:ln cap="flat" cmpd="sng" w="19050">
            <a:solidFill>
              <a:schemeClr val="dk2"/>
            </a:solidFill>
            <a:prstDash val="dash"/>
            <a:round/>
            <a:headEnd len="med" w="med" type="none"/>
            <a:tailEnd len="med" w="med" type="none"/>
          </a:ln>
        </p:spPr>
      </p:cxnSp>
      <p:grpSp>
        <p:nvGrpSpPr>
          <p:cNvPr id="805" name="Google Shape;805;p26"/>
          <p:cNvGrpSpPr/>
          <p:nvPr/>
        </p:nvGrpSpPr>
        <p:grpSpPr>
          <a:xfrm>
            <a:off x="3650585" y="1852405"/>
            <a:ext cx="356652" cy="356679"/>
            <a:chOff x="5409900" y="2616825"/>
            <a:chExt cx="333975" cy="334000"/>
          </a:xfrm>
        </p:grpSpPr>
        <p:sp>
          <p:nvSpPr>
            <p:cNvPr id="806" name="Google Shape;806;p26"/>
            <p:cNvSpPr/>
            <p:nvPr/>
          </p:nvSpPr>
          <p:spPr>
            <a:xfrm>
              <a:off x="5409900" y="2616825"/>
              <a:ext cx="333975" cy="334000"/>
            </a:xfrm>
            <a:custGeom>
              <a:rect b="b" l="l" r="r" t="t"/>
              <a:pathLst>
                <a:path extrusionOk="0" h="13360" w="13359">
                  <a:moveTo>
                    <a:pt x="12573" y="786"/>
                  </a:moveTo>
                  <a:lnTo>
                    <a:pt x="12573" y="3132"/>
                  </a:lnTo>
                  <a:lnTo>
                    <a:pt x="786" y="3132"/>
                  </a:lnTo>
                  <a:lnTo>
                    <a:pt x="786" y="786"/>
                  </a:lnTo>
                  <a:close/>
                  <a:moveTo>
                    <a:pt x="12573" y="3917"/>
                  </a:moveTo>
                  <a:lnTo>
                    <a:pt x="12573" y="12573"/>
                  </a:lnTo>
                  <a:lnTo>
                    <a:pt x="786" y="12573"/>
                  </a:lnTo>
                  <a:lnTo>
                    <a:pt x="786" y="3917"/>
                  </a:lnTo>
                  <a:close/>
                  <a:moveTo>
                    <a:pt x="0" y="0"/>
                  </a:moveTo>
                  <a:lnTo>
                    <a:pt x="0" y="13359"/>
                  </a:lnTo>
                  <a:lnTo>
                    <a:pt x="13359" y="13359"/>
                  </a:lnTo>
                  <a:lnTo>
                    <a:pt x="1335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26"/>
            <p:cNvSpPr/>
            <p:nvPr/>
          </p:nvSpPr>
          <p:spPr>
            <a:xfrm>
              <a:off x="5449175" y="2655825"/>
              <a:ext cx="19375" cy="19650"/>
            </a:xfrm>
            <a:custGeom>
              <a:rect b="b" l="l" r="r" t="t"/>
              <a:pathLst>
                <a:path extrusionOk="0" h="786" w="775">
                  <a:moveTo>
                    <a:pt x="1" y="0"/>
                  </a:moveTo>
                  <a:lnTo>
                    <a:pt x="1" y="786"/>
                  </a:lnTo>
                  <a:lnTo>
                    <a:pt x="775" y="786"/>
                  </a:lnTo>
                  <a:lnTo>
                    <a:pt x="77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26"/>
            <p:cNvSpPr/>
            <p:nvPr/>
          </p:nvSpPr>
          <p:spPr>
            <a:xfrm>
              <a:off x="5488175" y="2655825"/>
              <a:ext cx="19675" cy="19650"/>
            </a:xfrm>
            <a:custGeom>
              <a:rect b="b" l="l" r="r" t="t"/>
              <a:pathLst>
                <a:path extrusionOk="0" h="786" w="787">
                  <a:moveTo>
                    <a:pt x="0" y="0"/>
                  </a:moveTo>
                  <a:lnTo>
                    <a:pt x="0" y="786"/>
                  </a:lnTo>
                  <a:lnTo>
                    <a:pt x="786" y="786"/>
                  </a:lnTo>
                  <a:lnTo>
                    <a:pt x="78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26"/>
            <p:cNvSpPr/>
            <p:nvPr/>
          </p:nvSpPr>
          <p:spPr>
            <a:xfrm>
              <a:off x="5527475" y="2655825"/>
              <a:ext cx="19350" cy="19650"/>
            </a:xfrm>
            <a:custGeom>
              <a:rect b="b" l="l" r="r" t="t"/>
              <a:pathLst>
                <a:path extrusionOk="0" h="786" w="774">
                  <a:moveTo>
                    <a:pt x="0" y="0"/>
                  </a:moveTo>
                  <a:lnTo>
                    <a:pt x="0" y="786"/>
                  </a:lnTo>
                  <a:lnTo>
                    <a:pt x="774" y="786"/>
                  </a:lnTo>
                  <a:lnTo>
                    <a:pt x="77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26"/>
            <p:cNvSpPr/>
            <p:nvPr/>
          </p:nvSpPr>
          <p:spPr>
            <a:xfrm>
              <a:off x="5648600" y="2776950"/>
              <a:ext cx="60150" cy="92000"/>
            </a:xfrm>
            <a:custGeom>
              <a:rect b="b" l="l" r="r" t="t"/>
              <a:pathLst>
                <a:path extrusionOk="0" h="3680" w="2406">
                  <a:moveTo>
                    <a:pt x="561" y="1"/>
                  </a:moveTo>
                  <a:lnTo>
                    <a:pt x="1" y="549"/>
                  </a:lnTo>
                  <a:lnTo>
                    <a:pt x="1299" y="1834"/>
                  </a:lnTo>
                  <a:lnTo>
                    <a:pt x="1" y="3120"/>
                  </a:lnTo>
                  <a:lnTo>
                    <a:pt x="561" y="3680"/>
                  </a:lnTo>
                  <a:lnTo>
                    <a:pt x="2406" y="1834"/>
                  </a:lnTo>
                  <a:lnTo>
                    <a:pt x="56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26"/>
            <p:cNvSpPr/>
            <p:nvPr/>
          </p:nvSpPr>
          <p:spPr>
            <a:xfrm>
              <a:off x="5444725" y="2776950"/>
              <a:ext cx="60150" cy="92000"/>
            </a:xfrm>
            <a:custGeom>
              <a:rect b="b" l="l" r="r" t="t"/>
              <a:pathLst>
                <a:path extrusionOk="0" h="3680" w="2406">
                  <a:moveTo>
                    <a:pt x="1846" y="1"/>
                  </a:moveTo>
                  <a:lnTo>
                    <a:pt x="0" y="1834"/>
                  </a:lnTo>
                  <a:lnTo>
                    <a:pt x="1846" y="3680"/>
                  </a:lnTo>
                  <a:lnTo>
                    <a:pt x="2405" y="3120"/>
                  </a:lnTo>
                  <a:lnTo>
                    <a:pt x="1107" y="1834"/>
                  </a:lnTo>
                  <a:lnTo>
                    <a:pt x="2405" y="549"/>
                  </a:lnTo>
                  <a:lnTo>
                    <a:pt x="184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26"/>
            <p:cNvSpPr/>
            <p:nvPr/>
          </p:nvSpPr>
          <p:spPr>
            <a:xfrm>
              <a:off x="5530750" y="2776950"/>
              <a:ext cx="92000" cy="92000"/>
            </a:xfrm>
            <a:custGeom>
              <a:rect b="b" l="l" r="r" t="t"/>
              <a:pathLst>
                <a:path extrusionOk="0" h="3680" w="3680">
                  <a:moveTo>
                    <a:pt x="3131" y="1"/>
                  </a:moveTo>
                  <a:lnTo>
                    <a:pt x="0" y="3120"/>
                  </a:lnTo>
                  <a:lnTo>
                    <a:pt x="548" y="3680"/>
                  </a:lnTo>
                  <a:lnTo>
                    <a:pt x="3679" y="549"/>
                  </a:lnTo>
                  <a:lnTo>
                    <a:pt x="31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3" name="Google Shape;813;p26"/>
          <p:cNvSpPr/>
          <p:nvPr/>
        </p:nvSpPr>
        <p:spPr>
          <a:xfrm>
            <a:off x="5147899" y="1863738"/>
            <a:ext cx="334000" cy="334000"/>
          </a:xfrm>
          <a:custGeom>
            <a:rect b="b" l="l" r="r" t="t"/>
            <a:pathLst>
              <a:path extrusionOk="0" h="13360" w="13360">
                <a:moveTo>
                  <a:pt x="11038" y="774"/>
                </a:moveTo>
                <a:lnTo>
                  <a:pt x="11038" y="1560"/>
                </a:lnTo>
                <a:lnTo>
                  <a:pt x="775" y="1560"/>
                </a:lnTo>
                <a:lnTo>
                  <a:pt x="775" y="774"/>
                </a:lnTo>
                <a:close/>
                <a:moveTo>
                  <a:pt x="10633" y="3965"/>
                </a:moveTo>
                <a:cubicBezTo>
                  <a:pt x="11276" y="3965"/>
                  <a:pt x="11800" y="4489"/>
                  <a:pt x="11800" y="5132"/>
                </a:cubicBezTo>
                <a:cubicBezTo>
                  <a:pt x="11800" y="5787"/>
                  <a:pt x="11276" y="6311"/>
                  <a:pt x="10633" y="6311"/>
                </a:cubicBezTo>
                <a:cubicBezTo>
                  <a:pt x="9978" y="6311"/>
                  <a:pt x="9454" y="5787"/>
                  <a:pt x="9454" y="5132"/>
                </a:cubicBezTo>
                <a:cubicBezTo>
                  <a:pt x="9454" y="4489"/>
                  <a:pt x="9978" y="3965"/>
                  <a:pt x="10633" y="3965"/>
                </a:cubicBezTo>
                <a:close/>
                <a:moveTo>
                  <a:pt x="12181" y="7097"/>
                </a:moveTo>
                <a:cubicBezTo>
                  <a:pt x="12395" y="7097"/>
                  <a:pt x="12574" y="7263"/>
                  <a:pt x="12574" y="7478"/>
                </a:cubicBezTo>
                <a:lnTo>
                  <a:pt x="12574" y="7871"/>
                </a:lnTo>
                <a:lnTo>
                  <a:pt x="8656" y="7871"/>
                </a:lnTo>
                <a:lnTo>
                  <a:pt x="8656" y="7478"/>
                </a:lnTo>
                <a:cubicBezTo>
                  <a:pt x="8656" y="7263"/>
                  <a:pt x="8835" y="7097"/>
                  <a:pt x="9049" y="7097"/>
                </a:cubicBezTo>
                <a:close/>
                <a:moveTo>
                  <a:pt x="10228" y="2346"/>
                </a:moveTo>
                <a:lnTo>
                  <a:pt x="10228" y="3215"/>
                </a:lnTo>
                <a:cubicBezTo>
                  <a:pt x="9335" y="3394"/>
                  <a:pt x="8656" y="4192"/>
                  <a:pt x="8656" y="5132"/>
                </a:cubicBezTo>
                <a:cubicBezTo>
                  <a:pt x="8656" y="5573"/>
                  <a:pt x="8799" y="5977"/>
                  <a:pt x="9049" y="6311"/>
                </a:cubicBezTo>
                <a:cubicBezTo>
                  <a:pt x="8406" y="6311"/>
                  <a:pt x="7871" y="6835"/>
                  <a:pt x="7871" y="7478"/>
                </a:cubicBezTo>
                <a:lnTo>
                  <a:pt x="7871" y="7871"/>
                </a:lnTo>
                <a:lnTo>
                  <a:pt x="6680" y="7871"/>
                </a:lnTo>
                <a:lnTo>
                  <a:pt x="6680" y="9442"/>
                </a:lnTo>
                <a:lnTo>
                  <a:pt x="1560" y="9442"/>
                </a:lnTo>
                <a:lnTo>
                  <a:pt x="1560" y="2346"/>
                </a:lnTo>
                <a:close/>
                <a:moveTo>
                  <a:pt x="12574" y="8656"/>
                </a:moveTo>
                <a:lnTo>
                  <a:pt x="12574" y="9442"/>
                </a:lnTo>
                <a:lnTo>
                  <a:pt x="7454" y="9442"/>
                </a:lnTo>
                <a:lnTo>
                  <a:pt x="7454" y="8656"/>
                </a:lnTo>
                <a:close/>
                <a:moveTo>
                  <a:pt x="5906" y="11788"/>
                </a:moveTo>
                <a:cubicBezTo>
                  <a:pt x="6120" y="11788"/>
                  <a:pt x="6299" y="11966"/>
                  <a:pt x="6299" y="12181"/>
                </a:cubicBezTo>
                <a:cubicBezTo>
                  <a:pt x="6299" y="12395"/>
                  <a:pt x="6120" y="12573"/>
                  <a:pt x="5906" y="12573"/>
                </a:cubicBezTo>
                <a:cubicBezTo>
                  <a:pt x="5692" y="12573"/>
                  <a:pt x="5513" y="12395"/>
                  <a:pt x="5513" y="12181"/>
                </a:cubicBezTo>
                <a:cubicBezTo>
                  <a:pt x="5513" y="11966"/>
                  <a:pt x="5692" y="11788"/>
                  <a:pt x="5906" y="11788"/>
                </a:cubicBezTo>
                <a:close/>
                <a:moveTo>
                  <a:pt x="12574" y="10216"/>
                </a:moveTo>
                <a:lnTo>
                  <a:pt x="12574" y="12573"/>
                </a:lnTo>
                <a:lnTo>
                  <a:pt x="8454" y="12573"/>
                </a:lnTo>
                <a:lnTo>
                  <a:pt x="8454" y="10216"/>
                </a:lnTo>
                <a:close/>
                <a:moveTo>
                  <a:pt x="1" y="1"/>
                </a:moveTo>
                <a:lnTo>
                  <a:pt x="1" y="2346"/>
                </a:lnTo>
                <a:lnTo>
                  <a:pt x="775" y="2346"/>
                </a:lnTo>
                <a:lnTo>
                  <a:pt x="775" y="10228"/>
                </a:lnTo>
                <a:lnTo>
                  <a:pt x="5501" y="10228"/>
                </a:lnTo>
                <a:lnTo>
                  <a:pt x="5501" y="11073"/>
                </a:lnTo>
                <a:cubicBezTo>
                  <a:pt x="5025" y="11240"/>
                  <a:pt x="4692" y="11704"/>
                  <a:pt x="4716" y="12252"/>
                </a:cubicBezTo>
                <a:cubicBezTo>
                  <a:pt x="4751" y="12847"/>
                  <a:pt x="5239" y="13324"/>
                  <a:pt x="5847" y="13347"/>
                </a:cubicBezTo>
                <a:cubicBezTo>
                  <a:pt x="5868" y="13349"/>
                  <a:pt x="5889" y="13349"/>
                  <a:pt x="5910" y="13349"/>
                </a:cubicBezTo>
                <a:cubicBezTo>
                  <a:pt x="6547" y="13349"/>
                  <a:pt x="7061" y="12826"/>
                  <a:pt x="7061" y="12181"/>
                </a:cubicBezTo>
                <a:cubicBezTo>
                  <a:pt x="7061" y="11669"/>
                  <a:pt x="6740" y="11240"/>
                  <a:pt x="6287" y="11073"/>
                </a:cubicBezTo>
                <a:lnTo>
                  <a:pt x="6287" y="10228"/>
                </a:lnTo>
                <a:lnTo>
                  <a:pt x="7668" y="10228"/>
                </a:lnTo>
                <a:lnTo>
                  <a:pt x="7668" y="13359"/>
                </a:lnTo>
                <a:lnTo>
                  <a:pt x="13359" y="13359"/>
                </a:lnTo>
                <a:lnTo>
                  <a:pt x="13359" y="7490"/>
                </a:lnTo>
                <a:cubicBezTo>
                  <a:pt x="13359" y="6835"/>
                  <a:pt x="12836" y="6311"/>
                  <a:pt x="12181" y="6311"/>
                </a:cubicBezTo>
                <a:cubicBezTo>
                  <a:pt x="12431" y="5977"/>
                  <a:pt x="12574" y="5573"/>
                  <a:pt x="12574" y="5132"/>
                </a:cubicBezTo>
                <a:cubicBezTo>
                  <a:pt x="12574" y="4192"/>
                  <a:pt x="11895" y="3394"/>
                  <a:pt x="11002" y="3215"/>
                </a:cubicBezTo>
                <a:lnTo>
                  <a:pt x="11002" y="2346"/>
                </a:lnTo>
                <a:lnTo>
                  <a:pt x="11812" y="2346"/>
                </a:lnTo>
                <a:lnTo>
                  <a:pt x="1181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4" name="Google Shape;814;p26"/>
          <p:cNvGrpSpPr/>
          <p:nvPr/>
        </p:nvGrpSpPr>
        <p:grpSpPr>
          <a:xfrm>
            <a:off x="3691224" y="3620313"/>
            <a:ext cx="275350" cy="333975"/>
            <a:chOff x="1501675" y="1944425"/>
            <a:chExt cx="275350" cy="333975"/>
          </a:xfrm>
        </p:grpSpPr>
        <p:sp>
          <p:nvSpPr>
            <p:cNvPr id="815" name="Google Shape;815;p26"/>
            <p:cNvSpPr/>
            <p:nvPr/>
          </p:nvSpPr>
          <p:spPr>
            <a:xfrm>
              <a:off x="1501675" y="1944425"/>
              <a:ext cx="275350" cy="333975"/>
            </a:xfrm>
            <a:custGeom>
              <a:rect b="b" l="l" r="r" t="t"/>
              <a:pathLst>
                <a:path extrusionOk="0" h="13359" w="11014">
                  <a:moveTo>
                    <a:pt x="8668" y="1334"/>
                  </a:moveTo>
                  <a:lnTo>
                    <a:pt x="9680" y="2346"/>
                  </a:lnTo>
                  <a:lnTo>
                    <a:pt x="8668" y="2346"/>
                  </a:lnTo>
                  <a:lnTo>
                    <a:pt x="8668" y="1334"/>
                  </a:lnTo>
                  <a:close/>
                  <a:moveTo>
                    <a:pt x="7882" y="786"/>
                  </a:moveTo>
                  <a:lnTo>
                    <a:pt x="7882" y="3131"/>
                  </a:lnTo>
                  <a:lnTo>
                    <a:pt x="10228" y="3131"/>
                  </a:lnTo>
                  <a:lnTo>
                    <a:pt x="10228" y="12573"/>
                  </a:lnTo>
                  <a:lnTo>
                    <a:pt x="786" y="12573"/>
                  </a:lnTo>
                  <a:lnTo>
                    <a:pt x="786" y="786"/>
                  </a:lnTo>
                  <a:close/>
                  <a:moveTo>
                    <a:pt x="0" y="0"/>
                  </a:moveTo>
                  <a:lnTo>
                    <a:pt x="0" y="13359"/>
                  </a:lnTo>
                  <a:lnTo>
                    <a:pt x="11013" y="13359"/>
                  </a:lnTo>
                  <a:lnTo>
                    <a:pt x="11013" y="2584"/>
                  </a:lnTo>
                  <a:lnTo>
                    <a:pt x="844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26"/>
            <p:cNvSpPr/>
            <p:nvPr/>
          </p:nvSpPr>
          <p:spPr>
            <a:xfrm>
              <a:off x="1550175" y="1983700"/>
              <a:ext cx="79500" cy="19375"/>
            </a:xfrm>
            <a:custGeom>
              <a:rect b="b" l="l" r="r" t="t"/>
              <a:pathLst>
                <a:path extrusionOk="0" h="775" w="3180">
                  <a:moveTo>
                    <a:pt x="1" y="1"/>
                  </a:moveTo>
                  <a:lnTo>
                    <a:pt x="1" y="775"/>
                  </a:lnTo>
                  <a:lnTo>
                    <a:pt x="3180" y="775"/>
                  </a:lnTo>
                  <a:lnTo>
                    <a:pt x="318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26"/>
            <p:cNvSpPr/>
            <p:nvPr/>
          </p:nvSpPr>
          <p:spPr>
            <a:xfrm>
              <a:off x="1540950" y="2131650"/>
              <a:ext cx="197675" cy="107775"/>
            </a:xfrm>
            <a:custGeom>
              <a:rect b="b" l="l" r="r" t="t"/>
              <a:pathLst>
                <a:path extrusionOk="0" h="4311" w="7907">
                  <a:moveTo>
                    <a:pt x="1" y="0"/>
                  </a:moveTo>
                  <a:lnTo>
                    <a:pt x="1" y="4310"/>
                  </a:lnTo>
                  <a:lnTo>
                    <a:pt x="7906" y="4310"/>
                  </a:lnTo>
                  <a:lnTo>
                    <a:pt x="7906" y="3524"/>
                  </a:lnTo>
                  <a:lnTo>
                    <a:pt x="7097" y="3524"/>
                  </a:lnTo>
                  <a:lnTo>
                    <a:pt x="7097" y="155"/>
                  </a:lnTo>
                  <a:lnTo>
                    <a:pt x="6311" y="155"/>
                  </a:lnTo>
                  <a:lnTo>
                    <a:pt x="6311" y="3524"/>
                  </a:lnTo>
                  <a:lnTo>
                    <a:pt x="5525" y="3524"/>
                  </a:lnTo>
                  <a:lnTo>
                    <a:pt x="5525" y="786"/>
                  </a:lnTo>
                  <a:lnTo>
                    <a:pt x="4751" y="786"/>
                  </a:lnTo>
                  <a:lnTo>
                    <a:pt x="4751" y="3524"/>
                  </a:lnTo>
                  <a:lnTo>
                    <a:pt x="3942" y="3524"/>
                  </a:lnTo>
                  <a:lnTo>
                    <a:pt x="3942" y="2346"/>
                  </a:lnTo>
                  <a:lnTo>
                    <a:pt x="3156" y="2346"/>
                  </a:lnTo>
                  <a:lnTo>
                    <a:pt x="3156" y="3524"/>
                  </a:lnTo>
                  <a:lnTo>
                    <a:pt x="2346" y="3524"/>
                  </a:lnTo>
                  <a:lnTo>
                    <a:pt x="2346" y="1596"/>
                  </a:lnTo>
                  <a:lnTo>
                    <a:pt x="1560" y="1596"/>
                  </a:lnTo>
                  <a:lnTo>
                    <a:pt x="1560" y="3524"/>
                  </a:lnTo>
                  <a:lnTo>
                    <a:pt x="786" y="3524"/>
                  </a:lnTo>
                  <a:lnTo>
                    <a:pt x="78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26"/>
            <p:cNvSpPr/>
            <p:nvPr/>
          </p:nvSpPr>
          <p:spPr>
            <a:xfrm>
              <a:off x="1541250" y="2023000"/>
              <a:ext cx="97950" cy="97950"/>
            </a:xfrm>
            <a:custGeom>
              <a:rect b="b" l="l" r="r" t="t"/>
              <a:pathLst>
                <a:path extrusionOk="0" h="3918" w="3918">
                  <a:moveTo>
                    <a:pt x="2370" y="870"/>
                  </a:moveTo>
                  <a:cubicBezTo>
                    <a:pt x="2691" y="989"/>
                    <a:pt x="2953" y="1251"/>
                    <a:pt x="3072" y="1584"/>
                  </a:cubicBezTo>
                  <a:lnTo>
                    <a:pt x="2358" y="1584"/>
                  </a:lnTo>
                  <a:lnTo>
                    <a:pt x="2370" y="870"/>
                  </a:lnTo>
                  <a:close/>
                  <a:moveTo>
                    <a:pt x="1584" y="858"/>
                  </a:moveTo>
                  <a:lnTo>
                    <a:pt x="1572" y="2370"/>
                  </a:lnTo>
                  <a:lnTo>
                    <a:pt x="3072" y="2370"/>
                  </a:lnTo>
                  <a:cubicBezTo>
                    <a:pt x="2914" y="2823"/>
                    <a:pt x="2475" y="3146"/>
                    <a:pt x="1972" y="3146"/>
                  </a:cubicBezTo>
                  <a:cubicBezTo>
                    <a:pt x="1946" y="3146"/>
                    <a:pt x="1920" y="3145"/>
                    <a:pt x="1894" y="3144"/>
                  </a:cubicBezTo>
                  <a:cubicBezTo>
                    <a:pt x="1298" y="3108"/>
                    <a:pt x="822" y="2632"/>
                    <a:pt x="786" y="2036"/>
                  </a:cubicBezTo>
                  <a:cubicBezTo>
                    <a:pt x="763" y="1501"/>
                    <a:pt x="1096" y="1024"/>
                    <a:pt x="1584" y="858"/>
                  </a:cubicBezTo>
                  <a:close/>
                  <a:moveTo>
                    <a:pt x="1953" y="0"/>
                  </a:moveTo>
                  <a:cubicBezTo>
                    <a:pt x="882" y="0"/>
                    <a:pt x="1" y="881"/>
                    <a:pt x="1" y="1965"/>
                  </a:cubicBezTo>
                  <a:cubicBezTo>
                    <a:pt x="1" y="3036"/>
                    <a:pt x="882" y="3918"/>
                    <a:pt x="1953" y="3918"/>
                  </a:cubicBezTo>
                  <a:cubicBezTo>
                    <a:pt x="3037" y="3918"/>
                    <a:pt x="3918" y="3036"/>
                    <a:pt x="3918" y="1965"/>
                  </a:cubicBezTo>
                  <a:cubicBezTo>
                    <a:pt x="3918" y="881"/>
                    <a:pt x="3037" y="0"/>
                    <a:pt x="195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26"/>
            <p:cNvSpPr/>
            <p:nvPr/>
          </p:nvSpPr>
          <p:spPr>
            <a:xfrm>
              <a:off x="1659725" y="2042350"/>
              <a:ext cx="68475" cy="19675"/>
            </a:xfrm>
            <a:custGeom>
              <a:rect b="b" l="l" r="r" t="t"/>
              <a:pathLst>
                <a:path extrusionOk="0" h="787" w="2739">
                  <a:moveTo>
                    <a:pt x="0" y="0"/>
                  </a:moveTo>
                  <a:lnTo>
                    <a:pt x="0" y="786"/>
                  </a:lnTo>
                  <a:lnTo>
                    <a:pt x="2739" y="786"/>
                  </a:lnTo>
                  <a:lnTo>
                    <a:pt x="273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26"/>
            <p:cNvSpPr/>
            <p:nvPr/>
          </p:nvSpPr>
          <p:spPr>
            <a:xfrm>
              <a:off x="1659725" y="2081350"/>
              <a:ext cx="68475" cy="19650"/>
            </a:xfrm>
            <a:custGeom>
              <a:rect b="b" l="l" r="r" t="t"/>
              <a:pathLst>
                <a:path extrusionOk="0" h="786" w="2739">
                  <a:moveTo>
                    <a:pt x="0" y="0"/>
                  </a:moveTo>
                  <a:lnTo>
                    <a:pt x="0" y="786"/>
                  </a:lnTo>
                  <a:lnTo>
                    <a:pt x="2739" y="786"/>
                  </a:lnTo>
                  <a:lnTo>
                    <a:pt x="273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1" name="Google Shape;821;p26"/>
          <p:cNvGrpSpPr/>
          <p:nvPr/>
        </p:nvGrpSpPr>
        <p:grpSpPr>
          <a:xfrm>
            <a:off x="5177124" y="3620313"/>
            <a:ext cx="334000" cy="333975"/>
            <a:chOff x="6051925" y="1944425"/>
            <a:chExt cx="334000" cy="333975"/>
          </a:xfrm>
        </p:grpSpPr>
        <p:sp>
          <p:nvSpPr>
            <p:cNvPr id="822" name="Google Shape;822;p26"/>
            <p:cNvSpPr/>
            <p:nvPr/>
          </p:nvSpPr>
          <p:spPr>
            <a:xfrm>
              <a:off x="6051925" y="1944425"/>
              <a:ext cx="334000" cy="333975"/>
            </a:xfrm>
            <a:custGeom>
              <a:rect b="b" l="l" r="r" t="t"/>
              <a:pathLst>
                <a:path extrusionOk="0" h="13359" w="13360">
                  <a:moveTo>
                    <a:pt x="7883" y="2905"/>
                  </a:moveTo>
                  <a:lnTo>
                    <a:pt x="8895" y="3917"/>
                  </a:lnTo>
                  <a:lnTo>
                    <a:pt x="7883" y="3917"/>
                  </a:lnTo>
                  <a:lnTo>
                    <a:pt x="7883" y="2905"/>
                  </a:lnTo>
                  <a:close/>
                  <a:moveTo>
                    <a:pt x="7097" y="2346"/>
                  </a:moveTo>
                  <a:lnTo>
                    <a:pt x="7097" y="4703"/>
                  </a:lnTo>
                  <a:lnTo>
                    <a:pt x="9443" y="4703"/>
                  </a:lnTo>
                  <a:lnTo>
                    <a:pt x="9443" y="12573"/>
                  </a:lnTo>
                  <a:lnTo>
                    <a:pt x="787" y="12573"/>
                  </a:lnTo>
                  <a:lnTo>
                    <a:pt x="787" y="2346"/>
                  </a:lnTo>
                  <a:close/>
                  <a:moveTo>
                    <a:pt x="12574" y="786"/>
                  </a:moveTo>
                  <a:lnTo>
                    <a:pt x="12574" y="12573"/>
                  </a:lnTo>
                  <a:lnTo>
                    <a:pt x="10228" y="12573"/>
                  </a:lnTo>
                  <a:lnTo>
                    <a:pt x="10228" y="4144"/>
                  </a:lnTo>
                  <a:lnTo>
                    <a:pt x="7657" y="1572"/>
                  </a:lnTo>
                  <a:lnTo>
                    <a:pt x="3918" y="1572"/>
                  </a:lnTo>
                  <a:lnTo>
                    <a:pt x="3918" y="786"/>
                  </a:lnTo>
                  <a:close/>
                  <a:moveTo>
                    <a:pt x="3132" y="0"/>
                  </a:moveTo>
                  <a:lnTo>
                    <a:pt x="3132" y="1572"/>
                  </a:lnTo>
                  <a:lnTo>
                    <a:pt x="1" y="1572"/>
                  </a:lnTo>
                  <a:lnTo>
                    <a:pt x="1" y="13359"/>
                  </a:lnTo>
                  <a:lnTo>
                    <a:pt x="13360" y="13359"/>
                  </a:lnTo>
                  <a:lnTo>
                    <a:pt x="133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26"/>
            <p:cNvSpPr/>
            <p:nvPr/>
          </p:nvSpPr>
          <p:spPr>
            <a:xfrm>
              <a:off x="6091225" y="2022700"/>
              <a:ext cx="68475" cy="19675"/>
            </a:xfrm>
            <a:custGeom>
              <a:rect b="b" l="l" r="r" t="t"/>
              <a:pathLst>
                <a:path extrusionOk="0" h="787" w="2739">
                  <a:moveTo>
                    <a:pt x="1" y="0"/>
                  </a:moveTo>
                  <a:lnTo>
                    <a:pt x="1" y="786"/>
                  </a:lnTo>
                  <a:lnTo>
                    <a:pt x="2739" y="786"/>
                  </a:lnTo>
                  <a:lnTo>
                    <a:pt x="273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26"/>
            <p:cNvSpPr/>
            <p:nvPr/>
          </p:nvSpPr>
          <p:spPr>
            <a:xfrm>
              <a:off x="6091225" y="2062000"/>
              <a:ext cx="97650" cy="19375"/>
            </a:xfrm>
            <a:custGeom>
              <a:rect b="b" l="l" r="r" t="t"/>
              <a:pathLst>
                <a:path extrusionOk="0" h="775" w="3906">
                  <a:moveTo>
                    <a:pt x="1" y="0"/>
                  </a:moveTo>
                  <a:lnTo>
                    <a:pt x="1" y="774"/>
                  </a:lnTo>
                  <a:lnTo>
                    <a:pt x="3906" y="774"/>
                  </a:lnTo>
                  <a:lnTo>
                    <a:pt x="390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26"/>
            <p:cNvSpPr/>
            <p:nvPr/>
          </p:nvSpPr>
          <p:spPr>
            <a:xfrm>
              <a:off x="6210000" y="2141475"/>
              <a:ext cx="58650" cy="19650"/>
            </a:xfrm>
            <a:custGeom>
              <a:rect b="b" l="l" r="r" t="t"/>
              <a:pathLst>
                <a:path extrusionOk="0" h="786" w="2346">
                  <a:moveTo>
                    <a:pt x="0" y="0"/>
                  </a:moveTo>
                  <a:lnTo>
                    <a:pt x="0" y="786"/>
                  </a:lnTo>
                  <a:lnTo>
                    <a:pt x="2346" y="786"/>
                  </a:lnTo>
                  <a:lnTo>
                    <a:pt x="23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26"/>
            <p:cNvSpPr/>
            <p:nvPr/>
          </p:nvSpPr>
          <p:spPr>
            <a:xfrm>
              <a:off x="6210000" y="2180450"/>
              <a:ext cx="58650" cy="19675"/>
            </a:xfrm>
            <a:custGeom>
              <a:rect b="b" l="l" r="r" t="t"/>
              <a:pathLst>
                <a:path extrusionOk="0" h="787" w="2346">
                  <a:moveTo>
                    <a:pt x="0" y="1"/>
                  </a:moveTo>
                  <a:lnTo>
                    <a:pt x="0" y="787"/>
                  </a:lnTo>
                  <a:lnTo>
                    <a:pt x="2346" y="787"/>
                  </a:lnTo>
                  <a:lnTo>
                    <a:pt x="234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26"/>
            <p:cNvSpPr/>
            <p:nvPr/>
          </p:nvSpPr>
          <p:spPr>
            <a:xfrm>
              <a:off x="6210000" y="2219750"/>
              <a:ext cx="58650" cy="19675"/>
            </a:xfrm>
            <a:custGeom>
              <a:rect b="b" l="l" r="r" t="t"/>
              <a:pathLst>
                <a:path extrusionOk="0" h="787" w="2346">
                  <a:moveTo>
                    <a:pt x="0" y="0"/>
                  </a:moveTo>
                  <a:lnTo>
                    <a:pt x="0" y="786"/>
                  </a:lnTo>
                  <a:lnTo>
                    <a:pt x="2346" y="786"/>
                  </a:lnTo>
                  <a:lnTo>
                    <a:pt x="23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26"/>
            <p:cNvSpPr/>
            <p:nvPr/>
          </p:nvSpPr>
          <p:spPr>
            <a:xfrm>
              <a:off x="6091225" y="2142050"/>
              <a:ext cx="97950" cy="97975"/>
            </a:xfrm>
            <a:custGeom>
              <a:rect b="b" l="l" r="r" t="t"/>
              <a:pathLst>
                <a:path extrusionOk="0" h="3919" w="3918">
                  <a:moveTo>
                    <a:pt x="1965" y="787"/>
                  </a:moveTo>
                  <a:cubicBezTo>
                    <a:pt x="2608" y="787"/>
                    <a:pt x="3132" y="1311"/>
                    <a:pt x="3132" y="1965"/>
                  </a:cubicBezTo>
                  <a:cubicBezTo>
                    <a:pt x="3132" y="2608"/>
                    <a:pt x="2608" y="3132"/>
                    <a:pt x="1965" y="3132"/>
                  </a:cubicBezTo>
                  <a:cubicBezTo>
                    <a:pt x="1310" y="3132"/>
                    <a:pt x="786" y="2608"/>
                    <a:pt x="786" y="1965"/>
                  </a:cubicBezTo>
                  <a:cubicBezTo>
                    <a:pt x="786" y="1311"/>
                    <a:pt x="1310" y="787"/>
                    <a:pt x="1965" y="787"/>
                  </a:cubicBezTo>
                  <a:close/>
                  <a:moveTo>
                    <a:pt x="1965" y="1"/>
                  </a:moveTo>
                  <a:cubicBezTo>
                    <a:pt x="882" y="1"/>
                    <a:pt x="1" y="882"/>
                    <a:pt x="1" y="1965"/>
                  </a:cubicBezTo>
                  <a:cubicBezTo>
                    <a:pt x="1" y="3037"/>
                    <a:pt x="882" y="3918"/>
                    <a:pt x="1965" y="3918"/>
                  </a:cubicBezTo>
                  <a:cubicBezTo>
                    <a:pt x="3037" y="3918"/>
                    <a:pt x="3918" y="3037"/>
                    <a:pt x="3918" y="1965"/>
                  </a:cubicBezTo>
                  <a:cubicBezTo>
                    <a:pt x="3918" y="882"/>
                    <a:pt x="3037" y="1"/>
                    <a:pt x="196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9" name="Google Shape;829;p26"/>
          <p:cNvGrpSpPr/>
          <p:nvPr/>
        </p:nvGrpSpPr>
        <p:grpSpPr>
          <a:xfrm>
            <a:off x="728349" y="1591100"/>
            <a:ext cx="2547975" cy="947250"/>
            <a:chOff x="728450" y="1591100"/>
            <a:chExt cx="2547975" cy="947250"/>
          </a:xfrm>
        </p:grpSpPr>
        <p:sp>
          <p:nvSpPr>
            <p:cNvPr id="830" name="Google Shape;830;p26"/>
            <p:cNvSpPr txBox="1"/>
            <p:nvPr/>
          </p:nvSpPr>
          <p:spPr>
            <a:xfrm>
              <a:off x="728450" y="1591100"/>
              <a:ext cx="2547900" cy="4002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b="1" lang="en" sz="1800">
                  <a:solidFill>
                    <a:schemeClr val="lt2"/>
                  </a:solidFill>
                  <a:latin typeface="DM Sans"/>
                  <a:ea typeface="DM Sans"/>
                  <a:cs typeface="DM Sans"/>
                  <a:sym typeface="DM Sans"/>
                </a:rPr>
                <a:t>Product</a:t>
              </a:r>
              <a:endParaRPr b="1" sz="1800">
                <a:solidFill>
                  <a:schemeClr val="lt2"/>
                </a:solidFill>
                <a:latin typeface="DM Sans"/>
                <a:ea typeface="DM Sans"/>
                <a:cs typeface="DM Sans"/>
                <a:sym typeface="DM Sans"/>
              </a:endParaRPr>
            </a:p>
          </p:txBody>
        </p:sp>
        <p:sp>
          <p:nvSpPr>
            <p:cNvPr id="831" name="Google Shape;831;p26"/>
            <p:cNvSpPr txBox="1"/>
            <p:nvPr/>
          </p:nvSpPr>
          <p:spPr>
            <a:xfrm>
              <a:off x="728525" y="1922750"/>
              <a:ext cx="2547900" cy="6156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solidFill>
                    <a:schemeClr val="lt2"/>
                  </a:solidFill>
                  <a:latin typeface="DM Sans"/>
                  <a:ea typeface="DM Sans"/>
                  <a:cs typeface="DM Sans"/>
                  <a:sym typeface="DM Sans"/>
                </a:rPr>
                <a:t>Mercury is the smallest planet in the Solar System</a:t>
              </a:r>
              <a:endParaRPr>
                <a:solidFill>
                  <a:schemeClr val="lt2"/>
                </a:solidFill>
                <a:latin typeface="DM Sans"/>
                <a:ea typeface="DM Sans"/>
                <a:cs typeface="DM Sans"/>
                <a:sym typeface="DM Sans"/>
              </a:endParaRPr>
            </a:p>
          </p:txBody>
        </p:sp>
      </p:grpSp>
      <p:grpSp>
        <p:nvGrpSpPr>
          <p:cNvPr id="832" name="Google Shape;832;p26"/>
          <p:cNvGrpSpPr/>
          <p:nvPr/>
        </p:nvGrpSpPr>
        <p:grpSpPr>
          <a:xfrm>
            <a:off x="5867574" y="1591100"/>
            <a:ext cx="2547975" cy="947250"/>
            <a:chOff x="728450" y="1591100"/>
            <a:chExt cx="2547975" cy="947250"/>
          </a:xfrm>
        </p:grpSpPr>
        <p:sp>
          <p:nvSpPr>
            <p:cNvPr id="833" name="Google Shape;833;p26"/>
            <p:cNvSpPr txBox="1"/>
            <p:nvPr/>
          </p:nvSpPr>
          <p:spPr>
            <a:xfrm>
              <a:off x="728450" y="1591100"/>
              <a:ext cx="2547900" cy="40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800">
                  <a:solidFill>
                    <a:schemeClr val="lt2"/>
                  </a:solidFill>
                  <a:latin typeface="DM Sans"/>
                  <a:ea typeface="DM Sans"/>
                  <a:cs typeface="DM Sans"/>
                  <a:sym typeface="DM Sans"/>
                </a:rPr>
                <a:t>Price</a:t>
              </a:r>
              <a:endParaRPr b="1" sz="1800">
                <a:solidFill>
                  <a:schemeClr val="lt2"/>
                </a:solidFill>
                <a:latin typeface="DM Sans"/>
                <a:ea typeface="DM Sans"/>
                <a:cs typeface="DM Sans"/>
                <a:sym typeface="DM Sans"/>
              </a:endParaRPr>
            </a:p>
          </p:txBody>
        </p:sp>
        <p:sp>
          <p:nvSpPr>
            <p:cNvPr id="834" name="Google Shape;834;p26"/>
            <p:cNvSpPr txBox="1"/>
            <p:nvPr/>
          </p:nvSpPr>
          <p:spPr>
            <a:xfrm>
              <a:off x="728525" y="1922750"/>
              <a:ext cx="2547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2"/>
                  </a:solidFill>
                  <a:latin typeface="DM Sans"/>
                  <a:ea typeface="DM Sans"/>
                  <a:cs typeface="DM Sans"/>
                  <a:sym typeface="DM Sans"/>
                </a:rPr>
                <a:t>Despite being red, Mars is a very cold place</a:t>
              </a:r>
              <a:endParaRPr>
                <a:solidFill>
                  <a:schemeClr val="lt2"/>
                </a:solidFill>
                <a:latin typeface="DM Sans"/>
                <a:ea typeface="DM Sans"/>
                <a:cs typeface="DM Sans"/>
                <a:sym typeface="DM Sans"/>
              </a:endParaRPr>
            </a:p>
          </p:txBody>
        </p:sp>
      </p:grpSp>
      <p:grpSp>
        <p:nvGrpSpPr>
          <p:cNvPr id="835" name="Google Shape;835;p26"/>
          <p:cNvGrpSpPr/>
          <p:nvPr/>
        </p:nvGrpSpPr>
        <p:grpSpPr>
          <a:xfrm>
            <a:off x="728349" y="3343700"/>
            <a:ext cx="2547975" cy="947250"/>
            <a:chOff x="728450" y="1591100"/>
            <a:chExt cx="2547975" cy="947250"/>
          </a:xfrm>
        </p:grpSpPr>
        <p:sp>
          <p:nvSpPr>
            <p:cNvPr id="836" name="Google Shape;836;p26"/>
            <p:cNvSpPr txBox="1"/>
            <p:nvPr/>
          </p:nvSpPr>
          <p:spPr>
            <a:xfrm>
              <a:off x="728450" y="1591100"/>
              <a:ext cx="2547900" cy="4002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b="1" lang="en" sz="1800">
                  <a:solidFill>
                    <a:schemeClr val="lt2"/>
                  </a:solidFill>
                  <a:latin typeface="DM Sans"/>
                  <a:ea typeface="DM Sans"/>
                  <a:cs typeface="DM Sans"/>
                  <a:sym typeface="DM Sans"/>
                </a:rPr>
                <a:t>Promotion</a:t>
              </a:r>
              <a:endParaRPr b="1" sz="1800">
                <a:solidFill>
                  <a:schemeClr val="lt2"/>
                </a:solidFill>
                <a:latin typeface="DM Sans"/>
                <a:ea typeface="DM Sans"/>
                <a:cs typeface="DM Sans"/>
                <a:sym typeface="DM Sans"/>
              </a:endParaRPr>
            </a:p>
          </p:txBody>
        </p:sp>
        <p:sp>
          <p:nvSpPr>
            <p:cNvPr id="837" name="Google Shape;837;p26"/>
            <p:cNvSpPr txBox="1"/>
            <p:nvPr/>
          </p:nvSpPr>
          <p:spPr>
            <a:xfrm>
              <a:off x="728525" y="1922750"/>
              <a:ext cx="2547900" cy="6156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solidFill>
                    <a:schemeClr val="lt2"/>
                  </a:solidFill>
                  <a:latin typeface="DM Sans"/>
                  <a:ea typeface="DM Sans"/>
                  <a:cs typeface="DM Sans"/>
                  <a:sym typeface="DM Sans"/>
                </a:rPr>
                <a:t>Neptune is the farthest planet from the Sun</a:t>
              </a:r>
              <a:endParaRPr>
                <a:solidFill>
                  <a:schemeClr val="lt2"/>
                </a:solidFill>
                <a:latin typeface="DM Sans"/>
                <a:ea typeface="DM Sans"/>
                <a:cs typeface="DM Sans"/>
                <a:sym typeface="DM Sans"/>
              </a:endParaRPr>
            </a:p>
          </p:txBody>
        </p:sp>
      </p:grpSp>
      <p:grpSp>
        <p:nvGrpSpPr>
          <p:cNvPr id="838" name="Google Shape;838;p26"/>
          <p:cNvGrpSpPr/>
          <p:nvPr/>
        </p:nvGrpSpPr>
        <p:grpSpPr>
          <a:xfrm>
            <a:off x="5867574" y="3343700"/>
            <a:ext cx="2547975" cy="947250"/>
            <a:chOff x="728450" y="1591100"/>
            <a:chExt cx="2547975" cy="947250"/>
          </a:xfrm>
        </p:grpSpPr>
        <p:sp>
          <p:nvSpPr>
            <p:cNvPr id="839" name="Google Shape;839;p26"/>
            <p:cNvSpPr txBox="1"/>
            <p:nvPr/>
          </p:nvSpPr>
          <p:spPr>
            <a:xfrm>
              <a:off x="728450" y="1591100"/>
              <a:ext cx="2547900" cy="400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800">
                  <a:solidFill>
                    <a:schemeClr val="lt2"/>
                  </a:solidFill>
                  <a:latin typeface="DM Sans"/>
                  <a:ea typeface="DM Sans"/>
                  <a:cs typeface="DM Sans"/>
                  <a:sym typeface="DM Sans"/>
                </a:rPr>
                <a:t>Place</a:t>
              </a:r>
              <a:endParaRPr b="1" sz="1800">
                <a:solidFill>
                  <a:schemeClr val="lt2"/>
                </a:solidFill>
                <a:latin typeface="DM Sans"/>
                <a:ea typeface="DM Sans"/>
                <a:cs typeface="DM Sans"/>
                <a:sym typeface="DM Sans"/>
              </a:endParaRPr>
            </a:p>
          </p:txBody>
        </p:sp>
        <p:sp>
          <p:nvSpPr>
            <p:cNvPr id="840" name="Google Shape;840;p26"/>
            <p:cNvSpPr txBox="1"/>
            <p:nvPr/>
          </p:nvSpPr>
          <p:spPr>
            <a:xfrm>
              <a:off x="728525" y="1922750"/>
              <a:ext cx="2547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2"/>
                  </a:solidFill>
                  <a:latin typeface="DM Sans"/>
                  <a:ea typeface="DM Sans"/>
                  <a:cs typeface="DM Sans"/>
                  <a:sym typeface="DM Sans"/>
                </a:rPr>
                <a:t>Jupiter is the biggest planet in the Solar System</a:t>
              </a:r>
              <a:endParaRPr>
                <a:solidFill>
                  <a:schemeClr val="lt2"/>
                </a:solidFill>
                <a:latin typeface="DM Sans"/>
                <a:ea typeface="DM Sans"/>
                <a:cs typeface="DM Sans"/>
                <a:sym typeface="DM Sans"/>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 name="Shape 844"/>
        <p:cNvGrpSpPr/>
        <p:nvPr/>
      </p:nvGrpSpPr>
      <p:grpSpPr>
        <a:xfrm>
          <a:off x="0" y="0"/>
          <a:ext cx="0" cy="0"/>
          <a:chOff x="0" y="0"/>
          <a:chExt cx="0" cy="0"/>
        </a:xfrm>
      </p:grpSpPr>
      <p:sp>
        <p:nvSpPr>
          <p:cNvPr id="845" name="Google Shape;845;p27"/>
          <p:cNvSpPr txBox="1"/>
          <p:nvPr>
            <p:ph type="title"/>
          </p:nvPr>
        </p:nvSpPr>
        <p:spPr>
          <a:xfrm>
            <a:off x="713225" y="539500"/>
            <a:ext cx="7717800" cy="510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Simple data visualization MK plan</a:t>
            </a:r>
            <a:endParaRPr/>
          </a:p>
        </p:txBody>
      </p:sp>
      <p:graphicFrame>
        <p:nvGraphicFramePr>
          <p:cNvPr id="846" name="Google Shape;846;p27"/>
          <p:cNvGraphicFramePr/>
          <p:nvPr/>
        </p:nvGraphicFramePr>
        <p:xfrm>
          <a:off x="952500" y="2124777"/>
          <a:ext cx="3000000" cy="3000000"/>
        </p:xfrm>
        <a:graphic>
          <a:graphicData uri="http://schemas.openxmlformats.org/drawingml/2006/table">
            <a:tbl>
              <a:tblPr>
                <a:noFill/>
                <a:tableStyleId>{97BE17A4-AA38-4503-BF49-938729B6FF02}</a:tableStyleId>
              </a:tblPr>
              <a:tblGrid>
                <a:gridCol w="1809750"/>
                <a:gridCol w="1809750"/>
                <a:gridCol w="1809750"/>
                <a:gridCol w="1809750"/>
              </a:tblGrid>
              <a:tr h="519575">
                <a:tc>
                  <a:txBody>
                    <a:bodyPr/>
                    <a:lstStyle/>
                    <a:p>
                      <a:pPr indent="0" lvl="0" marL="0" rtl="0" algn="ctr">
                        <a:spcBef>
                          <a:spcPts val="0"/>
                        </a:spcBef>
                        <a:spcAft>
                          <a:spcPts val="0"/>
                        </a:spcAft>
                        <a:buNone/>
                      </a:pPr>
                      <a:r>
                        <a:rPr b="1" lang="en" sz="1800">
                          <a:solidFill>
                            <a:schemeClr val="lt1"/>
                          </a:solidFill>
                          <a:latin typeface="DM Sans"/>
                          <a:ea typeface="DM Sans"/>
                          <a:cs typeface="DM Sans"/>
                          <a:sym typeface="DM Sans"/>
                        </a:rPr>
                        <a:t>Partner 1</a:t>
                      </a:r>
                      <a:endParaRPr b="1" sz="1800">
                        <a:solidFill>
                          <a:schemeClr val="lt1"/>
                        </a:solidFill>
                        <a:latin typeface="DM Sans"/>
                        <a:ea typeface="DM Sans"/>
                        <a:cs typeface="DM Sans"/>
                        <a:sym typeface="DM Sans"/>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b="1" lang="en" sz="1800">
                          <a:solidFill>
                            <a:schemeClr val="lt1"/>
                          </a:solidFill>
                          <a:latin typeface="DM Sans"/>
                          <a:ea typeface="DM Sans"/>
                          <a:cs typeface="DM Sans"/>
                          <a:sym typeface="DM Sans"/>
                        </a:rPr>
                        <a:t>Partner 2</a:t>
                      </a:r>
                      <a:endParaRPr b="1" sz="1800">
                        <a:solidFill>
                          <a:schemeClr val="lt1"/>
                        </a:solidFill>
                        <a:latin typeface="DM Sans"/>
                        <a:ea typeface="DM Sans"/>
                        <a:cs typeface="DM Sans"/>
                        <a:sym typeface="DM Sans"/>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b="1" lang="en" sz="1800">
                          <a:solidFill>
                            <a:schemeClr val="lt1"/>
                          </a:solidFill>
                          <a:latin typeface="DM Sans"/>
                          <a:ea typeface="DM Sans"/>
                          <a:cs typeface="DM Sans"/>
                          <a:sym typeface="DM Sans"/>
                        </a:rPr>
                        <a:t>Partner 3</a:t>
                      </a:r>
                      <a:endParaRPr b="1" sz="1800">
                        <a:solidFill>
                          <a:schemeClr val="lt1"/>
                        </a:solidFill>
                        <a:latin typeface="DM Sans"/>
                        <a:ea typeface="DM Sans"/>
                        <a:cs typeface="DM Sans"/>
                        <a:sym typeface="DM Sans"/>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b="1" lang="en" sz="1800">
                          <a:solidFill>
                            <a:schemeClr val="lt1"/>
                          </a:solidFill>
                          <a:latin typeface="DM Sans"/>
                          <a:ea typeface="DM Sans"/>
                          <a:cs typeface="DM Sans"/>
                          <a:sym typeface="DM Sans"/>
                        </a:rPr>
                        <a:t>Partner 4</a:t>
                      </a:r>
                      <a:endParaRPr b="1" sz="1800">
                        <a:solidFill>
                          <a:schemeClr val="lt1"/>
                        </a:solidFill>
                        <a:latin typeface="DM Sans"/>
                        <a:ea typeface="DM Sans"/>
                        <a:cs typeface="DM Sans"/>
                        <a:sym typeface="DM Sans"/>
                      </a:endParaRPr>
                    </a:p>
                  </a:txBody>
                  <a:tcPr marT="91425" marB="91425" marR="91425" marL="91425"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dk2"/>
                    </a:solidFill>
                  </a:tcPr>
                </a:tc>
              </a:tr>
              <a:tr h="785400">
                <a:tc>
                  <a:txBody>
                    <a:bodyPr/>
                    <a:lstStyle/>
                    <a:p>
                      <a:pPr indent="0" lvl="0" marL="0" rtl="0" algn="ctr">
                        <a:lnSpc>
                          <a:spcPct val="115000"/>
                        </a:lnSpc>
                        <a:spcBef>
                          <a:spcPts val="0"/>
                        </a:spcBef>
                        <a:spcAft>
                          <a:spcPts val="0"/>
                        </a:spcAft>
                        <a:buClr>
                          <a:schemeClr val="dk1"/>
                        </a:buClr>
                        <a:buSzPts val="1100"/>
                        <a:buFont typeface="Arial"/>
                        <a:buNone/>
                      </a:pPr>
                      <a:r>
                        <a:rPr lang="en">
                          <a:solidFill>
                            <a:schemeClr val="lt2"/>
                          </a:solidFill>
                          <a:latin typeface="DM Sans"/>
                          <a:ea typeface="DM Sans"/>
                          <a:cs typeface="DM Sans"/>
                          <a:sym typeface="DM Sans"/>
                        </a:rPr>
                        <a:t>Despite being red, Mars is a cold place</a:t>
                      </a:r>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
                          <a:solidFill>
                            <a:schemeClr val="lt2"/>
                          </a:solidFill>
                          <a:latin typeface="DM Sans"/>
                          <a:ea typeface="DM Sans"/>
                          <a:cs typeface="DM Sans"/>
                          <a:sym typeface="DM Sans"/>
                        </a:rPr>
                        <a:t>Saturn is a planet that has rings</a:t>
                      </a:r>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Clr>
                          <a:schemeClr val="dk1"/>
                        </a:buClr>
                        <a:buSzPts val="1100"/>
                        <a:buFont typeface="Arial"/>
                        <a:buNone/>
                      </a:pPr>
                      <a:r>
                        <a:rPr lang="en">
                          <a:solidFill>
                            <a:schemeClr val="lt2"/>
                          </a:solidFill>
                          <a:latin typeface="DM Sans"/>
                          <a:ea typeface="DM Sans"/>
                          <a:cs typeface="DM Sans"/>
                          <a:sym typeface="DM Sans"/>
                        </a:rPr>
                        <a:t>Jupiter is an enormous planet</a:t>
                      </a:r>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50800" lvl="0" marL="0" rtl="0" algn="ctr">
                        <a:lnSpc>
                          <a:spcPct val="115000"/>
                        </a:lnSpc>
                        <a:spcBef>
                          <a:spcPts val="0"/>
                        </a:spcBef>
                        <a:spcAft>
                          <a:spcPts val="1600"/>
                        </a:spcAft>
                        <a:buClr>
                          <a:schemeClr val="dk1"/>
                        </a:buClr>
                        <a:buSzPts val="1100"/>
                        <a:buFont typeface="Arial"/>
                        <a:buNone/>
                      </a:pPr>
                      <a:r>
                        <a:rPr lang="en">
                          <a:solidFill>
                            <a:schemeClr val="lt2"/>
                          </a:solidFill>
                          <a:latin typeface="DM Sans"/>
                          <a:ea typeface="DM Sans"/>
                          <a:cs typeface="DM Sans"/>
                          <a:sym typeface="DM Sans"/>
                        </a:rPr>
                        <a:t>Neptune is very far from the Sun</a:t>
                      </a:r>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r h="538100">
                <a:tc>
                  <a:txBody>
                    <a:bodyPr/>
                    <a:lstStyle/>
                    <a:p>
                      <a:pPr indent="0" lvl="0" marL="0" rtl="0" algn="ctr">
                        <a:spcBef>
                          <a:spcPts val="0"/>
                        </a:spcBef>
                        <a:spcAft>
                          <a:spcPts val="0"/>
                        </a:spcAft>
                        <a:buNone/>
                      </a:pPr>
                      <a:r>
                        <a:rPr b="1" lang="en">
                          <a:solidFill>
                            <a:schemeClr val="dk2"/>
                          </a:solidFill>
                          <a:latin typeface="DM Sans"/>
                          <a:ea typeface="DM Sans"/>
                          <a:cs typeface="DM Sans"/>
                          <a:sym typeface="DM Sans"/>
                        </a:rPr>
                        <a:t>20XX-20XX</a:t>
                      </a:r>
                      <a:endParaRPr b="1">
                        <a:solidFill>
                          <a:schemeClr val="dk2"/>
                        </a:solidFill>
                        <a:latin typeface="DM Sans"/>
                        <a:ea typeface="DM Sans"/>
                        <a:cs typeface="DM Sans"/>
                        <a:sym typeface="DM Sans"/>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b="1" lang="en">
                          <a:solidFill>
                            <a:schemeClr val="dk2"/>
                          </a:solidFill>
                          <a:latin typeface="DM Sans"/>
                          <a:ea typeface="DM Sans"/>
                          <a:cs typeface="DM Sans"/>
                          <a:sym typeface="DM Sans"/>
                        </a:rPr>
                        <a:t>20XX-20XX</a:t>
                      </a:r>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b="1" lang="en">
                          <a:solidFill>
                            <a:schemeClr val="dk2"/>
                          </a:solidFill>
                          <a:latin typeface="DM Sans"/>
                          <a:ea typeface="DM Sans"/>
                          <a:cs typeface="DM Sans"/>
                          <a:sym typeface="DM Sans"/>
                        </a:rPr>
                        <a:t>20XX-20XX</a:t>
                      </a:r>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b="1" lang="en">
                          <a:solidFill>
                            <a:schemeClr val="dk2"/>
                          </a:solidFill>
                          <a:latin typeface="DM Sans"/>
                          <a:ea typeface="DM Sans"/>
                          <a:cs typeface="DM Sans"/>
                          <a:sym typeface="DM Sans"/>
                        </a:rPr>
                        <a:t>20XX-20XX</a:t>
                      </a:r>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r h="513125">
                <a:tc>
                  <a:txBody>
                    <a:bodyPr/>
                    <a:lstStyle/>
                    <a:p>
                      <a:pPr indent="0" lvl="0" marL="0" rtl="0" algn="ctr">
                        <a:spcBef>
                          <a:spcPts val="0"/>
                        </a:spcBef>
                        <a:spcAft>
                          <a:spcPts val="0"/>
                        </a:spcAft>
                        <a:buNone/>
                      </a:pPr>
                      <a:r>
                        <a:rPr b="1" lang="en">
                          <a:solidFill>
                            <a:schemeClr val="lt2"/>
                          </a:solidFill>
                          <a:latin typeface="DM Sans"/>
                          <a:ea typeface="DM Sans"/>
                          <a:cs typeface="DM Sans"/>
                          <a:sym typeface="DM Sans"/>
                        </a:rPr>
                        <a:t>50K</a:t>
                      </a:r>
                      <a:endParaRPr b="1">
                        <a:solidFill>
                          <a:schemeClr val="lt2"/>
                        </a:solidFill>
                        <a:latin typeface="DM Sans"/>
                        <a:ea typeface="DM Sans"/>
                        <a:cs typeface="DM Sans"/>
                        <a:sym typeface="DM Sans"/>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chemeClr val="lt2"/>
                          </a:solidFill>
                          <a:latin typeface="DM Sans"/>
                          <a:ea typeface="DM Sans"/>
                          <a:cs typeface="DM Sans"/>
                          <a:sym typeface="DM Sans"/>
                        </a:rPr>
                        <a:t>100K</a:t>
                      </a:r>
                      <a:endParaRPr b="1">
                        <a:solidFill>
                          <a:schemeClr val="lt2"/>
                        </a:solidFill>
                        <a:latin typeface="DM Sans"/>
                        <a:ea typeface="DM Sans"/>
                        <a:cs typeface="DM Sans"/>
                        <a:sym typeface="DM Sans"/>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chemeClr val="lt2"/>
                          </a:solidFill>
                          <a:latin typeface="DM Sans"/>
                          <a:ea typeface="DM Sans"/>
                          <a:cs typeface="DM Sans"/>
                          <a:sym typeface="DM Sans"/>
                        </a:rPr>
                        <a:t>25K</a:t>
                      </a:r>
                      <a:endParaRPr b="1">
                        <a:solidFill>
                          <a:schemeClr val="lt2"/>
                        </a:solidFill>
                        <a:latin typeface="DM Sans"/>
                        <a:ea typeface="DM Sans"/>
                        <a:cs typeface="DM Sans"/>
                        <a:sym typeface="DM Sans"/>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chemeClr val="lt2"/>
                          </a:solidFill>
                          <a:latin typeface="DM Sans"/>
                          <a:ea typeface="DM Sans"/>
                          <a:cs typeface="DM Sans"/>
                          <a:sym typeface="DM Sans"/>
                        </a:rPr>
                        <a:t>85K</a:t>
                      </a:r>
                      <a:endParaRPr b="1">
                        <a:solidFill>
                          <a:schemeClr val="lt2"/>
                        </a:solidFill>
                        <a:latin typeface="DM Sans"/>
                        <a:ea typeface="DM Sans"/>
                        <a:cs typeface="DM Sans"/>
                        <a:sym typeface="DM Sans"/>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bl>
          </a:graphicData>
        </a:graphic>
      </p:graphicFrame>
      <p:sp>
        <p:nvSpPr>
          <p:cNvPr id="847" name="Google Shape;847;p27"/>
          <p:cNvSpPr/>
          <p:nvPr/>
        </p:nvSpPr>
        <p:spPr>
          <a:xfrm>
            <a:off x="1455450" y="1178027"/>
            <a:ext cx="806400" cy="80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300"/>
          </a:p>
        </p:txBody>
      </p:sp>
      <p:grpSp>
        <p:nvGrpSpPr>
          <p:cNvPr id="848" name="Google Shape;848;p27"/>
          <p:cNvGrpSpPr/>
          <p:nvPr/>
        </p:nvGrpSpPr>
        <p:grpSpPr>
          <a:xfrm>
            <a:off x="1691500" y="1448465"/>
            <a:ext cx="334300" cy="266125"/>
            <a:chOff x="6731475" y="1978350"/>
            <a:chExt cx="334300" cy="266125"/>
          </a:xfrm>
        </p:grpSpPr>
        <p:sp>
          <p:nvSpPr>
            <p:cNvPr id="849" name="Google Shape;849;p27"/>
            <p:cNvSpPr/>
            <p:nvPr/>
          </p:nvSpPr>
          <p:spPr>
            <a:xfrm>
              <a:off x="6731475" y="1978350"/>
              <a:ext cx="334300" cy="266125"/>
            </a:xfrm>
            <a:custGeom>
              <a:rect b="b" l="l" r="r" t="t"/>
              <a:pathLst>
                <a:path extrusionOk="0" h="10645" w="13372">
                  <a:moveTo>
                    <a:pt x="10621" y="2382"/>
                  </a:moveTo>
                  <a:lnTo>
                    <a:pt x="10621" y="3156"/>
                  </a:lnTo>
                  <a:lnTo>
                    <a:pt x="2751" y="3156"/>
                  </a:lnTo>
                  <a:lnTo>
                    <a:pt x="2751" y="2382"/>
                  </a:lnTo>
                  <a:close/>
                  <a:moveTo>
                    <a:pt x="10621" y="3941"/>
                  </a:moveTo>
                  <a:lnTo>
                    <a:pt x="10621" y="8299"/>
                  </a:lnTo>
                  <a:lnTo>
                    <a:pt x="2751" y="8299"/>
                  </a:lnTo>
                  <a:lnTo>
                    <a:pt x="2751" y="3941"/>
                  </a:lnTo>
                  <a:close/>
                  <a:moveTo>
                    <a:pt x="12193" y="786"/>
                  </a:moveTo>
                  <a:lnTo>
                    <a:pt x="12193" y="8299"/>
                  </a:lnTo>
                  <a:lnTo>
                    <a:pt x="11407" y="8299"/>
                  </a:lnTo>
                  <a:lnTo>
                    <a:pt x="11407" y="1596"/>
                  </a:lnTo>
                  <a:lnTo>
                    <a:pt x="1965" y="1596"/>
                  </a:lnTo>
                  <a:lnTo>
                    <a:pt x="1965" y="8299"/>
                  </a:lnTo>
                  <a:lnTo>
                    <a:pt x="1180" y="8299"/>
                  </a:lnTo>
                  <a:lnTo>
                    <a:pt x="1180" y="786"/>
                  </a:lnTo>
                  <a:close/>
                  <a:moveTo>
                    <a:pt x="12586" y="9085"/>
                  </a:moveTo>
                  <a:lnTo>
                    <a:pt x="12586" y="9478"/>
                  </a:lnTo>
                  <a:cubicBezTo>
                    <a:pt x="12586" y="9692"/>
                    <a:pt x="12407" y="9871"/>
                    <a:pt x="12193" y="9871"/>
                  </a:cubicBezTo>
                  <a:lnTo>
                    <a:pt x="1180" y="9871"/>
                  </a:lnTo>
                  <a:cubicBezTo>
                    <a:pt x="965" y="9871"/>
                    <a:pt x="787" y="9692"/>
                    <a:pt x="787" y="9478"/>
                  </a:cubicBezTo>
                  <a:lnTo>
                    <a:pt x="787" y="9085"/>
                  </a:lnTo>
                  <a:close/>
                  <a:moveTo>
                    <a:pt x="394" y="0"/>
                  </a:moveTo>
                  <a:lnTo>
                    <a:pt x="394" y="8299"/>
                  </a:lnTo>
                  <a:lnTo>
                    <a:pt x="1" y="8299"/>
                  </a:lnTo>
                  <a:lnTo>
                    <a:pt x="1" y="9478"/>
                  </a:lnTo>
                  <a:cubicBezTo>
                    <a:pt x="1" y="10121"/>
                    <a:pt x="537" y="10645"/>
                    <a:pt x="1180" y="10645"/>
                  </a:cubicBezTo>
                  <a:lnTo>
                    <a:pt x="12193" y="10645"/>
                  </a:lnTo>
                  <a:cubicBezTo>
                    <a:pt x="12836" y="10645"/>
                    <a:pt x="13372" y="10121"/>
                    <a:pt x="13372" y="9478"/>
                  </a:cubicBezTo>
                  <a:lnTo>
                    <a:pt x="13372" y="8299"/>
                  </a:lnTo>
                  <a:lnTo>
                    <a:pt x="12979" y="8299"/>
                  </a:lnTo>
                  <a:lnTo>
                    <a:pt x="1297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27"/>
            <p:cNvSpPr/>
            <p:nvPr/>
          </p:nvSpPr>
          <p:spPr>
            <a:xfrm>
              <a:off x="6819600" y="2100100"/>
              <a:ext cx="158075" cy="66100"/>
            </a:xfrm>
            <a:custGeom>
              <a:rect b="b" l="l" r="r" t="t"/>
              <a:pathLst>
                <a:path extrusionOk="0" h="2644" w="6323">
                  <a:moveTo>
                    <a:pt x="3953" y="1072"/>
                  </a:moveTo>
                  <a:cubicBezTo>
                    <a:pt x="4167" y="1072"/>
                    <a:pt x="4346" y="1238"/>
                    <a:pt x="4346" y="1465"/>
                  </a:cubicBezTo>
                  <a:cubicBezTo>
                    <a:pt x="4346" y="1679"/>
                    <a:pt x="4167" y="1846"/>
                    <a:pt x="3953" y="1846"/>
                  </a:cubicBezTo>
                  <a:cubicBezTo>
                    <a:pt x="3739" y="1846"/>
                    <a:pt x="3560" y="1679"/>
                    <a:pt x="3560" y="1465"/>
                  </a:cubicBezTo>
                  <a:cubicBezTo>
                    <a:pt x="3560" y="1238"/>
                    <a:pt x="3739" y="1072"/>
                    <a:pt x="3953" y="1072"/>
                  </a:cubicBezTo>
                  <a:close/>
                  <a:moveTo>
                    <a:pt x="5798" y="0"/>
                  </a:moveTo>
                  <a:lnTo>
                    <a:pt x="4905" y="798"/>
                  </a:lnTo>
                  <a:cubicBezTo>
                    <a:pt x="4691" y="500"/>
                    <a:pt x="4346" y="298"/>
                    <a:pt x="3941" y="298"/>
                  </a:cubicBezTo>
                  <a:cubicBezTo>
                    <a:pt x="3501" y="298"/>
                    <a:pt x="3120" y="548"/>
                    <a:pt x="2917" y="905"/>
                  </a:cubicBezTo>
                  <a:lnTo>
                    <a:pt x="1334" y="107"/>
                  </a:lnTo>
                  <a:lnTo>
                    <a:pt x="786" y="1869"/>
                  </a:lnTo>
                  <a:lnTo>
                    <a:pt x="0" y="1869"/>
                  </a:lnTo>
                  <a:lnTo>
                    <a:pt x="0" y="2643"/>
                  </a:lnTo>
                  <a:lnTo>
                    <a:pt x="1357" y="2643"/>
                  </a:lnTo>
                  <a:lnTo>
                    <a:pt x="1810" y="1226"/>
                  </a:lnTo>
                  <a:lnTo>
                    <a:pt x="2798" y="1727"/>
                  </a:lnTo>
                  <a:cubicBezTo>
                    <a:pt x="2917" y="2250"/>
                    <a:pt x="3381" y="2643"/>
                    <a:pt x="3941" y="2643"/>
                  </a:cubicBezTo>
                  <a:cubicBezTo>
                    <a:pt x="4524" y="2643"/>
                    <a:pt x="5001" y="2227"/>
                    <a:pt x="5096" y="1679"/>
                  </a:cubicBezTo>
                  <a:lnTo>
                    <a:pt x="6322" y="572"/>
                  </a:lnTo>
                  <a:lnTo>
                    <a:pt x="579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1" name="Google Shape;851;p27"/>
          <p:cNvSpPr/>
          <p:nvPr/>
        </p:nvSpPr>
        <p:spPr>
          <a:xfrm>
            <a:off x="3264350" y="1178040"/>
            <a:ext cx="806400" cy="80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300"/>
          </a:p>
        </p:txBody>
      </p:sp>
      <p:grpSp>
        <p:nvGrpSpPr>
          <p:cNvPr id="852" name="Google Shape;852;p27"/>
          <p:cNvGrpSpPr/>
          <p:nvPr/>
        </p:nvGrpSpPr>
        <p:grpSpPr>
          <a:xfrm>
            <a:off x="3504500" y="1414552"/>
            <a:ext cx="334000" cy="333975"/>
            <a:chOff x="6051925" y="1944425"/>
            <a:chExt cx="334000" cy="333975"/>
          </a:xfrm>
        </p:grpSpPr>
        <p:sp>
          <p:nvSpPr>
            <p:cNvPr id="853" name="Google Shape;853;p27"/>
            <p:cNvSpPr/>
            <p:nvPr/>
          </p:nvSpPr>
          <p:spPr>
            <a:xfrm>
              <a:off x="6051925" y="1944425"/>
              <a:ext cx="334000" cy="333975"/>
            </a:xfrm>
            <a:custGeom>
              <a:rect b="b" l="l" r="r" t="t"/>
              <a:pathLst>
                <a:path extrusionOk="0" h="13359" w="13360">
                  <a:moveTo>
                    <a:pt x="7883" y="2905"/>
                  </a:moveTo>
                  <a:lnTo>
                    <a:pt x="8895" y="3917"/>
                  </a:lnTo>
                  <a:lnTo>
                    <a:pt x="7883" y="3917"/>
                  </a:lnTo>
                  <a:lnTo>
                    <a:pt x="7883" y="2905"/>
                  </a:lnTo>
                  <a:close/>
                  <a:moveTo>
                    <a:pt x="7097" y="2346"/>
                  </a:moveTo>
                  <a:lnTo>
                    <a:pt x="7097" y="4703"/>
                  </a:lnTo>
                  <a:lnTo>
                    <a:pt x="9443" y="4703"/>
                  </a:lnTo>
                  <a:lnTo>
                    <a:pt x="9443" y="12573"/>
                  </a:lnTo>
                  <a:lnTo>
                    <a:pt x="787" y="12573"/>
                  </a:lnTo>
                  <a:lnTo>
                    <a:pt x="787" y="2346"/>
                  </a:lnTo>
                  <a:close/>
                  <a:moveTo>
                    <a:pt x="12574" y="786"/>
                  </a:moveTo>
                  <a:lnTo>
                    <a:pt x="12574" y="12573"/>
                  </a:lnTo>
                  <a:lnTo>
                    <a:pt x="10228" y="12573"/>
                  </a:lnTo>
                  <a:lnTo>
                    <a:pt x="10228" y="4144"/>
                  </a:lnTo>
                  <a:lnTo>
                    <a:pt x="7657" y="1572"/>
                  </a:lnTo>
                  <a:lnTo>
                    <a:pt x="3918" y="1572"/>
                  </a:lnTo>
                  <a:lnTo>
                    <a:pt x="3918" y="786"/>
                  </a:lnTo>
                  <a:close/>
                  <a:moveTo>
                    <a:pt x="3132" y="0"/>
                  </a:moveTo>
                  <a:lnTo>
                    <a:pt x="3132" y="1572"/>
                  </a:lnTo>
                  <a:lnTo>
                    <a:pt x="1" y="1572"/>
                  </a:lnTo>
                  <a:lnTo>
                    <a:pt x="1" y="13359"/>
                  </a:lnTo>
                  <a:lnTo>
                    <a:pt x="13360" y="13359"/>
                  </a:lnTo>
                  <a:lnTo>
                    <a:pt x="133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27"/>
            <p:cNvSpPr/>
            <p:nvPr/>
          </p:nvSpPr>
          <p:spPr>
            <a:xfrm>
              <a:off x="6091225" y="2022700"/>
              <a:ext cx="68475" cy="19675"/>
            </a:xfrm>
            <a:custGeom>
              <a:rect b="b" l="l" r="r" t="t"/>
              <a:pathLst>
                <a:path extrusionOk="0" h="787" w="2739">
                  <a:moveTo>
                    <a:pt x="1" y="0"/>
                  </a:moveTo>
                  <a:lnTo>
                    <a:pt x="1" y="786"/>
                  </a:lnTo>
                  <a:lnTo>
                    <a:pt x="2739" y="786"/>
                  </a:lnTo>
                  <a:lnTo>
                    <a:pt x="273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27"/>
            <p:cNvSpPr/>
            <p:nvPr/>
          </p:nvSpPr>
          <p:spPr>
            <a:xfrm>
              <a:off x="6091225" y="2062000"/>
              <a:ext cx="97650" cy="19375"/>
            </a:xfrm>
            <a:custGeom>
              <a:rect b="b" l="l" r="r" t="t"/>
              <a:pathLst>
                <a:path extrusionOk="0" h="775" w="3906">
                  <a:moveTo>
                    <a:pt x="1" y="0"/>
                  </a:moveTo>
                  <a:lnTo>
                    <a:pt x="1" y="774"/>
                  </a:lnTo>
                  <a:lnTo>
                    <a:pt x="3906" y="774"/>
                  </a:lnTo>
                  <a:lnTo>
                    <a:pt x="390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27"/>
            <p:cNvSpPr/>
            <p:nvPr/>
          </p:nvSpPr>
          <p:spPr>
            <a:xfrm>
              <a:off x="6210000" y="2141475"/>
              <a:ext cx="58650" cy="19650"/>
            </a:xfrm>
            <a:custGeom>
              <a:rect b="b" l="l" r="r" t="t"/>
              <a:pathLst>
                <a:path extrusionOk="0" h="786" w="2346">
                  <a:moveTo>
                    <a:pt x="0" y="0"/>
                  </a:moveTo>
                  <a:lnTo>
                    <a:pt x="0" y="786"/>
                  </a:lnTo>
                  <a:lnTo>
                    <a:pt x="2346" y="786"/>
                  </a:lnTo>
                  <a:lnTo>
                    <a:pt x="23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27"/>
            <p:cNvSpPr/>
            <p:nvPr/>
          </p:nvSpPr>
          <p:spPr>
            <a:xfrm>
              <a:off x="6210000" y="2180450"/>
              <a:ext cx="58650" cy="19675"/>
            </a:xfrm>
            <a:custGeom>
              <a:rect b="b" l="l" r="r" t="t"/>
              <a:pathLst>
                <a:path extrusionOk="0" h="787" w="2346">
                  <a:moveTo>
                    <a:pt x="0" y="1"/>
                  </a:moveTo>
                  <a:lnTo>
                    <a:pt x="0" y="787"/>
                  </a:lnTo>
                  <a:lnTo>
                    <a:pt x="2346" y="787"/>
                  </a:lnTo>
                  <a:lnTo>
                    <a:pt x="234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27"/>
            <p:cNvSpPr/>
            <p:nvPr/>
          </p:nvSpPr>
          <p:spPr>
            <a:xfrm>
              <a:off x="6210000" y="2219750"/>
              <a:ext cx="58650" cy="19675"/>
            </a:xfrm>
            <a:custGeom>
              <a:rect b="b" l="l" r="r" t="t"/>
              <a:pathLst>
                <a:path extrusionOk="0" h="787" w="2346">
                  <a:moveTo>
                    <a:pt x="0" y="0"/>
                  </a:moveTo>
                  <a:lnTo>
                    <a:pt x="0" y="786"/>
                  </a:lnTo>
                  <a:lnTo>
                    <a:pt x="2346" y="786"/>
                  </a:lnTo>
                  <a:lnTo>
                    <a:pt x="23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27"/>
            <p:cNvSpPr/>
            <p:nvPr/>
          </p:nvSpPr>
          <p:spPr>
            <a:xfrm>
              <a:off x="6091225" y="2142050"/>
              <a:ext cx="97950" cy="97975"/>
            </a:xfrm>
            <a:custGeom>
              <a:rect b="b" l="l" r="r" t="t"/>
              <a:pathLst>
                <a:path extrusionOk="0" h="3919" w="3918">
                  <a:moveTo>
                    <a:pt x="1965" y="787"/>
                  </a:moveTo>
                  <a:cubicBezTo>
                    <a:pt x="2608" y="787"/>
                    <a:pt x="3132" y="1311"/>
                    <a:pt x="3132" y="1965"/>
                  </a:cubicBezTo>
                  <a:cubicBezTo>
                    <a:pt x="3132" y="2608"/>
                    <a:pt x="2608" y="3132"/>
                    <a:pt x="1965" y="3132"/>
                  </a:cubicBezTo>
                  <a:cubicBezTo>
                    <a:pt x="1310" y="3132"/>
                    <a:pt x="786" y="2608"/>
                    <a:pt x="786" y="1965"/>
                  </a:cubicBezTo>
                  <a:cubicBezTo>
                    <a:pt x="786" y="1311"/>
                    <a:pt x="1310" y="787"/>
                    <a:pt x="1965" y="787"/>
                  </a:cubicBezTo>
                  <a:close/>
                  <a:moveTo>
                    <a:pt x="1965" y="1"/>
                  </a:moveTo>
                  <a:cubicBezTo>
                    <a:pt x="882" y="1"/>
                    <a:pt x="1" y="882"/>
                    <a:pt x="1" y="1965"/>
                  </a:cubicBezTo>
                  <a:cubicBezTo>
                    <a:pt x="1" y="3037"/>
                    <a:pt x="882" y="3918"/>
                    <a:pt x="1965" y="3918"/>
                  </a:cubicBezTo>
                  <a:cubicBezTo>
                    <a:pt x="3037" y="3918"/>
                    <a:pt x="3918" y="3037"/>
                    <a:pt x="3918" y="1965"/>
                  </a:cubicBezTo>
                  <a:cubicBezTo>
                    <a:pt x="3918" y="882"/>
                    <a:pt x="3037" y="1"/>
                    <a:pt x="196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0" name="Google Shape;860;p27"/>
          <p:cNvSpPr/>
          <p:nvPr/>
        </p:nvSpPr>
        <p:spPr>
          <a:xfrm>
            <a:off x="6882150" y="1178027"/>
            <a:ext cx="806400" cy="80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300"/>
          </a:p>
        </p:txBody>
      </p:sp>
      <p:sp>
        <p:nvSpPr>
          <p:cNvPr id="861" name="Google Shape;861;p27"/>
          <p:cNvSpPr/>
          <p:nvPr/>
        </p:nvSpPr>
        <p:spPr>
          <a:xfrm>
            <a:off x="5073250" y="1178027"/>
            <a:ext cx="806400" cy="80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300"/>
          </a:p>
        </p:txBody>
      </p:sp>
      <p:grpSp>
        <p:nvGrpSpPr>
          <p:cNvPr id="862" name="Google Shape;862;p27"/>
          <p:cNvGrpSpPr/>
          <p:nvPr/>
        </p:nvGrpSpPr>
        <p:grpSpPr>
          <a:xfrm>
            <a:off x="7147675" y="1414540"/>
            <a:ext cx="275350" cy="333975"/>
            <a:chOff x="1501675" y="1944425"/>
            <a:chExt cx="275350" cy="333975"/>
          </a:xfrm>
        </p:grpSpPr>
        <p:sp>
          <p:nvSpPr>
            <p:cNvPr id="863" name="Google Shape;863;p27"/>
            <p:cNvSpPr/>
            <p:nvPr/>
          </p:nvSpPr>
          <p:spPr>
            <a:xfrm>
              <a:off x="1501675" y="1944425"/>
              <a:ext cx="275350" cy="333975"/>
            </a:xfrm>
            <a:custGeom>
              <a:rect b="b" l="l" r="r" t="t"/>
              <a:pathLst>
                <a:path extrusionOk="0" h="13359" w="11014">
                  <a:moveTo>
                    <a:pt x="8668" y="1334"/>
                  </a:moveTo>
                  <a:lnTo>
                    <a:pt x="9680" y="2346"/>
                  </a:lnTo>
                  <a:lnTo>
                    <a:pt x="8668" y="2346"/>
                  </a:lnTo>
                  <a:lnTo>
                    <a:pt x="8668" y="1334"/>
                  </a:lnTo>
                  <a:close/>
                  <a:moveTo>
                    <a:pt x="7882" y="786"/>
                  </a:moveTo>
                  <a:lnTo>
                    <a:pt x="7882" y="3131"/>
                  </a:lnTo>
                  <a:lnTo>
                    <a:pt x="10228" y="3131"/>
                  </a:lnTo>
                  <a:lnTo>
                    <a:pt x="10228" y="12573"/>
                  </a:lnTo>
                  <a:lnTo>
                    <a:pt x="786" y="12573"/>
                  </a:lnTo>
                  <a:lnTo>
                    <a:pt x="786" y="786"/>
                  </a:lnTo>
                  <a:close/>
                  <a:moveTo>
                    <a:pt x="0" y="0"/>
                  </a:moveTo>
                  <a:lnTo>
                    <a:pt x="0" y="13359"/>
                  </a:lnTo>
                  <a:lnTo>
                    <a:pt x="11013" y="13359"/>
                  </a:lnTo>
                  <a:lnTo>
                    <a:pt x="11013" y="2584"/>
                  </a:lnTo>
                  <a:lnTo>
                    <a:pt x="844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27"/>
            <p:cNvSpPr/>
            <p:nvPr/>
          </p:nvSpPr>
          <p:spPr>
            <a:xfrm>
              <a:off x="1550175" y="1983700"/>
              <a:ext cx="79500" cy="19375"/>
            </a:xfrm>
            <a:custGeom>
              <a:rect b="b" l="l" r="r" t="t"/>
              <a:pathLst>
                <a:path extrusionOk="0" h="775" w="3180">
                  <a:moveTo>
                    <a:pt x="1" y="1"/>
                  </a:moveTo>
                  <a:lnTo>
                    <a:pt x="1" y="775"/>
                  </a:lnTo>
                  <a:lnTo>
                    <a:pt x="3180" y="775"/>
                  </a:lnTo>
                  <a:lnTo>
                    <a:pt x="318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27"/>
            <p:cNvSpPr/>
            <p:nvPr/>
          </p:nvSpPr>
          <p:spPr>
            <a:xfrm>
              <a:off x="1540950" y="2131650"/>
              <a:ext cx="197675" cy="107775"/>
            </a:xfrm>
            <a:custGeom>
              <a:rect b="b" l="l" r="r" t="t"/>
              <a:pathLst>
                <a:path extrusionOk="0" h="4311" w="7907">
                  <a:moveTo>
                    <a:pt x="1" y="0"/>
                  </a:moveTo>
                  <a:lnTo>
                    <a:pt x="1" y="4310"/>
                  </a:lnTo>
                  <a:lnTo>
                    <a:pt x="7906" y="4310"/>
                  </a:lnTo>
                  <a:lnTo>
                    <a:pt x="7906" y="3524"/>
                  </a:lnTo>
                  <a:lnTo>
                    <a:pt x="7097" y="3524"/>
                  </a:lnTo>
                  <a:lnTo>
                    <a:pt x="7097" y="155"/>
                  </a:lnTo>
                  <a:lnTo>
                    <a:pt x="6311" y="155"/>
                  </a:lnTo>
                  <a:lnTo>
                    <a:pt x="6311" y="3524"/>
                  </a:lnTo>
                  <a:lnTo>
                    <a:pt x="5525" y="3524"/>
                  </a:lnTo>
                  <a:lnTo>
                    <a:pt x="5525" y="786"/>
                  </a:lnTo>
                  <a:lnTo>
                    <a:pt x="4751" y="786"/>
                  </a:lnTo>
                  <a:lnTo>
                    <a:pt x="4751" y="3524"/>
                  </a:lnTo>
                  <a:lnTo>
                    <a:pt x="3942" y="3524"/>
                  </a:lnTo>
                  <a:lnTo>
                    <a:pt x="3942" y="2346"/>
                  </a:lnTo>
                  <a:lnTo>
                    <a:pt x="3156" y="2346"/>
                  </a:lnTo>
                  <a:lnTo>
                    <a:pt x="3156" y="3524"/>
                  </a:lnTo>
                  <a:lnTo>
                    <a:pt x="2346" y="3524"/>
                  </a:lnTo>
                  <a:lnTo>
                    <a:pt x="2346" y="1596"/>
                  </a:lnTo>
                  <a:lnTo>
                    <a:pt x="1560" y="1596"/>
                  </a:lnTo>
                  <a:lnTo>
                    <a:pt x="1560" y="3524"/>
                  </a:lnTo>
                  <a:lnTo>
                    <a:pt x="786" y="3524"/>
                  </a:lnTo>
                  <a:lnTo>
                    <a:pt x="78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27"/>
            <p:cNvSpPr/>
            <p:nvPr/>
          </p:nvSpPr>
          <p:spPr>
            <a:xfrm>
              <a:off x="1541250" y="2023000"/>
              <a:ext cx="97950" cy="97950"/>
            </a:xfrm>
            <a:custGeom>
              <a:rect b="b" l="l" r="r" t="t"/>
              <a:pathLst>
                <a:path extrusionOk="0" h="3918" w="3918">
                  <a:moveTo>
                    <a:pt x="2370" y="870"/>
                  </a:moveTo>
                  <a:cubicBezTo>
                    <a:pt x="2691" y="989"/>
                    <a:pt x="2953" y="1251"/>
                    <a:pt x="3072" y="1584"/>
                  </a:cubicBezTo>
                  <a:lnTo>
                    <a:pt x="2358" y="1584"/>
                  </a:lnTo>
                  <a:lnTo>
                    <a:pt x="2370" y="870"/>
                  </a:lnTo>
                  <a:close/>
                  <a:moveTo>
                    <a:pt x="1584" y="858"/>
                  </a:moveTo>
                  <a:lnTo>
                    <a:pt x="1572" y="2370"/>
                  </a:lnTo>
                  <a:lnTo>
                    <a:pt x="3072" y="2370"/>
                  </a:lnTo>
                  <a:cubicBezTo>
                    <a:pt x="2914" y="2823"/>
                    <a:pt x="2475" y="3146"/>
                    <a:pt x="1972" y="3146"/>
                  </a:cubicBezTo>
                  <a:cubicBezTo>
                    <a:pt x="1946" y="3146"/>
                    <a:pt x="1920" y="3145"/>
                    <a:pt x="1894" y="3144"/>
                  </a:cubicBezTo>
                  <a:cubicBezTo>
                    <a:pt x="1298" y="3108"/>
                    <a:pt x="822" y="2632"/>
                    <a:pt x="786" y="2036"/>
                  </a:cubicBezTo>
                  <a:cubicBezTo>
                    <a:pt x="763" y="1501"/>
                    <a:pt x="1096" y="1024"/>
                    <a:pt x="1584" y="858"/>
                  </a:cubicBezTo>
                  <a:close/>
                  <a:moveTo>
                    <a:pt x="1953" y="0"/>
                  </a:moveTo>
                  <a:cubicBezTo>
                    <a:pt x="882" y="0"/>
                    <a:pt x="1" y="881"/>
                    <a:pt x="1" y="1965"/>
                  </a:cubicBezTo>
                  <a:cubicBezTo>
                    <a:pt x="1" y="3036"/>
                    <a:pt x="882" y="3918"/>
                    <a:pt x="1953" y="3918"/>
                  </a:cubicBezTo>
                  <a:cubicBezTo>
                    <a:pt x="3037" y="3918"/>
                    <a:pt x="3918" y="3036"/>
                    <a:pt x="3918" y="1965"/>
                  </a:cubicBezTo>
                  <a:cubicBezTo>
                    <a:pt x="3918" y="881"/>
                    <a:pt x="3037" y="0"/>
                    <a:pt x="195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27"/>
            <p:cNvSpPr/>
            <p:nvPr/>
          </p:nvSpPr>
          <p:spPr>
            <a:xfrm>
              <a:off x="1659725" y="2042350"/>
              <a:ext cx="68475" cy="19675"/>
            </a:xfrm>
            <a:custGeom>
              <a:rect b="b" l="l" r="r" t="t"/>
              <a:pathLst>
                <a:path extrusionOk="0" h="787" w="2739">
                  <a:moveTo>
                    <a:pt x="0" y="0"/>
                  </a:moveTo>
                  <a:lnTo>
                    <a:pt x="0" y="786"/>
                  </a:lnTo>
                  <a:lnTo>
                    <a:pt x="2739" y="786"/>
                  </a:lnTo>
                  <a:lnTo>
                    <a:pt x="273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27"/>
            <p:cNvSpPr/>
            <p:nvPr/>
          </p:nvSpPr>
          <p:spPr>
            <a:xfrm>
              <a:off x="1659725" y="2081350"/>
              <a:ext cx="68475" cy="19650"/>
            </a:xfrm>
            <a:custGeom>
              <a:rect b="b" l="l" r="r" t="t"/>
              <a:pathLst>
                <a:path extrusionOk="0" h="786" w="2739">
                  <a:moveTo>
                    <a:pt x="0" y="0"/>
                  </a:moveTo>
                  <a:lnTo>
                    <a:pt x="0" y="786"/>
                  </a:lnTo>
                  <a:lnTo>
                    <a:pt x="2739" y="786"/>
                  </a:lnTo>
                  <a:lnTo>
                    <a:pt x="273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9" name="Google Shape;869;p27"/>
          <p:cNvGrpSpPr/>
          <p:nvPr/>
        </p:nvGrpSpPr>
        <p:grpSpPr>
          <a:xfrm>
            <a:off x="5308600" y="1414527"/>
            <a:ext cx="334000" cy="334000"/>
            <a:chOff x="834325" y="4065800"/>
            <a:chExt cx="334000" cy="334000"/>
          </a:xfrm>
        </p:grpSpPr>
        <p:sp>
          <p:nvSpPr>
            <p:cNvPr id="870" name="Google Shape;870;p27"/>
            <p:cNvSpPr/>
            <p:nvPr/>
          </p:nvSpPr>
          <p:spPr>
            <a:xfrm>
              <a:off x="834325" y="4065800"/>
              <a:ext cx="334000" cy="334000"/>
            </a:xfrm>
            <a:custGeom>
              <a:rect b="b" l="l" r="r" t="t"/>
              <a:pathLst>
                <a:path extrusionOk="0" h="13360" w="13360">
                  <a:moveTo>
                    <a:pt x="12573" y="775"/>
                  </a:moveTo>
                  <a:lnTo>
                    <a:pt x="12573" y="3132"/>
                  </a:lnTo>
                  <a:lnTo>
                    <a:pt x="786" y="3132"/>
                  </a:lnTo>
                  <a:lnTo>
                    <a:pt x="786" y="775"/>
                  </a:lnTo>
                  <a:close/>
                  <a:moveTo>
                    <a:pt x="12573" y="3906"/>
                  </a:moveTo>
                  <a:lnTo>
                    <a:pt x="12573" y="12574"/>
                  </a:lnTo>
                  <a:lnTo>
                    <a:pt x="786" y="12574"/>
                  </a:lnTo>
                  <a:lnTo>
                    <a:pt x="786" y="3906"/>
                  </a:lnTo>
                  <a:close/>
                  <a:moveTo>
                    <a:pt x="0" y="1"/>
                  </a:moveTo>
                  <a:lnTo>
                    <a:pt x="0" y="13360"/>
                  </a:lnTo>
                  <a:lnTo>
                    <a:pt x="13359" y="13360"/>
                  </a:lnTo>
                  <a:lnTo>
                    <a:pt x="133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27"/>
            <p:cNvSpPr/>
            <p:nvPr/>
          </p:nvSpPr>
          <p:spPr>
            <a:xfrm>
              <a:off x="898900" y="4186650"/>
              <a:ext cx="102425" cy="134875"/>
            </a:xfrm>
            <a:custGeom>
              <a:rect b="b" l="l" r="r" t="t"/>
              <a:pathLst>
                <a:path extrusionOk="0" h="5395" w="4097">
                  <a:moveTo>
                    <a:pt x="2263" y="1"/>
                  </a:moveTo>
                  <a:lnTo>
                    <a:pt x="1703" y="548"/>
                  </a:lnTo>
                  <a:lnTo>
                    <a:pt x="2632" y="1477"/>
                  </a:lnTo>
                  <a:lnTo>
                    <a:pt x="1" y="1477"/>
                  </a:lnTo>
                  <a:lnTo>
                    <a:pt x="1" y="5394"/>
                  </a:lnTo>
                  <a:lnTo>
                    <a:pt x="1954" y="5394"/>
                  </a:lnTo>
                  <a:lnTo>
                    <a:pt x="1954" y="4608"/>
                  </a:lnTo>
                  <a:lnTo>
                    <a:pt x="787" y="4608"/>
                  </a:lnTo>
                  <a:lnTo>
                    <a:pt x="787" y="2263"/>
                  </a:lnTo>
                  <a:lnTo>
                    <a:pt x="2573" y="2263"/>
                  </a:lnTo>
                  <a:lnTo>
                    <a:pt x="1703" y="3132"/>
                  </a:lnTo>
                  <a:lnTo>
                    <a:pt x="2263" y="3680"/>
                  </a:lnTo>
                  <a:lnTo>
                    <a:pt x="4097" y="1846"/>
                  </a:lnTo>
                  <a:lnTo>
                    <a:pt x="226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27"/>
            <p:cNvSpPr/>
            <p:nvPr/>
          </p:nvSpPr>
          <p:spPr>
            <a:xfrm>
              <a:off x="1001000" y="4223575"/>
              <a:ext cx="102725" cy="134250"/>
            </a:xfrm>
            <a:custGeom>
              <a:rect b="b" l="l" r="r" t="t"/>
              <a:pathLst>
                <a:path extrusionOk="0" h="5370" w="4109">
                  <a:moveTo>
                    <a:pt x="2156" y="0"/>
                  </a:moveTo>
                  <a:lnTo>
                    <a:pt x="2156" y="786"/>
                  </a:lnTo>
                  <a:lnTo>
                    <a:pt x="3323" y="786"/>
                  </a:lnTo>
                  <a:lnTo>
                    <a:pt x="3323" y="3131"/>
                  </a:lnTo>
                  <a:lnTo>
                    <a:pt x="1501" y="3131"/>
                  </a:lnTo>
                  <a:lnTo>
                    <a:pt x="2406" y="2238"/>
                  </a:lnTo>
                  <a:lnTo>
                    <a:pt x="1846" y="1679"/>
                  </a:lnTo>
                  <a:lnTo>
                    <a:pt x="1" y="3524"/>
                  </a:lnTo>
                  <a:lnTo>
                    <a:pt x="1846" y="5370"/>
                  </a:lnTo>
                  <a:lnTo>
                    <a:pt x="2406" y="4810"/>
                  </a:lnTo>
                  <a:lnTo>
                    <a:pt x="1501" y="3917"/>
                  </a:lnTo>
                  <a:lnTo>
                    <a:pt x="4108" y="3917"/>
                  </a:lnTo>
                  <a:lnTo>
                    <a:pt x="410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27"/>
            <p:cNvSpPr/>
            <p:nvPr/>
          </p:nvSpPr>
          <p:spPr>
            <a:xfrm>
              <a:off x="873300" y="4104800"/>
              <a:ext cx="19675" cy="19675"/>
            </a:xfrm>
            <a:custGeom>
              <a:rect b="b" l="l" r="r" t="t"/>
              <a:pathLst>
                <a:path extrusionOk="0" h="787" w="787">
                  <a:moveTo>
                    <a:pt x="1" y="1"/>
                  </a:moveTo>
                  <a:lnTo>
                    <a:pt x="1" y="786"/>
                  </a:lnTo>
                  <a:lnTo>
                    <a:pt x="787" y="786"/>
                  </a:lnTo>
                  <a:lnTo>
                    <a:pt x="7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27"/>
            <p:cNvSpPr/>
            <p:nvPr/>
          </p:nvSpPr>
          <p:spPr>
            <a:xfrm>
              <a:off x="912600" y="4104800"/>
              <a:ext cx="19675" cy="19675"/>
            </a:xfrm>
            <a:custGeom>
              <a:rect b="b" l="l" r="r" t="t"/>
              <a:pathLst>
                <a:path extrusionOk="0" h="787" w="787">
                  <a:moveTo>
                    <a:pt x="1" y="1"/>
                  </a:moveTo>
                  <a:lnTo>
                    <a:pt x="1" y="786"/>
                  </a:lnTo>
                  <a:lnTo>
                    <a:pt x="786" y="786"/>
                  </a:lnTo>
                  <a:lnTo>
                    <a:pt x="7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27"/>
            <p:cNvSpPr/>
            <p:nvPr/>
          </p:nvSpPr>
          <p:spPr>
            <a:xfrm>
              <a:off x="951600" y="4104800"/>
              <a:ext cx="19675" cy="19675"/>
            </a:xfrm>
            <a:custGeom>
              <a:rect b="b" l="l" r="r" t="t"/>
              <a:pathLst>
                <a:path extrusionOk="0" h="787" w="787">
                  <a:moveTo>
                    <a:pt x="0" y="1"/>
                  </a:moveTo>
                  <a:lnTo>
                    <a:pt x="0" y="786"/>
                  </a:lnTo>
                  <a:lnTo>
                    <a:pt x="786" y="786"/>
                  </a:lnTo>
                  <a:lnTo>
                    <a:pt x="7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sp>
        <p:nvSpPr>
          <p:cNvPr id="880" name="Google Shape;880;p28"/>
          <p:cNvSpPr txBox="1"/>
          <p:nvPr>
            <p:ph type="title"/>
          </p:nvPr>
        </p:nvSpPr>
        <p:spPr>
          <a:xfrm>
            <a:off x="713225" y="539500"/>
            <a:ext cx="7717800" cy="510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Simple data visualization MK plan</a:t>
            </a:r>
            <a:endParaRPr/>
          </a:p>
        </p:txBody>
      </p:sp>
      <p:sp>
        <p:nvSpPr>
          <p:cNvPr id="881" name="Google Shape;881;p28"/>
          <p:cNvSpPr/>
          <p:nvPr/>
        </p:nvSpPr>
        <p:spPr>
          <a:xfrm>
            <a:off x="3178200" y="3436550"/>
            <a:ext cx="806400" cy="80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300"/>
          </a:p>
        </p:txBody>
      </p:sp>
      <p:sp>
        <p:nvSpPr>
          <p:cNvPr id="882" name="Google Shape;882;p28"/>
          <p:cNvSpPr/>
          <p:nvPr/>
        </p:nvSpPr>
        <p:spPr>
          <a:xfrm>
            <a:off x="5159400" y="3436550"/>
            <a:ext cx="806400" cy="80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300"/>
          </a:p>
        </p:txBody>
      </p:sp>
      <p:sp>
        <p:nvSpPr>
          <p:cNvPr id="883" name="Google Shape;883;p28"/>
          <p:cNvSpPr/>
          <p:nvPr/>
        </p:nvSpPr>
        <p:spPr>
          <a:xfrm>
            <a:off x="4168800" y="3436550"/>
            <a:ext cx="806400" cy="80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300"/>
          </a:p>
        </p:txBody>
      </p:sp>
      <p:grpSp>
        <p:nvGrpSpPr>
          <p:cNvPr id="884" name="Google Shape;884;p28"/>
          <p:cNvGrpSpPr/>
          <p:nvPr/>
        </p:nvGrpSpPr>
        <p:grpSpPr>
          <a:xfrm>
            <a:off x="5395600" y="3673063"/>
            <a:ext cx="334000" cy="333975"/>
            <a:chOff x="6051925" y="1944425"/>
            <a:chExt cx="334000" cy="333975"/>
          </a:xfrm>
        </p:grpSpPr>
        <p:sp>
          <p:nvSpPr>
            <p:cNvPr id="885" name="Google Shape;885;p28"/>
            <p:cNvSpPr/>
            <p:nvPr/>
          </p:nvSpPr>
          <p:spPr>
            <a:xfrm>
              <a:off x="6051925" y="1944425"/>
              <a:ext cx="334000" cy="333975"/>
            </a:xfrm>
            <a:custGeom>
              <a:rect b="b" l="l" r="r" t="t"/>
              <a:pathLst>
                <a:path extrusionOk="0" h="13359" w="13360">
                  <a:moveTo>
                    <a:pt x="7883" y="2905"/>
                  </a:moveTo>
                  <a:lnTo>
                    <a:pt x="8895" y="3917"/>
                  </a:lnTo>
                  <a:lnTo>
                    <a:pt x="7883" y="3917"/>
                  </a:lnTo>
                  <a:lnTo>
                    <a:pt x="7883" y="2905"/>
                  </a:lnTo>
                  <a:close/>
                  <a:moveTo>
                    <a:pt x="7097" y="2346"/>
                  </a:moveTo>
                  <a:lnTo>
                    <a:pt x="7097" y="4703"/>
                  </a:lnTo>
                  <a:lnTo>
                    <a:pt x="9443" y="4703"/>
                  </a:lnTo>
                  <a:lnTo>
                    <a:pt x="9443" y="12573"/>
                  </a:lnTo>
                  <a:lnTo>
                    <a:pt x="787" y="12573"/>
                  </a:lnTo>
                  <a:lnTo>
                    <a:pt x="787" y="2346"/>
                  </a:lnTo>
                  <a:close/>
                  <a:moveTo>
                    <a:pt x="12574" y="786"/>
                  </a:moveTo>
                  <a:lnTo>
                    <a:pt x="12574" y="12573"/>
                  </a:lnTo>
                  <a:lnTo>
                    <a:pt x="10228" y="12573"/>
                  </a:lnTo>
                  <a:lnTo>
                    <a:pt x="10228" y="4144"/>
                  </a:lnTo>
                  <a:lnTo>
                    <a:pt x="7657" y="1572"/>
                  </a:lnTo>
                  <a:lnTo>
                    <a:pt x="3918" y="1572"/>
                  </a:lnTo>
                  <a:lnTo>
                    <a:pt x="3918" y="786"/>
                  </a:lnTo>
                  <a:close/>
                  <a:moveTo>
                    <a:pt x="3132" y="0"/>
                  </a:moveTo>
                  <a:lnTo>
                    <a:pt x="3132" y="1572"/>
                  </a:lnTo>
                  <a:lnTo>
                    <a:pt x="1" y="1572"/>
                  </a:lnTo>
                  <a:lnTo>
                    <a:pt x="1" y="13359"/>
                  </a:lnTo>
                  <a:lnTo>
                    <a:pt x="13360" y="13359"/>
                  </a:lnTo>
                  <a:lnTo>
                    <a:pt x="133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28"/>
            <p:cNvSpPr/>
            <p:nvPr/>
          </p:nvSpPr>
          <p:spPr>
            <a:xfrm>
              <a:off x="6091225" y="2022700"/>
              <a:ext cx="68475" cy="19675"/>
            </a:xfrm>
            <a:custGeom>
              <a:rect b="b" l="l" r="r" t="t"/>
              <a:pathLst>
                <a:path extrusionOk="0" h="787" w="2739">
                  <a:moveTo>
                    <a:pt x="1" y="0"/>
                  </a:moveTo>
                  <a:lnTo>
                    <a:pt x="1" y="786"/>
                  </a:lnTo>
                  <a:lnTo>
                    <a:pt x="2739" y="786"/>
                  </a:lnTo>
                  <a:lnTo>
                    <a:pt x="273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28"/>
            <p:cNvSpPr/>
            <p:nvPr/>
          </p:nvSpPr>
          <p:spPr>
            <a:xfrm>
              <a:off x="6091225" y="2062000"/>
              <a:ext cx="97650" cy="19375"/>
            </a:xfrm>
            <a:custGeom>
              <a:rect b="b" l="l" r="r" t="t"/>
              <a:pathLst>
                <a:path extrusionOk="0" h="775" w="3906">
                  <a:moveTo>
                    <a:pt x="1" y="0"/>
                  </a:moveTo>
                  <a:lnTo>
                    <a:pt x="1" y="774"/>
                  </a:lnTo>
                  <a:lnTo>
                    <a:pt x="3906" y="774"/>
                  </a:lnTo>
                  <a:lnTo>
                    <a:pt x="390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28"/>
            <p:cNvSpPr/>
            <p:nvPr/>
          </p:nvSpPr>
          <p:spPr>
            <a:xfrm>
              <a:off x="6210000" y="2141475"/>
              <a:ext cx="58650" cy="19650"/>
            </a:xfrm>
            <a:custGeom>
              <a:rect b="b" l="l" r="r" t="t"/>
              <a:pathLst>
                <a:path extrusionOk="0" h="786" w="2346">
                  <a:moveTo>
                    <a:pt x="0" y="0"/>
                  </a:moveTo>
                  <a:lnTo>
                    <a:pt x="0" y="786"/>
                  </a:lnTo>
                  <a:lnTo>
                    <a:pt x="2346" y="786"/>
                  </a:lnTo>
                  <a:lnTo>
                    <a:pt x="23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28"/>
            <p:cNvSpPr/>
            <p:nvPr/>
          </p:nvSpPr>
          <p:spPr>
            <a:xfrm>
              <a:off x="6210000" y="2180450"/>
              <a:ext cx="58650" cy="19675"/>
            </a:xfrm>
            <a:custGeom>
              <a:rect b="b" l="l" r="r" t="t"/>
              <a:pathLst>
                <a:path extrusionOk="0" h="787" w="2346">
                  <a:moveTo>
                    <a:pt x="0" y="1"/>
                  </a:moveTo>
                  <a:lnTo>
                    <a:pt x="0" y="787"/>
                  </a:lnTo>
                  <a:lnTo>
                    <a:pt x="2346" y="787"/>
                  </a:lnTo>
                  <a:lnTo>
                    <a:pt x="234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28"/>
            <p:cNvSpPr/>
            <p:nvPr/>
          </p:nvSpPr>
          <p:spPr>
            <a:xfrm>
              <a:off x="6210000" y="2219750"/>
              <a:ext cx="58650" cy="19675"/>
            </a:xfrm>
            <a:custGeom>
              <a:rect b="b" l="l" r="r" t="t"/>
              <a:pathLst>
                <a:path extrusionOk="0" h="787" w="2346">
                  <a:moveTo>
                    <a:pt x="0" y="0"/>
                  </a:moveTo>
                  <a:lnTo>
                    <a:pt x="0" y="786"/>
                  </a:lnTo>
                  <a:lnTo>
                    <a:pt x="2346" y="786"/>
                  </a:lnTo>
                  <a:lnTo>
                    <a:pt x="23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28"/>
            <p:cNvSpPr/>
            <p:nvPr/>
          </p:nvSpPr>
          <p:spPr>
            <a:xfrm>
              <a:off x="6091225" y="2142050"/>
              <a:ext cx="97950" cy="97975"/>
            </a:xfrm>
            <a:custGeom>
              <a:rect b="b" l="l" r="r" t="t"/>
              <a:pathLst>
                <a:path extrusionOk="0" h="3919" w="3918">
                  <a:moveTo>
                    <a:pt x="1965" y="787"/>
                  </a:moveTo>
                  <a:cubicBezTo>
                    <a:pt x="2608" y="787"/>
                    <a:pt x="3132" y="1311"/>
                    <a:pt x="3132" y="1965"/>
                  </a:cubicBezTo>
                  <a:cubicBezTo>
                    <a:pt x="3132" y="2608"/>
                    <a:pt x="2608" y="3132"/>
                    <a:pt x="1965" y="3132"/>
                  </a:cubicBezTo>
                  <a:cubicBezTo>
                    <a:pt x="1310" y="3132"/>
                    <a:pt x="786" y="2608"/>
                    <a:pt x="786" y="1965"/>
                  </a:cubicBezTo>
                  <a:cubicBezTo>
                    <a:pt x="786" y="1311"/>
                    <a:pt x="1310" y="787"/>
                    <a:pt x="1965" y="787"/>
                  </a:cubicBezTo>
                  <a:close/>
                  <a:moveTo>
                    <a:pt x="1965" y="1"/>
                  </a:moveTo>
                  <a:cubicBezTo>
                    <a:pt x="882" y="1"/>
                    <a:pt x="1" y="882"/>
                    <a:pt x="1" y="1965"/>
                  </a:cubicBezTo>
                  <a:cubicBezTo>
                    <a:pt x="1" y="3037"/>
                    <a:pt x="882" y="3918"/>
                    <a:pt x="1965" y="3918"/>
                  </a:cubicBezTo>
                  <a:cubicBezTo>
                    <a:pt x="3037" y="3918"/>
                    <a:pt x="3918" y="3037"/>
                    <a:pt x="3918" y="1965"/>
                  </a:cubicBezTo>
                  <a:cubicBezTo>
                    <a:pt x="3918" y="882"/>
                    <a:pt x="3037" y="1"/>
                    <a:pt x="196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2" name="Google Shape;892;p28"/>
          <p:cNvGrpSpPr/>
          <p:nvPr/>
        </p:nvGrpSpPr>
        <p:grpSpPr>
          <a:xfrm>
            <a:off x="4405000" y="3673050"/>
            <a:ext cx="334000" cy="334000"/>
            <a:chOff x="834325" y="4065800"/>
            <a:chExt cx="334000" cy="334000"/>
          </a:xfrm>
        </p:grpSpPr>
        <p:sp>
          <p:nvSpPr>
            <p:cNvPr id="893" name="Google Shape;893;p28"/>
            <p:cNvSpPr/>
            <p:nvPr/>
          </p:nvSpPr>
          <p:spPr>
            <a:xfrm>
              <a:off x="834325" y="4065800"/>
              <a:ext cx="334000" cy="334000"/>
            </a:xfrm>
            <a:custGeom>
              <a:rect b="b" l="l" r="r" t="t"/>
              <a:pathLst>
                <a:path extrusionOk="0" h="13360" w="13360">
                  <a:moveTo>
                    <a:pt x="12573" y="775"/>
                  </a:moveTo>
                  <a:lnTo>
                    <a:pt x="12573" y="3132"/>
                  </a:lnTo>
                  <a:lnTo>
                    <a:pt x="786" y="3132"/>
                  </a:lnTo>
                  <a:lnTo>
                    <a:pt x="786" y="775"/>
                  </a:lnTo>
                  <a:close/>
                  <a:moveTo>
                    <a:pt x="12573" y="3906"/>
                  </a:moveTo>
                  <a:lnTo>
                    <a:pt x="12573" y="12574"/>
                  </a:lnTo>
                  <a:lnTo>
                    <a:pt x="786" y="12574"/>
                  </a:lnTo>
                  <a:lnTo>
                    <a:pt x="786" y="3906"/>
                  </a:lnTo>
                  <a:close/>
                  <a:moveTo>
                    <a:pt x="0" y="1"/>
                  </a:moveTo>
                  <a:lnTo>
                    <a:pt x="0" y="13360"/>
                  </a:lnTo>
                  <a:lnTo>
                    <a:pt x="13359" y="13360"/>
                  </a:lnTo>
                  <a:lnTo>
                    <a:pt x="133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28"/>
            <p:cNvSpPr/>
            <p:nvPr/>
          </p:nvSpPr>
          <p:spPr>
            <a:xfrm>
              <a:off x="898900" y="4186650"/>
              <a:ext cx="102425" cy="134875"/>
            </a:xfrm>
            <a:custGeom>
              <a:rect b="b" l="l" r="r" t="t"/>
              <a:pathLst>
                <a:path extrusionOk="0" h="5395" w="4097">
                  <a:moveTo>
                    <a:pt x="2263" y="1"/>
                  </a:moveTo>
                  <a:lnTo>
                    <a:pt x="1703" y="548"/>
                  </a:lnTo>
                  <a:lnTo>
                    <a:pt x="2632" y="1477"/>
                  </a:lnTo>
                  <a:lnTo>
                    <a:pt x="1" y="1477"/>
                  </a:lnTo>
                  <a:lnTo>
                    <a:pt x="1" y="5394"/>
                  </a:lnTo>
                  <a:lnTo>
                    <a:pt x="1954" y="5394"/>
                  </a:lnTo>
                  <a:lnTo>
                    <a:pt x="1954" y="4608"/>
                  </a:lnTo>
                  <a:lnTo>
                    <a:pt x="787" y="4608"/>
                  </a:lnTo>
                  <a:lnTo>
                    <a:pt x="787" y="2263"/>
                  </a:lnTo>
                  <a:lnTo>
                    <a:pt x="2573" y="2263"/>
                  </a:lnTo>
                  <a:lnTo>
                    <a:pt x="1703" y="3132"/>
                  </a:lnTo>
                  <a:lnTo>
                    <a:pt x="2263" y="3680"/>
                  </a:lnTo>
                  <a:lnTo>
                    <a:pt x="4097" y="1846"/>
                  </a:lnTo>
                  <a:lnTo>
                    <a:pt x="226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28"/>
            <p:cNvSpPr/>
            <p:nvPr/>
          </p:nvSpPr>
          <p:spPr>
            <a:xfrm>
              <a:off x="1001000" y="4223575"/>
              <a:ext cx="102725" cy="134250"/>
            </a:xfrm>
            <a:custGeom>
              <a:rect b="b" l="l" r="r" t="t"/>
              <a:pathLst>
                <a:path extrusionOk="0" h="5370" w="4109">
                  <a:moveTo>
                    <a:pt x="2156" y="0"/>
                  </a:moveTo>
                  <a:lnTo>
                    <a:pt x="2156" y="786"/>
                  </a:lnTo>
                  <a:lnTo>
                    <a:pt x="3323" y="786"/>
                  </a:lnTo>
                  <a:lnTo>
                    <a:pt x="3323" y="3131"/>
                  </a:lnTo>
                  <a:lnTo>
                    <a:pt x="1501" y="3131"/>
                  </a:lnTo>
                  <a:lnTo>
                    <a:pt x="2406" y="2238"/>
                  </a:lnTo>
                  <a:lnTo>
                    <a:pt x="1846" y="1679"/>
                  </a:lnTo>
                  <a:lnTo>
                    <a:pt x="1" y="3524"/>
                  </a:lnTo>
                  <a:lnTo>
                    <a:pt x="1846" y="5370"/>
                  </a:lnTo>
                  <a:lnTo>
                    <a:pt x="2406" y="4810"/>
                  </a:lnTo>
                  <a:lnTo>
                    <a:pt x="1501" y="3917"/>
                  </a:lnTo>
                  <a:lnTo>
                    <a:pt x="4108" y="3917"/>
                  </a:lnTo>
                  <a:lnTo>
                    <a:pt x="410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28"/>
            <p:cNvSpPr/>
            <p:nvPr/>
          </p:nvSpPr>
          <p:spPr>
            <a:xfrm>
              <a:off x="873300" y="4104800"/>
              <a:ext cx="19675" cy="19675"/>
            </a:xfrm>
            <a:custGeom>
              <a:rect b="b" l="l" r="r" t="t"/>
              <a:pathLst>
                <a:path extrusionOk="0" h="787" w="787">
                  <a:moveTo>
                    <a:pt x="1" y="1"/>
                  </a:moveTo>
                  <a:lnTo>
                    <a:pt x="1" y="786"/>
                  </a:lnTo>
                  <a:lnTo>
                    <a:pt x="787" y="786"/>
                  </a:lnTo>
                  <a:lnTo>
                    <a:pt x="7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28"/>
            <p:cNvSpPr/>
            <p:nvPr/>
          </p:nvSpPr>
          <p:spPr>
            <a:xfrm>
              <a:off x="912600" y="4104800"/>
              <a:ext cx="19675" cy="19675"/>
            </a:xfrm>
            <a:custGeom>
              <a:rect b="b" l="l" r="r" t="t"/>
              <a:pathLst>
                <a:path extrusionOk="0" h="787" w="787">
                  <a:moveTo>
                    <a:pt x="1" y="1"/>
                  </a:moveTo>
                  <a:lnTo>
                    <a:pt x="1" y="786"/>
                  </a:lnTo>
                  <a:lnTo>
                    <a:pt x="786" y="786"/>
                  </a:lnTo>
                  <a:lnTo>
                    <a:pt x="7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28"/>
            <p:cNvSpPr/>
            <p:nvPr/>
          </p:nvSpPr>
          <p:spPr>
            <a:xfrm>
              <a:off x="951600" y="4104800"/>
              <a:ext cx="19675" cy="19675"/>
            </a:xfrm>
            <a:custGeom>
              <a:rect b="b" l="l" r="r" t="t"/>
              <a:pathLst>
                <a:path extrusionOk="0" h="787" w="787">
                  <a:moveTo>
                    <a:pt x="0" y="1"/>
                  </a:moveTo>
                  <a:lnTo>
                    <a:pt x="0" y="786"/>
                  </a:lnTo>
                  <a:lnTo>
                    <a:pt x="786" y="786"/>
                  </a:lnTo>
                  <a:lnTo>
                    <a:pt x="7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9" name="Google Shape;899;p28"/>
          <p:cNvGrpSpPr/>
          <p:nvPr/>
        </p:nvGrpSpPr>
        <p:grpSpPr>
          <a:xfrm>
            <a:off x="3443725" y="3673063"/>
            <a:ext cx="275350" cy="333975"/>
            <a:chOff x="1501675" y="1944425"/>
            <a:chExt cx="275350" cy="333975"/>
          </a:xfrm>
        </p:grpSpPr>
        <p:sp>
          <p:nvSpPr>
            <p:cNvPr id="900" name="Google Shape;900;p28"/>
            <p:cNvSpPr/>
            <p:nvPr/>
          </p:nvSpPr>
          <p:spPr>
            <a:xfrm>
              <a:off x="1501675" y="1944425"/>
              <a:ext cx="275350" cy="333975"/>
            </a:xfrm>
            <a:custGeom>
              <a:rect b="b" l="l" r="r" t="t"/>
              <a:pathLst>
                <a:path extrusionOk="0" h="13359" w="11014">
                  <a:moveTo>
                    <a:pt x="8668" y="1334"/>
                  </a:moveTo>
                  <a:lnTo>
                    <a:pt x="9680" y="2346"/>
                  </a:lnTo>
                  <a:lnTo>
                    <a:pt x="8668" y="2346"/>
                  </a:lnTo>
                  <a:lnTo>
                    <a:pt x="8668" y="1334"/>
                  </a:lnTo>
                  <a:close/>
                  <a:moveTo>
                    <a:pt x="7882" y="786"/>
                  </a:moveTo>
                  <a:lnTo>
                    <a:pt x="7882" y="3131"/>
                  </a:lnTo>
                  <a:lnTo>
                    <a:pt x="10228" y="3131"/>
                  </a:lnTo>
                  <a:lnTo>
                    <a:pt x="10228" y="12573"/>
                  </a:lnTo>
                  <a:lnTo>
                    <a:pt x="786" y="12573"/>
                  </a:lnTo>
                  <a:lnTo>
                    <a:pt x="786" y="786"/>
                  </a:lnTo>
                  <a:close/>
                  <a:moveTo>
                    <a:pt x="0" y="0"/>
                  </a:moveTo>
                  <a:lnTo>
                    <a:pt x="0" y="13359"/>
                  </a:lnTo>
                  <a:lnTo>
                    <a:pt x="11013" y="13359"/>
                  </a:lnTo>
                  <a:lnTo>
                    <a:pt x="11013" y="2584"/>
                  </a:lnTo>
                  <a:lnTo>
                    <a:pt x="844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28"/>
            <p:cNvSpPr/>
            <p:nvPr/>
          </p:nvSpPr>
          <p:spPr>
            <a:xfrm>
              <a:off x="1550175" y="1983700"/>
              <a:ext cx="79500" cy="19375"/>
            </a:xfrm>
            <a:custGeom>
              <a:rect b="b" l="l" r="r" t="t"/>
              <a:pathLst>
                <a:path extrusionOk="0" h="775" w="3180">
                  <a:moveTo>
                    <a:pt x="1" y="1"/>
                  </a:moveTo>
                  <a:lnTo>
                    <a:pt x="1" y="775"/>
                  </a:lnTo>
                  <a:lnTo>
                    <a:pt x="3180" y="775"/>
                  </a:lnTo>
                  <a:lnTo>
                    <a:pt x="318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28"/>
            <p:cNvSpPr/>
            <p:nvPr/>
          </p:nvSpPr>
          <p:spPr>
            <a:xfrm>
              <a:off x="1540950" y="2131650"/>
              <a:ext cx="197675" cy="107775"/>
            </a:xfrm>
            <a:custGeom>
              <a:rect b="b" l="l" r="r" t="t"/>
              <a:pathLst>
                <a:path extrusionOk="0" h="4311" w="7907">
                  <a:moveTo>
                    <a:pt x="1" y="0"/>
                  </a:moveTo>
                  <a:lnTo>
                    <a:pt x="1" y="4310"/>
                  </a:lnTo>
                  <a:lnTo>
                    <a:pt x="7906" y="4310"/>
                  </a:lnTo>
                  <a:lnTo>
                    <a:pt x="7906" y="3524"/>
                  </a:lnTo>
                  <a:lnTo>
                    <a:pt x="7097" y="3524"/>
                  </a:lnTo>
                  <a:lnTo>
                    <a:pt x="7097" y="155"/>
                  </a:lnTo>
                  <a:lnTo>
                    <a:pt x="6311" y="155"/>
                  </a:lnTo>
                  <a:lnTo>
                    <a:pt x="6311" y="3524"/>
                  </a:lnTo>
                  <a:lnTo>
                    <a:pt x="5525" y="3524"/>
                  </a:lnTo>
                  <a:lnTo>
                    <a:pt x="5525" y="786"/>
                  </a:lnTo>
                  <a:lnTo>
                    <a:pt x="4751" y="786"/>
                  </a:lnTo>
                  <a:lnTo>
                    <a:pt x="4751" y="3524"/>
                  </a:lnTo>
                  <a:lnTo>
                    <a:pt x="3942" y="3524"/>
                  </a:lnTo>
                  <a:lnTo>
                    <a:pt x="3942" y="2346"/>
                  </a:lnTo>
                  <a:lnTo>
                    <a:pt x="3156" y="2346"/>
                  </a:lnTo>
                  <a:lnTo>
                    <a:pt x="3156" y="3524"/>
                  </a:lnTo>
                  <a:lnTo>
                    <a:pt x="2346" y="3524"/>
                  </a:lnTo>
                  <a:lnTo>
                    <a:pt x="2346" y="1596"/>
                  </a:lnTo>
                  <a:lnTo>
                    <a:pt x="1560" y="1596"/>
                  </a:lnTo>
                  <a:lnTo>
                    <a:pt x="1560" y="3524"/>
                  </a:lnTo>
                  <a:lnTo>
                    <a:pt x="786" y="3524"/>
                  </a:lnTo>
                  <a:lnTo>
                    <a:pt x="78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28"/>
            <p:cNvSpPr/>
            <p:nvPr/>
          </p:nvSpPr>
          <p:spPr>
            <a:xfrm>
              <a:off x="1541250" y="2023000"/>
              <a:ext cx="97950" cy="97950"/>
            </a:xfrm>
            <a:custGeom>
              <a:rect b="b" l="l" r="r" t="t"/>
              <a:pathLst>
                <a:path extrusionOk="0" h="3918" w="3918">
                  <a:moveTo>
                    <a:pt x="2370" y="870"/>
                  </a:moveTo>
                  <a:cubicBezTo>
                    <a:pt x="2691" y="989"/>
                    <a:pt x="2953" y="1251"/>
                    <a:pt x="3072" y="1584"/>
                  </a:cubicBezTo>
                  <a:lnTo>
                    <a:pt x="2358" y="1584"/>
                  </a:lnTo>
                  <a:lnTo>
                    <a:pt x="2370" y="870"/>
                  </a:lnTo>
                  <a:close/>
                  <a:moveTo>
                    <a:pt x="1584" y="858"/>
                  </a:moveTo>
                  <a:lnTo>
                    <a:pt x="1572" y="2370"/>
                  </a:lnTo>
                  <a:lnTo>
                    <a:pt x="3072" y="2370"/>
                  </a:lnTo>
                  <a:cubicBezTo>
                    <a:pt x="2914" y="2823"/>
                    <a:pt x="2475" y="3146"/>
                    <a:pt x="1972" y="3146"/>
                  </a:cubicBezTo>
                  <a:cubicBezTo>
                    <a:pt x="1946" y="3146"/>
                    <a:pt x="1920" y="3145"/>
                    <a:pt x="1894" y="3144"/>
                  </a:cubicBezTo>
                  <a:cubicBezTo>
                    <a:pt x="1298" y="3108"/>
                    <a:pt x="822" y="2632"/>
                    <a:pt x="786" y="2036"/>
                  </a:cubicBezTo>
                  <a:cubicBezTo>
                    <a:pt x="763" y="1501"/>
                    <a:pt x="1096" y="1024"/>
                    <a:pt x="1584" y="858"/>
                  </a:cubicBezTo>
                  <a:close/>
                  <a:moveTo>
                    <a:pt x="1953" y="0"/>
                  </a:moveTo>
                  <a:cubicBezTo>
                    <a:pt x="882" y="0"/>
                    <a:pt x="1" y="881"/>
                    <a:pt x="1" y="1965"/>
                  </a:cubicBezTo>
                  <a:cubicBezTo>
                    <a:pt x="1" y="3036"/>
                    <a:pt x="882" y="3918"/>
                    <a:pt x="1953" y="3918"/>
                  </a:cubicBezTo>
                  <a:cubicBezTo>
                    <a:pt x="3037" y="3918"/>
                    <a:pt x="3918" y="3036"/>
                    <a:pt x="3918" y="1965"/>
                  </a:cubicBezTo>
                  <a:cubicBezTo>
                    <a:pt x="3918" y="881"/>
                    <a:pt x="3037" y="0"/>
                    <a:pt x="195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28"/>
            <p:cNvSpPr/>
            <p:nvPr/>
          </p:nvSpPr>
          <p:spPr>
            <a:xfrm>
              <a:off x="1659725" y="2042350"/>
              <a:ext cx="68475" cy="19675"/>
            </a:xfrm>
            <a:custGeom>
              <a:rect b="b" l="l" r="r" t="t"/>
              <a:pathLst>
                <a:path extrusionOk="0" h="787" w="2739">
                  <a:moveTo>
                    <a:pt x="0" y="0"/>
                  </a:moveTo>
                  <a:lnTo>
                    <a:pt x="0" y="786"/>
                  </a:lnTo>
                  <a:lnTo>
                    <a:pt x="2739" y="786"/>
                  </a:lnTo>
                  <a:lnTo>
                    <a:pt x="273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28"/>
            <p:cNvSpPr/>
            <p:nvPr/>
          </p:nvSpPr>
          <p:spPr>
            <a:xfrm>
              <a:off x="1659725" y="2081350"/>
              <a:ext cx="68475" cy="19650"/>
            </a:xfrm>
            <a:custGeom>
              <a:rect b="b" l="l" r="r" t="t"/>
              <a:pathLst>
                <a:path extrusionOk="0" h="786" w="2739">
                  <a:moveTo>
                    <a:pt x="0" y="0"/>
                  </a:moveTo>
                  <a:lnTo>
                    <a:pt x="0" y="786"/>
                  </a:lnTo>
                  <a:lnTo>
                    <a:pt x="2739" y="786"/>
                  </a:lnTo>
                  <a:lnTo>
                    <a:pt x="273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906" name="Google Shape;906;p28"/>
          <p:cNvCxnSpPr>
            <a:stCxn id="883" idx="0"/>
            <a:endCxn id="907" idx="2"/>
          </p:cNvCxnSpPr>
          <p:nvPr/>
        </p:nvCxnSpPr>
        <p:spPr>
          <a:xfrm rot="-5400000">
            <a:off x="4177950" y="3041900"/>
            <a:ext cx="788700" cy="600"/>
          </a:xfrm>
          <a:prstGeom prst="bentConnector3">
            <a:avLst>
              <a:gd fmla="val 49994" name="adj1"/>
            </a:avLst>
          </a:prstGeom>
          <a:noFill/>
          <a:ln cap="flat" cmpd="sng" w="19050">
            <a:solidFill>
              <a:schemeClr val="dk2"/>
            </a:solidFill>
            <a:prstDash val="dash"/>
            <a:round/>
            <a:headEnd len="med" w="med" type="none"/>
            <a:tailEnd len="med" w="med" type="none"/>
          </a:ln>
        </p:spPr>
      </p:cxnSp>
      <p:cxnSp>
        <p:nvCxnSpPr>
          <p:cNvPr id="908" name="Google Shape;908;p28"/>
          <p:cNvCxnSpPr>
            <a:stCxn id="881" idx="2"/>
            <a:endCxn id="909" idx="2"/>
          </p:cNvCxnSpPr>
          <p:nvPr/>
        </p:nvCxnSpPr>
        <p:spPr>
          <a:xfrm rot="10800000">
            <a:off x="2085900" y="2647850"/>
            <a:ext cx="1092300" cy="1192200"/>
          </a:xfrm>
          <a:prstGeom prst="bentConnector2">
            <a:avLst/>
          </a:prstGeom>
          <a:noFill/>
          <a:ln cap="flat" cmpd="sng" w="19050">
            <a:solidFill>
              <a:schemeClr val="dk2"/>
            </a:solidFill>
            <a:prstDash val="dash"/>
            <a:round/>
            <a:headEnd len="med" w="med" type="none"/>
            <a:tailEnd len="med" w="med" type="none"/>
          </a:ln>
        </p:spPr>
      </p:cxnSp>
      <p:cxnSp>
        <p:nvCxnSpPr>
          <p:cNvPr id="910" name="Google Shape;910;p28"/>
          <p:cNvCxnSpPr>
            <a:stCxn id="882" idx="6"/>
            <a:endCxn id="911" idx="2"/>
          </p:cNvCxnSpPr>
          <p:nvPr/>
        </p:nvCxnSpPr>
        <p:spPr>
          <a:xfrm flipH="1" rot="10800000">
            <a:off x="5965800" y="2647850"/>
            <a:ext cx="1092300" cy="1192200"/>
          </a:xfrm>
          <a:prstGeom prst="bentConnector2">
            <a:avLst/>
          </a:prstGeom>
          <a:noFill/>
          <a:ln cap="flat" cmpd="sng" w="19050">
            <a:solidFill>
              <a:schemeClr val="dk2"/>
            </a:solidFill>
            <a:prstDash val="dash"/>
            <a:round/>
            <a:headEnd len="med" w="med" type="none"/>
            <a:tailEnd len="med" w="med" type="none"/>
          </a:ln>
        </p:spPr>
      </p:cxnSp>
      <p:grpSp>
        <p:nvGrpSpPr>
          <p:cNvPr id="912" name="Google Shape;912;p28"/>
          <p:cNvGrpSpPr/>
          <p:nvPr/>
        </p:nvGrpSpPr>
        <p:grpSpPr>
          <a:xfrm>
            <a:off x="938675" y="1411950"/>
            <a:ext cx="2294700" cy="1236000"/>
            <a:chOff x="938675" y="1411950"/>
            <a:chExt cx="2294700" cy="1236000"/>
          </a:xfrm>
        </p:grpSpPr>
        <p:sp>
          <p:nvSpPr>
            <p:cNvPr id="909" name="Google Shape;909;p28"/>
            <p:cNvSpPr txBox="1"/>
            <p:nvPr/>
          </p:nvSpPr>
          <p:spPr>
            <a:xfrm>
              <a:off x="938675" y="1970850"/>
              <a:ext cx="2294700" cy="677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chemeClr val="lt2"/>
                  </a:solidFill>
                  <a:latin typeface="DM Sans"/>
                  <a:ea typeface="DM Sans"/>
                  <a:cs typeface="DM Sans"/>
                  <a:sym typeface="DM Sans"/>
                </a:rPr>
                <a:t>Mercury is the smallest planet of them all</a:t>
              </a:r>
              <a:endParaRPr>
                <a:solidFill>
                  <a:schemeClr val="lt2"/>
                </a:solidFill>
                <a:latin typeface="DM Sans"/>
                <a:ea typeface="DM Sans"/>
                <a:cs typeface="DM Sans"/>
                <a:sym typeface="DM Sans"/>
              </a:endParaRPr>
            </a:p>
          </p:txBody>
        </p:sp>
        <p:sp>
          <p:nvSpPr>
            <p:cNvPr id="913" name="Google Shape;913;p28"/>
            <p:cNvSpPr/>
            <p:nvPr/>
          </p:nvSpPr>
          <p:spPr>
            <a:xfrm>
              <a:off x="1354625" y="1411950"/>
              <a:ext cx="1462800" cy="558900"/>
            </a:xfrm>
            <a:prstGeom prst="roundRect">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1800">
                  <a:solidFill>
                    <a:schemeClr val="lt2"/>
                  </a:solidFill>
                  <a:latin typeface="DM Sans"/>
                  <a:ea typeface="DM Sans"/>
                  <a:cs typeface="DM Sans"/>
                  <a:sym typeface="DM Sans"/>
                </a:rPr>
                <a:t>Mercury</a:t>
              </a:r>
              <a:endParaRPr/>
            </a:p>
          </p:txBody>
        </p:sp>
      </p:grpSp>
      <p:grpSp>
        <p:nvGrpSpPr>
          <p:cNvPr id="914" name="Google Shape;914;p28"/>
          <p:cNvGrpSpPr/>
          <p:nvPr/>
        </p:nvGrpSpPr>
        <p:grpSpPr>
          <a:xfrm>
            <a:off x="3424775" y="1411950"/>
            <a:ext cx="2294700" cy="1236000"/>
            <a:chOff x="3424775" y="1411950"/>
            <a:chExt cx="2294700" cy="1236000"/>
          </a:xfrm>
        </p:grpSpPr>
        <p:sp>
          <p:nvSpPr>
            <p:cNvPr id="907" name="Google Shape;907;p28"/>
            <p:cNvSpPr txBox="1"/>
            <p:nvPr/>
          </p:nvSpPr>
          <p:spPr>
            <a:xfrm>
              <a:off x="3424775" y="1970850"/>
              <a:ext cx="2294700" cy="677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chemeClr val="lt2"/>
                  </a:solidFill>
                  <a:latin typeface="DM Sans"/>
                  <a:ea typeface="DM Sans"/>
                  <a:cs typeface="DM Sans"/>
                  <a:sym typeface="DM Sans"/>
                </a:rPr>
                <a:t>Despite being red, Mars is a very cold place</a:t>
              </a:r>
              <a:endParaRPr>
                <a:solidFill>
                  <a:schemeClr val="lt2"/>
                </a:solidFill>
                <a:latin typeface="DM Sans"/>
                <a:ea typeface="DM Sans"/>
                <a:cs typeface="DM Sans"/>
                <a:sym typeface="DM Sans"/>
              </a:endParaRPr>
            </a:p>
          </p:txBody>
        </p:sp>
        <p:sp>
          <p:nvSpPr>
            <p:cNvPr id="915" name="Google Shape;915;p28"/>
            <p:cNvSpPr/>
            <p:nvPr/>
          </p:nvSpPr>
          <p:spPr>
            <a:xfrm>
              <a:off x="3840725" y="1411950"/>
              <a:ext cx="1462800" cy="558900"/>
            </a:xfrm>
            <a:prstGeom prst="roundRect">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1800">
                  <a:solidFill>
                    <a:schemeClr val="lt2"/>
                  </a:solidFill>
                  <a:latin typeface="DM Sans"/>
                  <a:ea typeface="DM Sans"/>
                  <a:cs typeface="DM Sans"/>
                  <a:sym typeface="DM Sans"/>
                </a:rPr>
                <a:t>Mars</a:t>
              </a:r>
              <a:endParaRPr/>
            </a:p>
          </p:txBody>
        </p:sp>
      </p:grpSp>
      <p:grpSp>
        <p:nvGrpSpPr>
          <p:cNvPr id="916" name="Google Shape;916;p28"/>
          <p:cNvGrpSpPr/>
          <p:nvPr/>
        </p:nvGrpSpPr>
        <p:grpSpPr>
          <a:xfrm>
            <a:off x="5910875" y="1411950"/>
            <a:ext cx="2294700" cy="1236000"/>
            <a:chOff x="5910875" y="1411950"/>
            <a:chExt cx="2294700" cy="1236000"/>
          </a:xfrm>
        </p:grpSpPr>
        <p:sp>
          <p:nvSpPr>
            <p:cNvPr id="911" name="Google Shape;911;p28"/>
            <p:cNvSpPr txBox="1"/>
            <p:nvPr/>
          </p:nvSpPr>
          <p:spPr>
            <a:xfrm>
              <a:off x="5910875" y="1970850"/>
              <a:ext cx="2294700" cy="677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chemeClr val="lt2"/>
                  </a:solidFill>
                  <a:latin typeface="DM Sans"/>
                  <a:ea typeface="DM Sans"/>
                  <a:cs typeface="DM Sans"/>
                  <a:sym typeface="DM Sans"/>
                </a:rPr>
                <a:t>Neptune is the farthest planet from the Sun</a:t>
              </a:r>
              <a:endParaRPr>
                <a:solidFill>
                  <a:schemeClr val="lt2"/>
                </a:solidFill>
                <a:latin typeface="DM Sans"/>
                <a:ea typeface="DM Sans"/>
                <a:cs typeface="DM Sans"/>
                <a:sym typeface="DM Sans"/>
              </a:endParaRPr>
            </a:p>
          </p:txBody>
        </p:sp>
        <p:sp>
          <p:nvSpPr>
            <p:cNvPr id="917" name="Google Shape;917;p28"/>
            <p:cNvSpPr/>
            <p:nvPr/>
          </p:nvSpPr>
          <p:spPr>
            <a:xfrm>
              <a:off x="6326825" y="1411950"/>
              <a:ext cx="1462800" cy="558900"/>
            </a:xfrm>
            <a:prstGeom prst="roundRect">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1800">
                  <a:solidFill>
                    <a:schemeClr val="lt2"/>
                  </a:solidFill>
                  <a:latin typeface="DM Sans"/>
                  <a:ea typeface="DM Sans"/>
                  <a:cs typeface="DM Sans"/>
                  <a:sym typeface="DM Sans"/>
                </a:rPr>
                <a:t>Neptune</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1" name="Shape 921"/>
        <p:cNvGrpSpPr/>
        <p:nvPr/>
      </p:nvGrpSpPr>
      <p:grpSpPr>
        <a:xfrm>
          <a:off x="0" y="0"/>
          <a:ext cx="0" cy="0"/>
          <a:chOff x="0" y="0"/>
          <a:chExt cx="0" cy="0"/>
        </a:xfrm>
      </p:grpSpPr>
      <p:sp>
        <p:nvSpPr>
          <p:cNvPr id="922" name="Google Shape;922;p29"/>
          <p:cNvSpPr txBox="1"/>
          <p:nvPr>
            <p:ph type="title"/>
          </p:nvPr>
        </p:nvSpPr>
        <p:spPr>
          <a:xfrm>
            <a:off x="713225" y="539500"/>
            <a:ext cx="7717800" cy="510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Simple data visualization MK plan</a:t>
            </a:r>
            <a:endParaRPr/>
          </a:p>
        </p:txBody>
      </p:sp>
      <p:sp>
        <p:nvSpPr>
          <p:cNvPr id="923" name="Google Shape;923;p29"/>
          <p:cNvSpPr/>
          <p:nvPr/>
        </p:nvSpPr>
        <p:spPr>
          <a:xfrm>
            <a:off x="3178200" y="1263200"/>
            <a:ext cx="806400" cy="80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300"/>
          </a:p>
        </p:txBody>
      </p:sp>
      <p:sp>
        <p:nvSpPr>
          <p:cNvPr id="924" name="Google Shape;924;p29"/>
          <p:cNvSpPr/>
          <p:nvPr/>
        </p:nvSpPr>
        <p:spPr>
          <a:xfrm>
            <a:off x="3178200" y="2433800"/>
            <a:ext cx="806400" cy="80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300"/>
          </a:p>
        </p:txBody>
      </p:sp>
      <p:sp>
        <p:nvSpPr>
          <p:cNvPr id="925" name="Google Shape;925;p29"/>
          <p:cNvSpPr/>
          <p:nvPr/>
        </p:nvSpPr>
        <p:spPr>
          <a:xfrm>
            <a:off x="3178200" y="3604400"/>
            <a:ext cx="806400" cy="80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300"/>
          </a:p>
        </p:txBody>
      </p:sp>
      <p:sp>
        <p:nvSpPr>
          <p:cNvPr id="926" name="Google Shape;926;p29"/>
          <p:cNvSpPr/>
          <p:nvPr/>
        </p:nvSpPr>
        <p:spPr>
          <a:xfrm>
            <a:off x="5159400" y="1263200"/>
            <a:ext cx="806400" cy="80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300"/>
          </a:p>
        </p:txBody>
      </p:sp>
      <p:sp>
        <p:nvSpPr>
          <p:cNvPr id="927" name="Google Shape;927;p29"/>
          <p:cNvSpPr/>
          <p:nvPr/>
        </p:nvSpPr>
        <p:spPr>
          <a:xfrm>
            <a:off x="5159400" y="2433800"/>
            <a:ext cx="806400" cy="80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300"/>
          </a:p>
        </p:txBody>
      </p:sp>
      <p:sp>
        <p:nvSpPr>
          <p:cNvPr id="928" name="Google Shape;928;p29"/>
          <p:cNvSpPr/>
          <p:nvPr/>
        </p:nvSpPr>
        <p:spPr>
          <a:xfrm>
            <a:off x="5159400" y="3604400"/>
            <a:ext cx="806400" cy="80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300"/>
          </a:p>
        </p:txBody>
      </p:sp>
      <p:cxnSp>
        <p:nvCxnSpPr>
          <p:cNvPr id="929" name="Google Shape;929;p29"/>
          <p:cNvCxnSpPr>
            <a:stCxn id="923" idx="6"/>
            <a:endCxn id="926" idx="2"/>
          </p:cNvCxnSpPr>
          <p:nvPr/>
        </p:nvCxnSpPr>
        <p:spPr>
          <a:xfrm>
            <a:off x="3984600" y="1666700"/>
            <a:ext cx="1174800" cy="600"/>
          </a:xfrm>
          <a:prstGeom prst="bentConnector3">
            <a:avLst>
              <a:gd fmla="val 50000" name="adj1"/>
            </a:avLst>
          </a:prstGeom>
          <a:noFill/>
          <a:ln cap="flat" cmpd="sng" w="19050">
            <a:solidFill>
              <a:schemeClr val="dk2"/>
            </a:solidFill>
            <a:prstDash val="dash"/>
            <a:round/>
            <a:headEnd len="med" w="med" type="none"/>
            <a:tailEnd len="med" w="med" type="none"/>
          </a:ln>
        </p:spPr>
      </p:cxnSp>
      <p:cxnSp>
        <p:nvCxnSpPr>
          <p:cNvPr id="930" name="Google Shape;930;p29"/>
          <p:cNvCxnSpPr>
            <a:stCxn id="926" idx="4"/>
            <a:endCxn id="927" idx="0"/>
          </p:cNvCxnSpPr>
          <p:nvPr/>
        </p:nvCxnSpPr>
        <p:spPr>
          <a:xfrm flipH="1" rot="-5400000">
            <a:off x="5381100" y="2251700"/>
            <a:ext cx="363600" cy="600"/>
          </a:xfrm>
          <a:prstGeom prst="bentConnector3">
            <a:avLst>
              <a:gd fmla="val 50000" name="adj1"/>
            </a:avLst>
          </a:prstGeom>
          <a:noFill/>
          <a:ln cap="flat" cmpd="sng" w="19050">
            <a:solidFill>
              <a:schemeClr val="dk2"/>
            </a:solidFill>
            <a:prstDash val="dash"/>
            <a:round/>
            <a:headEnd len="med" w="med" type="none"/>
            <a:tailEnd len="med" w="med" type="none"/>
          </a:ln>
        </p:spPr>
      </p:cxnSp>
      <p:cxnSp>
        <p:nvCxnSpPr>
          <p:cNvPr id="931" name="Google Shape;931;p29"/>
          <p:cNvCxnSpPr>
            <a:stCxn id="927" idx="4"/>
            <a:endCxn id="928" idx="0"/>
          </p:cNvCxnSpPr>
          <p:nvPr/>
        </p:nvCxnSpPr>
        <p:spPr>
          <a:xfrm flipH="1" rot="-5400000">
            <a:off x="5381100" y="3422300"/>
            <a:ext cx="363600" cy="600"/>
          </a:xfrm>
          <a:prstGeom prst="bentConnector3">
            <a:avLst>
              <a:gd fmla="val 50000" name="adj1"/>
            </a:avLst>
          </a:prstGeom>
          <a:noFill/>
          <a:ln cap="flat" cmpd="sng" w="19050">
            <a:solidFill>
              <a:schemeClr val="dk2"/>
            </a:solidFill>
            <a:prstDash val="dash"/>
            <a:round/>
            <a:headEnd len="med" w="med" type="none"/>
            <a:tailEnd len="med" w="med" type="none"/>
          </a:ln>
        </p:spPr>
      </p:cxnSp>
      <p:cxnSp>
        <p:nvCxnSpPr>
          <p:cNvPr id="932" name="Google Shape;932;p29"/>
          <p:cNvCxnSpPr>
            <a:stCxn id="928" idx="2"/>
            <a:endCxn id="925" idx="6"/>
          </p:cNvCxnSpPr>
          <p:nvPr/>
        </p:nvCxnSpPr>
        <p:spPr>
          <a:xfrm flipH="1">
            <a:off x="3984600" y="4007900"/>
            <a:ext cx="1174800" cy="600"/>
          </a:xfrm>
          <a:prstGeom prst="bentConnector3">
            <a:avLst>
              <a:gd fmla="val 50000" name="adj1"/>
            </a:avLst>
          </a:prstGeom>
          <a:noFill/>
          <a:ln cap="flat" cmpd="sng" w="19050">
            <a:solidFill>
              <a:schemeClr val="dk2"/>
            </a:solidFill>
            <a:prstDash val="dash"/>
            <a:round/>
            <a:headEnd len="med" w="med" type="none"/>
            <a:tailEnd len="med" w="med" type="none"/>
          </a:ln>
        </p:spPr>
      </p:cxnSp>
      <p:cxnSp>
        <p:nvCxnSpPr>
          <p:cNvPr id="933" name="Google Shape;933;p29"/>
          <p:cNvCxnSpPr>
            <a:stCxn id="925" idx="0"/>
            <a:endCxn id="924" idx="4"/>
          </p:cNvCxnSpPr>
          <p:nvPr/>
        </p:nvCxnSpPr>
        <p:spPr>
          <a:xfrm rot="-5400000">
            <a:off x="3399900" y="3422300"/>
            <a:ext cx="363600" cy="600"/>
          </a:xfrm>
          <a:prstGeom prst="bentConnector3">
            <a:avLst>
              <a:gd fmla="val 50000" name="adj1"/>
            </a:avLst>
          </a:prstGeom>
          <a:noFill/>
          <a:ln cap="flat" cmpd="sng" w="19050">
            <a:solidFill>
              <a:schemeClr val="dk2"/>
            </a:solidFill>
            <a:prstDash val="dash"/>
            <a:round/>
            <a:headEnd len="med" w="med" type="none"/>
            <a:tailEnd len="med" w="med" type="none"/>
          </a:ln>
        </p:spPr>
      </p:cxnSp>
      <p:cxnSp>
        <p:nvCxnSpPr>
          <p:cNvPr id="934" name="Google Shape;934;p29"/>
          <p:cNvCxnSpPr>
            <a:stCxn id="924" idx="0"/>
            <a:endCxn id="923" idx="4"/>
          </p:cNvCxnSpPr>
          <p:nvPr/>
        </p:nvCxnSpPr>
        <p:spPr>
          <a:xfrm rot="-5400000">
            <a:off x="3399900" y="2251700"/>
            <a:ext cx="363600" cy="600"/>
          </a:xfrm>
          <a:prstGeom prst="bentConnector3">
            <a:avLst>
              <a:gd fmla="val 50000" name="adj1"/>
            </a:avLst>
          </a:prstGeom>
          <a:noFill/>
          <a:ln cap="flat" cmpd="sng" w="19050">
            <a:solidFill>
              <a:schemeClr val="dk2"/>
            </a:solidFill>
            <a:prstDash val="dash"/>
            <a:round/>
            <a:headEnd len="med" w="med" type="none"/>
            <a:tailEnd len="med" w="med" type="none"/>
          </a:ln>
        </p:spPr>
      </p:cxnSp>
      <p:sp>
        <p:nvSpPr>
          <p:cNvPr id="935" name="Google Shape;935;p29"/>
          <p:cNvSpPr/>
          <p:nvPr/>
        </p:nvSpPr>
        <p:spPr>
          <a:xfrm>
            <a:off x="3414400" y="2670300"/>
            <a:ext cx="334000" cy="334000"/>
          </a:xfrm>
          <a:custGeom>
            <a:rect b="b" l="l" r="r" t="t"/>
            <a:pathLst>
              <a:path extrusionOk="0" h="13360" w="13360">
                <a:moveTo>
                  <a:pt x="11038" y="774"/>
                </a:moveTo>
                <a:lnTo>
                  <a:pt x="11038" y="1560"/>
                </a:lnTo>
                <a:lnTo>
                  <a:pt x="775" y="1560"/>
                </a:lnTo>
                <a:lnTo>
                  <a:pt x="775" y="774"/>
                </a:lnTo>
                <a:close/>
                <a:moveTo>
                  <a:pt x="10633" y="3965"/>
                </a:moveTo>
                <a:cubicBezTo>
                  <a:pt x="11276" y="3965"/>
                  <a:pt x="11800" y="4489"/>
                  <a:pt x="11800" y="5132"/>
                </a:cubicBezTo>
                <a:cubicBezTo>
                  <a:pt x="11800" y="5787"/>
                  <a:pt x="11276" y="6311"/>
                  <a:pt x="10633" y="6311"/>
                </a:cubicBezTo>
                <a:cubicBezTo>
                  <a:pt x="9978" y="6311"/>
                  <a:pt x="9454" y="5787"/>
                  <a:pt x="9454" y="5132"/>
                </a:cubicBezTo>
                <a:cubicBezTo>
                  <a:pt x="9454" y="4489"/>
                  <a:pt x="9978" y="3965"/>
                  <a:pt x="10633" y="3965"/>
                </a:cubicBezTo>
                <a:close/>
                <a:moveTo>
                  <a:pt x="12181" y="7097"/>
                </a:moveTo>
                <a:cubicBezTo>
                  <a:pt x="12395" y="7097"/>
                  <a:pt x="12574" y="7263"/>
                  <a:pt x="12574" y="7478"/>
                </a:cubicBezTo>
                <a:lnTo>
                  <a:pt x="12574" y="7871"/>
                </a:lnTo>
                <a:lnTo>
                  <a:pt x="8656" y="7871"/>
                </a:lnTo>
                <a:lnTo>
                  <a:pt x="8656" y="7478"/>
                </a:lnTo>
                <a:cubicBezTo>
                  <a:pt x="8656" y="7263"/>
                  <a:pt x="8835" y="7097"/>
                  <a:pt x="9049" y="7097"/>
                </a:cubicBezTo>
                <a:close/>
                <a:moveTo>
                  <a:pt x="10228" y="2346"/>
                </a:moveTo>
                <a:lnTo>
                  <a:pt x="10228" y="3215"/>
                </a:lnTo>
                <a:cubicBezTo>
                  <a:pt x="9335" y="3394"/>
                  <a:pt x="8656" y="4192"/>
                  <a:pt x="8656" y="5132"/>
                </a:cubicBezTo>
                <a:cubicBezTo>
                  <a:pt x="8656" y="5573"/>
                  <a:pt x="8799" y="5977"/>
                  <a:pt x="9049" y="6311"/>
                </a:cubicBezTo>
                <a:cubicBezTo>
                  <a:pt x="8406" y="6311"/>
                  <a:pt x="7871" y="6835"/>
                  <a:pt x="7871" y="7478"/>
                </a:cubicBezTo>
                <a:lnTo>
                  <a:pt x="7871" y="7871"/>
                </a:lnTo>
                <a:lnTo>
                  <a:pt x="6680" y="7871"/>
                </a:lnTo>
                <a:lnTo>
                  <a:pt x="6680" y="9442"/>
                </a:lnTo>
                <a:lnTo>
                  <a:pt x="1560" y="9442"/>
                </a:lnTo>
                <a:lnTo>
                  <a:pt x="1560" y="2346"/>
                </a:lnTo>
                <a:close/>
                <a:moveTo>
                  <a:pt x="12574" y="8656"/>
                </a:moveTo>
                <a:lnTo>
                  <a:pt x="12574" y="9442"/>
                </a:lnTo>
                <a:lnTo>
                  <a:pt x="7454" y="9442"/>
                </a:lnTo>
                <a:lnTo>
                  <a:pt x="7454" y="8656"/>
                </a:lnTo>
                <a:close/>
                <a:moveTo>
                  <a:pt x="5906" y="11788"/>
                </a:moveTo>
                <a:cubicBezTo>
                  <a:pt x="6120" y="11788"/>
                  <a:pt x="6299" y="11966"/>
                  <a:pt x="6299" y="12181"/>
                </a:cubicBezTo>
                <a:cubicBezTo>
                  <a:pt x="6299" y="12395"/>
                  <a:pt x="6120" y="12573"/>
                  <a:pt x="5906" y="12573"/>
                </a:cubicBezTo>
                <a:cubicBezTo>
                  <a:pt x="5692" y="12573"/>
                  <a:pt x="5513" y="12395"/>
                  <a:pt x="5513" y="12181"/>
                </a:cubicBezTo>
                <a:cubicBezTo>
                  <a:pt x="5513" y="11966"/>
                  <a:pt x="5692" y="11788"/>
                  <a:pt x="5906" y="11788"/>
                </a:cubicBezTo>
                <a:close/>
                <a:moveTo>
                  <a:pt x="12574" y="10216"/>
                </a:moveTo>
                <a:lnTo>
                  <a:pt x="12574" y="12573"/>
                </a:lnTo>
                <a:lnTo>
                  <a:pt x="8454" y="12573"/>
                </a:lnTo>
                <a:lnTo>
                  <a:pt x="8454" y="10216"/>
                </a:lnTo>
                <a:close/>
                <a:moveTo>
                  <a:pt x="1" y="1"/>
                </a:moveTo>
                <a:lnTo>
                  <a:pt x="1" y="2346"/>
                </a:lnTo>
                <a:lnTo>
                  <a:pt x="775" y="2346"/>
                </a:lnTo>
                <a:lnTo>
                  <a:pt x="775" y="10228"/>
                </a:lnTo>
                <a:lnTo>
                  <a:pt x="5501" y="10228"/>
                </a:lnTo>
                <a:lnTo>
                  <a:pt x="5501" y="11073"/>
                </a:lnTo>
                <a:cubicBezTo>
                  <a:pt x="5025" y="11240"/>
                  <a:pt x="4692" y="11704"/>
                  <a:pt x="4716" y="12252"/>
                </a:cubicBezTo>
                <a:cubicBezTo>
                  <a:pt x="4751" y="12847"/>
                  <a:pt x="5239" y="13324"/>
                  <a:pt x="5847" y="13347"/>
                </a:cubicBezTo>
                <a:cubicBezTo>
                  <a:pt x="5868" y="13349"/>
                  <a:pt x="5889" y="13349"/>
                  <a:pt x="5910" y="13349"/>
                </a:cubicBezTo>
                <a:cubicBezTo>
                  <a:pt x="6547" y="13349"/>
                  <a:pt x="7061" y="12826"/>
                  <a:pt x="7061" y="12181"/>
                </a:cubicBezTo>
                <a:cubicBezTo>
                  <a:pt x="7061" y="11669"/>
                  <a:pt x="6740" y="11240"/>
                  <a:pt x="6287" y="11073"/>
                </a:cubicBezTo>
                <a:lnTo>
                  <a:pt x="6287" y="10228"/>
                </a:lnTo>
                <a:lnTo>
                  <a:pt x="7668" y="10228"/>
                </a:lnTo>
                <a:lnTo>
                  <a:pt x="7668" y="13359"/>
                </a:lnTo>
                <a:lnTo>
                  <a:pt x="13359" y="13359"/>
                </a:lnTo>
                <a:lnTo>
                  <a:pt x="13359" y="7490"/>
                </a:lnTo>
                <a:cubicBezTo>
                  <a:pt x="13359" y="6835"/>
                  <a:pt x="12836" y="6311"/>
                  <a:pt x="12181" y="6311"/>
                </a:cubicBezTo>
                <a:cubicBezTo>
                  <a:pt x="12431" y="5977"/>
                  <a:pt x="12574" y="5573"/>
                  <a:pt x="12574" y="5132"/>
                </a:cubicBezTo>
                <a:cubicBezTo>
                  <a:pt x="12574" y="4192"/>
                  <a:pt x="11895" y="3394"/>
                  <a:pt x="11002" y="3215"/>
                </a:cubicBezTo>
                <a:lnTo>
                  <a:pt x="11002" y="2346"/>
                </a:lnTo>
                <a:lnTo>
                  <a:pt x="11812" y="2346"/>
                </a:lnTo>
                <a:lnTo>
                  <a:pt x="1181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36" name="Google Shape;936;p29"/>
          <p:cNvGrpSpPr/>
          <p:nvPr/>
        </p:nvGrpSpPr>
        <p:grpSpPr>
          <a:xfrm>
            <a:off x="3414000" y="1499838"/>
            <a:ext cx="334800" cy="333725"/>
            <a:chOff x="5409075" y="1330650"/>
            <a:chExt cx="334800" cy="333725"/>
          </a:xfrm>
        </p:grpSpPr>
        <p:sp>
          <p:nvSpPr>
            <p:cNvPr id="937" name="Google Shape;937;p29"/>
            <p:cNvSpPr/>
            <p:nvPr/>
          </p:nvSpPr>
          <p:spPr>
            <a:xfrm>
              <a:off x="5563775" y="1394350"/>
              <a:ext cx="117300" cy="117300"/>
            </a:xfrm>
            <a:custGeom>
              <a:rect b="b" l="l" r="r" t="t"/>
              <a:pathLst>
                <a:path extrusionOk="0" h="4692" w="4692">
                  <a:moveTo>
                    <a:pt x="2668" y="1560"/>
                  </a:moveTo>
                  <a:lnTo>
                    <a:pt x="3132" y="2025"/>
                  </a:lnTo>
                  <a:lnTo>
                    <a:pt x="3132" y="2667"/>
                  </a:lnTo>
                  <a:lnTo>
                    <a:pt x="2680" y="3132"/>
                  </a:lnTo>
                  <a:lnTo>
                    <a:pt x="2037" y="3132"/>
                  </a:lnTo>
                  <a:lnTo>
                    <a:pt x="1572" y="2667"/>
                  </a:lnTo>
                  <a:lnTo>
                    <a:pt x="1572" y="2025"/>
                  </a:lnTo>
                  <a:lnTo>
                    <a:pt x="2025" y="1560"/>
                  </a:lnTo>
                  <a:close/>
                  <a:moveTo>
                    <a:pt x="1965" y="0"/>
                  </a:moveTo>
                  <a:lnTo>
                    <a:pt x="1965" y="1405"/>
                  </a:lnTo>
                  <a:lnTo>
                    <a:pt x="894" y="346"/>
                  </a:lnTo>
                  <a:lnTo>
                    <a:pt x="346" y="905"/>
                  </a:lnTo>
                  <a:lnTo>
                    <a:pt x="1406" y="1953"/>
                  </a:lnTo>
                  <a:lnTo>
                    <a:pt x="1" y="1953"/>
                  </a:lnTo>
                  <a:lnTo>
                    <a:pt x="1" y="2739"/>
                  </a:lnTo>
                  <a:lnTo>
                    <a:pt x="1346" y="2739"/>
                  </a:lnTo>
                  <a:lnTo>
                    <a:pt x="274" y="3822"/>
                  </a:lnTo>
                  <a:lnTo>
                    <a:pt x="822" y="4370"/>
                  </a:lnTo>
                  <a:lnTo>
                    <a:pt x="1953" y="3227"/>
                  </a:lnTo>
                  <a:lnTo>
                    <a:pt x="1953" y="4692"/>
                  </a:lnTo>
                  <a:lnTo>
                    <a:pt x="2739" y="4692"/>
                  </a:lnTo>
                  <a:lnTo>
                    <a:pt x="2739" y="3287"/>
                  </a:lnTo>
                  <a:lnTo>
                    <a:pt x="3811" y="4346"/>
                  </a:lnTo>
                  <a:lnTo>
                    <a:pt x="4358" y="3787"/>
                  </a:lnTo>
                  <a:lnTo>
                    <a:pt x="3299" y="2739"/>
                  </a:lnTo>
                  <a:lnTo>
                    <a:pt x="4692" y="2739"/>
                  </a:lnTo>
                  <a:lnTo>
                    <a:pt x="4692" y="1953"/>
                  </a:lnTo>
                  <a:lnTo>
                    <a:pt x="3227" y="1953"/>
                  </a:lnTo>
                  <a:lnTo>
                    <a:pt x="4275" y="905"/>
                  </a:lnTo>
                  <a:lnTo>
                    <a:pt x="3715" y="346"/>
                  </a:lnTo>
                  <a:lnTo>
                    <a:pt x="2739" y="1334"/>
                  </a:lnTo>
                  <a:lnTo>
                    <a:pt x="273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29"/>
            <p:cNvSpPr/>
            <p:nvPr/>
          </p:nvSpPr>
          <p:spPr>
            <a:xfrm>
              <a:off x="5409075" y="1330650"/>
              <a:ext cx="334800" cy="333725"/>
            </a:xfrm>
            <a:custGeom>
              <a:rect b="b" l="l" r="r" t="t"/>
              <a:pathLst>
                <a:path extrusionOk="0" h="13349" w="13392">
                  <a:moveTo>
                    <a:pt x="1248" y="798"/>
                  </a:moveTo>
                  <a:cubicBezTo>
                    <a:pt x="1462" y="798"/>
                    <a:pt x="1640" y="977"/>
                    <a:pt x="1640" y="1191"/>
                  </a:cubicBezTo>
                  <a:cubicBezTo>
                    <a:pt x="1640" y="1405"/>
                    <a:pt x="1462" y="1584"/>
                    <a:pt x="1248" y="1584"/>
                  </a:cubicBezTo>
                  <a:cubicBezTo>
                    <a:pt x="1033" y="1584"/>
                    <a:pt x="855" y="1405"/>
                    <a:pt x="855" y="1191"/>
                  </a:cubicBezTo>
                  <a:cubicBezTo>
                    <a:pt x="855" y="977"/>
                    <a:pt x="1033" y="798"/>
                    <a:pt x="1248" y="798"/>
                  </a:cubicBezTo>
                  <a:close/>
                  <a:moveTo>
                    <a:pt x="8558" y="1370"/>
                  </a:moveTo>
                  <a:cubicBezTo>
                    <a:pt x="10499" y="1370"/>
                    <a:pt x="12070" y="2953"/>
                    <a:pt x="12070" y="4894"/>
                  </a:cubicBezTo>
                  <a:cubicBezTo>
                    <a:pt x="12070" y="6835"/>
                    <a:pt x="10499" y="8418"/>
                    <a:pt x="8558" y="8418"/>
                  </a:cubicBezTo>
                  <a:cubicBezTo>
                    <a:pt x="6605" y="8418"/>
                    <a:pt x="5034" y="6835"/>
                    <a:pt x="5034" y="4894"/>
                  </a:cubicBezTo>
                  <a:cubicBezTo>
                    <a:pt x="5034" y="2953"/>
                    <a:pt x="6605" y="1370"/>
                    <a:pt x="8558" y="1370"/>
                  </a:cubicBezTo>
                  <a:close/>
                  <a:moveTo>
                    <a:pt x="4105" y="8752"/>
                  </a:moveTo>
                  <a:lnTo>
                    <a:pt x="4641" y="9287"/>
                  </a:lnTo>
                  <a:lnTo>
                    <a:pt x="1379" y="12550"/>
                  </a:lnTo>
                  <a:cubicBezTo>
                    <a:pt x="1236" y="12538"/>
                    <a:pt x="1105" y="12478"/>
                    <a:pt x="1009" y="12383"/>
                  </a:cubicBezTo>
                  <a:cubicBezTo>
                    <a:pt x="914" y="12288"/>
                    <a:pt x="855" y="12157"/>
                    <a:pt x="843" y="12014"/>
                  </a:cubicBezTo>
                  <a:lnTo>
                    <a:pt x="4105" y="8752"/>
                  </a:lnTo>
                  <a:close/>
                  <a:moveTo>
                    <a:pt x="9880" y="11788"/>
                  </a:moveTo>
                  <a:cubicBezTo>
                    <a:pt x="10094" y="11788"/>
                    <a:pt x="10272" y="11954"/>
                    <a:pt x="10272" y="12169"/>
                  </a:cubicBezTo>
                  <a:cubicBezTo>
                    <a:pt x="10272" y="12395"/>
                    <a:pt x="10094" y="12562"/>
                    <a:pt x="9880" y="12562"/>
                  </a:cubicBezTo>
                  <a:cubicBezTo>
                    <a:pt x="9665" y="12562"/>
                    <a:pt x="9487" y="12395"/>
                    <a:pt x="9487" y="12169"/>
                  </a:cubicBezTo>
                  <a:cubicBezTo>
                    <a:pt x="9487" y="11954"/>
                    <a:pt x="9665" y="11788"/>
                    <a:pt x="9880" y="11788"/>
                  </a:cubicBezTo>
                  <a:close/>
                  <a:moveTo>
                    <a:pt x="12832" y="1"/>
                  </a:moveTo>
                  <a:lnTo>
                    <a:pt x="11261" y="1560"/>
                  </a:lnTo>
                  <a:cubicBezTo>
                    <a:pt x="10523" y="953"/>
                    <a:pt x="9570" y="584"/>
                    <a:pt x="8534" y="584"/>
                  </a:cubicBezTo>
                  <a:cubicBezTo>
                    <a:pt x="7082" y="584"/>
                    <a:pt x="5796" y="1310"/>
                    <a:pt x="5022" y="2417"/>
                  </a:cubicBezTo>
                  <a:lnTo>
                    <a:pt x="2367" y="1477"/>
                  </a:lnTo>
                  <a:cubicBezTo>
                    <a:pt x="2402" y="1358"/>
                    <a:pt x="2414" y="1239"/>
                    <a:pt x="2402" y="1108"/>
                  </a:cubicBezTo>
                  <a:cubicBezTo>
                    <a:pt x="2367" y="536"/>
                    <a:pt x="1914" y="72"/>
                    <a:pt x="1343" y="12"/>
                  </a:cubicBezTo>
                  <a:cubicBezTo>
                    <a:pt x="1310" y="10"/>
                    <a:pt x="1277" y="8"/>
                    <a:pt x="1244" y="8"/>
                  </a:cubicBezTo>
                  <a:cubicBezTo>
                    <a:pt x="562" y="8"/>
                    <a:pt x="1" y="593"/>
                    <a:pt x="69" y="1286"/>
                  </a:cubicBezTo>
                  <a:cubicBezTo>
                    <a:pt x="116" y="1858"/>
                    <a:pt x="581" y="2322"/>
                    <a:pt x="1152" y="2358"/>
                  </a:cubicBezTo>
                  <a:cubicBezTo>
                    <a:pt x="1185" y="2361"/>
                    <a:pt x="1217" y="2362"/>
                    <a:pt x="1248" y="2362"/>
                  </a:cubicBezTo>
                  <a:cubicBezTo>
                    <a:pt x="1497" y="2362"/>
                    <a:pt x="1724" y="2281"/>
                    <a:pt x="1914" y="2144"/>
                  </a:cubicBezTo>
                  <a:lnTo>
                    <a:pt x="4617" y="3108"/>
                  </a:lnTo>
                  <a:cubicBezTo>
                    <a:pt x="4367" y="3656"/>
                    <a:pt x="4236" y="4263"/>
                    <a:pt x="4236" y="4894"/>
                  </a:cubicBezTo>
                  <a:cubicBezTo>
                    <a:pt x="4236" y="5382"/>
                    <a:pt x="4319" y="5846"/>
                    <a:pt x="4462" y="6275"/>
                  </a:cubicBezTo>
                  <a:lnTo>
                    <a:pt x="33" y="6275"/>
                  </a:lnTo>
                  <a:lnTo>
                    <a:pt x="33" y="7061"/>
                  </a:lnTo>
                  <a:lnTo>
                    <a:pt x="4819" y="7061"/>
                  </a:lnTo>
                  <a:cubicBezTo>
                    <a:pt x="4938" y="7251"/>
                    <a:pt x="5069" y="7442"/>
                    <a:pt x="5212" y="7621"/>
                  </a:cubicBezTo>
                  <a:lnTo>
                    <a:pt x="4641" y="8192"/>
                  </a:lnTo>
                  <a:lnTo>
                    <a:pt x="4093" y="7644"/>
                  </a:lnTo>
                  <a:lnTo>
                    <a:pt x="57" y="11681"/>
                  </a:lnTo>
                  <a:lnTo>
                    <a:pt x="45" y="11823"/>
                  </a:lnTo>
                  <a:cubicBezTo>
                    <a:pt x="9" y="12252"/>
                    <a:pt x="152" y="12645"/>
                    <a:pt x="438" y="12931"/>
                  </a:cubicBezTo>
                  <a:cubicBezTo>
                    <a:pt x="700" y="13193"/>
                    <a:pt x="1057" y="13335"/>
                    <a:pt x="1438" y="13335"/>
                  </a:cubicBezTo>
                  <a:lnTo>
                    <a:pt x="1557" y="13335"/>
                  </a:lnTo>
                  <a:lnTo>
                    <a:pt x="1700" y="13324"/>
                  </a:lnTo>
                  <a:lnTo>
                    <a:pt x="5736" y="9287"/>
                  </a:lnTo>
                  <a:lnTo>
                    <a:pt x="5189" y="8740"/>
                  </a:lnTo>
                  <a:lnTo>
                    <a:pt x="5760" y="8180"/>
                  </a:lnTo>
                  <a:cubicBezTo>
                    <a:pt x="6510" y="8811"/>
                    <a:pt x="7475" y="9192"/>
                    <a:pt x="8534" y="9192"/>
                  </a:cubicBezTo>
                  <a:cubicBezTo>
                    <a:pt x="8868" y="9192"/>
                    <a:pt x="9177" y="9156"/>
                    <a:pt x="9475" y="9097"/>
                  </a:cubicBezTo>
                  <a:lnTo>
                    <a:pt x="9475" y="11061"/>
                  </a:lnTo>
                  <a:cubicBezTo>
                    <a:pt x="8999" y="11228"/>
                    <a:pt x="8665" y="11704"/>
                    <a:pt x="8701" y="12240"/>
                  </a:cubicBezTo>
                  <a:cubicBezTo>
                    <a:pt x="8725" y="12835"/>
                    <a:pt x="9213" y="13312"/>
                    <a:pt x="9796" y="13347"/>
                  </a:cubicBezTo>
                  <a:cubicBezTo>
                    <a:pt x="9815" y="13348"/>
                    <a:pt x="9833" y="13349"/>
                    <a:pt x="9851" y="13349"/>
                  </a:cubicBezTo>
                  <a:cubicBezTo>
                    <a:pt x="10375" y="13349"/>
                    <a:pt x="10814" y="13022"/>
                    <a:pt x="10975" y="12562"/>
                  </a:cubicBezTo>
                  <a:lnTo>
                    <a:pt x="13392" y="12562"/>
                  </a:lnTo>
                  <a:lnTo>
                    <a:pt x="13392" y="11788"/>
                  </a:lnTo>
                  <a:lnTo>
                    <a:pt x="10975" y="11788"/>
                  </a:lnTo>
                  <a:cubicBezTo>
                    <a:pt x="10856" y="11454"/>
                    <a:pt x="10594" y="11180"/>
                    <a:pt x="10261" y="11061"/>
                  </a:cubicBezTo>
                  <a:lnTo>
                    <a:pt x="10261" y="8835"/>
                  </a:lnTo>
                  <a:cubicBezTo>
                    <a:pt x="11785" y="8168"/>
                    <a:pt x="12844" y="6656"/>
                    <a:pt x="12844" y="4894"/>
                  </a:cubicBezTo>
                  <a:cubicBezTo>
                    <a:pt x="12844" y="3834"/>
                    <a:pt x="12463" y="2858"/>
                    <a:pt x="11820" y="2108"/>
                  </a:cubicBezTo>
                  <a:lnTo>
                    <a:pt x="13380" y="548"/>
                  </a:lnTo>
                  <a:lnTo>
                    <a:pt x="1283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9" name="Google Shape;939;p29"/>
          <p:cNvGrpSpPr/>
          <p:nvPr/>
        </p:nvGrpSpPr>
        <p:grpSpPr>
          <a:xfrm>
            <a:off x="3443725" y="3840913"/>
            <a:ext cx="275350" cy="333975"/>
            <a:chOff x="1501675" y="1944425"/>
            <a:chExt cx="275350" cy="333975"/>
          </a:xfrm>
        </p:grpSpPr>
        <p:sp>
          <p:nvSpPr>
            <p:cNvPr id="940" name="Google Shape;940;p29"/>
            <p:cNvSpPr/>
            <p:nvPr/>
          </p:nvSpPr>
          <p:spPr>
            <a:xfrm>
              <a:off x="1501675" y="1944425"/>
              <a:ext cx="275350" cy="333975"/>
            </a:xfrm>
            <a:custGeom>
              <a:rect b="b" l="l" r="r" t="t"/>
              <a:pathLst>
                <a:path extrusionOk="0" h="13359" w="11014">
                  <a:moveTo>
                    <a:pt x="8668" y="1334"/>
                  </a:moveTo>
                  <a:lnTo>
                    <a:pt x="9680" y="2346"/>
                  </a:lnTo>
                  <a:lnTo>
                    <a:pt x="8668" y="2346"/>
                  </a:lnTo>
                  <a:lnTo>
                    <a:pt x="8668" y="1334"/>
                  </a:lnTo>
                  <a:close/>
                  <a:moveTo>
                    <a:pt x="7882" y="786"/>
                  </a:moveTo>
                  <a:lnTo>
                    <a:pt x="7882" y="3131"/>
                  </a:lnTo>
                  <a:lnTo>
                    <a:pt x="10228" y="3131"/>
                  </a:lnTo>
                  <a:lnTo>
                    <a:pt x="10228" y="12573"/>
                  </a:lnTo>
                  <a:lnTo>
                    <a:pt x="786" y="12573"/>
                  </a:lnTo>
                  <a:lnTo>
                    <a:pt x="786" y="786"/>
                  </a:lnTo>
                  <a:close/>
                  <a:moveTo>
                    <a:pt x="0" y="0"/>
                  </a:moveTo>
                  <a:lnTo>
                    <a:pt x="0" y="13359"/>
                  </a:lnTo>
                  <a:lnTo>
                    <a:pt x="11013" y="13359"/>
                  </a:lnTo>
                  <a:lnTo>
                    <a:pt x="11013" y="2584"/>
                  </a:lnTo>
                  <a:lnTo>
                    <a:pt x="844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29"/>
            <p:cNvSpPr/>
            <p:nvPr/>
          </p:nvSpPr>
          <p:spPr>
            <a:xfrm>
              <a:off x="1550175" y="1983700"/>
              <a:ext cx="79500" cy="19375"/>
            </a:xfrm>
            <a:custGeom>
              <a:rect b="b" l="l" r="r" t="t"/>
              <a:pathLst>
                <a:path extrusionOk="0" h="775" w="3180">
                  <a:moveTo>
                    <a:pt x="1" y="1"/>
                  </a:moveTo>
                  <a:lnTo>
                    <a:pt x="1" y="775"/>
                  </a:lnTo>
                  <a:lnTo>
                    <a:pt x="3180" y="775"/>
                  </a:lnTo>
                  <a:lnTo>
                    <a:pt x="318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29"/>
            <p:cNvSpPr/>
            <p:nvPr/>
          </p:nvSpPr>
          <p:spPr>
            <a:xfrm>
              <a:off x="1540950" y="2131650"/>
              <a:ext cx="197675" cy="107775"/>
            </a:xfrm>
            <a:custGeom>
              <a:rect b="b" l="l" r="r" t="t"/>
              <a:pathLst>
                <a:path extrusionOk="0" h="4311" w="7907">
                  <a:moveTo>
                    <a:pt x="1" y="0"/>
                  </a:moveTo>
                  <a:lnTo>
                    <a:pt x="1" y="4310"/>
                  </a:lnTo>
                  <a:lnTo>
                    <a:pt x="7906" y="4310"/>
                  </a:lnTo>
                  <a:lnTo>
                    <a:pt x="7906" y="3524"/>
                  </a:lnTo>
                  <a:lnTo>
                    <a:pt x="7097" y="3524"/>
                  </a:lnTo>
                  <a:lnTo>
                    <a:pt x="7097" y="155"/>
                  </a:lnTo>
                  <a:lnTo>
                    <a:pt x="6311" y="155"/>
                  </a:lnTo>
                  <a:lnTo>
                    <a:pt x="6311" y="3524"/>
                  </a:lnTo>
                  <a:lnTo>
                    <a:pt x="5525" y="3524"/>
                  </a:lnTo>
                  <a:lnTo>
                    <a:pt x="5525" y="786"/>
                  </a:lnTo>
                  <a:lnTo>
                    <a:pt x="4751" y="786"/>
                  </a:lnTo>
                  <a:lnTo>
                    <a:pt x="4751" y="3524"/>
                  </a:lnTo>
                  <a:lnTo>
                    <a:pt x="3942" y="3524"/>
                  </a:lnTo>
                  <a:lnTo>
                    <a:pt x="3942" y="2346"/>
                  </a:lnTo>
                  <a:lnTo>
                    <a:pt x="3156" y="2346"/>
                  </a:lnTo>
                  <a:lnTo>
                    <a:pt x="3156" y="3524"/>
                  </a:lnTo>
                  <a:lnTo>
                    <a:pt x="2346" y="3524"/>
                  </a:lnTo>
                  <a:lnTo>
                    <a:pt x="2346" y="1596"/>
                  </a:lnTo>
                  <a:lnTo>
                    <a:pt x="1560" y="1596"/>
                  </a:lnTo>
                  <a:lnTo>
                    <a:pt x="1560" y="3524"/>
                  </a:lnTo>
                  <a:lnTo>
                    <a:pt x="786" y="3524"/>
                  </a:lnTo>
                  <a:lnTo>
                    <a:pt x="78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29"/>
            <p:cNvSpPr/>
            <p:nvPr/>
          </p:nvSpPr>
          <p:spPr>
            <a:xfrm>
              <a:off x="1541250" y="2023000"/>
              <a:ext cx="97950" cy="97950"/>
            </a:xfrm>
            <a:custGeom>
              <a:rect b="b" l="l" r="r" t="t"/>
              <a:pathLst>
                <a:path extrusionOk="0" h="3918" w="3918">
                  <a:moveTo>
                    <a:pt x="2370" y="870"/>
                  </a:moveTo>
                  <a:cubicBezTo>
                    <a:pt x="2691" y="989"/>
                    <a:pt x="2953" y="1251"/>
                    <a:pt x="3072" y="1584"/>
                  </a:cubicBezTo>
                  <a:lnTo>
                    <a:pt x="2358" y="1584"/>
                  </a:lnTo>
                  <a:lnTo>
                    <a:pt x="2370" y="870"/>
                  </a:lnTo>
                  <a:close/>
                  <a:moveTo>
                    <a:pt x="1584" y="858"/>
                  </a:moveTo>
                  <a:lnTo>
                    <a:pt x="1572" y="2370"/>
                  </a:lnTo>
                  <a:lnTo>
                    <a:pt x="3072" y="2370"/>
                  </a:lnTo>
                  <a:cubicBezTo>
                    <a:pt x="2914" y="2823"/>
                    <a:pt x="2475" y="3146"/>
                    <a:pt x="1972" y="3146"/>
                  </a:cubicBezTo>
                  <a:cubicBezTo>
                    <a:pt x="1946" y="3146"/>
                    <a:pt x="1920" y="3145"/>
                    <a:pt x="1894" y="3144"/>
                  </a:cubicBezTo>
                  <a:cubicBezTo>
                    <a:pt x="1298" y="3108"/>
                    <a:pt x="822" y="2632"/>
                    <a:pt x="786" y="2036"/>
                  </a:cubicBezTo>
                  <a:cubicBezTo>
                    <a:pt x="763" y="1501"/>
                    <a:pt x="1096" y="1024"/>
                    <a:pt x="1584" y="858"/>
                  </a:cubicBezTo>
                  <a:close/>
                  <a:moveTo>
                    <a:pt x="1953" y="0"/>
                  </a:moveTo>
                  <a:cubicBezTo>
                    <a:pt x="882" y="0"/>
                    <a:pt x="1" y="881"/>
                    <a:pt x="1" y="1965"/>
                  </a:cubicBezTo>
                  <a:cubicBezTo>
                    <a:pt x="1" y="3036"/>
                    <a:pt x="882" y="3918"/>
                    <a:pt x="1953" y="3918"/>
                  </a:cubicBezTo>
                  <a:cubicBezTo>
                    <a:pt x="3037" y="3918"/>
                    <a:pt x="3918" y="3036"/>
                    <a:pt x="3918" y="1965"/>
                  </a:cubicBezTo>
                  <a:cubicBezTo>
                    <a:pt x="3918" y="881"/>
                    <a:pt x="3037" y="0"/>
                    <a:pt x="195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29"/>
            <p:cNvSpPr/>
            <p:nvPr/>
          </p:nvSpPr>
          <p:spPr>
            <a:xfrm>
              <a:off x="1659725" y="2042350"/>
              <a:ext cx="68475" cy="19675"/>
            </a:xfrm>
            <a:custGeom>
              <a:rect b="b" l="l" r="r" t="t"/>
              <a:pathLst>
                <a:path extrusionOk="0" h="787" w="2739">
                  <a:moveTo>
                    <a:pt x="0" y="0"/>
                  </a:moveTo>
                  <a:lnTo>
                    <a:pt x="0" y="786"/>
                  </a:lnTo>
                  <a:lnTo>
                    <a:pt x="2739" y="786"/>
                  </a:lnTo>
                  <a:lnTo>
                    <a:pt x="273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29"/>
            <p:cNvSpPr/>
            <p:nvPr/>
          </p:nvSpPr>
          <p:spPr>
            <a:xfrm>
              <a:off x="1659725" y="2081350"/>
              <a:ext cx="68475" cy="19650"/>
            </a:xfrm>
            <a:custGeom>
              <a:rect b="b" l="l" r="r" t="t"/>
              <a:pathLst>
                <a:path extrusionOk="0" h="786" w="2739">
                  <a:moveTo>
                    <a:pt x="0" y="0"/>
                  </a:moveTo>
                  <a:lnTo>
                    <a:pt x="0" y="786"/>
                  </a:lnTo>
                  <a:lnTo>
                    <a:pt x="2739" y="786"/>
                  </a:lnTo>
                  <a:lnTo>
                    <a:pt x="273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6" name="Google Shape;946;p29"/>
          <p:cNvGrpSpPr/>
          <p:nvPr/>
        </p:nvGrpSpPr>
        <p:grpSpPr>
          <a:xfrm>
            <a:off x="5395600" y="3840913"/>
            <a:ext cx="334000" cy="333975"/>
            <a:chOff x="4049300" y="1944425"/>
            <a:chExt cx="334000" cy="333975"/>
          </a:xfrm>
        </p:grpSpPr>
        <p:sp>
          <p:nvSpPr>
            <p:cNvPr id="947" name="Google Shape;947;p29"/>
            <p:cNvSpPr/>
            <p:nvPr/>
          </p:nvSpPr>
          <p:spPr>
            <a:xfrm>
              <a:off x="4049300" y="1944425"/>
              <a:ext cx="334000" cy="333975"/>
            </a:xfrm>
            <a:custGeom>
              <a:rect b="b" l="l" r="r" t="t"/>
              <a:pathLst>
                <a:path extrusionOk="0" h="13359" w="13360">
                  <a:moveTo>
                    <a:pt x="11002" y="786"/>
                  </a:moveTo>
                  <a:lnTo>
                    <a:pt x="11002" y="1572"/>
                  </a:lnTo>
                  <a:lnTo>
                    <a:pt x="2346" y="1572"/>
                  </a:lnTo>
                  <a:lnTo>
                    <a:pt x="2346" y="786"/>
                  </a:lnTo>
                  <a:close/>
                  <a:moveTo>
                    <a:pt x="11002" y="2346"/>
                  </a:moveTo>
                  <a:lnTo>
                    <a:pt x="11002" y="7882"/>
                  </a:lnTo>
                  <a:lnTo>
                    <a:pt x="8240" y="7882"/>
                  </a:lnTo>
                  <a:lnTo>
                    <a:pt x="8240" y="7072"/>
                  </a:lnTo>
                  <a:lnTo>
                    <a:pt x="10300" y="7072"/>
                  </a:lnTo>
                  <a:lnTo>
                    <a:pt x="6680" y="2929"/>
                  </a:lnTo>
                  <a:lnTo>
                    <a:pt x="3049" y="7072"/>
                  </a:lnTo>
                  <a:lnTo>
                    <a:pt x="5108" y="7072"/>
                  </a:lnTo>
                  <a:lnTo>
                    <a:pt x="5108" y="7882"/>
                  </a:lnTo>
                  <a:lnTo>
                    <a:pt x="2346" y="7882"/>
                  </a:lnTo>
                  <a:lnTo>
                    <a:pt x="2346" y="2346"/>
                  </a:lnTo>
                  <a:close/>
                  <a:moveTo>
                    <a:pt x="6680" y="4120"/>
                  </a:moveTo>
                  <a:lnTo>
                    <a:pt x="8573" y="6287"/>
                  </a:lnTo>
                  <a:lnTo>
                    <a:pt x="7454" y="6287"/>
                  </a:lnTo>
                  <a:lnTo>
                    <a:pt x="7454" y="10228"/>
                  </a:lnTo>
                  <a:lnTo>
                    <a:pt x="5894" y="10228"/>
                  </a:lnTo>
                  <a:lnTo>
                    <a:pt x="5894" y="6287"/>
                  </a:lnTo>
                  <a:lnTo>
                    <a:pt x="4775" y="6287"/>
                  </a:lnTo>
                  <a:lnTo>
                    <a:pt x="6680" y="4120"/>
                  </a:lnTo>
                  <a:close/>
                  <a:moveTo>
                    <a:pt x="12574" y="10228"/>
                  </a:moveTo>
                  <a:lnTo>
                    <a:pt x="12574" y="12573"/>
                  </a:lnTo>
                  <a:lnTo>
                    <a:pt x="775" y="12573"/>
                  </a:lnTo>
                  <a:lnTo>
                    <a:pt x="775" y="10228"/>
                  </a:lnTo>
                  <a:lnTo>
                    <a:pt x="5108" y="10228"/>
                  </a:lnTo>
                  <a:lnTo>
                    <a:pt x="5108" y="11013"/>
                  </a:lnTo>
                  <a:lnTo>
                    <a:pt x="8240" y="11013"/>
                  </a:lnTo>
                  <a:lnTo>
                    <a:pt x="8240" y="10228"/>
                  </a:lnTo>
                  <a:close/>
                  <a:moveTo>
                    <a:pt x="1560" y="0"/>
                  </a:moveTo>
                  <a:lnTo>
                    <a:pt x="1560" y="8668"/>
                  </a:lnTo>
                  <a:lnTo>
                    <a:pt x="5108" y="8668"/>
                  </a:lnTo>
                  <a:lnTo>
                    <a:pt x="5108" y="9442"/>
                  </a:lnTo>
                  <a:lnTo>
                    <a:pt x="1" y="9442"/>
                  </a:lnTo>
                  <a:lnTo>
                    <a:pt x="1" y="13359"/>
                  </a:lnTo>
                  <a:lnTo>
                    <a:pt x="13359" y="13359"/>
                  </a:lnTo>
                  <a:lnTo>
                    <a:pt x="13359" y="9442"/>
                  </a:lnTo>
                  <a:lnTo>
                    <a:pt x="8240" y="9442"/>
                  </a:lnTo>
                  <a:lnTo>
                    <a:pt x="8240" y="8668"/>
                  </a:lnTo>
                  <a:lnTo>
                    <a:pt x="11788" y="8668"/>
                  </a:lnTo>
                  <a:lnTo>
                    <a:pt x="1178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29"/>
            <p:cNvSpPr/>
            <p:nvPr/>
          </p:nvSpPr>
          <p:spPr>
            <a:xfrm>
              <a:off x="4324350" y="2219750"/>
              <a:ext cx="19650" cy="19675"/>
            </a:xfrm>
            <a:custGeom>
              <a:rect b="b" l="l" r="r" t="t"/>
              <a:pathLst>
                <a:path extrusionOk="0" h="787" w="786">
                  <a:moveTo>
                    <a:pt x="0" y="0"/>
                  </a:moveTo>
                  <a:lnTo>
                    <a:pt x="0" y="786"/>
                  </a:lnTo>
                  <a:lnTo>
                    <a:pt x="786" y="786"/>
                  </a:lnTo>
                  <a:lnTo>
                    <a:pt x="78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29"/>
            <p:cNvSpPr/>
            <p:nvPr/>
          </p:nvSpPr>
          <p:spPr>
            <a:xfrm>
              <a:off x="4285350" y="2219750"/>
              <a:ext cx="19675" cy="19675"/>
            </a:xfrm>
            <a:custGeom>
              <a:rect b="b" l="l" r="r" t="t"/>
              <a:pathLst>
                <a:path extrusionOk="0" h="787" w="787">
                  <a:moveTo>
                    <a:pt x="0" y="0"/>
                  </a:moveTo>
                  <a:lnTo>
                    <a:pt x="0" y="786"/>
                  </a:lnTo>
                  <a:lnTo>
                    <a:pt x="786" y="786"/>
                  </a:lnTo>
                  <a:lnTo>
                    <a:pt x="78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29"/>
            <p:cNvSpPr/>
            <p:nvPr/>
          </p:nvSpPr>
          <p:spPr>
            <a:xfrm>
              <a:off x="4098125" y="2219750"/>
              <a:ext cx="49725" cy="19675"/>
            </a:xfrm>
            <a:custGeom>
              <a:rect b="b" l="l" r="r" t="t"/>
              <a:pathLst>
                <a:path extrusionOk="0" h="787" w="1989">
                  <a:moveTo>
                    <a:pt x="0" y="0"/>
                  </a:moveTo>
                  <a:lnTo>
                    <a:pt x="0" y="786"/>
                  </a:lnTo>
                  <a:lnTo>
                    <a:pt x="1989" y="786"/>
                  </a:lnTo>
                  <a:lnTo>
                    <a:pt x="198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1" name="Google Shape;951;p29"/>
          <p:cNvGrpSpPr/>
          <p:nvPr/>
        </p:nvGrpSpPr>
        <p:grpSpPr>
          <a:xfrm>
            <a:off x="5395600" y="2670313"/>
            <a:ext cx="334000" cy="333975"/>
            <a:chOff x="6051925" y="1944425"/>
            <a:chExt cx="334000" cy="333975"/>
          </a:xfrm>
        </p:grpSpPr>
        <p:sp>
          <p:nvSpPr>
            <p:cNvPr id="952" name="Google Shape;952;p29"/>
            <p:cNvSpPr/>
            <p:nvPr/>
          </p:nvSpPr>
          <p:spPr>
            <a:xfrm>
              <a:off x="6051925" y="1944425"/>
              <a:ext cx="334000" cy="333975"/>
            </a:xfrm>
            <a:custGeom>
              <a:rect b="b" l="l" r="r" t="t"/>
              <a:pathLst>
                <a:path extrusionOk="0" h="13359" w="13360">
                  <a:moveTo>
                    <a:pt x="7883" y="2905"/>
                  </a:moveTo>
                  <a:lnTo>
                    <a:pt x="8895" y="3917"/>
                  </a:lnTo>
                  <a:lnTo>
                    <a:pt x="7883" y="3917"/>
                  </a:lnTo>
                  <a:lnTo>
                    <a:pt x="7883" y="2905"/>
                  </a:lnTo>
                  <a:close/>
                  <a:moveTo>
                    <a:pt x="7097" y="2346"/>
                  </a:moveTo>
                  <a:lnTo>
                    <a:pt x="7097" y="4703"/>
                  </a:lnTo>
                  <a:lnTo>
                    <a:pt x="9443" y="4703"/>
                  </a:lnTo>
                  <a:lnTo>
                    <a:pt x="9443" y="12573"/>
                  </a:lnTo>
                  <a:lnTo>
                    <a:pt x="787" y="12573"/>
                  </a:lnTo>
                  <a:lnTo>
                    <a:pt x="787" y="2346"/>
                  </a:lnTo>
                  <a:close/>
                  <a:moveTo>
                    <a:pt x="12574" y="786"/>
                  </a:moveTo>
                  <a:lnTo>
                    <a:pt x="12574" y="12573"/>
                  </a:lnTo>
                  <a:lnTo>
                    <a:pt x="10228" y="12573"/>
                  </a:lnTo>
                  <a:lnTo>
                    <a:pt x="10228" y="4144"/>
                  </a:lnTo>
                  <a:lnTo>
                    <a:pt x="7657" y="1572"/>
                  </a:lnTo>
                  <a:lnTo>
                    <a:pt x="3918" y="1572"/>
                  </a:lnTo>
                  <a:lnTo>
                    <a:pt x="3918" y="786"/>
                  </a:lnTo>
                  <a:close/>
                  <a:moveTo>
                    <a:pt x="3132" y="0"/>
                  </a:moveTo>
                  <a:lnTo>
                    <a:pt x="3132" y="1572"/>
                  </a:lnTo>
                  <a:lnTo>
                    <a:pt x="1" y="1572"/>
                  </a:lnTo>
                  <a:lnTo>
                    <a:pt x="1" y="13359"/>
                  </a:lnTo>
                  <a:lnTo>
                    <a:pt x="13360" y="13359"/>
                  </a:lnTo>
                  <a:lnTo>
                    <a:pt x="133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29"/>
            <p:cNvSpPr/>
            <p:nvPr/>
          </p:nvSpPr>
          <p:spPr>
            <a:xfrm>
              <a:off x="6091225" y="2022700"/>
              <a:ext cx="68475" cy="19675"/>
            </a:xfrm>
            <a:custGeom>
              <a:rect b="b" l="l" r="r" t="t"/>
              <a:pathLst>
                <a:path extrusionOk="0" h="787" w="2739">
                  <a:moveTo>
                    <a:pt x="1" y="0"/>
                  </a:moveTo>
                  <a:lnTo>
                    <a:pt x="1" y="786"/>
                  </a:lnTo>
                  <a:lnTo>
                    <a:pt x="2739" y="786"/>
                  </a:lnTo>
                  <a:lnTo>
                    <a:pt x="273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29"/>
            <p:cNvSpPr/>
            <p:nvPr/>
          </p:nvSpPr>
          <p:spPr>
            <a:xfrm>
              <a:off x="6091225" y="2062000"/>
              <a:ext cx="97650" cy="19375"/>
            </a:xfrm>
            <a:custGeom>
              <a:rect b="b" l="l" r="r" t="t"/>
              <a:pathLst>
                <a:path extrusionOk="0" h="775" w="3906">
                  <a:moveTo>
                    <a:pt x="1" y="0"/>
                  </a:moveTo>
                  <a:lnTo>
                    <a:pt x="1" y="774"/>
                  </a:lnTo>
                  <a:lnTo>
                    <a:pt x="3906" y="774"/>
                  </a:lnTo>
                  <a:lnTo>
                    <a:pt x="390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29"/>
            <p:cNvSpPr/>
            <p:nvPr/>
          </p:nvSpPr>
          <p:spPr>
            <a:xfrm>
              <a:off x="6210000" y="2141475"/>
              <a:ext cx="58650" cy="19650"/>
            </a:xfrm>
            <a:custGeom>
              <a:rect b="b" l="l" r="r" t="t"/>
              <a:pathLst>
                <a:path extrusionOk="0" h="786" w="2346">
                  <a:moveTo>
                    <a:pt x="0" y="0"/>
                  </a:moveTo>
                  <a:lnTo>
                    <a:pt x="0" y="786"/>
                  </a:lnTo>
                  <a:lnTo>
                    <a:pt x="2346" y="786"/>
                  </a:lnTo>
                  <a:lnTo>
                    <a:pt x="23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29"/>
            <p:cNvSpPr/>
            <p:nvPr/>
          </p:nvSpPr>
          <p:spPr>
            <a:xfrm>
              <a:off x="6210000" y="2180450"/>
              <a:ext cx="58650" cy="19675"/>
            </a:xfrm>
            <a:custGeom>
              <a:rect b="b" l="l" r="r" t="t"/>
              <a:pathLst>
                <a:path extrusionOk="0" h="787" w="2346">
                  <a:moveTo>
                    <a:pt x="0" y="1"/>
                  </a:moveTo>
                  <a:lnTo>
                    <a:pt x="0" y="787"/>
                  </a:lnTo>
                  <a:lnTo>
                    <a:pt x="2346" y="787"/>
                  </a:lnTo>
                  <a:lnTo>
                    <a:pt x="234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29"/>
            <p:cNvSpPr/>
            <p:nvPr/>
          </p:nvSpPr>
          <p:spPr>
            <a:xfrm>
              <a:off x="6210000" y="2219750"/>
              <a:ext cx="58650" cy="19675"/>
            </a:xfrm>
            <a:custGeom>
              <a:rect b="b" l="l" r="r" t="t"/>
              <a:pathLst>
                <a:path extrusionOk="0" h="787" w="2346">
                  <a:moveTo>
                    <a:pt x="0" y="0"/>
                  </a:moveTo>
                  <a:lnTo>
                    <a:pt x="0" y="786"/>
                  </a:lnTo>
                  <a:lnTo>
                    <a:pt x="2346" y="786"/>
                  </a:lnTo>
                  <a:lnTo>
                    <a:pt x="23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29"/>
            <p:cNvSpPr/>
            <p:nvPr/>
          </p:nvSpPr>
          <p:spPr>
            <a:xfrm>
              <a:off x="6091225" y="2142050"/>
              <a:ext cx="97950" cy="97975"/>
            </a:xfrm>
            <a:custGeom>
              <a:rect b="b" l="l" r="r" t="t"/>
              <a:pathLst>
                <a:path extrusionOk="0" h="3919" w="3918">
                  <a:moveTo>
                    <a:pt x="1965" y="787"/>
                  </a:moveTo>
                  <a:cubicBezTo>
                    <a:pt x="2608" y="787"/>
                    <a:pt x="3132" y="1311"/>
                    <a:pt x="3132" y="1965"/>
                  </a:cubicBezTo>
                  <a:cubicBezTo>
                    <a:pt x="3132" y="2608"/>
                    <a:pt x="2608" y="3132"/>
                    <a:pt x="1965" y="3132"/>
                  </a:cubicBezTo>
                  <a:cubicBezTo>
                    <a:pt x="1310" y="3132"/>
                    <a:pt x="786" y="2608"/>
                    <a:pt x="786" y="1965"/>
                  </a:cubicBezTo>
                  <a:cubicBezTo>
                    <a:pt x="786" y="1311"/>
                    <a:pt x="1310" y="787"/>
                    <a:pt x="1965" y="787"/>
                  </a:cubicBezTo>
                  <a:close/>
                  <a:moveTo>
                    <a:pt x="1965" y="1"/>
                  </a:moveTo>
                  <a:cubicBezTo>
                    <a:pt x="882" y="1"/>
                    <a:pt x="1" y="882"/>
                    <a:pt x="1" y="1965"/>
                  </a:cubicBezTo>
                  <a:cubicBezTo>
                    <a:pt x="1" y="3037"/>
                    <a:pt x="882" y="3918"/>
                    <a:pt x="1965" y="3918"/>
                  </a:cubicBezTo>
                  <a:cubicBezTo>
                    <a:pt x="3037" y="3918"/>
                    <a:pt x="3918" y="3037"/>
                    <a:pt x="3918" y="1965"/>
                  </a:cubicBezTo>
                  <a:cubicBezTo>
                    <a:pt x="3918" y="882"/>
                    <a:pt x="3037" y="1"/>
                    <a:pt x="196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9" name="Google Shape;959;p29"/>
          <p:cNvGrpSpPr/>
          <p:nvPr/>
        </p:nvGrpSpPr>
        <p:grpSpPr>
          <a:xfrm>
            <a:off x="5395450" y="1533638"/>
            <a:ext cx="334300" cy="266125"/>
            <a:chOff x="6731475" y="1978350"/>
            <a:chExt cx="334300" cy="266125"/>
          </a:xfrm>
        </p:grpSpPr>
        <p:sp>
          <p:nvSpPr>
            <p:cNvPr id="960" name="Google Shape;960;p29"/>
            <p:cNvSpPr/>
            <p:nvPr/>
          </p:nvSpPr>
          <p:spPr>
            <a:xfrm>
              <a:off x="6731475" y="1978350"/>
              <a:ext cx="334300" cy="266125"/>
            </a:xfrm>
            <a:custGeom>
              <a:rect b="b" l="l" r="r" t="t"/>
              <a:pathLst>
                <a:path extrusionOk="0" h="10645" w="13372">
                  <a:moveTo>
                    <a:pt x="10621" y="2382"/>
                  </a:moveTo>
                  <a:lnTo>
                    <a:pt x="10621" y="3156"/>
                  </a:lnTo>
                  <a:lnTo>
                    <a:pt x="2751" y="3156"/>
                  </a:lnTo>
                  <a:lnTo>
                    <a:pt x="2751" y="2382"/>
                  </a:lnTo>
                  <a:close/>
                  <a:moveTo>
                    <a:pt x="10621" y="3941"/>
                  </a:moveTo>
                  <a:lnTo>
                    <a:pt x="10621" y="8299"/>
                  </a:lnTo>
                  <a:lnTo>
                    <a:pt x="2751" y="8299"/>
                  </a:lnTo>
                  <a:lnTo>
                    <a:pt x="2751" y="3941"/>
                  </a:lnTo>
                  <a:close/>
                  <a:moveTo>
                    <a:pt x="12193" y="786"/>
                  </a:moveTo>
                  <a:lnTo>
                    <a:pt x="12193" y="8299"/>
                  </a:lnTo>
                  <a:lnTo>
                    <a:pt x="11407" y="8299"/>
                  </a:lnTo>
                  <a:lnTo>
                    <a:pt x="11407" y="1596"/>
                  </a:lnTo>
                  <a:lnTo>
                    <a:pt x="1965" y="1596"/>
                  </a:lnTo>
                  <a:lnTo>
                    <a:pt x="1965" y="8299"/>
                  </a:lnTo>
                  <a:lnTo>
                    <a:pt x="1180" y="8299"/>
                  </a:lnTo>
                  <a:lnTo>
                    <a:pt x="1180" y="786"/>
                  </a:lnTo>
                  <a:close/>
                  <a:moveTo>
                    <a:pt x="12586" y="9085"/>
                  </a:moveTo>
                  <a:lnTo>
                    <a:pt x="12586" y="9478"/>
                  </a:lnTo>
                  <a:cubicBezTo>
                    <a:pt x="12586" y="9692"/>
                    <a:pt x="12407" y="9871"/>
                    <a:pt x="12193" y="9871"/>
                  </a:cubicBezTo>
                  <a:lnTo>
                    <a:pt x="1180" y="9871"/>
                  </a:lnTo>
                  <a:cubicBezTo>
                    <a:pt x="965" y="9871"/>
                    <a:pt x="787" y="9692"/>
                    <a:pt x="787" y="9478"/>
                  </a:cubicBezTo>
                  <a:lnTo>
                    <a:pt x="787" y="9085"/>
                  </a:lnTo>
                  <a:close/>
                  <a:moveTo>
                    <a:pt x="394" y="0"/>
                  </a:moveTo>
                  <a:lnTo>
                    <a:pt x="394" y="8299"/>
                  </a:lnTo>
                  <a:lnTo>
                    <a:pt x="1" y="8299"/>
                  </a:lnTo>
                  <a:lnTo>
                    <a:pt x="1" y="9478"/>
                  </a:lnTo>
                  <a:cubicBezTo>
                    <a:pt x="1" y="10121"/>
                    <a:pt x="537" y="10645"/>
                    <a:pt x="1180" y="10645"/>
                  </a:cubicBezTo>
                  <a:lnTo>
                    <a:pt x="12193" y="10645"/>
                  </a:lnTo>
                  <a:cubicBezTo>
                    <a:pt x="12836" y="10645"/>
                    <a:pt x="13372" y="10121"/>
                    <a:pt x="13372" y="9478"/>
                  </a:cubicBezTo>
                  <a:lnTo>
                    <a:pt x="13372" y="8299"/>
                  </a:lnTo>
                  <a:lnTo>
                    <a:pt x="12979" y="8299"/>
                  </a:lnTo>
                  <a:lnTo>
                    <a:pt x="1297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29"/>
            <p:cNvSpPr/>
            <p:nvPr/>
          </p:nvSpPr>
          <p:spPr>
            <a:xfrm>
              <a:off x="6819600" y="2100100"/>
              <a:ext cx="158075" cy="66100"/>
            </a:xfrm>
            <a:custGeom>
              <a:rect b="b" l="l" r="r" t="t"/>
              <a:pathLst>
                <a:path extrusionOk="0" h="2644" w="6323">
                  <a:moveTo>
                    <a:pt x="3953" y="1072"/>
                  </a:moveTo>
                  <a:cubicBezTo>
                    <a:pt x="4167" y="1072"/>
                    <a:pt x="4346" y="1238"/>
                    <a:pt x="4346" y="1465"/>
                  </a:cubicBezTo>
                  <a:cubicBezTo>
                    <a:pt x="4346" y="1679"/>
                    <a:pt x="4167" y="1846"/>
                    <a:pt x="3953" y="1846"/>
                  </a:cubicBezTo>
                  <a:cubicBezTo>
                    <a:pt x="3739" y="1846"/>
                    <a:pt x="3560" y="1679"/>
                    <a:pt x="3560" y="1465"/>
                  </a:cubicBezTo>
                  <a:cubicBezTo>
                    <a:pt x="3560" y="1238"/>
                    <a:pt x="3739" y="1072"/>
                    <a:pt x="3953" y="1072"/>
                  </a:cubicBezTo>
                  <a:close/>
                  <a:moveTo>
                    <a:pt x="5798" y="0"/>
                  </a:moveTo>
                  <a:lnTo>
                    <a:pt x="4905" y="798"/>
                  </a:lnTo>
                  <a:cubicBezTo>
                    <a:pt x="4691" y="500"/>
                    <a:pt x="4346" y="298"/>
                    <a:pt x="3941" y="298"/>
                  </a:cubicBezTo>
                  <a:cubicBezTo>
                    <a:pt x="3501" y="298"/>
                    <a:pt x="3120" y="548"/>
                    <a:pt x="2917" y="905"/>
                  </a:cubicBezTo>
                  <a:lnTo>
                    <a:pt x="1334" y="107"/>
                  </a:lnTo>
                  <a:lnTo>
                    <a:pt x="786" y="1869"/>
                  </a:lnTo>
                  <a:lnTo>
                    <a:pt x="0" y="1869"/>
                  </a:lnTo>
                  <a:lnTo>
                    <a:pt x="0" y="2643"/>
                  </a:lnTo>
                  <a:lnTo>
                    <a:pt x="1357" y="2643"/>
                  </a:lnTo>
                  <a:lnTo>
                    <a:pt x="1810" y="1226"/>
                  </a:lnTo>
                  <a:lnTo>
                    <a:pt x="2798" y="1727"/>
                  </a:lnTo>
                  <a:cubicBezTo>
                    <a:pt x="2917" y="2250"/>
                    <a:pt x="3381" y="2643"/>
                    <a:pt x="3941" y="2643"/>
                  </a:cubicBezTo>
                  <a:cubicBezTo>
                    <a:pt x="4524" y="2643"/>
                    <a:pt x="5001" y="2227"/>
                    <a:pt x="5096" y="1679"/>
                  </a:cubicBezTo>
                  <a:lnTo>
                    <a:pt x="6322" y="572"/>
                  </a:lnTo>
                  <a:lnTo>
                    <a:pt x="579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2" name="Google Shape;962;p29"/>
          <p:cNvGrpSpPr/>
          <p:nvPr/>
        </p:nvGrpSpPr>
        <p:grpSpPr>
          <a:xfrm>
            <a:off x="769725" y="1329800"/>
            <a:ext cx="2209800" cy="750600"/>
            <a:chOff x="769725" y="1329800"/>
            <a:chExt cx="2209800" cy="750600"/>
          </a:xfrm>
        </p:grpSpPr>
        <p:sp>
          <p:nvSpPr>
            <p:cNvPr id="963" name="Google Shape;963;p29"/>
            <p:cNvSpPr txBox="1"/>
            <p:nvPr/>
          </p:nvSpPr>
          <p:spPr>
            <a:xfrm>
              <a:off x="769725" y="1624400"/>
              <a:ext cx="2209800" cy="456000"/>
            </a:xfrm>
            <a:prstGeom prst="rect">
              <a:avLst/>
            </a:prstGeom>
            <a:noFill/>
            <a:ln>
              <a:noFill/>
            </a:ln>
          </p:spPr>
          <p:txBody>
            <a:bodyPr anchorCtr="0" anchor="t" bIns="91425" lIns="91425" spcFirstLastPara="1" rIns="91425" wrap="square" tIns="91425">
              <a:noAutofit/>
            </a:bodyPr>
            <a:lstStyle/>
            <a:p>
              <a:pPr indent="50800" lvl="0" marL="0" rtl="0" algn="r">
                <a:lnSpc>
                  <a:spcPct val="100000"/>
                </a:lnSpc>
                <a:spcBef>
                  <a:spcPts val="0"/>
                </a:spcBef>
                <a:spcAft>
                  <a:spcPts val="0"/>
                </a:spcAft>
                <a:buNone/>
              </a:pPr>
              <a:r>
                <a:rPr lang="en">
                  <a:solidFill>
                    <a:schemeClr val="lt2"/>
                  </a:solidFill>
                  <a:latin typeface="DM Sans"/>
                  <a:ea typeface="DM Sans"/>
                  <a:cs typeface="DM Sans"/>
                  <a:sym typeface="DM Sans"/>
                </a:rPr>
                <a:t>Mercury is the closest planet to the Sun </a:t>
              </a:r>
              <a:endParaRPr>
                <a:solidFill>
                  <a:schemeClr val="lt2"/>
                </a:solidFill>
                <a:latin typeface="DM Sans"/>
                <a:ea typeface="DM Sans"/>
                <a:cs typeface="DM Sans"/>
                <a:sym typeface="DM Sans"/>
              </a:endParaRPr>
            </a:p>
          </p:txBody>
        </p:sp>
        <p:sp>
          <p:nvSpPr>
            <p:cNvPr id="964" name="Google Shape;964;p29"/>
            <p:cNvSpPr txBox="1"/>
            <p:nvPr/>
          </p:nvSpPr>
          <p:spPr>
            <a:xfrm>
              <a:off x="769725" y="1329800"/>
              <a:ext cx="2209800" cy="3708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b="1" lang="en" sz="1800">
                  <a:solidFill>
                    <a:schemeClr val="lt2"/>
                  </a:solidFill>
                  <a:latin typeface="DM Sans"/>
                  <a:ea typeface="DM Sans"/>
                  <a:cs typeface="DM Sans"/>
                  <a:sym typeface="DM Sans"/>
                </a:rPr>
                <a:t>Objectives</a:t>
              </a:r>
              <a:endParaRPr b="1" sz="1800">
                <a:solidFill>
                  <a:schemeClr val="lt2"/>
                </a:solidFill>
                <a:latin typeface="DM Sans"/>
                <a:ea typeface="DM Sans"/>
                <a:cs typeface="DM Sans"/>
                <a:sym typeface="DM Sans"/>
              </a:endParaRPr>
            </a:p>
          </p:txBody>
        </p:sp>
      </p:grpSp>
      <p:grpSp>
        <p:nvGrpSpPr>
          <p:cNvPr id="965" name="Google Shape;965;p29"/>
          <p:cNvGrpSpPr/>
          <p:nvPr/>
        </p:nvGrpSpPr>
        <p:grpSpPr>
          <a:xfrm>
            <a:off x="769725" y="2500100"/>
            <a:ext cx="2209800" cy="750600"/>
            <a:chOff x="769725" y="2500100"/>
            <a:chExt cx="2209800" cy="750600"/>
          </a:xfrm>
        </p:grpSpPr>
        <p:sp>
          <p:nvSpPr>
            <p:cNvPr id="966" name="Google Shape;966;p29"/>
            <p:cNvSpPr txBox="1"/>
            <p:nvPr/>
          </p:nvSpPr>
          <p:spPr>
            <a:xfrm>
              <a:off x="769725" y="2794700"/>
              <a:ext cx="2209800" cy="456000"/>
            </a:xfrm>
            <a:prstGeom prst="rect">
              <a:avLst/>
            </a:prstGeom>
            <a:noFill/>
            <a:ln>
              <a:noFill/>
            </a:ln>
          </p:spPr>
          <p:txBody>
            <a:bodyPr anchorCtr="0" anchor="t" bIns="91425" lIns="91425" spcFirstLastPara="1" rIns="91425" wrap="square" tIns="91425">
              <a:noAutofit/>
            </a:bodyPr>
            <a:lstStyle/>
            <a:p>
              <a:pPr indent="-127000" lvl="0" marL="127000" rtl="0" algn="r">
                <a:spcBef>
                  <a:spcPts val="0"/>
                </a:spcBef>
                <a:spcAft>
                  <a:spcPts val="0"/>
                </a:spcAft>
                <a:buNone/>
              </a:pPr>
              <a:r>
                <a:rPr lang="en">
                  <a:solidFill>
                    <a:schemeClr val="lt2"/>
                  </a:solidFill>
                  <a:latin typeface="DM Sans"/>
                  <a:ea typeface="DM Sans"/>
                  <a:cs typeface="DM Sans"/>
                  <a:sym typeface="DM Sans"/>
                </a:rPr>
                <a:t>Venus is the second planet from the Sun</a:t>
              </a:r>
              <a:endParaRPr>
                <a:solidFill>
                  <a:schemeClr val="lt2"/>
                </a:solidFill>
                <a:latin typeface="DM Sans"/>
                <a:ea typeface="DM Sans"/>
                <a:cs typeface="DM Sans"/>
                <a:sym typeface="DM Sans"/>
              </a:endParaRPr>
            </a:p>
          </p:txBody>
        </p:sp>
        <p:sp>
          <p:nvSpPr>
            <p:cNvPr id="967" name="Google Shape;967;p29"/>
            <p:cNvSpPr txBox="1"/>
            <p:nvPr/>
          </p:nvSpPr>
          <p:spPr>
            <a:xfrm>
              <a:off x="769725" y="2500100"/>
              <a:ext cx="2209800" cy="3708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b="1" lang="en" sz="1800">
                  <a:solidFill>
                    <a:schemeClr val="lt2"/>
                  </a:solidFill>
                  <a:latin typeface="DM Sans"/>
                  <a:ea typeface="DM Sans"/>
                  <a:cs typeface="DM Sans"/>
                  <a:sym typeface="DM Sans"/>
                </a:rPr>
                <a:t>Channels</a:t>
              </a:r>
              <a:endParaRPr b="1" sz="1800">
                <a:solidFill>
                  <a:schemeClr val="lt2"/>
                </a:solidFill>
                <a:latin typeface="DM Sans"/>
                <a:ea typeface="DM Sans"/>
                <a:cs typeface="DM Sans"/>
                <a:sym typeface="DM Sans"/>
              </a:endParaRPr>
            </a:p>
          </p:txBody>
        </p:sp>
      </p:grpSp>
      <p:grpSp>
        <p:nvGrpSpPr>
          <p:cNvPr id="968" name="Google Shape;968;p29"/>
          <p:cNvGrpSpPr/>
          <p:nvPr/>
        </p:nvGrpSpPr>
        <p:grpSpPr>
          <a:xfrm>
            <a:off x="6149999" y="1329800"/>
            <a:ext cx="2209800" cy="750600"/>
            <a:chOff x="6149999" y="1329800"/>
            <a:chExt cx="2209800" cy="750600"/>
          </a:xfrm>
        </p:grpSpPr>
        <p:sp>
          <p:nvSpPr>
            <p:cNvPr id="969" name="Google Shape;969;p29"/>
            <p:cNvSpPr txBox="1"/>
            <p:nvPr/>
          </p:nvSpPr>
          <p:spPr>
            <a:xfrm>
              <a:off x="6149999" y="1624400"/>
              <a:ext cx="2209800" cy="45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2"/>
                  </a:solidFill>
                  <a:latin typeface="DM Sans"/>
                  <a:ea typeface="DM Sans"/>
                  <a:cs typeface="DM Sans"/>
                  <a:sym typeface="DM Sans"/>
                </a:rPr>
                <a:t>Despite being red, Mars is a cold place</a:t>
              </a:r>
              <a:endParaRPr>
                <a:solidFill>
                  <a:schemeClr val="lt2"/>
                </a:solidFill>
                <a:latin typeface="DM Sans"/>
                <a:ea typeface="DM Sans"/>
                <a:cs typeface="DM Sans"/>
                <a:sym typeface="DM Sans"/>
              </a:endParaRPr>
            </a:p>
          </p:txBody>
        </p:sp>
        <p:sp>
          <p:nvSpPr>
            <p:cNvPr id="970" name="Google Shape;970;p29"/>
            <p:cNvSpPr txBox="1"/>
            <p:nvPr/>
          </p:nvSpPr>
          <p:spPr>
            <a:xfrm>
              <a:off x="6149999" y="1329800"/>
              <a:ext cx="2209800" cy="3708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800">
                  <a:solidFill>
                    <a:schemeClr val="lt2"/>
                  </a:solidFill>
                  <a:latin typeface="DM Sans"/>
                  <a:ea typeface="DM Sans"/>
                  <a:cs typeface="DM Sans"/>
                  <a:sym typeface="DM Sans"/>
                </a:rPr>
                <a:t>Analysis</a:t>
              </a:r>
              <a:endParaRPr b="1" sz="1800">
                <a:solidFill>
                  <a:schemeClr val="lt2"/>
                </a:solidFill>
                <a:latin typeface="DM Sans"/>
                <a:ea typeface="DM Sans"/>
                <a:cs typeface="DM Sans"/>
                <a:sym typeface="DM Sans"/>
              </a:endParaRPr>
            </a:p>
          </p:txBody>
        </p:sp>
      </p:grpSp>
      <p:grpSp>
        <p:nvGrpSpPr>
          <p:cNvPr id="971" name="Google Shape;971;p29"/>
          <p:cNvGrpSpPr/>
          <p:nvPr/>
        </p:nvGrpSpPr>
        <p:grpSpPr>
          <a:xfrm>
            <a:off x="6149999" y="2495300"/>
            <a:ext cx="2209800" cy="750600"/>
            <a:chOff x="6149999" y="2495300"/>
            <a:chExt cx="2209800" cy="750600"/>
          </a:xfrm>
        </p:grpSpPr>
        <p:sp>
          <p:nvSpPr>
            <p:cNvPr id="972" name="Google Shape;972;p29"/>
            <p:cNvSpPr txBox="1"/>
            <p:nvPr/>
          </p:nvSpPr>
          <p:spPr>
            <a:xfrm>
              <a:off x="6149999" y="2789900"/>
              <a:ext cx="2209800" cy="45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2"/>
                  </a:solidFill>
                  <a:latin typeface="DM Sans"/>
                  <a:ea typeface="DM Sans"/>
                  <a:cs typeface="DM Sans"/>
                  <a:sym typeface="DM Sans"/>
                </a:rPr>
                <a:t>Jupiter </a:t>
              </a:r>
              <a:r>
                <a:rPr lang="en">
                  <a:solidFill>
                    <a:schemeClr val="lt2"/>
                  </a:solidFill>
                  <a:latin typeface="DM Sans"/>
                  <a:ea typeface="DM Sans"/>
                  <a:cs typeface="DM Sans"/>
                  <a:sym typeface="DM Sans"/>
                </a:rPr>
                <a:t>the biggest planet of them all</a:t>
              </a:r>
              <a:endParaRPr>
                <a:solidFill>
                  <a:schemeClr val="lt2"/>
                </a:solidFill>
                <a:latin typeface="DM Sans"/>
                <a:ea typeface="DM Sans"/>
                <a:cs typeface="DM Sans"/>
                <a:sym typeface="DM Sans"/>
              </a:endParaRPr>
            </a:p>
          </p:txBody>
        </p:sp>
        <p:sp>
          <p:nvSpPr>
            <p:cNvPr id="973" name="Google Shape;973;p29"/>
            <p:cNvSpPr txBox="1"/>
            <p:nvPr/>
          </p:nvSpPr>
          <p:spPr>
            <a:xfrm>
              <a:off x="6149999" y="2495300"/>
              <a:ext cx="2209800" cy="3708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800">
                  <a:solidFill>
                    <a:schemeClr val="lt2"/>
                  </a:solidFill>
                  <a:latin typeface="DM Sans"/>
                  <a:ea typeface="DM Sans"/>
                  <a:cs typeface="DM Sans"/>
                  <a:sym typeface="DM Sans"/>
                </a:rPr>
                <a:t>Competition</a:t>
              </a:r>
              <a:endParaRPr b="1" sz="1800">
                <a:solidFill>
                  <a:schemeClr val="lt2"/>
                </a:solidFill>
                <a:latin typeface="DM Sans"/>
                <a:ea typeface="DM Sans"/>
                <a:cs typeface="DM Sans"/>
                <a:sym typeface="DM Sans"/>
              </a:endParaRPr>
            </a:p>
          </p:txBody>
        </p:sp>
      </p:grpSp>
      <p:grpSp>
        <p:nvGrpSpPr>
          <p:cNvPr id="974" name="Google Shape;974;p29"/>
          <p:cNvGrpSpPr/>
          <p:nvPr/>
        </p:nvGrpSpPr>
        <p:grpSpPr>
          <a:xfrm>
            <a:off x="769725" y="3670400"/>
            <a:ext cx="2209800" cy="750600"/>
            <a:chOff x="769725" y="3670400"/>
            <a:chExt cx="2209800" cy="750600"/>
          </a:xfrm>
        </p:grpSpPr>
        <p:sp>
          <p:nvSpPr>
            <p:cNvPr id="975" name="Google Shape;975;p29"/>
            <p:cNvSpPr txBox="1"/>
            <p:nvPr/>
          </p:nvSpPr>
          <p:spPr>
            <a:xfrm>
              <a:off x="769725" y="3965000"/>
              <a:ext cx="2209800" cy="456000"/>
            </a:xfrm>
            <a:prstGeom prst="rect">
              <a:avLst/>
            </a:prstGeom>
            <a:noFill/>
            <a:ln>
              <a:noFill/>
            </a:ln>
          </p:spPr>
          <p:txBody>
            <a:bodyPr anchorCtr="0" anchor="t" bIns="91425" lIns="91425" spcFirstLastPara="1" rIns="91425" wrap="square" tIns="91425">
              <a:noAutofit/>
            </a:bodyPr>
            <a:lstStyle/>
            <a:p>
              <a:pPr indent="50800" lvl="0" marL="0" rtl="0" algn="r">
                <a:spcBef>
                  <a:spcPts val="0"/>
                </a:spcBef>
                <a:spcAft>
                  <a:spcPts val="0"/>
                </a:spcAft>
                <a:buNone/>
              </a:pPr>
              <a:r>
                <a:rPr lang="en">
                  <a:solidFill>
                    <a:schemeClr val="lt2"/>
                  </a:solidFill>
                  <a:latin typeface="DM Sans"/>
                  <a:ea typeface="DM Sans"/>
                  <a:cs typeface="DM Sans"/>
                  <a:sym typeface="DM Sans"/>
                </a:rPr>
                <a:t>Neptune is the farthest planet from the Sun</a:t>
              </a:r>
              <a:endParaRPr>
                <a:solidFill>
                  <a:schemeClr val="lt2"/>
                </a:solidFill>
                <a:latin typeface="DM Sans"/>
                <a:ea typeface="DM Sans"/>
                <a:cs typeface="DM Sans"/>
                <a:sym typeface="DM Sans"/>
              </a:endParaRPr>
            </a:p>
          </p:txBody>
        </p:sp>
        <p:sp>
          <p:nvSpPr>
            <p:cNvPr id="976" name="Google Shape;976;p29"/>
            <p:cNvSpPr txBox="1"/>
            <p:nvPr/>
          </p:nvSpPr>
          <p:spPr>
            <a:xfrm>
              <a:off x="769725" y="3670400"/>
              <a:ext cx="2209800" cy="3708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b="1" lang="en" sz="1800">
                  <a:solidFill>
                    <a:schemeClr val="lt2"/>
                  </a:solidFill>
                  <a:latin typeface="DM Sans"/>
                  <a:ea typeface="DM Sans"/>
                  <a:cs typeface="DM Sans"/>
                  <a:sym typeface="DM Sans"/>
                </a:rPr>
                <a:t>Budget</a:t>
              </a:r>
              <a:endParaRPr b="1" sz="1800">
                <a:solidFill>
                  <a:schemeClr val="lt2"/>
                </a:solidFill>
                <a:latin typeface="DM Sans"/>
                <a:ea typeface="DM Sans"/>
                <a:cs typeface="DM Sans"/>
                <a:sym typeface="DM Sans"/>
              </a:endParaRPr>
            </a:p>
          </p:txBody>
        </p:sp>
      </p:grpSp>
      <p:grpSp>
        <p:nvGrpSpPr>
          <p:cNvPr id="977" name="Google Shape;977;p29"/>
          <p:cNvGrpSpPr/>
          <p:nvPr/>
        </p:nvGrpSpPr>
        <p:grpSpPr>
          <a:xfrm>
            <a:off x="6149999" y="3660800"/>
            <a:ext cx="2209800" cy="750600"/>
            <a:chOff x="6149999" y="3660800"/>
            <a:chExt cx="2209800" cy="750600"/>
          </a:xfrm>
        </p:grpSpPr>
        <p:sp>
          <p:nvSpPr>
            <p:cNvPr id="978" name="Google Shape;978;p29"/>
            <p:cNvSpPr txBox="1"/>
            <p:nvPr/>
          </p:nvSpPr>
          <p:spPr>
            <a:xfrm>
              <a:off x="6149999" y="3955400"/>
              <a:ext cx="2209800" cy="45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2"/>
                  </a:solidFill>
                  <a:latin typeface="DM Sans"/>
                  <a:ea typeface="DM Sans"/>
                  <a:cs typeface="DM Sans"/>
                  <a:sym typeface="DM Sans"/>
                </a:rPr>
                <a:t>Saturn is composed of hydrogen and helium</a:t>
              </a:r>
              <a:endParaRPr>
                <a:solidFill>
                  <a:schemeClr val="lt2"/>
                </a:solidFill>
                <a:latin typeface="DM Sans"/>
                <a:ea typeface="DM Sans"/>
                <a:cs typeface="DM Sans"/>
                <a:sym typeface="DM Sans"/>
              </a:endParaRPr>
            </a:p>
          </p:txBody>
        </p:sp>
        <p:sp>
          <p:nvSpPr>
            <p:cNvPr id="979" name="Google Shape;979;p29"/>
            <p:cNvSpPr txBox="1"/>
            <p:nvPr/>
          </p:nvSpPr>
          <p:spPr>
            <a:xfrm>
              <a:off x="6149999" y="3660800"/>
              <a:ext cx="2209800" cy="3708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800">
                  <a:solidFill>
                    <a:schemeClr val="lt2"/>
                  </a:solidFill>
                  <a:latin typeface="DM Sans"/>
                  <a:ea typeface="DM Sans"/>
                  <a:cs typeface="DM Sans"/>
                  <a:sym typeface="DM Sans"/>
                </a:rPr>
                <a:t>Target</a:t>
              </a:r>
              <a:endParaRPr b="1" sz="1800">
                <a:solidFill>
                  <a:schemeClr val="lt2"/>
                </a:solidFill>
                <a:latin typeface="DM Sans"/>
                <a:ea typeface="DM Sans"/>
                <a:cs typeface="DM Sans"/>
                <a:sym typeface="DM Sans"/>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3" name="Shape 983"/>
        <p:cNvGrpSpPr/>
        <p:nvPr/>
      </p:nvGrpSpPr>
      <p:grpSpPr>
        <a:xfrm>
          <a:off x="0" y="0"/>
          <a:ext cx="0" cy="0"/>
          <a:chOff x="0" y="0"/>
          <a:chExt cx="0" cy="0"/>
        </a:xfrm>
      </p:grpSpPr>
      <p:sp>
        <p:nvSpPr>
          <p:cNvPr id="984" name="Google Shape;984;p30"/>
          <p:cNvSpPr txBox="1"/>
          <p:nvPr>
            <p:ph type="title"/>
          </p:nvPr>
        </p:nvSpPr>
        <p:spPr>
          <a:xfrm>
            <a:off x="713225" y="539500"/>
            <a:ext cx="7717800" cy="510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Simple data visualization MK plan</a:t>
            </a:r>
            <a:endParaRPr/>
          </a:p>
        </p:txBody>
      </p:sp>
      <p:sp>
        <p:nvSpPr>
          <p:cNvPr id="985" name="Google Shape;985;p30"/>
          <p:cNvSpPr/>
          <p:nvPr/>
        </p:nvSpPr>
        <p:spPr>
          <a:xfrm>
            <a:off x="2859225" y="1295625"/>
            <a:ext cx="806400" cy="80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300"/>
          </a:p>
        </p:txBody>
      </p:sp>
      <p:cxnSp>
        <p:nvCxnSpPr>
          <p:cNvPr id="986" name="Google Shape;986;p30"/>
          <p:cNvCxnSpPr>
            <a:stCxn id="987" idx="3"/>
            <a:endCxn id="985" idx="2"/>
          </p:cNvCxnSpPr>
          <p:nvPr/>
        </p:nvCxnSpPr>
        <p:spPr>
          <a:xfrm>
            <a:off x="2390445" y="1699125"/>
            <a:ext cx="468900" cy="600"/>
          </a:xfrm>
          <a:prstGeom prst="bentConnector3">
            <a:avLst>
              <a:gd fmla="val 49987" name="adj1"/>
            </a:avLst>
          </a:prstGeom>
          <a:noFill/>
          <a:ln cap="flat" cmpd="sng" w="19050">
            <a:solidFill>
              <a:schemeClr val="dk2"/>
            </a:solidFill>
            <a:prstDash val="dash"/>
            <a:round/>
            <a:headEnd len="med" w="med" type="none"/>
            <a:tailEnd len="med" w="med" type="none"/>
          </a:ln>
        </p:spPr>
      </p:cxnSp>
      <p:grpSp>
        <p:nvGrpSpPr>
          <p:cNvPr id="988" name="Google Shape;988;p30"/>
          <p:cNvGrpSpPr/>
          <p:nvPr/>
        </p:nvGrpSpPr>
        <p:grpSpPr>
          <a:xfrm>
            <a:off x="927645" y="1295925"/>
            <a:ext cx="7295905" cy="807000"/>
            <a:chOff x="927645" y="1295925"/>
            <a:chExt cx="7295905" cy="807000"/>
          </a:xfrm>
        </p:grpSpPr>
        <p:sp>
          <p:nvSpPr>
            <p:cNvPr id="987" name="Google Shape;987;p30"/>
            <p:cNvSpPr/>
            <p:nvPr/>
          </p:nvSpPr>
          <p:spPr>
            <a:xfrm>
              <a:off x="927645" y="1419675"/>
              <a:ext cx="1462800" cy="558900"/>
            </a:xfrm>
            <a:prstGeom prst="roundRect">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1800">
                  <a:solidFill>
                    <a:schemeClr val="lt2"/>
                  </a:solidFill>
                  <a:latin typeface="DM Sans"/>
                  <a:ea typeface="DM Sans"/>
                  <a:cs typeface="DM Sans"/>
                  <a:sym typeface="DM Sans"/>
                </a:rPr>
                <a:t>Mercury</a:t>
              </a:r>
              <a:endParaRPr/>
            </a:p>
          </p:txBody>
        </p:sp>
        <p:sp>
          <p:nvSpPr>
            <p:cNvPr id="989" name="Google Shape;989;p30"/>
            <p:cNvSpPr txBox="1"/>
            <p:nvPr/>
          </p:nvSpPr>
          <p:spPr>
            <a:xfrm>
              <a:off x="4146550" y="1295925"/>
              <a:ext cx="4077000" cy="8070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2"/>
                </a:buClr>
                <a:buSzPts val="1400"/>
                <a:buFont typeface="DM Sans"/>
                <a:buChar char="●"/>
              </a:pPr>
              <a:r>
                <a:rPr lang="en">
                  <a:solidFill>
                    <a:schemeClr val="lt2"/>
                  </a:solidFill>
                  <a:latin typeface="DM Sans"/>
                  <a:ea typeface="DM Sans"/>
                  <a:cs typeface="DM Sans"/>
                  <a:sym typeface="DM Sans"/>
                </a:rPr>
                <a:t>Mercury is the smallest planet of them all</a:t>
              </a:r>
              <a:endParaRPr>
                <a:solidFill>
                  <a:schemeClr val="lt2"/>
                </a:solidFill>
                <a:latin typeface="DM Sans"/>
                <a:ea typeface="DM Sans"/>
                <a:cs typeface="DM Sans"/>
                <a:sym typeface="DM Sans"/>
              </a:endParaRPr>
            </a:p>
            <a:p>
              <a:pPr indent="-317500" lvl="0" marL="457200" rtl="0" algn="l">
                <a:lnSpc>
                  <a:spcPct val="115000"/>
                </a:lnSpc>
                <a:spcBef>
                  <a:spcPts val="0"/>
                </a:spcBef>
                <a:spcAft>
                  <a:spcPts val="0"/>
                </a:spcAft>
                <a:buClr>
                  <a:schemeClr val="dk2"/>
                </a:buClr>
                <a:buSzPts val="1400"/>
                <a:buFont typeface="DM Sans"/>
                <a:buChar char="●"/>
              </a:pPr>
              <a:r>
                <a:rPr lang="en">
                  <a:solidFill>
                    <a:schemeClr val="lt2"/>
                  </a:solidFill>
                  <a:latin typeface="DM Sans"/>
                  <a:ea typeface="DM Sans"/>
                  <a:cs typeface="DM Sans"/>
                  <a:sym typeface="DM Sans"/>
                </a:rPr>
                <a:t>Jupiter was named after a Roman god</a:t>
              </a:r>
              <a:endParaRPr>
                <a:solidFill>
                  <a:schemeClr val="lt2"/>
                </a:solidFill>
                <a:latin typeface="DM Sans"/>
                <a:ea typeface="DM Sans"/>
                <a:cs typeface="DM Sans"/>
                <a:sym typeface="DM Sans"/>
              </a:endParaRPr>
            </a:p>
            <a:p>
              <a:pPr indent="-317500" lvl="0" marL="457200" rtl="0" algn="l">
                <a:lnSpc>
                  <a:spcPct val="115000"/>
                </a:lnSpc>
                <a:spcBef>
                  <a:spcPts val="0"/>
                </a:spcBef>
                <a:spcAft>
                  <a:spcPts val="0"/>
                </a:spcAft>
                <a:buClr>
                  <a:schemeClr val="dk2"/>
                </a:buClr>
                <a:buSzPts val="1400"/>
                <a:buFont typeface="DM Sans"/>
                <a:buChar char="●"/>
              </a:pPr>
              <a:r>
                <a:rPr lang="en">
                  <a:solidFill>
                    <a:schemeClr val="lt2"/>
                  </a:solidFill>
                  <a:latin typeface="DM Sans"/>
                  <a:ea typeface="DM Sans"/>
                  <a:cs typeface="DM Sans"/>
                  <a:sym typeface="DM Sans"/>
                </a:rPr>
                <a:t>Mars is actually a very cold place</a:t>
              </a:r>
              <a:endParaRPr>
                <a:solidFill>
                  <a:schemeClr val="lt2"/>
                </a:solidFill>
                <a:latin typeface="DM Sans"/>
                <a:ea typeface="DM Sans"/>
                <a:cs typeface="DM Sans"/>
                <a:sym typeface="DM Sans"/>
              </a:endParaRPr>
            </a:p>
          </p:txBody>
        </p:sp>
      </p:grpSp>
      <p:cxnSp>
        <p:nvCxnSpPr>
          <p:cNvPr id="990" name="Google Shape;990;p30"/>
          <p:cNvCxnSpPr>
            <a:stCxn id="985" idx="6"/>
            <a:endCxn id="989" idx="1"/>
          </p:cNvCxnSpPr>
          <p:nvPr/>
        </p:nvCxnSpPr>
        <p:spPr>
          <a:xfrm>
            <a:off x="3665625" y="1699125"/>
            <a:ext cx="480900" cy="600"/>
          </a:xfrm>
          <a:prstGeom prst="bentConnector3">
            <a:avLst>
              <a:gd fmla="val 50003" name="adj1"/>
            </a:avLst>
          </a:prstGeom>
          <a:noFill/>
          <a:ln cap="flat" cmpd="sng" w="19050">
            <a:solidFill>
              <a:schemeClr val="dk2"/>
            </a:solidFill>
            <a:prstDash val="dash"/>
            <a:round/>
            <a:headEnd len="med" w="med" type="none"/>
            <a:tailEnd len="med" w="med" type="none"/>
          </a:ln>
        </p:spPr>
      </p:cxnSp>
      <p:sp>
        <p:nvSpPr>
          <p:cNvPr id="991" name="Google Shape;991;p30"/>
          <p:cNvSpPr/>
          <p:nvPr/>
        </p:nvSpPr>
        <p:spPr>
          <a:xfrm>
            <a:off x="2859225" y="2438625"/>
            <a:ext cx="806400" cy="80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300"/>
          </a:p>
        </p:txBody>
      </p:sp>
      <p:cxnSp>
        <p:nvCxnSpPr>
          <p:cNvPr id="992" name="Google Shape;992;p30"/>
          <p:cNvCxnSpPr>
            <a:stCxn id="993" idx="3"/>
            <a:endCxn id="991" idx="2"/>
          </p:cNvCxnSpPr>
          <p:nvPr/>
        </p:nvCxnSpPr>
        <p:spPr>
          <a:xfrm>
            <a:off x="2390445" y="2842125"/>
            <a:ext cx="468900" cy="600"/>
          </a:xfrm>
          <a:prstGeom prst="bentConnector3">
            <a:avLst>
              <a:gd fmla="val 49987" name="adj1"/>
            </a:avLst>
          </a:prstGeom>
          <a:noFill/>
          <a:ln cap="flat" cmpd="sng" w="19050">
            <a:solidFill>
              <a:schemeClr val="dk2"/>
            </a:solidFill>
            <a:prstDash val="dash"/>
            <a:round/>
            <a:headEnd len="med" w="med" type="none"/>
            <a:tailEnd len="med" w="med" type="none"/>
          </a:ln>
        </p:spPr>
      </p:cxnSp>
      <p:grpSp>
        <p:nvGrpSpPr>
          <p:cNvPr id="994" name="Google Shape;994;p30"/>
          <p:cNvGrpSpPr/>
          <p:nvPr/>
        </p:nvGrpSpPr>
        <p:grpSpPr>
          <a:xfrm>
            <a:off x="927645" y="2438925"/>
            <a:ext cx="7295905" cy="807000"/>
            <a:chOff x="927645" y="2438925"/>
            <a:chExt cx="7295905" cy="807000"/>
          </a:xfrm>
        </p:grpSpPr>
        <p:sp>
          <p:nvSpPr>
            <p:cNvPr id="993" name="Google Shape;993;p30"/>
            <p:cNvSpPr/>
            <p:nvPr/>
          </p:nvSpPr>
          <p:spPr>
            <a:xfrm>
              <a:off x="927645" y="2562675"/>
              <a:ext cx="1462800" cy="558900"/>
            </a:xfrm>
            <a:prstGeom prst="roundRect">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800">
                  <a:solidFill>
                    <a:schemeClr val="lt2"/>
                  </a:solidFill>
                  <a:latin typeface="DM Sans"/>
                  <a:ea typeface="DM Sans"/>
                  <a:cs typeface="DM Sans"/>
                  <a:sym typeface="DM Sans"/>
                </a:rPr>
                <a:t>Jupiter</a:t>
              </a:r>
              <a:endParaRPr/>
            </a:p>
          </p:txBody>
        </p:sp>
        <p:sp>
          <p:nvSpPr>
            <p:cNvPr id="995" name="Google Shape;995;p30"/>
            <p:cNvSpPr txBox="1"/>
            <p:nvPr/>
          </p:nvSpPr>
          <p:spPr>
            <a:xfrm>
              <a:off x="4146550" y="2438925"/>
              <a:ext cx="4077000" cy="8070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2"/>
                </a:buClr>
                <a:buSzPts val="1400"/>
                <a:buFont typeface="DM Sans"/>
                <a:buChar char="●"/>
              </a:pPr>
              <a:r>
                <a:rPr lang="en">
                  <a:solidFill>
                    <a:schemeClr val="lt2"/>
                  </a:solidFill>
                  <a:latin typeface="DM Sans"/>
                  <a:ea typeface="DM Sans"/>
                  <a:cs typeface="DM Sans"/>
                  <a:sym typeface="DM Sans"/>
                </a:rPr>
                <a:t>Venus is the second planet from the Sun</a:t>
              </a:r>
              <a:endParaRPr>
                <a:solidFill>
                  <a:schemeClr val="lt2"/>
                </a:solidFill>
                <a:latin typeface="DM Sans"/>
                <a:ea typeface="DM Sans"/>
                <a:cs typeface="DM Sans"/>
                <a:sym typeface="DM Sans"/>
              </a:endParaRPr>
            </a:p>
            <a:p>
              <a:pPr indent="-317500" lvl="0" marL="457200" rtl="0" algn="l">
                <a:lnSpc>
                  <a:spcPct val="115000"/>
                </a:lnSpc>
                <a:spcBef>
                  <a:spcPts val="0"/>
                </a:spcBef>
                <a:spcAft>
                  <a:spcPts val="0"/>
                </a:spcAft>
                <a:buClr>
                  <a:schemeClr val="dk2"/>
                </a:buClr>
                <a:buSzPts val="1400"/>
                <a:buFont typeface="DM Sans"/>
                <a:buChar char="●"/>
              </a:pPr>
              <a:r>
                <a:rPr lang="en">
                  <a:solidFill>
                    <a:schemeClr val="lt2"/>
                  </a:solidFill>
                  <a:latin typeface="DM Sans"/>
                  <a:ea typeface="DM Sans"/>
                  <a:cs typeface="DM Sans"/>
                  <a:sym typeface="DM Sans"/>
                </a:rPr>
                <a:t>The Moon is Earth's only natural satellite</a:t>
              </a:r>
              <a:endParaRPr>
                <a:solidFill>
                  <a:schemeClr val="lt2"/>
                </a:solidFill>
                <a:latin typeface="DM Sans"/>
                <a:ea typeface="DM Sans"/>
                <a:cs typeface="DM Sans"/>
                <a:sym typeface="DM Sans"/>
              </a:endParaRPr>
            </a:p>
            <a:p>
              <a:pPr indent="-317500" lvl="0" marL="457200" rtl="0" algn="l">
                <a:lnSpc>
                  <a:spcPct val="115000"/>
                </a:lnSpc>
                <a:spcBef>
                  <a:spcPts val="0"/>
                </a:spcBef>
                <a:spcAft>
                  <a:spcPts val="0"/>
                </a:spcAft>
                <a:buClr>
                  <a:schemeClr val="dk2"/>
                </a:buClr>
                <a:buSzPts val="1400"/>
                <a:buFont typeface="DM Sans"/>
                <a:buChar char="●"/>
              </a:pPr>
              <a:r>
                <a:rPr lang="en">
                  <a:solidFill>
                    <a:schemeClr val="lt2"/>
                  </a:solidFill>
                  <a:latin typeface="DM Sans"/>
                  <a:ea typeface="DM Sans"/>
                  <a:cs typeface="DM Sans"/>
                  <a:sym typeface="DM Sans"/>
                </a:rPr>
                <a:t>Ceres is located in the main asteroid belt</a:t>
              </a:r>
              <a:endParaRPr>
                <a:solidFill>
                  <a:schemeClr val="lt2"/>
                </a:solidFill>
                <a:latin typeface="DM Sans"/>
                <a:ea typeface="DM Sans"/>
                <a:cs typeface="DM Sans"/>
                <a:sym typeface="DM Sans"/>
              </a:endParaRPr>
            </a:p>
          </p:txBody>
        </p:sp>
      </p:grpSp>
      <p:cxnSp>
        <p:nvCxnSpPr>
          <p:cNvPr id="996" name="Google Shape;996;p30"/>
          <p:cNvCxnSpPr>
            <a:stCxn id="991" idx="6"/>
            <a:endCxn id="995" idx="1"/>
          </p:cNvCxnSpPr>
          <p:nvPr/>
        </p:nvCxnSpPr>
        <p:spPr>
          <a:xfrm>
            <a:off x="3665625" y="2842125"/>
            <a:ext cx="480900" cy="600"/>
          </a:xfrm>
          <a:prstGeom prst="bentConnector3">
            <a:avLst>
              <a:gd fmla="val 50003" name="adj1"/>
            </a:avLst>
          </a:prstGeom>
          <a:noFill/>
          <a:ln cap="flat" cmpd="sng" w="19050">
            <a:solidFill>
              <a:schemeClr val="dk2"/>
            </a:solidFill>
            <a:prstDash val="dash"/>
            <a:round/>
            <a:headEnd len="med" w="med" type="none"/>
            <a:tailEnd len="med" w="med" type="none"/>
          </a:ln>
        </p:spPr>
      </p:cxnSp>
      <p:sp>
        <p:nvSpPr>
          <p:cNvPr id="997" name="Google Shape;997;p30"/>
          <p:cNvSpPr/>
          <p:nvPr/>
        </p:nvSpPr>
        <p:spPr>
          <a:xfrm>
            <a:off x="2859225" y="3581625"/>
            <a:ext cx="806400" cy="80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300"/>
          </a:p>
        </p:txBody>
      </p:sp>
      <p:cxnSp>
        <p:nvCxnSpPr>
          <p:cNvPr id="998" name="Google Shape;998;p30"/>
          <p:cNvCxnSpPr>
            <a:stCxn id="999" idx="3"/>
            <a:endCxn id="997" idx="2"/>
          </p:cNvCxnSpPr>
          <p:nvPr/>
        </p:nvCxnSpPr>
        <p:spPr>
          <a:xfrm>
            <a:off x="2390445" y="3985125"/>
            <a:ext cx="468900" cy="600"/>
          </a:xfrm>
          <a:prstGeom prst="bentConnector3">
            <a:avLst>
              <a:gd fmla="val 49987" name="adj1"/>
            </a:avLst>
          </a:prstGeom>
          <a:noFill/>
          <a:ln cap="flat" cmpd="sng" w="19050">
            <a:solidFill>
              <a:schemeClr val="dk2"/>
            </a:solidFill>
            <a:prstDash val="dash"/>
            <a:round/>
            <a:headEnd len="med" w="med" type="none"/>
            <a:tailEnd len="med" w="med" type="none"/>
          </a:ln>
        </p:spPr>
      </p:cxnSp>
      <p:grpSp>
        <p:nvGrpSpPr>
          <p:cNvPr id="1000" name="Google Shape;1000;p30"/>
          <p:cNvGrpSpPr/>
          <p:nvPr/>
        </p:nvGrpSpPr>
        <p:grpSpPr>
          <a:xfrm>
            <a:off x="927645" y="3581925"/>
            <a:ext cx="7295905" cy="807000"/>
            <a:chOff x="927645" y="3581925"/>
            <a:chExt cx="7295905" cy="807000"/>
          </a:xfrm>
        </p:grpSpPr>
        <p:sp>
          <p:nvSpPr>
            <p:cNvPr id="999" name="Google Shape;999;p30"/>
            <p:cNvSpPr/>
            <p:nvPr/>
          </p:nvSpPr>
          <p:spPr>
            <a:xfrm>
              <a:off x="927645" y="3705675"/>
              <a:ext cx="1462800" cy="558900"/>
            </a:xfrm>
            <a:prstGeom prst="roundRect">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1800">
                  <a:solidFill>
                    <a:schemeClr val="lt2"/>
                  </a:solidFill>
                  <a:latin typeface="DM Sans"/>
                  <a:ea typeface="DM Sans"/>
                  <a:cs typeface="DM Sans"/>
                  <a:sym typeface="DM Sans"/>
                </a:rPr>
                <a:t>Uranus</a:t>
              </a:r>
              <a:endParaRPr/>
            </a:p>
          </p:txBody>
        </p:sp>
        <p:sp>
          <p:nvSpPr>
            <p:cNvPr id="1001" name="Google Shape;1001;p30"/>
            <p:cNvSpPr txBox="1"/>
            <p:nvPr/>
          </p:nvSpPr>
          <p:spPr>
            <a:xfrm>
              <a:off x="4146550" y="3581925"/>
              <a:ext cx="4077000" cy="8070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2"/>
                </a:buClr>
                <a:buSzPts val="1400"/>
                <a:buFont typeface="DM Sans"/>
                <a:buChar char="●"/>
              </a:pPr>
              <a:r>
                <a:rPr lang="en">
                  <a:solidFill>
                    <a:schemeClr val="lt2"/>
                  </a:solidFill>
                  <a:latin typeface="DM Sans"/>
                  <a:ea typeface="DM Sans"/>
                  <a:cs typeface="DM Sans"/>
                  <a:sym typeface="DM Sans"/>
                </a:rPr>
                <a:t>Uranus is the seventh planet from the Sun</a:t>
              </a:r>
              <a:endParaRPr>
                <a:solidFill>
                  <a:schemeClr val="lt2"/>
                </a:solidFill>
                <a:latin typeface="DM Sans"/>
                <a:ea typeface="DM Sans"/>
                <a:cs typeface="DM Sans"/>
                <a:sym typeface="DM Sans"/>
              </a:endParaRPr>
            </a:p>
            <a:p>
              <a:pPr indent="-317500" lvl="0" marL="457200" rtl="0" algn="l">
                <a:lnSpc>
                  <a:spcPct val="115000"/>
                </a:lnSpc>
                <a:spcBef>
                  <a:spcPts val="0"/>
                </a:spcBef>
                <a:spcAft>
                  <a:spcPts val="0"/>
                </a:spcAft>
                <a:buClr>
                  <a:schemeClr val="dk2"/>
                </a:buClr>
                <a:buSzPts val="1400"/>
                <a:buFont typeface="DM Sans"/>
                <a:buChar char="●"/>
              </a:pPr>
              <a:r>
                <a:rPr lang="en">
                  <a:solidFill>
                    <a:schemeClr val="lt2"/>
                  </a:solidFill>
                  <a:latin typeface="DM Sans"/>
                  <a:ea typeface="DM Sans"/>
                  <a:cs typeface="DM Sans"/>
                  <a:sym typeface="DM Sans"/>
                </a:rPr>
                <a:t>Earth is the third planet from the Sun</a:t>
              </a:r>
              <a:endParaRPr>
                <a:solidFill>
                  <a:schemeClr val="lt2"/>
                </a:solidFill>
                <a:latin typeface="DM Sans"/>
                <a:ea typeface="DM Sans"/>
                <a:cs typeface="DM Sans"/>
                <a:sym typeface="DM Sans"/>
              </a:endParaRPr>
            </a:p>
            <a:p>
              <a:pPr indent="-317500" lvl="0" marL="457200" rtl="0" algn="l">
                <a:lnSpc>
                  <a:spcPct val="115000"/>
                </a:lnSpc>
                <a:spcBef>
                  <a:spcPts val="0"/>
                </a:spcBef>
                <a:spcAft>
                  <a:spcPts val="0"/>
                </a:spcAft>
                <a:buClr>
                  <a:schemeClr val="dk2"/>
                </a:buClr>
                <a:buSzPts val="1400"/>
                <a:buFont typeface="DM Sans"/>
                <a:buChar char="●"/>
              </a:pPr>
              <a:r>
                <a:rPr lang="en">
                  <a:solidFill>
                    <a:schemeClr val="lt2"/>
                  </a:solidFill>
                  <a:latin typeface="DM Sans"/>
                  <a:ea typeface="DM Sans"/>
                  <a:cs typeface="DM Sans"/>
                  <a:sym typeface="DM Sans"/>
                </a:rPr>
                <a:t>Neptune is very far from the Sun</a:t>
              </a:r>
              <a:endParaRPr>
                <a:solidFill>
                  <a:schemeClr val="lt2"/>
                </a:solidFill>
                <a:latin typeface="DM Sans"/>
                <a:ea typeface="DM Sans"/>
                <a:cs typeface="DM Sans"/>
                <a:sym typeface="DM Sans"/>
              </a:endParaRPr>
            </a:p>
          </p:txBody>
        </p:sp>
      </p:grpSp>
      <p:cxnSp>
        <p:nvCxnSpPr>
          <p:cNvPr id="1002" name="Google Shape;1002;p30"/>
          <p:cNvCxnSpPr>
            <a:stCxn id="997" idx="6"/>
            <a:endCxn id="1001" idx="1"/>
          </p:cNvCxnSpPr>
          <p:nvPr/>
        </p:nvCxnSpPr>
        <p:spPr>
          <a:xfrm>
            <a:off x="3665625" y="3985125"/>
            <a:ext cx="480900" cy="600"/>
          </a:xfrm>
          <a:prstGeom prst="bentConnector3">
            <a:avLst>
              <a:gd fmla="val 50003" name="adj1"/>
            </a:avLst>
          </a:prstGeom>
          <a:noFill/>
          <a:ln cap="flat" cmpd="sng" w="19050">
            <a:solidFill>
              <a:schemeClr val="dk2"/>
            </a:solidFill>
            <a:prstDash val="dash"/>
            <a:round/>
            <a:headEnd len="med" w="med" type="none"/>
            <a:tailEnd len="med" w="med" type="none"/>
          </a:ln>
        </p:spPr>
      </p:cxnSp>
      <p:grpSp>
        <p:nvGrpSpPr>
          <p:cNvPr id="1003" name="Google Shape;1003;p30"/>
          <p:cNvGrpSpPr/>
          <p:nvPr/>
        </p:nvGrpSpPr>
        <p:grpSpPr>
          <a:xfrm>
            <a:off x="3095438" y="2680038"/>
            <a:ext cx="333975" cy="324175"/>
            <a:chOff x="5409900" y="3327625"/>
            <a:chExt cx="333975" cy="324175"/>
          </a:xfrm>
        </p:grpSpPr>
        <p:sp>
          <p:nvSpPr>
            <p:cNvPr id="1004" name="Google Shape;1004;p30"/>
            <p:cNvSpPr/>
            <p:nvPr/>
          </p:nvSpPr>
          <p:spPr>
            <a:xfrm>
              <a:off x="5409900" y="3327625"/>
              <a:ext cx="333975" cy="324175"/>
            </a:xfrm>
            <a:custGeom>
              <a:rect b="b" l="l" r="r" t="t"/>
              <a:pathLst>
                <a:path extrusionOk="0" h="12967" w="13359">
                  <a:moveTo>
                    <a:pt x="12573" y="774"/>
                  </a:moveTo>
                  <a:lnTo>
                    <a:pt x="12573" y="8263"/>
                  </a:lnTo>
                  <a:lnTo>
                    <a:pt x="786" y="8263"/>
                  </a:lnTo>
                  <a:lnTo>
                    <a:pt x="786" y="774"/>
                  </a:lnTo>
                  <a:close/>
                  <a:moveTo>
                    <a:pt x="12573" y="9049"/>
                  </a:moveTo>
                  <a:lnTo>
                    <a:pt x="12573" y="9835"/>
                  </a:lnTo>
                  <a:lnTo>
                    <a:pt x="786" y="9835"/>
                  </a:lnTo>
                  <a:lnTo>
                    <a:pt x="786" y="9049"/>
                  </a:lnTo>
                  <a:close/>
                  <a:moveTo>
                    <a:pt x="7465" y="10621"/>
                  </a:moveTo>
                  <a:lnTo>
                    <a:pt x="7465" y="12180"/>
                  </a:lnTo>
                  <a:lnTo>
                    <a:pt x="5894" y="12180"/>
                  </a:lnTo>
                  <a:lnTo>
                    <a:pt x="5894" y="10621"/>
                  </a:lnTo>
                  <a:close/>
                  <a:moveTo>
                    <a:pt x="0" y="0"/>
                  </a:moveTo>
                  <a:lnTo>
                    <a:pt x="0" y="10621"/>
                  </a:lnTo>
                  <a:lnTo>
                    <a:pt x="5120" y="10621"/>
                  </a:lnTo>
                  <a:lnTo>
                    <a:pt x="5120" y="12180"/>
                  </a:lnTo>
                  <a:lnTo>
                    <a:pt x="3941" y="12180"/>
                  </a:lnTo>
                  <a:lnTo>
                    <a:pt x="3941" y="12966"/>
                  </a:lnTo>
                  <a:lnTo>
                    <a:pt x="9418" y="12966"/>
                  </a:lnTo>
                  <a:lnTo>
                    <a:pt x="9418" y="12180"/>
                  </a:lnTo>
                  <a:lnTo>
                    <a:pt x="8239" y="12180"/>
                  </a:lnTo>
                  <a:lnTo>
                    <a:pt x="8239" y="10621"/>
                  </a:lnTo>
                  <a:lnTo>
                    <a:pt x="13359" y="10621"/>
                  </a:lnTo>
                  <a:lnTo>
                    <a:pt x="1335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30"/>
            <p:cNvSpPr/>
            <p:nvPr/>
          </p:nvSpPr>
          <p:spPr>
            <a:xfrm>
              <a:off x="5606950" y="3418700"/>
              <a:ext cx="97950" cy="97950"/>
            </a:xfrm>
            <a:custGeom>
              <a:rect b="b" l="l" r="r" t="t"/>
              <a:pathLst>
                <a:path extrusionOk="0" h="3918" w="3918">
                  <a:moveTo>
                    <a:pt x="1334" y="787"/>
                  </a:moveTo>
                  <a:lnTo>
                    <a:pt x="1822" y="1620"/>
                  </a:lnTo>
                  <a:lnTo>
                    <a:pt x="3131" y="1620"/>
                  </a:lnTo>
                  <a:lnTo>
                    <a:pt x="3131" y="3132"/>
                  </a:lnTo>
                  <a:lnTo>
                    <a:pt x="786" y="3132"/>
                  </a:lnTo>
                  <a:lnTo>
                    <a:pt x="786" y="787"/>
                  </a:lnTo>
                  <a:close/>
                  <a:moveTo>
                    <a:pt x="0" y="1"/>
                  </a:moveTo>
                  <a:lnTo>
                    <a:pt x="0" y="3918"/>
                  </a:lnTo>
                  <a:lnTo>
                    <a:pt x="3917" y="3918"/>
                  </a:lnTo>
                  <a:lnTo>
                    <a:pt x="3917" y="834"/>
                  </a:lnTo>
                  <a:lnTo>
                    <a:pt x="2274" y="834"/>
                  </a:lnTo>
                  <a:lnTo>
                    <a:pt x="2274" y="846"/>
                  </a:lnTo>
                  <a:lnTo>
                    <a:pt x="17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30"/>
            <p:cNvSpPr/>
            <p:nvPr/>
          </p:nvSpPr>
          <p:spPr>
            <a:xfrm>
              <a:off x="5448875" y="3367200"/>
              <a:ext cx="97950" cy="97975"/>
            </a:xfrm>
            <a:custGeom>
              <a:rect b="b" l="l" r="r" t="t"/>
              <a:pathLst>
                <a:path extrusionOk="0" h="3919" w="3918">
                  <a:moveTo>
                    <a:pt x="1346" y="787"/>
                  </a:moveTo>
                  <a:lnTo>
                    <a:pt x="1834" y="1620"/>
                  </a:lnTo>
                  <a:lnTo>
                    <a:pt x="3132" y="1620"/>
                  </a:lnTo>
                  <a:lnTo>
                    <a:pt x="3132" y="3132"/>
                  </a:lnTo>
                  <a:lnTo>
                    <a:pt x="787" y="3132"/>
                  </a:lnTo>
                  <a:lnTo>
                    <a:pt x="787" y="787"/>
                  </a:lnTo>
                  <a:close/>
                  <a:moveTo>
                    <a:pt x="1" y="1"/>
                  </a:moveTo>
                  <a:lnTo>
                    <a:pt x="1" y="3918"/>
                  </a:lnTo>
                  <a:lnTo>
                    <a:pt x="3918" y="3918"/>
                  </a:lnTo>
                  <a:lnTo>
                    <a:pt x="3918" y="834"/>
                  </a:lnTo>
                  <a:lnTo>
                    <a:pt x="2275" y="834"/>
                  </a:lnTo>
                  <a:lnTo>
                    <a:pt x="179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30"/>
            <p:cNvSpPr/>
            <p:nvPr/>
          </p:nvSpPr>
          <p:spPr>
            <a:xfrm>
              <a:off x="5565850" y="3367200"/>
              <a:ext cx="118800" cy="44375"/>
            </a:xfrm>
            <a:custGeom>
              <a:rect b="b" l="l" r="r" t="t"/>
              <a:pathLst>
                <a:path extrusionOk="0" h="1775" w="4752">
                  <a:moveTo>
                    <a:pt x="1" y="1"/>
                  </a:moveTo>
                  <a:lnTo>
                    <a:pt x="1" y="787"/>
                  </a:lnTo>
                  <a:lnTo>
                    <a:pt x="3966" y="787"/>
                  </a:lnTo>
                  <a:lnTo>
                    <a:pt x="3966" y="1775"/>
                  </a:lnTo>
                  <a:lnTo>
                    <a:pt x="4752" y="1775"/>
                  </a:lnTo>
                  <a:lnTo>
                    <a:pt x="475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30"/>
            <p:cNvSpPr/>
            <p:nvPr/>
          </p:nvSpPr>
          <p:spPr>
            <a:xfrm>
              <a:off x="5464075" y="3484200"/>
              <a:ext cx="118775" cy="31875"/>
            </a:xfrm>
            <a:custGeom>
              <a:rect b="b" l="l" r="r" t="t"/>
              <a:pathLst>
                <a:path extrusionOk="0" h="1275" w="4751">
                  <a:moveTo>
                    <a:pt x="0" y="0"/>
                  </a:moveTo>
                  <a:lnTo>
                    <a:pt x="0" y="1274"/>
                  </a:lnTo>
                  <a:lnTo>
                    <a:pt x="4751" y="1274"/>
                  </a:lnTo>
                  <a:lnTo>
                    <a:pt x="4751" y="488"/>
                  </a:lnTo>
                  <a:lnTo>
                    <a:pt x="786" y="488"/>
                  </a:lnTo>
                  <a:lnTo>
                    <a:pt x="78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9" name="Google Shape;1009;p30"/>
          <p:cNvGrpSpPr/>
          <p:nvPr/>
        </p:nvGrpSpPr>
        <p:grpSpPr>
          <a:xfrm>
            <a:off x="3095425" y="1532125"/>
            <a:ext cx="334000" cy="334000"/>
            <a:chOff x="6051925" y="3322550"/>
            <a:chExt cx="334000" cy="334000"/>
          </a:xfrm>
        </p:grpSpPr>
        <p:sp>
          <p:nvSpPr>
            <p:cNvPr id="1010" name="Google Shape;1010;p30"/>
            <p:cNvSpPr/>
            <p:nvPr/>
          </p:nvSpPr>
          <p:spPr>
            <a:xfrm>
              <a:off x="6130225" y="3400850"/>
              <a:ext cx="177425" cy="177425"/>
            </a:xfrm>
            <a:custGeom>
              <a:rect b="b" l="l" r="r" t="t"/>
              <a:pathLst>
                <a:path extrusionOk="0" h="7097" w="7097">
                  <a:moveTo>
                    <a:pt x="6311" y="786"/>
                  </a:moveTo>
                  <a:lnTo>
                    <a:pt x="6311" y="6323"/>
                  </a:lnTo>
                  <a:lnTo>
                    <a:pt x="786" y="6323"/>
                  </a:lnTo>
                  <a:lnTo>
                    <a:pt x="786" y="786"/>
                  </a:lnTo>
                  <a:close/>
                  <a:moveTo>
                    <a:pt x="0" y="0"/>
                  </a:moveTo>
                  <a:lnTo>
                    <a:pt x="0" y="7096"/>
                  </a:lnTo>
                  <a:lnTo>
                    <a:pt x="7096" y="7096"/>
                  </a:lnTo>
                  <a:lnTo>
                    <a:pt x="709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30"/>
            <p:cNvSpPr/>
            <p:nvPr/>
          </p:nvSpPr>
          <p:spPr>
            <a:xfrm>
              <a:off x="6170700" y="3440125"/>
              <a:ext cx="19675" cy="19375"/>
            </a:xfrm>
            <a:custGeom>
              <a:rect b="b" l="l" r="r" t="t"/>
              <a:pathLst>
                <a:path extrusionOk="0" h="775" w="787">
                  <a:moveTo>
                    <a:pt x="0" y="1"/>
                  </a:moveTo>
                  <a:lnTo>
                    <a:pt x="0" y="775"/>
                  </a:lnTo>
                  <a:lnTo>
                    <a:pt x="786" y="775"/>
                  </a:lnTo>
                  <a:lnTo>
                    <a:pt x="7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30"/>
            <p:cNvSpPr/>
            <p:nvPr/>
          </p:nvSpPr>
          <p:spPr>
            <a:xfrm>
              <a:off x="6209100" y="3440125"/>
              <a:ext cx="19675" cy="19375"/>
            </a:xfrm>
            <a:custGeom>
              <a:rect b="b" l="l" r="r" t="t"/>
              <a:pathLst>
                <a:path extrusionOk="0" h="775" w="787">
                  <a:moveTo>
                    <a:pt x="0" y="1"/>
                  </a:moveTo>
                  <a:lnTo>
                    <a:pt x="0" y="775"/>
                  </a:lnTo>
                  <a:lnTo>
                    <a:pt x="786" y="775"/>
                  </a:lnTo>
                  <a:lnTo>
                    <a:pt x="7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30"/>
            <p:cNvSpPr/>
            <p:nvPr/>
          </p:nvSpPr>
          <p:spPr>
            <a:xfrm>
              <a:off x="6248975" y="3440125"/>
              <a:ext cx="19675" cy="19375"/>
            </a:xfrm>
            <a:custGeom>
              <a:rect b="b" l="l" r="r" t="t"/>
              <a:pathLst>
                <a:path extrusionOk="0" h="775" w="787">
                  <a:moveTo>
                    <a:pt x="1" y="1"/>
                  </a:moveTo>
                  <a:lnTo>
                    <a:pt x="1" y="775"/>
                  </a:lnTo>
                  <a:lnTo>
                    <a:pt x="787" y="775"/>
                  </a:lnTo>
                  <a:lnTo>
                    <a:pt x="7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30"/>
            <p:cNvSpPr/>
            <p:nvPr/>
          </p:nvSpPr>
          <p:spPr>
            <a:xfrm>
              <a:off x="6170100" y="3479725"/>
              <a:ext cx="19675" cy="19675"/>
            </a:xfrm>
            <a:custGeom>
              <a:rect b="b" l="l" r="r" t="t"/>
              <a:pathLst>
                <a:path extrusionOk="0" h="787" w="787">
                  <a:moveTo>
                    <a:pt x="1" y="0"/>
                  </a:moveTo>
                  <a:lnTo>
                    <a:pt x="1" y="786"/>
                  </a:lnTo>
                  <a:lnTo>
                    <a:pt x="786" y="786"/>
                  </a:lnTo>
                  <a:lnTo>
                    <a:pt x="78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30"/>
            <p:cNvSpPr/>
            <p:nvPr/>
          </p:nvSpPr>
          <p:spPr>
            <a:xfrm>
              <a:off x="6208500" y="3479725"/>
              <a:ext cx="19675" cy="19675"/>
            </a:xfrm>
            <a:custGeom>
              <a:rect b="b" l="l" r="r" t="t"/>
              <a:pathLst>
                <a:path extrusionOk="0" h="787" w="787">
                  <a:moveTo>
                    <a:pt x="1" y="0"/>
                  </a:moveTo>
                  <a:lnTo>
                    <a:pt x="1" y="786"/>
                  </a:lnTo>
                  <a:lnTo>
                    <a:pt x="786" y="786"/>
                  </a:lnTo>
                  <a:lnTo>
                    <a:pt x="78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30"/>
            <p:cNvSpPr/>
            <p:nvPr/>
          </p:nvSpPr>
          <p:spPr>
            <a:xfrm>
              <a:off x="6248400" y="3479725"/>
              <a:ext cx="19650" cy="19675"/>
            </a:xfrm>
            <a:custGeom>
              <a:rect b="b" l="l" r="r" t="t"/>
              <a:pathLst>
                <a:path extrusionOk="0" h="787" w="786">
                  <a:moveTo>
                    <a:pt x="0" y="0"/>
                  </a:moveTo>
                  <a:lnTo>
                    <a:pt x="0" y="786"/>
                  </a:lnTo>
                  <a:lnTo>
                    <a:pt x="786" y="786"/>
                  </a:lnTo>
                  <a:lnTo>
                    <a:pt x="78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30"/>
            <p:cNvSpPr/>
            <p:nvPr/>
          </p:nvSpPr>
          <p:spPr>
            <a:xfrm>
              <a:off x="6170100" y="3519600"/>
              <a:ext cx="19675" cy="19675"/>
            </a:xfrm>
            <a:custGeom>
              <a:rect b="b" l="l" r="r" t="t"/>
              <a:pathLst>
                <a:path extrusionOk="0" h="787" w="787">
                  <a:moveTo>
                    <a:pt x="1" y="1"/>
                  </a:moveTo>
                  <a:lnTo>
                    <a:pt x="1" y="787"/>
                  </a:lnTo>
                  <a:lnTo>
                    <a:pt x="786" y="787"/>
                  </a:lnTo>
                  <a:lnTo>
                    <a:pt x="7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30"/>
            <p:cNvSpPr/>
            <p:nvPr/>
          </p:nvSpPr>
          <p:spPr>
            <a:xfrm>
              <a:off x="6208500" y="3519600"/>
              <a:ext cx="19675" cy="19675"/>
            </a:xfrm>
            <a:custGeom>
              <a:rect b="b" l="l" r="r" t="t"/>
              <a:pathLst>
                <a:path extrusionOk="0" h="787" w="787">
                  <a:moveTo>
                    <a:pt x="1" y="1"/>
                  </a:moveTo>
                  <a:lnTo>
                    <a:pt x="1" y="787"/>
                  </a:lnTo>
                  <a:lnTo>
                    <a:pt x="786" y="787"/>
                  </a:lnTo>
                  <a:lnTo>
                    <a:pt x="7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30"/>
            <p:cNvSpPr/>
            <p:nvPr/>
          </p:nvSpPr>
          <p:spPr>
            <a:xfrm>
              <a:off x="6248400" y="3519600"/>
              <a:ext cx="19650" cy="19675"/>
            </a:xfrm>
            <a:custGeom>
              <a:rect b="b" l="l" r="r" t="t"/>
              <a:pathLst>
                <a:path extrusionOk="0" h="787" w="786">
                  <a:moveTo>
                    <a:pt x="0" y="1"/>
                  </a:moveTo>
                  <a:lnTo>
                    <a:pt x="0" y="787"/>
                  </a:lnTo>
                  <a:lnTo>
                    <a:pt x="786" y="787"/>
                  </a:lnTo>
                  <a:lnTo>
                    <a:pt x="7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30"/>
            <p:cNvSpPr/>
            <p:nvPr/>
          </p:nvSpPr>
          <p:spPr>
            <a:xfrm>
              <a:off x="6051925" y="3322550"/>
              <a:ext cx="334000" cy="334000"/>
            </a:xfrm>
            <a:custGeom>
              <a:rect b="b" l="l" r="r" t="t"/>
              <a:pathLst>
                <a:path extrusionOk="0" h="13360" w="13360">
                  <a:moveTo>
                    <a:pt x="11014" y="2347"/>
                  </a:moveTo>
                  <a:lnTo>
                    <a:pt x="11014" y="11014"/>
                  </a:lnTo>
                  <a:lnTo>
                    <a:pt x="2346" y="11014"/>
                  </a:lnTo>
                  <a:lnTo>
                    <a:pt x="2346" y="2347"/>
                  </a:lnTo>
                  <a:close/>
                  <a:moveTo>
                    <a:pt x="4704" y="1"/>
                  </a:moveTo>
                  <a:lnTo>
                    <a:pt x="4704" y="1573"/>
                  </a:lnTo>
                  <a:lnTo>
                    <a:pt x="1573" y="1573"/>
                  </a:lnTo>
                  <a:lnTo>
                    <a:pt x="1573" y="4704"/>
                  </a:lnTo>
                  <a:lnTo>
                    <a:pt x="1" y="4704"/>
                  </a:lnTo>
                  <a:lnTo>
                    <a:pt x="1" y="5478"/>
                  </a:lnTo>
                  <a:lnTo>
                    <a:pt x="1573" y="5478"/>
                  </a:lnTo>
                  <a:lnTo>
                    <a:pt x="1573" y="6287"/>
                  </a:lnTo>
                  <a:lnTo>
                    <a:pt x="1" y="6287"/>
                  </a:lnTo>
                  <a:lnTo>
                    <a:pt x="1" y="7073"/>
                  </a:lnTo>
                  <a:lnTo>
                    <a:pt x="1573" y="7073"/>
                  </a:lnTo>
                  <a:lnTo>
                    <a:pt x="1573" y="7883"/>
                  </a:lnTo>
                  <a:lnTo>
                    <a:pt x="1" y="7883"/>
                  </a:lnTo>
                  <a:lnTo>
                    <a:pt x="1" y="8669"/>
                  </a:lnTo>
                  <a:lnTo>
                    <a:pt x="1573" y="8669"/>
                  </a:lnTo>
                  <a:lnTo>
                    <a:pt x="1573" y="11800"/>
                  </a:lnTo>
                  <a:lnTo>
                    <a:pt x="4704" y="11800"/>
                  </a:lnTo>
                  <a:lnTo>
                    <a:pt x="4704" y="13360"/>
                  </a:lnTo>
                  <a:lnTo>
                    <a:pt x="5478" y="13360"/>
                  </a:lnTo>
                  <a:lnTo>
                    <a:pt x="5478" y="11800"/>
                  </a:lnTo>
                  <a:lnTo>
                    <a:pt x="6287" y="11800"/>
                  </a:lnTo>
                  <a:lnTo>
                    <a:pt x="6287" y="13360"/>
                  </a:lnTo>
                  <a:lnTo>
                    <a:pt x="7073" y="13360"/>
                  </a:lnTo>
                  <a:lnTo>
                    <a:pt x="7073" y="11800"/>
                  </a:lnTo>
                  <a:lnTo>
                    <a:pt x="7883" y="11800"/>
                  </a:lnTo>
                  <a:lnTo>
                    <a:pt x="7883" y="13360"/>
                  </a:lnTo>
                  <a:lnTo>
                    <a:pt x="8669" y="13360"/>
                  </a:lnTo>
                  <a:lnTo>
                    <a:pt x="8669" y="11800"/>
                  </a:lnTo>
                  <a:lnTo>
                    <a:pt x="11800" y="11800"/>
                  </a:lnTo>
                  <a:lnTo>
                    <a:pt x="11800" y="8669"/>
                  </a:lnTo>
                  <a:lnTo>
                    <a:pt x="13360" y="8669"/>
                  </a:lnTo>
                  <a:lnTo>
                    <a:pt x="13360" y="7883"/>
                  </a:lnTo>
                  <a:lnTo>
                    <a:pt x="11800" y="7883"/>
                  </a:lnTo>
                  <a:lnTo>
                    <a:pt x="11800" y="7073"/>
                  </a:lnTo>
                  <a:lnTo>
                    <a:pt x="13360" y="7073"/>
                  </a:lnTo>
                  <a:lnTo>
                    <a:pt x="13360" y="6287"/>
                  </a:lnTo>
                  <a:lnTo>
                    <a:pt x="11800" y="6287"/>
                  </a:lnTo>
                  <a:lnTo>
                    <a:pt x="11800" y="5478"/>
                  </a:lnTo>
                  <a:lnTo>
                    <a:pt x="13360" y="5478"/>
                  </a:lnTo>
                  <a:lnTo>
                    <a:pt x="13360" y="4704"/>
                  </a:lnTo>
                  <a:lnTo>
                    <a:pt x="11800" y="4704"/>
                  </a:lnTo>
                  <a:lnTo>
                    <a:pt x="11800" y="1573"/>
                  </a:lnTo>
                  <a:lnTo>
                    <a:pt x="8669" y="1573"/>
                  </a:lnTo>
                  <a:lnTo>
                    <a:pt x="8669" y="1"/>
                  </a:lnTo>
                  <a:lnTo>
                    <a:pt x="7883" y="1"/>
                  </a:lnTo>
                  <a:lnTo>
                    <a:pt x="7883" y="1573"/>
                  </a:lnTo>
                  <a:lnTo>
                    <a:pt x="7073" y="1573"/>
                  </a:lnTo>
                  <a:lnTo>
                    <a:pt x="7073" y="1"/>
                  </a:lnTo>
                  <a:lnTo>
                    <a:pt x="6287" y="1"/>
                  </a:lnTo>
                  <a:lnTo>
                    <a:pt x="6287" y="1573"/>
                  </a:lnTo>
                  <a:lnTo>
                    <a:pt x="5478" y="1573"/>
                  </a:lnTo>
                  <a:lnTo>
                    <a:pt x="5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1" name="Google Shape;1021;p30"/>
          <p:cNvGrpSpPr/>
          <p:nvPr/>
        </p:nvGrpSpPr>
        <p:grpSpPr>
          <a:xfrm>
            <a:off x="3095438" y="3818125"/>
            <a:ext cx="333975" cy="334000"/>
            <a:chOff x="5409900" y="4065800"/>
            <a:chExt cx="333975" cy="334000"/>
          </a:xfrm>
        </p:grpSpPr>
        <p:sp>
          <p:nvSpPr>
            <p:cNvPr id="1022" name="Google Shape;1022;p30"/>
            <p:cNvSpPr/>
            <p:nvPr/>
          </p:nvSpPr>
          <p:spPr>
            <a:xfrm>
              <a:off x="5409900" y="4065800"/>
              <a:ext cx="333975" cy="334000"/>
            </a:xfrm>
            <a:custGeom>
              <a:rect b="b" l="l" r="r" t="t"/>
              <a:pathLst>
                <a:path extrusionOk="0" h="13360" w="13359">
                  <a:moveTo>
                    <a:pt x="2215" y="1822"/>
                  </a:moveTo>
                  <a:cubicBezTo>
                    <a:pt x="2429" y="1822"/>
                    <a:pt x="2608" y="2001"/>
                    <a:pt x="2608" y="2215"/>
                  </a:cubicBezTo>
                  <a:cubicBezTo>
                    <a:pt x="2608" y="2430"/>
                    <a:pt x="2429" y="2608"/>
                    <a:pt x="2215" y="2608"/>
                  </a:cubicBezTo>
                  <a:cubicBezTo>
                    <a:pt x="2000" y="2608"/>
                    <a:pt x="1822" y="2430"/>
                    <a:pt x="1822" y="2215"/>
                  </a:cubicBezTo>
                  <a:cubicBezTo>
                    <a:pt x="1822" y="2001"/>
                    <a:pt x="2000" y="1822"/>
                    <a:pt x="2215" y="1822"/>
                  </a:cubicBezTo>
                  <a:close/>
                  <a:moveTo>
                    <a:pt x="11144" y="10716"/>
                  </a:moveTo>
                  <a:cubicBezTo>
                    <a:pt x="11359" y="10716"/>
                    <a:pt x="11537" y="10895"/>
                    <a:pt x="11537" y="11109"/>
                  </a:cubicBezTo>
                  <a:cubicBezTo>
                    <a:pt x="11537" y="11324"/>
                    <a:pt x="11359" y="11502"/>
                    <a:pt x="11144" y="11502"/>
                  </a:cubicBezTo>
                  <a:cubicBezTo>
                    <a:pt x="10930" y="11502"/>
                    <a:pt x="10751" y="11324"/>
                    <a:pt x="10751" y="11109"/>
                  </a:cubicBezTo>
                  <a:cubicBezTo>
                    <a:pt x="10751" y="10895"/>
                    <a:pt x="10930" y="10716"/>
                    <a:pt x="11144" y="10716"/>
                  </a:cubicBezTo>
                  <a:close/>
                  <a:moveTo>
                    <a:pt x="6680" y="775"/>
                  </a:moveTo>
                  <a:cubicBezTo>
                    <a:pt x="9930" y="775"/>
                    <a:pt x="12573" y="3430"/>
                    <a:pt x="12573" y="6680"/>
                  </a:cubicBezTo>
                  <a:cubicBezTo>
                    <a:pt x="12573" y="7883"/>
                    <a:pt x="12216" y="9026"/>
                    <a:pt x="11549" y="10014"/>
                  </a:cubicBezTo>
                  <a:cubicBezTo>
                    <a:pt x="11418" y="9966"/>
                    <a:pt x="11287" y="9943"/>
                    <a:pt x="11144" y="9943"/>
                  </a:cubicBezTo>
                  <a:cubicBezTo>
                    <a:pt x="10490" y="9943"/>
                    <a:pt x="9966" y="10466"/>
                    <a:pt x="9966" y="11109"/>
                  </a:cubicBezTo>
                  <a:cubicBezTo>
                    <a:pt x="9966" y="11252"/>
                    <a:pt x="9989" y="11395"/>
                    <a:pt x="10037" y="11526"/>
                  </a:cubicBezTo>
                  <a:cubicBezTo>
                    <a:pt x="9049" y="12217"/>
                    <a:pt x="7894" y="12574"/>
                    <a:pt x="6680" y="12574"/>
                  </a:cubicBezTo>
                  <a:cubicBezTo>
                    <a:pt x="3429" y="12574"/>
                    <a:pt x="786" y="9931"/>
                    <a:pt x="786" y="6680"/>
                  </a:cubicBezTo>
                  <a:cubicBezTo>
                    <a:pt x="786" y="5466"/>
                    <a:pt x="1143" y="4311"/>
                    <a:pt x="1834" y="3323"/>
                  </a:cubicBezTo>
                  <a:cubicBezTo>
                    <a:pt x="1953" y="3370"/>
                    <a:pt x="2084" y="3394"/>
                    <a:pt x="2215" y="3394"/>
                  </a:cubicBezTo>
                  <a:cubicBezTo>
                    <a:pt x="2870" y="3394"/>
                    <a:pt x="3393" y="2858"/>
                    <a:pt x="3393" y="2215"/>
                  </a:cubicBezTo>
                  <a:cubicBezTo>
                    <a:pt x="3393" y="2073"/>
                    <a:pt x="3370" y="1953"/>
                    <a:pt x="3322" y="1822"/>
                  </a:cubicBezTo>
                  <a:cubicBezTo>
                    <a:pt x="4310" y="1144"/>
                    <a:pt x="5465" y="775"/>
                    <a:pt x="6680" y="775"/>
                  </a:cubicBezTo>
                  <a:close/>
                  <a:moveTo>
                    <a:pt x="6680" y="1"/>
                  </a:moveTo>
                  <a:cubicBezTo>
                    <a:pt x="5286" y="1"/>
                    <a:pt x="3965" y="418"/>
                    <a:pt x="2834" y="1215"/>
                  </a:cubicBezTo>
                  <a:cubicBezTo>
                    <a:pt x="2655" y="1108"/>
                    <a:pt x="2441" y="1049"/>
                    <a:pt x="2215" y="1049"/>
                  </a:cubicBezTo>
                  <a:cubicBezTo>
                    <a:pt x="1572" y="1049"/>
                    <a:pt x="1048" y="1572"/>
                    <a:pt x="1048" y="2215"/>
                  </a:cubicBezTo>
                  <a:cubicBezTo>
                    <a:pt x="1048" y="2442"/>
                    <a:pt x="1107" y="2656"/>
                    <a:pt x="1215" y="2835"/>
                  </a:cubicBezTo>
                  <a:cubicBezTo>
                    <a:pt x="429" y="3966"/>
                    <a:pt x="0" y="5287"/>
                    <a:pt x="0" y="6680"/>
                  </a:cubicBezTo>
                  <a:cubicBezTo>
                    <a:pt x="0" y="8466"/>
                    <a:pt x="691" y="10145"/>
                    <a:pt x="1953" y="11395"/>
                  </a:cubicBezTo>
                  <a:cubicBezTo>
                    <a:pt x="3215" y="12657"/>
                    <a:pt x="4894" y="13360"/>
                    <a:pt x="6680" y="13360"/>
                  </a:cubicBezTo>
                  <a:cubicBezTo>
                    <a:pt x="8084" y="13360"/>
                    <a:pt x="9418" y="12931"/>
                    <a:pt x="10549" y="12121"/>
                  </a:cubicBezTo>
                  <a:cubicBezTo>
                    <a:pt x="10716" y="12229"/>
                    <a:pt x="10930" y="12288"/>
                    <a:pt x="11144" y="12288"/>
                  </a:cubicBezTo>
                  <a:cubicBezTo>
                    <a:pt x="11787" y="12288"/>
                    <a:pt x="12311" y="11764"/>
                    <a:pt x="12311" y="11109"/>
                  </a:cubicBezTo>
                  <a:cubicBezTo>
                    <a:pt x="12311" y="10895"/>
                    <a:pt x="12252" y="10693"/>
                    <a:pt x="12144" y="10514"/>
                  </a:cubicBezTo>
                  <a:cubicBezTo>
                    <a:pt x="12942" y="9383"/>
                    <a:pt x="13359" y="8061"/>
                    <a:pt x="13359" y="6680"/>
                  </a:cubicBezTo>
                  <a:cubicBezTo>
                    <a:pt x="13359" y="4894"/>
                    <a:pt x="12668" y="3216"/>
                    <a:pt x="11406" y="1953"/>
                  </a:cubicBezTo>
                  <a:cubicBezTo>
                    <a:pt x="10144" y="691"/>
                    <a:pt x="8465" y="1"/>
                    <a:pt x="668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30"/>
            <p:cNvSpPr/>
            <p:nvPr/>
          </p:nvSpPr>
          <p:spPr>
            <a:xfrm>
              <a:off x="5458700" y="4114625"/>
              <a:ext cx="236375" cy="236075"/>
            </a:xfrm>
            <a:custGeom>
              <a:rect b="b" l="l" r="r" t="t"/>
              <a:pathLst>
                <a:path extrusionOk="0" h="9443" w="9455">
                  <a:moveTo>
                    <a:pt x="3001" y="1179"/>
                  </a:moveTo>
                  <a:lnTo>
                    <a:pt x="3001" y="1179"/>
                  </a:lnTo>
                  <a:cubicBezTo>
                    <a:pt x="2942" y="1274"/>
                    <a:pt x="2882" y="1382"/>
                    <a:pt x="2834" y="1489"/>
                  </a:cubicBezTo>
                  <a:cubicBezTo>
                    <a:pt x="2442" y="2263"/>
                    <a:pt x="2203" y="3263"/>
                    <a:pt x="2156" y="4334"/>
                  </a:cubicBezTo>
                  <a:lnTo>
                    <a:pt x="810" y="4334"/>
                  </a:lnTo>
                  <a:cubicBezTo>
                    <a:pt x="941" y="2941"/>
                    <a:pt x="1799" y="1774"/>
                    <a:pt x="3001" y="1179"/>
                  </a:cubicBezTo>
                  <a:close/>
                  <a:moveTo>
                    <a:pt x="4335" y="893"/>
                  </a:moveTo>
                  <a:lnTo>
                    <a:pt x="4335" y="4334"/>
                  </a:lnTo>
                  <a:lnTo>
                    <a:pt x="2942" y="4334"/>
                  </a:lnTo>
                  <a:cubicBezTo>
                    <a:pt x="2989" y="3382"/>
                    <a:pt x="3192" y="2513"/>
                    <a:pt x="3537" y="1834"/>
                  </a:cubicBezTo>
                  <a:cubicBezTo>
                    <a:pt x="3763" y="1370"/>
                    <a:pt x="4049" y="1048"/>
                    <a:pt x="4335" y="893"/>
                  </a:cubicBezTo>
                  <a:close/>
                  <a:moveTo>
                    <a:pt x="5120" y="893"/>
                  </a:moveTo>
                  <a:cubicBezTo>
                    <a:pt x="5406" y="1048"/>
                    <a:pt x="5692" y="1370"/>
                    <a:pt x="5918" y="1834"/>
                  </a:cubicBezTo>
                  <a:cubicBezTo>
                    <a:pt x="6263" y="2513"/>
                    <a:pt x="6466" y="3382"/>
                    <a:pt x="6513" y="4334"/>
                  </a:cubicBezTo>
                  <a:lnTo>
                    <a:pt x="5120" y="4334"/>
                  </a:lnTo>
                  <a:lnTo>
                    <a:pt x="5120" y="893"/>
                  </a:lnTo>
                  <a:close/>
                  <a:moveTo>
                    <a:pt x="6454" y="1179"/>
                  </a:moveTo>
                  <a:lnTo>
                    <a:pt x="6454" y="1179"/>
                  </a:lnTo>
                  <a:cubicBezTo>
                    <a:pt x="7656" y="1774"/>
                    <a:pt x="8514" y="2941"/>
                    <a:pt x="8645" y="4334"/>
                  </a:cubicBezTo>
                  <a:lnTo>
                    <a:pt x="7299" y="4334"/>
                  </a:lnTo>
                  <a:cubicBezTo>
                    <a:pt x="7252" y="3263"/>
                    <a:pt x="7014" y="2263"/>
                    <a:pt x="6621" y="1489"/>
                  </a:cubicBezTo>
                  <a:cubicBezTo>
                    <a:pt x="6573" y="1382"/>
                    <a:pt x="6513" y="1274"/>
                    <a:pt x="6454" y="1179"/>
                  </a:cubicBezTo>
                  <a:close/>
                  <a:moveTo>
                    <a:pt x="2168" y="5120"/>
                  </a:moveTo>
                  <a:cubicBezTo>
                    <a:pt x="2203" y="6180"/>
                    <a:pt x="2442" y="7180"/>
                    <a:pt x="2834" y="7966"/>
                  </a:cubicBezTo>
                  <a:cubicBezTo>
                    <a:pt x="2882" y="8073"/>
                    <a:pt x="2942" y="8168"/>
                    <a:pt x="3001" y="8263"/>
                  </a:cubicBezTo>
                  <a:cubicBezTo>
                    <a:pt x="1799" y="7680"/>
                    <a:pt x="941" y="6501"/>
                    <a:pt x="810" y="5120"/>
                  </a:cubicBezTo>
                  <a:close/>
                  <a:moveTo>
                    <a:pt x="8645" y="5120"/>
                  </a:moveTo>
                  <a:cubicBezTo>
                    <a:pt x="8514" y="6501"/>
                    <a:pt x="7656" y="7680"/>
                    <a:pt x="6454" y="8263"/>
                  </a:cubicBezTo>
                  <a:cubicBezTo>
                    <a:pt x="6513" y="8168"/>
                    <a:pt x="6573" y="8073"/>
                    <a:pt x="6621" y="7966"/>
                  </a:cubicBezTo>
                  <a:cubicBezTo>
                    <a:pt x="7014" y="7180"/>
                    <a:pt x="7252" y="6180"/>
                    <a:pt x="7299" y="5120"/>
                  </a:cubicBezTo>
                  <a:close/>
                  <a:moveTo>
                    <a:pt x="4335" y="5120"/>
                  </a:moveTo>
                  <a:lnTo>
                    <a:pt x="4335" y="8561"/>
                  </a:lnTo>
                  <a:cubicBezTo>
                    <a:pt x="4049" y="8394"/>
                    <a:pt x="3763" y="8073"/>
                    <a:pt x="3537" y="7609"/>
                  </a:cubicBezTo>
                  <a:cubicBezTo>
                    <a:pt x="3192" y="6942"/>
                    <a:pt x="2989" y="6061"/>
                    <a:pt x="2942" y="5120"/>
                  </a:cubicBezTo>
                  <a:close/>
                  <a:moveTo>
                    <a:pt x="6513" y="5120"/>
                  </a:moveTo>
                  <a:cubicBezTo>
                    <a:pt x="6466" y="6061"/>
                    <a:pt x="6263" y="6942"/>
                    <a:pt x="5918" y="7609"/>
                  </a:cubicBezTo>
                  <a:cubicBezTo>
                    <a:pt x="5692" y="8073"/>
                    <a:pt x="5406" y="8394"/>
                    <a:pt x="5120" y="8561"/>
                  </a:cubicBezTo>
                  <a:lnTo>
                    <a:pt x="5120" y="5120"/>
                  </a:lnTo>
                  <a:close/>
                  <a:moveTo>
                    <a:pt x="4728" y="0"/>
                  </a:moveTo>
                  <a:cubicBezTo>
                    <a:pt x="2120" y="0"/>
                    <a:pt x="1" y="2120"/>
                    <a:pt x="1" y="4727"/>
                  </a:cubicBezTo>
                  <a:cubicBezTo>
                    <a:pt x="1" y="7323"/>
                    <a:pt x="2120" y="9442"/>
                    <a:pt x="4728" y="9442"/>
                  </a:cubicBezTo>
                  <a:cubicBezTo>
                    <a:pt x="7335" y="9442"/>
                    <a:pt x="9454" y="7323"/>
                    <a:pt x="9454" y="4727"/>
                  </a:cubicBezTo>
                  <a:cubicBezTo>
                    <a:pt x="9454" y="2120"/>
                    <a:pt x="7335" y="0"/>
                    <a:pt x="472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7" name="Shape 1027"/>
        <p:cNvGrpSpPr/>
        <p:nvPr/>
      </p:nvGrpSpPr>
      <p:grpSpPr>
        <a:xfrm>
          <a:off x="0" y="0"/>
          <a:ext cx="0" cy="0"/>
          <a:chOff x="0" y="0"/>
          <a:chExt cx="0" cy="0"/>
        </a:xfrm>
      </p:grpSpPr>
      <p:sp>
        <p:nvSpPr>
          <p:cNvPr id="1028" name="Google Shape;1028;p31"/>
          <p:cNvSpPr txBox="1"/>
          <p:nvPr>
            <p:ph type="title"/>
          </p:nvPr>
        </p:nvSpPr>
        <p:spPr>
          <a:xfrm>
            <a:off x="713225" y="539500"/>
            <a:ext cx="7717800" cy="510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Simple data visualization MK plan</a:t>
            </a:r>
            <a:endParaRPr/>
          </a:p>
        </p:txBody>
      </p:sp>
      <p:graphicFrame>
        <p:nvGraphicFramePr>
          <p:cNvPr id="1029" name="Google Shape;1029;p31"/>
          <p:cNvGraphicFramePr/>
          <p:nvPr/>
        </p:nvGraphicFramePr>
        <p:xfrm>
          <a:off x="873400" y="1375700"/>
          <a:ext cx="3000000" cy="3000000"/>
        </p:xfrm>
        <a:graphic>
          <a:graphicData uri="http://schemas.openxmlformats.org/drawingml/2006/table">
            <a:tbl>
              <a:tblPr>
                <a:noFill/>
                <a:tableStyleId>{97BE17A4-AA38-4503-BF49-938729B6FF02}</a:tableStyleId>
              </a:tblPr>
              <a:tblGrid>
                <a:gridCol w="1255625"/>
                <a:gridCol w="558325"/>
                <a:gridCol w="558325"/>
                <a:gridCol w="558325"/>
                <a:gridCol w="558325"/>
                <a:gridCol w="558325"/>
                <a:gridCol w="558325"/>
                <a:gridCol w="558325"/>
                <a:gridCol w="558325"/>
                <a:gridCol w="558325"/>
                <a:gridCol w="558325"/>
                <a:gridCol w="558325"/>
              </a:tblGrid>
              <a:tr h="538325">
                <a:tc>
                  <a:txBody>
                    <a:bodyPr/>
                    <a:lstStyle/>
                    <a:p>
                      <a:pPr indent="0" lvl="0" marL="0" rtl="0" algn="ctr">
                        <a:spcBef>
                          <a:spcPts val="0"/>
                        </a:spcBef>
                        <a:spcAft>
                          <a:spcPts val="0"/>
                        </a:spcAft>
                        <a:buNone/>
                      </a:pPr>
                      <a:r>
                        <a:t/>
                      </a:r>
                      <a:endParaRPr>
                        <a:latin typeface="DM Sans"/>
                        <a:ea typeface="DM Sans"/>
                        <a:cs typeface="DM Sans"/>
                        <a:sym typeface="DM Sans"/>
                      </a:endParaRPr>
                    </a:p>
                  </a:txBody>
                  <a:tcPr marT="91425" marB="91425" marR="91425" marL="91425">
                    <a:lnL cap="flat" cmpd="sng" w="19050">
                      <a:solidFill>
                        <a:schemeClr val="dk2">
                          <a:alpha val="0"/>
                        </a:schemeClr>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alpha val="0"/>
                        </a:schemeClr>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lt2"/>
                          </a:solidFill>
                          <a:latin typeface="DM Sans"/>
                          <a:ea typeface="DM Sans"/>
                          <a:cs typeface="DM Sans"/>
                          <a:sym typeface="DM Sans"/>
                        </a:rPr>
                        <a:t>Jan</a:t>
                      </a:r>
                      <a:endParaRPr>
                        <a:solidFill>
                          <a:schemeClr val="lt2"/>
                        </a:solidFill>
                        <a:latin typeface="DM Sans"/>
                        <a:ea typeface="DM Sans"/>
                        <a:cs typeface="DM Sans"/>
                        <a:sym typeface="DM Sans"/>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lt2"/>
                          </a:solidFill>
                          <a:latin typeface="DM Sans"/>
                          <a:ea typeface="DM Sans"/>
                          <a:cs typeface="DM Sans"/>
                          <a:sym typeface="DM Sans"/>
                        </a:rPr>
                        <a:t>Feb</a:t>
                      </a:r>
                      <a:endParaRPr>
                        <a:solidFill>
                          <a:schemeClr val="lt2"/>
                        </a:solidFill>
                        <a:latin typeface="DM Sans"/>
                        <a:ea typeface="DM Sans"/>
                        <a:cs typeface="DM Sans"/>
                        <a:sym typeface="DM Sans"/>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lt2"/>
                          </a:solidFill>
                          <a:latin typeface="DM Sans"/>
                          <a:ea typeface="DM Sans"/>
                          <a:cs typeface="DM Sans"/>
                          <a:sym typeface="DM Sans"/>
                        </a:rPr>
                        <a:t>Mar</a:t>
                      </a:r>
                      <a:endParaRPr>
                        <a:solidFill>
                          <a:schemeClr val="lt2"/>
                        </a:solidFill>
                        <a:latin typeface="DM Sans"/>
                        <a:ea typeface="DM Sans"/>
                        <a:cs typeface="DM Sans"/>
                        <a:sym typeface="DM Sans"/>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lt2"/>
                          </a:solidFill>
                          <a:latin typeface="DM Sans"/>
                          <a:ea typeface="DM Sans"/>
                          <a:cs typeface="DM Sans"/>
                          <a:sym typeface="DM Sans"/>
                        </a:rPr>
                        <a:t>Apr</a:t>
                      </a:r>
                      <a:endParaRPr>
                        <a:solidFill>
                          <a:schemeClr val="lt2"/>
                        </a:solidFill>
                        <a:latin typeface="DM Sans"/>
                        <a:ea typeface="DM Sans"/>
                        <a:cs typeface="DM Sans"/>
                        <a:sym typeface="DM Sans"/>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lt2"/>
                          </a:solidFill>
                          <a:latin typeface="DM Sans"/>
                          <a:ea typeface="DM Sans"/>
                          <a:cs typeface="DM Sans"/>
                          <a:sym typeface="DM Sans"/>
                        </a:rPr>
                        <a:t>May</a:t>
                      </a:r>
                      <a:endParaRPr>
                        <a:solidFill>
                          <a:schemeClr val="lt2"/>
                        </a:solidFill>
                        <a:latin typeface="DM Sans"/>
                        <a:ea typeface="DM Sans"/>
                        <a:cs typeface="DM Sans"/>
                        <a:sym typeface="DM Sans"/>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lt2"/>
                          </a:solidFill>
                          <a:latin typeface="DM Sans"/>
                          <a:ea typeface="DM Sans"/>
                          <a:cs typeface="DM Sans"/>
                          <a:sym typeface="DM Sans"/>
                        </a:rPr>
                        <a:t>Jul</a:t>
                      </a:r>
                      <a:endParaRPr>
                        <a:solidFill>
                          <a:schemeClr val="lt2"/>
                        </a:solidFill>
                        <a:latin typeface="DM Sans"/>
                        <a:ea typeface="DM Sans"/>
                        <a:cs typeface="DM Sans"/>
                        <a:sym typeface="DM Sans"/>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lt2"/>
                          </a:solidFill>
                          <a:latin typeface="DM Sans"/>
                          <a:ea typeface="DM Sans"/>
                          <a:cs typeface="DM Sans"/>
                          <a:sym typeface="DM Sans"/>
                        </a:rPr>
                        <a:t>Aug</a:t>
                      </a:r>
                      <a:endParaRPr>
                        <a:solidFill>
                          <a:schemeClr val="lt2"/>
                        </a:solidFill>
                        <a:latin typeface="DM Sans"/>
                        <a:ea typeface="DM Sans"/>
                        <a:cs typeface="DM Sans"/>
                        <a:sym typeface="DM Sans"/>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lt2"/>
                          </a:solidFill>
                          <a:latin typeface="DM Sans"/>
                          <a:ea typeface="DM Sans"/>
                          <a:cs typeface="DM Sans"/>
                          <a:sym typeface="DM Sans"/>
                        </a:rPr>
                        <a:t>Sep</a:t>
                      </a:r>
                      <a:endParaRPr>
                        <a:solidFill>
                          <a:schemeClr val="lt2"/>
                        </a:solidFill>
                        <a:latin typeface="DM Sans"/>
                        <a:ea typeface="DM Sans"/>
                        <a:cs typeface="DM Sans"/>
                        <a:sym typeface="DM Sans"/>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lt2"/>
                          </a:solidFill>
                          <a:latin typeface="DM Sans"/>
                          <a:ea typeface="DM Sans"/>
                          <a:cs typeface="DM Sans"/>
                          <a:sym typeface="DM Sans"/>
                        </a:rPr>
                        <a:t>Oct</a:t>
                      </a:r>
                      <a:endParaRPr>
                        <a:solidFill>
                          <a:schemeClr val="lt2"/>
                        </a:solidFill>
                        <a:latin typeface="DM Sans"/>
                        <a:ea typeface="DM Sans"/>
                        <a:cs typeface="DM Sans"/>
                        <a:sym typeface="DM Sans"/>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lt2"/>
                          </a:solidFill>
                          <a:latin typeface="DM Sans"/>
                          <a:ea typeface="DM Sans"/>
                          <a:cs typeface="DM Sans"/>
                          <a:sym typeface="DM Sans"/>
                        </a:rPr>
                        <a:t>Nov</a:t>
                      </a:r>
                      <a:endParaRPr>
                        <a:solidFill>
                          <a:schemeClr val="lt2"/>
                        </a:solidFill>
                        <a:latin typeface="DM Sans"/>
                        <a:ea typeface="DM Sans"/>
                        <a:cs typeface="DM Sans"/>
                        <a:sym typeface="DM Sans"/>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lt2"/>
                          </a:solidFill>
                          <a:latin typeface="DM Sans"/>
                          <a:ea typeface="DM Sans"/>
                          <a:cs typeface="DM Sans"/>
                          <a:sym typeface="DM Sans"/>
                        </a:rPr>
                        <a:t>Dec</a:t>
                      </a:r>
                      <a:endParaRPr>
                        <a:solidFill>
                          <a:schemeClr val="lt2"/>
                        </a:solidFill>
                        <a:latin typeface="DM Sans"/>
                        <a:ea typeface="DM Sans"/>
                        <a:cs typeface="DM Sans"/>
                        <a:sym typeface="DM Sans"/>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r h="539400">
                <a:tc>
                  <a:txBody>
                    <a:bodyPr/>
                    <a:lstStyle/>
                    <a:p>
                      <a:pPr indent="0" lvl="0" marL="0" rtl="0" algn="ctr">
                        <a:spcBef>
                          <a:spcPts val="0"/>
                        </a:spcBef>
                        <a:spcAft>
                          <a:spcPts val="0"/>
                        </a:spcAft>
                        <a:buNone/>
                      </a:pPr>
                      <a:r>
                        <a:rPr b="1" lang="en" sz="1800">
                          <a:solidFill>
                            <a:schemeClr val="lt2"/>
                          </a:solidFill>
                          <a:latin typeface="DM Sans"/>
                          <a:ea typeface="DM Sans"/>
                          <a:cs typeface="DM Sans"/>
                          <a:sym typeface="DM Sans"/>
                        </a:rPr>
                        <a:t>Project 1</a:t>
                      </a:r>
                      <a:endParaRPr b="1" sz="1800">
                        <a:solidFill>
                          <a:schemeClr val="lt2"/>
                        </a:solidFill>
                        <a:latin typeface="DM Sans"/>
                        <a:ea typeface="DM Sans"/>
                        <a:cs typeface="DM Sans"/>
                        <a:sym typeface="DM Sans"/>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DM Sans"/>
                        <a:ea typeface="DM Sans"/>
                        <a:cs typeface="DM Sans"/>
                        <a:sym typeface="DM Sans"/>
                      </a:endParaRPr>
                    </a:p>
                  </a:txBody>
                  <a:tcPr marT="91425" marB="91425" marR="91425" marL="91425">
                    <a:lnL cap="flat" cmpd="sng" w="19050">
                      <a:solidFill>
                        <a:schemeClr val="dk2"/>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chemeClr val="dk2"/>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t/>
                      </a:r>
                      <a:endParaRPr>
                        <a:latin typeface="DM Sans"/>
                        <a:ea typeface="DM Sans"/>
                        <a:cs typeface="DM Sans"/>
                        <a:sym typeface="DM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chemeClr val="dk2"/>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t/>
                      </a:r>
                      <a:endParaRPr>
                        <a:latin typeface="DM Sans"/>
                        <a:ea typeface="DM Sans"/>
                        <a:cs typeface="DM Sans"/>
                        <a:sym typeface="DM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chemeClr val="dk2"/>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t/>
                      </a:r>
                      <a:endParaRPr>
                        <a:latin typeface="DM Sans"/>
                        <a:ea typeface="DM Sans"/>
                        <a:cs typeface="DM Sans"/>
                        <a:sym typeface="DM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chemeClr val="dk2"/>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t/>
                      </a:r>
                      <a:endParaRPr>
                        <a:latin typeface="DM Sans"/>
                        <a:ea typeface="DM Sans"/>
                        <a:cs typeface="DM Sans"/>
                        <a:sym typeface="DM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chemeClr val="dk2"/>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DM Sans"/>
                        <a:ea typeface="DM Sans"/>
                        <a:cs typeface="DM Sans"/>
                        <a:sym typeface="DM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chemeClr val="dk2"/>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DM Sans"/>
                        <a:ea typeface="DM Sans"/>
                        <a:cs typeface="DM Sans"/>
                        <a:sym typeface="DM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chemeClr val="dk2"/>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DM Sans"/>
                        <a:ea typeface="DM Sans"/>
                        <a:cs typeface="DM Sans"/>
                        <a:sym typeface="DM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chemeClr val="dk2"/>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DM Sans"/>
                        <a:ea typeface="DM Sans"/>
                        <a:cs typeface="DM Sans"/>
                        <a:sym typeface="DM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chemeClr val="dk2"/>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DM Sans"/>
                        <a:ea typeface="DM Sans"/>
                        <a:cs typeface="DM Sans"/>
                        <a:sym typeface="DM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chemeClr val="dk2"/>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DM Sans"/>
                        <a:ea typeface="DM Sans"/>
                        <a:cs typeface="DM Sans"/>
                        <a:sym typeface="DM Sans"/>
                      </a:endParaRPr>
                    </a:p>
                  </a:txBody>
                  <a:tcPr marT="91425" marB="91425" marR="91425" marL="91425">
                    <a:lnL cap="flat" cmpd="sng" w="9525">
                      <a:solidFill>
                        <a:srgbClr val="9E9E9E">
                          <a:alpha val="0"/>
                        </a:srgbClr>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539400">
                <a:tc>
                  <a:txBody>
                    <a:bodyPr/>
                    <a:lstStyle/>
                    <a:p>
                      <a:pPr indent="0" lvl="0" marL="0" rtl="0" algn="ctr">
                        <a:spcBef>
                          <a:spcPts val="0"/>
                        </a:spcBef>
                        <a:spcAft>
                          <a:spcPts val="0"/>
                        </a:spcAft>
                        <a:buClr>
                          <a:schemeClr val="dk1"/>
                        </a:buClr>
                        <a:buSzPts val="1100"/>
                        <a:buFont typeface="Arial"/>
                        <a:buNone/>
                      </a:pPr>
                      <a:r>
                        <a:rPr b="1" lang="en" sz="1800">
                          <a:solidFill>
                            <a:schemeClr val="lt2"/>
                          </a:solidFill>
                          <a:latin typeface="DM Sans"/>
                          <a:ea typeface="DM Sans"/>
                          <a:cs typeface="DM Sans"/>
                          <a:sym typeface="DM Sans"/>
                        </a:rPr>
                        <a:t>Project 2</a:t>
                      </a:r>
                      <a:endParaRPr b="1" sz="1800">
                        <a:solidFill>
                          <a:schemeClr val="lt2"/>
                        </a:solidFill>
                        <a:latin typeface="DM Sans"/>
                        <a:ea typeface="DM Sans"/>
                        <a:cs typeface="DM Sans"/>
                        <a:sym typeface="DM Sans"/>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DM Sans"/>
                        <a:ea typeface="DM Sans"/>
                        <a:cs typeface="DM Sans"/>
                        <a:sym typeface="DM Sans"/>
                      </a:endParaRPr>
                    </a:p>
                  </a:txBody>
                  <a:tcPr marT="91425" marB="91425" marR="91425" marL="91425">
                    <a:lnL cap="flat" cmpd="sng" w="19050">
                      <a:solidFill>
                        <a:schemeClr val="dk2"/>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t/>
                      </a:r>
                      <a:endParaRPr>
                        <a:latin typeface="DM Sans"/>
                        <a:ea typeface="DM Sans"/>
                        <a:cs typeface="DM Sans"/>
                        <a:sym typeface="DM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t/>
                      </a:r>
                      <a:endParaRPr>
                        <a:latin typeface="DM Sans"/>
                        <a:ea typeface="DM Sans"/>
                        <a:cs typeface="DM Sans"/>
                        <a:sym typeface="DM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t/>
                      </a:r>
                      <a:endParaRPr>
                        <a:latin typeface="DM Sans"/>
                        <a:ea typeface="DM Sans"/>
                        <a:cs typeface="DM Sans"/>
                        <a:sym typeface="DM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t/>
                      </a:r>
                      <a:endParaRPr>
                        <a:latin typeface="DM Sans"/>
                        <a:ea typeface="DM Sans"/>
                        <a:cs typeface="DM Sans"/>
                        <a:sym typeface="DM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t/>
                      </a:r>
                      <a:endParaRPr>
                        <a:latin typeface="DM Sans"/>
                        <a:ea typeface="DM Sans"/>
                        <a:cs typeface="DM Sans"/>
                        <a:sym typeface="DM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DM Sans"/>
                        <a:ea typeface="DM Sans"/>
                        <a:cs typeface="DM Sans"/>
                        <a:sym typeface="DM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DM Sans"/>
                        <a:ea typeface="DM Sans"/>
                        <a:cs typeface="DM Sans"/>
                        <a:sym typeface="DM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DM Sans"/>
                        <a:ea typeface="DM Sans"/>
                        <a:cs typeface="DM Sans"/>
                        <a:sym typeface="DM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DM Sans"/>
                        <a:ea typeface="DM Sans"/>
                        <a:cs typeface="DM Sans"/>
                        <a:sym typeface="DM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DM Sans"/>
                        <a:ea typeface="DM Sans"/>
                        <a:cs typeface="DM Sans"/>
                        <a:sym typeface="DM Sans"/>
                      </a:endParaRPr>
                    </a:p>
                  </a:txBody>
                  <a:tcPr marT="91425" marB="91425" marR="91425" marL="91425">
                    <a:lnL cap="flat" cmpd="sng" w="9525">
                      <a:solidFill>
                        <a:srgbClr val="9E9E9E">
                          <a:alpha val="0"/>
                        </a:srgbClr>
                      </a:solidFill>
                      <a:prstDash val="solid"/>
                      <a:round/>
                      <a:headEnd len="sm" w="sm" type="none"/>
                      <a:tailEnd len="sm" w="sm" type="none"/>
                    </a:lnL>
                    <a:lnR cap="flat" cmpd="sng" w="19050">
                      <a:solidFill>
                        <a:schemeClr val="dk2"/>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539400">
                <a:tc>
                  <a:txBody>
                    <a:bodyPr/>
                    <a:lstStyle/>
                    <a:p>
                      <a:pPr indent="0" lvl="0" marL="0" rtl="0" algn="ctr">
                        <a:spcBef>
                          <a:spcPts val="0"/>
                        </a:spcBef>
                        <a:spcAft>
                          <a:spcPts val="0"/>
                        </a:spcAft>
                        <a:buClr>
                          <a:schemeClr val="dk1"/>
                        </a:buClr>
                        <a:buSzPts val="1100"/>
                        <a:buFont typeface="Arial"/>
                        <a:buNone/>
                      </a:pPr>
                      <a:r>
                        <a:rPr b="1" lang="en" sz="1800">
                          <a:solidFill>
                            <a:schemeClr val="lt2"/>
                          </a:solidFill>
                          <a:latin typeface="DM Sans"/>
                          <a:ea typeface="DM Sans"/>
                          <a:cs typeface="DM Sans"/>
                          <a:sym typeface="DM Sans"/>
                        </a:rPr>
                        <a:t>Project 3</a:t>
                      </a:r>
                      <a:endParaRPr b="1" sz="1800">
                        <a:solidFill>
                          <a:schemeClr val="lt2"/>
                        </a:solidFill>
                        <a:latin typeface="DM Sans"/>
                        <a:ea typeface="DM Sans"/>
                        <a:cs typeface="DM Sans"/>
                        <a:sym typeface="DM Sans"/>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DM Sans"/>
                        <a:ea typeface="DM Sans"/>
                        <a:cs typeface="DM Sans"/>
                        <a:sym typeface="DM Sans"/>
                      </a:endParaRPr>
                    </a:p>
                  </a:txBody>
                  <a:tcPr marT="91425" marB="91425" marR="91425" marL="91425">
                    <a:lnL cap="flat" cmpd="sng" w="19050">
                      <a:solidFill>
                        <a:schemeClr val="dk2"/>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a:latin typeface="DM Sans"/>
                        <a:ea typeface="DM Sans"/>
                        <a:cs typeface="DM Sans"/>
                        <a:sym typeface="DM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a:latin typeface="DM Sans"/>
                        <a:ea typeface="DM Sans"/>
                        <a:cs typeface="DM Sans"/>
                        <a:sym typeface="DM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DM Sans"/>
                        <a:ea typeface="DM Sans"/>
                        <a:cs typeface="DM Sans"/>
                        <a:sym typeface="DM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DM Sans"/>
                        <a:ea typeface="DM Sans"/>
                        <a:cs typeface="DM Sans"/>
                        <a:sym typeface="DM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DM Sans"/>
                        <a:ea typeface="DM Sans"/>
                        <a:cs typeface="DM Sans"/>
                        <a:sym typeface="DM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DM Sans"/>
                        <a:ea typeface="DM Sans"/>
                        <a:cs typeface="DM Sans"/>
                        <a:sym typeface="DM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DM Sans"/>
                        <a:ea typeface="DM Sans"/>
                        <a:cs typeface="DM Sans"/>
                        <a:sym typeface="DM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DM Sans"/>
                        <a:ea typeface="DM Sans"/>
                        <a:cs typeface="DM Sans"/>
                        <a:sym typeface="DM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a:latin typeface="DM Sans"/>
                        <a:ea typeface="DM Sans"/>
                        <a:cs typeface="DM Sans"/>
                        <a:sym typeface="DM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a:latin typeface="DM Sans"/>
                        <a:ea typeface="DM Sans"/>
                        <a:cs typeface="DM Sans"/>
                        <a:sym typeface="DM Sans"/>
                      </a:endParaRPr>
                    </a:p>
                  </a:txBody>
                  <a:tcPr marT="91425" marB="91425" marR="91425" marL="91425">
                    <a:lnL cap="flat" cmpd="sng" w="9525">
                      <a:solidFill>
                        <a:srgbClr val="9E9E9E">
                          <a:alpha val="0"/>
                        </a:srgbClr>
                      </a:solidFill>
                      <a:prstDash val="solid"/>
                      <a:round/>
                      <a:headEnd len="sm" w="sm" type="none"/>
                      <a:tailEnd len="sm" w="sm" type="none"/>
                    </a:lnL>
                    <a:lnR cap="flat" cmpd="sng" w="19050">
                      <a:solidFill>
                        <a:schemeClr val="dk2"/>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539400">
                <a:tc>
                  <a:txBody>
                    <a:bodyPr/>
                    <a:lstStyle/>
                    <a:p>
                      <a:pPr indent="0" lvl="0" marL="0" rtl="0" algn="ctr">
                        <a:spcBef>
                          <a:spcPts val="0"/>
                        </a:spcBef>
                        <a:spcAft>
                          <a:spcPts val="0"/>
                        </a:spcAft>
                        <a:buClr>
                          <a:schemeClr val="dk1"/>
                        </a:buClr>
                        <a:buSzPts val="1100"/>
                        <a:buFont typeface="Arial"/>
                        <a:buNone/>
                      </a:pPr>
                      <a:r>
                        <a:rPr b="1" lang="en" sz="1800">
                          <a:solidFill>
                            <a:schemeClr val="lt2"/>
                          </a:solidFill>
                          <a:latin typeface="DM Sans"/>
                          <a:ea typeface="DM Sans"/>
                          <a:cs typeface="DM Sans"/>
                          <a:sym typeface="DM Sans"/>
                        </a:rPr>
                        <a:t>Project 4</a:t>
                      </a:r>
                      <a:endParaRPr b="1" sz="1800">
                        <a:solidFill>
                          <a:schemeClr val="lt2"/>
                        </a:solidFill>
                        <a:latin typeface="DM Sans"/>
                        <a:ea typeface="DM Sans"/>
                        <a:cs typeface="DM Sans"/>
                        <a:sym typeface="DM Sans"/>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DM Sans"/>
                        <a:ea typeface="DM Sans"/>
                        <a:cs typeface="DM Sans"/>
                        <a:sym typeface="DM Sans"/>
                      </a:endParaRPr>
                    </a:p>
                  </a:txBody>
                  <a:tcPr marT="91425" marB="91425" marR="91425" marL="91425">
                    <a:lnL cap="flat" cmpd="sng" w="19050">
                      <a:solidFill>
                        <a:schemeClr val="dk2"/>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chemeClr val="dk2"/>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t/>
                      </a:r>
                      <a:endParaRPr>
                        <a:latin typeface="DM Sans"/>
                        <a:ea typeface="DM Sans"/>
                        <a:cs typeface="DM Sans"/>
                        <a:sym typeface="DM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chemeClr val="dk2"/>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t/>
                      </a:r>
                      <a:endParaRPr>
                        <a:latin typeface="DM Sans"/>
                        <a:ea typeface="DM Sans"/>
                        <a:cs typeface="DM Sans"/>
                        <a:sym typeface="DM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chemeClr val="dk2"/>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t/>
                      </a:r>
                      <a:endParaRPr>
                        <a:latin typeface="DM Sans"/>
                        <a:ea typeface="DM Sans"/>
                        <a:cs typeface="DM Sans"/>
                        <a:sym typeface="DM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chemeClr val="dk2"/>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t/>
                      </a:r>
                      <a:endParaRPr>
                        <a:latin typeface="DM Sans"/>
                        <a:ea typeface="DM Sans"/>
                        <a:cs typeface="DM Sans"/>
                        <a:sym typeface="DM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chemeClr val="dk2"/>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t/>
                      </a:r>
                      <a:endParaRPr>
                        <a:latin typeface="DM Sans"/>
                        <a:ea typeface="DM Sans"/>
                        <a:cs typeface="DM Sans"/>
                        <a:sym typeface="DM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chemeClr val="dk2"/>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t/>
                      </a:r>
                      <a:endParaRPr>
                        <a:latin typeface="DM Sans"/>
                        <a:ea typeface="DM Sans"/>
                        <a:cs typeface="DM Sans"/>
                        <a:sym typeface="DM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chemeClr val="dk2"/>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t/>
                      </a:r>
                      <a:endParaRPr>
                        <a:latin typeface="DM Sans"/>
                        <a:ea typeface="DM Sans"/>
                        <a:cs typeface="DM Sans"/>
                        <a:sym typeface="DM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DM Sans"/>
                        <a:ea typeface="DM Sans"/>
                        <a:cs typeface="DM Sans"/>
                        <a:sym typeface="DM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DM Sans"/>
                        <a:ea typeface="DM Sans"/>
                        <a:cs typeface="DM Sans"/>
                        <a:sym typeface="DM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a:latin typeface="DM Sans"/>
                        <a:ea typeface="DM Sans"/>
                        <a:cs typeface="DM Sans"/>
                        <a:sym typeface="DM Sans"/>
                      </a:endParaRPr>
                    </a:p>
                  </a:txBody>
                  <a:tcPr marT="91425" marB="91425" marR="91425" marL="91425">
                    <a:lnL cap="flat" cmpd="sng" w="9525">
                      <a:solidFill>
                        <a:srgbClr val="9E9E9E">
                          <a:alpha val="0"/>
                        </a:srgbClr>
                      </a:solidFill>
                      <a:prstDash val="solid"/>
                      <a:round/>
                      <a:headEnd len="sm" w="sm" type="none"/>
                      <a:tailEnd len="sm" w="sm" type="none"/>
                    </a:lnL>
                    <a:lnR cap="flat" cmpd="sng" w="19050">
                      <a:solidFill>
                        <a:schemeClr val="dk2"/>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chemeClr val="dk2"/>
                      </a:solidFill>
                      <a:prstDash val="solid"/>
                      <a:round/>
                      <a:headEnd len="sm" w="sm" type="none"/>
                      <a:tailEnd len="sm" w="sm" type="none"/>
                    </a:lnB>
                  </a:tcPr>
                </a:tc>
              </a:tr>
            </a:tbl>
          </a:graphicData>
        </a:graphic>
      </p:graphicFrame>
      <p:sp>
        <p:nvSpPr>
          <p:cNvPr id="1030" name="Google Shape;1030;p31"/>
          <p:cNvSpPr txBox="1"/>
          <p:nvPr/>
        </p:nvSpPr>
        <p:spPr>
          <a:xfrm>
            <a:off x="1138496" y="4300000"/>
            <a:ext cx="1049400" cy="33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2"/>
                </a:solidFill>
                <a:latin typeface="DM Sans"/>
                <a:ea typeface="DM Sans"/>
                <a:cs typeface="DM Sans"/>
                <a:sym typeface="DM Sans"/>
              </a:rPr>
              <a:t>Done</a:t>
            </a:r>
            <a:endParaRPr>
              <a:solidFill>
                <a:schemeClr val="lt2"/>
              </a:solidFill>
              <a:latin typeface="DM Sans"/>
              <a:ea typeface="DM Sans"/>
              <a:cs typeface="DM Sans"/>
              <a:sym typeface="DM Sans"/>
            </a:endParaRPr>
          </a:p>
        </p:txBody>
      </p:sp>
      <p:sp>
        <p:nvSpPr>
          <p:cNvPr id="1031" name="Google Shape;1031;p31"/>
          <p:cNvSpPr/>
          <p:nvPr/>
        </p:nvSpPr>
        <p:spPr>
          <a:xfrm>
            <a:off x="952491" y="4375600"/>
            <a:ext cx="186000" cy="186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31"/>
          <p:cNvSpPr txBox="1"/>
          <p:nvPr/>
        </p:nvSpPr>
        <p:spPr>
          <a:xfrm>
            <a:off x="2205302" y="4300000"/>
            <a:ext cx="1482900" cy="33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2"/>
                </a:solidFill>
                <a:latin typeface="DM Sans"/>
                <a:ea typeface="DM Sans"/>
                <a:cs typeface="DM Sans"/>
                <a:sym typeface="DM Sans"/>
              </a:rPr>
              <a:t>In progress</a:t>
            </a:r>
            <a:endParaRPr>
              <a:solidFill>
                <a:schemeClr val="lt2"/>
              </a:solidFill>
              <a:latin typeface="DM Sans"/>
              <a:ea typeface="DM Sans"/>
              <a:cs typeface="DM Sans"/>
              <a:sym typeface="DM Sans"/>
            </a:endParaRPr>
          </a:p>
        </p:txBody>
      </p:sp>
      <p:sp>
        <p:nvSpPr>
          <p:cNvPr id="1033" name="Google Shape;1033;p31"/>
          <p:cNvSpPr/>
          <p:nvPr/>
        </p:nvSpPr>
        <p:spPr>
          <a:xfrm>
            <a:off x="2019291" y="4375600"/>
            <a:ext cx="186000" cy="186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31"/>
          <p:cNvSpPr txBox="1"/>
          <p:nvPr/>
        </p:nvSpPr>
        <p:spPr>
          <a:xfrm>
            <a:off x="3739402" y="4300000"/>
            <a:ext cx="1482900" cy="33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2"/>
                </a:solidFill>
                <a:latin typeface="DM Sans"/>
                <a:ea typeface="DM Sans"/>
                <a:cs typeface="DM Sans"/>
                <a:sym typeface="DM Sans"/>
              </a:rPr>
              <a:t>Scheduled</a:t>
            </a:r>
            <a:endParaRPr>
              <a:solidFill>
                <a:schemeClr val="lt2"/>
              </a:solidFill>
              <a:latin typeface="DM Sans"/>
              <a:ea typeface="DM Sans"/>
              <a:cs typeface="DM Sans"/>
              <a:sym typeface="DM Sans"/>
            </a:endParaRPr>
          </a:p>
        </p:txBody>
      </p:sp>
      <p:sp>
        <p:nvSpPr>
          <p:cNvPr id="1035" name="Google Shape;1035;p31"/>
          <p:cNvSpPr/>
          <p:nvPr/>
        </p:nvSpPr>
        <p:spPr>
          <a:xfrm>
            <a:off x="3553391" y="4375600"/>
            <a:ext cx="186000" cy="186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9" name="Shape 1039"/>
        <p:cNvGrpSpPr/>
        <p:nvPr/>
      </p:nvGrpSpPr>
      <p:grpSpPr>
        <a:xfrm>
          <a:off x="0" y="0"/>
          <a:ext cx="0" cy="0"/>
          <a:chOff x="0" y="0"/>
          <a:chExt cx="0" cy="0"/>
        </a:xfrm>
      </p:grpSpPr>
      <p:sp>
        <p:nvSpPr>
          <p:cNvPr id="1040" name="Google Shape;1040;p32"/>
          <p:cNvSpPr txBox="1"/>
          <p:nvPr>
            <p:ph type="title"/>
          </p:nvPr>
        </p:nvSpPr>
        <p:spPr>
          <a:xfrm>
            <a:off x="713225" y="539500"/>
            <a:ext cx="7717800" cy="510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Simple data visualization MK plan</a:t>
            </a:r>
            <a:endParaRPr/>
          </a:p>
        </p:txBody>
      </p:sp>
      <p:sp>
        <p:nvSpPr>
          <p:cNvPr id="1041" name="Google Shape;1041;p32"/>
          <p:cNvSpPr/>
          <p:nvPr/>
        </p:nvSpPr>
        <p:spPr>
          <a:xfrm>
            <a:off x="3494550" y="1297686"/>
            <a:ext cx="2154900" cy="2801400"/>
          </a:xfrm>
          <a:prstGeom prst="roundRect">
            <a:avLst>
              <a:gd fmla="val 16667"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32"/>
          <p:cNvSpPr/>
          <p:nvPr/>
        </p:nvSpPr>
        <p:spPr>
          <a:xfrm>
            <a:off x="4168800" y="3695627"/>
            <a:ext cx="806400" cy="80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300"/>
          </a:p>
        </p:txBody>
      </p:sp>
      <p:sp>
        <p:nvSpPr>
          <p:cNvPr id="1043" name="Google Shape;1043;p32"/>
          <p:cNvSpPr/>
          <p:nvPr/>
        </p:nvSpPr>
        <p:spPr>
          <a:xfrm>
            <a:off x="843750" y="1297686"/>
            <a:ext cx="2154900" cy="2801400"/>
          </a:xfrm>
          <a:prstGeom prst="roundRect">
            <a:avLst>
              <a:gd fmla="val 16667"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32"/>
          <p:cNvSpPr/>
          <p:nvPr/>
        </p:nvSpPr>
        <p:spPr>
          <a:xfrm>
            <a:off x="1518000" y="3695627"/>
            <a:ext cx="806400" cy="80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300"/>
          </a:p>
        </p:txBody>
      </p:sp>
      <p:sp>
        <p:nvSpPr>
          <p:cNvPr id="1045" name="Google Shape;1045;p32"/>
          <p:cNvSpPr/>
          <p:nvPr/>
        </p:nvSpPr>
        <p:spPr>
          <a:xfrm>
            <a:off x="6145350" y="1297686"/>
            <a:ext cx="2154900" cy="2801400"/>
          </a:xfrm>
          <a:prstGeom prst="roundRect">
            <a:avLst>
              <a:gd fmla="val 16667"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32"/>
          <p:cNvSpPr/>
          <p:nvPr/>
        </p:nvSpPr>
        <p:spPr>
          <a:xfrm>
            <a:off x="6819600" y="3695627"/>
            <a:ext cx="806400" cy="80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300"/>
          </a:p>
        </p:txBody>
      </p:sp>
      <p:cxnSp>
        <p:nvCxnSpPr>
          <p:cNvPr id="1047" name="Google Shape;1047;p32"/>
          <p:cNvCxnSpPr>
            <a:stCxn id="1043" idx="3"/>
            <a:endCxn id="1041" idx="1"/>
          </p:cNvCxnSpPr>
          <p:nvPr/>
        </p:nvCxnSpPr>
        <p:spPr>
          <a:xfrm>
            <a:off x="2998650" y="2698386"/>
            <a:ext cx="495900" cy="600"/>
          </a:xfrm>
          <a:prstGeom prst="bentConnector3">
            <a:avLst>
              <a:gd fmla="val 50000" name="adj1"/>
            </a:avLst>
          </a:prstGeom>
          <a:noFill/>
          <a:ln cap="flat" cmpd="sng" w="19050">
            <a:solidFill>
              <a:schemeClr val="dk2"/>
            </a:solidFill>
            <a:prstDash val="dash"/>
            <a:round/>
            <a:headEnd len="med" w="med" type="none"/>
            <a:tailEnd len="med" w="med" type="none"/>
          </a:ln>
        </p:spPr>
      </p:cxnSp>
      <p:cxnSp>
        <p:nvCxnSpPr>
          <p:cNvPr id="1048" name="Google Shape;1048;p32"/>
          <p:cNvCxnSpPr>
            <a:stCxn id="1041" idx="3"/>
            <a:endCxn id="1045" idx="1"/>
          </p:cNvCxnSpPr>
          <p:nvPr/>
        </p:nvCxnSpPr>
        <p:spPr>
          <a:xfrm>
            <a:off x="5649450" y="2698386"/>
            <a:ext cx="495900" cy="600"/>
          </a:xfrm>
          <a:prstGeom prst="bentConnector3">
            <a:avLst>
              <a:gd fmla="val 50000" name="adj1"/>
            </a:avLst>
          </a:prstGeom>
          <a:noFill/>
          <a:ln cap="flat" cmpd="sng" w="19050">
            <a:solidFill>
              <a:schemeClr val="dk2"/>
            </a:solidFill>
            <a:prstDash val="dash"/>
            <a:round/>
            <a:headEnd len="med" w="med" type="none"/>
            <a:tailEnd len="med" w="med" type="none"/>
          </a:ln>
        </p:spPr>
      </p:cxnSp>
      <p:grpSp>
        <p:nvGrpSpPr>
          <p:cNvPr id="1049" name="Google Shape;1049;p32"/>
          <p:cNvGrpSpPr/>
          <p:nvPr/>
        </p:nvGrpSpPr>
        <p:grpSpPr>
          <a:xfrm>
            <a:off x="1754213" y="3937040"/>
            <a:ext cx="333975" cy="324175"/>
            <a:chOff x="5409900" y="3327625"/>
            <a:chExt cx="333975" cy="324175"/>
          </a:xfrm>
        </p:grpSpPr>
        <p:sp>
          <p:nvSpPr>
            <p:cNvPr id="1050" name="Google Shape;1050;p32"/>
            <p:cNvSpPr/>
            <p:nvPr/>
          </p:nvSpPr>
          <p:spPr>
            <a:xfrm>
              <a:off x="5409900" y="3327625"/>
              <a:ext cx="333975" cy="324175"/>
            </a:xfrm>
            <a:custGeom>
              <a:rect b="b" l="l" r="r" t="t"/>
              <a:pathLst>
                <a:path extrusionOk="0" h="12967" w="13359">
                  <a:moveTo>
                    <a:pt x="12573" y="774"/>
                  </a:moveTo>
                  <a:lnTo>
                    <a:pt x="12573" y="8263"/>
                  </a:lnTo>
                  <a:lnTo>
                    <a:pt x="786" y="8263"/>
                  </a:lnTo>
                  <a:lnTo>
                    <a:pt x="786" y="774"/>
                  </a:lnTo>
                  <a:close/>
                  <a:moveTo>
                    <a:pt x="12573" y="9049"/>
                  </a:moveTo>
                  <a:lnTo>
                    <a:pt x="12573" y="9835"/>
                  </a:lnTo>
                  <a:lnTo>
                    <a:pt x="786" y="9835"/>
                  </a:lnTo>
                  <a:lnTo>
                    <a:pt x="786" y="9049"/>
                  </a:lnTo>
                  <a:close/>
                  <a:moveTo>
                    <a:pt x="7465" y="10621"/>
                  </a:moveTo>
                  <a:lnTo>
                    <a:pt x="7465" y="12180"/>
                  </a:lnTo>
                  <a:lnTo>
                    <a:pt x="5894" y="12180"/>
                  </a:lnTo>
                  <a:lnTo>
                    <a:pt x="5894" y="10621"/>
                  </a:lnTo>
                  <a:close/>
                  <a:moveTo>
                    <a:pt x="0" y="0"/>
                  </a:moveTo>
                  <a:lnTo>
                    <a:pt x="0" y="10621"/>
                  </a:lnTo>
                  <a:lnTo>
                    <a:pt x="5120" y="10621"/>
                  </a:lnTo>
                  <a:lnTo>
                    <a:pt x="5120" y="12180"/>
                  </a:lnTo>
                  <a:lnTo>
                    <a:pt x="3941" y="12180"/>
                  </a:lnTo>
                  <a:lnTo>
                    <a:pt x="3941" y="12966"/>
                  </a:lnTo>
                  <a:lnTo>
                    <a:pt x="9418" y="12966"/>
                  </a:lnTo>
                  <a:lnTo>
                    <a:pt x="9418" y="12180"/>
                  </a:lnTo>
                  <a:lnTo>
                    <a:pt x="8239" y="12180"/>
                  </a:lnTo>
                  <a:lnTo>
                    <a:pt x="8239" y="10621"/>
                  </a:lnTo>
                  <a:lnTo>
                    <a:pt x="13359" y="10621"/>
                  </a:lnTo>
                  <a:lnTo>
                    <a:pt x="1335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32"/>
            <p:cNvSpPr/>
            <p:nvPr/>
          </p:nvSpPr>
          <p:spPr>
            <a:xfrm>
              <a:off x="5606950" y="3418700"/>
              <a:ext cx="97950" cy="97950"/>
            </a:xfrm>
            <a:custGeom>
              <a:rect b="b" l="l" r="r" t="t"/>
              <a:pathLst>
                <a:path extrusionOk="0" h="3918" w="3918">
                  <a:moveTo>
                    <a:pt x="1334" y="787"/>
                  </a:moveTo>
                  <a:lnTo>
                    <a:pt x="1822" y="1620"/>
                  </a:lnTo>
                  <a:lnTo>
                    <a:pt x="3131" y="1620"/>
                  </a:lnTo>
                  <a:lnTo>
                    <a:pt x="3131" y="3132"/>
                  </a:lnTo>
                  <a:lnTo>
                    <a:pt x="786" y="3132"/>
                  </a:lnTo>
                  <a:lnTo>
                    <a:pt x="786" y="787"/>
                  </a:lnTo>
                  <a:close/>
                  <a:moveTo>
                    <a:pt x="0" y="1"/>
                  </a:moveTo>
                  <a:lnTo>
                    <a:pt x="0" y="3918"/>
                  </a:lnTo>
                  <a:lnTo>
                    <a:pt x="3917" y="3918"/>
                  </a:lnTo>
                  <a:lnTo>
                    <a:pt x="3917" y="834"/>
                  </a:lnTo>
                  <a:lnTo>
                    <a:pt x="2274" y="834"/>
                  </a:lnTo>
                  <a:lnTo>
                    <a:pt x="2274" y="846"/>
                  </a:lnTo>
                  <a:lnTo>
                    <a:pt x="17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32"/>
            <p:cNvSpPr/>
            <p:nvPr/>
          </p:nvSpPr>
          <p:spPr>
            <a:xfrm>
              <a:off x="5448875" y="3367200"/>
              <a:ext cx="97950" cy="97975"/>
            </a:xfrm>
            <a:custGeom>
              <a:rect b="b" l="l" r="r" t="t"/>
              <a:pathLst>
                <a:path extrusionOk="0" h="3919" w="3918">
                  <a:moveTo>
                    <a:pt x="1346" y="787"/>
                  </a:moveTo>
                  <a:lnTo>
                    <a:pt x="1834" y="1620"/>
                  </a:lnTo>
                  <a:lnTo>
                    <a:pt x="3132" y="1620"/>
                  </a:lnTo>
                  <a:lnTo>
                    <a:pt x="3132" y="3132"/>
                  </a:lnTo>
                  <a:lnTo>
                    <a:pt x="787" y="3132"/>
                  </a:lnTo>
                  <a:lnTo>
                    <a:pt x="787" y="787"/>
                  </a:lnTo>
                  <a:close/>
                  <a:moveTo>
                    <a:pt x="1" y="1"/>
                  </a:moveTo>
                  <a:lnTo>
                    <a:pt x="1" y="3918"/>
                  </a:lnTo>
                  <a:lnTo>
                    <a:pt x="3918" y="3918"/>
                  </a:lnTo>
                  <a:lnTo>
                    <a:pt x="3918" y="834"/>
                  </a:lnTo>
                  <a:lnTo>
                    <a:pt x="2275" y="834"/>
                  </a:lnTo>
                  <a:lnTo>
                    <a:pt x="179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32"/>
            <p:cNvSpPr/>
            <p:nvPr/>
          </p:nvSpPr>
          <p:spPr>
            <a:xfrm>
              <a:off x="5565850" y="3367200"/>
              <a:ext cx="118800" cy="44375"/>
            </a:xfrm>
            <a:custGeom>
              <a:rect b="b" l="l" r="r" t="t"/>
              <a:pathLst>
                <a:path extrusionOk="0" h="1775" w="4752">
                  <a:moveTo>
                    <a:pt x="1" y="1"/>
                  </a:moveTo>
                  <a:lnTo>
                    <a:pt x="1" y="787"/>
                  </a:lnTo>
                  <a:lnTo>
                    <a:pt x="3966" y="787"/>
                  </a:lnTo>
                  <a:lnTo>
                    <a:pt x="3966" y="1775"/>
                  </a:lnTo>
                  <a:lnTo>
                    <a:pt x="4752" y="1775"/>
                  </a:lnTo>
                  <a:lnTo>
                    <a:pt x="475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32"/>
            <p:cNvSpPr/>
            <p:nvPr/>
          </p:nvSpPr>
          <p:spPr>
            <a:xfrm>
              <a:off x="5464075" y="3484200"/>
              <a:ext cx="118775" cy="31875"/>
            </a:xfrm>
            <a:custGeom>
              <a:rect b="b" l="l" r="r" t="t"/>
              <a:pathLst>
                <a:path extrusionOk="0" h="1275" w="4751">
                  <a:moveTo>
                    <a:pt x="0" y="0"/>
                  </a:moveTo>
                  <a:lnTo>
                    <a:pt x="0" y="1274"/>
                  </a:lnTo>
                  <a:lnTo>
                    <a:pt x="4751" y="1274"/>
                  </a:lnTo>
                  <a:lnTo>
                    <a:pt x="4751" y="488"/>
                  </a:lnTo>
                  <a:lnTo>
                    <a:pt x="786" y="488"/>
                  </a:lnTo>
                  <a:lnTo>
                    <a:pt x="78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5" name="Google Shape;1055;p32"/>
          <p:cNvGrpSpPr/>
          <p:nvPr/>
        </p:nvGrpSpPr>
        <p:grpSpPr>
          <a:xfrm>
            <a:off x="7055800" y="3932127"/>
            <a:ext cx="334000" cy="334000"/>
            <a:chOff x="6051925" y="3322550"/>
            <a:chExt cx="334000" cy="334000"/>
          </a:xfrm>
        </p:grpSpPr>
        <p:sp>
          <p:nvSpPr>
            <p:cNvPr id="1056" name="Google Shape;1056;p32"/>
            <p:cNvSpPr/>
            <p:nvPr/>
          </p:nvSpPr>
          <p:spPr>
            <a:xfrm>
              <a:off x="6130225" y="3400850"/>
              <a:ext cx="177425" cy="177425"/>
            </a:xfrm>
            <a:custGeom>
              <a:rect b="b" l="l" r="r" t="t"/>
              <a:pathLst>
                <a:path extrusionOk="0" h="7097" w="7097">
                  <a:moveTo>
                    <a:pt x="6311" y="786"/>
                  </a:moveTo>
                  <a:lnTo>
                    <a:pt x="6311" y="6323"/>
                  </a:lnTo>
                  <a:lnTo>
                    <a:pt x="786" y="6323"/>
                  </a:lnTo>
                  <a:lnTo>
                    <a:pt x="786" y="786"/>
                  </a:lnTo>
                  <a:close/>
                  <a:moveTo>
                    <a:pt x="0" y="0"/>
                  </a:moveTo>
                  <a:lnTo>
                    <a:pt x="0" y="7096"/>
                  </a:lnTo>
                  <a:lnTo>
                    <a:pt x="7096" y="7096"/>
                  </a:lnTo>
                  <a:lnTo>
                    <a:pt x="709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32"/>
            <p:cNvSpPr/>
            <p:nvPr/>
          </p:nvSpPr>
          <p:spPr>
            <a:xfrm>
              <a:off x="6170700" y="3440125"/>
              <a:ext cx="19675" cy="19375"/>
            </a:xfrm>
            <a:custGeom>
              <a:rect b="b" l="l" r="r" t="t"/>
              <a:pathLst>
                <a:path extrusionOk="0" h="775" w="787">
                  <a:moveTo>
                    <a:pt x="0" y="1"/>
                  </a:moveTo>
                  <a:lnTo>
                    <a:pt x="0" y="775"/>
                  </a:lnTo>
                  <a:lnTo>
                    <a:pt x="786" y="775"/>
                  </a:lnTo>
                  <a:lnTo>
                    <a:pt x="7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32"/>
            <p:cNvSpPr/>
            <p:nvPr/>
          </p:nvSpPr>
          <p:spPr>
            <a:xfrm>
              <a:off x="6209100" y="3440125"/>
              <a:ext cx="19675" cy="19375"/>
            </a:xfrm>
            <a:custGeom>
              <a:rect b="b" l="l" r="r" t="t"/>
              <a:pathLst>
                <a:path extrusionOk="0" h="775" w="787">
                  <a:moveTo>
                    <a:pt x="0" y="1"/>
                  </a:moveTo>
                  <a:lnTo>
                    <a:pt x="0" y="775"/>
                  </a:lnTo>
                  <a:lnTo>
                    <a:pt x="786" y="775"/>
                  </a:lnTo>
                  <a:lnTo>
                    <a:pt x="7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32"/>
            <p:cNvSpPr/>
            <p:nvPr/>
          </p:nvSpPr>
          <p:spPr>
            <a:xfrm>
              <a:off x="6248975" y="3440125"/>
              <a:ext cx="19675" cy="19375"/>
            </a:xfrm>
            <a:custGeom>
              <a:rect b="b" l="l" r="r" t="t"/>
              <a:pathLst>
                <a:path extrusionOk="0" h="775" w="787">
                  <a:moveTo>
                    <a:pt x="1" y="1"/>
                  </a:moveTo>
                  <a:lnTo>
                    <a:pt x="1" y="775"/>
                  </a:lnTo>
                  <a:lnTo>
                    <a:pt x="787" y="775"/>
                  </a:lnTo>
                  <a:lnTo>
                    <a:pt x="7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32"/>
            <p:cNvSpPr/>
            <p:nvPr/>
          </p:nvSpPr>
          <p:spPr>
            <a:xfrm>
              <a:off x="6170100" y="3479725"/>
              <a:ext cx="19675" cy="19675"/>
            </a:xfrm>
            <a:custGeom>
              <a:rect b="b" l="l" r="r" t="t"/>
              <a:pathLst>
                <a:path extrusionOk="0" h="787" w="787">
                  <a:moveTo>
                    <a:pt x="1" y="0"/>
                  </a:moveTo>
                  <a:lnTo>
                    <a:pt x="1" y="786"/>
                  </a:lnTo>
                  <a:lnTo>
                    <a:pt x="786" y="786"/>
                  </a:lnTo>
                  <a:lnTo>
                    <a:pt x="78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32"/>
            <p:cNvSpPr/>
            <p:nvPr/>
          </p:nvSpPr>
          <p:spPr>
            <a:xfrm>
              <a:off x="6208500" y="3479725"/>
              <a:ext cx="19675" cy="19675"/>
            </a:xfrm>
            <a:custGeom>
              <a:rect b="b" l="l" r="r" t="t"/>
              <a:pathLst>
                <a:path extrusionOk="0" h="787" w="787">
                  <a:moveTo>
                    <a:pt x="1" y="0"/>
                  </a:moveTo>
                  <a:lnTo>
                    <a:pt x="1" y="786"/>
                  </a:lnTo>
                  <a:lnTo>
                    <a:pt x="786" y="786"/>
                  </a:lnTo>
                  <a:lnTo>
                    <a:pt x="78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32"/>
            <p:cNvSpPr/>
            <p:nvPr/>
          </p:nvSpPr>
          <p:spPr>
            <a:xfrm>
              <a:off x="6248400" y="3479725"/>
              <a:ext cx="19650" cy="19675"/>
            </a:xfrm>
            <a:custGeom>
              <a:rect b="b" l="l" r="r" t="t"/>
              <a:pathLst>
                <a:path extrusionOk="0" h="787" w="786">
                  <a:moveTo>
                    <a:pt x="0" y="0"/>
                  </a:moveTo>
                  <a:lnTo>
                    <a:pt x="0" y="786"/>
                  </a:lnTo>
                  <a:lnTo>
                    <a:pt x="786" y="786"/>
                  </a:lnTo>
                  <a:lnTo>
                    <a:pt x="78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32"/>
            <p:cNvSpPr/>
            <p:nvPr/>
          </p:nvSpPr>
          <p:spPr>
            <a:xfrm>
              <a:off x="6170100" y="3519600"/>
              <a:ext cx="19675" cy="19675"/>
            </a:xfrm>
            <a:custGeom>
              <a:rect b="b" l="l" r="r" t="t"/>
              <a:pathLst>
                <a:path extrusionOk="0" h="787" w="787">
                  <a:moveTo>
                    <a:pt x="1" y="1"/>
                  </a:moveTo>
                  <a:lnTo>
                    <a:pt x="1" y="787"/>
                  </a:lnTo>
                  <a:lnTo>
                    <a:pt x="786" y="787"/>
                  </a:lnTo>
                  <a:lnTo>
                    <a:pt x="7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32"/>
            <p:cNvSpPr/>
            <p:nvPr/>
          </p:nvSpPr>
          <p:spPr>
            <a:xfrm>
              <a:off x="6208500" y="3519600"/>
              <a:ext cx="19675" cy="19675"/>
            </a:xfrm>
            <a:custGeom>
              <a:rect b="b" l="l" r="r" t="t"/>
              <a:pathLst>
                <a:path extrusionOk="0" h="787" w="787">
                  <a:moveTo>
                    <a:pt x="1" y="1"/>
                  </a:moveTo>
                  <a:lnTo>
                    <a:pt x="1" y="787"/>
                  </a:lnTo>
                  <a:lnTo>
                    <a:pt x="786" y="787"/>
                  </a:lnTo>
                  <a:lnTo>
                    <a:pt x="7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32"/>
            <p:cNvSpPr/>
            <p:nvPr/>
          </p:nvSpPr>
          <p:spPr>
            <a:xfrm>
              <a:off x="6248400" y="3519600"/>
              <a:ext cx="19650" cy="19675"/>
            </a:xfrm>
            <a:custGeom>
              <a:rect b="b" l="l" r="r" t="t"/>
              <a:pathLst>
                <a:path extrusionOk="0" h="787" w="786">
                  <a:moveTo>
                    <a:pt x="0" y="1"/>
                  </a:moveTo>
                  <a:lnTo>
                    <a:pt x="0" y="787"/>
                  </a:lnTo>
                  <a:lnTo>
                    <a:pt x="786" y="787"/>
                  </a:lnTo>
                  <a:lnTo>
                    <a:pt x="7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32"/>
            <p:cNvSpPr/>
            <p:nvPr/>
          </p:nvSpPr>
          <p:spPr>
            <a:xfrm>
              <a:off x="6051925" y="3322550"/>
              <a:ext cx="334000" cy="334000"/>
            </a:xfrm>
            <a:custGeom>
              <a:rect b="b" l="l" r="r" t="t"/>
              <a:pathLst>
                <a:path extrusionOk="0" h="13360" w="13360">
                  <a:moveTo>
                    <a:pt x="11014" y="2347"/>
                  </a:moveTo>
                  <a:lnTo>
                    <a:pt x="11014" y="11014"/>
                  </a:lnTo>
                  <a:lnTo>
                    <a:pt x="2346" y="11014"/>
                  </a:lnTo>
                  <a:lnTo>
                    <a:pt x="2346" y="2347"/>
                  </a:lnTo>
                  <a:close/>
                  <a:moveTo>
                    <a:pt x="4704" y="1"/>
                  </a:moveTo>
                  <a:lnTo>
                    <a:pt x="4704" y="1573"/>
                  </a:lnTo>
                  <a:lnTo>
                    <a:pt x="1573" y="1573"/>
                  </a:lnTo>
                  <a:lnTo>
                    <a:pt x="1573" y="4704"/>
                  </a:lnTo>
                  <a:lnTo>
                    <a:pt x="1" y="4704"/>
                  </a:lnTo>
                  <a:lnTo>
                    <a:pt x="1" y="5478"/>
                  </a:lnTo>
                  <a:lnTo>
                    <a:pt x="1573" y="5478"/>
                  </a:lnTo>
                  <a:lnTo>
                    <a:pt x="1573" y="6287"/>
                  </a:lnTo>
                  <a:lnTo>
                    <a:pt x="1" y="6287"/>
                  </a:lnTo>
                  <a:lnTo>
                    <a:pt x="1" y="7073"/>
                  </a:lnTo>
                  <a:lnTo>
                    <a:pt x="1573" y="7073"/>
                  </a:lnTo>
                  <a:lnTo>
                    <a:pt x="1573" y="7883"/>
                  </a:lnTo>
                  <a:lnTo>
                    <a:pt x="1" y="7883"/>
                  </a:lnTo>
                  <a:lnTo>
                    <a:pt x="1" y="8669"/>
                  </a:lnTo>
                  <a:lnTo>
                    <a:pt x="1573" y="8669"/>
                  </a:lnTo>
                  <a:lnTo>
                    <a:pt x="1573" y="11800"/>
                  </a:lnTo>
                  <a:lnTo>
                    <a:pt x="4704" y="11800"/>
                  </a:lnTo>
                  <a:lnTo>
                    <a:pt x="4704" y="13360"/>
                  </a:lnTo>
                  <a:lnTo>
                    <a:pt x="5478" y="13360"/>
                  </a:lnTo>
                  <a:lnTo>
                    <a:pt x="5478" y="11800"/>
                  </a:lnTo>
                  <a:lnTo>
                    <a:pt x="6287" y="11800"/>
                  </a:lnTo>
                  <a:lnTo>
                    <a:pt x="6287" y="13360"/>
                  </a:lnTo>
                  <a:lnTo>
                    <a:pt x="7073" y="13360"/>
                  </a:lnTo>
                  <a:lnTo>
                    <a:pt x="7073" y="11800"/>
                  </a:lnTo>
                  <a:lnTo>
                    <a:pt x="7883" y="11800"/>
                  </a:lnTo>
                  <a:lnTo>
                    <a:pt x="7883" y="13360"/>
                  </a:lnTo>
                  <a:lnTo>
                    <a:pt x="8669" y="13360"/>
                  </a:lnTo>
                  <a:lnTo>
                    <a:pt x="8669" y="11800"/>
                  </a:lnTo>
                  <a:lnTo>
                    <a:pt x="11800" y="11800"/>
                  </a:lnTo>
                  <a:lnTo>
                    <a:pt x="11800" y="8669"/>
                  </a:lnTo>
                  <a:lnTo>
                    <a:pt x="13360" y="8669"/>
                  </a:lnTo>
                  <a:lnTo>
                    <a:pt x="13360" y="7883"/>
                  </a:lnTo>
                  <a:lnTo>
                    <a:pt x="11800" y="7883"/>
                  </a:lnTo>
                  <a:lnTo>
                    <a:pt x="11800" y="7073"/>
                  </a:lnTo>
                  <a:lnTo>
                    <a:pt x="13360" y="7073"/>
                  </a:lnTo>
                  <a:lnTo>
                    <a:pt x="13360" y="6287"/>
                  </a:lnTo>
                  <a:lnTo>
                    <a:pt x="11800" y="6287"/>
                  </a:lnTo>
                  <a:lnTo>
                    <a:pt x="11800" y="5478"/>
                  </a:lnTo>
                  <a:lnTo>
                    <a:pt x="13360" y="5478"/>
                  </a:lnTo>
                  <a:lnTo>
                    <a:pt x="13360" y="4704"/>
                  </a:lnTo>
                  <a:lnTo>
                    <a:pt x="11800" y="4704"/>
                  </a:lnTo>
                  <a:lnTo>
                    <a:pt x="11800" y="1573"/>
                  </a:lnTo>
                  <a:lnTo>
                    <a:pt x="8669" y="1573"/>
                  </a:lnTo>
                  <a:lnTo>
                    <a:pt x="8669" y="1"/>
                  </a:lnTo>
                  <a:lnTo>
                    <a:pt x="7883" y="1"/>
                  </a:lnTo>
                  <a:lnTo>
                    <a:pt x="7883" y="1573"/>
                  </a:lnTo>
                  <a:lnTo>
                    <a:pt x="7073" y="1573"/>
                  </a:lnTo>
                  <a:lnTo>
                    <a:pt x="7073" y="1"/>
                  </a:lnTo>
                  <a:lnTo>
                    <a:pt x="6287" y="1"/>
                  </a:lnTo>
                  <a:lnTo>
                    <a:pt x="6287" y="1573"/>
                  </a:lnTo>
                  <a:lnTo>
                    <a:pt x="5478" y="1573"/>
                  </a:lnTo>
                  <a:lnTo>
                    <a:pt x="54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7" name="Google Shape;1067;p32"/>
          <p:cNvGrpSpPr/>
          <p:nvPr/>
        </p:nvGrpSpPr>
        <p:grpSpPr>
          <a:xfrm>
            <a:off x="4405013" y="3932127"/>
            <a:ext cx="333975" cy="334000"/>
            <a:chOff x="5409900" y="4065800"/>
            <a:chExt cx="333975" cy="334000"/>
          </a:xfrm>
        </p:grpSpPr>
        <p:sp>
          <p:nvSpPr>
            <p:cNvPr id="1068" name="Google Shape;1068;p32"/>
            <p:cNvSpPr/>
            <p:nvPr/>
          </p:nvSpPr>
          <p:spPr>
            <a:xfrm>
              <a:off x="5409900" y="4065800"/>
              <a:ext cx="333975" cy="334000"/>
            </a:xfrm>
            <a:custGeom>
              <a:rect b="b" l="l" r="r" t="t"/>
              <a:pathLst>
                <a:path extrusionOk="0" h="13360" w="13359">
                  <a:moveTo>
                    <a:pt x="2215" y="1822"/>
                  </a:moveTo>
                  <a:cubicBezTo>
                    <a:pt x="2429" y="1822"/>
                    <a:pt x="2608" y="2001"/>
                    <a:pt x="2608" y="2215"/>
                  </a:cubicBezTo>
                  <a:cubicBezTo>
                    <a:pt x="2608" y="2430"/>
                    <a:pt x="2429" y="2608"/>
                    <a:pt x="2215" y="2608"/>
                  </a:cubicBezTo>
                  <a:cubicBezTo>
                    <a:pt x="2000" y="2608"/>
                    <a:pt x="1822" y="2430"/>
                    <a:pt x="1822" y="2215"/>
                  </a:cubicBezTo>
                  <a:cubicBezTo>
                    <a:pt x="1822" y="2001"/>
                    <a:pt x="2000" y="1822"/>
                    <a:pt x="2215" y="1822"/>
                  </a:cubicBezTo>
                  <a:close/>
                  <a:moveTo>
                    <a:pt x="11144" y="10716"/>
                  </a:moveTo>
                  <a:cubicBezTo>
                    <a:pt x="11359" y="10716"/>
                    <a:pt x="11537" y="10895"/>
                    <a:pt x="11537" y="11109"/>
                  </a:cubicBezTo>
                  <a:cubicBezTo>
                    <a:pt x="11537" y="11324"/>
                    <a:pt x="11359" y="11502"/>
                    <a:pt x="11144" y="11502"/>
                  </a:cubicBezTo>
                  <a:cubicBezTo>
                    <a:pt x="10930" y="11502"/>
                    <a:pt x="10751" y="11324"/>
                    <a:pt x="10751" y="11109"/>
                  </a:cubicBezTo>
                  <a:cubicBezTo>
                    <a:pt x="10751" y="10895"/>
                    <a:pt x="10930" y="10716"/>
                    <a:pt x="11144" y="10716"/>
                  </a:cubicBezTo>
                  <a:close/>
                  <a:moveTo>
                    <a:pt x="6680" y="775"/>
                  </a:moveTo>
                  <a:cubicBezTo>
                    <a:pt x="9930" y="775"/>
                    <a:pt x="12573" y="3430"/>
                    <a:pt x="12573" y="6680"/>
                  </a:cubicBezTo>
                  <a:cubicBezTo>
                    <a:pt x="12573" y="7883"/>
                    <a:pt x="12216" y="9026"/>
                    <a:pt x="11549" y="10014"/>
                  </a:cubicBezTo>
                  <a:cubicBezTo>
                    <a:pt x="11418" y="9966"/>
                    <a:pt x="11287" y="9943"/>
                    <a:pt x="11144" y="9943"/>
                  </a:cubicBezTo>
                  <a:cubicBezTo>
                    <a:pt x="10490" y="9943"/>
                    <a:pt x="9966" y="10466"/>
                    <a:pt x="9966" y="11109"/>
                  </a:cubicBezTo>
                  <a:cubicBezTo>
                    <a:pt x="9966" y="11252"/>
                    <a:pt x="9989" y="11395"/>
                    <a:pt x="10037" y="11526"/>
                  </a:cubicBezTo>
                  <a:cubicBezTo>
                    <a:pt x="9049" y="12217"/>
                    <a:pt x="7894" y="12574"/>
                    <a:pt x="6680" y="12574"/>
                  </a:cubicBezTo>
                  <a:cubicBezTo>
                    <a:pt x="3429" y="12574"/>
                    <a:pt x="786" y="9931"/>
                    <a:pt x="786" y="6680"/>
                  </a:cubicBezTo>
                  <a:cubicBezTo>
                    <a:pt x="786" y="5466"/>
                    <a:pt x="1143" y="4311"/>
                    <a:pt x="1834" y="3323"/>
                  </a:cubicBezTo>
                  <a:cubicBezTo>
                    <a:pt x="1953" y="3370"/>
                    <a:pt x="2084" y="3394"/>
                    <a:pt x="2215" y="3394"/>
                  </a:cubicBezTo>
                  <a:cubicBezTo>
                    <a:pt x="2870" y="3394"/>
                    <a:pt x="3393" y="2858"/>
                    <a:pt x="3393" y="2215"/>
                  </a:cubicBezTo>
                  <a:cubicBezTo>
                    <a:pt x="3393" y="2073"/>
                    <a:pt x="3370" y="1953"/>
                    <a:pt x="3322" y="1822"/>
                  </a:cubicBezTo>
                  <a:cubicBezTo>
                    <a:pt x="4310" y="1144"/>
                    <a:pt x="5465" y="775"/>
                    <a:pt x="6680" y="775"/>
                  </a:cubicBezTo>
                  <a:close/>
                  <a:moveTo>
                    <a:pt x="6680" y="1"/>
                  </a:moveTo>
                  <a:cubicBezTo>
                    <a:pt x="5286" y="1"/>
                    <a:pt x="3965" y="418"/>
                    <a:pt x="2834" y="1215"/>
                  </a:cubicBezTo>
                  <a:cubicBezTo>
                    <a:pt x="2655" y="1108"/>
                    <a:pt x="2441" y="1049"/>
                    <a:pt x="2215" y="1049"/>
                  </a:cubicBezTo>
                  <a:cubicBezTo>
                    <a:pt x="1572" y="1049"/>
                    <a:pt x="1048" y="1572"/>
                    <a:pt x="1048" y="2215"/>
                  </a:cubicBezTo>
                  <a:cubicBezTo>
                    <a:pt x="1048" y="2442"/>
                    <a:pt x="1107" y="2656"/>
                    <a:pt x="1215" y="2835"/>
                  </a:cubicBezTo>
                  <a:cubicBezTo>
                    <a:pt x="429" y="3966"/>
                    <a:pt x="0" y="5287"/>
                    <a:pt x="0" y="6680"/>
                  </a:cubicBezTo>
                  <a:cubicBezTo>
                    <a:pt x="0" y="8466"/>
                    <a:pt x="691" y="10145"/>
                    <a:pt x="1953" y="11395"/>
                  </a:cubicBezTo>
                  <a:cubicBezTo>
                    <a:pt x="3215" y="12657"/>
                    <a:pt x="4894" y="13360"/>
                    <a:pt x="6680" y="13360"/>
                  </a:cubicBezTo>
                  <a:cubicBezTo>
                    <a:pt x="8084" y="13360"/>
                    <a:pt x="9418" y="12931"/>
                    <a:pt x="10549" y="12121"/>
                  </a:cubicBezTo>
                  <a:cubicBezTo>
                    <a:pt x="10716" y="12229"/>
                    <a:pt x="10930" y="12288"/>
                    <a:pt x="11144" y="12288"/>
                  </a:cubicBezTo>
                  <a:cubicBezTo>
                    <a:pt x="11787" y="12288"/>
                    <a:pt x="12311" y="11764"/>
                    <a:pt x="12311" y="11109"/>
                  </a:cubicBezTo>
                  <a:cubicBezTo>
                    <a:pt x="12311" y="10895"/>
                    <a:pt x="12252" y="10693"/>
                    <a:pt x="12144" y="10514"/>
                  </a:cubicBezTo>
                  <a:cubicBezTo>
                    <a:pt x="12942" y="9383"/>
                    <a:pt x="13359" y="8061"/>
                    <a:pt x="13359" y="6680"/>
                  </a:cubicBezTo>
                  <a:cubicBezTo>
                    <a:pt x="13359" y="4894"/>
                    <a:pt x="12668" y="3216"/>
                    <a:pt x="11406" y="1953"/>
                  </a:cubicBezTo>
                  <a:cubicBezTo>
                    <a:pt x="10144" y="691"/>
                    <a:pt x="8465" y="1"/>
                    <a:pt x="668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32"/>
            <p:cNvSpPr/>
            <p:nvPr/>
          </p:nvSpPr>
          <p:spPr>
            <a:xfrm>
              <a:off x="5458700" y="4114625"/>
              <a:ext cx="236375" cy="236075"/>
            </a:xfrm>
            <a:custGeom>
              <a:rect b="b" l="l" r="r" t="t"/>
              <a:pathLst>
                <a:path extrusionOk="0" h="9443" w="9455">
                  <a:moveTo>
                    <a:pt x="3001" y="1179"/>
                  </a:moveTo>
                  <a:lnTo>
                    <a:pt x="3001" y="1179"/>
                  </a:lnTo>
                  <a:cubicBezTo>
                    <a:pt x="2942" y="1274"/>
                    <a:pt x="2882" y="1382"/>
                    <a:pt x="2834" y="1489"/>
                  </a:cubicBezTo>
                  <a:cubicBezTo>
                    <a:pt x="2442" y="2263"/>
                    <a:pt x="2203" y="3263"/>
                    <a:pt x="2156" y="4334"/>
                  </a:cubicBezTo>
                  <a:lnTo>
                    <a:pt x="810" y="4334"/>
                  </a:lnTo>
                  <a:cubicBezTo>
                    <a:pt x="941" y="2941"/>
                    <a:pt x="1799" y="1774"/>
                    <a:pt x="3001" y="1179"/>
                  </a:cubicBezTo>
                  <a:close/>
                  <a:moveTo>
                    <a:pt x="4335" y="893"/>
                  </a:moveTo>
                  <a:lnTo>
                    <a:pt x="4335" y="4334"/>
                  </a:lnTo>
                  <a:lnTo>
                    <a:pt x="2942" y="4334"/>
                  </a:lnTo>
                  <a:cubicBezTo>
                    <a:pt x="2989" y="3382"/>
                    <a:pt x="3192" y="2513"/>
                    <a:pt x="3537" y="1834"/>
                  </a:cubicBezTo>
                  <a:cubicBezTo>
                    <a:pt x="3763" y="1370"/>
                    <a:pt x="4049" y="1048"/>
                    <a:pt x="4335" y="893"/>
                  </a:cubicBezTo>
                  <a:close/>
                  <a:moveTo>
                    <a:pt x="5120" y="893"/>
                  </a:moveTo>
                  <a:cubicBezTo>
                    <a:pt x="5406" y="1048"/>
                    <a:pt x="5692" y="1370"/>
                    <a:pt x="5918" y="1834"/>
                  </a:cubicBezTo>
                  <a:cubicBezTo>
                    <a:pt x="6263" y="2513"/>
                    <a:pt x="6466" y="3382"/>
                    <a:pt x="6513" y="4334"/>
                  </a:cubicBezTo>
                  <a:lnTo>
                    <a:pt x="5120" y="4334"/>
                  </a:lnTo>
                  <a:lnTo>
                    <a:pt x="5120" y="893"/>
                  </a:lnTo>
                  <a:close/>
                  <a:moveTo>
                    <a:pt x="6454" y="1179"/>
                  </a:moveTo>
                  <a:lnTo>
                    <a:pt x="6454" y="1179"/>
                  </a:lnTo>
                  <a:cubicBezTo>
                    <a:pt x="7656" y="1774"/>
                    <a:pt x="8514" y="2941"/>
                    <a:pt x="8645" y="4334"/>
                  </a:cubicBezTo>
                  <a:lnTo>
                    <a:pt x="7299" y="4334"/>
                  </a:lnTo>
                  <a:cubicBezTo>
                    <a:pt x="7252" y="3263"/>
                    <a:pt x="7014" y="2263"/>
                    <a:pt x="6621" y="1489"/>
                  </a:cubicBezTo>
                  <a:cubicBezTo>
                    <a:pt x="6573" y="1382"/>
                    <a:pt x="6513" y="1274"/>
                    <a:pt x="6454" y="1179"/>
                  </a:cubicBezTo>
                  <a:close/>
                  <a:moveTo>
                    <a:pt x="2168" y="5120"/>
                  </a:moveTo>
                  <a:cubicBezTo>
                    <a:pt x="2203" y="6180"/>
                    <a:pt x="2442" y="7180"/>
                    <a:pt x="2834" y="7966"/>
                  </a:cubicBezTo>
                  <a:cubicBezTo>
                    <a:pt x="2882" y="8073"/>
                    <a:pt x="2942" y="8168"/>
                    <a:pt x="3001" y="8263"/>
                  </a:cubicBezTo>
                  <a:cubicBezTo>
                    <a:pt x="1799" y="7680"/>
                    <a:pt x="941" y="6501"/>
                    <a:pt x="810" y="5120"/>
                  </a:cubicBezTo>
                  <a:close/>
                  <a:moveTo>
                    <a:pt x="8645" y="5120"/>
                  </a:moveTo>
                  <a:cubicBezTo>
                    <a:pt x="8514" y="6501"/>
                    <a:pt x="7656" y="7680"/>
                    <a:pt x="6454" y="8263"/>
                  </a:cubicBezTo>
                  <a:cubicBezTo>
                    <a:pt x="6513" y="8168"/>
                    <a:pt x="6573" y="8073"/>
                    <a:pt x="6621" y="7966"/>
                  </a:cubicBezTo>
                  <a:cubicBezTo>
                    <a:pt x="7014" y="7180"/>
                    <a:pt x="7252" y="6180"/>
                    <a:pt x="7299" y="5120"/>
                  </a:cubicBezTo>
                  <a:close/>
                  <a:moveTo>
                    <a:pt x="4335" y="5120"/>
                  </a:moveTo>
                  <a:lnTo>
                    <a:pt x="4335" y="8561"/>
                  </a:lnTo>
                  <a:cubicBezTo>
                    <a:pt x="4049" y="8394"/>
                    <a:pt x="3763" y="8073"/>
                    <a:pt x="3537" y="7609"/>
                  </a:cubicBezTo>
                  <a:cubicBezTo>
                    <a:pt x="3192" y="6942"/>
                    <a:pt x="2989" y="6061"/>
                    <a:pt x="2942" y="5120"/>
                  </a:cubicBezTo>
                  <a:close/>
                  <a:moveTo>
                    <a:pt x="6513" y="5120"/>
                  </a:moveTo>
                  <a:cubicBezTo>
                    <a:pt x="6466" y="6061"/>
                    <a:pt x="6263" y="6942"/>
                    <a:pt x="5918" y="7609"/>
                  </a:cubicBezTo>
                  <a:cubicBezTo>
                    <a:pt x="5692" y="8073"/>
                    <a:pt x="5406" y="8394"/>
                    <a:pt x="5120" y="8561"/>
                  </a:cubicBezTo>
                  <a:lnTo>
                    <a:pt x="5120" y="5120"/>
                  </a:lnTo>
                  <a:close/>
                  <a:moveTo>
                    <a:pt x="4728" y="0"/>
                  </a:moveTo>
                  <a:cubicBezTo>
                    <a:pt x="2120" y="0"/>
                    <a:pt x="1" y="2120"/>
                    <a:pt x="1" y="4727"/>
                  </a:cubicBezTo>
                  <a:cubicBezTo>
                    <a:pt x="1" y="7323"/>
                    <a:pt x="2120" y="9442"/>
                    <a:pt x="4728" y="9442"/>
                  </a:cubicBezTo>
                  <a:cubicBezTo>
                    <a:pt x="7335" y="9442"/>
                    <a:pt x="9454" y="7323"/>
                    <a:pt x="9454" y="4727"/>
                  </a:cubicBezTo>
                  <a:cubicBezTo>
                    <a:pt x="9454" y="2120"/>
                    <a:pt x="7335" y="0"/>
                    <a:pt x="472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0" name="Google Shape;1070;p32"/>
          <p:cNvGrpSpPr/>
          <p:nvPr/>
        </p:nvGrpSpPr>
        <p:grpSpPr>
          <a:xfrm>
            <a:off x="1117500" y="1667775"/>
            <a:ext cx="1607400" cy="1674250"/>
            <a:chOff x="1117500" y="1667775"/>
            <a:chExt cx="1607400" cy="1674250"/>
          </a:xfrm>
        </p:grpSpPr>
        <p:sp>
          <p:nvSpPr>
            <p:cNvPr id="1071" name="Google Shape;1071;p32"/>
            <p:cNvSpPr txBox="1"/>
            <p:nvPr/>
          </p:nvSpPr>
          <p:spPr>
            <a:xfrm>
              <a:off x="1117500" y="1667775"/>
              <a:ext cx="1607400" cy="4617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800">
                  <a:solidFill>
                    <a:schemeClr val="lt2"/>
                  </a:solidFill>
                  <a:latin typeface="DM Sans"/>
                  <a:ea typeface="DM Sans"/>
                  <a:cs typeface="DM Sans"/>
                  <a:sym typeface="DM Sans"/>
                </a:rPr>
                <a:t>Objectives</a:t>
              </a:r>
              <a:endParaRPr b="1" sz="1800">
                <a:solidFill>
                  <a:schemeClr val="lt2"/>
                </a:solidFill>
                <a:latin typeface="DM Sans"/>
                <a:ea typeface="DM Sans"/>
                <a:cs typeface="DM Sans"/>
                <a:sym typeface="DM Sans"/>
              </a:endParaRPr>
            </a:p>
          </p:txBody>
        </p:sp>
        <p:sp>
          <p:nvSpPr>
            <p:cNvPr id="1072" name="Google Shape;1072;p32"/>
            <p:cNvSpPr txBox="1"/>
            <p:nvPr/>
          </p:nvSpPr>
          <p:spPr>
            <a:xfrm>
              <a:off x="1117500" y="2079925"/>
              <a:ext cx="1607400" cy="126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2"/>
                  </a:solidFill>
                  <a:latin typeface="DM Sans"/>
                  <a:ea typeface="DM Sans"/>
                  <a:cs typeface="DM Sans"/>
                  <a:sym typeface="DM Sans"/>
                </a:rPr>
                <a:t>Mercury is the closest planet to the Sun and the smallest in the Solar System</a:t>
              </a:r>
              <a:endParaRPr>
                <a:solidFill>
                  <a:schemeClr val="lt2"/>
                </a:solidFill>
                <a:latin typeface="DM Sans"/>
                <a:ea typeface="DM Sans"/>
                <a:cs typeface="DM Sans"/>
                <a:sym typeface="DM Sans"/>
              </a:endParaRPr>
            </a:p>
          </p:txBody>
        </p:sp>
      </p:grpSp>
      <p:grpSp>
        <p:nvGrpSpPr>
          <p:cNvPr id="1073" name="Google Shape;1073;p32"/>
          <p:cNvGrpSpPr/>
          <p:nvPr/>
        </p:nvGrpSpPr>
        <p:grpSpPr>
          <a:xfrm>
            <a:off x="3768300" y="1667775"/>
            <a:ext cx="1607400" cy="1674250"/>
            <a:chOff x="3768300" y="1667775"/>
            <a:chExt cx="1607400" cy="1674250"/>
          </a:xfrm>
        </p:grpSpPr>
        <p:sp>
          <p:nvSpPr>
            <p:cNvPr id="1074" name="Google Shape;1074;p32"/>
            <p:cNvSpPr txBox="1"/>
            <p:nvPr/>
          </p:nvSpPr>
          <p:spPr>
            <a:xfrm>
              <a:off x="3768300" y="1667775"/>
              <a:ext cx="1607400" cy="4617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800">
                  <a:solidFill>
                    <a:schemeClr val="lt2"/>
                  </a:solidFill>
                  <a:latin typeface="DM Sans"/>
                  <a:ea typeface="DM Sans"/>
                  <a:cs typeface="DM Sans"/>
                  <a:sym typeface="DM Sans"/>
                </a:rPr>
                <a:t>Target</a:t>
              </a:r>
              <a:endParaRPr b="1" sz="1800">
                <a:solidFill>
                  <a:schemeClr val="lt2"/>
                </a:solidFill>
                <a:latin typeface="DM Sans"/>
                <a:ea typeface="DM Sans"/>
                <a:cs typeface="DM Sans"/>
                <a:sym typeface="DM Sans"/>
              </a:endParaRPr>
            </a:p>
          </p:txBody>
        </p:sp>
        <p:sp>
          <p:nvSpPr>
            <p:cNvPr id="1075" name="Google Shape;1075;p32"/>
            <p:cNvSpPr txBox="1"/>
            <p:nvPr/>
          </p:nvSpPr>
          <p:spPr>
            <a:xfrm>
              <a:off x="3768300" y="2079925"/>
              <a:ext cx="1607400" cy="126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2"/>
                  </a:solidFill>
                  <a:latin typeface="DM Sans"/>
                  <a:ea typeface="DM Sans"/>
                  <a:cs typeface="DM Sans"/>
                  <a:sym typeface="DM Sans"/>
                </a:rPr>
                <a:t>Venus has a beautiful name and is the second planet from the Sun</a:t>
              </a:r>
              <a:endParaRPr>
                <a:solidFill>
                  <a:schemeClr val="lt2"/>
                </a:solidFill>
                <a:latin typeface="DM Sans"/>
                <a:ea typeface="DM Sans"/>
                <a:cs typeface="DM Sans"/>
                <a:sym typeface="DM Sans"/>
              </a:endParaRPr>
            </a:p>
          </p:txBody>
        </p:sp>
      </p:grpSp>
      <p:grpSp>
        <p:nvGrpSpPr>
          <p:cNvPr id="1076" name="Google Shape;1076;p32"/>
          <p:cNvGrpSpPr/>
          <p:nvPr/>
        </p:nvGrpSpPr>
        <p:grpSpPr>
          <a:xfrm>
            <a:off x="6419100" y="1667775"/>
            <a:ext cx="1607400" cy="1674250"/>
            <a:chOff x="6419100" y="1667775"/>
            <a:chExt cx="1607400" cy="1674250"/>
          </a:xfrm>
        </p:grpSpPr>
        <p:sp>
          <p:nvSpPr>
            <p:cNvPr id="1077" name="Google Shape;1077;p32"/>
            <p:cNvSpPr txBox="1"/>
            <p:nvPr/>
          </p:nvSpPr>
          <p:spPr>
            <a:xfrm>
              <a:off x="6419100" y="1667775"/>
              <a:ext cx="1607400" cy="4617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800">
                  <a:solidFill>
                    <a:schemeClr val="lt2"/>
                  </a:solidFill>
                  <a:latin typeface="DM Sans"/>
                  <a:ea typeface="DM Sans"/>
                  <a:cs typeface="DM Sans"/>
                  <a:sym typeface="DM Sans"/>
                </a:rPr>
                <a:t>Budget</a:t>
              </a:r>
              <a:endParaRPr b="1" sz="1800">
                <a:solidFill>
                  <a:schemeClr val="lt2"/>
                </a:solidFill>
                <a:latin typeface="DM Sans"/>
                <a:ea typeface="DM Sans"/>
                <a:cs typeface="DM Sans"/>
                <a:sym typeface="DM Sans"/>
              </a:endParaRPr>
            </a:p>
          </p:txBody>
        </p:sp>
        <p:sp>
          <p:nvSpPr>
            <p:cNvPr id="1078" name="Google Shape;1078;p32"/>
            <p:cNvSpPr txBox="1"/>
            <p:nvPr/>
          </p:nvSpPr>
          <p:spPr>
            <a:xfrm>
              <a:off x="6419100" y="2079925"/>
              <a:ext cx="1607400" cy="126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2"/>
                  </a:solidFill>
                  <a:latin typeface="DM Sans"/>
                  <a:ea typeface="DM Sans"/>
                  <a:cs typeface="DM Sans"/>
                  <a:sym typeface="DM Sans"/>
                </a:rPr>
                <a:t>Earth is the third planet from the Sun and the only one that harbors human life</a:t>
              </a:r>
              <a:endParaRPr>
                <a:solidFill>
                  <a:schemeClr val="lt2"/>
                </a:solidFill>
                <a:latin typeface="DM Sans"/>
                <a:ea typeface="DM Sans"/>
                <a:cs typeface="DM Sans"/>
                <a:sym typeface="DM Sans"/>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2" name="Shape 1082"/>
        <p:cNvGrpSpPr/>
        <p:nvPr/>
      </p:nvGrpSpPr>
      <p:grpSpPr>
        <a:xfrm>
          <a:off x="0" y="0"/>
          <a:ext cx="0" cy="0"/>
          <a:chOff x="0" y="0"/>
          <a:chExt cx="0" cy="0"/>
        </a:xfrm>
      </p:grpSpPr>
      <p:sp>
        <p:nvSpPr>
          <p:cNvPr id="1083" name="Google Shape;1083;p33"/>
          <p:cNvSpPr txBox="1"/>
          <p:nvPr>
            <p:ph type="title"/>
          </p:nvPr>
        </p:nvSpPr>
        <p:spPr>
          <a:xfrm>
            <a:off x="713225" y="539500"/>
            <a:ext cx="7717800" cy="510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Simple data visualization MK plan</a:t>
            </a:r>
            <a:endParaRPr/>
          </a:p>
        </p:txBody>
      </p:sp>
      <p:grpSp>
        <p:nvGrpSpPr>
          <p:cNvPr id="1084" name="Google Shape;1084;p33"/>
          <p:cNvGrpSpPr/>
          <p:nvPr/>
        </p:nvGrpSpPr>
        <p:grpSpPr>
          <a:xfrm>
            <a:off x="2446869" y="1181094"/>
            <a:ext cx="4250262" cy="2264270"/>
            <a:chOff x="233350" y="949250"/>
            <a:chExt cx="7137300" cy="3802300"/>
          </a:xfrm>
        </p:grpSpPr>
        <p:sp>
          <p:nvSpPr>
            <p:cNvPr id="1085" name="Google Shape;1085;p33"/>
            <p:cNvSpPr/>
            <p:nvPr/>
          </p:nvSpPr>
          <p:spPr>
            <a:xfrm>
              <a:off x="4428450" y="2808675"/>
              <a:ext cx="1478900" cy="330100"/>
            </a:xfrm>
            <a:custGeom>
              <a:rect b="b" l="l" r="r" t="t"/>
              <a:pathLst>
                <a:path extrusionOk="0" h="13204" w="59156">
                  <a:moveTo>
                    <a:pt x="1" y="0"/>
                  </a:moveTo>
                  <a:lnTo>
                    <a:pt x="1" y="0"/>
                  </a:lnTo>
                  <a:close/>
                  <a:moveTo>
                    <a:pt x="59155" y="13203"/>
                  </a:move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33"/>
            <p:cNvSpPr/>
            <p:nvPr/>
          </p:nvSpPr>
          <p:spPr>
            <a:xfrm>
              <a:off x="2909400" y="1076125"/>
              <a:ext cx="4118650" cy="3109225"/>
            </a:xfrm>
            <a:custGeom>
              <a:rect b="b" l="l" r="r" t="t"/>
              <a:pathLst>
                <a:path extrusionOk="0" h="124369" w="164746">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33"/>
            <p:cNvSpPr/>
            <p:nvPr/>
          </p:nvSpPr>
          <p:spPr>
            <a:xfrm>
              <a:off x="5913800" y="3523050"/>
              <a:ext cx="1109075" cy="813875"/>
            </a:xfrm>
            <a:custGeom>
              <a:rect b="b" l="l" r="r" t="t"/>
              <a:pathLst>
                <a:path extrusionOk="0" h="32555" w="44363">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33"/>
            <p:cNvSpPr/>
            <p:nvPr/>
          </p:nvSpPr>
          <p:spPr>
            <a:xfrm>
              <a:off x="6442175" y="3238700"/>
              <a:ext cx="571625" cy="311800"/>
            </a:xfrm>
            <a:custGeom>
              <a:rect b="b" l="l" r="r" t="t"/>
              <a:pathLst>
                <a:path extrusionOk="0" h="12472" w="22865">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33"/>
            <p:cNvSpPr/>
            <p:nvPr/>
          </p:nvSpPr>
          <p:spPr>
            <a:xfrm>
              <a:off x="5898675" y="3029225"/>
              <a:ext cx="282150" cy="318450"/>
            </a:xfrm>
            <a:custGeom>
              <a:rect b="b" l="l" r="r" t="t"/>
              <a:pathLst>
                <a:path extrusionOk="0" h="12738" w="11286">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33"/>
            <p:cNvSpPr/>
            <p:nvPr/>
          </p:nvSpPr>
          <p:spPr>
            <a:xfrm>
              <a:off x="5544400" y="3065225"/>
              <a:ext cx="541800" cy="430700"/>
            </a:xfrm>
            <a:custGeom>
              <a:rect b="b" l="l" r="r" t="t"/>
              <a:pathLst>
                <a:path extrusionOk="0" h="17228" w="21672">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33"/>
            <p:cNvSpPr/>
            <p:nvPr/>
          </p:nvSpPr>
          <p:spPr>
            <a:xfrm>
              <a:off x="4388700" y="3530600"/>
              <a:ext cx="227275" cy="395425"/>
            </a:xfrm>
            <a:custGeom>
              <a:rect b="b" l="l" r="r" t="t"/>
              <a:pathLst>
                <a:path extrusionOk="0" h="15817" w="9091">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33"/>
            <p:cNvSpPr/>
            <p:nvPr/>
          </p:nvSpPr>
          <p:spPr>
            <a:xfrm>
              <a:off x="6438300" y="1893850"/>
              <a:ext cx="267450" cy="418275"/>
            </a:xfrm>
            <a:custGeom>
              <a:rect b="b" l="l" r="r" t="t"/>
              <a:pathLst>
                <a:path extrusionOk="0" h="16731" w="10698">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33"/>
            <p:cNvSpPr/>
            <p:nvPr/>
          </p:nvSpPr>
          <p:spPr>
            <a:xfrm>
              <a:off x="6901875" y="4220725"/>
              <a:ext cx="468775" cy="354550"/>
            </a:xfrm>
            <a:custGeom>
              <a:rect b="b" l="l" r="r" t="t"/>
              <a:pathLst>
                <a:path extrusionOk="0" h="14182" w="18751">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33"/>
            <p:cNvSpPr/>
            <p:nvPr/>
          </p:nvSpPr>
          <p:spPr>
            <a:xfrm>
              <a:off x="6306100" y="2654825"/>
              <a:ext cx="232875" cy="385425"/>
            </a:xfrm>
            <a:custGeom>
              <a:rect b="b" l="l" r="r" t="t"/>
              <a:pathLst>
                <a:path extrusionOk="0" h="15417" w="9315">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33"/>
            <p:cNvSpPr/>
            <p:nvPr/>
          </p:nvSpPr>
          <p:spPr>
            <a:xfrm>
              <a:off x="6139750" y="3178550"/>
              <a:ext cx="185375" cy="227425"/>
            </a:xfrm>
            <a:custGeom>
              <a:rect b="b" l="l" r="r" t="t"/>
              <a:pathLst>
                <a:path extrusionOk="0" h="9097" w="7415">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33"/>
            <p:cNvSpPr/>
            <p:nvPr/>
          </p:nvSpPr>
          <p:spPr>
            <a:xfrm>
              <a:off x="4320000" y="1079225"/>
              <a:ext cx="260125" cy="163000"/>
            </a:xfrm>
            <a:custGeom>
              <a:rect b="b" l="l" r="r" t="t"/>
              <a:pathLst>
                <a:path extrusionOk="0" h="6520" w="10405">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33"/>
            <p:cNvSpPr/>
            <p:nvPr/>
          </p:nvSpPr>
          <p:spPr>
            <a:xfrm>
              <a:off x="3605850" y="1017225"/>
              <a:ext cx="246275" cy="88775"/>
            </a:xfrm>
            <a:custGeom>
              <a:rect b="b" l="l" r="r" t="t"/>
              <a:pathLst>
                <a:path extrusionOk="0" h="3551" w="9851">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33"/>
            <p:cNvSpPr/>
            <p:nvPr/>
          </p:nvSpPr>
          <p:spPr>
            <a:xfrm>
              <a:off x="3161275" y="1612775"/>
              <a:ext cx="115825" cy="115825"/>
            </a:xfrm>
            <a:custGeom>
              <a:rect b="b" l="l" r="r" t="t"/>
              <a:pathLst>
                <a:path extrusionOk="0" h="4633" w="4633">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33"/>
            <p:cNvSpPr/>
            <p:nvPr/>
          </p:nvSpPr>
          <p:spPr>
            <a:xfrm>
              <a:off x="6082850" y="3458350"/>
              <a:ext cx="215350" cy="82375"/>
            </a:xfrm>
            <a:custGeom>
              <a:rect b="b" l="l" r="r" t="t"/>
              <a:pathLst>
                <a:path extrusionOk="0" h="3295" w="8614">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33"/>
            <p:cNvSpPr/>
            <p:nvPr/>
          </p:nvSpPr>
          <p:spPr>
            <a:xfrm>
              <a:off x="5726825" y="1103850"/>
              <a:ext cx="262175" cy="54825"/>
            </a:xfrm>
            <a:custGeom>
              <a:rect b="b" l="l" r="r" t="t"/>
              <a:pathLst>
                <a:path extrusionOk="0" h="2193" w="10487">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33"/>
            <p:cNvSpPr/>
            <p:nvPr/>
          </p:nvSpPr>
          <p:spPr>
            <a:xfrm>
              <a:off x="6497925" y="4391525"/>
              <a:ext cx="125725" cy="97375"/>
            </a:xfrm>
            <a:custGeom>
              <a:rect b="b" l="l" r="r" t="t"/>
              <a:pathLst>
                <a:path extrusionOk="0" h="3895" w="5029">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33"/>
            <p:cNvSpPr/>
            <p:nvPr/>
          </p:nvSpPr>
          <p:spPr>
            <a:xfrm>
              <a:off x="5334875" y="2906300"/>
              <a:ext cx="82100" cy="128050"/>
            </a:xfrm>
            <a:custGeom>
              <a:rect b="b" l="l" r="r" t="t"/>
              <a:pathLst>
                <a:path extrusionOk="0" h="5122" w="3284">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33"/>
            <p:cNvSpPr/>
            <p:nvPr/>
          </p:nvSpPr>
          <p:spPr>
            <a:xfrm>
              <a:off x="4869125" y="997550"/>
              <a:ext cx="160750" cy="66150"/>
            </a:xfrm>
            <a:custGeom>
              <a:rect b="b" l="l" r="r" t="t"/>
              <a:pathLst>
                <a:path extrusionOk="0" h="2646" w="643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33"/>
            <p:cNvSpPr/>
            <p:nvPr/>
          </p:nvSpPr>
          <p:spPr>
            <a:xfrm>
              <a:off x="3763550" y="998475"/>
              <a:ext cx="117975" cy="55725"/>
            </a:xfrm>
            <a:custGeom>
              <a:rect b="b" l="l" r="r" t="t"/>
              <a:pathLst>
                <a:path extrusionOk="0" h="2229" w="4719">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33"/>
            <p:cNvSpPr/>
            <p:nvPr/>
          </p:nvSpPr>
          <p:spPr>
            <a:xfrm>
              <a:off x="6244750" y="3463175"/>
              <a:ext cx="127900" cy="76650"/>
            </a:xfrm>
            <a:custGeom>
              <a:rect b="b" l="l" r="r" t="t"/>
              <a:pathLst>
                <a:path extrusionOk="0" h="3066" w="5116">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33"/>
            <p:cNvSpPr/>
            <p:nvPr/>
          </p:nvSpPr>
          <p:spPr>
            <a:xfrm>
              <a:off x="6286725" y="2464325"/>
              <a:ext cx="67775" cy="93850"/>
            </a:xfrm>
            <a:custGeom>
              <a:rect b="b" l="l" r="r" t="t"/>
              <a:pathLst>
                <a:path extrusionOk="0" h="3754" w="2711">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33"/>
            <p:cNvSpPr/>
            <p:nvPr/>
          </p:nvSpPr>
          <p:spPr>
            <a:xfrm>
              <a:off x="6279300" y="2861375"/>
              <a:ext cx="75625" cy="97275"/>
            </a:xfrm>
            <a:custGeom>
              <a:rect b="b" l="l" r="r" t="t"/>
              <a:pathLst>
                <a:path extrusionOk="0" h="3891" w="3025">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33"/>
            <p:cNvSpPr/>
            <p:nvPr/>
          </p:nvSpPr>
          <p:spPr>
            <a:xfrm>
              <a:off x="4145025" y="994975"/>
              <a:ext cx="111500" cy="47325"/>
            </a:xfrm>
            <a:custGeom>
              <a:rect b="b" l="l" r="r" t="t"/>
              <a:pathLst>
                <a:path extrusionOk="0" h="1893" w="446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33"/>
            <p:cNvSpPr/>
            <p:nvPr/>
          </p:nvSpPr>
          <p:spPr>
            <a:xfrm>
              <a:off x="7213625" y="3803350"/>
              <a:ext cx="74075" cy="80050"/>
            </a:xfrm>
            <a:custGeom>
              <a:rect b="b" l="l" r="r" t="t"/>
              <a:pathLst>
                <a:path extrusionOk="0" h="3202" w="2963">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33"/>
            <p:cNvSpPr/>
            <p:nvPr/>
          </p:nvSpPr>
          <p:spPr>
            <a:xfrm>
              <a:off x="6542025" y="3118350"/>
              <a:ext cx="66075" cy="79800"/>
            </a:xfrm>
            <a:custGeom>
              <a:rect b="b" l="l" r="r" t="t"/>
              <a:pathLst>
                <a:path extrusionOk="0" h="3192" w="2643">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33"/>
            <p:cNvSpPr/>
            <p:nvPr/>
          </p:nvSpPr>
          <p:spPr>
            <a:xfrm>
              <a:off x="4278100" y="987200"/>
              <a:ext cx="87225" cy="50150"/>
            </a:xfrm>
            <a:custGeom>
              <a:rect b="b" l="l" r="r" t="t"/>
              <a:pathLst>
                <a:path extrusionOk="0" h="2006" w="3489">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33"/>
            <p:cNvSpPr/>
            <p:nvPr/>
          </p:nvSpPr>
          <p:spPr>
            <a:xfrm>
              <a:off x="6595650" y="1204100"/>
              <a:ext cx="81075" cy="41800"/>
            </a:xfrm>
            <a:custGeom>
              <a:rect b="b" l="l" r="r" t="t"/>
              <a:pathLst>
                <a:path extrusionOk="0" h="1672" w="3243">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33"/>
            <p:cNvSpPr/>
            <p:nvPr/>
          </p:nvSpPr>
          <p:spPr>
            <a:xfrm>
              <a:off x="5040350" y="1034625"/>
              <a:ext cx="81550" cy="46975"/>
            </a:xfrm>
            <a:custGeom>
              <a:rect b="b" l="l" r="r" t="t"/>
              <a:pathLst>
                <a:path extrusionOk="0" h="1879" w="3262">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33"/>
            <p:cNvSpPr/>
            <p:nvPr/>
          </p:nvSpPr>
          <p:spPr>
            <a:xfrm>
              <a:off x="6380950" y="3302475"/>
              <a:ext cx="77800" cy="40225"/>
            </a:xfrm>
            <a:custGeom>
              <a:rect b="b" l="l" r="r" t="t"/>
              <a:pathLst>
                <a:path extrusionOk="0" h="1609" w="3112">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33"/>
            <p:cNvSpPr/>
            <p:nvPr/>
          </p:nvSpPr>
          <p:spPr>
            <a:xfrm>
              <a:off x="4384825" y="996700"/>
              <a:ext cx="62025" cy="39775"/>
            </a:xfrm>
            <a:custGeom>
              <a:rect b="b" l="l" r="r" t="t"/>
              <a:pathLst>
                <a:path extrusionOk="0" h="1591" w="2481">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33"/>
            <p:cNvSpPr/>
            <p:nvPr/>
          </p:nvSpPr>
          <p:spPr>
            <a:xfrm>
              <a:off x="2100625" y="1004500"/>
              <a:ext cx="520200" cy="95050"/>
            </a:xfrm>
            <a:custGeom>
              <a:rect b="b" l="l" r="r" t="t"/>
              <a:pathLst>
                <a:path extrusionOk="0" h="3802" w="20808">
                  <a:moveTo>
                    <a:pt x="20756" y="0"/>
                  </a:moveTo>
                  <a:lnTo>
                    <a:pt x="20738" y="17"/>
                  </a:lnTo>
                  <a:lnTo>
                    <a:pt x="20773" y="17"/>
                  </a:lnTo>
                  <a:lnTo>
                    <a:pt x="20808" y="0"/>
                  </a:lnTo>
                  <a:close/>
                  <a:moveTo>
                    <a:pt x="1" y="3785"/>
                  </a:moveTo>
                  <a:lnTo>
                    <a:pt x="1" y="3802"/>
                  </a:lnTo>
                  <a:lnTo>
                    <a:pt x="18" y="3802"/>
                  </a:lnTo>
                  <a:lnTo>
                    <a:pt x="18" y="3785"/>
                  </a:ln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33"/>
            <p:cNvSpPr/>
            <p:nvPr/>
          </p:nvSpPr>
          <p:spPr>
            <a:xfrm>
              <a:off x="233350" y="949250"/>
              <a:ext cx="3232550" cy="3802300"/>
            </a:xfrm>
            <a:custGeom>
              <a:rect b="b" l="l" r="r" t="t"/>
              <a:pathLst>
                <a:path extrusionOk="0" h="152092" w="129302">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33"/>
            <p:cNvSpPr/>
            <p:nvPr/>
          </p:nvSpPr>
          <p:spPr>
            <a:xfrm>
              <a:off x="1581325" y="1051125"/>
              <a:ext cx="283000" cy="91675"/>
            </a:xfrm>
            <a:custGeom>
              <a:rect b="b" l="l" r="r" t="t"/>
              <a:pathLst>
                <a:path extrusionOk="0" h="3667" w="1132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33"/>
            <p:cNvSpPr/>
            <p:nvPr/>
          </p:nvSpPr>
          <p:spPr>
            <a:xfrm>
              <a:off x="3144425" y="1319375"/>
              <a:ext cx="213450" cy="95575"/>
            </a:xfrm>
            <a:custGeom>
              <a:rect b="b" l="l" r="r" t="t"/>
              <a:pathLst>
                <a:path extrusionOk="0" h="3823" w="8538">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33"/>
            <p:cNvSpPr/>
            <p:nvPr/>
          </p:nvSpPr>
          <p:spPr>
            <a:xfrm>
              <a:off x="1453000" y="2509000"/>
              <a:ext cx="263575" cy="113100"/>
            </a:xfrm>
            <a:custGeom>
              <a:rect b="b" l="l" r="r" t="t"/>
              <a:pathLst>
                <a:path extrusionOk="0" h="4524" w="10543">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33"/>
            <p:cNvSpPr/>
            <p:nvPr/>
          </p:nvSpPr>
          <p:spPr>
            <a:xfrm>
              <a:off x="1880725" y="1020350"/>
              <a:ext cx="162025" cy="112025"/>
            </a:xfrm>
            <a:custGeom>
              <a:rect b="b" l="l" r="r" t="t"/>
              <a:pathLst>
                <a:path extrusionOk="0" h="4481" w="6481">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33"/>
            <p:cNvSpPr/>
            <p:nvPr/>
          </p:nvSpPr>
          <p:spPr>
            <a:xfrm>
              <a:off x="1688900" y="2603450"/>
              <a:ext cx="165050" cy="73950"/>
            </a:xfrm>
            <a:custGeom>
              <a:rect b="b" l="l" r="r" t="t"/>
              <a:pathLst>
                <a:path extrusionOk="0" h="2958" w="6602">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33"/>
            <p:cNvSpPr/>
            <p:nvPr/>
          </p:nvSpPr>
          <p:spPr>
            <a:xfrm>
              <a:off x="1922200" y="1344925"/>
              <a:ext cx="129625" cy="64525"/>
            </a:xfrm>
            <a:custGeom>
              <a:rect b="b" l="l" r="r" t="t"/>
              <a:pathLst>
                <a:path extrusionOk="0" h="2581" w="5185">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33"/>
            <p:cNvSpPr/>
            <p:nvPr/>
          </p:nvSpPr>
          <p:spPr>
            <a:xfrm>
              <a:off x="1787825" y="1030550"/>
              <a:ext cx="94250" cy="44825"/>
            </a:xfrm>
            <a:custGeom>
              <a:rect b="b" l="l" r="r" t="t"/>
              <a:pathLst>
                <a:path extrusionOk="0" h="1793" w="377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33"/>
            <p:cNvSpPr/>
            <p:nvPr/>
          </p:nvSpPr>
          <p:spPr>
            <a:xfrm>
              <a:off x="1870350" y="2639275"/>
              <a:ext cx="59225" cy="44325"/>
            </a:xfrm>
            <a:custGeom>
              <a:rect b="b" l="l" r="r" t="t"/>
              <a:pathLst>
                <a:path extrusionOk="0" h="1773" w="2369">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33"/>
            <p:cNvSpPr/>
            <p:nvPr/>
          </p:nvSpPr>
          <p:spPr>
            <a:xfrm>
              <a:off x="2264800" y="4630125"/>
              <a:ext cx="62675" cy="39225"/>
            </a:xfrm>
            <a:custGeom>
              <a:rect b="b" l="l" r="r" t="t"/>
              <a:pathLst>
                <a:path extrusionOk="0" h="1569" w="2507">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33"/>
            <p:cNvSpPr/>
            <p:nvPr/>
          </p:nvSpPr>
          <p:spPr>
            <a:xfrm>
              <a:off x="1604225" y="2645350"/>
              <a:ext cx="56175" cy="38275"/>
            </a:xfrm>
            <a:custGeom>
              <a:rect b="b" l="l" r="r" t="t"/>
              <a:pathLst>
                <a:path extrusionOk="0" h="1531" w="2247">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33"/>
            <p:cNvSpPr/>
            <p:nvPr/>
          </p:nvSpPr>
          <p:spPr>
            <a:xfrm>
              <a:off x="7045475" y="3384250"/>
              <a:ext cx="47375" cy="53550"/>
            </a:xfrm>
            <a:custGeom>
              <a:rect b="b" l="l" r="r" t="t"/>
              <a:pathLst>
                <a:path extrusionOk="0" h="2142" w="1895">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33"/>
            <p:cNvSpPr/>
            <p:nvPr/>
          </p:nvSpPr>
          <p:spPr>
            <a:xfrm>
              <a:off x="4291500" y="1250400"/>
              <a:ext cx="54900" cy="37900"/>
            </a:xfrm>
            <a:custGeom>
              <a:rect b="b" l="l" r="r" t="t"/>
              <a:pathLst>
                <a:path extrusionOk="0" h="1516" w="2196">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33"/>
            <p:cNvSpPr/>
            <p:nvPr/>
          </p:nvSpPr>
          <p:spPr>
            <a:xfrm>
              <a:off x="6323375" y="3314875"/>
              <a:ext cx="50125" cy="37325"/>
            </a:xfrm>
            <a:custGeom>
              <a:rect b="b" l="l" r="r" t="t"/>
              <a:pathLst>
                <a:path extrusionOk="0" h="1493" w="2005">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33"/>
            <p:cNvSpPr/>
            <p:nvPr/>
          </p:nvSpPr>
          <p:spPr>
            <a:xfrm>
              <a:off x="6680225" y="1890750"/>
              <a:ext cx="46075" cy="42200"/>
            </a:xfrm>
            <a:custGeom>
              <a:rect b="b" l="l" r="r" t="t"/>
              <a:pathLst>
                <a:path extrusionOk="0" h="1688" w="1843">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33"/>
            <p:cNvSpPr/>
            <p:nvPr/>
          </p:nvSpPr>
          <p:spPr>
            <a:xfrm>
              <a:off x="3550975" y="1955400"/>
              <a:ext cx="53600" cy="126175"/>
            </a:xfrm>
            <a:custGeom>
              <a:rect b="b" l="l" r="r" t="t"/>
              <a:pathLst>
                <a:path extrusionOk="0" h="5047" w="2144">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33"/>
            <p:cNvSpPr/>
            <p:nvPr/>
          </p:nvSpPr>
          <p:spPr>
            <a:xfrm>
              <a:off x="3910000" y="2161475"/>
              <a:ext cx="93775" cy="45400"/>
            </a:xfrm>
            <a:custGeom>
              <a:rect b="b" l="l" r="r" t="t"/>
              <a:pathLst>
                <a:path extrusionOk="0" h="1816" w="3751">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33"/>
            <p:cNvSpPr/>
            <p:nvPr/>
          </p:nvSpPr>
          <p:spPr>
            <a:xfrm>
              <a:off x="4125600" y="2173875"/>
              <a:ext cx="50575" cy="37600"/>
            </a:xfrm>
            <a:custGeom>
              <a:rect b="b" l="l" r="r" t="t"/>
              <a:pathLst>
                <a:path extrusionOk="0" h="1504" w="2023">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33"/>
            <p:cNvSpPr/>
            <p:nvPr/>
          </p:nvSpPr>
          <p:spPr>
            <a:xfrm>
              <a:off x="3415775" y="2038325"/>
              <a:ext cx="44925" cy="38175"/>
            </a:xfrm>
            <a:custGeom>
              <a:rect b="b" l="l" r="r" t="t"/>
              <a:pathLst>
                <a:path extrusionOk="0" h="1527" w="1797">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no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36" name="Google Shape;1136;p33"/>
          <p:cNvSpPr/>
          <p:nvPr/>
        </p:nvSpPr>
        <p:spPr>
          <a:xfrm>
            <a:off x="2816700" y="1119650"/>
            <a:ext cx="650400" cy="650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300"/>
          </a:p>
        </p:txBody>
      </p:sp>
      <p:grpSp>
        <p:nvGrpSpPr>
          <p:cNvPr id="1137" name="Google Shape;1137;p33"/>
          <p:cNvGrpSpPr/>
          <p:nvPr/>
        </p:nvGrpSpPr>
        <p:grpSpPr>
          <a:xfrm>
            <a:off x="3030830" y="1310379"/>
            <a:ext cx="222042" cy="269317"/>
            <a:chOff x="1501675" y="1944425"/>
            <a:chExt cx="275350" cy="333975"/>
          </a:xfrm>
        </p:grpSpPr>
        <p:sp>
          <p:nvSpPr>
            <p:cNvPr id="1138" name="Google Shape;1138;p33"/>
            <p:cNvSpPr/>
            <p:nvPr/>
          </p:nvSpPr>
          <p:spPr>
            <a:xfrm>
              <a:off x="1501675" y="1944425"/>
              <a:ext cx="275350" cy="333975"/>
            </a:xfrm>
            <a:custGeom>
              <a:rect b="b" l="l" r="r" t="t"/>
              <a:pathLst>
                <a:path extrusionOk="0" h="13359" w="11014">
                  <a:moveTo>
                    <a:pt x="8668" y="1334"/>
                  </a:moveTo>
                  <a:lnTo>
                    <a:pt x="9680" y="2346"/>
                  </a:lnTo>
                  <a:lnTo>
                    <a:pt x="8668" y="2346"/>
                  </a:lnTo>
                  <a:lnTo>
                    <a:pt x="8668" y="1334"/>
                  </a:lnTo>
                  <a:close/>
                  <a:moveTo>
                    <a:pt x="7882" y="786"/>
                  </a:moveTo>
                  <a:lnTo>
                    <a:pt x="7882" y="3131"/>
                  </a:lnTo>
                  <a:lnTo>
                    <a:pt x="10228" y="3131"/>
                  </a:lnTo>
                  <a:lnTo>
                    <a:pt x="10228" y="12573"/>
                  </a:lnTo>
                  <a:lnTo>
                    <a:pt x="786" y="12573"/>
                  </a:lnTo>
                  <a:lnTo>
                    <a:pt x="786" y="786"/>
                  </a:lnTo>
                  <a:close/>
                  <a:moveTo>
                    <a:pt x="0" y="0"/>
                  </a:moveTo>
                  <a:lnTo>
                    <a:pt x="0" y="13359"/>
                  </a:lnTo>
                  <a:lnTo>
                    <a:pt x="11013" y="13359"/>
                  </a:lnTo>
                  <a:lnTo>
                    <a:pt x="11013" y="2584"/>
                  </a:lnTo>
                  <a:lnTo>
                    <a:pt x="844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33"/>
            <p:cNvSpPr/>
            <p:nvPr/>
          </p:nvSpPr>
          <p:spPr>
            <a:xfrm>
              <a:off x="1550175" y="1983700"/>
              <a:ext cx="79500" cy="19375"/>
            </a:xfrm>
            <a:custGeom>
              <a:rect b="b" l="l" r="r" t="t"/>
              <a:pathLst>
                <a:path extrusionOk="0" h="775" w="3180">
                  <a:moveTo>
                    <a:pt x="1" y="1"/>
                  </a:moveTo>
                  <a:lnTo>
                    <a:pt x="1" y="775"/>
                  </a:lnTo>
                  <a:lnTo>
                    <a:pt x="3180" y="775"/>
                  </a:lnTo>
                  <a:lnTo>
                    <a:pt x="318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33"/>
            <p:cNvSpPr/>
            <p:nvPr/>
          </p:nvSpPr>
          <p:spPr>
            <a:xfrm>
              <a:off x="1540950" y="2131650"/>
              <a:ext cx="197675" cy="107775"/>
            </a:xfrm>
            <a:custGeom>
              <a:rect b="b" l="l" r="r" t="t"/>
              <a:pathLst>
                <a:path extrusionOk="0" h="4311" w="7907">
                  <a:moveTo>
                    <a:pt x="1" y="0"/>
                  </a:moveTo>
                  <a:lnTo>
                    <a:pt x="1" y="4310"/>
                  </a:lnTo>
                  <a:lnTo>
                    <a:pt x="7906" y="4310"/>
                  </a:lnTo>
                  <a:lnTo>
                    <a:pt x="7906" y="3524"/>
                  </a:lnTo>
                  <a:lnTo>
                    <a:pt x="7097" y="3524"/>
                  </a:lnTo>
                  <a:lnTo>
                    <a:pt x="7097" y="155"/>
                  </a:lnTo>
                  <a:lnTo>
                    <a:pt x="6311" y="155"/>
                  </a:lnTo>
                  <a:lnTo>
                    <a:pt x="6311" y="3524"/>
                  </a:lnTo>
                  <a:lnTo>
                    <a:pt x="5525" y="3524"/>
                  </a:lnTo>
                  <a:lnTo>
                    <a:pt x="5525" y="786"/>
                  </a:lnTo>
                  <a:lnTo>
                    <a:pt x="4751" y="786"/>
                  </a:lnTo>
                  <a:lnTo>
                    <a:pt x="4751" y="3524"/>
                  </a:lnTo>
                  <a:lnTo>
                    <a:pt x="3942" y="3524"/>
                  </a:lnTo>
                  <a:lnTo>
                    <a:pt x="3942" y="2346"/>
                  </a:lnTo>
                  <a:lnTo>
                    <a:pt x="3156" y="2346"/>
                  </a:lnTo>
                  <a:lnTo>
                    <a:pt x="3156" y="3524"/>
                  </a:lnTo>
                  <a:lnTo>
                    <a:pt x="2346" y="3524"/>
                  </a:lnTo>
                  <a:lnTo>
                    <a:pt x="2346" y="1596"/>
                  </a:lnTo>
                  <a:lnTo>
                    <a:pt x="1560" y="1596"/>
                  </a:lnTo>
                  <a:lnTo>
                    <a:pt x="1560" y="3524"/>
                  </a:lnTo>
                  <a:lnTo>
                    <a:pt x="786" y="3524"/>
                  </a:lnTo>
                  <a:lnTo>
                    <a:pt x="78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33"/>
            <p:cNvSpPr/>
            <p:nvPr/>
          </p:nvSpPr>
          <p:spPr>
            <a:xfrm>
              <a:off x="1541250" y="2023000"/>
              <a:ext cx="97950" cy="97950"/>
            </a:xfrm>
            <a:custGeom>
              <a:rect b="b" l="l" r="r" t="t"/>
              <a:pathLst>
                <a:path extrusionOk="0" h="3918" w="3918">
                  <a:moveTo>
                    <a:pt x="2370" y="870"/>
                  </a:moveTo>
                  <a:cubicBezTo>
                    <a:pt x="2691" y="989"/>
                    <a:pt x="2953" y="1251"/>
                    <a:pt x="3072" y="1584"/>
                  </a:cubicBezTo>
                  <a:lnTo>
                    <a:pt x="2358" y="1584"/>
                  </a:lnTo>
                  <a:lnTo>
                    <a:pt x="2370" y="870"/>
                  </a:lnTo>
                  <a:close/>
                  <a:moveTo>
                    <a:pt x="1584" y="858"/>
                  </a:moveTo>
                  <a:lnTo>
                    <a:pt x="1572" y="2370"/>
                  </a:lnTo>
                  <a:lnTo>
                    <a:pt x="3072" y="2370"/>
                  </a:lnTo>
                  <a:cubicBezTo>
                    <a:pt x="2914" y="2823"/>
                    <a:pt x="2475" y="3146"/>
                    <a:pt x="1972" y="3146"/>
                  </a:cubicBezTo>
                  <a:cubicBezTo>
                    <a:pt x="1946" y="3146"/>
                    <a:pt x="1920" y="3145"/>
                    <a:pt x="1894" y="3144"/>
                  </a:cubicBezTo>
                  <a:cubicBezTo>
                    <a:pt x="1298" y="3108"/>
                    <a:pt x="822" y="2632"/>
                    <a:pt x="786" y="2036"/>
                  </a:cubicBezTo>
                  <a:cubicBezTo>
                    <a:pt x="763" y="1501"/>
                    <a:pt x="1096" y="1024"/>
                    <a:pt x="1584" y="858"/>
                  </a:cubicBezTo>
                  <a:close/>
                  <a:moveTo>
                    <a:pt x="1953" y="0"/>
                  </a:moveTo>
                  <a:cubicBezTo>
                    <a:pt x="882" y="0"/>
                    <a:pt x="1" y="881"/>
                    <a:pt x="1" y="1965"/>
                  </a:cubicBezTo>
                  <a:cubicBezTo>
                    <a:pt x="1" y="3036"/>
                    <a:pt x="882" y="3918"/>
                    <a:pt x="1953" y="3918"/>
                  </a:cubicBezTo>
                  <a:cubicBezTo>
                    <a:pt x="3037" y="3918"/>
                    <a:pt x="3918" y="3036"/>
                    <a:pt x="3918" y="1965"/>
                  </a:cubicBezTo>
                  <a:cubicBezTo>
                    <a:pt x="3918" y="881"/>
                    <a:pt x="3037" y="0"/>
                    <a:pt x="195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33"/>
            <p:cNvSpPr/>
            <p:nvPr/>
          </p:nvSpPr>
          <p:spPr>
            <a:xfrm>
              <a:off x="1659725" y="2042350"/>
              <a:ext cx="68475" cy="19675"/>
            </a:xfrm>
            <a:custGeom>
              <a:rect b="b" l="l" r="r" t="t"/>
              <a:pathLst>
                <a:path extrusionOk="0" h="787" w="2739">
                  <a:moveTo>
                    <a:pt x="0" y="0"/>
                  </a:moveTo>
                  <a:lnTo>
                    <a:pt x="0" y="786"/>
                  </a:lnTo>
                  <a:lnTo>
                    <a:pt x="2739" y="786"/>
                  </a:lnTo>
                  <a:lnTo>
                    <a:pt x="273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33"/>
            <p:cNvSpPr/>
            <p:nvPr/>
          </p:nvSpPr>
          <p:spPr>
            <a:xfrm>
              <a:off x="1659725" y="2081350"/>
              <a:ext cx="68475" cy="19650"/>
            </a:xfrm>
            <a:custGeom>
              <a:rect b="b" l="l" r="r" t="t"/>
              <a:pathLst>
                <a:path extrusionOk="0" h="786" w="2739">
                  <a:moveTo>
                    <a:pt x="0" y="0"/>
                  </a:moveTo>
                  <a:lnTo>
                    <a:pt x="0" y="786"/>
                  </a:lnTo>
                  <a:lnTo>
                    <a:pt x="2739" y="786"/>
                  </a:lnTo>
                  <a:lnTo>
                    <a:pt x="273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4" name="Google Shape;1144;p33"/>
          <p:cNvSpPr/>
          <p:nvPr/>
        </p:nvSpPr>
        <p:spPr>
          <a:xfrm>
            <a:off x="3852726" y="1726713"/>
            <a:ext cx="650400" cy="650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300"/>
          </a:p>
        </p:txBody>
      </p:sp>
      <p:grpSp>
        <p:nvGrpSpPr>
          <p:cNvPr id="1145" name="Google Shape;1145;p33"/>
          <p:cNvGrpSpPr/>
          <p:nvPr/>
        </p:nvGrpSpPr>
        <p:grpSpPr>
          <a:xfrm>
            <a:off x="4043203" y="1917437"/>
            <a:ext cx="269338" cy="269338"/>
            <a:chOff x="834325" y="4065800"/>
            <a:chExt cx="334000" cy="334000"/>
          </a:xfrm>
        </p:grpSpPr>
        <p:sp>
          <p:nvSpPr>
            <p:cNvPr id="1146" name="Google Shape;1146;p33"/>
            <p:cNvSpPr/>
            <p:nvPr/>
          </p:nvSpPr>
          <p:spPr>
            <a:xfrm>
              <a:off x="834325" y="4065800"/>
              <a:ext cx="334000" cy="334000"/>
            </a:xfrm>
            <a:custGeom>
              <a:rect b="b" l="l" r="r" t="t"/>
              <a:pathLst>
                <a:path extrusionOk="0" h="13360" w="13360">
                  <a:moveTo>
                    <a:pt x="12573" y="775"/>
                  </a:moveTo>
                  <a:lnTo>
                    <a:pt x="12573" y="3132"/>
                  </a:lnTo>
                  <a:lnTo>
                    <a:pt x="786" y="3132"/>
                  </a:lnTo>
                  <a:lnTo>
                    <a:pt x="786" y="775"/>
                  </a:lnTo>
                  <a:close/>
                  <a:moveTo>
                    <a:pt x="12573" y="3906"/>
                  </a:moveTo>
                  <a:lnTo>
                    <a:pt x="12573" y="12574"/>
                  </a:lnTo>
                  <a:lnTo>
                    <a:pt x="786" y="12574"/>
                  </a:lnTo>
                  <a:lnTo>
                    <a:pt x="786" y="3906"/>
                  </a:lnTo>
                  <a:close/>
                  <a:moveTo>
                    <a:pt x="0" y="1"/>
                  </a:moveTo>
                  <a:lnTo>
                    <a:pt x="0" y="13360"/>
                  </a:lnTo>
                  <a:lnTo>
                    <a:pt x="13359" y="13360"/>
                  </a:lnTo>
                  <a:lnTo>
                    <a:pt x="133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33"/>
            <p:cNvSpPr/>
            <p:nvPr/>
          </p:nvSpPr>
          <p:spPr>
            <a:xfrm>
              <a:off x="898900" y="4186650"/>
              <a:ext cx="102425" cy="134875"/>
            </a:xfrm>
            <a:custGeom>
              <a:rect b="b" l="l" r="r" t="t"/>
              <a:pathLst>
                <a:path extrusionOk="0" h="5395" w="4097">
                  <a:moveTo>
                    <a:pt x="2263" y="1"/>
                  </a:moveTo>
                  <a:lnTo>
                    <a:pt x="1703" y="548"/>
                  </a:lnTo>
                  <a:lnTo>
                    <a:pt x="2632" y="1477"/>
                  </a:lnTo>
                  <a:lnTo>
                    <a:pt x="1" y="1477"/>
                  </a:lnTo>
                  <a:lnTo>
                    <a:pt x="1" y="5394"/>
                  </a:lnTo>
                  <a:lnTo>
                    <a:pt x="1954" y="5394"/>
                  </a:lnTo>
                  <a:lnTo>
                    <a:pt x="1954" y="4608"/>
                  </a:lnTo>
                  <a:lnTo>
                    <a:pt x="787" y="4608"/>
                  </a:lnTo>
                  <a:lnTo>
                    <a:pt x="787" y="2263"/>
                  </a:lnTo>
                  <a:lnTo>
                    <a:pt x="2573" y="2263"/>
                  </a:lnTo>
                  <a:lnTo>
                    <a:pt x="1703" y="3132"/>
                  </a:lnTo>
                  <a:lnTo>
                    <a:pt x="2263" y="3680"/>
                  </a:lnTo>
                  <a:lnTo>
                    <a:pt x="4097" y="1846"/>
                  </a:lnTo>
                  <a:lnTo>
                    <a:pt x="226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33"/>
            <p:cNvSpPr/>
            <p:nvPr/>
          </p:nvSpPr>
          <p:spPr>
            <a:xfrm>
              <a:off x="1001000" y="4223575"/>
              <a:ext cx="102725" cy="134250"/>
            </a:xfrm>
            <a:custGeom>
              <a:rect b="b" l="l" r="r" t="t"/>
              <a:pathLst>
                <a:path extrusionOk="0" h="5370" w="4109">
                  <a:moveTo>
                    <a:pt x="2156" y="0"/>
                  </a:moveTo>
                  <a:lnTo>
                    <a:pt x="2156" y="786"/>
                  </a:lnTo>
                  <a:lnTo>
                    <a:pt x="3323" y="786"/>
                  </a:lnTo>
                  <a:lnTo>
                    <a:pt x="3323" y="3131"/>
                  </a:lnTo>
                  <a:lnTo>
                    <a:pt x="1501" y="3131"/>
                  </a:lnTo>
                  <a:lnTo>
                    <a:pt x="2406" y="2238"/>
                  </a:lnTo>
                  <a:lnTo>
                    <a:pt x="1846" y="1679"/>
                  </a:lnTo>
                  <a:lnTo>
                    <a:pt x="1" y="3524"/>
                  </a:lnTo>
                  <a:lnTo>
                    <a:pt x="1846" y="5370"/>
                  </a:lnTo>
                  <a:lnTo>
                    <a:pt x="2406" y="4810"/>
                  </a:lnTo>
                  <a:lnTo>
                    <a:pt x="1501" y="3917"/>
                  </a:lnTo>
                  <a:lnTo>
                    <a:pt x="4108" y="3917"/>
                  </a:lnTo>
                  <a:lnTo>
                    <a:pt x="410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33"/>
            <p:cNvSpPr/>
            <p:nvPr/>
          </p:nvSpPr>
          <p:spPr>
            <a:xfrm>
              <a:off x="873300" y="4104800"/>
              <a:ext cx="19675" cy="19675"/>
            </a:xfrm>
            <a:custGeom>
              <a:rect b="b" l="l" r="r" t="t"/>
              <a:pathLst>
                <a:path extrusionOk="0" h="787" w="787">
                  <a:moveTo>
                    <a:pt x="1" y="1"/>
                  </a:moveTo>
                  <a:lnTo>
                    <a:pt x="1" y="786"/>
                  </a:lnTo>
                  <a:lnTo>
                    <a:pt x="787" y="786"/>
                  </a:lnTo>
                  <a:lnTo>
                    <a:pt x="7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33"/>
            <p:cNvSpPr/>
            <p:nvPr/>
          </p:nvSpPr>
          <p:spPr>
            <a:xfrm>
              <a:off x="912600" y="4104800"/>
              <a:ext cx="19675" cy="19675"/>
            </a:xfrm>
            <a:custGeom>
              <a:rect b="b" l="l" r="r" t="t"/>
              <a:pathLst>
                <a:path extrusionOk="0" h="787" w="787">
                  <a:moveTo>
                    <a:pt x="1" y="1"/>
                  </a:moveTo>
                  <a:lnTo>
                    <a:pt x="1" y="786"/>
                  </a:lnTo>
                  <a:lnTo>
                    <a:pt x="786" y="786"/>
                  </a:lnTo>
                  <a:lnTo>
                    <a:pt x="7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33"/>
            <p:cNvSpPr/>
            <p:nvPr/>
          </p:nvSpPr>
          <p:spPr>
            <a:xfrm>
              <a:off x="951600" y="4104800"/>
              <a:ext cx="19675" cy="19675"/>
            </a:xfrm>
            <a:custGeom>
              <a:rect b="b" l="l" r="r" t="t"/>
              <a:pathLst>
                <a:path extrusionOk="0" h="787" w="787">
                  <a:moveTo>
                    <a:pt x="0" y="1"/>
                  </a:moveTo>
                  <a:lnTo>
                    <a:pt x="0" y="786"/>
                  </a:lnTo>
                  <a:lnTo>
                    <a:pt x="786" y="786"/>
                  </a:lnTo>
                  <a:lnTo>
                    <a:pt x="7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52" name="Google Shape;1152;p33"/>
          <p:cNvSpPr/>
          <p:nvPr/>
        </p:nvSpPr>
        <p:spPr>
          <a:xfrm>
            <a:off x="5539150" y="1181098"/>
            <a:ext cx="650400" cy="651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300"/>
          </a:p>
        </p:txBody>
      </p:sp>
      <p:grpSp>
        <p:nvGrpSpPr>
          <p:cNvPr id="1153" name="Google Shape;1153;p33"/>
          <p:cNvGrpSpPr/>
          <p:nvPr/>
        </p:nvGrpSpPr>
        <p:grpSpPr>
          <a:xfrm>
            <a:off x="5729368" y="1371764"/>
            <a:ext cx="269371" cy="269351"/>
            <a:chOff x="6051925" y="1944425"/>
            <a:chExt cx="334000" cy="333975"/>
          </a:xfrm>
        </p:grpSpPr>
        <p:sp>
          <p:nvSpPr>
            <p:cNvPr id="1154" name="Google Shape;1154;p33"/>
            <p:cNvSpPr/>
            <p:nvPr/>
          </p:nvSpPr>
          <p:spPr>
            <a:xfrm>
              <a:off x="6051925" y="1944425"/>
              <a:ext cx="334000" cy="333975"/>
            </a:xfrm>
            <a:custGeom>
              <a:rect b="b" l="l" r="r" t="t"/>
              <a:pathLst>
                <a:path extrusionOk="0" h="13359" w="13360">
                  <a:moveTo>
                    <a:pt x="7883" y="2905"/>
                  </a:moveTo>
                  <a:lnTo>
                    <a:pt x="8895" y="3917"/>
                  </a:lnTo>
                  <a:lnTo>
                    <a:pt x="7883" y="3917"/>
                  </a:lnTo>
                  <a:lnTo>
                    <a:pt x="7883" y="2905"/>
                  </a:lnTo>
                  <a:close/>
                  <a:moveTo>
                    <a:pt x="7097" y="2346"/>
                  </a:moveTo>
                  <a:lnTo>
                    <a:pt x="7097" y="4703"/>
                  </a:lnTo>
                  <a:lnTo>
                    <a:pt x="9443" y="4703"/>
                  </a:lnTo>
                  <a:lnTo>
                    <a:pt x="9443" y="12573"/>
                  </a:lnTo>
                  <a:lnTo>
                    <a:pt x="787" y="12573"/>
                  </a:lnTo>
                  <a:lnTo>
                    <a:pt x="787" y="2346"/>
                  </a:lnTo>
                  <a:close/>
                  <a:moveTo>
                    <a:pt x="12574" y="786"/>
                  </a:moveTo>
                  <a:lnTo>
                    <a:pt x="12574" y="12573"/>
                  </a:lnTo>
                  <a:lnTo>
                    <a:pt x="10228" y="12573"/>
                  </a:lnTo>
                  <a:lnTo>
                    <a:pt x="10228" y="4144"/>
                  </a:lnTo>
                  <a:lnTo>
                    <a:pt x="7657" y="1572"/>
                  </a:lnTo>
                  <a:lnTo>
                    <a:pt x="3918" y="1572"/>
                  </a:lnTo>
                  <a:lnTo>
                    <a:pt x="3918" y="786"/>
                  </a:lnTo>
                  <a:close/>
                  <a:moveTo>
                    <a:pt x="3132" y="0"/>
                  </a:moveTo>
                  <a:lnTo>
                    <a:pt x="3132" y="1572"/>
                  </a:lnTo>
                  <a:lnTo>
                    <a:pt x="1" y="1572"/>
                  </a:lnTo>
                  <a:lnTo>
                    <a:pt x="1" y="13359"/>
                  </a:lnTo>
                  <a:lnTo>
                    <a:pt x="13360" y="13359"/>
                  </a:lnTo>
                  <a:lnTo>
                    <a:pt x="133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33"/>
            <p:cNvSpPr/>
            <p:nvPr/>
          </p:nvSpPr>
          <p:spPr>
            <a:xfrm>
              <a:off x="6091225" y="2022700"/>
              <a:ext cx="68475" cy="19675"/>
            </a:xfrm>
            <a:custGeom>
              <a:rect b="b" l="l" r="r" t="t"/>
              <a:pathLst>
                <a:path extrusionOk="0" h="787" w="2739">
                  <a:moveTo>
                    <a:pt x="1" y="0"/>
                  </a:moveTo>
                  <a:lnTo>
                    <a:pt x="1" y="786"/>
                  </a:lnTo>
                  <a:lnTo>
                    <a:pt x="2739" y="786"/>
                  </a:lnTo>
                  <a:lnTo>
                    <a:pt x="273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33"/>
            <p:cNvSpPr/>
            <p:nvPr/>
          </p:nvSpPr>
          <p:spPr>
            <a:xfrm>
              <a:off x="6091225" y="2062000"/>
              <a:ext cx="97650" cy="19375"/>
            </a:xfrm>
            <a:custGeom>
              <a:rect b="b" l="l" r="r" t="t"/>
              <a:pathLst>
                <a:path extrusionOk="0" h="775" w="3906">
                  <a:moveTo>
                    <a:pt x="1" y="0"/>
                  </a:moveTo>
                  <a:lnTo>
                    <a:pt x="1" y="774"/>
                  </a:lnTo>
                  <a:lnTo>
                    <a:pt x="3906" y="774"/>
                  </a:lnTo>
                  <a:lnTo>
                    <a:pt x="390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33"/>
            <p:cNvSpPr/>
            <p:nvPr/>
          </p:nvSpPr>
          <p:spPr>
            <a:xfrm>
              <a:off x="6210000" y="2141475"/>
              <a:ext cx="58650" cy="19650"/>
            </a:xfrm>
            <a:custGeom>
              <a:rect b="b" l="l" r="r" t="t"/>
              <a:pathLst>
                <a:path extrusionOk="0" h="786" w="2346">
                  <a:moveTo>
                    <a:pt x="0" y="0"/>
                  </a:moveTo>
                  <a:lnTo>
                    <a:pt x="0" y="786"/>
                  </a:lnTo>
                  <a:lnTo>
                    <a:pt x="2346" y="786"/>
                  </a:lnTo>
                  <a:lnTo>
                    <a:pt x="23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33"/>
            <p:cNvSpPr/>
            <p:nvPr/>
          </p:nvSpPr>
          <p:spPr>
            <a:xfrm>
              <a:off x="6210000" y="2180450"/>
              <a:ext cx="58650" cy="19675"/>
            </a:xfrm>
            <a:custGeom>
              <a:rect b="b" l="l" r="r" t="t"/>
              <a:pathLst>
                <a:path extrusionOk="0" h="787" w="2346">
                  <a:moveTo>
                    <a:pt x="0" y="1"/>
                  </a:moveTo>
                  <a:lnTo>
                    <a:pt x="0" y="787"/>
                  </a:lnTo>
                  <a:lnTo>
                    <a:pt x="2346" y="787"/>
                  </a:lnTo>
                  <a:lnTo>
                    <a:pt x="234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33"/>
            <p:cNvSpPr/>
            <p:nvPr/>
          </p:nvSpPr>
          <p:spPr>
            <a:xfrm>
              <a:off x="6210000" y="2219750"/>
              <a:ext cx="58650" cy="19675"/>
            </a:xfrm>
            <a:custGeom>
              <a:rect b="b" l="l" r="r" t="t"/>
              <a:pathLst>
                <a:path extrusionOk="0" h="787" w="2346">
                  <a:moveTo>
                    <a:pt x="0" y="0"/>
                  </a:moveTo>
                  <a:lnTo>
                    <a:pt x="0" y="786"/>
                  </a:lnTo>
                  <a:lnTo>
                    <a:pt x="2346" y="786"/>
                  </a:lnTo>
                  <a:lnTo>
                    <a:pt x="23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33"/>
            <p:cNvSpPr/>
            <p:nvPr/>
          </p:nvSpPr>
          <p:spPr>
            <a:xfrm>
              <a:off x="6091225" y="2142050"/>
              <a:ext cx="97950" cy="97975"/>
            </a:xfrm>
            <a:custGeom>
              <a:rect b="b" l="l" r="r" t="t"/>
              <a:pathLst>
                <a:path extrusionOk="0" h="3919" w="3918">
                  <a:moveTo>
                    <a:pt x="1965" y="787"/>
                  </a:moveTo>
                  <a:cubicBezTo>
                    <a:pt x="2608" y="787"/>
                    <a:pt x="3132" y="1311"/>
                    <a:pt x="3132" y="1965"/>
                  </a:cubicBezTo>
                  <a:cubicBezTo>
                    <a:pt x="3132" y="2608"/>
                    <a:pt x="2608" y="3132"/>
                    <a:pt x="1965" y="3132"/>
                  </a:cubicBezTo>
                  <a:cubicBezTo>
                    <a:pt x="1310" y="3132"/>
                    <a:pt x="786" y="2608"/>
                    <a:pt x="786" y="1965"/>
                  </a:cubicBezTo>
                  <a:cubicBezTo>
                    <a:pt x="786" y="1311"/>
                    <a:pt x="1310" y="787"/>
                    <a:pt x="1965" y="787"/>
                  </a:cubicBezTo>
                  <a:close/>
                  <a:moveTo>
                    <a:pt x="1965" y="1"/>
                  </a:moveTo>
                  <a:cubicBezTo>
                    <a:pt x="882" y="1"/>
                    <a:pt x="1" y="882"/>
                    <a:pt x="1" y="1965"/>
                  </a:cubicBezTo>
                  <a:cubicBezTo>
                    <a:pt x="1" y="3037"/>
                    <a:pt x="882" y="3918"/>
                    <a:pt x="1965" y="3918"/>
                  </a:cubicBezTo>
                  <a:cubicBezTo>
                    <a:pt x="3037" y="3918"/>
                    <a:pt x="3918" y="3037"/>
                    <a:pt x="3918" y="1965"/>
                  </a:cubicBezTo>
                  <a:cubicBezTo>
                    <a:pt x="3918" y="882"/>
                    <a:pt x="3037" y="1"/>
                    <a:pt x="196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1" name="Google Shape;1161;p33"/>
          <p:cNvGrpSpPr/>
          <p:nvPr/>
        </p:nvGrpSpPr>
        <p:grpSpPr>
          <a:xfrm>
            <a:off x="723900" y="3467775"/>
            <a:ext cx="2209800" cy="1080900"/>
            <a:chOff x="723900" y="3467775"/>
            <a:chExt cx="2209800" cy="1080900"/>
          </a:xfrm>
        </p:grpSpPr>
        <p:sp>
          <p:nvSpPr>
            <p:cNvPr id="1162" name="Google Shape;1162;p33"/>
            <p:cNvSpPr txBox="1"/>
            <p:nvPr/>
          </p:nvSpPr>
          <p:spPr>
            <a:xfrm>
              <a:off x="723900" y="4092675"/>
              <a:ext cx="2209800" cy="456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a:solidFill>
                    <a:schemeClr val="lt2"/>
                  </a:solidFill>
                  <a:latin typeface="DM Sans"/>
                  <a:ea typeface="DM Sans"/>
                  <a:cs typeface="DM Sans"/>
                  <a:sym typeface="DM Sans"/>
                </a:rPr>
                <a:t>Mercury is the closest planet to the Sun </a:t>
              </a:r>
              <a:endParaRPr>
                <a:solidFill>
                  <a:schemeClr val="lt2"/>
                </a:solidFill>
                <a:latin typeface="DM Sans"/>
                <a:ea typeface="DM Sans"/>
                <a:cs typeface="DM Sans"/>
                <a:sym typeface="DM Sans"/>
              </a:endParaRPr>
            </a:p>
          </p:txBody>
        </p:sp>
        <p:sp>
          <p:nvSpPr>
            <p:cNvPr id="1163" name="Google Shape;1163;p33"/>
            <p:cNvSpPr/>
            <p:nvPr/>
          </p:nvSpPr>
          <p:spPr>
            <a:xfrm>
              <a:off x="1097400" y="3467775"/>
              <a:ext cx="1462800" cy="558900"/>
            </a:xfrm>
            <a:prstGeom prst="roundRect">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1800">
                  <a:solidFill>
                    <a:schemeClr val="lt2"/>
                  </a:solidFill>
                  <a:latin typeface="DM Sans"/>
                  <a:ea typeface="DM Sans"/>
                  <a:cs typeface="DM Sans"/>
                  <a:sym typeface="DM Sans"/>
                </a:rPr>
                <a:t>Mercury</a:t>
              </a:r>
              <a:endParaRPr>
                <a:solidFill>
                  <a:schemeClr val="lt2"/>
                </a:solidFill>
              </a:endParaRPr>
            </a:p>
          </p:txBody>
        </p:sp>
      </p:grpSp>
      <p:grpSp>
        <p:nvGrpSpPr>
          <p:cNvPr id="1164" name="Google Shape;1164;p33"/>
          <p:cNvGrpSpPr/>
          <p:nvPr/>
        </p:nvGrpSpPr>
        <p:grpSpPr>
          <a:xfrm>
            <a:off x="3467100" y="3467775"/>
            <a:ext cx="2209800" cy="1080900"/>
            <a:chOff x="3467100" y="3467775"/>
            <a:chExt cx="2209800" cy="1080900"/>
          </a:xfrm>
        </p:grpSpPr>
        <p:sp>
          <p:nvSpPr>
            <p:cNvPr id="1165" name="Google Shape;1165;p33"/>
            <p:cNvSpPr txBox="1"/>
            <p:nvPr/>
          </p:nvSpPr>
          <p:spPr>
            <a:xfrm>
              <a:off x="3467100" y="4092675"/>
              <a:ext cx="2209800" cy="456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a:solidFill>
                    <a:schemeClr val="lt2"/>
                  </a:solidFill>
                  <a:latin typeface="DM Sans"/>
                  <a:ea typeface="DM Sans"/>
                  <a:cs typeface="DM Sans"/>
                  <a:sym typeface="DM Sans"/>
                </a:rPr>
                <a:t>Despite being red, Mars is a very cold place</a:t>
              </a:r>
              <a:endParaRPr>
                <a:solidFill>
                  <a:schemeClr val="lt2"/>
                </a:solidFill>
                <a:latin typeface="DM Sans"/>
                <a:ea typeface="DM Sans"/>
                <a:cs typeface="DM Sans"/>
                <a:sym typeface="DM Sans"/>
              </a:endParaRPr>
            </a:p>
          </p:txBody>
        </p:sp>
        <p:sp>
          <p:nvSpPr>
            <p:cNvPr id="1166" name="Google Shape;1166;p33"/>
            <p:cNvSpPr/>
            <p:nvPr/>
          </p:nvSpPr>
          <p:spPr>
            <a:xfrm>
              <a:off x="3840600" y="3467775"/>
              <a:ext cx="1462800" cy="558900"/>
            </a:xfrm>
            <a:prstGeom prst="roundRect">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1800">
                  <a:solidFill>
                    <a:schemeClr val="lt2"/>
                  </a:solidFill>
                  <a:latin typeface="DM Sans"/>
                  <a:ea typeface="DM Sans"/>
                  <a:cs typeface="DM Sans"/>
                  <a:sym typeface="DM Sans"/>
                </a:rPr>
                <a:t>Mars</a:t>
              </a:r>
              <a:endParaRPr>
                <a:solidFill>
                  <a:schemeClr val="lt2"/>
                </a:solidFill>
              </a:endParaRPr>
            </a:p>
          </p:txBody>
        </p:sp>
      </p:grpSp>
      <p:grpSp>
        <p:nvGrpSpPr>
          <p:cNvPr id="1167" name="Google Shape;1167;p33"/>
          <p:cNvGrpSpPr/>
          <p:nvPr/>
        </p:nvGrpSpPr>
        <p:grpSpPr>
          <a:xfrm>
            <a:off x="6210300" y="3467775"/>
            <a:ext cx="2209800" cy="1080900"/>
            <a:chOff x="6210300" y="3467775"/>
            <a:chExt cx="2209800" cy="1080900"/>
          </a:xfrm>
        </p:grpSpPr>
        <p:sp>
          <p:nvSpPr>
            <p:cNvPr id="1168" name="Google Shape;1168;p33"/>
            <p:cNvSpPr txBox="1"/>
            <p:nvPr/>
          </p:nvSpPr>
          <p:spPr>
            <a:xfrm>
              <a:off x="6210300" y="4092675"/>
              <a:ext cx="2209800" cy="456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a:solidFill>
                    <a:schemeClr val="lt2"/>
                  </a:solidFill>
                  <a:latin typeface="DM Sans"/>
                  <a:ea typeface="DM Sans"/>
                  <a:cs typeface="DM Sans"/>
                  <a:sym typeface="DM Sans"/>
                </a:rPr>
                <a:t>Neptune is the farthest planet from the Sun</a:t>
              </a:r>
              <a:endParaRPr>
                <a:solidFill>
                  <a:schemeClr val="lt2"/>
                </a:solidFill>
                <a:latin typeface="DM Sans"/>
                <a:ea typeface="DM Sans"/>
                <a:cs typeface="DM Sans"/>
                <a:sym typeface="DM Sans"/>
              </a:endParaRPr>
            </a:p>
          </p:txBody>
        </p:sp>
        <p:sp>
          <p:nvSpPr>
            <p:cNvPr id="1169" name="Google Shape;1169;p33"/>
            <p:cNvSpPr/>
            <p:nvPr/>
          </p:nvSpPr>
          <p:spPr>
            <a:xfrm>
              <a:off x="6583800" y="3467775"/>
              <a:ext cx="1462800" cy="558900"/>
            </a:xfrm>
            <a:prstGeom prst="roundRect">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1800">
                  <a:solidFill>
                    <a:schemeClr val="lt2"/>
                  </a:solidFill>
                  <a:latin typeface="DM Sans"/>
                  <a:ea typeface="DM Sans"/>
                  <a:cs typeface="DM Sans"/>
                  <a:sym typeface="DM Sans"/>
                </a:rPr>
                <a:t>Neptune</a:t>
              </a:r>
              <a:endParaRPr>
                <a:solidFill>
                  <a:schemeClr val="lt2"/>
                </a:solidFill>
              </a:endParaRPr>
            </a:p>
          </p:txBody>
        </p:sp>
      </p:grpSp>
      <p:cxnSp>
        <p:nvCxnSpPr>
          <p:cNvPr id="1170" name="Google Shape;1170;p33"/>
          <p:cNvCxnSpPr>
            <a:stCxn id="1136" idx="2"/>
            <a:endCxn id="1163" idx="0"/>
          </p:cNvCxnSpPr>
          <p:nvPr/>
        </p:nvCxnSpPr>
        <p:spPr>
          <a:xfrm flipH="1">
            <a:off x="1828800" y="1445000"/>
            <a:ext cx="987900" cy="2022900"/>
          </a:xfrm>
          <a:prstGeom prst="bentConnector2">
            <a:avLst/>
          </a:prstGeom>
          <a:noFill/>
          <a:ln cap="flat" cmpd="sng" w="19050">
            <a:solidFill>
              <a:schemeClr val="dk2"/>
            </a:solidFill>
            <a:prstDash val="dash"/>
            <a:round/>
            <a:headEnd len="med" w="med" type="none"/>
            <a:tailEnd len="med" w="med" type="none"/>
          </a:ln>
        </p:spPr>
      </p:cxnSp>
      <p:cxnSp>
        <p:nvCxnSpPr>
          <p:cNvPr id="1171" name="Google Shape;1171;p33"/>
          <p:cNvCxnSpPr>
            <a:stCxn id="1144" idx="4"/>
            <a:endCxn id="1166" idx="0"/>
          </p:cNvCxnSpPr>
          <p:nvPr/>
        </p:nvCxnSpPr>
        <p:spPr>
          <a:xfrm flipH="1" rot="-5400000">
            <a:off x="3829776" y="2725563"/>
            <a:ext cx="1090500" cy="394200"/>
          </a:xfrm>
          <a:prstGeom prst="bentConnector3">
            <a:avLst>
              <a:gd fmla="val 49994" name="adj1"/>
            </a:avLst>
          </a:prstGeom>
          <a:noFill/>
          <a:ln cap="flat" cmpd="sng" w="19050">
            <a:solidFill>
              <a:schemeClr val="dk2"/>
            </a:solidFill>
            <a:prstDash val="lgDash"/>
            <a:round/>
            <a:headEnd len="med" w="med" type="none"/>
            <a:tailEnd len="med" w="med" type="none"/>
          </a:ln>
        </p:spPr>
      </p:cxnSp>
      <p:cxnSp>
        <p:nvCxnSpPr>
          <p:cNvPr id="1172" name="Google Shape;1172;p33"/>
          <p:cNvCxnSpPr>
            <a:stCxn id="1152" idx="6"/>
            <a:endCxn id="1169" idx="0"/>
          </p:cNvCxnSpPr>
          <p:nvPr/>
        </p:nvCxnSpPr>
        <p:spPr>
          <a:xfrm>
            <a:off x="6189550" y="1506598"/>
            <a:ext cx="1125600" cy="1961100"/>
          </a:xfrm>
          <a:prstGeom prst="bentConnector2">
            <a:avLst/>
          </a:prstGeom>
          <a:noFill/>
          <a:ln cap="flat" cmpd="sng" w="19050">
            <a:solidFill>
              <a:schemeClr val="dk2"/>
            </a:solidFill>
            <a:prstDash val="lgDash"/>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16"/>
          <p:cNvSpPr txBox="1"/>
          <p:nvPr>
            <p:ph type="title"/>
          </p:nvPr>
        </p:nvSpPr>
        <p:spPr>
          <a:xfrm>
            <a:off x="713225" y="539500"/>
            <a:ext cx="6291300" cy="91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About </a:t>
            </a:r>
            <a:r>
              <a:rPr lang="en" sz="2600"/>
              <a:t>simple data visualization MK plan infographics</a:t>
            </a:r>
            <a:endParaRPr/>
          </a:p>
        </p:txBody>
      </p:sp>
      <p:sp>
        <p:nvSpPr>
          <p:cNvPr id="397" name="Google Shape;397;p16"/>
          <p:cNvSpPr txBox="1"/>
          <p:nvPr>
            <p:ph idx="1" type="subTitle"/>
          </p:nvPr>
        </p:nvSpPr>
        <p:spPr>
          <a:xfrm>
            <a:off x="713225" y="1678950"/>
            <a:ext cx="6291300" cy="24663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lt2"/>
              </a:buClr>
              <a:buSzPts val="1400"/>
              <a:buFont typeface="DM Sans"/>
              <a:buChar char="●"/>
            </a:pPr>
            <a:r>
              <a:rPr lang="en"/>
              <a:t>This template contains an assortment of complementary infographic resources for the </a:t>
            </a:r>
            <a:r>
              <a:rPr lang="en">
                <a:solidFill>
                  <a:schemeClr val="dk2"/>
                </a:solidFill>
                <a:uFill>
                  <a:noFill/>
                </a:uFill>
                <a:hlinkClick r:id="rId3">
                  <a:extLst>
                    <a:ext uri="{A12FA001-AC4F-418D-AE19-62706E023703}">
                      <ahyp:hlinkClr val="tx"/>
                    </a:ext>
                  </a:extLst>
                </a:hlinkClick>
              </a:rPr>
              <a:t>Simple Data Visualization MK Plan</a:t>
            </a:r>
            <a:r>
              <a:rPr lang="en"/>
              <a:t> </a:t>
            </a:r>
            <a:r>
              <a:rPr lang="en"/>
              <a:t>presentation</a:t>
            </a:r>
            <a:endParaRPr/>
          </a:p>
          <a:p>
            <a:pPr indent="-317500" lvl="0" marL="457200" rtl="0" algn="l">
              <a:spcBef>
                <a:spcPts val="1000"/>
              </a:spcBef>
              <a:spcAft>
                <a:spcPts val="0"/>
              </a:spcAft>
              <a:buClr>
                <a:schemeClr val="lt2"/>
              </a:buClr>
              <a:buSzPts val="1400"/>
              <a:buFont typeface="DM Sans"/>
              <a:buChar char="●"/>
            </a:pPr>
            <a:r>
              <a:rPr lang="en"/>
              <a:t>These infographics are adapted to the style of the aforementioned presentation, so you can insert them easily and have them completely integrated at once. You just need to do the following:</a:t>
            </a:r>
            <a:endParaRPr/>
          </a:p>
          <a:p>
            <a:pPr indent="-317500" lvl="1" marL="914400" rtl="0" algn="l">
              <a:spcBef>
                <a:spcPts val="0"/>
              </a:spcBef>
              <a:spcAft>
                <a:spcPts val="0"/>
              </a:spcAft>
              <a:buClr>
                <a:schemeClr val="lt2"/>
              </a:buClr>
              <a:buSzPts val="1400"/>
              <a:buFont typeface="DM Sans"/>
              <a:buChar char="○"/>
            </a:pPr>
            <a:r>
              <a:rPr lang="en"/>
              <a:t>Select the element that you want to copy</a:t>
            </a:r>
            <a:endParaRPr/>
          </a:p>
          <a:p>
            <a:pPr indent="-317500" lvl="1" marL="914400" rtl="0" algn="l">
              <a:spcBef>
                <a:spcPts val="0"/>
              </a:spcBef>
              <a:spcAft>
                <a:spcPts val="0"/>
              </a:spcAft>
              <a:buClr>
                <a:schemeClr val="lt2"/>
              </a:buClr>
              <a:buSzPts val="1400"/>
              <a:buFont typeface="DM Sans"/>
              <a:buChar char="○"/>
            </a:pPr>
            <a:r>
              <a:rPr lang="en"/>
              <a:t>Right-click and choose “Copy”</a:t>
            </a:r>
            <a:endParaRPr/>
          </a:p>
          <a:p>
            <a:pPr indent="-317500" lvl="1" marL="914400" rtl="0" algn="l">
              <a:spcBef>
                <a:spcPts val="0"/>
              </a:spcBef>
              <a:spcAft>
                <a:spcPts val="0"/>
              </a:spcAft>
              <a:buClr>
                <a:schemeClr val="lt2"/>
              </a:buClr>
              <a:buSzPts val="1400"/>
              <a:buFont typeface="DM Sans"/>
              <a:buChar char="○"/>
            </a:pPr>
            <a:r>
              <a:rPr lang="en"/>
              <a:t>Go to the slide where you want the element to appear</a:t>
            </a:r>
            <a:endParaRPr/>
          </a:p>
          <a:p>
            <a:pPr indent="-317500" lvl="1" marL="914400" rtl="0" algn="l">
              <a:spcBef>
                <a:spcPts val="0"/>
              </a:spcBef>
              <a:spcAft>
                <a:spcPts val="0"/>
              </a:spcAft>
              <a:buClr>
                <a:schemeClr val="lt2"/>
              </a:buClr>
              <a:buSzPts val="1400"/>
              <a:buFont typeface="DM Sans"/>
              <a:buChar char="○"/>
            </a:pPr>
            <a:r>
              <a:rPr lang="en"/>
              <a:t>Right-click and choose “Paste”</a:t>
            </a:r>
            <a:endParaRPr sz="1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6" name="Shape 1176"/>
        <p:cNvGrpSpPr/>
        <p:nvPr/>
      </p:nvGrpSpPr>
      <p:grpSpPr>
        <a:xfrm>
          <a:off x="0" y="0"/>
          <a:ext cx="0" cy="0"/>
          <a:chOff x="0" y="0"/>
          <a:chExt cx="0" cy="0"/>
        </a:xfrm>
      </p:grpSpPr>
      <p:sp>
        <p:nvSpPr>
          <p:cNvPr id="1177" name="Google Shape;1177;p34"/>
          <p:cNvSpPr/>
          <p:nvPr/>
        </p:nvSpPr>
        <p:spPr>
          <a:xfrm>
            <a:off x="1135463" y="1322550"/>
            <a:ext cx="1706400" cy="1706400"/>
          </a:xfrm>
          <a:prstGeom prst="blockArc">
            <a:avLst>
              <a:gd fmla="val 10800000" name="adj1"/>
              <a:gd fmla="val 10740162" name="adj2"/>
              <a:gd fmla="val 0" name="adj3"/>
            </a:avLst>
          </a:prstGeom>
          <a:solidFill>
            <a:schemeClr val="lt2"/>
          </a:solidFill>
          <a:ln cap="flat" cmpd="sng" w="762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34"/>
          <p:cNvSpPr txBox="1"/>
          <p:nvPr>
            <p:ph type="title"/>
          </p:nvPr>
        </p:nvSpPr>
        <p:spPr>
          <a:xfrm>
            <a:off x="713225" y="539500"/>
            <a:ext cx="7717800" cy="510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Simple data visualization MK plan</a:t>
            </a:r>
            <a:endParaRPr/>
          </a:p>
        </p:txBody>
      </p:sp>
      <p:grpSp>
        <p:nvGrpSpPr>
          <p:cNvPr id="1179" name="Google Shape;1179;p34"/>
          <p:cNvGrpSpPr/>
          <p:nvPr/>
        </p:nvGrpSpPr>
        <p:grpSpPr>
          <a:xfrm>
            <a:off x="3467169" y="1962150"/>
            <a:ext cx="2173206" cy="2548725"/>
            <a:chOff x="3467169" y="1962150"/>
            <a:chExt cx="2173206" cy="2548725"/>
          </a:xfrm>
        </p:grpSpPr>
        <p:sp>
          <p:nvSpPr>
            <p:cNvPr id="1180" name="Google Shape;1180;p34"/>
            <p:cNvSpPr txBox="1"/>
            <p:nvPr/>
          </p:nvSpPr>
          <p:spPr>
            <a:xfrm>
              <a:off x="3467169" y="3629175"/>
              <a:ext cx="2173200" cy="881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chemeClr val="lt2"/>
                  </a:solidFill>
                  <a:latin typeface="DM Sans"/>
                  <a:ea typeface="DM Sans"/>
                  <a:cs typeface="DM Sans"/>
                  <a:sym typeface="DM Sans"/>
                </a:rPr>
                <a:t>Venus has a beautiful name and is the second planet from the Sun</a:t>
              </a:r>
              <a:endParaRPr>
                <a:solidFill>
                  <a:schemeClr val="lt2"/>
                </a:solidFill>
                <a:latin typeface="DM Sans"/>
                <a:ea typeface="DM Sans"/>
                <a:cs typeface="DM Sans"/>
                <a:sym typeface="DM Sans"/>
              </a:endParaRPr>
            </a:p>
          </p:txBody>
        </p:sp>
        <p:sp>
          <p:nvSpPr>
            <p:cNvPr id="1181" name="Google Shape;1181;p34"/>
            <p:cNvSpPr txBox="1"/>
            <p:nvPr/>
          </p:nvSpPr>
          <p:spPr>
            <a:xfrm>
              <a:off x="3467175" y="3284550"/>
              <a:ext cx="2173200" cy="5055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sz="1800">
                  <a:solidFill>
                    <a:schemeClr val="lt2"/>
                  </a:solidFill>
                  <a:latin typeface="DM Sans"/>
                  <a:ea typeface="DM Sans"/>
                  <a:cs typeface="DM Sans"/>
                  <a:sym typeface="DM Sans"/>
                </a:rPr>
                <a:t>Venus</a:t>
              </a:r>
              <a:endParaRPr b="1" sz="1800">
                <a:solidFill>
                  <a:schemeClr val="lt2"/>
                </a:solidFill>
                <a:latin typeface="DM Sans"/>
                <a:ea typeface="DM Sans"/>
                <a:cs typeface="DM Sans"/>
                <a:sym typeface="DM Sans"/>
              </a:endParaRPr>
            </a:p>
          </p:txBody>
        </p:sp>
        <p:sp>
          <p:nvSpPr>
            <p:cNvPr id="1182" name="Google Shape;1182;p34"/>
            <p:cNvSpPr txBox="1"/>
            <p:nvPr/>
          </p:nvSpPr>
          <p:spPr>
            <a:xfrm>
              <a:off x="3854925" y="1962150"/>
              <a:ext cx="1397700" cy="406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dk2"/>
                  </a:solidFill>
                  <a:latin typeface="DM Sans"/>
                  <a:ea typeface="DM Sans"/>
                  <a:cs typeface="DM Sans"/>
                  <a:sym typeface="DM Sans"/>
                </a:rPr>
                <a:t>60%</a:t>
              </a:r>
              <a:endParaRPr b="1" sz="3000">
                <a:solidFill>
                  <a:schemeClr val="dk2"/>
                </a:solidFill>
                <a:latin typeface="DM Sans"/>
                <a:ea typeface="DM Sans"/>
                <a:cs typeface="DM Sans"/>
                <a:sym typeface="DM Sans"/>
              </a:endParaRPr>
            </a:p>
          </p:txBody>
        </p:sp>
      </p:grpSp>
      <p:grpSp>
        <p:nvGrpSpPr>
          <p:cNvPr id="1183" name="Google Shape;1183;p34"/>
          <p:cNvGrpSpPr/>
          <p:nvPr/>
        </p:nvGrpSpPr>
        <p:grpSpPr>
          <a:xfrm>
            <a:off x="6032275" y="1962150"/>
            <a:ext cx="2173200" cy="2548725"/>
            <a:chOff x="6032275" y="1962150"/>
            <a:chExt cx="2173200" cy="2548725"/>
          </a:xfrm>
        </p:grpSpPr>
        <p:sp>
          <p:nvSpPr>
            <p:cNvPr id="1184" name="Google Shape;1184;p34"/>
            <p:cNvSpPr txBox="1"/>
            <p:nvPr/>
          </p:nvSpPr>
          <p:spPr>
            <a:xfrm>
              <a:off x="6032275" y="3629175"/>
              <a:ext cx="2173200" cy="881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chemeClr val="lt2"/>
                  </a:solidFill>
                  <a:latin typeface="DM Sans"/>
                  <a:ea typeface="DM Sans"/>
                  <a:cs typeface="DM Sans"/>
                  <a:sym typeface="DM Sans"/>
                </a:rPr>
                <a:t>Despite being red, Mars is a cold place. It’s full of iron oxide dust</a:t>
              </a:r>
              <a:endParaRPr>
                <a:solidFill>
                  <a:schemeClr val="lt2"/>
                </a:solidFill>
                <a:latin typeface="DM Sans"/>
                <a:ea typeface="DM Sans"/>
                <a:cs typeface="DM Sans"/>
                <a:sym typeface="DM Sans"/>
              </a:endParaRPr>
            </a:p>
          </p:txBody>
        </p:sp>
        <p:sp>
          <p:nvSpPr>
            <p:cNvPr id="1185" name="Google Shape;1185;p34"/>
            <p:cNvSpPr txBox="1"/>
            <p:nvPr/>
          </p:nvSpPr>
          <p:spPr>
            <a:xfrm>
              <a:off x="6032275" y="3284550"/>
              <a:ext cx="2173200" cy="5055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sz="1800">
                  <a:solidFill>
                    <a:schemeClr val="lt2"/>
                  </a:solidFill>
                  <a:latin typeface="DM Sans"/>
                  <a:ea typeface="DM Sans"/>
                  <a:cs typeface="DM Sans"/>
                  <a:sym typeface="DM Sans"/>
                </a:rPr>
                <a:t>Mars</a:t>
              </a:r>
              <a:endParaRPr b="1" sz="1800">
                <a:solidFill>
                  <a:schemeClr val="lt2"/>
                </a:solidFill>
                <a:latin typeface="DM Sans"/>
                <a:ea typeface="DM Sans"/>
                <a:cs typeface="DM Sans"/>
                <a:sym typeface="DM Sans"/>
              </a:endParaRPr>
            </a:p>
          </p:txBody>
        </p:sp>
        <p:sp>
          <p:nvSpPr>
            <p:cNvPr id="1186" name="Google Shape;1186;p34"/>
            <p:cNvSpPr txBox="1"/>
            <p:nvPr/>
          </p:nvSpPr>
          <p:spPr>
            <a:xfrm>
              <a:off x="6420025" y="1962150"/>
              <a:ext cx="1397700" cy="406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dk2"/>
                  </a:solidFill>
                  <a:latin typeface="DM Sans"/>
                  <a:ea typeface="DM Sans"/>
                  <a:cs typeface="DM Sans"/>
                  <a:sym typeface="DM Sans"/>
                </a:rPr>
                <a:t>85%</a:t>
              </a:r>
              <a:endParaRPr b="1" sz="3000">
                <a:solidFill>
                  <a:schemeClr val="dk2"/>
                </a:solidFill>
                <a:latin typeface="DM Sans"/>
                <a:ea typeface="DM Sans"/>
                <a:cs typeface="DM Sans"/>
                <a:sym typeface="DM Sans"/>
              </a:endParaRPr>
            </a:p>
          </p:txBody>
        </p:sp>
      </p:grpSp>
      <p:grpSp>
        <p:nvGrpSpPr>
          <p:cNvPr id="1187" name="Google Shape;1187;p34"/>
          <p:cNvGrpSpPr/>
          <p:nvPr/>
        </p:nvGrpSpPr>
        <p:grpSpPr>
          <a:xfrm>
            <a:off x="902063" y="1962150"/>
            <a:ext cx="2173200" cy="2548725"/>
            <a:chOff x="902063" y="1962150"/>
            <a:chExt cx="2173200" cy="2548725"/>
          </a:xfrm>
        </p:grpSpPr>
        <p:sp>
          <p:nvSpPr>
            <p:cNvPr id="1188" name="Google Shape;1188;p34"/>
            <p:cNvSpPr txBox="1"/>
            <p:nvPr/>
          </p:nvSpPr>
          <p:spPr>
            <a:xfrm>
              <a:off x="902063" y="3629175"/>
              <a:ext cx="2173200" cy="881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chemeClr val="lt2"/>
                  </a:solidFill>
                  <a:latin typeface="DM Sans"/>
                  <a:ea typeface="DM Sans"/>
                  <a:cs typeface="DM Sans"/>
                  <a:sym typeface="DM Sans"/>
                </a:rPr>
                <a:t>Mercury is the closest planet to the Sun and the smallest of them all</a:t>
              </a:r>
              <a:endParaRPr>
                <a:solidFill>
                  <a:schemeClr val="lt2"/>
                </a:solidFill>
                <a:latin typeface="DM Sans"/>
                <a:ea typeface="DM Sans"/>
                <a:cs typeface="DM Sans"/>
                <a:sym typeface="DM Sans"/>
              </a:endParaRPr>
            </a:p>
          </p:txBody>
        </p:sp>
        <p:sp>
          <p:nvSpPr>
            <p:cNvPr id="1189" name="Google Shape;1189;p34"/>
            <p:cNvSpPr txBox="1"/>
            <p:nvPr/>
          </p:nvSpPr>
          <p:spPr>
            <a:xfrm>
              <a:off x="902063" y="3284550"/>
              <a:ext cx="2173200" cy="5055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sz="1800">
                  <a:solidFill>
                    <a:schemeClr val="lt2"/>
                  </a:solidFill>
                  <a:latin typeface="DM Sans"/>
                  <a:ea typeface="DM Sans"/>
                  <a:cs typeface="DM Sans"/>
                  <a:sym typeface="DM Sans"/>
                </a:rPr>
                <a:t>Mercury</a:t>
              </a:r>
              <a:endParaRPr b="1" sz="1800">
                <a:solidFill>
                  <a:schemeClr val="lt2"/>
                </a:solidFill>
                <a:latin typeface="DM Sans"/>
                <a:ea typeface="DM Sans"/>
                <a:cs typeface="DM Sans"/>
                <a:sym typeface="DM Sans"/>
              </a:endParaRPr>
            </a:p>
          </p:txBody>
        </p:sp>
        <p:sp>
          <p:nvSpPr>
            <p:cNvPr id="1190" name="Google Shape;1190;p34"/>
            <p:cNvSpPr txBox="1"/>
            <p:nvPr/>
          </p:nvSpPr>
          <p:spPr>
            <a:xfrm>
              <a:off x="1289213" y="1962150"/>
              <a:ext cx="1398900" cy="406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chemeClr val="dk2"/>
                  </a:solidFill>
                  <a:latin typeface="DM Sans"/>
                  <a:ea typeface="DM Sans"/>
                  <a:cs typeface="DM Sans"/>
                  <a:sym typeface="DM Sans"/>
                </a:rPr>
                <a:t>35%</a:t>
              </a:r>
              <a:endParaRPr b="1" sz="3000">
                <a:solidFill>
                  <a:schemeClr val="dk2"/>
                </a:solidFill>
                <a:latin typeface="DM Sans"/>
                <a:ea typeface="DM Sans"/>
                <a:cs typeface="DM Sans"/>
                <a:sym typeface="DM Sans"/>
              </a:endParaRPr>
            </a:p>
          </p:txBody>
        </p:sp>
      </p:grpSp>
      <p:sp>
        <p:nvSpPr>
          <p:cNvPr id="1191" name="Google Shape;1191;p34"/>
          <p:cNvSpPr/>
          <p:nvPr/>
        </p:nvSpPr>
        <p:spPr>
          <a:xfrm>
            <a:off x="1135463" y="1322550"/>
            <a:ext cx="1706400" cy="1706400"/>
          </a:xfrm>
          <a:prstGeom prst="blockArc">
            <a:avLst>
              <a:gd fmla="val 16133399" name="adj1"/>
              <a:gd fmla="val 1776189" name="adj2"/>
              <a:gd fmla="val 0" name="adj3"/>
            </a:avLst>
          </a:prstGeom>
          <a:solidFill>
            <a:schemeClr val="lt2"/>
          </a:solid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34"/>
          <p:cNvSpPr/>
          <p:nvPr/>
        </p:nvSpPr>
        <p:spPr>
          <a:xfrm>
            <a:off x="3661388" y="1322550"/>
            <a:ext cx="1706400" cy="1706400"/>
          </a:xfrm>
          <a:prstGeom prst="blockArc">
            <a:avLst>
              <a:gd fmla="val 10800000" name="adj1"/>
              <a:gd fmla="val 10740162" name="adj2"/>
              <a:gd fmla="val 0" name="adj3"/>
            </a:avLst>
          </a:prstGeom>
          <a:solidFill>
            <a:schemeClr val="lt2"/>
          </a:solidFill>
          <a:ln cap="flat" cmpd="sng" w="762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34"/>
          <p:cNvSpPr/>
          <p:nvPr/>
        </p:nvSpPr>
        <p:spPr>
          <a:xfrm>
            <a:off x="3661388" y="1322550"/>
            <a:ext cx="1706400" cy="1706400"/>
          </a:xfrm>
          <a:prstGeom prst="blockArc">
            <a:avLst>
              <a:gd fmla="val 16133399" name="adj1"/>
              <a:gd fmla="val 7477496" name="adj2"/>
              <a:gd fmla="val 0" name="adj3"/>
            </a:avLst>
          </a:prstGeom>
          <a:solidFill>
            <a:schemeClr val="lt2"/>
          </a:solid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34"/>
          <p:cNvSpPr/>
          <p:nvPr/>
        </p:nvSpPr>
        <p:spPr>
          <a:xfrm>
            <a:off x="6265663" y="1278900"/>
            <a:ext cx="1706400" cy="1706400"/>
          </a:xfrm>
          <a:prstGeom prst="blockArc">
            <a:avLst>
              <a:gd fmla="val 10800000" name="adj1"/>
              <a:gd fmla="val 10740162" name="adj2"/>
              <a:gd fmla="val 0" name="adj3"/>
            </a:avLst>
          </a:prstGeom>
          <a:solidFill>
            <a:schemeClr val="lt2"/>
          </a:solidFill>
          <a:ln cap="flat" cmpd="sng" w="762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34"/>
          <p:cNvSpPr/>
          <p:nvPr/>
        </p:nvSpPr>
        <p:spPr>
          <a:xfrm>
            <a:off x="6265663" y="1278900"/>
            <a:ext cx="1706400" cy="1706400"/>
          </a:xfrm>
          <a:prstGeom prst="blockArc">
            <a:avLst>
              <a:gd fmla="val 16133399" name="adj1"/>
              <a:gd fmla="val 12691623" name="adj2"/>
              <a:gd fmla="val 0" name="adj3"/>
            </a:avLst>
          </a:prstGeom>
          <a:solidFill>
            <a:schemeClr val="lt2"/>
          </a:solid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9" name="Shape 1199"/>
        <p:cNvGrpSpPr/>
        <p:nvPr/>
      </p:nvGrpSpPr>
      <p:grpSpPr>
        <a:xfrm>
          <a:off x="0" y="0"/>
          <a:ext cx="0" cy="0"/>
          <a:chOff x="0" y="0"/>
          <a:chExt cx="0" cy="0"/>
        </a:xfrm>
      </p:grpSpPr>
      <p:sp>
        <p:nvSpPr>
          <p:cNvPr id="1200" name="Google Shape;1200;p35"/>
          <p:cNvSpPr txBox="1"/>
          <p:nvPr>
            <p:ph type="title"/>
          </p:nvPr>
        </p:nvSpPr>
        <p:spPr>
          <a:xfrm>
            <a:off x="713225" y="539500"/>
            <a:ext cx="7717800" cy="510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Simple data visualization MK plan</a:t>
            </a:r>
            <a:endParaRPr/>
          </a:p>
        </p:txBody>
      </p:sp>
      <p:grpSp>
        <p:nvGrpSpPr>
          <p:cNvPr id="1201" name="Google Shape;1201;p35"/>
          <p:cNvGrpSpPr/>
          <p:nvPr/>
        </p:nvGrpSpPr>
        <p:grpSpPr>
          <a:xfrm>
            <a:off x="847150" y="1327762"/>
            <a:ext cx="2705225" cy="721800"/>
            <a:chOff x="847150" y="1327762"/>
            <a:chExt cx="2705225" cy="721800"/>
          </a:xfrm>
        </p:grpSpPr>
        <p:sp>
          <p:nvSpPr>
            <p:cNvPr id="1202" name="Google Shape;1202;p35"/>
            <p:cNvSpPr/>
            <p:nvPr/>
          </p:nvSpPr>
          <p:spPr>
            <a:xfrm>
              <a:off x="847150" y="1327762"/>
              <a:ext cx="721500" cy="721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800">
                  <a:solidFill>
                    <a:schemeClr val="lt1"/>
                  </a:solidFill>
                  <a:latin typeface="DM Sans"/>
                  <a:ea typeface="DM Sans"/>
                  <a:cs typeface="DM Sans"/>
                  <a:sym typeface="DM Sans"/>
                </a:rPr>
                <a:t>01</a:t>
              </a:r>
              <a:endParaRPr sz="1800"/>
            </a:p>
          </p:txBody>
        </p:sp>
        <p:sp>
          <p:nvSpPr>
            <p:cNvPr id="1203" name="Google Shape;1203;p35"/>
            <p:cNvSpPr/>
            <p:nvPr/>
          </p:nvSpPr>
          <p:spPr>
            <a:xfrm>
              <a:off x="1727775" y="1409212"/>
              <a:ext cx="1824600" cy="558900"/>
            </a:xfrm>
            <a:prstGeom prst="roundRect">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1800">
                  <a:solidFill>
                    <a:schemeClr val="lt2"/>
                  </a:solidFill>
                  <a:latin typeface="DM Sans"/>
                  <a:ea typeface="DM Sans"/>
                  <a:cs typeface="DM Sans"/>
                  <a:sym typeface="DM Sans"/>
                </a:rPr>
                <a:t>Data 1</a:t>
              </a:r>
              <a:endParaRPr/>
            </a:p>
          </p:txBody>
        </p:sp>
      </p:grpSp>
      <p:sp>
        <p:nvSpPr>
          <p:cNvPr id="1204" name="Google Shape;1204;p35"/>
          <p:cNvSpPr/>
          <p:nvPr/>
        </p:nvSpPr>
        <p:spPr>
          <a:xfrm>
            <a:off x="4331950" y="1267563"/>
            <a:ext cx="3037800" cy="370800"/>
          </a:xfrm>
          <a:prstGeom prst="roundRect">
            <a:avLst>
              <a:gd fmla="val 50000" name="adj"/>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05" name="Google Shape;1205;p35"/>
          <p:cNvSpPr/>
          <p:nvPr/>
        </p:nvSpPr>
        <p:spPr>
          <a:xfrm>
            <a:off x="4331954" y="1267563"/>
            <a:ext cx="2795700" cy="3708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06" name="Google Shape;1206;p35"/>
          <p:cNvSpPr/>
          <p:nvPr/>
        </p:nvSpPr>
        <p:spPr>
          <a:xfrm>
            <a:off x="4331950" y="1738938"/>
            <a:ext cx="3037800" cy="370800"/>
          </a:xfrm>
          <a:prstGeom prst="roundRect">
            <a:avLst>
              <a:gd fmla="val 50000" name="adj"/>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07" name="Google Shape;1207;p35"/>
          <p:cNvSpPr/>
          <p:nvPr/>
        </p:nvSpPr>
        <p:spPr>
          <a:xfrm>
            <a:off x="4331952" y="1738950"/>
            <a:ext cx="1696800" cy="3708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08" name="Google Shape;1208;p35"/>
          <p:cNvSpPr txBox="1"/>
          <p:nvPr/>
        </p:nvSpPr>
        <p:spPr>
          <a:xfrm>
            <a:off x="7464200" y="1252875"/>
            <a:ext cx="721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a:solidFill>
                  <a:schemeClr val="lt2"/>
                </a:solidFill>
                <a:latin typeface="DM Sans"/>
                <a:ea typeface="DM Sans"/>
                <a:cs typeface="DM Sans"/>
                <a:sym typeface="DM Sans"/>
              </a:rPr>
              <a:t>90%</a:t>
            </a:r>
            <a:endParaRPr>
              <a:solidFill>
                <a:schemeClr val="lt2"/>
              </a:solidFill>
              <a:latin typeface="DM Sans"/>
              <a:ea typeface="DM Sans"/>
              <a:cs typeface="DM Sans"/>
              <a:sym typeface="DM Sans"/>
            </a:endParaRPr>
          </a:p>
        </p:txBody>
      </p:sp>
      <p:sp>
        <p:nvSpPr>
          <p:cNvPr id="1209" name="Google Shape;1209;p35"/>
          <p:cNvSpPr txBox="1"/>
          <p:nvPr/>
        </p:nvSpPr>
        <p:spPr>
          <a:xfrm>
            <a:off x="7464200" y="1724250"/>
            <a:ext cx="721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lt2"/>
                </a:solidFill>
                <a:latin typeface="DM Sans"/>
                <a:ea typeface="DM Sans"/>
                <a:cs typeface="DM Sans"/>
                <a:sym typeface="DM Sans"/>
              </a:rPr>
              <a:t>50%</a:t>
            </a:r>
            <a:endParaRPr>
              <a:solidFill>
                <a:schemeClr val="lt2"/>
              </a:solidFill>
              <a:latin typeface="DM Sans"/>
              <a:ea typeface="DM Sans"/>
              <a:cs typeface="DM Sans"/>
              <a:sym typeface="DM Sans"/>
            </a:endParaRPr>
          </a:p>
        </p:txBody>
      </p:sp>
      <p:cxnSp>
        <p:nvCxnSpPr>
          <p:cNvPr id="1210" name="Google Shape;1210;p35"/>
          <p:cNvCxnSpPr>
            <a:stCxn id="1203" idx="3"/>
            <a:endCxn id="1205" idx="1"/>
          </p:cNvCxnSpPr>
          <p:nvPr/>
        </p:nvCxnSpPr>
        <p:spPr>
          <a:xfrm flipH="1" rot="10800000">
            <a:off x="3552375" y="1452862"/>
            <a:ext cx="779700" cy="235800"/>
          </a:xfrm>
          <a:prstGeom prst="bentConnector3">
            <a:avLst>
              <a:gd fmla="val 49992" name="adj1"/>
            </a:avLst>
          </a:prstGeom>
          <a:noFill/>
          <a:ln cap="flat" cmpd="sng" w="19050">
            <a:solidFill>
              <a:schemeClr val="dk2"/>
            </a:solidFill>
            <a:prstDash val="dash"/>
            <a:round/>
            <a:headEnd len="med" w="med" type="none"/>
            <a:tailEnd len="med" w="med" type="none"/>
          </a:ln>
        </p:spPr>
      </p:cxnSp>
      <p:cxnSp>
        <p:nvCxnSpPr>
          <p:cNvPr id="1211" name="Google Shape;1211;p35"/>
          <p:cNvCxnSpPr>
            <a:stCxn id="1203" idx="3"/>
            <a:endCxn id="1207" idx="1"/>
          </p:cNvCxnSpPr>
          <p:nvPr/>
        </p:nvCxnSpPr>
        <p:spPr>
          <a:xfrm>
            <a:off x="3552375" y="1688662"/>
            <a:ext cx="779700" cy="235800"/>
          </a:xfrm>
          <a:prstGeom prst="bentConnector3">
            <a:avLst>
              <a:gd fmla="val 49992" name="adj1"/>
            </a:avLst>
          </a:prstGeom>
          <a:noFill/>
          <a:ln cap="flat" cmpd="sng" w="19050">
            <a:solidFill>
              <a:schemeClr val="dk2"/>
            </a:solidFill>
            <a:prstDash val="dash"/>
            <a:round/>
            <a:headEnd len="med" w="med" type="none"/>
            <a:tailEnd len="med" w="med" type="none"/>
          </a:ln>
        </p:spPr>
      </p:cxnSp>
      <p:grpSp>
        <p:nvGrpSpPr>
          <p:cNvPr id="1212" name="Google Shape;1212;p35"/>
          <p:cNvGrpSpPr/>
          <p:nvPr/>
        </p:nvGrpSpPr>
        <p:grpSpPr>
          <a:xfrm>
            <a:off x="847150" y="2546943"/>
            <a:ext cx="2705225" cy="721800"/>
            <a:chOff x="847150" y="2546943"/>
            <a:chExt cx="2705225" cy="721800"/>
          </a:xfrm>
        </p:grpSpPr>
        <p:sp>
          <p:nvSpPr>
            <p:cNvPr id="1213" name="Google Shape;1213;p35"/>
            <p:cNvSpPr/>
            <p:nvPr/>
          </p:nvSpPr>
          <p:spPr>
            <a:xfrm>
              <a:off x="847150" y="2546943"/>
              <a:ext cx="721500" cy="721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800">
                  <a:solidFill>
                    <a:schemeClr val="lt1"/>
                  </a:solidFill>
                  <a:latin typeface="DM Sans"/>
                  <a:ea typeface="DM Sans"/>
                  <a:cs typeface="DM Sans"/>
                  <a:sym typeface="DM Sans"/>
                </a:rPr>
                <a:t>02</a:t>
              </a:r>
              <a:endParaRPr sz="1800"/>
            </a:p>
          </p:txBody>
        </p:sp>
        <p:sp>
          <p:nvSpPr>
            <p:cNvPr id="1214" name="Google Shape;1214;p35"/>
            <p:cNvSpPr/>
            <p:nvPr/>
          </p:nvSpPr>
          <p:spPr>
            <a:xfrm>
              <a:off x="1727775" y="2628406"/>
              <a:ext cx="1824600" cy="558900"/>
            </a:xfrm>
            <a:prstGeom prst="roundRect">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1800">
                  <a:solidFill>
                    <a:schemeClr val="lt2"/>
                  </a:solidFill>
                  <a:latin typeface="DM Sans"/>
                  <a:ea typeface="DM Sans"/>
                  <a:cs typeface="DM Sans"/>
                  <a:sym typeface="DM Sans"/>
                </a:rPr>
                <a:t>Data 2</a:t>
              </a:r>
              <a:endParaRPr/>
            </a:p>
          </p:txBody>
        </p:sp>
      </p:grpSp>
      <p:sp>
        <p:nvSpPr>
          <p:cNvPr id="1215" name="Google Shape;1215;p35"/>
          <p:cNvSpPr/>
          <p:nvPr/>
        </p:nvSpPr>
        <p:spPr>
          <a:xfrm>
            <a:off x="4331950" y="2486763"/>
            <a:ext cx="3037800" cy="370800"/>
          </a:xfrm>
          <a:prstGeom prst="roundRect">
            <a:avLst>
              <a:gd fmla="val 50000" name="adj"/>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16" name="Google Shape;1216;p35"/>
          <p:cNvSpPr/>
          <p:nvPr/>
        </p:nvSpPr>
        <p:spPr>
          <a:xfrm>
            <a:off x="4331950" y="2486775"/>
            <a:ext cx="1088700" cy="3708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17" name="Google Shape;1217;p35"/>
          <p:cNvSpPr/>
          <p:nvPr/>
        </p:nvSpPr>
        <p:spPr>
          <a:xfrm>
            <a:off x="4331950" y="2958138"/>
            <a:ext cx="3037800" cy="370800"/>
          </a:xfrm>
          <a:prstGeom prst="roundRect">
            <a:avLst>
              <a:gd fmla="val 50000" name="adj"/>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18" name="Google Shape;1218;p35"/>
          <p:cNvSpPr/>
          <p:nvPr/>
        </p:nvSpPr>
        <p:spPr>
          <a:xfrm>
            <a:off x="4331949" y="2958150"/>
            <a:ext cx="2471100" cy="3708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19" name="Google Shape;1219;p35"/>
          <p:cNvSpPr txBox="1"/>
          <p:nvPr/>
        </p:nvSpPr>
        <p:spPr>
          <a:xfrm>
            <a:off x="7464200" y="2472075"/>
            <a:ext cx="721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lt2"/>
                </a:solidFill>
                <a:latin typeface="DM Sans"/>
                <a:ea typeface="DM Sans"/>
                <a:cs typeface="DM Sans"/>
                <a:sym typeface="DM Sans"/>
              </a:rPr>
              <a:t>40%</a:t>
            </a:r>
            <a:endParaRPr>
              <a:solidFill>
                <a:schemeClr val="lt2"/>
              </a:solidFill>
              <a:latin typeface="DM Sans"/>
              <a:ea typeface="DM Sans"/>
              <a:cs typeface="DM Sans"/>
              <a:sym typeface="DM Sans"/>
            </a:endParaRPr>
          </a:p>
        </p:txBody>
      </p:sp>
      <p:sp>
        <p:nvSpPr>
          <p:cNvPr id="1220" name="Google Shape;1220;p35"/>
          <p:cNvSpPr txBox="1"/>
          <p:nvPr/>
        </p:nvSpPr>
        <p:spPr>
          <a:xfrm>
            <a:off x="7464200" y="2943450"/>
            <a:ext cx="721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lt2"/>
                </a:solidFill>
                <a:latin typeface="DM Sans"/>
                <a:ea typeface="DM Sans"/>
                <a:cs typeface="DM Sans"/>
                <a:sym typeface="DM Sans"/>
              </a:rPr>
              <a:t>75%</a:t>
            </a:r>
            <a:endParaRPr>
              <a:solidFill>
                <a:schemeClr val="lt2"/>
              </a:solidFill>
              <a:latin typeface="DM Sans"/>
              <a:ea typeface="DM Sans"/>
              <a:cs typeface="DM Sans"/>
              <a:sym typeface="DM Sans"/>
            </a:endParaRPr>
          </a:p>
        </p:txBody>
      </p:sp>
      <p:cxnSp>
        <p:nvCxnSpPr>
          <p:cNvPr id="1221" name="Google Shape;1221;p35"/>
          <p:cNvCxnSpPr>
            <a:stCxn id="1214" idx="3"/>
            <a:endCxn id="1216" idx="1"/>
          </p:cNvCxnSpPr>
          <p:nvPr/>
        </p:nvCxnSpPr>
        <p:spPr>
          <a:xfrm flipH="1" rot="10800000">
            <a:off x="3552375" y="2672056"/>
            <a:ext cx="779700" cy="235800"/>
          </a:xfrm>
          <a:prstGeom prst="bentConnector3">
            <a:avLst>
              <a:gd fmla="val 49992" name="adj1"/>
            </a:avLst>
          </a:prstGeom>
          <a:noFill/>
          <a:ln cap="flat" cmpd="sng" w="19050">
            <a:solidFill>
              <a:schemeClr val="dk2"/>
            </a:solidFill>
            <a:prstDash val="dash"/>
            <a:round/>
            <a:headEnd len="med" w="med" type="none"/>
            <a:tailEnd len="med" w="med" type="none"/>
          </a:ln>
        </p:spPr>
      </p:cxnSp>
      <p:cxnSp>
        <p:nvCxnSpPr>
          <p:cNvPr id="1222" name="Google Shape;1222;p35"/>
          <p:cNvCxnSpPr>
            <a:stCxn id="1214" idx="3"/>
            <a:endCxn id="1218" idx="1"/>
          </p:cNvCxnSpPr>
          <p:nvPr/>
        </p:nvCxnSpPr>
        <p:spPr>
          <a:xfrm>
            <a:off x="3552375" y="2907856"/>
            <a:ext cx="779700" cy="235800"/>
          </a:xfrm>
          <a:prstGeom prst="bentConnector3">
            <a:avLst>
              <a:gd fmla="val 49992" name="adj1"/>
            </a:avLst>
          </a:prstGeom>
          <a:noFill/>
          <a:ln cap="flat" cmpd="sng" w="19050">
            <a:solidFill>
              <a:schemeClr val="dk2"/>
            </a:solidFill>
            <a:prstDash val="dash"/>
            <a:round/>
            <a:headEnd len="med" w="med" type="none"/>
            <a:tailEnd len="med" w="med" type="none"/>
          </a:ln>
        </p:spPr>
      </p:cxnSp>
      <p:grpSp>
        <p:nvGrpSpPr>
          <p:cNvPr id="1223" name="Google Shape;1223;p35"/>
          <p:cNvGrpSpPr/>
          <p:nvPr/>
        </p:nvGrpSpPr>
        <p:grpSpPr>
          <a:xfrm>
            <a:off x="847150" y="3766148"/>
            <a:ext cx="2705225" cy="721800"/>
            <a:chOff x="847150" y="3766148"/>
            <a:chExt cx="2705225" cy="721800"/>
          </a:xfrm>
        </p:grpSpPr>
        <p:sp>
          <p:nvSpPr>
            <p:cNvPr id="1224" name="Google Shape;1224;p35"/>
            <p:cNvSpPr/>
            <p:nvPr/>
          </p:nvSpPr>
          <p:spPr>
            <a:xfrm>
              <a:off x="847150" y="3766148"/>
              <a:ext cx="721500" cy="721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800">
                  <a:solidFill>
                    <a:schemeClr val="lt1"/>
                  </a:solidFill>
                  <a:latin typeface="DM Sans"/>
                  <a:ea typeface="DM Sans"/>
                  <a:cs typeface="DM Sans"/>
                  <a:sym typeface="DM Sans"/>
                </a:rPr>
                <a:t>03</a:t>
              </a:r>
              <a:endParaRPr sz="1800"/>
            </a:p>
          </p:txBody>
        </p:sp>
        <p:sp>
          <p:nvSpPr>
            <p:cNvPr id="1225" name="Google Shape;1225;p35"/>
            <p:cNvSpPr/>
            <p:nvPr/>
          </p:nvSpPr>
          <p:spPr>
            <a:xfrm>
              <a:off x="1727775" y="3847606"/>
              <a:ext cx="1824600" cy="558900"/>
            </a:xfrm>
            <a:prstGeom prst="roundRect">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1800">
                  <a:solidFill>
                    <a:schemeClr val="lt2"/>
                  </a:solidFill>
                  <a:latin typeface="DM Sans"/>
                  <a:ea typeface="DM Sans"/>
                  <a:cs typeface="DM Sans"/>
                  <a:sym typeface="DM Sans"/>
                </a:rPr>
                <a:t>Data 3</a:t>
              </a:r>
              <a:endParaRPr/>
            </a:p>
          </p:txBody>
        </p:sp>
      </p:grpSp>
      <p:sp>
        <p:nvSpPr>
          <p:cNvPr id="1226" name="Google Shape;1226;p35"/>
          <p:cNvSpPr/>
          <p:nvPr/>
        </p:nvSpPr>
        <p:spPr>
          <a:xfrm>
            <a:off x="4331950" y="3705963"/>
            <a:ext cx="3037800" cy="370800"/>
          </a:xfrm>
          <a:prstGeom prst="roundRect">
            <a:avLst>
              <a:gd fmla="val 50000" name="adj"/>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27" name="Google Shape;1227;p35"/>
          <p:cNvSpPr/>
          <p:nvPr/>
        </p:nvSpPr>
        <p:spPr>
          <a:xfrm>
            <a:off x="4331950" y="3705975"/>
            <a:ext cx="2577300" cy="3708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28" name="Google Shape;1228;p35"/>
          <p:cNvSpPr/>
          <p:nvPr/>
        </p:nvSpPr>
        <p:spPr>
          <a:xfrm>
            <a:off x="4331950" y="4177338"/>
            <a:ext cx="3037800" cy="370800"/>
          </a:xfrm>
          <a:prstGeom prst="roundRect">
            <a:avLst>
              <a:gd fmla="val 50000" name="adj"/>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29" name="Google Shape;1229;p35"/>
          <p:cNvSpPr/>
          <p:nvPr/>
        </p:nvSpPr>
        <p:spPr>
          <a:xfrm>
            <a:off x="4331950" y="4177350"/>
            <a:ext cx="2144400" cy="3708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30" name="Google Shape;1230;p35"/>
          <p:cNvSpPr txBox="1"/>
          <p:nvPr/>
        </p:nvSpPr>
        <p:spPr>
          <a:xfrm>
            <a:off x="7464200" y="3691275"/>
            <a:ext cx="721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lt2"/>
                </a:solidFill>
                <a:latin typeface="DM Sans"/>
                <a:ea typeface="DM Sans"/>
                <a:cs typeface="DM Sans"/>
                <a:sym typeface="DM Sans"/>
              </a:rPr>
              <a:t>85%</a:t>
            </a:r>
            <a:endParaRPr>
              <a:solidFill>
                <a:schemeClr val="lt2"/>
              </a:solidFill>
              <a:latin typeface="DM Sans"/>
              <a:ea typeface="DM Sans"/>
              <a:cs typeface="DM Sans"/>
              <a:sym typeface="DM Sans"/>
            </a:endParaRPr>
          </a:p>
        </p:txBody>
      </p:sp>
      <p:sp>
        <p:nvSpPr>
          <p:cNvPr id="1231" name="Google Shape;1231;p35"/>
          <p:cNvSpPr txBox="1"/>
          <p:nvPr/>
        </p:nvSpPr>
        <p:spPr>
          <a:xfrm>
            <a:off x="7464200" y="4162650"/>
            <a:ext cx="721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lt2"/>
                </a:solidFill>
                <a:latin typeface="DM Sans"/>
                <a:ea typeface="DM Sans"/>
                <a:cs typeface="DM Sans"/>
                <a:sym typeface="DM Sans"/>
              </a:rPr>
              <a:t>65%</a:t>
            </a:r>
            <a:endParaRPr>
              <a:solidFill>
                <a:schemeClr val="lt2"/>
              </a:solidFill>
              <a:latin typeface="DM Sans"/>
              <a:ea typeface="DM Sans"/>
              <a:cs typeface="DM Sans"/>
              <a:sym typeface="DM Sans"/>
            </a:endParaRPr>
          </a:p>
        </p:txBody>
      </p:sp>
      <p:cxnSp>
        <p:nvCxnSpPr>
          <p:cNvPr id="1232" name="Google Shape;1232;p35"/>
          <p:cNvCxnSpPr>
            <a:stCxn id="1225" idx="3"/>
            <a:endCxn id="1227" idx="1"/>
          </p:cNvCxnSpPr>
          <p:nvPr/>
        </p:nvCxnSpPr>
        <p:spPr>
          <a:xfrm flipH="1" rot="10800000">
            <a:off x="3552375" y="3891256"/>
            <a:ext cx="779700" cy="235800"/>
          </a:xfrm>
          <a:prstGeom prst="bentConnector3">
            <a:avLst>
              <a:gd fmla="val 49992" name="adj1"/>
            </a:avLst>
          </a:prstGeom>
          <a:noFill/>
          <a:ln cap="flat" cmpd="sng" w="19050">
            <a:solidFill>
              <a:schemeClr val="dk2"/>
            </a:solidFill>
            <a:prstDash val="dash"/>
            <a:round/>
            <a:headEnd len="med" w="med" type="none"/>
            <a:tailEnd len="med" w="med" type="none"/>
          </a:ln>
        </p:spPr>
      </p:cxnSp>
      <p:cxnSp>
        <p:nvCxnSpPr>
          <p:cNvPr id="1233" name="Google Shape;1233;p35"/>
          <p:cNvCxnSpPr>
            <a:stCxn id="1225" idx="3"/>
            <a:endCxn id="1229" idx="1"/>
          </p:cNvCxnSpPr>
          <p:nvPr/>
        </p:nvCxnSpPr>
        <p:spPr>
          <a:xfrm>
            <a:off x="3552375" y="4127056"/>
            <a:ext cx="779700" cy="235800"/>
          </a:xfrm>
          <a:prstGeom prst="bentConnector3">
            <a:avLst>
              <a:gd fmla="val 49992" name="adj1"/>
            </a:avLst>
          </a:prstGeom>
          <a:noFill/>
          <a:ln cap="flat" cmpd="sng" w="19050">
            <a:solidFill>
              <a:schemeClr val="dk2"/>
            </a:solidFill>
            <a:prstDash val="dash"/>
            <a:round/>
            <a:headEnd len="med" w="med" type="none"/>
            <a:tailEnd len="med" w="med"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7" name="Shape 1237"/>
        <p:cNvGrpSpPr/>
        <p:nvPr/>
      </p:nvGrpSpPr>
      <p:grpSpPr>
        <a:xfrm>
          <a:off x="0" y="0"/>
          <a:ext cx="0" cy="0"/>
          <a:chOff x="0" y="0"/>
          <a:chExt cx="0" cy="0"/>
        </a:xfrm>
      </p:grpSpPr>
      <p:sp>
        <p:nvSpPr>
          <p:cNvPr id="1238" name="Google Shape;1238;p36"/>
          <p:cNvSpPr txBox="1"/>
          <p:nvPr>
            <p:ph type="title"/>
          </p:nvPr>
        </p:nvSpPr>
        <p:spPr>
          <a:xfrm>
            <a:off x="713225" y="539500"/>
            <a:ext cx="7717800" cy="510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Simple data visualization MK plan</a:t>
            </a:r>
            <a:endParaRPr/>
          </a:p>
        </p:txBody>
      </p:sp>
      <p:graphicFrame>
        <p:nvGraphicFramePr>
          <p:cNvPr id="1239" name="Google Shape;1239;p36"/>
          <p:cNvGraphicFramePr/>
          <p:nvPr/>
        </p:nvGraphicFramePr>
        <p:xfrm>
          <a:off x="529325" y="1613550"/>
          <a:ext cx="3000000" cy="3000000"/>
        </p:xfrm>
        <a:graphic>
          <a:graphicData uri="http://schemas.openxmlformats.org/drawingml/2006/table">
            <a:tbl>
              <a:tblPr>
                <a:noFill/>
                <a:tableStyleId>{97BE17A4-AA38-4503-BF49-938729B6FF02}</a:tableStyleId>
              </a:tblPr>
              <a:tblGrid>
                <a:gridCol w="1342450"/>
                <a:gridCol w="1654250"/>
                <a:gridCol w="1674975"/>
                <a:gridCol w="1681100"/>
                <a:gridCol w="1681100"/>
              </a:tblGrid>
              <a:tr h="449500">
                <a:tc>
                  <a:txBody>
                    <a:bodyPr/>
                    <a:lstStyle/>
                    <a:p>
                      <a:pPr indent="0" lvl="0" marL="0" rtl="0" algn="l">
                        <a:spcBef>
                          <a:spcPts val="0"/>
                        </a:spcBef>
                        <a:spcAft>
                          <a:spcPts val="0"/>
                        </a:spcAft>
                        <a:buNone/>
                      </a:pPr>
                      <a:r>
                        <a:t/>
                      </a:r>
                      <a:endParaRPr>
                        <a:solidFill>
                          <a:schemeClr val="lt2"/>
                        </a:solidFill>
                      </a:endParaRPr>
                    </a:p>
                  </a:txBody>
                  <a:tcPr marT="91425" marB="91425" marR="91425" marL="91425">
                    <a:lnL cap="flat" cmpd="sng" w="19050">
                      <a:solidFill>
                        <a:schemeClr val="dk2">
                          <a:alpha val="0"/>
                        </a:schemeClr>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alpha val="0"/>
                        </a:schemeClr>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chemeClr val="lt2"/>
                          </a:solidFill>
                          <a:latin typeface="DM Sans"/>
                          <a:ea typeface="DM Sans"/>
                          <a:cs typeface="DM Sans"/>
                          <a:sym typeface="DM Sans"/>
                        </a:rPr>
                        <a:t>Awareness</a:t>
                      </a:r>
                      <a:endParaRPr b="1">
                        <a:solidFill>
                          <a:schemeClr val="lt2"/>
                        </a:solidFill>
                        <a:latin typeface="DM Sans"/>
                        <a:ea typeface="DM Sans"/>
                        <a:cs typeface="DM Sans"/>
                        <a:sym typeface="DM Sans"/>
                      </a:endParaRPr>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chemeClr val="lt2"/>
                          </a:solidFill>
                          <a:latin typeface="DM Sans"/>
                          <a:ea typeface="DM Sans"/>
                          <a:cs typeface="DM Sans"/>
                          <a:sym typeface="DM Sans"/>
                        </a:rPr>
                        <a:t>Consideration</a:t>
                      </a:r>
                      <a:endParaRPr b="1">
                        <a:solidFill>
                          <a:schemeClr val="lt2"/>
                        </a:solidFill>
                        <a:latin typeface="DM Sans"/>
                        <a:ea typeface="DM Sans"/>
                        <a:cs typeface="DM Sans"/>
                        <a:sym typeface="DM Sans"/>
                      </a:endParaRPr>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chemeClr val="lt2"/>
                          </a:solidFill>
                          <a:latin typeface="DM Sans"/>
                          <a:ea typeface="DM Sans"/>
                          <a:cs typeface="DM Sans"/>
                          <a:sym typeface="DM Sans"/>
                        </a:rPr>
                        <a:t>Purchase</a:t>
                      </a:r>
                      <a:endParaRPr b="1">
                        <a:solidFill>
                          <a:schemeClr val="lt2"/>
                        </a:solidFill>
                        <a:latin typeface="DM Sans"/>
                        <a:ea typeface="DM Sans"/>
                        <a:cs typeface="DM Sans"/>
                        <a:sym typeface="DM Sans"/>
                      </a:endParaRPr>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chemeClr val="lt2"/>
                          </a:solidFill>
                          <a:latin typeface="DM Sans"/>
                          <a:ea typeface="DM Sans"/>
                          <a:cs typeface="DM Sans"/>
                          <a:sym typeface="DM Sans"/>
                        </a:rPr>
                        <a:t>Retention</a:t>
                      </a:r>
                      <a:endParaRPr b="1">
                        <a:solidFill>
                          <a:schemeClr val="lt2"/>
                        </a:solidFill>
                        <a:latin typeface="DM Sans"/>
                        <a:ea typeface="DM Sans"/>
                        <a:cs typeface="DM Sans"/>
                        <a:sym typeface="DM Sans"/>
                      </a:endParaRPr>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r h="656000">
                <a:tc>
                  <a:txBody>
                    <a:bodyPr/>
                    <a:lstStyle/>
                    <a:p>
                      <a:pPr indent="0" lvl="0" marL="0" rtl="0" algn="l">
                        <a:spcBef>
                          <a:spcPts val="0"/>
                        </a:spcBef>
                        <a:spcAft>
                          <a:spcPts val="0"/>
                        </a:spcAft>
                        <a:buNone/>
                      </a:pPr>
                      <a:r>
                        <a:rPr b="1" lang="en">
                          <a:solidFill>
                            <a:schemeClr val="lt2"/>
                          </a:solidFill>
                          <a:latin typeface="DM Sans"/>
                          <a:ea typeface="DM Sans"/>
                          <a:cs typeface="DM Sans"/>
                          <a:sym typeface="DM Sans"/>
                        </a:rPr>
                        <a:t>User 1</a:t>
                      </a:r>
                      <a:endParaRPr b="1">
                        <a:solidFill>
                          <a:schemeClr val="lt2"/>
                        </a:solidFill>
                        <a:latin typeface="DM Sans"/>
                        <a:ea typeface="DM Sans"/>
                        <a:cs typeface="DM Sans"/>
                        <a:sym typeface="DM Sans"/>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lt2"/>
                        </a:solidFill>
                      </a:endParaRPr>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t/>
                      </a:r>
                      <a:endParaRPr>
                        <a:solidFill>
                          <a:schemeClr val="lt2"/>
                        </a:solidFill>
                      </a:endParaRPr>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lt2"/>
                        </a:solidFill>
                      </a:endParaRPr>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lt2"/>
                        </a:solidFill>
                      </a:endParaRPr>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r h="641100">
                <a:tc>
                  <a:txBody>
                    <a:bodyPr/>
                    <a:lstStyle/>
                    <a:p>
                      <a:pPr indent="0" lvl="0" marL="0" rtl="0" algn="l">
                        <a:spcBef>
                          <a:spcPts val="0"/>
                        </a:spcBef>
                        <a:spcAft>
                          <a:spcPts val="0"/>
                        </a:spcAft>
                        <a:buNone/>
                      </a:pPr>
                      <a:r>
                        <a:rPr b="1" lang="en">
                          <a:solidFill>
                            <a:schemeClr val="lt2"/>
                          </a:solidFill>
                        </a:rPr>
                        <a:t>User 2</a:t>
                      </a:r>
                      <a:endParaRPr b="1">
                        <a:solidFill>
                          <a:schemeClr val="lt2"/>
                        </a:solidFill>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lt2"/>
                        </a:solidFill>
                      </a:endParaRPr>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lt2"/>
                        </a:solidFill>
                      </a:endParaRPr>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lt2"/>
                        </a:solidFill>
                      </a:endParaRPr>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lt2"/>
                        </a:solidFill>
                      </a:endParaRPr>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r h="641100">
                <a:tc>
                  <a:txBody>
                    <a:bodyPr/>
                    <a:lstStyle/>
                    <a:p>
                      <a:pPr indent="0" lvl="0" marL="0" rtl="0" algn="l">
                        <a:spcBef>
                          <a:spcPts val="0"/>
                        </a:spcBef>
                        <a:spcAft>
                          <a:spcPts val="0"/>
                        </a:spcAft>
                        <a:buNone/>
                      </a:pPr>
                      <a:r>
                        <a:rPr b="1" lang="en">
                          <a:solidFill>
                            <a:schemeClr val="lt2"/>
                          </a:solidFill>
                        </a:rPr>
                        <a:t>User 3</a:t>
                      </a:r>
                      <a:endParaRPr b="1">
                        <a:solidFill>
                          <a:schemeClr val="lt2"/>
                        </a:solidFill>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lt2"/>
                        </a:solidFill>
                      </a:endParaRPr>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lt2"/>
                        </a:solidFill>
                      </a:endParaRPr>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lt2"/>
                        </a:solidFill>
                      </a:endParaRPr>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a:solidFill>
                          <a:schemeClr val="lt2"/>
                        </a:solidFill>
                      </a:endParaRPr>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bl>
          </a:graphicData>
        </a:graphic>
      </p:graphicFrame>
      <p:sp>
        <p:nvSpPr>
          <p:cNvPr id="1240" name="Google Shape;1240;p36"/>
          <p:cNvSpPr txBox="1"/>
          <p:nvPr/>
        </p:nvSpPr>
        <p:spPr>
          <a:xfrm>
            <a:off x="747000" y="4163275"/>
            <a:ext cx="1945800" cy="33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2"/>
                </a:solidFill>
                <a:latin typeface="DM Sans"/>
                <a:ea typeface="DM Sans"/>
                <a:cs typeface="DM Sans"/>
                <a:sym typeface="DM Sans"/>
              </a:rPr>
              <a:t>Positive experience</a:t>
            </a:r>
            <a:endParaRPr>
              <a:solidFill>
                <a:schemeClr val="lt2"/>
              </a:solidFill>
              <a:latin typeface="DM Sans"/>
              <a:ea typeface="DM Sans"/>
              <a:cs typeface="DM Sans"/>
              <a:sym typeface="DM Sans"/>
            </a:endParaRPr>
          </a:p>
        </p:txBody>
      </p:sp>
      <p:sp>
        <p:nvSpPr>
          <p:cNvPr id="1241" name="Google Shape;1241;p36"/>
          <p:cNvSpPr/>
          <p:nvPr/>
        </p:nvSpPr>
        <p:spPr>
          <a:xfrm>
            <a:off x="560991" y="4238875"/>
            <a:ext cx="186000" cy="186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36"/>
          <p:cNvSpPr txBox="1"/>
          <p:nvPr/>
        </p:nvSpPr>
        <p:spPr>
          <a:xfrm>
            <a:off x="3347899" y="4163275"/>
            <a:ext cx="1945800" cy="33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2"/>
                </a:solidFill>
                <a:latin typeface="DM Sans"/>
                <a:ea typeface="DM Sans"/>
                <a:cs typeface="DM Sans"/>
                <a:sym typeface="DM Sans"/>
              </a:rPr>
              <a:t>Negative experience</a:t>
            </a:r>
            <a:endParaRPr>
              <a:solidFill>
                <a:schemeClr val="lt2"/>
              </a:solidFill>
              <a:latin typeface="DM Sans"/>
              <a:ea typeface="DM Sans"/>
              <a:cs typeface="DM Sans"/>
              <a:sym typeface="DM Sans"/>
            </a:endParaRPr>
          </a:p>
        </p:txBody>
      </p:sp>
      <p:sp>
        <p:nvSpPr>
          <p:cNvPr id="1243" name="Google Shape;1243;p36"/>
          <p:cNvSpPr/>
          <p:nvPr/>
        </p:nvSpPr>
        <p:spPr>
          <a:xfrm>
            <a:off x="3161891" y="4238875"/>
            <a:ext cx="186000" cy="1860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7" name="Shape 1247"/>
        <p:cNvGrpSpPr/>
        <p:nvPr/>
      </p:nvGrpSpPr>
      <p:grpSpPr>
        <a:xfrm>
          <a:off x="0" y="0"/>
          <a:ext cx="0" cy="0"/>
          <a:chOff x="0" y="0"/>
          <a:chExt cx="0" cy="0"/>
        </a:xfrm>
      </p:grpSpPr>
      <p:sp>
        <p:nvSpPr>
          <p:cNvPr id="1248" name="Google Shape;1248;p37"/>
          <p:cNvSpPr txBox="1"/>
          <p:nvPr>
            <p:ph type="title"/>
          </p:nvPr>
        </p:nvSpPr>
        <p:spPr>
          <a:xfrm>
            <a:off x="713225" y="539500"/>
            <a:ext cx="7717800" cy="510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Simple data visualization MK plan</a:t>
            </a:r>
            <a:endParaRPr/>
          </a:p>
        </p:txBody>
      </p:sp>
      <p:sp>
        <p:nvSpPr>
          <p:cNvPr id="1249" name="Google Shape;1249;p37"/>
          <p:cNvSpPr/>
          <p:nvPr/>
        </p:nvSpPr>
        <p:spPr>
          <a:xfrm>
            <a:off x="897898" y="1179925"/>
            <a:ext cx="806400" cy="807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300"/>
          </a:p>
        </p:txBody>
      </p:sp>
      <p:grpSp>
        <p:nvGrpSpPr>
          <p:cNvPr id="1250" name="Google Shape;1250;p37"/>
          <p:cNvGrpSpPr/>
          <p:nvPr/>
        </p:nvGrpSpPr>
        <p:grpSpPr>
          <a:xfrm>
            <a:off x="1134111" y="1421338"/>
            <a:ext cx="333975" cy="324175"/>
            <a:chOff x="5409900" y="3327625"/>
            <a:chExt cx="333975" cy="324175"/>
          </a:xfrm>
        </p:grpSpPr>
        <p:sp>
          <p:nvSpPr>
            <p:cNvPr id="1251" name="Google Shape;1251;p37"/>
            <p:cNvSpPr/>
            <p:nvPr/>
          </p:nvSpPr>
          <p:spPr>
            <a:xfrm>
              <a:off x="5409900" y="3327625"/>
              <a:ext cx="333975" cy="324175"/>
            </a:xfrm>
            <a:custGeom>
              <a:rect b="b" l="l" r="r" t="t"/>
              <a:pathLst>
                <a:path extrusionOk="0" h="12967" w="13359">
                  <a:moveTo>
                    <a:pt x="12573" y="774"/>
                  </a:moveTo>
                  <a:lnTo>
                    <a:pt x="12573" y="8263"/>
                  </a:lnTo>
                  <a:lnTo>
                    <a:pt x="786" y="8263"/>
                  </a:lnTo>
                  <a:lnTo>
                    <a:pt x="786" y="774"/>
                  </a:lnTo>
                  <a:close/>
                  <a:moveTo>
                    <a:pt x="12573" y="9049"/>
                  </a:moveTo>
                  <a:lnTo>
                    <a:pt x="12573" y="9835"/>
                  </a:lnTo>
                  <a:lnTo>
                    <a:pt x="786" y="9835"/>
                  </a:lnTo>
                  <a:lnTo>
                    <a:pt x="786" y="9049"/>
                  </a:lnTo>
                  <a:close/>
                  <a:moveTo>
                    <a:pt x="7465" y="10621"/>
                  </a:moveTo>
                  <a:lnTo>
                    <a:pt x="7465" y="12180"/>
                  </a:lnTo>
                  <a:lnTo>
                    <a:pt x="5894" y="12180"/>
                  </a:lnTo>
                  <a:lnTo>
                    <a:pt x="5894" y="10621"/>
                  </a:lnTo>
                  <a:close/>
                  <a:moveTo>
                    <a:pt x="0" y="0"/>
                  </a:moveTo>
                  <a:lnTo>
                    <a:pt x="0" y="10621"/>
                  </a:lnTo>
                  <a:lnTo>
                    <a:pt x="5120" y="10621"/>
                  </a:lnTo>
                  <a:lnTo>
                    <a:pt x="5120" y="12180"/>
                  </a:lnTo>
                  <a:lnTo>
                    <a:pt x="3941" y="12180"/>
                  </a:lnTo>
                  <a:lnTo>
                    <a:pt x="3941" y="12966"/>
                  </a:lnTo>
                  <a:lnTo>
                    <a:pt x="9418" y="12966"/>
                  </a:lnTo>
                  <a:lnTo>
                    <a:pt x="9418" y="12180"/>
                  </a:lnTo>
                  <a:lnTo>
                    <a:pt x="8239" y="12180"/>
                  </a:lnTo>
                  <a:lnTo>
                    <a:pt x="8239" y="10621"/>
                  </a:lnTo>
                  <a:lnTo>
                    <a:pt x="13359" y="10621"/>
                  </a:lnTo>
                  <a:lnTo>
                    <a:pt x="1335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37"/>
            <p:cNvSpPr/>
            <p:nvPr/>
          </p:nvSpPr>
          <p:spPr>
            <a:xfrm>
              <a:off x="5606950" y="3418700"/>
              <a:ext cx="97950" cy="97950"/>
            </a:xfrm>
            <a:custGeom>
              <a:rect b="b" l="l" r="r" t="t"/>
              <a:pathLst>
                <a:path extrusionOk="0" h="3918" w="3918">
                  <a:moveTo>
                    <a:pt x="1334" y="787"/>
                  </a:moveTo>
                  <a:lnTo>
                    <a:pt x="1822" y="1620"/>
                  </a:lnTo>
                  <a:lnTo>
                    <a:pt x="3131" y="1620"/>
                  </a:lnTo>
                  <a:lnTo>
                    <a:pt x="3131" y="3132"/>
                  </a:lnTo>
                  <a:lnTo>
                    <a:pt x="786" y="3132"/>
                  </a:lnTo>
                  <a:lnTo>
                    <a:pt x="786" y="787"/>
                  </a:lnTo>
                  <a:close/>
                  <a:moveTo>
                    <a:pt x="0" y="1"/>
                  </a:moveTo>
                  <a:lnTo>
                    <a:pt x="0" y="3918"/>
                  </a:lnTo>
                  <a:lnTo>
                    <a:pt x="3917" y="3918"/>
                  </a:lnTo>
                  <a:lnTo>
                    <a:pt x="3917" y="834"/>
                  </a:lnTo>
                  <a:lnTo>
                    <a:pt x="2274" y="834"/>
                  </a:lnTo>
                  <a:lnTo>
                    <a:pt x="2274" y="846"/>
                  </a:lnTo>
                  <a:lnTo>
                    <a:pt x="17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37"/>
            <p:cNvSpPr/>
            <p:nvPr/>
          </p:nvSpPr>
          <p:spPr>
            <a:xfrm>
              <a:off x="5448875" y="3367200"/>
              <a:ext cx="97950" cy="97975"/>
            </a:xfrm>
            <a:custGeom>
              <a:rect b="b" l="l" r="r" t="t"/>
              <a:pathLst>
                <a:path extrusionOk="0" h="3919" w="3918">
                  <a:moveTo>
                    <a:pt x="1346" y="787"/>
                  </a:moveTo>
                  <a:lnTo>
                    <a:pt x="1834" y="1620"/>
                  </a:lnTo>
                  <a:lnTo>
                    <a:pt x="3132" y="1620"/>
                  </a:lnTo>
                  <a:lnTo>
                    <a:pt x="3132" y="3132"/>
                  </a:lnTo>
                  <a:lnTo>
                    <a:pt x="787" y="3132"/>
                  </a:lnTo>
                  <a:lnTo>
                    <a:pt x="787" y="787"/>
                  </a:lnTo>
                  <a:close/>
                  <a:moveTo>
                    <a:pt x="1" y="1"/>
                  </a:moveTo>
                  <a:lnTo>
                    <a:pt x="1" y="3918"/>
                  </a:lnTo>
                  <a:lnTo>
                    <a:pt x="3918" y="3918"/>
                  </a:lnTo>
                  <a:lnTo>
                    <a:pt x="3918" y="834"/>
                  </a:lnTo>
                  <a:lnTo>
                    <a:pt x="2275" y="834"/>
                  </a:lnTo>
                  <a:lnTo>
                    <a:pt x="179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37"/>
            <p:cNvSpPr/>
            <p:nvPr/>
          </p:nvSpPr>
          <p:spPr>
            <a:xfrm>
              <a:off x="5565850" y="3367200"/>
              <a:ext cx="118800" cy="44375"/>
            </a:xfrm>
            <a:custGeom>
              <a:rect b="b" l="l" r="r" t="t"/>
              <a:pathLst>
                <a:path extrusionOk="0" h="1775" w="4752">
                  <a:moveTo>
                    <a:pt x="1" y="1"/>
                  </a:moveTo>
                  <a:lnTo>
                    <a:pt x="1" y="787"/>
                  </a:lnTo>
                  <a:lnTo>
                    <a:pt x="3966" y="787"/>
                  </a:lnTo>
                  <a:lnTo>
                    <a:pt x="3966" y="1775"/>
                  </a:lnTo>
                  <a:lnTo>
                    <a:pt x="4752" y="1775"/>
                  </a:lnTo>
                  <a:lnTo>
                    <a:pt x="475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37"/>
            <p:cNvSpPr/>
            <p:nvPr/>
          </p:nvSpPr>
          <p:spPr>
            <a:xfrm>
              <a:off x="5464075" y="3484200"/>
              <a:ext cx="118775" cy="31875"/>
            </a:xfrm>
            <a:custGeom>
              <a:rect b="b" l="l" r="r" t="t"/>
              <a:pathLst>
                <a:path extrusionOk="0" h="1275" w="4751">
                  <a:moveTo>
                    <a:pt x="0" y="0"/>
                  </a:moveTo>
                  <a:lnTo>
                    <a:pt x="0" y="1274"/>
                  </a:lnTo>
                  <a:lnTo>
                    <a:pt x="4751" y="1274"/>
                  </a:lnTo>
                  <a:lnTo>
                    <a:pt x="4751" y="488"/>
                  </a:lnTo>
                  <a:lnTo>
                    <a:pt x="786" y="488"/>
                  </a:lnTo>
                  <a:lnTo>
                    <a:pt x="78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6" name="Google Shape;1256;p37"/>
          <p:cNvSpPr txBox="1"/>
          <p:nvPr>
            <p:ph idx="4294967295" type="subTitle"/>
          </p:nvPr>
        </p:nvSpPr>
        <p:spPr>
          <a:xfrm>
            <a:off x="1841650" y="1291538"/>
            <a:ext cx="1607400" cy="583800"/>
          </a:xfrm>
          <a:prstGeom prst="rect">
            <a:avLst/>
          </a:prstGeom>
        </p:spPr>
        <p:txBody>
          <a:bodyPr anchorCtr="0" anchor="b" bIns="91425" lIns="91425" spcFirstLastPara="1" rIns="91425" wrap="square" tIns="91425">
            <a:noAutofit/>
          </a:bodyPr>
          <a:lstStyle/>
          <a:p>
            <a:pPr indent="0" lvl="0" marL="0" rtl="0" algn="l">
              <a:lnSpc>
                <a:spcPct val="80000"/>
              </a:lnSpc>
              <a:spcBef>
                <a:spcPts val="0"/>
              </a:spcBef>
              <a:spcAft>
                <a:spcPts val="0"/>
              </a:spcAft>
              <a:buNone/>
            </a:pPr>
            <a:r>
              <a:rPr b="1" lang="en" sz="1800"/>
              <a:t>Channel:</a:t>
            </a:r>
            <a:endParaRPr b="1" sz="1800"/>
          </a:p>
          <a:p>
            <a:pPr indent="0" lvl="0" marL="0" rtl="0" algn="l">
              <a:lnSpc>
                <a:spcPct val="80000"/>
              </a:lnSpc>
              <a:spcBef>
                <a:spcPts val="0"/>
              </a:spcBef>
              <a:spcAft>
                <a:spcPts val="0"/>
              </a:spcAft>
              <a:buNone/>
            </a:pPr>
            <a:r>
              <a:rPr b="1" lang="en" sz="1800"/>
              <a:t>Multimedia</a:t>
            </a:r>
            <a:endParaRPr b="1" sz="1800"/>
          </a:p>
        </p:txBody>
      </p:sp>
      <p:sp>
        <p:nvSpPr>
          <p:cNvPr id="1257" name="Google Shape;1257;p37"/>
          <p:cNvSpPr/>
          <p:nvPr/>
        </p:nvSpPr>
        <p:spPr>
          <a:xfrm>
            <a:off x="3624150" y="1034600"/>
            <a:ext cx="4576200" cy="1357500"/>
          </a:xfrm>
          <a:prstGeom prst="roundRect">
            <a:avLst>
              <a:gd fmla="val 23603"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37"/>
          <p:cNvSpPr/>
          <p:nvPr/>
        </p:nvSpPr>
        <p:spPr>
          <a:xfrm>
            <a:off x="7873134" y="1473752"/>
            <a:ext cx="650400" cy="651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300"/>
          </a:p>
        </p:txBody>
      </p:sp>
      <p:grpSp>
        <p:nvGrpSpPr>
          <p:cNvPr id="1259" name="Google Shape;1259;p37"/>
          <p:cNvGrpSpPr/>
          <p:nvPr/>
        </p:nvGrpSpPr>
        <p:grpSpPr>
          <a:xfrm>
            <a:off x="8063353" y="1664418"/>
            <a:ext cx="269371" cy="269351"/>
            <a:chOff x="6051925" y="1944425"/>
            <a:chExt cx="334000" cy="333975"/>
          </a:xfrm>
        </p:grpSpPr>
        <p:sp>
          <p:nvSpPr>
            <p:cNvPr id="1260" name="Google Shape;1260;p37"/>
            <p:cNvSpPr/>
            <p:nvPr/>
          </p:nvSpPr>
          <p:spPr>
            <a:xfrm>
              <a:off x="6051925" y="1944425"/>
              <a:ext cx="334000" cy="333975"/>
            </a:xfrm>
            <a:custGeom>
              <a:rect b="b" l="l" r="r" t="t"/>
              <a:pathLst>
                <a:path extrusionOk="0" h="13359" w="13360">
                  <a:moveTo>
                    <a:pt x="7883" y="2905"/>
                  </a:moveTo>
                  <a:lnTo>
                    <a:pt x="8895" y="3917"/>
                  </a:lnTo>
                  <a:lnTo>
                    <a:pt x="7883" y="3917"/>
                  </a:lnTo>
                  <a:lnTo>
                    <a:pt x="7883" y="2905"/>
                  </a:lnTo>
                  <a:close/>
                  <a:moveTo>
                    <a:pt x="7097" y="2346"/>
                  </a:moveTo>
                  <a:lnTo>
                    <a:pt x="7097" y="4703"/>
                  </a:lnTo>
                  <a:lnTo>
                    <a:pt x="9443" y="4703"/>
                  </a:lnTo>
                  <a:lnTo>
                    <a:pt x="9443" y="12573"/>
                  </a:lnTo>
                  <a:lnTo>
                    <a:pt x="787" y="12573"/>
                  </a:lnTo>
                  <a:lnTo>
                    <a:pt x="787" y="2346"/>
                  </a:lnTo>
                  <a:close/>
                  <a:moveTo>
                    <a:pt x="12574" y="786"/>
                  </a:moveTo>
                  <a:lnTo>
                    <a:pt x="12574" y="12573"/>
                  </a:lnTo>
                  <a:lnTo>
                    <a:pt x="10228" y="12573"/>
                  </a:lnTo>
                  <a:lnTo>
                    <a:pt x="10228" y="4144"/>
                  </a:lnTo>
                  <a:lnTo>
                    <a:pt x="7657" y="1572"/>
                  </a:lnTo>
                  <a:lnTo>
                    <a:pt x="3918" y="1572"/>
                  </a:lnTo>
                  <a:lnTo>
                    <a:pt x="3918" y="786"/>
                  </a:lnTo>
                  <a:close/>
                  <a:moveTo>
                    <a:pt x="3132" y="0"/>
                  </a:moveTo>
                  <a:lnTo>
                    <a:pt x="3132" y="1572"/>
                  </a:lnTo>
                  <a:lnTo>
                    <a:pt x="1" y="1572"/>
                  </a:lnTo>
                  <a:lnTo>
                    <a:pt x="1" y="13359"/>
                  </a:lnTo>
                  <a:lnTo>
                    <a:pt x="13360" y="13359"/>
                  </a:lnTo>
                  <a:lnTo>
                    <a:pt x="133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37"/>
            <p:cNvSpPr/>
            <p:nvPr/>
          </p:nvSpPr>
          <p:spPr>
            <a:xfrm>
              <a:off x="6091225" y="2022700"/>
              <a:ext cx="68475" cy="19675"/>
            </a:xfrm>
            <a:custGeom>
              <a:rect b="b" l="l" r="r" t="t"/>
              <a:pathLst>
                <a:path extrusionOk="0" h="787" w="2739">
                  <a:moveTo>
                    <a:pt x="1" y="0"/>
                  </a:moveTo>
                  <a:lnTo>
                    <a:pt x="1" y="786"/>
                  </a:lnTo>
                  <a:lnTo>
                    <a:pt x="2739" y="786"/>
                  </a:lnTo>
                  <a:lnTo>
                    <a:pt x="273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37"/>
            <p:cNvSpPr/>
            <p:nvPr/>
          </p:nvSpPr>
          <p:spPr>
            <a:xfrm>
              <a:off x="6091225" y="2062000"/>
              <a:ext cx="97650" cy="19375"/>
            </a:xfrm>
            <a:custGeom>
              <a:rect b="b" l="l" r="r" t="t"/>
              <a:pathLst>
                <a:path extrusionOk="0" h="775" w="3906">
                  <a:moveTo>
                    <a:pt x="1" y="0"/>
                  </a:moveTo>
                  <a:lnTo>
                    <a:pt x="1" y="774"/>
                  </a:lnTo>
                  <a:lnTo>
                    <a:pt x="3906" y="774"/>
                  </a:lnTo>
                  <a:lnTo>
                    <a:pt x="390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37"/>
            <p:cNvSpPr/>
            <p:nvPr/>
          </p:nvSpPr>
          <p:spPr>
            <a:xfrm>
              <a:off x="6210000" y="2141475"/>
              <a:ext cx="58650" cy="19650"/>
            </a:xfrm>
            <a:custGeom>
              <a:rect b="b" l="l" r="r" t="t"/>
              <a:pathLst>
                <a:path extrusionOk="0" h="786" w="2346">
                  <a:moveTo>
                    <a:pt x="0" y="0"/>
                  </a:moveTo>
                  <a:lnTo>
                    <a:pt x="0" y="786"/>
                  </a:lnTo>
                  <a:lnTo>
                    <a:pt x="2346" y="786"/>
                  </a:lnTo>
                  <a:lnTo>
                    <a:pt x="23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37"/>
            <p:cNvSpPr/>
            <p:nvPr/>
          </p:nvSpPr>
          <p:spPr>
            <a:xfrm>
              <a:off x="6210000" y="2180450"/>
              <a:ext cx="58650" cy="19675"/>
            </a:xfrm>
            <a:custGeom>
              <a:rect b="b" l="l" r="r" t="t"/>
              <a:pathLst>
                <a:path extrusionOk="0" h="787" w="2346">
                  <a:moveTo>
                    <a:pt x="0" y="1"/>
                  </a:moveTo>
                  <a:lnTo>
                    <a:pt x="0" y="787"/>
                  </a:lnTo>
                  <a:lnTo>
                    <a:pt x="2346" y="787"/>
                  </a:lnTo>
                  <a:lnTo>
                    <a:pt x="234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37"/>
            <p:cNvSpPr/>
            <p:nvPr/>
          </p:nvSpPr>
          <p:spPr>
            <a:xfrm>
              <a:off x="6210000" y="2219750"/>
              <a:ext cx="58650" cy="19675"/>
            </a:xfrm>
            <a:custGeom>
              <a:rect b="b" l="l" r="r" t="t"/>
              <a:pathLst>
                <a:path extrusionOk="0" h="787" w="2346">
                  <a:moveTo>
                    <a:pt x="0" y="0"/>
                  </a:moveTo>
                  <a:lnTo>
                    <a:pt x="0" y="786"/>
                  </a:lnTo>
                  <a:lnTo>
                    <a:pt x="2346" y="786"/>
                  </a:lnTo>
                  <a:lnTo>
                    <a:pt x="23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37"/>
            <p:cNvSpPr/>
            <p:nvPr/>
          </p:nvSpPr>
          <p:spPr>
            <a:xfrm>
              <a:off x="6091225" y="2142050"/>
              <a:ext cx="97950" cy="97975"/>
            </a:xfrm>
            <a:custGeom>
              <a:rect b="b" l="l" r="r" t="t"/>
              <a:pathLst>
                <a:path extrusionOk="0" h="3919" w="3918">
                  <a:moveTo>
                    <a:pt x="1965" y="787"/>
                  </a:moveTo>
                  <a:cubicBezTo>
                    <a:pt x="2608" y="787"/>
                    <a:pt x="3132" y="1311"/>
                    <a:pt x="3132" y="1965"/>
                  </a:cubicBezTo>
                  <a:cubicBezTo>
                    <a:pt x="3132" y="2608"/>
                    <a:pt x="2608" y="3132"/>
                    <a:pt x="1965" y="3132"/>
                  </a:cubicBezTo>
                  <a:cubicBezTo>
                    <a:pt x="1310" y="3132"/>
                    <a:pt x="786" y="2608"/>
                    <a:pt x="786" y="1965"/>
                  </a:cubicBezTo>
                  <a:cubicBezTo>
                    <a:pt x="786" y="1311"/>
                    <a:pt x="1310" y="787"/>
                    <a:pt x="1965" y="787"/>
                  </a:cubicBezTo>
                  <a:close/>
                  <a:moveTo>
                    <a:pt x="1965" y="1"/>
                  </a:moveTo>
                  <a:cubicBezTo>
                    <a:pt x="882" y="1"/>
                    <a:pt x="1" y="882"/>
                    <a:pt x="1" y="1965"/>
                  </a:cubicBezTo>
                  <a:cubicBezTo>
                    <a:pt x="1" y="3037"/>
                    <a:pt x="882" y="3918"/>
                    <a:pt x="1965" y="3918"/>
                  </a:cubicBezTo>
                  <a:cubicBezTo>
                    <a:pt x="3037" y="3918"/>
                    <a:pt x="3918" y="3037"/>
                    <a:pt x="3918" y="1965"/>
                  </a:cubicBezTo>
                  <a:cubicBezTo>
                    <a:pt x="3918" y="882"/>
                    <a:pt x="3037" y="1"/>
                    <a:pt x="196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267" name="Google Shape;1267;p37"/>
          <p:cNvCxnSpPr/>
          <p:nvPr/>
        </p:nvCxnSpPr>
        <p:spPr>
          <a:xfrm>
            <a:off x="900679" y="2192275"/>
            <a:ext cx="2628900" cy="600"/>
          </a:xfrm>
          <a:prstGeom prst="bentConnector3">
            <a:avLst>
              <a:gd fmla="val 50000" name="adj1"/>
            </a:avLst>
          </a:prstGeom>
          <a:noFill/>
          <a:ln cap="flat" cmpd="sng" w="19050">
            <a:solidFill>
              <a:schemeClr val="dk2"/>
            </a:solidFill>
            <a:prstDash val="dash"/>
            <a:round/>
            <a:headEnd len="med" w="med" type="none"/>
            <a:tailEnd len="med" w="med" type="none"/>
          </a:ln>
        </p:spPr>
      </p:cxnSp>
      <p:grpSp>
        <p:nvGrpSpPr>
          <p:cNvPr id="1268" name="Google Shape;1268;p37"/>
          <p:cNvGrpSpPr/>
          <p:nvPr/>
        </p:nvGrpSpPr>
        <p:grpSpPr>
          <a:xfrm>
            <a:off x="851700" y="2338125"/>
            <a:ext cx="2772600" cy="2134550"/>
            <a:chOff x="851700" y="2338125"/>
            <a:chExt cx="2772600" cy="2134550"/>
          </a:xfrm>
        </p:grpSpPr>
        <p:sp>
          <p:nvSpPr>
            <p:cNvPr id="1269" name="Google Shape;1269;p37"/>
            <p:cNvSpPr/>
            <p:nvPr/>
          </p:nvSpPr>
          <p:spPr>
            <a:xfrm>
              <a:off x="851700" y="2338125"/>
              <a:ext cx="1204500" cy="469500"/>
            </a:xfrm>
            <a:prstGeom prst="roundRect">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1800">
                  <a:solidFill>
                    <a:schemeClr val="lt2"/>
                  </a:solidFill>
                  <a:latin typeface="DM Sans"/>
                  <a:ea typeface="DM Sans"/>
                  <a:cs typeface="DM Sans"/>
                  <a:sym typeface="DM Sans"/>
                </a:rPr>
                <a:t>Goals</a:t>
              </a:r>
              <a:endParaRPr/>
            </a:p>
          </p:txBody>
        </p:sp>
        <p:sp>
          <p:nvSpPr>
            <p:cNvPr id="1270" name="Google Shape;1270;p37"/>
            <p:cNvSpPr txBox="1"/>
            <p:nvPr/>
          </p:nvSpPr>
          <p:spPr>
            <a:xfrm>
              <a:off x="851700" y="2813675"/>
              <a:ext cx="2772600" cy="16590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2"/>
                </a:buClr>
                <a:buSzPts val="1400"/>
                <a:buFont typeface="DM Sans"/>
                <a:buChar char="●"/>
              </a:pPr>
              <a:r>
                <a:rPr lang="en">
                  <a:solidFill>
                    <a:schemeClr val="lt2"/>
                  </a:solidFill>
                  <a:latin typeface="DM Sans"/>
                  <a:ea typeface="DM Sans"/>
                  <a:cs typeface="DM Sans"/>
                  <a:sym typeface="DM Sans"/>
                </a:rPr>
                <a:t>Mercury is the smallest planet of them all</a:t>
              </a:r>
              <a:endParaRPr>
                <a:solidFill>
                  <a:schemeClr val="lt2"/>
                </a:solidFill>
                <a:latin typeface="DM Sans"/>
                <a:ea typeface="DM Sans"/>
                <a:cs typeface="DM Sans"/>
                <a:sym typeface="DM Sans"/>
              </a:endParaRPr>
            </a:p>
            <a:p>
              <a:pPr indent="-317500" lvl="0" marL="457200" rtl="0" algn="l">
                <a:lnSpc>
                  <a:spcPct val="115000"/>
                </a:lnSpc>
                <a:spcBef>
                  <a:spcPts val="0"/>
                </a:spcBef>
                <a:spcAft>
                  <a:spcPts val="0"/>
                </a:spcAft>
                <a:buClr>
                  <a:schemeClr val="dk2"/>
                </a:buClr>
                <a:buSzPts val="1400"/>
                <a:buFont typeface="DM Sans"/>
                <a:buChar char="●"/>
              </a:pPr>
              <a:r>
                <a:rPr lang="en">
                  <a:solidFill>
                    <a:schemeClr val="lt2"/>
                  </a:solidFill>
                  <a:latin typeface="DM Sans"/>
                  <a:ea typeface="DM Sans"/>
                  <a:cs typeface="DM Sans"/>
                  <a:sym typeface="DM Sans"/>
                </a:rPr>
                <a:t>Jupiter was named after a Roman god</a:t>
              </a:r>
              <a:endParaRPr>
                <a:solidFill>
                  <a:schemeClr val="lt2"/>
                </a:solidFill>
                <a:latin typeface="DM Sans"/>
                <a:ea typeface="DM Sans"/>
                <a:cs typeface="DM Sans"/>
                <a:sym typeface="DM Sans"/>
              </a:endParaRPr>
            </a:p>
            <a:p>
              <a:pPr indent="-317500" lvl="0" marL="457200" rtl="0" algn="l">
                <a:lnSpc>
                  <a:spcPct val="115000"/>
                </a:lnSpc>
                <a:spcBef>
                  <a:spcPts val="0"/>
                </a:spcBef>
                <a:spcAft>
                  <a:spcPts val="0"/>
                </a:spcAft>
                <a:buClr>
                  <a:schemeClr val="dk2"/>
                </a:buClr>
                <a:buSzPts val="1400"/>
                <a:buFont typeface="DM Sans"/>
                <a:buChar char="●"/>
              </a:pPr>
              <a:r>
                <a:rPr lang="en">
                  <a:solidFill>
                    <a:schemeClr val="lt2"/>
                  </a:solidFill>
                  <a:latin typeface="DM Sans"/>
                  <a:ea typeface="DM Sans"/>
                  <a:cs typeface="DM Sans"/>
                  <a:sym typeface="DM Sans"/>
                </a:rPr>
                <a:t>Mars is actually a very cold place</a:t>
              </a:r>
              <a:endParaRPr>
                <a:solidFill>
                  <a:schemeClr val="lt2"/>
                </a:solidFill>
                <a:latin typeface="DM Sans"/>
                <a:ea typeface="DM Sans"/>
                <a:cs typeface="DM Sans"/>
                <a:sym typeface="DM Sans"/>
              </a:endParaRPr>
            </a:p>
            <a:p>
              <a:pPr indent="0" lvl="0" marL="0" rtl="0" algn="r">
                <a:lnSpc>
                  <a:spcPct val="115000"/>
                </a:lnSpc>
                <a:spcBef>
                  <a:spcPts val="0"/>
                </a:spcBef>
                <a:spcAft>
                  <a:spcPts val="0"/>
                </a:spcAft>
                <a:buNone/>
              </a:pPr>
              <a:r>
                <a:t/>
              </a:r>
              <a:endParaRPr>
                <a:solidFill>
                  <a:schemeClr val="lt2"/>
                </a:solidFill>
                <a:latin typeface="DM Sans"/>
                <a:ea typeface="DM Sans"/>
                <a:cs typeface="DM Sans"/>
                <a:sym typeface="DM Sans"/>
              </a:endParaRPr>
            </a:p>
          </p:txBody>
        </p:sp>
      </p:grpSp>
      <p:pic>
        <p:nvPicPr>
          <p:cNvPr id="1271" name="Google Shape;1271;p37" title="Points scored">
            <a:hlinkClick r:id="rId3"/>
          </p:cNvPr>
          <p:cNvPicPr preferRelativeResize="0"/>
          <p:nvPr/>
        </p:nvPicPr>
        <p:blipFill>
          <a:blip r:embed="rId4">
            <a:alphaModFix/>
          </a:blip>
          <a:stretch>
            <a:fillRect/>
          </a:stretch>
        </p:blipFill>
        <p:spPr>
          <a:xfrm>
            <a:off x="3652350" y="2502825"/>
            <a:ext cx="4734099" cy="1862075"/>
          </a:xfrm>
          <a:prstGeom prst="rect">
            <a:avLst/>
          </a:prstGeom>
          <a:noFill/>
          <a:ln>
            <a:noFill/>
          </a:ln>
        </p:spPr>
      </p:pic>
      <p:sp>
        <p:nvSpPr>
          <p:cNvPr id="1272" name="Google Shape;1272;p37"/>
          <p:cNvSpPr txBox="1"/>
          <p:nvPr/>
        </p:nvSpPr>
        <p:spPr>
          <a:xfrm>
            <a:off x="720000" y="4441100"/>
            <a:ext cx="7704000" cy="33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lt2"/>
                </a:solidFill>
                <a:latin typeface="DM Sans"/>
                <a:ea typeface="DM Sans"/>
                <a:cs typeface="DM Sans"/>
                <a:sym typeface="DM Sans"/>
              </a:rPr>
              <a:t>Follow the link in the graph to modify its data and then paste the new one here. </a:t>
            </a:r>
            <a:r>
              <a:rPr lang="en" sz="1200">
                <a:solidFill>
                  <a:schemeClr val="lt2"/>
                </a:solidFill>
                <a:uFill>
                  <a:noFill/>
                </a:uFill>
                <a:latin typeface="DM Sans"/>
                <a:ea typeface="DM Sans"/>
                <a:cs typeface="DM Sans"/>
                <a:sym typeface="DM Sans"/>
                <a:hlinkClick r:id="rId5">
                  <a:extLst>
                    <a:ext uri="{A12FA001-AC4F-418D-AE19-62706E023703}">
                      <ahyp:hlinkClr val="tx"/>
                    </a:ext>
                  </a:extLst>
                </a:hlinkClick>
              </a:rPr>
              <a:t>For more info, </a:t>
            </a:r>
            <a:r>
              <a:rPr b="1" lang="en" sz="1200">
                <a:solidFill>
                  <a:schemeClr val="lt2"/>
                </a:solidFill>
                <a:uFill>
                  <a:noFill/>
                </a:uFill>
                <a:latin typeface="DM Sans"/>
                <a:ea typeface="DM Sans"/>
                <a:cs typeface="DM Sans"/>
                <a:sym typeface="DM Sans"/>
                <a:hlinkClick r:id="rId6">
                  <a:extLst>
                    <a:ext uri="{A12FA001-AC4F-418D-AE19-62706E023703}">
                      <ahyp:hlinkClr val="tx"/>
                    </a:ext>
                  </a:extLst>
                </a:hlinkClick>
              </a:rPr>
              <a:t>click here</a:t>
            </a:r>
            <a:endParaRPr b="1" sz="1200">
              <a:solidFill>
                <a:schemeClr val="lt2"/>
              </a:solidFill>
              <a:latin typeface="DM Sans"/>
              <a:ea typeface="DM Sans"/>
              <a:cs typeface="DM Sans"/>
              <a:sym typeface="DM Sans"/>
            </a:endParaRPr>
          </a:p>
        </p:txBody>
      </p:sp>
      <p:grpSp>
        <p:nvGrpSpPr>
          <p:cNvPr id="1273" name="Google Shape;1273;p37"/>
          <p:cNvGrpSpPr/>
          <p:nvPr/>
        </p:nvGrpSpPr>
        <p:grpSpPr>
          <a:xfrm>
            <a:off x="4113700" y="1187175"/>
            <a:ext cx="3598500" cy="1145625"/>
            <a:chOff x="4113700" y="1187175"/>
            <a:chExt cx="3598500" cy="1145625"/>
          </a:xfrm>
        </p:grpSpPr>
        <p:sp>
          <p:nvSpPr>
            <p:cNvPr id="1274" name="Google Shape;1274;p37"/>
            <p:cNvSpPr txBox="1"/>
            <p:nvPr/>
          </p:nvSpPr>
          <p:spPr>
            <a:xfrm>
              <a:off x="4113700" y="1187175"/>
              <a:ext cx="3598500" cy="461700"/>
            </a:xfrm>
            <a:prstGeom prst="rect">
              <a:avLst/>
            </a:prstGeom>
            <a:noFill/>
            <a:ln>
              <a:noFill/>
            </a:ln>
          </p:spPr>
          <p:txBody>
            <a:bodyPr anchorCtr="0" anchor="b" bIns="91425" lIns="91425" spcFirstLastPara="1" rIns="91425" wrap="square" tIns="91425">
              <a:spAutoFit/>
            </a:bodyPr>
            <a:lstStyle/>
            <a:p>
              <a:pPr indent="0" lvl="0" marL="0" rtl="0" algn="ctr">
                <a:spcBef>
                  <a:spcPts val="0"/>
                </a:spcBef>
                <a:spcAft>
                  <a:spcPts val="0"/>
                </a:spcAft>
                <a:buNone/>
              </a:pPr>
              <a:r>
                <a:rPr b="1" lang="en" sz="1800">
                  <a:solidFill>
                    <a:schemeClr val="lt2"/>
                  </a:solidFill>
                  <a:latin typeface="DM Sans"/>
                  <a:ea typeface="DM Sans"/>
                  <a:cs typeface="DM Sans"/>
                  <a:sym typeface="DM Sans"/>
                </a:rPr>
                <a:t>Budget</a:t>
              </a:r>
              <a:endParaRPr b="1" sz="1800">
                <a:solidFill>
                  <a:schemeClr val="lt2"/>
                </a:solidFill>
                <a:latin typeface="DM Sans"/>
                <a:ea typeface="DM Sans"/>
                <a:cs typeface="DM Sans"/>
                <a:sym typeface="DM Sans"/>
              </a:endParaRPr>
            </a:p>
          </p:txBody>
        </p:sp>
        <p:sp>
          <p:nvSpPr>
            <p:cNvPr id="1275" name="Google Shape;1275;p37"/>
            <p:cNvSpPr txBox="1"/>
            <p:nvPr/>
          </p:nvSpPr>
          <p:spPr>
            <a:xfrm>
              <a:off x="4113700" y="1345375"/>
              <a:ext cx="3598500" cy="815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100">
                  <a:solidFill>
                    <a:schemeClr val="dk2"/>
                  </a:solidFill>
                  <a:latin typeface="Playfair Display"/>
                  <a:ea typeface="Playfair Display"/>
                  <a:cs typeface="Playfair Display"/>
                  <a:sym typeface="Playfair Display"/>
                </a:rPr>
                <a:t>85,000,000</a:t>
              </a:r>
              <a:endParaRPr sz="4100">
                <a:solidFill>
                  <a:schemeClr val="dk2"/>
                </a:solidFill>
                <a:latin typeface="Playfair Display"/>
                <a:ea typeface="Playfair Display"/>
                <a:cs typeface="Playfair Display"/>
                <a:sym typeface="Playfair Display"/>
              </a:endParaRPr>
            </a:p>
          </p:txBody>
        </p:sp>
        <p:sp>
          <p:nvSpPr>
            <p:cNvPr id="1276" name="Google Shape;1276;p37"/>
            <p:cNvSpPr txBox="1"/>
            <p:nvPr/>
          </p:nvSpPr>
          <p:spPr>
            <a:xfrm>
              <a:off x="4113700" y="1932600"/>
              <a:ext cx="3598500" cy="4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2"/>
                  </a:solidFill>
                  <a:latin typeface="DM Sans"/>
                  <a:ea typeface="DM Sans"/>
                  <a:cs typeface="DM Sans"/>
                  <a:sym typeface="DM Sans"/>
                </a:rPr>
                <a:t>Earth is a planet that harbors life</a:t>
              </a:r>
              <a:endParaRPr>
                <a:solidFill>
                  <a:schemeClr val="lt2"/>
                </a:solidFill>
                <a:latin typeface="DM Sans"/>
                <a:ea typeface="DM Sans"/>
                <a:cs typeface="DM Sans"/>
                <a:sym typeface="DM Sans"/>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0" name="Shape 1280"/>
        <p:cNvGrpSpPr/>
        <p:nvPr/>
      </p:nvGrpSpPr>
      <p:grpSpPr>
        <a:xfrm>
          <a:off x="0" y="0"/>
          <a:ext cx="0" cy="0"/>
          <a:chOff x="0" y="0"/>
          <a:chExt cx="0" cy="0"/>
        </a:xfrm>
      </p:grpSpPr>
      <p:graphicFrame>
        <p:nvGraphicFramePr>
          <p:cNvPr id="1281" name="Google Shape;1281;p38"/>
          <p:cNvGraphicFramePr/>
          <p:nvPr/>
        </p:nvGraphicFramePr>
        <p:xfrm>
          <a:off x="1447513" y="1314450"/>
          <a:ext cx="3000000" cy="3000000"/>
        </p:xfrm>
        <a:graphic>
          <a:graphicData uri="http://schemas.openxmlformats.org/drawingml/2006/table">
            <a:tbl>
              <a:tblPr>
                <a:noFill/>
                <a:tableStyleId>{97BE17A4-AA38-4503-BF49-938729B6FF02}</a:tableStyleId>
              </a:tblPr>
              <a:tblGrid>
                <a:gridCol w="1601400"/>
                <a:gridCol w="2698975"/>
                <a:gridCol w="382850"/>
                <a:gridCol w="382850"/>
                <a:gridCol w="382850"/>
                <a:gridCol w="382850"/>
                <a:gridCol w="382850"/>
                <a:gridCol w="382850"/>
              </a:tblGrid>
              <a:tr h="381000">
                <a:tc>
                  <a:txBody>
                    <a:bodyPr/>
                    <a:lstStyle/>
                    <a:p>
                      <a:pPr indent="0" lvl="0" marL="0" rtl="0" algn="ctr">
                        <a:spcBef>
                          <a:spcPts val="0"/>
                        </a:spcBef>
                        <a:spcAft>
                          <a:spcPts val="0"/>
                        </a:spcAft>
                        <a:buNone/>
                      </a:pPr>
                      <a:r>
                        <a:rPr b="1" lang="en" sz="1800">
                          <a:solidFill>
                            <a:schemeClr val="lt2"/>
                          </a:solidFill>
                          <a:latin typeface="DM Sans"/>
                          <a:ea typeface="DM Sans"/>
                          <a:cs typeface="DM Sans"/>
                          <a:sym typeface="DM Sans"/>
                        </a:rPr>
                        <a:t>Channels</a:t>
                      </a:r>
                      <a:endParaRPr b="1" sz="1800">
                        <a:solidFill>
                          <a:schemeClr val="lt2"/>
                        </a:solidFill>
                        <a:latin typeface="DM Sans"/>
                        <a:ea typeface="DM Sans"/>
                        <a:cs typeface="DM Sans"/>
                        <a:sym typeface="DM Sans"/>
                      </a:endParaRPr>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b="1" lang="en" sz="1800">
                          <a:solidFill>
                            <a:schemeClr val="lt2"/>
                          </a:solidFill>
                          <a:latin typeface="DM Sans"/>
                          <a:ea typeface="DM Sans"/>
                          <a:cs typeface="DM Sans"/>
                          <a:sym typeface="DM Sans"/>
                        </a:rPr>
                        <a:t>Key messages</a:t>
                      </a:r>
                      <a:endParaRPr b="1" sz="1800">
                        <a:solidFill>
                          <a:schemeClr val="lt2"/>
                        </a:solidFill>
                        <a:latin typeface="DM Sans"/>
                        <a:ea typeface="DM Sans"/>
                        <a:cs typeface="DM Sans"/>
                        <a:sym typeface="DM Sans"/>
                      </a:endParaRPr>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gridSpan="6">
                  <a:txBody>
                    <a:bodyPr/>
                    <a:lstStyle/>
                    <a:p>
                      <a:pPr indent="0" lvl="0" marL="0" rtl="0" algn="ctr">
                        <a:spcBef>
                          <a:spcPts val="0"/>
                        </a:spcBef>
                        <a:spcAft>
                          <a:spcPts val="0"/>
                        </a:spcAft>
                        <a:buNone/>
                      </a:pPr>
                      <a:r>
                        <a:rPr b="1" lang="en" sz="1800">
                          <a:solidFill>
                            <a:schemeClr val="lt2"/>
                          </a:solidFill>
                          <a:latin typeface="DM Sans"/>
                          <a:ea typeface="DM Sans"/>
                          <a:cs typeface="DM Sans"/>
                          <a:sym typeface="DM Sans"/>
                        </a:rPr>
                        <a:t>Goals</a:t>
                      </a:r>
                      <a:endParaRPr b="1" sz="1800">
                        <a:solidFill>
                          <a:schemeClr val="lt2"/>
                        </a:solidFill>
                        <a:latin typeface="DM Sans"/>
                        <a:ea typeface="DM Sans"/>
                        <a:cs typeface="DM Sans"/>
                        <a:sym typeface="DM Sans"/>
                      </a:endParaRPr>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hMerge="1"/>
                <a:tc hMerge="1"/>
                <a:tc hMerge="1"/>
                <a:tc hMerge="1"/>
                <a:tc hMerge="1"/>
              </a:tr>
              <a:tr h="952500">
                <a:tc>
                  <a:txBody>
                    <a:bodyPr/>
                    <a:lstStyle/>
                    <a:p>
                      <a:pPr indent="0" lvl="0" marL="0" rtl="0" algn="ctr">
                        <a:spcBef>
                          <a:spcPts val="0"/>
                        </a:spcBef>
                        <a:spcAft>
                          <a:spcPts val="0"/>
                        </a:spcAft>
                        <a:buNone/>
                      </a:pPr>
                      <a:r>
                        <a:rPr b="1" lang="en" sz="1800">
                          <a:solidFill>
                            <a:schemeClr val="lt2"/>
                          </a:solidFill>
                          <a:latin typeface="DM Sans"/>
                          <a:ea typeface="DM Sans"/>
                          <a:cs typeface="DM Sans"/>
                          <a:sym typeface="DM Sans"/>
                        </a:rPr>
                        <a:t>Mail</a:t>
                      </a:r>
                      <a:endParaRPr b="1" sz="1800">
                        <a:solidFill>
                          <a:schemeClr val="lt2"/>
                        </a:solidFill>
                        <a:latin typeface="DM Sans"/>
                        <a:ea typeface="DM Sans"/>
                        <a:cs typeface="DM Sans"/>
                        <a:sym typeface="DM Sans"/>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en">
                          <a:solidFill>
                            <a:schemeClr val="lt2"/>
                          </a:solidFill>
                          <a:latin typeface="DM Sans"/>
                          <a:ea typeface="DM Sans"/>
                          <a:cs typeface="DM Sans"/>
                          <a:sym typeface="DM Sans"/>
                        </a:rPr>
                        <a:t>Despite being red, Mars is a very cold place</a:t>
                      </a:r>
                      <a:endParaRPr>
                        <a:solidFill>
                          <a:schemeClr val="lt2"/>
                        </a:solidFill>
                        <a:latin typeface="DM Sans"/>
                        <a:ea typeface="DM Sans"/>
                        <a:cs typeface="DM Sans"/>
                        <a:sym typeface="DM Sans"/>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gridSpan="6">
                  <a:txBody>
                    <a:bodyPr/>
                    <a:lstStyle/>
                    <a:p>
                      <a:pPr indent="0" lvl="0" marL="0" rtl="0" algn="l">
                        <a:spcBef>
                          <a:spcPts val="0"/>
                        </a:spcBef>
                        <a:spcAft>
                          <a:spcPts val="0"/>
                        </a:spcAft>
                        <a:buNone/>
                      </a:pPr>
                      <a:r>
                        <a:t/>
                      </a:r>
                      <a:endParaRPr>
                        <a:solidFill>
                          <a:schemeClr val="lt2"/>
                        </a:solidFill>
                        <a:latin typeface="DM Sans"/>
                        <a:ea typeface="DM Sans"/>
                        <a:cs typeface="DM Sans"/>
                        <a:sym typeface="DM Sans"/>
                      </a:endParaRPr>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lt1"/>
                    </a:solidFill>
                  </a:tcPr>
                </a:tc>
                <a:tc hMerge="1"/>
                <a:tc hMerge="1"/>
                <a:tc hMerge="1"/>
                <a:tc hMerge="1"/>
                <a:tc hMerge="1"/>
              </a:tr>
              <a:tr h="952500">
                <a:tc>
                  <a:txBody>
                    <a:bodyPr/>
                    <a:lstStyle/>
                    <a:p>
                      <a:pPr indent="0" lvl="0" marL="0" rtl="0" algn="ctr">
                        <a:spcBef>
                          <a:spcPts val="0"/>
                        </a:spcBef>
                        <a:spcAft>
                          <a:spcPts val="0"/>
                        </a:spcAft>
                        <a:buNone/>
                      </a:pPr>
                      <a:r>
                        <a:rPr b="1" lang="en" sz="1800">
                          <a:solidFill>
                            <a:schemeClr val="lt2"/>
                          </a:solidFill>
                          <a:latin typeface="DM Sans"/>
                          <a:ea typeface="DM Sans"/>
                          <a:cs typeface="DM Sans"/>
                          <a:sym typeface="DM Sans"/>
                        </a:rPr>
                        <a:t>Print</a:t>
                      </a:r>
                      <a:endParaRPr b="1" sz="1800">
                        <a:solidFill>
                          <a:schemeClr val="lt2"/>
                        </a:solidFill>
                        <a:latin typeface="DM Sans"/>
                        <a:ea typeface="DM Sans"/>
                        <a:cs typeface="DM Sans"/>
                        <a:sym typeface="DM Sans"/>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en">
                          <a:solidFill>
                            <a:schemeClr val="lt2"/>
                          </a:solidFill>
                          <a:latin typeface="DM Sans"/>
                          <a:ea typeface="DM Sans"/>
                          <a:cs typeface="DM Sans"/>
                          <a:sym typeface="DM Sans"/>
                        </a:rPr>
                        <a:t>Jupiter is the biggest planet in the Solar System</a:t>
                      </a:r>
                      <a:endParaRPr>
                        <a:solidFill>
                          <a:schemeClr val="lt2"/>
                        </a:solidFill>
                        <a:latin typeface="DM Sans"/>
                        <a:ea typeface="DM Sans"/>
                        <a:cs typeface="DM Sans"/>
                        <a:sym typeface="DM Sans"/>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gridSpan="6">
                  <a:txBody>
                    <a:bodyPr/>
                    <a:lstStyle/>
                    <a:p>
                      <a:pPr indent="0" lvl="0" marL="0" rtl="0" algn="l">
                        <a:spcBef>
                          <a:spcPts val="0"/>
                        </a:spcBef>
                        <a:spcAft>
                          <a:spcPts val="0"/>
                        </a:spcAft>
                        <a:buNone/>
                      </a:pPr>
                      <a:r>
                        <a:t/>
                      </a:r>
                      <a:endParaRPr>
                        <a:solidFill>
                          <a:schemeClr val="lt2"/>
                        </a:solidFill>
                        <a:latin typeface="DM Sans"/>
                        <a:ea typeface="DM Sans"/>
                        <a:cs typeface="DM Sans"/>
                        <a:sym typeface="DM Sans"/>
                      </a:endParaRPr>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lt1"/>
                    </a:solidFill>
                  </a:tcPr>
                </a:tc>
                <a:tc hMerge="1"/>
                <a:tc hMerge="1"/>
                <a:tc hMerge="1"/>
                <a:tc hMerge="1"/>
                <a:tc hMerge="1"/>
              </a:tr>
              <a:tr h="961925">
                <a:tc>
                  <a:txBody>
                    <a:bodyPr/>
                    <a:lstStyle/>
                    <a:p>
                      <a:pPr indent="0" lvl="0" marL="0" rtl="0" algn="ctr">
                        <a:spcBef>
                          <a:spcPts val="0"/>
                        </a:spcBef>
                        <a:spcAft>
                          <a:spcPts val="0"/>
                        </a:spcAft>
                        <a:buNone/>
                      </a:pPr>
                      <a:r>
                        <a:rPr b="1" lang="en" sz="1800">
                          <a:solidFill>
                            <a:schemeClr val="lt2"/>
                          </a:solidFill>
                          <a:latin typeface="DM Sans"/>
                          <a:ea typeface="DM Sans"/>
                          <a:cs typeface="DM Sans"/>
                          <a:sym typeface="DM Sans"/>
                        </a:rPr>
                        <a:t>App</a:t>
                      </a:r>
                      <a:endParaRPr b="1" sz="1800">
                        <a:solidFill>
                          <a:schemeClr val="lt2"/>
                        </a:solidFill>
                        <a:latin typeface="DM Sans"/>
                        <a:ea typeface="DM Sans"/>
                        <a:cs typeface="DM Sans"/>
                        <a:sym typeface="DM Sans"/>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en">
                          <a:solidFill>
                            <a:schemeClr val="lt2"/>
                          </a:solidFill>
                          <a:latin typeface="DM Sans"/>
                          <a:ea typeface="DM Sans"/>
                          <a:cs typeface="DM Sans"/>
                          <a:sym typeface="DM Sans"/>
                        </a:rPr>
                        <a:t>Venus is the second planet from the Sun</a:t>
                      </a:r>
                      <a:endParaRPr>
                        <a:solidFill>
                          <a:schemeClr val="lt2"/>
                        </a:solidFill>
                        <a:latin typeface="DM Sans"/>
                        <a:ea typeface="DM Sans"/>
                        <a:cs typeface="DM Sans"/>
                        <a:sym typeface="DM Sans"/>
                      </a:endParaRPr>
                    </a:p>
                  </a:txBody>
                  <a:tcPr marT="91425" marB="91425"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gridSpan="6">
                  <a:txBody>
                    <a:bodyPr/>
                    <a:lstStyle/>
                    <a:p>
                      <a:pPr indent="0" lvl="0" marL="0" rtl="0" algn="l">
                        <a:spcBef>
                          <a:spcPts val="0"/>
                        </a:spcBef>
                        <a:spcAft>
                          <a:spcPts val="0"/>
                        </a:spcAft>
                        <a:buNone/>
                      </a:pPr>
                      <a:r>
                        <a:t/>
                      </a:r>
                      <a:endParaRPr>
                        <a:solidFill>
                          <a:schemeClr val="lt2"/>
                        </a:solidFill>
                        <a:latin typeface="DM Sans"/>
                        <a:ea typeface="DM Sans"/>
                        <a:cs typeface="DM Sans"/>
                        <a:sym typeface="DM Sans"/>
                      </a:endParaRPr>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lt1"/>
                    </a:solidFill>
                  </a:tcPr>
                </a:tc>
                <a:tc hMerge="1"/>
                <a:tc hMerge="1"/>
                <a:tc hMerge="1"/>
                <a:tc hMerge="1"/>
                <a:tc hMerge="1"/>
              </a:tr>
            </a:tbl>
          </a:graphicData>
        </a:graphic>
      </p:graphicFrame>
      <p:sp>
        <p:nvSpPr>
          <p:cNvPr id="1282" name="Google Shape;1282;p38"/>
          <p:cNvSpPr/>
          <p:nvPr/>
        </p:nvSpPr>
        <p:spPr>
          <a:xfrm>
            <a:off x="1099288" y="3826198"/>
            <a:ext cx="650400" cy="651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300"/>
          </a:p>
        </p:txBody>
      </p:sp>
      <p:sp>
        <p:nvSpPr>
          <p:cNvPr id="1283" name="Google Shape;1283;p38"/>
          <p:cNvSpPr txBox="1"/>
          <p:nvPr>
            <p:ph type="title"/>
          </p:nvPr>
        </p:nvSpPr>
        <p:spPr>
          <a:xfrm>
            <a:off x="713225" y="539500"/>
            <a:ext cx="7717800" cy="510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Simple data visualization MK plan</a:t>
            </a:r>
            <a:endParaRPr/>
          </a:p>
        </p:txBody>
      </p:sp>
      <p:sp>
        <p:nvSpPr>
          <p:cNvPr id="1284" name="Google Shape;1284;p38"/>
          <p:cNvSpPr/>
          <p:nvPr/>
        </p:nvSpPr>
        <p:spPr>
          <a:xfrm>
            <a:off x="1099287" y="1911375"/>
            <a:ext cx="650400" cy="651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300"/>
          </a:p>
        </p:txBody>
      </p:sp>
      <p:grpSp>
        <p:nvGrpSpPr>
          <p:cNvPr id="1285" name="Google Shape;1285;p38"/>
          <p:cNvGrpSpPr/>
          <p:nvPr/>
        </p:nvGrpSpPr>
        <p:grpSpPr>
          <a:xfrm>
            <a:off x="1289546" y="2106151"/>
            <a:ext cx="269351" cy="261447"/>
            <a:chOff x="5409900" y="3327625"/>
            <a:chExt cx="333975" cy="324175"/>
          </a:xfrm>
        </p:grpSpPr>
        <p:sp>
          <p:nvSpPr>
            <p:cNvPr id="1286" name="Google Shape;1286;p38"/>
            <p:cNvSpPr/>
            <p:nvPr/>
          </p:nvSpPr>
          <p:spPr>
            <a:xfrm>
              <a:off x="5409900" y="3327625"/>
              <a:ext cx="333975" cy="324175"/>
            </a:xfrm>
            <a:custGeom>
              <a:rect b="b" l="l" r="r" t="t"/>
              <a:pathLst>
                <a:path extrusionOk="0" h="12967" w="13359">
                  <a:moveTo>
                    <a:pt x="12573" y="774"/>
                  </a:moveTo>
                  <a:lnTo>
                    <a:pt x="12573" y="8263"/>
                  </a:lnTo>
                  <a:lnTo>
                    <a:pt x="786" y="8263"/>
                  </a:lnTo>
                  <a:lnTo>
                    <a:pt x="786" y="774"/>
                  </a:lnTo>
                  <a:close/>
                  <a:moveTo>
                    <a:pt x="12573" y="9049"/>
                  </a:moveTo>
                  <a:lnTo>
                    <a:pt x="12573" y="9835"/>
                  </a:lnTo>
                  <a:lnTo>
                    <a:pt x="786" y="9835"/>
                  </a:lnTo>
                  <a:lnTo>
                    <a:pt x="786" y="9049"/>
                  </a:lnTo>
                  <a:close/>
                  <a:moveTo>
                    <a:pt x="7465" y="10621"/>
                  </a:moveTo>
                  <a:lnTo>
                    <a:pt x="7465" y="12180"/>
                  </a:lnTo>
                  <a:lnTo>
                    <a:pt x="5894" y="12180"/>
                  </a:lnTo>
                  <a:lnTo>
                    <a:pt x="5894" y="10621"/>
                  </a:lnTo>
                  <a:close/>
                  <a:moveTo>
                    <a:pt x="0" y="0"/>
                  </a:moveTo>
                  <a:lnTo>
                    <a:pt x="0" y="10621"/>
                  </a:lnTo>
                  <a:lnTo>
                    <a:pt x="5120" y="10621"/>
                  </a:lnTo>
                  <a:lnTo>
                    <a:pt x="5120" y="12180"/>
                  </a:lnTo>
                  <a:lnTo>
                    <a:pt x="3941" y="12180"/>
                  </a:lnTo>
                  <a:lnTo>
                    <a:pt x="3941" y="12966"/>
                  </a:lnTo>
                  <a:lnTo>
                    <a:pt x="9418" y="12966"/>
                  </a:lnTo>
                  <a:lnTo>
                    <a:pt x="9418" y="12180"/>
                  </a:lnTo>
                  <a:lnTo>
                    <a:pt x="8239" y="12180"/>
                  </a:lnTo>
                  <a:lnTo>
                    <a:pt x="8239" y="10621"/>
                  </a:lnTo>
                  <a:lnTo>
                    <a:pt x="13359" y="10621"/>
                  </a:lnTo>
                  <a:lnTo>
                    <a:pt x="1335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38"/>
            <p:cNvSpPr/>
            <p:nvPr/>
          </p:nvSpPr>
          <p:spPr>
            <a:xfrm>
              <a:off x="5606950" y="3418700"/>
              <a:ext cx="97950" cy="97950"/>
            </a:xfrm>
            <a:custGeom>
              <a:rect b="b" l="l" r="r" t="t"/>
              <a:pathLst>
                <a:path extrusionOk="0" h="3918" w="3918">
                  <a:moveTo>
                    <a:pt x="1334" y="787"/>
                  </a:moveTo>
                  <a:lnTo>
                    <a:pt x="1822" y="1620"/>
                  </a:lnTo>
                  <a:lnTo>
                    <a:pt x="3131" y="1620"/>
                  </a:lnTo>
                  <a:lnTo>
                    <a:pt x="3131" y="3132"/>
                  </a:lnTo>
                  <a:lnTo>
                    <a:pt x="786" y="3132"/>
                  </a:lnTo>
                  <a:lnTo>
                    <a:pt x="786" y="787"/>
                  </a:lnTo>
                  <a:close/>
                  <a:moveTo>
                    <a:pt x="0" y="1"/>
                  </a:moveTo>
                  <a:lnTo>
                    <a:pt x="0" y="3918"/>
                  </a:lnTo>
                  <a:lnTo>
                    <a:pt x="3917" y="3918"/>
                  </a:lnTo>
                  <a:lnTo>
                    <a:pt x="3917" y="834"/>
                  </a:lnTo>
                  <a:lnTo>
                    <a:pt x="2274" y="834"/>
                  </a:lnTo>
                  <a:lnTo>
                    <a:pt x="2274" y="846"/>
                  </a:lnTo>
                  <a:lnTo>
                    <a:pt x="17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38"/>
            <p:cNvSpPr/>
            <p:nvPr/>
          </p:nvSpPr>
          <p:spPr>
            <a:xfrm>
              <a:off x="5448875" y="3367200"/>
              <a:ext cx="97950" cy="97975"/>
            </a:xfrm>
            <a:custGeom>
              <a:rect b="b" l="l" r="r" t="t"/>
              <a:pathLst>
                <a:path extrusionOk="0" h="3919" w="3918">
                  <a:moveTo>
                    <a:pt x="1346" y="787"/>
                  </a:moveTo>
                  <a:lnTo>
                    <a:pt x="1834" y="1620"/>
                  </a:lnTo>
                  <a:lnTo>
                    <a:pt x="3132" y="1620"/>
                  </a:lnTo>
                  <a:lnTo>
                    <a:pt x="3132" y="3132"/>
                  </a:lnTo>
                  <a:lnTo>
                    <a:pt x="787" y="3132"/>
                  </a:lnTo>
                  <a:lnTo>
                    <a:pt x="787" y="787"/>
                  </a:lnTo>
                  <a:close/>
                  <a:moveTo>
                    <a:pt x="1" y="1"/>
                  </a:moveTo>
                  <a:lnTo>
                    <a:pt x="1" y="3918"/>
                  </a:lnTo>
                  <a:lnTo>
                    <a:pt x="3918" y="3918"/>
                  </a:lnTo>
                  <a:lnTo>
                    <a:pt x="3918" y="834"/>
                  </a:lnTo>
                  <a:lnTo>
                    <a:pt x="2275" y="834"/>
                  </a:lnTo>
                  <a:lnTo>
                    <a:pt x="179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38"/>
            <p:cNvSpPr/>
            <p:nvPr/>
          </p:nvSpPr>
          <p:spPr>
            <a:xfrm>
              <a:off x="5565850" y="3367200"/>
              <a:ext cx="118800" cy="44375"/>
            </a:xfrm>
            <a:custGeom>
              <a:rect b="b" l="l" r="r" t="t"/>
              <a:pathLst>
                <a:path extrusionOk="0" h="1775" w="4752">
                  <a:moveTo>
                    <a:pt x="1" y="1"/>
                  </a:moveTo>
                  <a:lnTo>
                    <a:pt x="1" y="787"/>
                  </a:lnTo>
                  <a:lnTo>
                    <a:pt x="3966" y="787"/>
                  </a:lnTo>
                  <a:lnTo>
                    <a:pt x="3966" y="1775"/>
                  </a:lnTo>
                  <a:lnTo>
                    <a:pt x="4752" y="1775"/>
                  </a:lnTo>
                  <a:lnTo>
                    <a:pt x="475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38"/>
            <p:cNvSpPr/>
            <p:nvPr/>
          </p:nvSpPr>
          <p:spPr>
            <a:xfrm>
              <a:off x="5464075" y="3484200"/>
              <a:ext cx="118775" cy="31875"/>
            </a:xfrm>
            <a:custGeom>
              <a:rect b="b" l="l" r="r" t="t"/>
              <a:pathLst>
                <a:path extrusionOk="0" h="1275" w="4751">
                  <a:moveTo>
                    <a:pt x="0" y="0"/>
                  </a:moveTo>
                  <a:lnTo>
                    <a:pt x="0" y="1274"/>
                  </a:lnTo>
                  <a:lnTo>
                    <a:pt x="4751" y="1274"/>
                  </a:lnTo>
                  <a:lnTo>
                    <a:pt x="4751" y="488"/>
                  </a:lnTo>
                  <a:lnTo>
                    <a:pt x="786" y="488"/>
                  </a:lnTo>
                  <a:lnTo>
                    <a:pt x="78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91" name="Google Shape;1291;p38"/>
          <p:cNvSpPr/>
          <p:nvPr/>
        </p:nvSpPr>
        <p:spPr>
          <a:xfrm>
            <a:off x="1099013" y="2844123"/>
            <a:ext cx="650400" cy="651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300"/>
          </a:p>
        </p:txBody>
      </p:sp>
      <p:grpSp>
        <p:nvGrpSpPr>
          <p:cNvPr id="1292" name="Google Shape;1292;p38"/>
          <p:cNvGrpSpPr/>
          <p:nvPr/>
        </p:nvGrpSpPr>
        <p:grpSpPr>
          <a:xfrm>
            <a:off x="1289231" y="3034947"/>
            <a:ext cx="269371" cy="269351"/>
            <a:chOff x="6051925" y="1944425"/>
            <a:chExt cx="334000" cy="333975"/>
          </a:xfrm>
        </p:grpSpPr>
        <p:sp>
          <p:nvSpPr>
            <p:cNvPr id="1293" name="Google Shape;1293;p38"/>
            <p:cNvSpPr/>
            <p:nvPr/>
          </p:nvSpPr>
          <p:spPr>
            <a:xfrm>
              <a:off x="6051925" y="1944425"/>
              <a:ext cx="334000" cy="333975"/>
            </a:xfrm>
            <a:custGeom>
              <a:rect b="b" l="l" r="r" t="t"/>
              <a:pathLst>
                <a:path extrusionOk="0" h="13359" w="13360">
                  <a:moveTo>
                    <a:pt x="7883" y="2905"/>
                  </a:moveTo>
                  <a:lnTo>
                    <a:pt x="8895" y="3917"/>
                  </a:lnTo>
                  <a:lnTo>
                    <a:pt x="7883" y="3917"/>
                  </a:lnTo>
                  <a:lnTo>
                    <a:pt x="7883" y="2905"/>
                  </a:lnTo>
                  <a:close/>
                  <a:moveTo>
                    <a:pt x="7097" y="2346"/>
                  </a:moveTo>
                  <a:lnTo>
                    <a:pt x="7097" y="4703"/>
                  </a:lnTo>
                  <a:lnTo>
                    <a:pt x="9443" y="4703"/>
                  </a:lnTo>
                  <a:lnTo>
                    <a:pt x="9443" y="12573"/>
                  </a:lnTo>
                  <a:lnTo>
                    <a:pt x="787" y="12573"/>
                  </a:lnTo>
                  <a:lnTo>
                    <a:pt x="787" y="2346"/>
                  </a:lnTo>
                  <a:close/>
                  <a:moveTo>
                    <a:pt x="12574" y="786"/>
                  </a:moveTo>
                  <a:lnTo>
                    <a:pt x="12574" y="12573"/>
                  </a:lnTo>
                  <a:lnTo>
                    <a:pt x="10228" y="12573"/>
                  </a:lnTo>
                  <a:lnTo>
                    <a:pt x="10228" y="4144"/>
                  </a:lnTo>
                  <a:lnTo>
                    <a:pt x="7657" y="1572"/>
                  </a:lnTo>
                  <a:lnTo>
                    <a:pt x="3918" y="1572"/>
                  </a:lnTo>
                  <a:lnTo>
                    <a:pt x="3918" y="786"/>
                  </a:lnTo>
                  <a:close/>
                  <a:moveTo>
                    <a:pt x="3132" y="0"/>
                  </a:moveTo>
                  <a:lnTo>
                    <a:pt x="3132" y="1572"/>
                  </a:lnTo>
                  <a:lnTo>
                    <a:pt x="1" y="1572"/>
                  </a:lnTo>
                  <a:lnTo>
                    <a:pt x="1" y="13359"/>
                  </a:lnTo>
                  <a:lnTo>
                    <a:pt x="13360" y="13359"/>
                  </a:lnTo>
                  <a:lnTo>
                    <a:pt x="133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38"/>
            <p:cNvSpPr/>
            <p:nvPr/>
          </p:nvSpPr>
          <p:spPr>
            <a:xfrm>
              <a:off x="6091225" y="2022700"/>
              <a:ext cx="68475" cy="19675"/>
            </a:xfrm>
            <a:custGeom>
              <a:rect b="b" l="l" r="r" t="t"/>
              <a:pathLst>
                <a:path extrusionOk="0" h="787" w="2739">
                  <a:moveTo>
                    <a:pt x="1" y="0"/>
                  </a:moveTo>
                  <a:lnTo>
                    <a:pt x="1" y="786"/>
                  </a:lnTo>
                  <a:lnTo>
                    <a:pt x="2739" y="786"/>
                  </a:lnTo>
                  <a:lnTo>
                    <a:pt x="273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38"/>
            <p:cNvSpPr/>
            <p:nvPr/>
          </p:nvSpPr>
          <p:spPr>
            <a:xfrm>
              <a:off x="6091225" y="2062000"/>
              <a:ext cx="97650" cy="19375"/>
            </a:xfrm>
            <a:custGeom>
              <a:rect b="b" l="l" r="r" t="t"/>
              <a:pathLst>
                <a:path extrusionOk="0" h="775" w="3906">
                  <a:moveTo>
                    <a:pt x="1" y="0"/>
                  </a:moveTo>
                  <a:lnTo>
                    <a:pt x="1" y="774"/>
                  </a:lnTo>
                  <a:lnTo>
                    <a:pt x="3906" y="774"/>
                  </a:lnTo>
                  <a:lnTo>
                    <a:pt x="390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38"/>
            <p:cNvSpPr/>
            <p:nvPr/>
          </p:nvSpPr>
          <p:spPr>
            <a:xfrm>
              <a:off x="6210000" y="2141475"/>
              <a:ext cx="58650" cy="19650"/>
            </a:xfrm>
            <a:custGeom>
              <a:rect b="b" l="l" r="r" t="t"/>
              <a:pathLst>
                <a:path extrusionOk="0" h="786" w="2346">
                  <a:moveTo>
                    <a:pt x="0" y="0"/>
                  </a:moveTo>
                  <a:lnTo>
                    <a:pt x="0" y="786"/>
                  </a:lnTo>
                  <a:lnTo>
                    <a:pt x="2346" y="786"/>
                  </a:lnTo>
                  <a:lnTo>
                    <a:pt x="23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38"/>
            <p:cNvSpPr/>
            <p:nvPr/>
          </p:nvSpPr>
          <p:spPr>
            <a:xfrm>
              <a:off x="6210000" y="2180450"/>
              <a:ext cx="58650" cy="19675"/>
            </a:xfrm>
            <a:custGeom>
              <a:rect b="b" l="l" r="r" t="t"/>
              <a:pathLst>
                <a:path extrusionOk="0" h="787" w="2346">
                  <a:moveTo>
                    <a:pt x="0" y="1"/>
                  </a:moveTo>
                  <a:lnTo>
                    <a:pt x="0" y="787"/>
                  </a:lnTo>
                  <a:lnTo>
                    <a:pt x="2346" y="787"/>
                  </a:lnTo>
                  <a:lnTo>
                    <a:pt x="234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38"/>
            <p:cNvSpPr/>
            <p:nvPr/>
          </p:nvSpPr>
          <p:spPr>
            <a:xfrm>
              <a:off x="6210000" y="2219750"/>
              <a:ext cx="58650" cy="19675"/>
            </a:xfrm>
            <a:custGeom>
              <a:rect b="b" l="l" r="r" t="t"/>
              <a:pathLst>
                <a:path extrusionOk="0" h="787" w="2346">
                  <a:moveTo>
                    <a:pt x="0" y="0"/>
                  </a:moveTo>
                  <a:lnTo>
                    <a:pt x="0" y="786"/>
                  </a:lnTo>
                  <a:lnTo>
                    <a:pt x="2346" y="786"/>
                  </a:lnTo>
                  <a:lnTo>
                    <a:pt x="23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38"/>
            <p:cNvSpPr/>
            <p:nvPr/>
          </p:nvSpPr>
          <p:spPr>
            <a:xfrm>
              <a:off x="6091225" y="2142050"/>
              <a:ext cx="97950" cy="97975"/>
            </a:xfrm>
            <a:custGeom>
              <a:rect b="b" l="l" r="r" t="t"/>
              <a:pathLst>
                <a:path extrusionOk="0" h="3919" w="3918">
                  <a:moveTo>
                    <a:pt x="1965" y="787"/>
                  </a:moveTo>
                  <a:cubicBezTo>
                    <a:pt x="2608" y="787"/>
                    <a:pt x="3132" y="1311"/>
                    <a:pt x="3132" y="1965"/>
                  </a:cubicBezTo>
                  <a:cubicBezTo>
                    <a:pt x="3132" y="2608"/>
                    <a:pt x="2608" y="3132"/>
                    <a:pt x="1965" y="3132"/>
                  </a:cubicBezTo>
                  <a:cubicBezTo>
                    <a:pt x="1310" y="3132"/>
                    <a:pt x="786" y="2608"/>
                    <a:pt x="786" y="1965"/>
                  </a:cubicBezTo>
                  <a:cubicBezTo>
                    <a:pt x="786" y="1311"/>
                    <a:pt x="1310" y="787"/>
                    <a:pt x="1965" y="787"/>
                  </a:cubicBezTo>
                  <a:close/>
                  <a:moveTo>
                    <a:pt x="1965" y="1"/>
                  </a:moveTo>
                  <a:cubicBezTo>
                    <a:pt x="882" y="1"/>
                    <a:pt x="1" y="882"/>
                    <a:pt x="1" y="1965"/>
                  </a:cubicBezTo>
                  <a:cubicBezTo>
                    <a:pt x="1" y="3037"/>
                    <a:pt x="882" y="3918"/>
                    <a:pt x="1965" y="3918"/>
                  </a:cubicBezTo>
                  <a:cubicBezTo>
                    <a:pt x="3037" y="3918"/>
                    <a:pt x="3918" y="3037"/>
                    <a:pt x="3918" y="1965"/>
                  </a:cubicBezTo>
                  <a:cubicBezTo>
                    <a:pt x="3918" y="882"/>
                    <a:pt x="3037" y="1"/>
                    <a:pt x="196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00" name="Google Shape;1300;p38"/>
          <p:cNvSpPr/>
          <p:nvPr/>
        </p:nvSpPr>
        <p:spPr>
          <a:xfrm>
            <a:off x="1263888" y="3984698"/>
            <a:ext cx="321200" cy="334000"/>
          </a:xfrm>
          <a:custGeom>
            <a:rect b="b" l="l" r="r" t="t"/>
            <a:pathLst>
              <a:path extrusionOk="0" h="13360" w="12848">
                <a:moveTo>
                  <a:pt x="10109" y="2358"/>
                </a:moveTo>
                <a:cubicBezTo>
                  <a:pt x="10324" y="2358"/>
                  <a:pt x="10502" y="2525"/>
                  <a:pt x="10502" y="2751"/>
                </a:cubicBezTo>
                <a:cubicBezTo>
                  <a:pt x="10502" y="2965"/>
                  <a:pt x="10324" y="3132"/>
                  <a:pt x="10109" y="3132"/>
                </a:cubicBezTo>
                <a:cubicBezTo>
                  <a:pt x="9895" y="3132"/>
                  <a:pt x="9716" y="2965"/>
                  <a:pt x="9716" y="2751"/>
                </a:cubicBezTo>
                <a:cubicBezTo>
                  <a:pt x="9716" y="2525"/>
                  <a:pt x="9895" y="2358"/>
                  <a:pt x="10109" y="2358"/>
                </a:cubicBezTo>
                <a:close/>
                <a:moveTo>
                  <a:pt x="10109" y="786"/>
                </a:moveTo>
                <a:cubicBezTo>
                  <a:pt x="11193" y="786"/>
                  <a:pt x="12062" y="1667"/>
                  <a:pt x="12062" y="2751"/>
                </a:cubicBezTo>
                <a:cubicBezTo>
                  <a:pt x="12062" y="3215"/>
                  <a:pt x="11907" y="3644"/>
                  <a:pt x="11633" y="3977"/>
                </a:cubicBezTo>
                <a:cubicBezTo>
                  <a:pt x="11550" y="3703"/>
                  <a:pt x="11371" y="3477"/>
                  <a:pt x="11133" y="3322"/>
                </a:cubicBezTo>
                <a:cubicBezTo>
                  <a:pt x="11228" y="3156"/>
                  <a:pt x="11288" y="2953"/>
                  <a:pt x="11288" y="2751"/>
                </a:cubicBezTo>
                <a:cubicBezTo>
                  <a:pt x="11288" y="2096"/>
                  <a:pt x="10752" y="1572"/>
                  <a:pt x="10109" y="1572"/>
                </a:cubicBezTo>
                <a:cubicBezTo>
                  <a:pt x="9466" y="1572"/>
                  <a:pt x="8930" y="2096"/>
                  <a:pt x="8930" y="2751"/>
                </a:cubicBezTo>
                <a:cubicBezTo>
                  <a:pt x="8930" y="2953"/>
                  <a:pt x="8990" y="3156"/>
                  <a:pt x="9085" y="3322"/>
                </a:cubicBezTo>
                <a:cubicBezTo>
                  <a:pt x="8847" y="3477"/>
                  <a:pt x="8669" y="3703"/>
                  <a:pt x="8597" y="3977"/>
                </a:cubicBezTo>
                <a:cubicBezTo>
                  <a:pt x="8323" y="3644"/>
                  <a:pt x="8157" y="3215"/>
                  <a:pt x="8157" y="2751"/>
                </a:cubicBezTo>
                <a:cubicBezTo>
                  <a:pt x="8157" y="1667"/>
                  <a:pt x="9026" y="786"/>
                  <a:pt x="10109" y="786"/>
                </a:cubicBezTo>
                <a:close/>
                <a:moveTo>
                  <a:pt x="10514" y="3918"/>
                </a:moveTo>
                <a:cubicBezTo>
                  <a:pt x="10728" y="3918"/>
                  <a:pt x="10895" y="4096"/>
                  <a:pt x="10895" y="4311"/>
                </a:cubicBezTo>
                <a:lnTo>
                  <a:pt x="10895" y="4537"/>
                </a:lnTo>
                <a:cubicBezTo>
                  <a:pt x="10657" y="4644"/>
                  <a:pt x="10395" y="4704"/>
                  <a:pt x="10121" y="4704"/>
                </a:cubicBezTo>
                <a:cubicBezTo>
                  <a:pt x="9835" y="4704"/>
                  <a:pt x="9573" y="4644"/>
                  <a:pt x="9335" y="4537"/>
                </a:cubicBezTo>
                <a:lnTo>
                  <a:pt x="9335" y="4311"/>
                </a:lnTo>
                <a:cubicBezTo>
                  <a:pt x="9335" y="4096"/>
                  <a:pt x="9514" y="3918"/>
                  <a:pt x="9728" y="3918"/>
                </a:cubicBezTo>
                <a:close/>
                <a:moveTo>
                  <a:pt x="2739" y="5608"/>
                </a:moveTo>
                <a:cubicBezTo>
                  <a:pt x="2954" y="5608"/>
                  <a:pt x="3132" y="5775"/>
                  <a:pt x="3132" y="5989"/>
                </a:cubicBezTo>
                <a:cubicBezTo>
                  <a:pt x="3132" y="6216"/>
                  <a:pt x="2954" y="6382"/>
                  <a:pt x="2739" y="6382"/>
                </a:cubicBezTo>
                <a:cubicBezTo>
                  <a:pt x="2525" y="6382"/>
                  <a:pt x="2346" y="6216"/>
                  <a:pt x="2346" y="5989"/>
                </a:cubicBezTo>
                <a:cubicBezTo>
                  <a:pt x="2346" y="5775"/>
                  <a:pt x="2525" y="5608"/>
                  <a:pt x="2739" y="5608"/>
                </a:cubicBezTo>
                <a:close/>
                <a:moveTo>
                  <a:pt x="2739" y="4037"/>
                </a:moveTo>
                <a:cubicBezTo>
                  <a:pt x="3823" y="4037"/>
                  <a:pt x="4692" y="4918"/>
                  <a:pt x="4692" y="5989"/>
                </a:cubicBezTo>
                <a:cubicBezTo>
                  <a:pt x="4692" y="6466"/>
                  <a:pt x="4537" y="6894"/>
                  <a:pt x="4263" y="7228"/>
                </a:cubicBezTo>
                <a:cubicBezTo>
                  <a:pt x="4180" y="6954"/>
                  <a:pt x="4001" y="6716"/>
                  <a:pt x="3763" y="6573"/>
                </a:cubicBezTo>
                <a:cubicBezTo>
                  <a:pt x="3858" y="6406"/>
                  <a:pt x="3918" y="6204"/>
                  <a:pt x="3918" y="5989"/>
                </a:cubicBezTo>
                <a:cubicBezTo>
                  <a:pt x="3918" y="5347"/>
                  <a:pt x="3382" y="4823"/>
                  <a:pt x="2739" y="4823"/>
                </a:cubicBezTo>
                <a:cubicBezTo>
                  <a:pt x="2096" y="4823"/>
                  <a:pt x="1561" y="5347"/>
                  <a:pt x="1561" y="5989"/>
                </a:cubicBezTo>
                <a:cubicBezTo>
                  <a:pt x="1561" y="6204"/>
                  <a:pt x="1620" y="6406"/>
                  <a:pt x="1715" y="6573"/>
                </a:cubicBezTo>
                <a:cubicBezTo>
                  <a:pt x="1477" y="6716"/>
                  <a:pt x="1299" y="6954"/>
                  <a:pt x="1227" y="7228"/>
                </a:cubicBezTo>
                <a:cubicBezTo>
                  <a:pt x="953" y="6894"/>
                  <a:pt x="787" y="6466"/>
                  <a:pt x="787" y="5989"/>
                </a:cubicBezTo>
                <a:cubicBezTo>
                  <a:pt x="787" y="4918"/>
                  <a:pt x="1656" y="4037"/>
                  <a:pt x="2739" y="4037"/>
                </a:cubicBezTo>
                <a:close/>
                <a:moveTo>
                  <a:pt x="3120" y="7180"/>
                </a:moveTo>
                <a:cubicBezTo>
                  <a:pt x="3346" y="7180"/>
                  <a:pt x="3513" y="7359"/>
                  <a:pt x="3513" y="7573"/>
                </a:cubicBezTo>
                <a:lnTo>
                  <a:pt x="3513" y="7799"/>
                </a:lnTo>
                <a:cubicBezTo>
                  <a:pt x="3275" y="7906"/>
                  <a:pt x="3013" y="7966"/>
                  <a:pt x="2739" y="7966"/>
                </a:cubicBezTo>
                <a:cubicBezTo>
                  <a:pt x="2453" y="7966"/>
                  <a:pt x="2192" y="7906"/>
                  <a:pt x="1953" y="7799"/>
                </a:cubicBezTo>
                <a:lnTo>
                  <a:pt x="1953" y="7573"/>
                </a:lnTo>
                <a:cubicBezTo>
                  <a:pt x="1953" y="7359"/>
                  <a:pt x="2132" y="7180"/>
                  <a:pt x="2346" y="7180"/>
                </a:cubicBezTo>
                <a:close/>
                <a:moveTo>
                  <a:pt x="8990" y="10228"/>
                </a:moveTo>
                <a:cubicBezTo>
                  <a:pt x="9204" y="10228"/>
                  <a:pt x="9383" y="10407"/>
                  <a:pt x="9383" y="10621"/>
                </a:cubicBezTo>
                <a:cubicBezTo>
                  <a:pt x="9383" y="10835"/>
                  <a:pt x="9204" y="11014"/>
                  <a:pt x="8990" y="11014"/>
                </a:cubicBezTo>
                <a:cubicBezTo>
                  <a:pt x="8776" y="11014"/>
                  <a:pt x="8597" y="10835"/>
                  <a:pt x="8597" y="10621"/>
                </a:cubicBezTo>
                <a:cubicBezTo>
                  <a:pt x="8597" y="10407"/>
                  <a:pt x="8776" y="10228"/>
                  <a:pt x="8990" y="10228"/>
                </a:cubicBezTo>
                <a:close/>
                <a:moveTo>
                  <a:pt x="7061" y="1965"/>
                </a:moveTo>
                <a:cubicBezTo>
                  <a:pt x="7204" y="1965"/>
                  <a:pt x="7335" y="1965"/>
                  <a:pt x="7478" y="1989"/>
                </a:cubicBezTo>
                <a:cubicBezTo>
                  <a:pt x="7406" y="2227"/>
                  <a:pt x="7371" y="2477"/>
                  <a:pt x="7371" y="2751"/>
                </a:cubicBezTo>
                <a:cubicBezTo>
                  <a:pt x="7371" y="4263"/>
                  <a:pt x="8597" y="5489"/>
                  <a:pt x="10109" y="5489"/>
                </a:cubicBezTo>
                <a:cubicBezTo>
                  <a:pt x="10621" y="5489"/>
                  <a:pt x="11097" y="5347"/>
                  <a:pt x="11502" y="5096"/>
                </a:cubicBezTo>
                <a:cubicBezTo>
                  <a:pt x="11693" y="5608"/>
                  <a:pt x="11776" y="6144"/>
                  <a:pt x="11776" y="6692"/>
                </a:cubicBezTo>
                <a:cubicBezTo>
                  <a:pt x="11776" y="7502"/>
                  <a:pt x="11574" y="8287"/>
                  <a:pt x="11181" y="8990"/>
                </a:cubicBezTo>
                <a:cubicBezTo>
                  <a:pt x="10681" y="8323"/>
                  <a:pt x="9883" y="7883"/>
                  <a:pt x="8990" y="7883"/>
                </a:cubicBezTo>
                <a:cubicBezTo>
                  <a:pt x="7478" y="7883"/>
                  <a:pt x="6252" y="9109"/>
                  <a:pt x="6252" y="10621"/>
                </a:cubicBezTo>
                <a:cubicBezTo>
                  <a:pt x="6252" y="10883"/>
                  <a:pt x="6287" y="11121"/>
                  <a:pt x="6347" y="11359"/>
                </a:cubicBezTo>
                <a:cubicBezTo>
                  <a:pt x="4811" y="11121"/>
                  <a:pt x="3477" y="10133"/>
                  <a:pt x="2799" y="8740"/>
                </a:cubicBezTo>
                <a:cubicBezTo>
                  <a:pt x="4287" y="8704"/>
                  <a:pt x="5478" y="7490"/>
                  <a:pt x="5478" y="6001"/>
                </a:cubicBezTo>
                <a:cubicBezTo>
                  <a:pt x="5478" y="4811"/>
                  <a:pt x="4716" y="3787"/>
                  <a:pt x="3656" y="3418"/>
                </a:cubicBezTo>
                <a:cubicBezTo>
                  <a:pt x="4537" y="2501"/>
                  <a:pt x="5775" y="1965"/>
                  <a:pt x="7061" y="1965"/>
                </a:cubicBezTo>
                <a:close/>
                <a:moveTo>
                  <a:pt x="8990" y="8668"/>
                </a:moveTo>
                <a:cubicBezTo>
                  <a:pt x="10062" y="8668"/>
                  <a:pt x="10943" y="9549"/>
                  <a:pt x="10943" y="10621"/>
                </a:cubicBezTo>
                <a:cubicBezTo>
                  <a:pt x="10943" y="11097"/>
                  <a:pt x="10776" y="11526"/>
                  <a:pt x="10502" y="11859"/>
                </a:cubicBezTo>
                <a:cubicBezTo>
                  <a:pt x="10431" y="11585"/>
                  <a:pt x="10252" y="11347"/>
                  <a:pt x="10014" y="11204"/>
                </a:cubicBezTo>
                <a:cubicBezTo>
                  <a:pt x="10109" y="11026"/>
                  <a:pt x="10157" y="10835"/>
                  <a:pt x="10157" y="10621"/>
                </a:cubicBezTo>
                <a:cubicBezTo>
                  <a:pt x="10157" y="9978"/>
                  <a:pt x="9633" y="9454"/>
                  <a:pt x="8990" y="9454"/>
                </a:cubicBezTo>
                <a:cubicBezTo>
                  <a:pt x="8335" y="9454"/>
                  <a:pt x="7811" y="9978"/>
                  <a:pt x="7811" y="10621"/>
                </a:cubicBezTo>
                <a:cubicBezTo>
                  <a:pt x="7811" y="10835"/>
                  <a:pt x="7871" y="11026"/>
                  <a:pt x="7966" y="11204"/>
                </a:cubicBezTo>
                <a:cubicBezTo>
                  <a:pt x="7728" y="11347"/>
                  <a:pt x="7549" y="11585"/>
                  <a:pt x="7466" y="11859"/>
                </a:cubicBezTo>
                <a:cubicBezTo>
                  <a:pt x="7192" y="11526"/>
                  <a:pt x="7025" y="11097"/>
                  <a:pt x="7025" y="10621"/>
                </a:cubicBezTo>
                <a:cubicBezTo>
                  <a:pt x="7025" y="9549"/>
                  <a:pt x="7907" y="8668"/>
                  <a:pt x="8990" y="8668"/>
                </a:cubicBezTo>
                <a:close/>
                <a:moveTo>
                  <a:pt x="9383" y="11800"/>
                </a:moveTo>
                <a:cubicBezTo>
                  <a:pt x="9609" y="11800"/>
                  <a:pt x="9776" y="11978"/>
                  <a:pt x="9776" y="12193"/>
                </a:cubicBezTo>
                <a:lnTo>
                  <a:pt x="9776" y="12419"/>
                </a:lnTo>
                <a:cubicBezTo>
                  <a:pt x="9538" y="12526"/>
                  <a:pt x="9276" y="12585"/>
                  <a:pt x="9002" y="12585"/>
                </a:cubicBezTo>
                <a:cubicBezTo>
                  <a:pt x="8716" y="12585"/>
                  <a:pt x="8454" y="12526"/>
                  <a:pt x="8216" y="12419"/>
                </a:cubicBezTo>
                <a:lnTo>
                  <a:pt x="8216" y="12193"/>
                </a:lnTo>
                <a:cubicBezTo>
                  <a:pt x="8216" y="11978"/>
                  <a:pt x="8395" y="11800"/>
                  <a:pt x="8609" y="11800"/>
                </a:cubicBezTo>
                <a:close/>
                <a:moveTo>
                  <a:pt x="10109" y="1"/>
                </a:moveTo>
                <a:cubicBezTo>
                  <a:pt x="9157" y="1"/>
                  <a:pt x="8323" y="489"/>
                  <a:pt x="7823" y="1239"/>
                </a:cubicBezTo>
                <a:cubicBezTo>
                  <a:pt x="7573" y="1203"/>
                  <a:pt x="7311" y="1179"/>
                  <a:pt x="7061" y="1179"/>
                </a:cubicBezTo>
                <a:cubicBezTo>
                  <a:pt x="6180" y="1179"/>
                  <a:pt x="5311" y="1394"/>
                  <a:pt x="4537" y="1787"/>
                </a:cubicBezTo>
                <a:cubicBezTo>
                  <a:pt x="3847" y="2144"/>
                  <a:pt x="3239" y="2656"/>
                  <a:pt x="2751" y="3251"/>
                </a:cubicBezTo>
                <a:lnTo>
                  <a:pt x="2739" y="3251"/>
                </a:lnTo>
                <a:cubicBezTo>
                  <a:pt x="1227" y="3251"/>
                  <a:pt x="1" y="4489"/>
                  <a:pt x="1" y="5989"/>
                </a:cubicBezTo>
                <a:cubicBezTo>
                  <a:pt x="1" y="7216"/>
                  <a:pt x="799" y="8240"/>
                  <a:pt x="1894" y="8597"/>
                </a:cubicBezTo>
                <a:cubicBezTo>
                  <a:pt x="2644" y="10645"/>
                  <a:pt x="4561" y="12050"/>
                  <a:pt x="6728" y="12181"/>
                </a:cubicBezTo>
                <a:cubicBezTo>
                  <a:pt x="7228" y="12895"/>
                  <a:pt x="8049" y="13359"/>
                  <a:pt x="8990" y="13359"/>
                </a:cubicBezTo>
                <a:cubicBezTo>
                  <a:pt x="10502" y="13359"/>
                  <a:pt x="11728" y="12133"/>
                  <a:pt x="11728" y="10621"/>
                </a:cubicBezTo>
                <a:cubicBezTo>
                  <a:pt x="11728" y="10335"/>
                  <a:pt x="11681" y="10061"/>
                  <a:pt x="11597" y="9799"/>
                </a:cubicBezTo>
                <a:cubicBezTo>
                  <a:pt x="12229" y="8883"/>
                  <a:pt x="12562" y="7811"/>
                  <a:pt x="12562" y="6680"/>
                </a:cubicBezTo>
                <a:cubicBezTo>
                  <a:pt x="12562" y="5954"/>
                  <a:pt x="12419" y="5251"/>
                  <a:pt x="12145" y="4573"/>
                </a:cubicBezTo>
                <a:cubicBezTo>
                  <a:pt x="12586" y="4096"/>
                  <a:pt x="12848" y="3453"/>
                  <a:pt x="12848" y="2751"/>
                </a:cubicBezTo>
                <a:cubicBezTo>
                  <a:pt x="12848" y="1239"/>
                  <a:pt x="11621" y="1"/>
                  <a:pt x="1010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38"/>
          <p:cNvSpPr/>
          <p:nvPr/>
        </p:nvSpPr>
        <p:spPr>
          <a:xfrm>
            <a:off x="5901250" y="2051475"/>
            <a:ext cx="1980900" cy="370800"/>
          </a:xfrm>
          <a:prstGeom prst="roundRect">
            <a:avLst>
              <a:gd fmla="val 50000" name="adj"/>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02" name="Google Shape;1302;p38"/>
          <p:cNvSpPr/>
          <p:nvPr/>
        </p:nvSpPr>
        <p:spPr>
          <a:xfrm>
            <a:off x="5901253" y="2051475"/>
            <a:ext cx="1823100" cy="3708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03" name="Google Shape;1303;p38"/>
          <p:cNvSpPr/>
          <p:nvPr/>
        </p:nvSpPr>
        <p:spPr>
          <a:xfrm>
            <a:off x="5901250" y="2984225"/>
            <a:ext cx="1980900" cy="370800"/>
          </a:xfrm>
          <a:prstGeom prst="roundRect">
            <a:avLst>
              <a:gd fmla="val 50000" name="adj"/>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04" name="Google Shape;1304;p38"/>
          <p:cNvSpPr/>
          <p:nvPr/>
        </p:nvSpPr>
        <p:spPr>
          <a:xfrm>
            <a:off x="5901251" y="2984225"/>
            <a:ext cx="995100" cy="3708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05" name="Google Shape;1305;p38"/>
          <p:cNvSpPr/>
          <p:nvPr/>
        </p:nvSpPr>
        <p:spPr>
          <a:xfrm>
            <a:off x="5901250" y="3916975"/>
            <a:ext cx="1980900" cy="370800"/>
          </a:xfrm>
          <a:prstGeom prst="roundRect">
            <a:avLst>
              <a:gd fmla="val 50000" name="adj"/>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06" name="Google Shape;1306;p38"/>
          <p:cNvSpPr/>
          <p:nvPr/>
        </p:nvSpPr>
        <p:spPr>
          <a:xfrm>
            <a:off x="5901252" y="3916975"/>
            <a:ext cx="498300" cy="3708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0" name="Shape 1310"/>
        <p:cNvGrpSpPr/>
        <p:nvPr/>
      </p:nvGrpSpPr>
      <p:grpSpPr>
        <a:xfrm>
          <a:off x="0" y="0"/>
          <a:ext cx="0" cy="0"/>
          <a:chOff x="0" y="0"/>
          <a:chExt cx="0" cy="0"/>
        </a:xfrm>
      </p:grpSpPr>
      <p:sp>
        <p:nvSpPr>
          <p:cNvPr id="1311" name="Google Shape;1311;p39"/>
          <p:cNvSpPr txBox="1"/>
          <p:nvPr>
            <p:ph type="title"/>
          </p:nvPr>
        </p:nvSpPr>
        <p:spPr>
          <a:xfrm>
            <a:off x="713225" y="539500"/>
            <a:ext cx="7717800" cy="510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Simple data visualization MK plan</a:t>
            </a:r>
            <a:endParaRPr/>
          </a:p>
        </p:txBody>
      </p:sp>
      <p:cxnSp>
        <p:nvCxnSpPr>
          <p:cNvPr id="1312" name="Google Shape;1312;p39"/>
          <p:cNvCxnSpPr>
            <a:stCxn id="1313" idx="2"/>
            <a:endCxn id="1314" idx="0"/>
          </p:cNvCxnSpPr>
          <p:nvPr/>
        </p:nvCxnSpPr>
        <p:spPr>
          <a:xfrm>
            <a:off x="4516917" y="1733375"/>
            <a:ext cx="0" cy="2312400"/>
          </a:xfrm>
          <a:prstGeom prst="straightConnector1">
            <a:avLst/>
          </a:prstGeom>
          <a:noFill/>
          <a:ln cap="flat" cmpd="sng" w="19050">
            <a:solidFill>
              <a:schemeClr val="dk2"/>
            </a:solidFill>
            <a:prstDash val="solid"/>
            <a:round/>
            <a:headEnd len="med" w="med" type="none"/>
            <a:tailEnd len="med" w="med" type="none"/>
          </a:ln>
        </p:spPr>
      </p:cxnSp>
      <p:cxnSp>
        <p:nvCxnSpPr>
          <p:cNvPr id="1315" name="Google Shape;1315;p39"/>
          <p:cNvCxnSpPr>
            <a:stCxn id="1316" idx="3"/>
            <a:endCxn id="1317" idx="1"/>
          </p:cNvCxnSpPr>
          <p:nvPr/>
        </p:nvCxnSpPr>
        <p:spPr>
          <a:xfrm>
            <a:off x="2338450" y="3022260"/>
            <a:ext cx="4356900" cy="0"/>
          </a:xfrm>
          <a:prstGeom prst="straightConnector1">
            <a:avLst/>
          </a:prstGeom>
          <a:noFill/>
          <a:ln cap="flat" cmpd="sng" w="19050">
            <a:solidFill>
              <a:schemeClr val="dk2"/>
            </a:solidFill>
            <a:prstDash val="solid"/>
            <a:round/>
            <a:headEnd len="med" w="med" type="none"/>
            <a:tailEnd len="med" w="med" type="none"/>
          </a:ln>
        </p:spPr>
      </p:cxnSp>
      <p:grpSp>
        <p:nvGrpSpPr>
          <p:cNvPr id="1318" name="Google Shape;1318;p39"/>
          <p:cNvGrpSpPr/>
          <p:nvPr/>
        </p:nvGrpSpPr>
        <p:grpSpPr>
          <a:xfrm>
            <a:off x="1304050" y="1300775"/>
            <a:ext cx="6425734" cy="3177621"/>
            <a:chOff x="1304050" y="1300775"/>
            <a:chExt cx="6425734" cy="3177621"/>
          </a:xfrm>
        </p:grpSpPr>
        <p:sp>
          <p:nvSpPr>
            <p:cNvPr id="1313" name="Google Shape;1313;p39"/>
            <p:cNvSpPr/>
            <p:nvPr/>
          </p:nvSpPr>
          <p:spPr>
            <a:xfrm>
              <a:off x="3999717" y="1300775"/>
              <a:ext cx="1034400" cy="432600"/>
            </a:xfrm>
            <a:prstGeom prst="roundRect">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a:solidFill>
                    <a:schemeClr val="lt2"/>
                  </a:solidFill>
                  <a:latin typeface="DM Sans"/>
                  <a:ea typeface="DM Sans"/>
                  <a:cs typeface="DM Sans"/>
                  <a:sym typeface="DM Sans"/>
                </a:rPr>
                <a:t>+Budget</a:t>
              </a:r>
              <a:endParaRPr sz="1000"/>
            </a:p>
          </p:txBody>
        </p:sp>
        <p:sp>
          <p:nvSpPr>
            <p:cNvPr id="1314" name="Google Shape;1314;p39"/>
            <p:cNvSpPr/>
            <p:nvPr/>
          </p:nvSpPr>
          <p:spPr>
            <a:xfrm>
              <a:off x="3999717" y="4045796"/>
              <a:ext cx="1034400" cy="432600"/>
            </a:xfrm>
            <a:prstGeom prst="roundRect">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a:solidFill>
                    <a:schemeClr val="lt2"/>
                  </a:solidFill>
                  <a:latin typeface="DM Sans"/>
                  <a:ea typeface="DM Sans"/>
                  <a:cs typeface="DM Sans"/>
                  <a:sym typeface="DM Sans"/>
                </a:rPr>
                <a:t>-</a:t>
              </a:r>
              <a:r>
                <a:rPr b="1" lang="en">
                  <a:solidFill>
                    <a:schemeClr val="lt2"/>
                  </a:solidFill>
                  <a:latin typeface="DM Sans"/>
                  <a:ea typeface="DM Sans"/>
                  <a:cs typeface="DM Sans"/>
                  <a:sym typeface="DM Sans"/>
                </a:rPr>
                <a:t>Budget</a:t>
              </a:r>
              <a:endParaRPr sz="1000"/>
            </a:p>
          </p:txBody>
        </p:sp>
        <p:sp>
          <p:nvSpPr>
            <p:cNvPr id="1317" name="Google Shape;1317;p39"/>
            <p:cNvSpPr/>
            <p:nvPr/>
          </p:nvSpPr>
          <p:spPr>
            <a:xfrm>
              <a:off x="6695384" y="2805960"/>
              <a:ext cx="1034400" cy="432600"/>
            </a:xfrm>
            <a:prstGeom prst="roundRect">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a:solidFill>
                    <a:schemeClr val="lt2"/>
                  </a:solidFill>
                  <a:latin typeface="DM Sans"/>
                  <a:ea typeface="DM Sans"/>
                  <a:cs typeface="DM Sans"/>
                  <a:sym typeface="DM Sans"/>
                </a:rPr>
                <a:t>+Reach</a:t>
              </a:r>
              <a:endParaRPr sz="1000"/>
            </a:p>
          </p:txBody>
        </p:sp>
        <p:sp>
          <p:nvSpPr>
            <p:cNvPr id="1316" name="Google Shape;1316;p39"/>
            <p:cNvSpPr/>
            <p:nvPr/>
          </p:nvSpPr>
          <p:spPr>
            <a:xfrm>
              <a:off x="1304050" y="2805960"/>
              <a:ext cx="1034400" cy="432600"/>
            </a:xfrm>
            <a:prstGeom prst="roundRect">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a:solidFill>
                    <a:schemeClr val="lt2"/>
                  </a:solidFill>
                  <a:latin typeface="DM Sans"/>
                  <a:ea typeface="DM Sans"/>
                  <a:cs typeface="DM Sans"/>
                  <a:sym typeface="DM Sans"/>
                </a:rPr>
                <a:t>-</a:t>
              </a:r>
              <a:r>
                <a:rPr b="1" lang="en">
                  <a:solidFill>
                    <a:schemeClr val="lt2"/>
                  </a:solidFill>
                  <a:latin typeface="DM Sans"/>
                  <a:ea typeface="DM Sans"/>
                  <a:cs typeface="DM Sans"/>
                  <a:sym typeface="DM Sans"/>
                </a:rPr>
                <a:t>Reach</a:t>
              </a:r>
              <a:endParaRPr sz="1000"/>
            </a:p>
          </p:txBody>
        </p:sp>
      </p:grpSp>
      <p:sp>
        <p:nvSpPr>
          <p:cNvPr id="1319" name="Google Shape;1319;p39"/>
          <p:cNvSpPr/>
          <p:nvPr/>
        </p:nvSpPr>
        <p:spPr>
          <a:xfrm>
            <a:off x="2423700" y="1501737"/>
            <a:ext cx="721500" cy="721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800">
                <a:solidFill>
                  <a:schemeClr val="lt1"/>
                </a:solidFill>
                <a:latin typeface="DM Sans"/>
                <a:ea typeface="DM Sans"/>
                <a:cs typeface="DM Sans"/>
                <a:sym typeface="DM Sans"/>
              </a:rPr>
              <a:t>A</a:t>
            </a:r>
            <a:endParaRPr sz="1800"/>
          </a:p>
        </p:txBody>
      </p:sp>
      <p:sp>
        <p:nvSpPr>
          <p:cNvPr id="1320" name="Google Shape;1320;p39"/>
          <p:cNvSpPr/>
          <p:nvPr/>
        </p:nvSpPr>
        <p:spPr>
          <a:xfrm>
            <a:off x="3348075" y="3173137"/>
            <a:ext cx="721500" cy="721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800">
                <a:solidFill>
                  <a:schemeClr val="lt1"/>
                </a:solidFill>
                <a:latin typeface="DM Sans"/>
                <a:ea typeface="DM Sans"/>
                <a:cs typeface="DM Sans"/>
                <a:sym typeface="DM Sans"/>
              </a:rPr>
              <a:t>B</a:t>
            </a:r>
            <a:endParaRPr sz="1800"/>
          </a:p>
        </p:txBody>
      </p:sp>
      <p:sp>
        <p:nvSpPr>
          <p:cNvPr id="1321" name="Google Shape;1321;p39"/>
          <p:cNvSpPr/>
          <p:nvPr/>
        </p:nvSpPr>
        <p:spPr>
          <a:xfrm>
            <a:off x="4964275" y="2661362"/>
            <a:ext cx="721500" cy="721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800">
                <a:solidFill>
                  <a:schemeClr val="lt1"/>
                </a:solidFill>
                <a:latin typeface="DM Sans"/>
                <a:ea typeface="DM Sans"/>
                <a:cs typeface="DM Sans"/>
                <a:sym typeface="DM Sans"/>
              </a:rPr>
              <a:t>C</a:t>
            </a:r>
            <a:endParaRPr sz="1800"/>
          </a:p>
        </p:txBody>
      </p:sp>
      <p:sp>
        <p:nvSpPr>
          <p:cNvPr id="1322" name="Google Shape;1322;p39"/>
          <p:cNvSpPr/>
          <p:nvPr/>
        </p:nvSpPr>
        <p:spPr>
          <a:xfrm>
            <a:off x="6126425" y="1426162"/>
            <a:ext cx="721500" cy="7218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800">
                <a:solidFill>
                  <a:schemeClr val="lt1"/>
                </a:solidFill>
                <a:latin typeface="DM Sans"/>
                <a:ea typeface="DM Sans"/>
                <a:cs typeface="DM Sans"/>
                <a:sym typeface="DM Sans"/>
              </a:rPr>
              <a:t>D</a:t>
            </a:r>
            <a:endParaRPr sz="18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6" name="Shape 1326"/>
        <p:cNvGrpSpPr/>
        <p:nvPr/>
      </p:nvGrpSpPr>
      <p:grpSpPr>
        <a:xfrm>
          <a:off x="0" y="0"/>
          <a:ext cx="0" cy="0"/>
          <a:chOff x="0" y="0"/>
          <a:chExt cx="0" cy="0"/>
        </a:xfrm>
      </p:grpSpPr>
      <p:sp>
        <p:nvSpPr>
          <p:cNvPr id="1327" name="Google Shape;1327;p40"/>
          <p:cNvSpPr txBox="1"/>
          <p:nvPr>
            <p:ph type="title"/>
          </p:nvPr>
        </p:nvSpPr>
        <p:spPr>
          <a:xfrm>
            <a:off x="713225" y="539500"/>
            <a:ext cx="7717800" cy="510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Simple data visualization MK plan</a:t>
            </a:r>
            <a:endParaRPr/>
          </a:p>
        </p:txBody>
      </p:sp>
      <p:sp>
        <p:nvSpPr>
          <p:cNvPr id="1328" name="Google Shape;1328;p40"/>
          <p:cNvSpPr/>
          <p:nvPr/>
        </p:nvSpPr>
        <p:spPr>
          <a:xfrm rot="-5400000">
            <a:off x="814950" y="2059230"/>
            <a:ext cx="1418100" cy="370800"/>
          </a:xfrm>
          <a:prstGeom prst="roundRect">
            <a:avLst>
              <a:gd fmla="val 50000" name="adj"/>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29" name="Google Shape;1329;p40"/>
          <p:cNvSpPr/>
          <p:nvPr/>
        </p:nvSpPr>
        <p:spPr>
          <a:xfrm rot="-5400000">
            <a:off x="1351350" y="2595627"/>
            <a:ext cx="345300" cy="3708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30" name="Google Shape;1330;p40"/>
          <p:cNvSpPr/>
          <p:nvPr/>
        </p:nvSpPr>
        <p:spPr>
          <a:xfrm rot="-5400000">
            <a:off x="1576950" y="2059230"/>
            <a:ext cx="1418100" cy="370800"/>
          </a:xfrm>
          <a:prstGeom prst="roundRect">
            <a:avLst>
              <a:gd fmla="val 50000" name="adj"/>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31" name="Google Shape;1331;p40"/>
          <p:cNvSpPr/>
          <p:nvPr/>
        </p:nvSpPr>
        <p:spPr>
          <a:xfrm rot="-5400000">
            <a:off x="1707450" y="2189730"/>
            <a:ext cx="1157100" cy="3708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32" name="Google Shape;1332;p40"/>
          <p:cNvGrpSpPr/>
          <p:nvPr/>
        </p:nvGrpSpPr>
        <p:grpSpPr>
          <a:xfrm>
            <a:off x="818400" y="2985200"/>
            <a:ext cx="2173200" cy="1668306"/>
            <a:chOff x="818400" y="2985200"/>
            <a:chExt cx="2173200" cy="1668306"/>
          </a:xfrm>
        </p:grpSpPr>
        <p:sp>
          <p:nvSpPr>
            <p:cNvPr id="1333" name="Google Shape;1333;p40"/>
            <p:cNvSpPr txBox="1"/>
            <p:nvPr/>
          </p:nvSpPr>
          <p:spPr>
            <a:xfrm>
              <a:off x="818400" y="3771806"/>
              <a:ext cx="2173200" cy="881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chemeClr val="lt2"/>
                  </a:solidFill>
                  <a:latin typeface="DM Sans"/>
                  <a:ea typeface="DM Sans"/>
                  <a:cs typeface="DM Sans"/>
                  <a:sym typeface="DM Sans"/>
                </a:rPr>
                <a:t>Mercury is the closest planet to the Sun and the smallest of them all</a:t>
              </a:r>
              <a:endParaRPr>
                <a:solidFill>
                  <a:schemeClr val="lt2"/>
                </a:solidFill>
                <a:latin typeface="DM Sans"/>
                <a:ea typeface="DM Sans"/>
                <a:cs typeface="DM Sans"/>
                <a:sym typeface="DM Sans"/>
              </a:endParaRPr>
            </a:p>
          </p:txBody>
        </p:sp>
        <p:sp>
          <p:nvSpPr>
            <p:cNvPr id="1334" name="Google Shape;1334;p40"/>
            <p:cNvSpPr txBox="1"/>
            <p:nvPr/>
          </p:nvSpPr>
          <p:spPr>
            <a:xfrm>
              <a:off x="818400" y="3393975"/>
              <a:ext cx="2173200" cy="5055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sz="1800">
                  <a:solidFill>
                    <a:schemeClr val="lt2"/>
                  </a:solidFill>
                  <a:latin typeface="DM Sans"/>
                  <a:ea typeface="DM Sans"/>
                  <a:cs typeface="DM Sans"/>
                  <a:sym typeface="DM Sans"/>
                </a:rPr>
                <a:t>Mercury</a:t>
              </a:r>
              <a:endParaRPr b="1" sz="1800">
                <a:solidFill>
                  <a:schemeClr val="lt2"/>
                </a:solidFill>
                <a:latin typeface="DM Sans"/>
                <a:ea typeface="DM Sans"/>
                <a:cs typeface="DM Sans"/>
                <a:sym typeface="DM Sans"/>
              </a:endParaRPr>
            </a:p>
          </p:txBody>
        </p:sp>
        <p:sp>
          <p:nvSpPr>
            <p:cNvPr id="1335" name="Google Shape;1335;p40"/>
            <p:cNvSpPr txBox="1"/>
            <p:nvPr/>
          </p:nvSpPr>
          <p:spPr>
            <a:xfrm>
              <a:off x="1163250" y="2985200"/>
              <a:ext cx="7215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2"/>
                  </a:solidFill>
                  <a:latin typeface="DM Sans"/>
                  <a:ea typeface="DM Sans"/>
                  <a:cs typeface="DM Sans"/>
                  <a:sym typeface="DM Sans"/>
                </a:rPr>
                <a:t>20%</a:t>
              </a:r>
              <a:endParaRPr>
                <a:latin typeface="DM Sans"/>
                <a:ea typeface="DM Sans"/>
                <a:cs typeface="DM Sans"/>
                <a:sym typeface="DM Sans"/>
              </a:endParaRPr>
            </a:p>
          </p:txBody>
        </p:sp>
        <p:sp>
          <p:nvSpPr>
            <p:cNvPr id="1336" name="Google Shape;1336;p40"/>
            <p:cNvSpPr txBox="1"/>
            <p:nvPr/>
          </p:nvSpPr>
          <p:spPr>
            <a:xfrm>
              <a:off x="1925250" y="2985200"/>
              <a:ext cx="7215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2"/>
                  </a:solidFill>
                  <a:latin typeface="DM Sans"/>
                  <a:ea typeface="DM Sans"/>
                  <a:cs typeface="DM Sans"/>
                  <a:sym typeface="DM Sans"/>
                </a:rPr>
                <a:t>80%</a:t>
              </a:r>
              <a:endParaRPr>
                <a:latin typeface="DM Sans"/>
                <a:ea typeface="DM Sans"/>
                <a:cs typeface="DM Sans"/>
                <a:sym typeface="DM Sans"/>
              </a:endParaRPr>
            </a:p>
          </p:txBody>
        </p:sp>
      </p:grpSp>
      <p:sp>
        <p:nvSpPr>
          <p:cNvPr id="1337" name="Google Shape;1337;p40"/>
          <p:cNvSpPr/>
          <p:nvPr/>
        </p:nvSpPr>
        <p:spPr>
          <a:xfrm rot="-5400000">
            <a:off x="3481950" y="2059230"/>
            <a:ext cx="1418100" cy="370800"/>
          </a:xfrm>
          <a:prstGeom prst="roundRect">
            <a:avLst>
              <a:gd fmla="val 50000" name="adj"/>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38" name="Google Shape;1338;p40"/>
          <p:cNvSpPr/>
          <p:nvPr/>
        </p:nvSpPr>
        <p:spPr>
          <a:xfrm rot="-5400000">
            <a:off x="3858900" y="2436180"/>
            <a:ext cx="664200" cy="3708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39" name="Google Shape;1339;p40"/>
          <p:cNvSpPr/>
          <p:nvPr/>
        </p:nvSpPr>
        <p:spPr>
          <a:xfrm rot="-5400000">
            <a:off x="4243950" y="2059230"/>
            <a:ext cx="1418100" cy="370800"/>
          </a:xfrm>
          <a:prstGeom prst="roundRect">
            <a:avLst>
              <a:gd fmla="val 50000" name="adj"/>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40" name="Google Shape;1340;p40"/>
          <p:cNvSpPr/>
          <p:nvPr/>
        </p:nvSpPr>
        <p:spPr>
          <a:xfrm rot="-5400000">
            <a:off x="4477050" y="2292326"/>
            <a:ext cx="951900" cy="3708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41" name="Google Shape;1341;p40"/>
          <p:cNvGrpSpPr/>
          <p:nvPr/>
        </p:nvGrpSpPr>
        <p:grpSpPr>
          <a:xfrm>
            <a:off x="3485400" y="2985200"/>
            <a:ext cx="2173200" cy="1668306"/>
            <a:chOff x="3485400" y="2985200"/>
            <a:chExt cx="2173200" cy="1668306"/>
          </a:xfrm>
        </p:grpSpPr>
        <p:sp>
          <p:nvSpPr>
            <p:cNvPr id="1342" name="Google Shape;1342;p40"/>
            <p:cNvSpPr txBox="1"/>
            <p:nvPr/>
          </p:nvSpPr>
          <p:spPr>
            <a:xfrm>
              <a:off x="3485400" y="3771806"/>
              <a:ext cx="2173200" cy="881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chemeClr val="lt2"/>
                  </a:solidFill>
                  <a:latin typeface="DM Sans"/>
                  <a:ea typeface="DM Sans"/>
                  <a:cs typeface="DM Sans"/>
                  <a:sym typeface="DM Sans"/>
                </a:rPr>
                <a:t>Venus has a beautiful name and is the second planet from the Sun</a:t>
              </a:r>
              <a:endParaRPr>
                <a:solidFill>
                  <a:schemeClr val="lt2"/>
                </a:solidFill>
                <a:latin typeface="DM Sans"/>
                <a:ea typeface="DM Sans"/>
                <a:cs typeface="DM Sans"/>
                <a:sym typeface="DM Sans"/>
              </a:endParaRPr>
            </a:p>
          </p:txBody>
        </p:sp>
        <p:sp>
          <p:nvSpPr>
            <p:cNvPr id="1343" name="Google Shape;1343;p40"/>
            <p:cNvSpPr txBox="1"/>
            <p:nvPr/>
          </p:nvSpPr>
          <p:spPr>
            <a:xfrm>
              <a:off x="3485400" y="3393975"/>
              <a:ext cx="2173200" cy="5055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sz="1800">
                  <a:solidFill>
                    <a:schemeClr val="lt2"/>
                  </a:solidFill>
                  <a:latin typeface="DM Sans"/>
                  <a:ea typeface="DM Sans"/>
                  <a:cs typeface="DM Sans"/>
                  <a:sym typeface="DM Sans"/>
                </a:rPr>
                <a:t>Venus</a:t>
              </a:r>
              <a:endParaRPr b="1" sz="1800">
                <a:solidFill>
                  <a:schemeClr val="lt2"/>
                </a:solidFill>
                <a:latin typeface="DM Sans"/>
                <a:ea typeface="DM Sans"/>
                <a:cs typeface="DM Sans"/>
                <a:sym typeface="DM Sans"/>
              </a:endParaRPr>
            </a:p>
          </p:txBody>
        </p:sp>
        <p:sp>
          <p:nvSpPr>
            <p:cNvPr id="1344" name="Google Shape;1344;p40"/>
            <p:cNvSpPr txBox="1"/>
            <p:nvPr/>
          </p:nvSpPr>
          <p:spPr>
            <a:xfrm>
              <a:off x="3830250" y="2985200"/>
              <a:ext cx="7215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2"/>
                  </a:solidFill>
                  <a:latin typeface="DM Sans"/>
                  <a:ea typeface="DM Sans"/>
                  <a:cs typeface="DM Sans"/>
                  <a:sym typeface="DM Sans"/>
                </a:rPr>
                <a:t>40%</a:t>
              </a:r>
              <a:endParaRPr>
                <a:latin typeface="DM Sans"/>
                <a:ea typeface="DM Sans"/>
                <a:cs typeface="DM Sans"/>
                <a:sym typeface="DM Sans"/>
              </a:endParaRPr>
            </a:p>
          </p:txBody>
        </p:sp>
        <p:sp>
          <p:nvSpPr>
            <p:cNvPr id="1345" name="Google Shape;1345;p40"/>
            <p:cNvSpPr txBox="1"/>
            <p:nvPr/>
          </p:nvSpPr>
          <p:spPr>
            <a:xfrm>
              <a:off x="4592250" y="2985200"/>
              <a:ext cx="7215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2"/>
                  </a:solidFill>
                  <a:latin typeface="DM Sans"/>
                  <a:ea typeface="DM Sans"/>
                  <a:cs typeface="DM Sans"/>
                  <a:sym typeface="DM Sans"/>
                </a:rPr>
                <a:t>60%</a:t>
              </a:r>
              <a:endParaRPr>
                <a:latin typeface="DM Sans"/>
                <a:ea typeface="DM Sans"/>
                <a:cs typeface="DM Sans"/>
                <a:sym typeface="DM Sans"/>
              </a:endParaRPr>
            </a:p>
          </p:txBody>
        </p:sp>
      </p:grpSp>
      <p:sp>
        <p:nvSpPr>
          <p:cNvPr id="1346" name="Google Shape;1346;p40"/>
          <p:cNvSpPr/>
          <p:nvPr/>
        </p:nvSpPr>
        <p:spPr>
          <a:xfrm rot="-5400000">
            <a:off x="6148950" y="2059230"/>
            <a:ext cx="1418100" cy="370800"/>
          </a:xfrm>
          <a:prstGeom prst="roundRect">
            <a:avLst>
              <a:gd fmla="val 50000" name="adj"/>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47" name="Google Shape;1347;p40"/>
          <p:cNvSpPr/>
          <p:nvPr/>
        </p:nvSpPr>
        <p:spPr>
          <a:xfrm rot="-5400000">
            <a:off x="6480150" y="2390423"/>
            <a:ext cx="755700" cy="3708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48" name="Google Shape;1348;p40"/>
          <p:cNvSpPr/>
          <p:nvPr/>
        </p:nvSpPr>
        <p:spPr>
          <a:xfrm rot="-5400000">
            <a:off x="6910950" y="2059230"/>
            <a:ext cx="1418100" cy="370800"/>
          </a:xfrm>
          <a:prstGeom prst="roundRect">
            <a:avLst>
              <a:gd fmla="val 50000" name="adj"/>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49" name="Google Shape;1349;p40"/>
          <p:cNvSpPr/>
          <p:nvPr/>
        </p:nvSpPr>
        <p:spPr>
          <a:xfrm rot="-5400000">
            <a:off x="7234950" y="2383225"/>
            <a:ext cx="770100" cy="3708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50" name="Google Shape;1350;p40"/>
          <p:cNvGrpSpPr/>
          <p:nvPr/>
        </p:nvGrpSpPr>
        <p:grpSpPr>
          <a:xfrm>
            <a:off x="6152400" y="2985200"/>
            <a:ext cx="2173200" cy="1668306"/>
            <a:chOff x="6152400" y="2985200"/>
            <a:chExt cx="2173200" cy="1668306"/>
          </a:xfrm>
        </p:grpSpPr>
        <p:sp>
          <p:nvSpPr>
            <p:cNvPr id="1351" name="Google Shape;1351;p40"/>
            <p:cNvSpPr txBox="1"/>
            <p:nvPr/>
          </p:nvSpPr>
          <p:spPr>
            <a:xfrm>
              <a:off x="6152400" y="3771806"/>
              <a:ext cx="2173200" cy="881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chemeClr val="lt2"/>
                  </a:solidFill>
                  <a:latin typeface="DM Sans"/>
                  <a:ea typeface="DM Sans"/>
                  <a:cs typeface="DM Sans"/>
                  <a:sym typeface="DM Sans"/>
                </a:rPr>
                <a:t>Despite being red, Mars is a cold place. It’s full of iron oxide dust</a:t>
              </a:r>
              <a:endParaRPr>
                <a:solidFill>
                  <a:schemeClr val="lt2"/>
                </a:solidFill>
                <a:latin typeface="DM Sans"/>
                <a:ea typeface="DM Sans"/>
                <a:cs typeface="DM Sans"/>
                <a:sym typeface="DM Sans"/>
              </a:endParaRPr>
            </a:p>
          </p:txBody>
        </p:sp>
        <p:sp>
          <p:nvSpPr>
            <p:cNvPr id="1352" name="Google Shape;1352;p40"/>
            <p:cNvSpPr txBox="1"/>
            <p:nvPr/>
          </p:nvSpPr>
          <p:spPr>
            <a:xfrm>
              <a:off x="6152400" y="3393975"/>
              <a:ext cx="2173200" cy="5055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sz="1800">
                  <a:solidFill>
                    <a:schemeClr val="lt2"/>
                  </a:solidFill>
                  <a:latin typeface="DM Sans"/>
                  <a:ea typeface="DM Sans"/>
                  <a:cs typeface="DM Sans"/>
                  <a:sym typeface="DM Sans"/>
                </a:rPr>
                <a:t>Mars</a:t>
              </a:r>
              <a:endParaRPr b="1" sz="1800">
                <a:solidFill>
                  <a:schemeClr val="lt2"/>
                </a:solidFill>
                <a:latin typeface="DM Sans"/>
                <a:ea typeface="DM Sans"/>
                <a:cs typeface="DM Sans"/>
                <a:sym typeface="DM Sans"/>
              </a:endParaRPr>
            </a:p>
          </p:txBody>
        </p:sp>
        <p:sp>
          <p:nvSpPr>
            <p:cNvPr id="1353" name="Google Shape;1353;p40"/>
            <p:cNvSpPr txBox="1"/>
            <p:nvPr/>
          </p:nvSpPr>
          <p:spPr>
            <a:xfrm>
              <a:off x="6497250" y="2985200"/>
              <a:ext cx="7215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2"/>
                  </a:solidFill>
                  <a:latin typeface="DM Sans"/>
                  <a:ea typeface="DM Sans"/>
                  <a:cs typeface="DM Sans"/>
                  <a:sym typeface="DM Sans"/>
                </a:rPr>
                <a:t>50%</a:t>
              </a:r>
              <a:endParaRPr>
                <a:latin typeface="DM Sans"/>
                <a:ea typeface="DM Sans"/>
                <a:cs typeface="DM Sans"/>
                <a:sym typeface="DM Sans"/>
              </a:endParaRPr>
            </a:p>
          </p:txBody>
        </p:sp>
        <p:sp>
          <p:nvSpPr>
            <p:cNvPr id="1354" name="Google Shape;1354;p40"/>
            <p:cNvSpPr txBox="1"/>
            <p:nvPr/>
          </p:nvSpPr>
          <p:spPr>
            <a:xfrm>
              <a:off x="7259250" y="2985200"/>
              <a:ext cx="7215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2"/>
                  </a:solidFill>
                  <a:latin typeface="DM Sans"/>
                  <a:ea typeface="DM Sans"/>
                  <a:cs typeface="DM Sans"/>
                  <a:sym typeface="DM Sans"/>
                </a:rPr>
                <a:t>50%</a:t>
              </a:r>
              <a:endParaRPr>
                <a:latin typeface="DM Sans"/>
                <a:ea typeface="DM Sans"/>
                <a:cs typeface="DM Sans"/>
                <a:sym typeface="DM Sans"/>
              </a:endParaRPr>
            </a:p>
          </p:txBody>
        </p:sp>
      </p:grpSp>
      <p:cxnSp>
        <p:nvCxnSpPr>
          <p:cNvPr id="1355" name="Google Shape;1355;p40"/>
          <p:cNvCxnSpPr/>
          <p:nvPr/>
        </p:nvCxnSpPr>
        <p:spPr>
          <a:xfrm>
            <a:off x="3228425" y="1415575"/>
            <a:ext cx="0" cy="3237900"/>
          </a:xfrm>
          <a:prstGeom prst="straightConnector1">
            <a:avLst/>
          </a:prstGeom>
          <a:noFill/>
          <a:ln cap="flat" cmpd="sng" w="19050">
            <a:solidFill>
              <a:schemeClr val="dk2"/>
            </a:solidFill>
            <a:prstDash val="dash"/>
            <a:round/>
            <a:headEnd len="med" w="med" type="none"/>
            <a:tailEnd len="med" w="med" type="none"/>
          </a:ln>
        </p:spPr>
      </p:cxnSp>
      <p:cxnSp>
        <p:nvCxnSpPr>
          <p:cNvPr id="1356" name="Google Shape;1356;p40"/>
          <p:cNvCxnSpPr/>
          <p:nvPr/>
        </p:nvCxnSpPr>
        <p:spPr>
          <a:xfrm>
            <a:off x="5901750" y="1415575"/>
            <a:ext cx="0" cy="3237900"/>
          </a:xfrm>
          <a:prstGeom prst="straightConnector1">
            <a:avLst/>
          </a:prstGeom>
          <a:noFill/>
          <a:ln cap="flat" cmpd="sng" w="19050">
            <a:solidFill>
              <a:schemeClr val="dk2"/>
            </a:solidFill>
            <a:prstDash val="dash"/>
            <a:round/>
            <a:headEnd len="med" w="med" type="none"/>
            <a:tailEnd len="med" w="med" type="non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0" name="Shape 1360"/>
        <p:cNvGrpSpPr/>
        <p:nvPr/>
      </p:nvGrpSpPr>
      <p:grpSpPr>
        <a:xfrm>
          <a:off x="0" y="0"/>
          <a:ext cx="0" cy="0"/>
          <a:chOff x="0" y="0"/>
          <a:chExt cx="0" cy="0"/>
        </a:xfrm>
      </p:grpSpPr>
      <p:sp>
        <p:nvSpPr>
          <p:cNvPr id="1361" name="Google Shape;1361;p41"/>
          <p:cNvSpPr/>
          <p:nvPr/>
        </p:nvSpPr>
        <p:spPr>
          <a:xfrm>
            <a:off x="4393450" y="1191075"/>
            <a:ext cx="3713700" cy="1152000"/>
          </a:xfrm>
          <a:prstGeom prst="roundRect">
            <a:avLst>
              <a:gd fmla="val 30214"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362" name="Google Shape;1362;p41" title="Points scored">
            <a:hlinkClick r:id="rId3"/>
          </p:cNvPr>
          <p:cNvPicPr preferRelativeResize="0"/>
          <p:nvPr/>
        </p:nvPicPr>
        <p:blipFill>
          <a:blip r:embed="rId4">
            <a:alphaModFix/>
          </a:blip>
          <a:stretch>
            <a:fillRect/>
          </a:stretch>
        </p:blipFill>
        <p:spPr>
          <a:xfrm>
            <a:off x="1064975" y="1834789"/>
            <a:ext cx="2555274" cy="2514824"/>
          </a:xfrm>
          <a:prstGeom prst="rect">
            <a:avLst/>
          </a:prstGeom>
          <a:noFill/>
          <a:ln>
            <a:noFill/>
          </a:ln>
        </p:spPr>
      </p:pic>
      <p:sp>
        <p:nvSpPr>
          <p:cNvPr id="1363" name="Google Shape;1363;p41"/>
          <p:cNvSpPr/>
          <p:nvPr/>
        </p:nvSpPr>
        <p:spPr>
          <a:xfrm>
            <a:off x="1611207" y="1191075"/>
            <a:ext cx="1462800" cy="558900"/>
          </a:xfrm>
          <a:prstGeom prst="roundRect">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1800">
                <a:solidFill>
                  <a:schemeClr val="lt2"/>
                </a:solidFill>
                <a:latin typeface="DM Sans"/>
                <a:ea typeface="DM Sans"/>
                <a:cs typeface="DM Sans"/>
                <a:sym typeface="DM Sans"/>
              </a:rPr>
              <a:t>Budget</a:t>
            </a:r>
            <a:endParaRPr/>
          </a:p>
        </p:txBody>
      </p:sp>
      <p:cxnSp>
        <p:nvCxnSpPr>
          <p:cNvPr id="1364" name="Google Shape;1364;p41"/>
          <p:cNvCxnSpPr/>
          <p:nvPr/>
        </p:nvCxnSpPr>
        <p:spPr>
          <a:xfrm>
            <a:off x="3942250" y="1186975"/>
            <a:ext cx="0" cy="3237900"/>
          </a:xfrm>
          <a:prstGeom prst="straightConnector1">
            <a:avLst/>
          </a:prstGeom>
          <a:noFill/>
          <a:ln cap="flat" cmpd="sng" w="19050">
            <a:solidFill>
              <a:schemeClr val="dk2"/>
            </a:solidFill>
            <a:prstDash val="dash"/>
            <a:round/>
            <a:headEnd len="med" w="med" type="none"/>
            <a:tailEnd len="med" w="med" type="none"/>
          </a:ln>
        </p:spPr>
      </p:cxnSp>
      <p:sp>
        <p:nvSpPr>
          <p:cNvPr id="1365" name="Google Shape;1365;p41"/>
          <p:cNvSpPr/>
          <p:nvPr/>
        </p:nvSpPr>
        <p:spPr>
          <a:xfrm>
            <a:off x="4843325" y="2463813"/>
            <a:ext cx="558600" cy="5589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sz="1300"/>
          </a:p>
        </p:txBody>
      </p:sp>
      <p:sp>
        <p:nvSpPr>
          <p:cNvPr id="1366" name="Google Shape;1366;p41"/>
          <p:cNvSpPr/>
          <p:nvPr/>
        </p:nvSpPr>
        <p:spPr>
          <a:xfrm>
            <a:off x="4843325" y="3124063"/>
            <a:ext cx="558600" cy="5589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sz="1300"/>
          </a:p>
        </p:txBody>
      </p:sp>
      <p:sp>
        <p:nvSpPr>
          <p:cNvPr id="1367" name="Google Shape;1367;p41"/>
          <p:cNvSpPr/>
          <p:nvPr/>
        </p:nvSpPr>
        <p:spPr>
          <a:xfrm>
            <a:off x="4843325" y="3809863"/>
            <a:ext cx="558600" cy="5589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sz="1300"/>
          </a:p>
        </p:txBody>
      </p:sp>
      <p:sp>
        <p:nvSpPr>
          <p:cNvPr id="1368" name="Google Shape;1368;p41"/>
          <p:cNvSpPr txBox="1"/>
          <p:nvPr/>
        </p:nvSpPr>
        <p:spPr>
          <a:xfrm>
            <a:off x="720000" y="4441100"/>
            <a:ext cx="7704000" cy="33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lt2"/>
                </a:solidFill>
                <a:latin typeface="DM Sans"/>
                <a:ea typeface="DM Sans"/>
                <a:cs typeface="DM Sans"/>
                <a:sym typeface="DM Sans"/>
              </a:rPr>
              <a:t>Follow the link in the graph to modify its data and then paste the new one here. </a:t>
            </a:r>
            <a:r>
              <a:rPr lang="en" sz="1200">
                <a:solidFill>
                  <a:schemeClr val="lt2"/>
                </a:solidFill>
                <a:uFill>
                  <a:noFill/>
                </a:uFill>
                <a:latin typeface="DM Sans"/>
                <a:ea typeface="DM Sans"/>
                <a:cs typeface="DM Sans"/>
                <a:sym typeface="DM Sans"/>
                <a:hlinkClick r:id="rId5">
                  <a:extLst>
                    <a:ext uri="{A12FA001-AC4F-418D-AE19-62706E023703}">
                      <ahyp:hlinkClr val="tx"/>
                    </a:ext>
                  </a:extLst>
                </a:hlinkClick>
              </a:rPr>
              <a:t>For more info, </a:t>
            </a:r>
            <a:r>
              <a:rPr b="1" lang="en" sz="1200">
                <a:solidFill>
                  <a:schemeClr val="lt2"/>
                </a:solidFill>
                <a:uFill>
                  <a:noFill/>
                </a:uFill>
                <a:latin typeface="DM Sans"/>
                <a:ea typeface="DM Sans"/>
                <a:cs typeface="DM Sans"/>
                <a:sym typeface="DM Sans"/>
                <a:hlinkClick r:id="rId6">
                  <a:extLst>
                    <a:ext uri="{A12FA001-AC4F-418D-AE19-62706E023703}">
                      <ahyp:hlinkClr val="tx"/>
                    </a:ext>
                  </a:extLst>
                </a:hlinkClick>
              </a:rPr>
              <a:t>click here</a:t>
            </a:r>
            <a:endParaRPr b="1" sz="1200">
              <a:solidFill>
                <a:schemeClr val="lt2"/>
              </a:solidFill>
              <a:latin typeface="DM Sans"/>
              <a:ea typeface="DM Sans"/>
              <a:cs typeface="DM Sans"/>
              <a:sym typeface="DM Sans"/>
            </a:endParaRPr>
          </a:p>
        </p:txBody>
      </p:sp>
      <p:sp>
        <p:nvSpPr>
          <p:cNvPr id="1369" name="Google Shape;1369;p41"/>
          <p:cNvSpPr txBox="1"/>
          <p:nvPr>
            <p:ph type="title"/>
          </p:nvPr>
        </p:nvSpPr>
        <p:spPr>
          <a:xfrm>
            <a:off x="713225" y="539500"/>
            <a:ext cx="7717800" cy="510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Simple data visualization MK plan</a:t>
            </a:r>
            <a:endParaRPr/>
          </a:p>
        </p:txBody>
      </p:sp>
      <p:grpSp>
        <p:nvGrpSpPr>
          <p:cNvPr id="1370" name="Google Shape;1370;p41"/>
          <p:cNvGrpSpPr/>
          <p:nvPr/>
        </p:nvGrpSpPr>
        <p:grpSpPr>
          <a:xfrm>
            <a:off x="4382875" y="1255925"/>
            <a:ext cx="3720600" cy="1000950"/>
            <a:chOff x="4382875" y="1255925"/>
            <a:chExt cx="3720600" cy="1000950"/>
          </a:xfrm>
        </p:grpSpPr>
        <p:sp>
          <p:nvSpPr>
            <p:cNvPr id="1371" name="Google Shape;1371;p41"/>
            <p:cNvSpPr txBox="1"/>
            <p:nvPr/>
          </p:nvSpPr>
          <p:spPr>
            <a:xfrm>
              <a:off x="4382875" y="1255925"/>
              <a:ext cx="3713700" cy="815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4100">
                  <a:solidFill>
                    <a:schemeClr val="dk2"/>
                  </a:solidFill>
                  <a:latin typeface="Playfair Display"/>
                  <a:ea typeface="Playfair Display"/>
                  <a:cs typeface="Playfair Display"/>
                  <a:sym typeface="Playfair Display"/>
                </a:rPr>
                <a:t>85,000,000</a:t>
              </a:r>
              <a:endParaRPr b="1" sz="4100">
                <a:solidFill>
                  <a:schemeClr val="dk2"/>
                </a:solidFill>
                <a:latin typeface="Playfair Display"/>
                <a:ea typeface="Playfair Display"/>
                <a:cs typeface="Playfair Display"/>
                <a:sym typeface="Playfair Display"/>
              </a:endParaRPr>
            </a:p>
          </p:txBody>
        </p:sp>
        <p:sp>
          <p:nvSpPr>
            <p:cNvPr id="1372" name="Google Shape;1372;p41"/>
            <p:cNvSpPr txBox="1"/>
            <p:nvPr/>
          </p:nvSpPr>
          <p:spPr>
            <a:xfrm>
              <a:off x="4389775" y="1856675"/>
              <a:ext cx="3713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2"/>
                  </a:solidFill>
                  <a:latin typeface="DM Sans"/>
                  <a:ea typeface="DM Sans"/>
                  <a:cs typeface="DM Sans"/>
                  <a:sym typeface="DM Sans"/>
                </a:rPr>
                <a:t>Earth is a planet that harbors life</a:t>
              </a:r>
              <a:endParaRPr>
                <a:solidFill>
                  <a:schemeClr val="lt2"/>
                </a:solidFill>
                <a:latin typeface="DM Sans"/>
                <a:ea typeface="DM Sans"/>
                <a:cs typeface="DM Sans"/>
                <a:sym typeface="DM Sans"/>
              </a:endParaRPr>
            </a:p>
          </p:txBody>
        </p:sp>
      </p:grpSp>
      <p:grpSp>
        <p:nvGrpSpPr>
          <p:cNvPr id="1373" name="Google Shape;1373;p41"/>
          <p:cNvGrpSpPr/>
          <p:nvPr/>
        </p:nvGrpSpPr>
        <p:grpSpPr>
          <a:xfrm>
            <a:off x="5478125" y="2396338"/>
            <a:ext cx="2195950" cy="718950"/>
            <a:chOff x="5935325" y="2396338"/>
            <a:chExt cx="2195950" cy="718950"/>
          </a:xfrm>
        </p:grpSpPr>
        <p:sp>
          <p:nvSpPr>
            <p:cNvPr id="1374" name="Google Shape;1374;p41"/>
            <p:cNvSpPr txBox="1"/>
            <p:nvPr/>
          </p:nvSpPr>
          <p:spPr>
            <a:xfrm>
              <a:off x="5935875" y="2396338"/>
              <a:ext cx="2195400" cy="461700"/>
            </a:xfrm>
            <a:prstGeom prst="rect">
              <a:avLst/>
            </a:prstGeom>
            <a:noFill/>
            <a:ln>
              <a:noFill/>
            </a:ln>
          </p:spPr>
          <p:txBody>
            <a:bodyPr anchorCtr="0" anchor="b" bIns="91425" lIns="91425" spcFirstLastPara="1" rIns="91425" wrap="square" tIns="91425">
              <a:spAutoFit/>
            </a:bodyPr>
            <a:lstStyle/>
            <a:p>
              <a:pPr indent="0" lvl="0" marL="0" rtl="0" algn="l">
                <a:spcBef>
                  <a:spcPts val="0"/>
                </a:spcBef>
                <a:spcAft>
                  <a:spcPts val="0"/>
                </a:spcAft>
                <a:buNone/>
              </a:pPr>
              <a:r>
                <a:rPr b="1" lang="en" sz="1800">
                  <a:solidFill>
                    <a:schemeClr val="lt2"/>
                  </a:solidFill>
                  <a:latin typeface="DM Sans"/>
                  <a:ea typeface="DM Sans"/>
                  <a:cs typeface="DM Sans"/>
                  <a:sym typeface="DM Sans"/>
                </a:rPr>
                <a:t>Mercury</a:t>
              </a:r>
              <a:endParaRPr b="1" sz="1800">
                <a:solidFill>
                  <a:schemeClr val="lt2"/>
                </a:solidFill>
                <a:latin typeface="DM Sans"/>
                <a:ea typeface="DM Sans"/>
                <a:cs typeface="DM Sans"/>
                <a:sym typeface="DM Sans"/>
              </a:endParaRPr>
            </a:p>
          </p:txBody>
        </p:sp>
        <p:sp>
          <p:nvSpPr>
            <p:cNvPr id="1375" name="Google Shape;1375;p41"/>
            <p:cNvSpPr txBox="1"/>
            <p:nvPr/>
          </p:nvSpPr>
          <p:spPr>
            <a:xfrm>
              <a:off x="5935325" y="2715088"/>
              <a:ext cx="21954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2"/>
                  </a:solidFill>
                  <a:latin typeface="DM Sans"/>
                  <a:ea typeface="DM Sans"/>
                  <a:cs typeface="DM Sans"/>
                  <a:sym typeface="DM Sans"/>
                </a:rPr>
                <a:t>50%</a:t>
              </a:r>
              <a:endParaRPr>
                <a:solidFill>
                  <a:schemeClr val="lt2"/>
                </a:solidFill>
                <a:latin typeface="DM Sans"/>
                <a:ea typeface="DM Sans"/>
                <a:cs typeface="DM Sans"/>
                <a:sym typeface="DM Sans"/>
              </a:endParaRPr>
            </a:p>
          </p:txBody>
        </p:sp>
      </p:grpSp>
      <p:grpSp>
        <p:nvGrpSpPr>
          <p:cNvPr id="1376" name="Google Shape;1376;p41"/>
          <p:cNvGrpSpPr/>
          <p:nvPr/>
        </p:nvGrpSpPr>
        <p:grpSpPr>
          <a:xfrm>
            <a:off x="5478125" y="3082138"/>
            <a:ext cx="2195950" cy="718950"/>
            <a:chOff x="5935325" y="2396338"/>
            <a:chExt cx="2195950" cy="718950"/>
          </a:xfrm>
        </p:grpSpPr>
        <p:sp>
          <p:nvSpPr>
            <p:cNvPr id="1377" name="Google Shape;1377;p41"/>
            <p:cNvSpPr txBox="1"/>
            <p:nvPr/>
          </p:nvSpPr>
          <p:spPr>
            <a:xfrm>
              <a:off x="5935875" y="2396338"/>
              <a:ext cx="2195400" cy="461700"/>
            </a:xfrm>
            <a:prstGeom prst="rect">
              <a:avLst/>
            </a:prstGeom>
            <a:noFill/>
            <a:ln>
              <a:noFill/>
            </a:ln>
          </p:spPr>
          <p:txBody>
            <a:bodyPr anchorCtr="0" anchor="b" bIns="91425" lIns="91425" spcFirstLastPara="1" rIns="91425" wrap="square" tIns="91425">
              <a:spAutoFit/>
            </a:bodyPr>
            <a:lstStyle/>
            <a:p>
              <a:pPr indent="0" lvl="0" marL="0" rtl="0" algn="l">
                <a:spcBef>
                  <a:spcPts val="0"/>
                </a:spcBef>
                <a:spcAft>
                  <a:spcPts val="0"/>
                </a:spcAft>
                <a:buNone/>
              </a:pPr>
              <a:r>
                <a:rPr b="1" lang="en" sz="1800">
                  <a:solidFill>
                    <a:schemeClr val="lt2"/>
                  </a:solidFill>
                  <a:latin typeface="DM Sans"/>
                  <a:ea typeface="DM Sans"/>
                  <a:cs typeface="DM Sans"/>
                  <a:sym typeface="DM Sans"/>
                </a:rPr>
                <a:t>Mars</a:t>
              </a:r>
              <a:endParaRPr b="1" sz="1800">
                <a:solidFill>
                  <a:schemeClr val="lt2"/>
                </a:solidFill>
                <a:latin typeface="DM Sans"/>
                <a:ea typeface="DM Sans"/>
                <a:cs typeface="DM Sans"/>
                <a:sym typeface="DM Sans"/>
              </a:endParaRPr>
            </a:p>
          </p:txBody>
        </p:sp>
        <p:sp>
          <p:nvSpPr>
            <p:cNvPr id="1378" name="Google Shape;1378;p41"/>
            <p:cNvSpPr txBox="1"/>
            <p:nvPr/>
          </p:nvSpPr>
          <p:spPr>
            <a:xfrm>
              <a:off x="5935325" y="2715088"/>
              <a:ext cx="21954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2"/>
                  </a:solidFill>
                  <a:latin typeface="DM Sans"/>
                  <a:ea typeface="DM Sans"/>
                  <a:cs typeface="DM Sans"/>
                  <a:sym typeface="DM Sans"/>
                </a:rPr>
                <a:t>35%</a:t>
              </a:r>
              <a:endParaRPr>
                <a:solidFill>
                  <a:schemeClr val="lt2"/>
                </a:solidFill>
                <a:latin typeface="DM Sans"/>
                <a:ea typeface="DM Sans"/>
                <a:cs typeface="DM Sans"/>
                <a:sym typeface="DM Sans"/>
              </a:endParaRPr>
            </a:p>
          </p:txBody>
        </p:sp>
      </p:grpSp>
      <p:grpSp>
        <p:nvGrpSpPr>
          <p:cNvPr id="1379" name="Google Shape;1379;p41"/>
          <p:cNvGrpSpPr/>
          <p:nvPr/>
        </p:nvGrpSpPr>
        <p:grpSpPr>
          <a:xfrm>
            <a:off x="5478125" y="3767938"/>
            <a:ext cx="2195950" cy="718950"/>
            <a:chOff x="5935325" y="2396338"/>
            <a:chExt cx="2195950" cy="718950"/>
          </a:xfrm>
        </p:grpSpPr>
        <p:sp>
          <p:nvSpPr>
            <p:cNvPr id="1380" name="Google Shape;1380;p41"/>
            <p:cNvSpPr txBox="1"/>
            <p:nvPr/>
          </p:nvSpPr>
          <p:spPr>
            <a:xfrm>
              <a:off x="5935875" y="2396338"/>
              <a:ext cx="2195400" cy="461700"/>
            </a:xfrm>
            <a:prstGeom prst="rect">
              <a:avLst/>
            </a:prstGeom>
            <a:noFill/>
            <a:ln>
              <a:noFill/>
            </a:ln>
          </p:spPr>
          <p:txBody>
            <a:bodyPr anchorCtr="0" anchor="b" bIns="91425" lIns="91425" spcFirstLastPara="1" rIns="91425" wrap="square" tIns="91425">
              <a:spAutoFit/>
            </a:bodyPr>
            <a:lstStyle/>
            <a:p>
              <a:pPr indent="0" lvl="0" marL="0" rtl="0" algn="l">
                <a:spcBef>
                  <a:spcPts val="0"/>
                </a:spcBef>
                <a:spcAft>
                  <a:spcPts val="0"/>
                </a:spcAft>
                <a:buNone/>
              </a:pPr>
              <a:r>
                <a:rPr b="1" lang="en" sz="1800">
                  <a:solidFill>
                    <a:schemeClr val="lt2"/>
                  </a:solidFill>
                  <a:latin typeface="DM Sans"/>
                  <a:ea typeface="DM Sans"/>
                  <a:cs typeface="DM Sans"/>
                  <a:sym typeface="DM Sans"/>
                </a:rPr>
                <a:t>Jupiter</a:t>
              </a:r>
              <a:endParaRPr b="1" sz="1800">
                <a:solidFill>
                  <a:schemeClr val="lt2"/>
                </a:solidFill>
                <a:latin typeface="DM Sans"/>
                <a:ea typeface="DM Sans"/>
                <a:cs typeface="DM Sans"/>
                <a:sym typeface="DM Sans"/>
              </a:endParaRPr>
            </a:p>
          </p:txBody>
        </p:sp>
        <p:sp>
          <p:nvSpPr>
            <p:cNvPr id="1381" name="Google Shape;1381;p41"/>
            <p:cNvSpPr txBox="1"/>
            <p:nvPr/>
          </p:nvSpPr>
          <p:spPr>
            <a:xfrm>
              <a:off x="5935325" y="2715088"/>
              <a:ext cx="2195400" cy="40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2"/>
                  </a:solidFill>
                  <a:latin typeface="DM Sans"/>
                  <a:ea typeface="DM Sans"/>
                  <a:cs typeface="DM Sans"/>
                  <a:sym typeface="DM Sans"/>
                </a:rPr>
                <a:t>15%</a:t>
              </a:r>
              <a:endParaRPr>
                <a:solidFill>
                  <a:schemeClr val="lt2"/>
                </a:solidFill>
                <a:latin typeface="DM Sans"/>
                <a:ea typeface="DM Sans"/>
                <a:cs typeface="DM Sans"/>
                <a:sym typeface="DM Sans"/>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5" name="Shape 1385"/>
        <p:cNvGrpSpPr/>
        <p:nvPr/>
      </p:nvGrpSpPr>
      <p:grpSpPr>
        <a:xfrm>
          <a:off x="0" y="0"/>
          <a:ext cx="0" cy="0"/>
          <a:chOff x="0" y="0"/>
          <a:chExt cx="0" cy="0"/>
        </a:xfrm>
      </p:grpSpPr>
      <p:sp>
        <p:nvSpPr>
          <p:cNvPr id="1386" name="Google Shape;1386;p42"/>
          <p:cNvSpPr txBox="1"/>
          <p:nvPr>
            <p:ph type="title"/>
          </p:nvPr>
        </p:nvSpPr>
        <p:spPr>
          <a:xfrm>
            <a:off x="713225" y="539500"/>
            <a:ext cx="7717800" cy="510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Simple data visualization MK plan</a:t>
            </a:r>
            <a:endParaRPr/>
          </a:p>
        </p:txBody>
      </p:sp>
      <p:sp>
        <p:nvSpPr>
          <p:cNvPr id="1387" name="Google Shape;1387;p42"/>
          <p:cNvSpPr/>
          <p:nvPr/>
        </p:nvSpPr>
        <p:spPr>
          <a:xfrm>
            <a:off x="3136387" y="1516812"/>
            <a:ext cx="1017000" cy="10176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sz="1300"/>
          </a:p>
        </p:txBody>
      </p:sp>
      <p:sp>
        <p:nvSpPr>
          <p:cNvPr id="1388" name="Google Shape;1388;p42"/>
          <p:cNvSpPr/>
          <p:nvPr/>
        </p:nvSpPr>
        <p:spPr>
          <a:xfrm>
            <a:off x="3136387" y="3579312"/>
            <a:ext cx="1017000" cy="10176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sz="1300"/>
          </a:p>
        </p:txBody>
      </p:sp>
      <p:sp>
        <p:nvSpPr>
          <p:cNvPr id="1389" name="Google Shape;1389;p42"/>
          <p:cNvSpPr/>
          <p:nvPr/>
        </p:nvSpPr>
        <p:spPr>
          <a:xfrm>
            <a:off x="5007712" y="3579312"/>
            <a:ext cx="1017000" cy="10176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sz="1300"/>
          </a:p>
        </p:txBody>
      </p:sp>
      <p:sp>
        <p:nvSpPr>
          <p:cNvPr id="1390" name="Google Shape;1390;p42"/>
          <p:cNvSpPr/>
          <p:nvPr/>
        </p:nvSpPr>
        <p:spPr>
          <a:xfrm>
            <a:off x="5007712" y="1516812"/>
            <a:ext cx="1017000" cy="10176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sz="1300"/>
          </a:p>
        </p:txBody>
      </p:sp>
      <p:grpSp>
        <p:nvGrpSpPr>
          <p:cNvPr id="1391" name="Google Shape;1391;p42"/>
          <p:cNvGrpSpPr/>
          <p:nvPr/>
        </p:nvGrpSpPr>
        <p:grpSpPr>
          <a:xfrm>
            <a:off x="3467858" y="1884685"/>
            <a:ext cx="354057" cy="281853"/>
            <a:chOff x="6731475" y="1978350"/>
            <a:chExt cx="334300" cy="266125"/>
          </a:xfrm>
        </p:grpSpPr>
        <p:sp>
          <p:nvSpPr>
            <p:cNvPr id="1392" name="Google Shape;1392;p42"/>
            <p:cNvSpPr/>
            <p:nvPr/>
          </p:nvSpPr>
          <p:spPr>
            <a:xfrm>
              <a:off x="6731475" y="1978350"/>
              <a:ext cx="334300" cy="266125"/>
            </a:xfrm>
            <a:custGeom>
              <a:rect b="b" l="l" r="r" t="t"/>
              <a:pathLst>
                <a:path extrusionOk="0" h="10645" w="13372">
                  <a:moveTo>
                    <a:pt x="10621" y="2382"/>
                  </a:moveTo>
                  <a:lnTo>
                    <a:pt x="10621" y="3156"/>
                  </a:lnTo>
                  <a:lnTo>
                    <a:pt x="2751" y="3156"/>
                  </a:lnTo>
                  <a:lnTo>
                    <a:pt x="2751" y="2382"/>
                  </a:lnTo>
                  <a:close/>
                  <a:moveTo>
                    <a:pt x="10621" y="3941"/>
                  </a:moveTo>
                  <a:lnTo>
                    <a:pt x="10621" y="8299"/>
                  </a:lnTo>
                  <a:lnTo>
                    <a:pt x="2751" y="8299"/>
                  </a:lnTo>
                  <a:lnTo>
                    <a:pt x="2751" y="3941"/>
                  </a:lnTo>
                  <a:close/>
                  <a:moveTo>
                    <a:pt x="12193" y="786"/>
                  </a:moveTo>
                  <a:lnTo>
                    <a:pt x="12193" y="8299"/>
                  </a:lnTo>
                  <a:lnTo>
                    <a:pt x="11407" y="8299"/>
                  </a:lnTo>
                  <a:lnTo>
                    <a:pt x="11407" y="1596"/>
                  </a:lnTo>
                  <a:lnTo>
                    <a:pt x="1965" y="1596"/>
                  </a:lnTo>
                  <a:lnTo>
                    <a:pt x="1965" y="8299"/>
                  </a:lnTo>
                  <a:lnTo>
                    <a:pt x="1180" y="8299"/>
                  </a:lnTo>
                  <a:lnTo>
                    <a:pt x="1180" y="786"/>
                  </a:lnTo>
                  <a:close/>
                  <a:moveTo>
                    <a:pt x="12586" y="9085"/>
                  </a:moveTo>
                  <a:lnTo>
                    <a:pt x="12586" y="9478"/>
                  </a:lnTo>
                  <a:cubicBezTo>
                    <a:pt x="12586" y="9692"/>
                    <a:pt x="12407" y="9871"/>
                    <a:pt x="12193" y="9871"/>
                  </a:cubicBezTo>
                  <a:lnTo>
                    <a:pt x="1180" y="9871"/>
                  </a:lnTo>
                  <a:cubicBezTo>
                    <a:pt x="965" y="9871"/>
                    <a:pt x="787" y="9692"/>
                    <a:pt x="787" y="9478"/>
                  </a:cubicBezTo>
                  <a:lnTo>
                    <a:pt x="787" y="9085"/>
                  </a:lnTo>
                  <a:close/>
                  <a:moveTo>
                    <a:pt x="394" y="0"/>
                  </a:moveTo>
                  <a:lnTo>
                    <a:pt x="394" y="8299"/>
                  </a:lnTo>
                  <a:lnTo>
                    <a:pt x="1" y="8299"/>
                  </a:lnTo>
                  <a:lnTo>
                    <a:pt x="1" y="9478"/>
                  </a:lnTo>
                  <a:cubicBezTo>
                    <a:pt x="1" y="10121"/>
                    <a:pt x="537" y="10645"/>
                    <a:pt x="1180" y="10645"/>
                  </a:cubicBezTo>
                  <a:lnTo>
                    <a:pt x="12193" y="10645"/>
                  </a:lnTo>
                  <a:cubicBezTo>
                    <a:pt x="12836" y="10645"/>
                    <a:pt x="13372" y="10121"/>
                    <a:pt x="13372" y="9478"/>
                  </a:cubicBezTo>
                  <a:lnTo>
                    <a:pt x="13372" y="8299"/>
                  </a:lnTo>
                  <a:lnTo>
                    <a:pt x="12979" y="8299"/>
                  </a:lnTo>
                  <a:lnTo>
                    <a:pt x="1297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42"/>
            <p:cNvSpPr/>
            <p:nvPr/>
          </p:nvSpPr>
          <p:spPr>
            <a:xfrm>
              <a:off x="6819600" y="2100100"/>
              <a:ext cx="158075" cy="66100"/>
            </a:xfrm>
            <a:custGeom>
              <a:rect b="b" l="l" r="r" t="t"/>
              <a:pathLst>
                <a:path extrusionOk="0" h="2644" w="6323">
                  <a:moveTo>
                    <a:pt x="3953" y="1072"/>
                  </a:moveTo>
                  <a:cubicBezTo>
                    <a:pt x="4167" y="1072"/>
                    <a:pt x="4346" y="1238"/>
                    <a:pt x="4346" y="1465"/>
                  </a:cubicBezTo>
                  <a:cubicBezTo>
                    <a:pt x="4346" y="1679"/>
                    <a:pt x="4167" y="1846"/>
                    <a:pt x="3953" y="1846"/>
                  </a:cubicBezTo>
                  <a:cubicBezTo>
                    <a:pt x="3739" y="1846"/>
                    <a:pt x="3560" y="1679"/>
                    <a:pt x="3560" y="1465"/>
                  </a:cubicBezTo>
                  <a:cubicBezTo>
                    <a:pt x="3560" y="1238"/>
                    <a:pt x="3739" y="1072"/>
                    <a:pt x="3953" y="1072"/>
                  </a:cubicBezTo>
                  <a:close/>
                  <a:moveTo>
                    <a:pt x="5798" y="0"/>
                  </a:moveTo>
                  <a:lnTo>
                    <a:pt x="4905" y="798"/>
                  </a:lnTo>
                  <a:cubicBezTo>
                    <a:pt x="4691" y="500"/>
                    <a:pt x="4346" y="298"/>
                    <a:pt x="3941" y="298"/>
                  </a:cubicBezTo>
                  <a:cubicBezTo>
                    <a:pt x="3501" y="298"/>
                    <a:pt x="3120" y="548"/>
                    <a:pt x="2917" y="905"/>
                  </a:cubicBezTo>
                  <a:lnTo>
                    <a:pt x="1334" y="107"/>
                  </a:lnTo>
                  <a:lnTo>
                    <a:pt x="786" y="1869"/>
                  </a:lnTo>
                  <a:lnTo>
                    <a:pt x="0" y="1869"/>
                  </a:lnTo>
                  <a:lnTo>
                    <a:pt x="0" y="2643"/>
                  </a:lnTo>
                  <a:lnTo>
                    <a:pt x="1357" y="2643"/>
                  </a:lnTo>
                  <a:lnTo>
                    <a:pt x="1810" y="1226"/>
                  </a:lnTo>
                  <a:lnTo>
                    <a:pt x="2798" y="1727"/>
                  </a:lnTo>
                  <a:cubicBezTo>
                    <a:pt x="2917" y="2250"/>
                    <a:pt x="3381" y="2643"/>
                    <a:pt x="3941" y="2643"/>
                  </a:cubicBezTo>
                  <a:cubicBezTo>
                    <a:pt x="4524" y="2643"/>
                    <a:pt x="5001" y="2227"/>
                    <a:pt x="5096" y="1679"/>
                  </a:cubicBezTo>
                  <a:lnTo>
                    <a:pt x="6322" y="572"/>
                  </a:lnTo>
                  <a:lnTo>
                    <a:pt x="579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4" name="Google Shape;1394;p42"/>
          <p:cNvGrpSpPr/>
          <p:nvPr/>
        </p:nvGrpSpPr>
        <p:grpSpPr>
          <a:xfrm>
            <a:off x="3468017" y="3911255"/>
            <a:ext cx="353739" cy="353713"/>
            <a:chOff x="6051925" y="1944425"/>
            <a:chExt cx="334000" cy="333975"/>
          </a:xfrm>
        </p:grpSpPr>
        <p:sp>
          <p:nvSpPr>
            <p:cNvPr id="1395" name="Google Shape;1395;p42"/>
            <p:cNvSpPr/>
            <p:nvPr/>
          </p:nvSpPr>
          <p:spPr>
            <a:xfrm>
              <a:off x="6051925" y="1944425"/>
              <a:ext cx="334000" cy="333975"/>
            </a:xfrm>
            <a:custGeom>
              <a:rect b="b" l="l" r="r" t="t"/>
              <a:pathLst>
                <a:path extrusionOk="0" h="13359" w="13360">
                  <a:moveTo>
                    <a:pt x="7883" y="2905"/>
                  </a:moveTo>
                  <a:lnTo>
                    <a:pt x="8895" y="3917"/>
                  </a:lnTo>
                  <a:lnTo>
                    <a:pt x="7883" y="3917"/>
                  </a:lnTo>
                  <a:lnTo>
                    <a:pt x="7883" y="2905"/>
                  </a:lnTo>
                  <a:close/>
                  <a:moveTo>
                    <a:pt x="7097" y="2346"/>
                  </a:moveTo>
                  <a:lnTo>
                    <a:pt x="7097" y="4703"/>
                  </a:lnTo>
                  <a:lnTo>
                    <a:pt x="9443" y="4703"/>
                  </a:lnTo>
                  <a:lnTo>
                    <a:pt x="9443" y="12573"/>
                  </a:lnTo>
                  <a:lnTo>
                    <a:pt x="787" y="12573"/>
                  </a:lnTo>
                  <a:lnTo>
                    <a:pt x="787" y="2346"/>
                  </a:lnTo>
                  <a:close/>
                  <a:moveTo>
                    <a:pt x="12574" y="786"/>
                  </a:moveTo>
                  <a:lnTo>
                    <a:pt x="12574" y="12573"/>
                  </a:lnTo>
                  <a:lnTo>
                    <a:pt x="10228" y="12573"/>
                  </a:lnTo>
                  <a:lnTo>
                    <a:pt x="10228" y="4144"/>
                  </a:lnTo>
                  <a:lnTo>
                    <a:pt x="7657" y="1572"/>
                  </a:lnTo>
                  <a:lnTo>
                    <a:pt x="3918" y="1572"/>
                  </a:lnTo>
                  <a:lnTo>
                    <a:pt x="3918" y="786"/>
                  </a:lnTo>
                  <a:close/>
                  <a:moveTo>
                    <a:pt x="3132" y="0"/>
                  </a:moveTo>
                  <a:lnTo>
                    <a:pt x="3132" y="1572"/>
                  </a:lnTo>
                  <a:lnTo>
                    <a:pt x="1" y="1572"/>
                  </a:lnTo>
                  <a:lnTo>
                    <a:pt x="1" y="13359"/>
                  </a:lnTo>
                  <a:lnTo>
                    <a:pt x="13360" y="13359"/>
                  </a:lnTo>
                  <a:lnTo>
                    <a:pt x="133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42"/>
            <p:cNvSpPr/>
            <p:nvPr/>
          </p:nvSpPr>
          <p:spPr>
            <a:xfrm>
              <a:off x="6091225" y="2022700"/>
              <a:ext cx="68475" cy="19675"/>
            </a:xfrm>
            <a:custGeom>
              <a:rect b="b" l="l" r="r" t="t"/>
              <a:pathLst>
                <a:path extrusionOk="0" h="787" w="2739">
                  <a:moveTo>
                    <a:pt x="1" y="0"/>
                  </a:moveTo>
                  <a:lnTo>
                    <a:pt x="1" y="786"/>
                  </a:lnTo>
                  <a:lnTo>
                    <a:pt x="2739" y="786"/>
                  </a:lnTo>
                  <a:lnTo>
                    <a:pt x="273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42"/>
            <p:cNvSpPr/>
            <p:nvPr/>
          </p:nvSpPr>
          <p:spPr>
            <a:xfrm>
              <a:off x="6091225" y="2062000"/>
              <a:ext cx="97650" cy="19375"/>
            </a:xfrm>
            <a:custGeom>
              <a:rect b="b" l="l" r="r" t="t"/>
              <a:pathLst>
                <a:path extrusionOk="0" h="775" w="3906">
                  <a:moveTo>
                    <a:pt x="1" y="0"/>
                  </a:moveTo>
                  <a:lnTo>
                    <a:pt x="1" y="774"/>
                  </a:lnTo>
                  <a:lnTo>
                    <a:pt x="3906" y="774"/>
                  </a:lnTo>
                  <a:lnTo>
                    <a:pt x="390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42"/>
            <p:cNvSpPr/>
            <p:nvPr/>
          </p:nvSpPr>
          <p:spPr>
            <a:xfrm>
              <a:off x="6210000" y="2141475"/>
              <a:ext cx="58650" cy="19650"/>
            </a:xfrm>
            <a:custGeom>
              <a:rect b="b" l="l" r="r" t="t"/>
              <a:pathLst>
                <a:path extrusionOk="0" h="786" w="2346">
                  <a:moveTo>
                    <a:pt x="0" y="0"/>
                  </a:moveTo>
                  <a:lnTo>
                    <a:pt x="0" y="786"/>
                  </a:lnTo>
                  <a:lnTo>
                    <a:pt x="2346" y="786"/>
                  </a:lnTo>
                  <a:lnTo>
                    <a:pt x="23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42"/>
            <p:cNvSpPr/>
            <p:nvPr/>
          </p:nvSpPr>
          <p:spPr>
            <a:xfrm>
              <a:off x="6210000" y="2180450"/>
              <a:ext cx="58650" cy="19675"/>
            </a:xfrm>
            <a:custGeom>
              <a:rect b="b" l="l" r="r" t="t"/>
              <a:pathLst>
                <a:path extrusionOk="0" h="787" w="2346">
                  <a:moveTo>
                    <a:pt x="0" y="1"/>
                  </a:moveTo>
                  <a:lnTo>
                    <a:pt x="0" y="787"/>
                  </a:lnTo>
                  <a:lnTo>
                    <a:pt x="2346" y="787"/>
                  </a:lnTo>
                  <a:lnTo>
                    <a:pt x="234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42"/>
            <p:cNvSpPr/>
            <p:nvPr/>
          </p:nvSpPr>
          <p:spPr>
            <a:xfrm>
              <a:off x="6210000" y="2219750"/>
              <a:ext cx="58650" cy="19675"/>
            </a:xfrm>
            <a:custGeom>
              <a:rect b="b" l="l" r="r" t="t"/>
              <a:pathLst>
                <a:path extrusionOk="0" h="787" w="2346">
                  <a:moveTo>
                    <a:pt x="0" y="0"/>
                  </a:moveTo>
                  <a:lnTo>
                    <a:pt x="0" y="786"/>
                  </a:lnTo>
                  <a:lnTo>
                    <a:pt x="2346" y="786"/>
                  </a:lnTo>
                  <a:lnTo>
                    <a:pt x="23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42"/>
            <p:cNvSpPr/>
            <p:nvPr/>
          </p:nvSpPr>
          <p:spPr>
            <a:xfrm>
              <a:off x="6091225" y="2142050"/>
              <a:ext cx="97950" cy="97975"/>
            </a:xfrm>
            <a:custGeom>
              <a:rect b="b" l="l" r="r" t="t"/>
              <a:pathLst>
                <a:path extrusionOk="0" h="3919" w="3918">
                  <a:moveTo>
                    <a:pt x="1965" y="787"/>
                  </a:moveTo>
                  <a:cubicBezTo>
                    <a:pt x="2608" y="787"/>
                    <a:pt x="3132" y="1311"/>
                    <a:pt x="3132" y="1965"/>
                  </a:cubicBezTo>
                  <a:cubicBezTo>
                    <a:pt x="3132" y="2608"/>
                    <a:pt x="2608" y="3132"/>
                    <a:pt x="1965" y="3132"/>
                  </a:cubicBezTo>
                  <a:cubicBezTo>
                    <a:pt x="1310" y="3132"/>
                    <a:pt x="786" y="2608"/>
                    <a:pt x="786" y="1965"/>
                  </a:cubicBezTo>
                  <a:cubicBezTo>
                    <a:pt x="786" y="1311"/>
                    <a:pt x="1310" y="787"/>
                    <a:pt x="1965" y="787"/>
                  </a:cubicBezTo>
                  <a:close/>
                  <a:moveTo>
                    <a:pt x="1965" y="1"/>
                  </a:moveTo>
                  <a:cubicBezTo>
                    <a:pt x="882" y="1"/>
                    <a:pt x="1" y="882"/>
                    <a:pt x="1" y="1965"/>
                  </a:cubicBezTo>
                  <a:cubicBezTo>
                    <a:pt x="1" y="3037"/>
                    <a:pt x="882" y="3918"/>
                    <a:pt x="1965" y="3918"/>
                  </a:cubicBezTo>
                  <a:cubicBezTo>
                    <a:pt x="3037" y="3918"/>
                    <a:pt x="3918" y="3037"/>
                    <a:pt x="3918" y="1965"/>
                  </a:cubicBezTo>
                  <a:cubicBezTo>
                    <a:pt x="3918" y="882"/>
                    <a:pt x="3037" y="1"/>
                    <a:pt x="196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2" name="Google Shape;1402;p42"/>
          <p:cNvGrpSpPr/>
          <p:nvPr/>
        </p:nvGrpSpPr>
        <p:grpSpPr>
          <a:xfrm>
            <a:off x="5370400" y="3911255"/>
            <a:ext cx="291623" cy="353713"/>
            <a:chOff x="1501675" y="1944425"/>
            <a:chExt cx="275350" cy="333975"/>
          </a:xfrm>
        </p:grpSpPr>
        <p:sp>
          <p:nvSpPr>
            <p:cNvPr id="1403" name="Google Shape;1403;p42"/>
            <p:cNvSpPr/>
            <p:nvPr/>
          </p:nvSpPr>
          <p:spPr>
            <a:xfrm>
              <a:off x="1501675" y="1944425"/>
              <a:ext cx="275350" cy="333975"/>
            </a:xfrm>
            <a:custGeom>
              <a:rect b="b" l="l" r="r" t="t"/>
              <a:pathLst>
                <a:path extrusionOk="0" h="13359" w="11014">
                  <a:moveTo>
                    <a:pt x="8668" y="1334"/>
                  </a:moveTo>
                  <a:lnTo>
                    <a:pt x="9680" y="2346"/>
                  </a:lnTo>
                  <a:lnTo>
                    <a:pt x="8668" y="2346"/>
                  </a:lnTo>
                  <a:lnTo>
                    <a:pt x="8668" y="1334"/>
                  </a:lnTo>
                  <a:close/>
                  <a:moveTo>
                    <a:pt x="7882" y="786"/>
                  </a:moveTo>
                  <a:lnTo>
                    <a:pt x="7882" y="3131"/>
                  </a:lnTo>
                  <a:lnTo>
                    <a:pt x="10228" y="3131"/>
                  </a:lnTo>
                  <a:lnTo>
                    <a:pt x="10228" y="12573"/>
                  </a:lnTo>
                  <a:lnTo>
                    <a:pt x="786" y="12573"/>
                  </a:lnTo>
                  <a:lnTo>
                    <a:pt x="786" y="786"/>
                  </a:lnTo>
                  <a:close/>
                  <a:moveTo>
                    <a:pt x="0" y="0"/>
                  </a:moveTo>
                  <a:lnTo>
                    <a:pt x="0" y="13359"/>
                  </a:lnTo>
                  <a:lnTo>
                    <a:pt x="11013" y="13359"/>
                  </a:lnTo>
                  <a:lnTo>
                    <a:pt x="11013" y="2584"/>
                  </a:lnTo>
                  <a:lnTo>
                    <a:pt x="844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42"/>
            <p:cNvSpPr/>
            <p:nvPr/>
          </p:nvSpPr>
          <p:spPr>
            <a:xfrm>
              <a:off x="1550175" y="1983700"/>
              <a:ext cx="79500" cy="19375"/>
            </a:xfrm>
            <a:custGeom>
              <a:rect b="b" l="l" r="r" t="t"/>
              <a:pathLst>
                <a:path extrusionOk="0" h="775" w="3180">
                  <a:moveTo>
                    <a:pt x="1" y="1"/>
                  </a:moveTo>
                  <a:lnTo>
                    <a:pt x="1" y="775"/>
                  </a:lnTo>
                  <a:lnTo>
                    <a:pt x="3180" y="775"/>
                  </a:lnTo>
                  <a:lnTo>
                    <a:pt x="318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42"/>
            <p:cNvSpPr/>
            <p:nvPr/>
          </p:nvSpPr>
          <p:spPr>
            <a:xfrm>
              <a:off x="1540950" y="2131650"/>
              <a:ext cx="197675" cy="107775"/>
            </a:xfrm>
            <a:custGeom>
              <a:rect b="b" l="l" r="r" t="t"/>
              <a:pathLst>
                <a:path extrusionOk="0" h="4311" w="7907">
                  <a:moveTo>
                    <a:pt x="1" y="0"/>
                  </a:moveTo>
                  <a:lnTo>
                    <a:pt x="1" y="4310"/>
                  </a:lnTo>
                  <a:lnTo>
                    <a:pt x="7906" y="4310"/>
                  </a:lnTo>
                  <a:lnTo>
                    <a:pt x="7906" y="3524"/>
                  </a:lnTo>
                  <a:lnTo>
                    <a:pt x="7097" y="3524"/>
                  </a:lnTo>
                  <a:lnTo>
                    <a:pt x="7097" y="155"/>
                  </a:lnTo>
                  <a:lnTo>
                    <a:pt x="6311" y="155"/>
                  </a:lnTo>
                  <a:lnTo>
                    <a:pt x="6311" y="3524"/>
                  </a:lnTo>
                  <a:lnTo>
                    <a:pt x="5525" y="3524"/>
                  </a:lnTo>
                  <a:lnTo>
                    <a:pt x="5525" y="786"/>
                  </a:lnTo>
                  <a:lnTo>
                    <a:pt x="4751" y="786"/>
                  </a:lnTo>
                  <a:lnTo>
                    <a:pt x="4751" y="3524"/>
                  </a:lnTo>
                  <a:lnTo>
                    <a:pt x="3942" y="3524"/>
                  </a:lnTo>
                  <a:lnTo>
                    <a:pt x="3942" y="2346"/>
                  </a:lnTo>
                  <a:lnTo>
                    <a:pt x="3156" y="2346"/>
                  </a:lnTo>
                  <a:lnTo>
                    <a:pt x="3156" y="3524"/>
                  </a:lnTo>
                  <a:lnTo>
                    <a:pt x="2346" y="3524"/>
                  </a:lnTo>
                  <a:lnTo>
                    <a:pt x="2346" y="1596"/>
                  </a:lnTo>
                  <a:lnTo>
                    <a:pt x="1560" y="1596"/>
                  </a:lnTo>
                  <a:lnTo>
                    <a:pt x="1560" y="3524"/>
                  </a:lnTo>
                  <a:lnTo>
                    <a:pt x="786" y="3524"/>
                  </a:lnTo>
                  <a:lnTo>
                    <a:pt x="78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42"/>
            <p:cNvSpPr/>
            <p:nvPr/>
          </p:nvSpPr>
          <p:spPr>
            <a:xfrm>
              <a:off x="1541250" y="2023000"/>
              <a:ext cx="97950" cy="97950"/>
            </a:xfrm>
            <a:custGeom>
              <a:rect b="b" l="l" r="r" t="t"/>
              <a:pathLst>
                <a:path extrusionOk="0" h="3918" w="3918">
                  <a:moveTo>
                    <a:pt x="2370" y="870"/>
                  </a:moveTo>
                  <a:cubicBezTo>
                    <a:pt x="2691" y="989"/>
                    <a:pt x="2953" y="1251"/>
                    <a:pt x="3072" y="1584"/>
                  </a:cubicBezTo>
                  <a:lnTo>
                    <a:pt x="2358" y="1584"/>
                  </a:lnTo>
                  <a:lnTo>
                    <a:pt x="2370" y="870"/>
                  </a:lnTo>
                  <a:close/>
                  <a:moveTo>
                    <a:pt x="1584" y="858"/>
                  </a:moveTo>
                  <a:lnTo>
                    <a:pt x="1572" y="2370"/>
                  </a:lnTo>
                  <a:lnTo>
                    <a:pt x="3072" y="2370"/>
                  </a:lnTo>
                  <a:cubicBezTo>
                    <a:pt x="2914" y="2823"/>
                    <a:pt x="2475" y="3146"/>
                    <a:pt x="1972" y="3146"/>
                  </a:cubicBezTo>
                  <a:cubicBezTo>
                    <a:pt x="1946" y="3146"/>
                    <a:pt x="1920" y="3145"/>
                    <a:pt x="1894" y="3144"/>
                  </a:cubicBezTo>
                  <a:cubicBezTo>
                    <a:pt x="1298" y="3108"/>
                    <a:pt x="822" y="2632"/>
                    <a:pt x="786" y="2036"/>
                  </a:cubicBezTo>
                  <a:cubicBezTo>
                    <a:pt x="763" y="1501"/>
                    <a:pt x="1096" y="1024"/>
                    <a:pt x="1584" y="858"/>
                  </a:cubicBezTo>
                  <a:close/>
                  <a:moveTo>
                    <a:pt x="1953" y="0"/>
                  </a:moveTo>
                  <a:cubicBezTo>
                    <a:pt x="882" y="0"/>
                    <a:pt x="1" y="881"/>
                    <a:pt x="1" y="1965"/>
                  </a:cubicBezTo>
                  <a:cubicBezTo>
                    <a:pt x="1" y="3036"/>
                    <a:pt x="882" y="3918"/>
                    <a:pt x="1953" y="3918"/>
                  </a:cubicBezTo>
                  <a:cubicBezTo>
                    <a:pt x="3037" y="3918"/>
                    <a:pt x="3918" y="3036"/>
                    <a:pt x="3918" y="1965"/>
                  </a:cubicBezTo>
                  <a:cubicBezTo>
                    <a:pt x="3918" y="881"/>
                    <a:pt x="3037" y="0"/>
                    <a:pt x="195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42"/>
            <p:cNvSpPr/>
            <p:nvPr/>
          </p:nvSpPr>
          <p:spPr>
            <a:xfrm>
              <a:off x="1659725" y="2042350"/>
              <a:ext cx="68475" cy="19675"/>
            </a:xfrm>
            <a:custGeom>
              <a:rect b="b" l="l" r="r" t="t"/>
              <a:pathLst>
                <a:path extrusionOk="0" h="787" w="2739">
                  <a:moveTo>
                    <a:pt x="0" y="0"/>
                  </a:moveTo>
                  <a:lnTo>
                    <a:pt x="0" y="786"/>
                  </a:lnTo>
                  <a:lnTo>
                    <a:pt x="2739" y="786"/>
                  </a:lnTo>
                  <a:lnTo>
                    <a:pt x="273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42"/>
            <p:cNvSpPr/>
            <p:nvPr/>
          </p:nvSpPr>
          <p:spPr>
            <a:xfrm>
              <a:off x="1659725" y="2081350"/>
              <a:ext cx="68475" cy="19650"/>
            </a:xfrm>
            <a:custGeom>
              <a:rect b="b" l="l" r="r" t="t"/>
              <a:pathLst>
                <a:path extrusionOk="0" h="786" w="2739">
                  <a:moveTo>
                    <a:pt x="0" y="0"/>
                  </a:moveTo>
                  <a:lnTo>
                    <a:pt x="0" y="786"/>
                  </a:lnTo>
                  <a:lnTo>
                    <a:pt x="2739" y="786"/>
                  </a:lnTo>
                  <a:lnTo>
                    <a:pt x="273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9" name="Google Shape;1409;p42"/>
          <p:cNvGrpSpPr/>
          <p:nvPr/>
        </p:nvGrpSpPr>
        <p:grpSpPr>
          <a:xfrm>
            <a:off x="5339342" y="1848742"/>
            <a:ext cx="353739" cy="353739"/>
            <a:chOff x="834325" y="4065800"/>
            <a:chExt cx="334000" cy="334000"/>
          </a:xfrm>
        </p:grpSpPr>
        <p:sp>
          <p:nvSpPr>
            <p:cNvPr id="1410" name="Google Shape;1410;p42"/>
            <p:cNvSpPr/>
            <p:nvPr/>
          </p:nvSpPr>
          <p:spPr>
            <a:xfrm>
              <a:off x="834325" y="4065800"/>
              <a:ext cx="334000" cy="334000"/>
            </a:xfrm>
            <a:custGeom>
              <a:rect b="b" l="l" r="r" t="t"/>
              <a:pathLst>
                <a:path extrusionOk="0" h="13360" w="13360">
                  <a:moveTo>
                    <a:pt x="12573" y="775"/>
                  </a:moveTo>
                  <a:lnTo>
                    <a:pt x="12573" y="3132"/>
                  </a:lnTo>
                  <a:lnTo>
                    <a:pt x="786" y="3132"/>
                  </a:lnTo>
                  <a:lnTo>
                    <a:pt x="786" y="775"/>
                  </a:lnTo>
                  <a:close/>
                  <a:moveTo>
                    <a:pt x="12573" y="3906"/>
                  </a:moveTo>
                  <a:lnTo>
                    <a:pt x="12573" y="12574"/>
                  </a:lnTo>
                  <a:lnTo>
                    <a:pt x="786" y="12574"/>
                  </a:lnTo>
                  <a:lnTo>
                    <a:pt x="786" y="3906"/>
                  </a:lnTo>
                  <a:close/>
                  <a:moveTo>
                    <a:pt x="0" y="1"/>
                  </a:moveTo>
                  <a:lnTo>
                    <a:pt x="0" y="13360"/>
                  </a:lnTo>
                  <a:lnTo>
                    <a:pt x="13359" y="13360"/>
                  </a:lnTo>
                  <a:lnTo>
                    <a:pt x="133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42"/>
            <p:cNvSpPr/>
            <p:nvPr/>
          </p:nvSpPr>
          <p:spPr>
            <a:xfrm>
              <a:off x="898900" y="4186650"/>
              <a:ext cx="102425" cy="134875"/>
            </a:xfrm>
            <a:custGeom>
              <a:rect b="b" l="l" r="r" t="t"/>
              <a:pathLst>
                <a:path extrusionOk="0" h="5395" w="4097">
                  <a:moveTo>
                    <a:pt x="2263" y="1"/>
                  </a:moveTo>
                  <a:lnTo>
                    <a:pt x="1703" y="548"/>
                  </a:lnTo>
                  <a:lnTo>
                    <a:pt x="2632" y="1477"/>
                  </a:lnTo>
                  <a:lnTo>
                    <a:pt x="1" y="1477"/>
                  </a:lnTo>
                  <a:lnTo>
                    <a:pt x="1" y="5394"/>
                  </a:lnTo>
                  <a:lnTo>
                    <a:pt x="1954" y="5394"/>
                  </a:lnTo>
                  <a:lnTo>
                    <a:pt x="1954" y="4608"/>
                  </a:lnTo>
                  <a:lnTo>
                    <a:pt x="787" y="4608"/>
                  </a:lnTo>
                  <a:lnTo>
                    <a:pt x="787" y="2263"/>
                  </a:lnTo>
                  <a:lnTo>
                    <a:pt x="2573" y="2263"/>
                  </a:lnTo>
                  <a:lnTo>
                    <a:pt x="1703" y="3132"/>
                  </a:lnTo>
                  <a:lnTo>
                    <a:pt x="2263" y="3680"/>
                  </a:lnTo>
                  <a:lnTo>
                    <a:pt x="4097" y="1846"/>
                  </a:lnTo>
                  <a:lnTo>
                    <a:pt x="226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42"/>
            <p:cNvSpPr/>
            <p:nvPr/>
          </p:nvSpPr>
          <p:spPr>
            <a:xfrm>
              <a:off x="1001000" y="4223575"/>
              <a:ext cx="102725" cy="134250"/>
            </a:xfrm>
            <a:custGeom>
              <a:rect b="b" l="l" r="r" t="t"/>
              <a:pathLst>
                <a:path extrusionOk="0" h="5370" w="4109">
                  <a:moveTo>
                    <a:pt x="2156" y="0"/>
                  </a:moveTo>
                  <a:lnTo>
                    <a:pt x="2156" y="786"/>
                  </a:lnTo>
                  <a:lnTo>
                    <a:pt x="3323" y="786"/>
                  </a:lnTo>
                  <a:lnTo>
                    <a:pt x="3323" y="3131"/>
                  </a:lnTo>
                  <a:lnTo>
                    <a:pt x="1501" y="3131"/>
                  </a:lnTo>
                  <a:lnTo>
                    <a:pt x="2406" y="2238"/>
                  </a:lnTo>
                  <a:lnTo>
                    <a:pt x="1846" y="1679"/>
                  </a:lnTo>
                  <a:lnTo>
                    <a:pt x="1" y="3524"/>
                  </a:lnTo>
                  <a:lnTo>
                    <a:pt x="1846" y="5370"/>
                  </a:lnTo>
                  <a:lnTo>
                    <a:pt x="2406" y="4810"/>
                  </a:lnTo>
                  <a:lnTo>
                    <a:pt x="1501" y="3917"/>
                  </a:lnTo>
                  <a:lnTo>
                    <a:pt x="4108" y="3917"/>
                  </a:lnTo>
                  <a:lnTo>
                    <a:pt x="410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42"/>
            <p:cNvSpPr/>
            <p:nvPr/>
          </p:nvSpPr>
          <p:spPr>
            <a:xfrm>
              <a:off x="873300" y="4104800"/>
              <a:ext cx="19675" cy="19675"/>
            </a:xfrm>
            <a:custGeom>
              <a:rect b="b" l="l" r="r" t="t"/>
              <a:pathLst>
                <a:path extrusionOk="0" h="787" w="787">
                  <a:moveTo>
                    <a:pt x="1" y="1"/>
                  </a:moveTo>
                  <a:lnTo>
                    <a:pt x="1" y="786"/>
                  </a:lnTo>
                  <a:lnTo>
                    <a:pt x="787" y="786"/>
                  </a:lnTo>
                  <a:lnTo>
                    <a:pt x="7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42"/>
            <p:cNvSpPr/>
            <p:nvPr/>
          </p:nvSpPr>
          <p:spPr>
            <a:xfrm>
              <a:off x="912600" y="4104800"/>
              <a:ext cx="19675" cy="19675"/>
            </a:xfrm>
            <a:custGeom>
              <a:rect b="b" l="l" r="r" t="t"/>
              <a:pathLst>
                <a:path extrusionOk="0" h="787" w="787">
                  <a:moveTo>
                    <a:pt x="1" y="1"/>
                  </a:moveTo>
                  <a:lnTo>
                    <a:pt x="1" y="786"/>
                  </a:lnTo>
                  <a:lnTo>
                    <a:pt x="786" y="786"/>
                  </a:lnTo>
                  <a:lnTo>
                    <a:pt x="7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42"/>
            <p:cNvSpPr/>
            <p:nvPr/>
          </p:nvSpPr>
          <p:spPr>
            <a:xfrm>
              <a:off x="951600" y="4104800"/>
              <a:ext cx="19675" cy="19675"/>
            </a:xfrm>
            <a:custGeom>
              <a:rect b="b" l="l" r="r" t="t"/>
              <a:pathLst>
                <a:path extrusionOk="0" h="787" w="787">
                  <a:moveTo>
                    <a:pt x="0" y="1"/>
                  </a:moveTo>
                  <a:lnTo>
                    <a:pt x="0" y="786"/>
                  </a:lnTo>
                  <a:lnTo>
                    <a:pt x="786" y="786"/>
                  </a:lnTo>
                  <a:lnTo>
                    <a:pt x="7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16" name="Google Shape;1416;p42"/>
          <p:cNvSpPr/>
          <p:nvPr/>
        </p:nvSpPr>
        <p:spPr>
          <a:xfrm>
            <a:off x="3487475" y="2777400"/>
            <a:ext cx="2156100" cy="558900"/>
          </a:xfrm>
          <a:prstGeom prst="roundRect">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1800">
                <a:solidFill>
                  <a:schemeClr val="lt2"/>
                </a:solidFill>
                <a:latin typeface="DM Sans"/>
                <a:ea typeface="DM Sans"/>
                <a:cs typeface="DM Sans"/>
                <a:sym typeface="DM Sans"/>
              </a:rPr>
              <a:t>Marketing plan</a:t>
            </a:r>
            <a:endParaRPr/>
          </a:p>
        </p:txBody>
      </p:sp>
      <p:cxnSp>
        <p:nvCxnSpPr>
          <p:cNvPr id="1417" name="Google Shape;1417;p42"/>
          <p:cNvCxnSpPr>
            <a:stCxn id="1387" idx="6"/>
            <a:endCxn id="1416" idx="0"/>
          </p:cNvCxnSpPr>
          <p:nvPr/>
        </p:nvCxnSpPr>
        <p:spPr>
          <a:xfrm>
            <a:off x="4153387" y="2025612"/>
            <a:ext cx="412200" cy="751800"/>
          </a:xfrm>
          <a:prstGeom prst="bentConnector2">
            <a:avLst/>
          </a:prstGeom>
          <a:noFill/>
          <a:ln cap="flat" cmpd="sng" w="19050">
            <a:solidFill>
              <a:schemeClr val="dk2"/>
            </a:solidFill>
            <a:prstDash val="dash"/>
            <a:round/>
            <a:headEnd len="med" w="med" type="none"/>
            <a:tailEnd len="med" w="med" type="none"/>
          </a:ln>
        </p:spPr>
      </p:cxnSp>
      <p:cxnSp>
        <p:nvCxnSpPr>
          <p:cNvPr id="1418" name="Google Shape;1418;p42"/>
          <p:cNvCxnSpPr>
            <a:stCxn id="1390" idx="2"/>
            <a:endCxn id="1416" idx="0"/>
          </p:cNvCxnSpPr>
          <p:nvPr/>
        </p:nvCxnSpPr>
        <p:spPr>
          <a:xfrm flipH="1">
            <a:off x="4565512" y="2025612"/>
            <a:ext cx="442200" cy="751800"/>
          </a:xfrm>
          <a:prstGeom prst="bentConnector2">
            <a:avLst/>
          </a:prstGeom>
          <a:noFill/>
          <a:ln cap="flat" cmpd="sng" w="19050">
            <a:solidFill>
              <a:schemeClr val="dk2"/>
            </a:solidFill>
            <a:prstDash val="dash"/>
            <a:round/>
            <a:headEnd len="med" w="med" type="none"/>
            <a:tailEnd len="med" w="med" type="none"/>
          </a:ln>
        </p:spPr>
      </p:cxnSp>
      <p:cxnSp>
        <p:nvCxnSpPr>
          <p:cNvPr id="1419" name="Google Shape;1419;p42"/>
          <p:cNvCxnSpPr>
            <a:stCxn id="1388" idx="6"/>
            <a:endCxn id="1416" idx="2"/>
          </p:cNvCxnSpPr>
          <p:nvPr/>
        </p:nvCxnSpPr>
        <p:spPr>
          <a:xfrm flipH="1" rot="10800000">
            <a:off x="4153387" y="3336312"/>
            <a:ext cx="412200" cy="751800"/>
          </a:xfrm>
          <a:prstGeom prst="bentConnector2">
            <a:avLst/>
          </a:prstGeom>
          <a:noFill/>
          <a:ln cap="flat" cmpd="sng" w="19050">
            <a:solidFill>
              <a:schemeClr val="dk2"/>
            </a:solidFill>
            <a:prstDash val="dash"/>
            <a:round/>
            <a:headEnd len="med" w="med" type="none"/>
            <a:tailEnd len="med" w="med" type="none"/>
          </a:ln>
        </p:spPr>
      </p:cxnSp>
      <p:cxnSp>
        <p:nvCxnSpPr>
          <p:cNvPr id="1420" name="Google Shape;1420;p42"/>
          <p:cNvCxnSpPr>
            <a:stCxn id="1389" idx="2"/>
            <a:endCxn id="1416" idx="2"/>
          </p:cNvCxnSpPr>
          <p:nvPr/>
        </p:nvCxnSpPr>
        <p:spPr>
          <a:xfrm rot="10800000">
            <a:off x="4565512" y="3336312"/>
            <a:ext cx="442200" cy="751800"/>
          </a:xfrm>
          <a:prstGeom prst="bentConnector2">
            <a:avLst/>
          </a:prstGeom>
          <a:noFill/>
          <a:ln cap="flat" cmpd="sng" w="19050">
            <a:solidFill>
              <a:schemeClr val="dk2"/>
            </a:solidFill>
            <a:prstDash val="dash"/>
            <a:round/>
            <a:headEnd len="med" w="med" type="none"/>
            <a:tailEnd len="med" w="med" type="none"/>
          </a:ln>
        </p:spPr>
      </p:cxnSp>
      <p:grpSp>
        <p:nvGrpSpPr>
          <p:cNvPr id="1421" name="Google Shape;1421;p42"/>
          <p:cNvGrpSpPr/>
          <p:nvPr/>
        </p:nvGrpSpPr>
        <p:grpSpPr>
          <a:xfrm>
            <a:off x="795550" y="1514900"/>
            <a:ext cx="2156100" cy="921825"/>
            <a:chOff x="795550" y="1514900"/>
            <a:chExt cx="2156100" cy="921825"/>
          </a:xfrm>
        </p:grpSpPr>
        <p:sp>
          <p:nvSpPr>
            <p:cNvPr id="1422" name="Google Shape;1422;p42"/>
            <p:cNvSpPr txBox="1"/>
            <p:nvPr/>
          </p:nvSpPr>
          <p:spPr>
            <a:xfrm>
              <a:off x="795550" y="1514900"/>
              <a:ext cx="2156100" cy="4617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b="1" lang="en" sz="1800">
                  <a:solidFill>
                    <a:schemeClr val="lt2"/>
                  </a:solidFill>
                  <a:latin typeface="DM Sans"/>
                  <a:ea typeface="DM Sans"/>
                  <a:cs typeface="DM Sans"/>
                  <a:sym typeface="DM Sans"/>
                </a:rPr>
                <a:t>Analysis</a:t>
              </a:r>
              <a:endParaRPr b="1" sz="1800">
                <a:solidFill>
                  <a:schemeClr val="lt2"/>
                </a:solidFill>
                <a:latin typeface="DM Sans"/>
                <a:ea typeface="DM Sans"/>
                <a:cs typeface="DM Sans"/>
                <a:sym typeface="DM Sans"/>
              </a:endParaRPr>
            </a:p>
          </p:txBody>
        </p:sp>
        <p:sp>
          <p:nvSpPr>
            <p:cNvPr id="1423" name="Google Shape;1423;p42"/>
            <p:cNvSpPr txBox="1"/>
            <p:nvPr/>
          </p:nvSpPr>
          <p:spPr>
            <a:xfrm>
              <a:off x="798550" y="1821125"/>
              <a:ext cx="2153100" cy="615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lt2"/>
                  </a:solidFill>
                  <a:latin typeface="DM Sans"/>
                  <a:ea typeface="DM Sans"/>
                  <a:cs typeface="DM Sans"/>
                  <a:sym typeface="DM Sans"/>
                </a:rPr>
                <a:t>Mercury is the smallest planet of them all</a:t>
              </a:r>
              <a:endParaRPr>
                <a:solidFill>
                  <a:schemeClr val="lt2"/>
                </a:solidFill>
                <a:latin typeface="DM Sans"/>
                <a:ea typeface="DM Sans"/>
                <a:cs typeface="DM Sans"/>
                <a:sym typeface="DM Sans"/>
              </a:endParaRPr>
            </a:p>
          </p:txBody>
        </p:sp>
      </p:grpSp>
      <p:grpSp>
        <p:nvGrpSpPr>
          <p:cNvPr id="1424" name="Google Shape;1424;p42"/>
          <p:cNvGrpSpPr/>
          <p:nvPr/>
        </p:nvGrpSpPr>
        <p:grpSpPr>
          <a:xfrm>
            <a:off x="6218550" y="1514900"/>
            <a:ext cx="2156100" cy="921825"/>
            <a:chOff x="6218550" y="1514900"/>
            <a:chExt cx="2156100" cy="921825"/>
          </a:xfrm>
        </p:grpSpPr>
        <p:sp>
          <p:nvSpPr>
            <p:cNvPr id="1425" name="Google Shape;1425;p42"/>
            <p:cNvSpPr txBox="1"/>
            <p:nvPr/>
          </p:nvSpPr>
          <p:spPr>
            <a:xfrm>
              <a:off x="6218550" y="1514900"/>
              <a:ext cx="2156100" cy="461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800">
                  <a:solidFill>
                    <a:schemeClr val="lt2"/>
                  </a:solidFill>
                  <a:latin typeface="DM Sans"/>
                  <a:ea typeface="DM Sans"/>
                  <a:cs typeface="DM Sans"/>
                  <a:sym typeface="DM Sans"/>
                </a:rPr>
                <a:t>Target</a:t>
              </a:r>
              <a:endParaRPr b="1" sz="1800">
                <a:solidFill>
                  <a:schemeClr val="lt2"/>
                </a:solidFill>
                <a:latin typeface="DM Sans"/>
                <a:ea typeface="DM Sans"/>
                <a:cs typeface="DM Sans"/>
                <a:sym typeface="DM Sans"/>
              </a:endParaRPr>
            </a:p>
          </p:txBody>
        </p:sp>
        <p:sp>
          <p:nvSpPr>
            <p:cNvPr id="1426" name="Google Shape;1426;p42"/>
            <p:cNvSpPr txBox="1"/>
            <p:nvPr/>
          </p:nvSpPr>
          <p:spPr>
            <a:xfrm>
              <a:off x="6218550" y="1821125"/>
              <a:ext cx="2153100" cy="61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2"/>
                  </a:solidFill>
                  <a:latin typeface="DM Sans"/>
                  <a:ea typeface="DM Sans"/>
                  <a:cs typeface="DM Sans"/>
                  <a:sym typeface="DM Sans"/>
                </a:rPr>
                <a:t>Despite being red, Mars is a very cold place </a:t>
              </a:r>
              <a:endParaRPr>
                <a:solidFill>
                  <a:schemeClr val="lt2"/>
                </a:solidFill>
                <a:latin typeface="DM Sans"/>
                <a:ea typeface="DM Sans"/>
                <a:cs typeface="DM Sans"/>
                <a:sym typeface="DM Sans"/>
              </a:endParaRPr>
            </a:p>
          </p:txBody>
        </p:sp>
      </p:grpSp>
      <p:grpSp>
        <p:nvGrpSpPr>
          <p:cNvPr id="1427" name="Google Shape;1427;p42"/>
          <p:cNvGrpSpPr/>
          <p:nvPr/>
        </p:nvGrpSpPr>
        <p:grpSpPr>
          <a:xfrm>
            <a:off x="795550" y="3579300"/>
            <a:ext cx="2156100" cy="921825"/>
            <a:chOff x="795550" y="3579300"/>
            <a:chExt cx="2156100" cy="921825"/>
          </a:xfrm>
        </p:grpSpPr>
        <p:sp>
          <p:nvSpPr>
            <p:cNvPr id="1428" name="Google Shape;1428;p42"/>
            <p:cNvSpPr txBox="1"/>
            <p:nvPr/>
          </p:nvSpPr>
          <p:spPr>
            <a:xfrm>
              <a:off x="795550" y="3579300"/>
              <a:ext cx="2156100" cy="4617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b="1" lang="en" sz="1800">
                  <a:solidFill>
                    <a:schemeClr val="lt2"/>
                  </a:solidFill>
                  <a:latin typeface="DM Sans"/>
                  <a:ea typeface="DM Sans"/>
                  <a:cs typeface="DM Sans"/>
                  <a:sym typeface="DM Sans"/>
                </a:rPr>
                <a:t>Budget</a:t>
              </a:r>
              <a:endParaRPr b="1" sz="1800">
                <a:solidFill>
                  <a:schemeClr val="lt2"/>
                </a:solidFill>
                <a:latin typeface="DM Sans"/>
                <a:ea typeface="DM Sans"/>
                <a:cs typeface="DM Sans"/>
                <a:sym typeface="DM Sans"/>
              </a:endParaRPr>
            </a:p>
          </p:txBody>
        </p:sp>
        <p:sp>
          <p:nvSpPr>
            <p:cNvPr id="1429" name="Google Shape;1429;p42"/>
            <p:cNvSpPr txBox="1"/>
            <p:nvPr/>
          </p:nvSpPr>
          <p:spPr>
            <a:xfrm>
              <a:off x="798550" y="3885525"/>
              <a:ext cx="2153100" cy="615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lt2"/>
                  </a:solidFill>
                  <a:latin typeface="DM Sans"/>
                  <a:ea typeface="DM Sans"/>
                  <a:cs typeface="DM Sans"/>
                  <a:sym typeface="DM Sans"/>
                </a:rPr>
                <a:t>Neptune is the farthest planet from the Sun</a:t>
              </a:r>
              <a:endParaRPr>
                <a:solidFill>
                  <a:schemeClr val="lt2"/>
                </a:solidFill>
                <a:latin typeface="DM Sans"/>
                <a:ea typeface="DM Sans"/>
                <a:cs typeface="DM Sans"/>
                <a:sym typeface="DM Sans"/>
              </a:endParaRPr>
            </a:p>
          </p:txBody>
        </p:sp>
      </p:grpSp>
      <p:grpSp>
        <p:nvGrpSpPr>
          <p:cNvPr id="1430" name="Google Shape;1430;p42"/>
          <p:cNvGrpSpPr/>
          <p:nvPr/>
        </p:nvGrpSpPr>
        <p:grpSpPr>
          <a:xfrm>
            <a:off x="6218550" y="3627200"/>
            <a:ext cx="2156100" cy="921825"/>
            <a:chOff x="6218550" y="3627200"/>
            <a:chExt cx="2156100" cy="921825"/>
          </a:xfrm>
        </p:grpSpPr>
        <p:sp>
          <p:nvSpPr>
            <p:cNvPr id="1431" name="Google Shape;1431;p42"/>
            <p:cNvSpPr txBox="1"/>
            <p:nvPr/>
          </p:nvSpPr>
          <p:spPr>
            <a:xfrm>
              <a:off x="6218550" y="3627200"/>
              <a:ext cx="2156100" cy="461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800">
                  <a:solidFill>
                    <a:schemeClr val="lt2"/>
                  </a:solidFill>
                  <a:latin typeface="DM Sans"/>
                  <a:ea typeface="DM Sans"/>
                  <a:cs typeface="DM Sans"/>
                  <a:sym typeface="DM Sans"/>
                </a:rPr>
                <a:t>Channels</a:t>
              </a:r>
              <a:endParaRPr b="1" sz="1800">
                <a:solidFill>
                  <a:schemeClr val="lt2"/>
                </a:solidFill>
                <a:latin typeface="DM Sans"/>
                <a:ea typeface="DM Sans"/>
                <a:cs typeface="DM Sans"/>
                <a:sym typeface="DM Sans"/>
              </a:endParaRPr>
            </a:p>
          </p:txBody>
        </p:sp>
        <p:sp>
          <p:nvSpPr>
            <p:cNvPr id="1432" name="Google Shape;1432;p42"/>
            <p:cNvSpPr txBox="1"/>
            <p:nvPr/>
          </p:nvSpPr>
          <p:spPr>
            <a:xfrm>
              <a:off x="6218550" y="3933425"/>
              <a:ext cx="2153100" cy="61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2"/>
                  </a:solidFill>
                  <a:latin typeface="DM Sans"/>
                  <a:ea typeface="DM Sans"/>
                  <a:cs typeface="DM Sans"/>
                  <a:sym typeface="DM Sans"/>
                </a:rPr>
                <a:t>Jupiter is the biggest planet of them all</a:t>
              </a:r>
              <a:endParaRPr>
                <a:solidFill>
                  <a:schemeClr val="lt2"/>
                </a:solidFill>
                <a:latin typeface="DM Sans"/>
                <a:ea typeface="DM Sans"/>
                <a:cs typeface="DM Sans"/>
                <a:sym typeface="DM Sans"/>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6" name="Shape 1436"/>
        <p:cNvGrpSpPr/>
        <p:nvPr/>
      </p:nvGrpSpPr>
      <p:grpSpPr>
        <a:xfrm>
          <a:off x="0" y="0"/>
          <a:ext cx="0" cy="0"/>
          <a:chOff x="0" y="0"/>
          <a:chExt cx="0" cy="0"/>
        </a:xfrm>
      </p:grpSpPr>
      <p:sp>
        <p:nvSpPr>
          <p:cNvPr id="1437" name="Google Shape;1437;p43"/>
          <p:cNvSpPr txBox="1"/>
          <p:nvPr>
            <p:ph type="title"/>
          </p:nvPr>
        </p:nvSpPr>
        <p:spPr>
          <a:xfrm>
            <a:off x="713225" y="539500"/>
            <a:ext cx="7717800" cy="510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Simple data visualization MK plan</a:t>
            </a:r>
            <a:endParaRPr/>
          </a:p>
        </p:txBody>
      </p:sp>
      <p:sp>
        <p:nvSpPr>
          <p:cNvPr id="1438" name="Google Shape;1438;p43"/>
          <p:cNvSpPr/>
          <p:nvPr/>
        </p:nvSpPr>
        <p:spPr>
          <a:xfrm>
            <a:off x="1278625" y="3569325"/>
            <a:ext cx="798900" cy="799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sz="1300"/>
          </a:p>
        </p:txBody>
      </p:sp>
      <p:sp>
        <p:nvSpPr>
          <p:cNvPr id="1439" name="Google Shape;1439;p43"/>
          <p:cNvSpPr/>
          <p:nvPr/>
        </p:nvSpPr>
        <p:spPr>
          <a:xfrm>
            <a:off x="3160582" y="3569325"/>
            <a:ext cx="798900" cy="799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sz="1300"/>
          </a:p>
        </p:txBody>
      </p:sp>
      <p:sp>
        <p:nvSpPr>
          <p:cNvPr id="1440" name="Google Shape;1440;p43"/>
          <p:cNvSpPr/>
          <p:nvPr/>
        </p:nvSpPr>
        <p:spPr>
          <a:xfrm>
            <a:off x="5042540" y="3569325"/>
            <a:ext cx="798900" cy="799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sz="1300"/>
          </a:p>
        </p:txBody>
      </p:sp>
      <p:sp>
        <p:nvSpPr>
          <p:cNvPr id="1441" name="Google Shape;1441;p43"/>
          <p:cNvSpPr/>
          <p:nvPr/>
        </p:nvSpPr>
        <p:spPr>
          <a:xfrm>
            <a:off x="6924497" y="3569325"/>
            <a:ext cx="798900" cy="799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sz="1300"/>
          </a:p>
        </p:txBody>
      </p:sp>
      <p:grpSp>
        <p:nvGrpSpPr>
          <p:cNvPr id="1442" name="Google Shape;1442;p43"/>
          <p:cNvGrpSpPr/>
          <p:nvPr/>
        </p:nvGrpSpPr>
        <p:grpSpPr>
          <a:xfrm>
            <a:off x="1539006" y="3858396"/>
            <a:ext cx="278138" cy="221443"/>
            <a:chOff x="6731475" y="1978350"/>
            <a:chExt cx="334300" cy="266125"/>
          </a:xfrm>
        </p:grpSpPr>
        <p:sp>
          <p:nvSpPr>
            <p:cNvPr id="1443" name="Google Shape;1443;p43"/>
            <p:cNvSpPr/>
            <p:nvPr/>
          </p:nvSpPr>
          <p:spPr>
            <a:xfrm>
              <a:off x="6731475" y="1978350"/>
              <a:ext cx="334300" cy="266125"/>
            </a:xfrm>
            <a:custGeom>
              <a:rect b="b" l="l" r="r" t="t"/>
              <a:pathLst>
                <a:path extrusionOk="0" h="10645" w="13372">
                  <a:moveTo>
                    <a:pt x="10621" y="2382"/>
                  </a:moveTo>
                  <a:lnTo>
                    <a:pt x="10621" y="3156"/>
                  </a:lnTo>
                  <a:lnTo>
                    <a:pt x="2751" y="3156"/>
                  </a:lnTo>
                  <a:lnTo>
                    <a:pt x="2751" y="2382"/>
                  </a:lnTo>
                  <a:close/>
                  <a:moveTo>
                    <a:pt x="10621" y="3941"/>
                  </a:moveTo>
                  <a:lnTo>
                    <a:pt x="10621" y="8299"/>
                  </a:lnTo>
                  <a:lnTo>
                    <a:pt x="2751" y="8299"/>
                  </a:lnTo>
                  <a:lnTo>
                    <a:pt x="2751" y="3941"/>
                  </a:lnTo>
                  <a:close/>
                  <a:moveTo>
                    <a:pt x="12193" y="786"/>
                  </a:moveTo>
                  <a:lnTo>
                    <a:pt x="12193" y="8299"/>
                  </a:lnTo>
                  <a:lnTo>
                    <a:pt x="11407" y="8299"/>
                  </a:lnTo>
                  <a:lnTo>
                    <a:pt x="11407" y="1596"/>
                  </a:lnTo>
                  <a:lnTo>
                    <a:pt x="1965" y="1596"/>
                  </a:lnTo>
                  <a:lnTo>
                    <a:pt x="1965" y="8299"/>
                  </a:lnTo>
                  <a:lnTo>
                    <a:pt x="1180" y="8299"/>
                  </a:lnTo>
                  <a:lnTo>
                    <a:pt x="1180" y="786"/>
                  </a:lnTo>
                  <a:close/>
                  <a:moveTo>
                    <a:pt x="12586" y="9085"/>
                  </a:moveTo>
                  <a:lnTo>
                    <a:pt x="12586" y="9478"/>
                  </a:lnTo>
                  <a:cubicBezTo>
                    <a:pt x="12586" y="9692"/>
                    <a:pt x="12407" y="9871"/>
                    <a:pt x="12193" y="9871"/>
                  </a:cubicBezTo>
                  <a:lnTo>
                    <a:pt x="1180" y="9871"/>
                  </a:lnTo>
                  <a:cubicBezTo>
                    <a:pt x="965" y="9871"/>
                    <a:pt x="787" y="9692"/>
                    <a:pt x="787" y="9478"/>
                  </a:cubicBezTo>
                  <a:lnTo>
                    <a:pt x="787" y="9085"/>
                  </a:lnTo>
                  <a:close/>
                  <a:moveTo>
                    <a:pt x="394" y="0"/>
                  </a:moveTo>
                  <a:lnTo>
                    <a:pt x="394" y="8299"/>
                  </a:lnTo>
                  <a:lnTo>
                    <a:pt x="1" y="8299"/>
                  </a:lnTo>
                  <a:lnTo>
                    <a:pt x="1" y="9478"/>
                  </a:lnTo>
                  <a:cubicBezTo>
                    <a:pt x="1" y="10121"/>
                    <a:pt x="537" y="10645"/>
                    <a:pt x="1180" y="10645"/>
                  </a:cubicBezTo>
                  <a:lnTo>
                    <a:pt x="12193" y="10645"/>
                  </a:lnTo>
                  <a:cubicBezTo>
                    <a:pt x="12836" y="10645"/>
                    <a:pt x="13372" y="10121"/>
                    <a:pt x="13372" y="9478"/>
                  </a:cubicBezTo>
                  <a:lnTo>
                    <a:pt x="13372" y="8299"/>
                  </a:lnTo>
                  <a:lnTo>
                    <a:pt x="12979" y="8299"/>
                  </a:lnTo>
                  <a:lnTo>
                    <a:pt x="1297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43"/>
            <p:cNvSpPr/>
            <p:nvPr/>
          </p:nvSpPr>
          <p:spPr>
            <a:xfrm>
              <a:off x="6819600" y="2100100"/>
              <a:ext cx="158075" cy="66100"/>
            </a:xfrm>
            <a:custGeom>
              <a:rect b="b" l="l" r="r" t="t"/>
              <a:pathLst>
                <a:path extrusionOk="0" h="2644" w="6323">
                  <a:moveTo>
                    <a:pt x="3953" y="1072"/>
                  </a:moveTo>
                  <a:cubicBezTo>
                    <a:pt x="4167" y="1072"/>
                    <a:pt x="4346" y="1238"/>
                    <a:pt x="4346" y="1465"/>
                  </a:cubicBezTo>
                  <a:cubicBezTo>
                    <a:pt x="4346" y="1679"/>
                    <a:pt x="4167" y="1846"/>
                    <a:pt x="3953" y="1846"/>
                  </a:cubicBezTo>
                  <a:cubicBezTo>
                    <a:pt x="3739" y="1846"/>
                    <a:pt x="3560" y="1679"/>
                    <a:pt x="3560" y="1465"/>
                  </a:cubicBezTo>
                  <a:cubicBezTo>
                    <a:pt x="3560" y="1238"/>
                    <a:pt x="3739" y="1072"/>
                    <a:pt x="3953" y="1072"/>
                  </a:cubicBezTo>
                  <a:close/>
                  <a:moveTo>
                    <a:pt x="5798" y="0"/>
                  </a:moveTo>
                  <a:lnTo>
                    <a:pt x="4905" y="798"/>
                  </a:lnTo>
                  <a:cubicBezTo>
                    <a:pt x="4691" y="500"/>
                    <a:pt x="4346" y="298"/>
                    <a:pt x="3941" y="298"/>
                  </a:cubicBezTo>
                  <a:cubicBezTo>
                    <a:pt x="3501" y="298"/>
                    <a:pt x="3120" y="548"/>
                    <a:pt x="2917" y="905"/>
                  </a:cubicBezTo>
                  <a:lnTo>
                    <a:pt x="1334" y="107"/>
                  </a:lnTo>
                  <a:lnTo>
                    <a:pt x="786" y="1869"/>
                  </a:lnTo>
                  <a:lnTo>
                    <a:pt x="0" y="1869"/>
                  </a:lnTo>
                  <a:lnTo>
                    <a:pt x="0" y="2643"/>
                  </a:lnTo>
                  <a:lnTo>
                    <a:pt x="1357" y="2643"/>
                  </a:lnTo>
                  <a:lnTo>
                    <a:pt x="1810" y="1226"/>
                  </a:lnTo>
                  <a:lnTo>
                    <a:pt x="2798" y="1727"/>
                  </a:lnTo>
                  <a:cubicBezTo>
                    <a:pt x="2917" y="2250"/>
                    <a:pt x="3381" y="2643"/>
                    <a:pt x="3941" y="2643"/>
                  </a:cubicBezTo>
                  <a:cubicBezTo>
                    <a:pt x="4524" y="2643"/>
                    <a:pt x="5001" y="2227"/>
                    <a:pt x="5096" y="1679"/>
                  </a:cubicBezTo>
                  <a:lnTo>
                    <a:pt x="6322" y="572"/>
                  </a:lnTo>
                  <a:lnTo>
                    <a:pt x="579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5" name="Google Shape;1445;p43"/>
          <p:cNvGrpSpPr/>
          <p:nvPr/>
        </p:nvGrpSpPr>
        <p:grpSpPr>
          <a:xfrm>
            <a:off x="5319353" y="3830167"/>
            <a:ext cx="277888" cy="277901"/>
            <a:chOff x="6051925" y="1944425"/>
            <a:chExt cx="334000" cy="333975"/>
          </a:xfrm>
        </p:grpSpPr>
        <p:sp>
          <p:nvSpPr>
            <p:cNvPr id="1446" name="Google Shape;1446;p43"/>
            <p:cNvSpPr/>
            <p:nvPr/>
          </p:nvSpPr>
          <p:spPr>
            <a:xfrm>
              <a:off x="6051925" y="1944425"/>
              <a:ext cx="334000" cy="333975"/>
            </a:xfrm>
            <a:custGeom>
              <a:rect b="b" l="l" r="r" t="t"/>
              <a:pathLst>
                <a:path extrusionOk="0" h="13359" w="13360">
                  <a:moveTo>
                    <a:pt x="7883" y="2905"/>
                  </a:moveTo>
                  <a:lnTo>
                    <a:pt x="8895" y="3917"/>
                  </a:lnTo>
                  <a:lnTo>
                    <a:pt x="7883" y="3917"/>
                  </a:lnTo>
                  <a:lnTo>
                    <a:pt x="7883" y="2905"/>
                  </a:lnTo>
                  <a:close/>
                  <a:moveTo>
                    <a:pt x="7097" y="2346"/>
                  </a:moveTo>
                  <a:lnTo>
                    <a:pt x="7097" y="4703"/>
                  </a:lnTo>
                  <a:lnTo>
                    <a:pt x="9443" y="4703"/>
                  </a:lnTo>
                  <a:lnTo>
                    <a:pt x="9443" y="12573"/>
                  </a:lnTo>
                  <a:lnTo>
                    <a:pt x="787" y="12573"/>
                  </a:lnTo>
                  <a:lnTo>
                    <a:pt x="787" y="2346"/>
                  </a:lnTo>
                  <a:close/>
                  <a:moveTo>
                    <a:pt x="12574" y="786"/>
                  </a:moveTo>
                  <a:lnTo>
                    <a:pt x="12574" y="12573"/>
                  </a:lnTo>
                  <a:lnTo>
                    <a:pt x="10228" y="12573"/>
                  </a:lnTo>
                  <a:lnTo>
                    <a:pt x="10228" y="4144"/>
                  </a:lnTo>
                  <a:lnTo>
                    <a:pt x="7657" y="1572"/>
                  </a:lnTo>
                  <a:lnTo>
                    <a:pt x="3918" y="1572"/>
                  </a:lnTo>
                  <a:lnTo>
                    <a:pt x="3918" y="786"/>
                  </a:lnTo>
                  <a:close/>
                  <a:moveTo>
                    <a:pt x="3132" y="0"/>
                  </a:moveTo>
                  <a:lnTo>
                    <a:pt x="3132" y="1572"/>
                  </a:lnTo>
                  <a:lnTo>
                    <a:pt x="1" y="1572"/>
                  </a:lnTo>
                  <a:lnTo>
                    <a:pt x="1" y="13359"/>
                  </a:lnTo>
                  <a:lnTo>
                    <a:pt x="13360" y="13359"/>
                  </a:lnTo>
                  <a:lnTo>
                    <a:pt x="133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43"/>
            <p:cNvSpPr/>
            <p:nvPr/>
          </p:nvSpPr>
          <p:spPr>
            <a:xfrm>
              <a:off x="6091225" y="2022700"/>
              <a:ext cx="68475" cy="19675"/>
            </a:xfrm>
            <a:custGeom>
              <a:rect b="b" l="l" r="r" t="t"/>
              <a:pathLst>
                <a:path extrusionOk="0" h="787" w="2739">
                  <a:moveTo>
                    <a:pt x="1" y="0"/>
                  </a:moveTo>
                  <a:lnTo>
                    <a:pt x="1" y="786"/>
                  </a:lnTo>
                  <a:lnTo>
                    <a:pt x="2739" y="786"/>
                  </a:lnTo>
                  <a:lnTo>
                    <a:pt x="273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43"/>
            <p:cNvSpPr/>
            <p:nvPr/>
          </p:nvSpPr>
          <p:spPr>
            <a:xfrm>
              <a:off x="6091225" y="2062000"/>
              <a:ext cx="97650" cy="19375"/>
            </a:xfrm>
            <a:custGeom>
              <a:rect b="b" l="l" r="r" t="t"/>
              <a:pathLst>
                <a:path extrusionOk="0" h="775" w="3906">
                  <a:moveTo>
                    <a:pt x="1" y="0"/>
                  </a:moveTo>
                  <a:lnTo>
                    <a:pt x="1" y="774"/>
                  </a:lnTo>
                  <a:lnTo>
                    <a:pt x="3906" y="774"/>
                  </a:lnTo>
                  <a:lnTo>
                    <a:pt x="390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43"/>
            <p:cNvSpPr/>
            <p:nvPr/>
          </p:nvSpPr>
          <p:spPr>
            <a:xfrm>
              <a:off x="6210000" y="2141475"/>
              <a:ext cx="58650" cy="19650"/>
            </a:xfrm>
            <a:custGeom>
              <a:rect b="b" l="l" r="r" t="t"/>
              <a:pathLst>
                <a:path extrusionOk="0" h="786" w="2346">
                  <a:moveTo>
                    <a:pt x="0" y="0"/>
                  </a:moveTo>
                  <a:lnTo>
                    <a:pt x="0" y="786"/>
                  </a:lnTo>
                  <a:lnTo>
                    <a:pt x="2346" y="786"/>
                  </a:lnTo>
                  <a:lnTo>
                    <a:pt x="23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43"/>
            <p:cNvSpPr/>
            <p:nvPr/>
          </p:nvSpPr>
          <p:spPr>
            <a:xfrm>
              <a:off x="6210000" y="2180450"/>
              <a:ext cx="58650" cy="19675"/>
            </a:xfrm>
            <a:custGeom>
              <a:rect b="b" l="l" r="r" t="t"/>
              <a:pathLst>
                <a:path extrusionOk="0" h="787" w="2346">
                  <a:moveTo>
                    <a:pt x="0" y="1"/>
                  </a:moveTo>
                  <a:lnTo>
                    <a:pt x="0" y="787"/>
                  </a:lnTo>
                  <a:lnTo>
                    <a:pt x="2346" y="787"/>
                  </a:lnTo>
                  <a:lnTo>
                    <a:pt x="234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43"/>
            <p:cNvSpPr/>
            <p:nvPr/>
          </p:nvSpPr>
          <p:spPr>
            <a:xfrm>
              <a:off x="6210000" y="2219750"/>
              <a:ext cx="58650" cy="19675"/>
            </a:xfrm>
            <a:custGeom>
              <a:rect b="b" l="l" r="r" t="t"/>
              <a:pathLst>
                <a:path extrusionOk="0" h="787" w="2346">
                  <a:moveTo>
                    <a:pt x="0" y="0"/>
                  </a:moveTo>
                  <a:lnTo>
                    <a:pt x="0" y="786"/>
                  </a:lnTo>
                  <a:lnTo>
                    <a:pt x="2346" y="786"/>
                  </a:lnTo>
                  <a:lnTo>
                    <a:pt x="23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43"/>
            <p:cNvSpPr/>
            <p:nvPr/>
          </p:nvSpPr>
          <p:spPr>
            <a:xfrm>
              <a:off x="6091225" y="2142050"/>
              <a:ext cx="97950" cy="97975"/>
            </a:xfrm>
            <a:custGeom>
              <a:rect b="b" l="l" r="r" t="t"/>
              <a:pathLst>
                <a:path extrusionOk="0" h="3919" w="3918">
                  <a:moveTo>
                    <a:pt x="1965" y="787"/>
                  </a:moveTo>
                  <a:cubicBezTo>
                    <a:pt x="2608" y="787"/>
                    <a:pt x="3132" y="1311"/>
                    <a:pt x="3132" y="1965"/>
                  </a:cubicBezTo>
                  <a:cubicBezTo>
                    <a:pt x="3132" y="2608"/>
                    <a:pt x="2608" y="3132"/>
                    <a:pt x="1965" y="3132"/>
                  </a:cubicBezTo>
                  <a:cubicBezTo>
                    <a:pt x="1310" y="3132"/>
                    <a:pt x="786" y="2608"/>
                    <a:pt x="786" y="1965"/>
                  </a:cubicBezTo>
                  <a:cubicBezTo>
                    <a:pt x="786" y="1311"/>
                    <a:pt x="1310" y="787"/>
                    <a:pt x="1965" y="787"/>
                  </a:cubicBezTo>
                  <a:close/>
                  <a:moveTo>
                    <a:pt x="1965" y="1"/>
                  </a:moveTo>
                  <a:cubicBezTo>
                    <a:pt x="882" y="1"/>
                    <a:pt x="1" y="882"/>
                    <a:pt x="1" y="1965"/>
                  </a:cubicBezTo>
                  <a:cubicBezTo>
                    <a:pt x="1" y="3037"/>
                    <a:pt x="882" y="3918"/>
                    <a:pt x="1965" y="3918"/>
                  </a:cubicBezTo>
                  <a:cubicBezTo>
                    <a:pt x="3037" y="3918"/>
                    <a:pt x="3918" y="3037"/>
                    <a:pt x="3918" y="1965"/>
                  </a:cubicBezTo>
                  <a:cubicBezTo>
                    <a:pt x="3918" y="882"/>
                    <a:pt x="3037" y="1"/>
                    <a:pt x="196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3" name="Google Shape;1453;p43"/>
          <p:cNvGrpSpPr/>
          <p:nvPr/>
        </p:nvGrpSpPr>
        <p:grpSpPr>
          <a:xfrm>
            <a:off x="7209402" y="3830167"/>
            <a:ext cx="229091" cy="277901"/>
            <a:chOff x="1501675" y="1944425"/>
            <a:chExt cx="275350" cy="333975"/>
          </a:xfrm>
        </p:grpSpPr>
        <p:sp>
          <p:nvSpPr>
            <p:cNvPr id="1454" name="Google Shape;1454;p43"/>
            <p:cNvSpPr/>
            <p:nvPr/>
          </p:nvSpPr>
          <p:spPr>
            <a:xfrm>
              <a:off x="1501675" y="1944425"/>
              <a:ext cx="275350" cy="333975"/>
            </a:xfrm>
            <a:custGeom>
              <a:rect b="b" l="l" r="r" t="t"/>
              <a:pathLst>
                <a:path extrusionOk="0" h="13359" w="11014">
                  <a:moveTo>
                    <a:pt x="8668" y="1334"/>
                  </a:moveTo>
                  <a:lnTo>
                    <a:pt x="9680" y="2346"/>
                  </a:lnTo>
                  <a:lnTo>
                    <a:pt x="8668" y="2346"/>
                  </a:lnTo>
                  <a:lnTo>
                    <a:pt x="8668" y="1334"/>
                  </a:lnTo>
                  <a:close/>
                  <a:moveTo>
                    <a:pt x="7882" y="786"/>
                  </a:moveTo>
                  <a:lnTo>
                    <a:pt x="7882" y="3131"/>
                  </a:lnTo>
                  <a:lnTo>
                    <a:pt x="10228" y="3131"/>
                  </a:lnTo>
                  <a:lnTo>
                    <a:pt x="10228" y="12573"/>
                  </a:lnTo>
                  <a:lnTo>
                    <a:pt x="786" y="12573"/>
                  </a:lnTo>
                  <a:lnTo>
                    <a:pt x="786" y="786"/>
                  </a:lnTo>
                  <a:close/>
                  <a:moveTo>
                    <a:pt x="0" y="0"/>
                  </a:moveTo>
                  <a:lnTo>
                    <a:pt x="0" y="13359"/>
                  </a:lnTo>
                  <a:lnTo>
                    <a:pt x="11013" y="13359"/>
                  </a:lnTo>
                  <a:lnTo>
                    <a:pt x="11013" y="2584"/>
                  </a:lnTo>
                  <a:lnTo>
                    <a:pt x="844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43"/>
            <p:cNvSpPr/>
            <p:nvPr/>
          </p:nvSpPr>
          <p:spPr>
            <a:xfrm>
              <a:off x="1550175" y="1983700"/>
              <a:ext cx="79500" cy="19375"/>
            </a:xfrm>
            <a:custGeom>
              <a:rect b="b" l="l" r="r" t="t"/>
              <a:pathLst>
                <a:path extrusionOk="0" h="775" w="3180">
                  <a:moveTo>
                    <a:pt x="1" y="1"/>
                  </a:moveTo>
                  <a:lnTo>
                    <a:pt x="1" y="775"/>
                  </a:lnTo>
                  <a:lnTo>
                    <a:pt x="3180" y="775"/>
                  </a:lnTo>
                  <a:lnTo>
                    <a:pt x="318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43"/>
            <p:cNvSpPr/>
            <p:nvPr/>
          </p:nvSpPr>
          <p:spPr>
            <a:xfrm>
              <a:off x="1540950" y="2131650"/>
              <a:ext cx="197675" cy="107775"/>
            </a:xfrm>
            <a:custGeom>
              <a:rect b="b" l="l" r="r" t="t"/>
              <a:pathLst>
                <a:path extrusionOk="0" h="4311" w="7907">
                  <a:moveTo>
                    <a:pt x="1" y="0"/>
                  </a:moveTo>
                  <a:lnTo>
                    <a:pt x="1" y="4310"/>
                  </a:lnTo>
                  <a:lnTo>
                    <a:pt x="7906" y="4310"/>
                  </a:lnTo>
                  <a:lnTo>
                    <a:pt x="7906" y="3524"/>
                  </a:lnTo>
                  <a:lnTo>
                    <a:pt x="7097" y="3524"/>
                  </a:lnTo>
                  <a:lnTo>
                    <a:pt x="7097" y="155"/>
                  </a:lnTo>
                  <a:lnTo>
                    <a:pt x="6311" y="155"/>
                  </a:lnTo>
                  <a:lnTo>
                    <a:pt x="6311" y="3524"/>
                  </a:lnTo>
                  <a:lnTo>
                    <a:pt x="5525" y="3524"/>
                  </a:lnTo>
                  <a:lnTo>
                    <a:pt x="5525" y="786"/>
                  </a:lnTo>
                  <a:lnTo>
                    <a:pt x="4751" y="786"/>
                  </a:lnTo>
                  <a:lnTo>
                    <a:pt x="4751" y="3524"/>
                  </a:lnTo>
                  <a:lnTo>
                    <a:pt x="3942" y="3524"/>
                  </a:lnTo>
                  <a:lnTo>
                    <a:pt x="3942" y="2346"/>
                  </a:lnTo>
                  <a:lnTo>
                    <a:pt x="3156" y="2346"/>
                  </a:lnTo>
                  <a:lnTo>
                    <a:pt x="3156" y="3524"/>
                  </a:lnTo>
                  <a:lnTo>
                    <a:pt x="2346" y="3524"/>
                  </a:lnTo>
                  <a:lnTo>
                    <a:pt x="2346" y="1596"/>
                  </a:lnTo>
                  <a:lnTo>
                    <a:pt x="1560" y="1596"/>
                  </a:lnTo>
                  <a:lnTo>
                    <a:pt x="1560" y="3524"/>
                  </a:lnTo>
                  <a:lnTo>
                    <a:pt x="786" y="3524"/>
                  </a:lnTo>
                  <a:lnTo>
                    <a:pt x="78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43"/>
            <p:cNvSpPr/>
            <p:nvPr/>
          </p:nvSpPr>
          <p:spPr>
            <a:xfrm>
              <a:off x="1541250" y="2023000"/>
              <a:ext cx="97950" cy="97950"/>
            </a:xfrm>
            <a:custGeom>
              <a:rect b="b" l="l" r="r" t="t"/>
              <a:pathLst>
                <a:path extrusionOk="0" h="3918" w="3918">
                  <a:moveTo>
                    <a:pt x="2370" y="870"/>
                  </a:moveTo>
                  <a:cubicBezTo>
                    <a:pt x="2691" y="989"/>
                    <a:pt x="2953" y="1251"/>
                    <a:pt x="3072" y="1584"/>
                  </a:cubicBezTo>
                  <a:lnTo>
                    <a:pt x="2358" y="1584"/>
                  </a:lnTo>
                  <a:lnTo>
                    <a:pt x="2370" y="870"/>
                  </a:lnTo>
                  <a:close/>
                  <a:moveTo>
                    <a:pt x="1584" y="858"/>
                  </a:moveTo>
                  <a:lnTo>
                    <a:pt x="1572" y="2370"/>
                  </a:lnTo>
                  <a:lnTo>
                    <a:pt x="3072" y="2370"/>
                  </a:lnTo>
                  <a:cubicBezTo>
                    <a:pt x="2914" y="2823"/>
                    <a:pt x="2475" y="3146"/>
                    <a:pt x="1972" y="3146"/>
                  </a:cubicBezTo>
                  <a:cubicBezTo>
                    <a:pt x="1946" y="3146"/>
                    <a:pt x="1920" y="3145"/>
                    <a:pt x="1894" y="3144"/>
                  </a:cubicBezTo>
                  <a:cubicBezTo>
                    <a:pt x="1298" y="3108"/>
                    <a:pt x="822" y="2632"/>
                    <a:pt x="786" y="2036"/>
                  </a:cubicBezTo>
                  <a:cubicBezTo>
                    <a:pt x="763" y="1501"/>
                    <a:pt x="1096" y="1024"/>
                    <a:pt x="1584" y="858"/>
                  </a:cubicBezTo>
                  <a:close/>
                  <a:moveTo>
                    <a:pt x="1953" y="0"/>
                  </a:moveTo>
                  <a:cubicBezTo>
                    <a:pt x="882" y="0"/>
                    <a:pt x="1" y="881"/>
                    <a:pt x="1" y="1965"/>
                  </a:cubicBezTo>
                  <a:cubicBezTo>
                    <a:pt x="1" y="3036"/>
                    <a:pt x="882" y="3918"/>
                    <a:pt x="1953" y="3918"/>
                  </a:cubicBezTo>
                  <a:cubicBezTo>
                    <a:pt x="3037" y="3918"/>
                    <a:pt x="3918" y="3036"/>
                    <a:pt x="3918" y="1965"/>
                  </a:cubicBezTo>
                  <a:cubicBezTo>
                    <a:pt x="3918" y="881"/>
                    <a:pt x="3037" y="0"/>
                    <a:pt x="195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43"/>
            <p:cNvSpPr/>
            <p:nvPr/>
          </p:nvSpPr>
          <p:spPr>
            <a:xfrm>
              <a:off x="1659725" y="2042350"/>
              <a:ext cx="68475" cy="19675"/>
            </a:xfrm>
            <a:custGeom>
              <a:rect b="b" l="l" r="r" t="t"/>
              <a:pathLst>
                <a:path extrusionOk="0" h="787" w="2739">
                  <a:moveTo>
                    <a:pt x="0" y="0"/>
                  </a:moveTo>
                  <a:lnTo>
                    <a:pt x="0" y="786"/>
                  </a:lnTo>
                  <a:lnTo>
                    <a:pt x="2739" y="786"/>
                  </a:lnTo>
                  <a:lnTo>
                    <a:pt x="273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43"/>
            <p:cNvSpPr/>
            <p:nvPr/>
          </p:nvSpPr>
          <p:spPr>
            <a:xfrm>
              <a:off x="1659725" y="2081350"/>
              <a:ext cx="68475" cy="19650"/>
            </a:xfrm>
            <a:custGeom>
              <a:rect b="b" l="l" r="r" t="t"/>
              <a:pathLst>
                <a:path extrusionOk="0" h="786" w="2739">
                  <a:moveTo>
                    <a:pt x="0" y="0"/>
                  </a:moveTo>
                  <a:lnTo>
                    <a:pt x="0" y="786"/>
                  </a:lnTo>
                  <a:lnTo>
                    <a:pt x="2739" y="786"/>
                  </a:lnTo>
                  <a:lnTo>
                    <a:pt x="273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0" name="Google Shape;1460;p43"/>
          <p:cNvGrpSpPr/>
          <p:nvPr/>
        </p:nvGrpSpPr>
        <p:grpSpPr>
          <a:xfrm>
            <a:off x="3429304" y="3830214"/>
            <a:ext cx="277888" cy="277921"/>
            <a:chOff x="834325" y="4065800"/>
            <a:chExt cx="334000" cy="334000"/>
          </a:xfrm>
        </p:grpSpPr>
        <p:sp>
          <p:nvSpPr>
            <p:cNvPr id="1461" name="Google Shape;1461;p43"/>
            <p:cNvSpPr/>
            <p:nvPr/>
          </p:nvSpPr>
          <p:spPr>
            <a:xfrm>
              <a:off x="834325" y="4065800"/>
              <a:ext cx="334000" cy="334000"/>
            </a:xfrm>
            <a:custGeom>
              <a:rect b="b" l="l" r="r" t="t"/>
              <a:pathLst>
                <a:path extrusionOk="0" h="13360" w="13360">
                  <a:moveTo>
                    <a:pt x="12573" y="775"/>
                  </a:moveTo>
                  <a:lnTo>
                    <a:pt x="12573" y="3132"/>
                  </a:lnTo>
                  <a:lnTo>
                    <a:pt x="786" y="3132"/>
                  </a:lnTo>
                  <a:lnTo>
                    <a:pt x="786" y="775"/>
                  </a:lnTo>
                  <a:close/>
                  <a:moveTo>
                    <a:pt x="12573" y="3906"/>
                  </a:moveTo>
                  <a:lnTo>
                    <a:pt x="12573" y="12574"/>
                  </a:lnTo>
                  <a:lnTo>
                    <a:pt x="786" y="12574"/>
                  </a:lnTo>
                  <a:lnTo>
                    <a:pt x="786" y="3906"/>
                  </a:lnTo>
                  <a:close/>
                  <a:moveTo>
                    <a:pt x="0" y="1"/>
                  </a:moveTo>
                  <a:lnTo>
                    <a:pt x="0" y="13360"/>
                  </a:lnTo>
                  <a:lnTo>
                    <a:pt x="13359" y="13360"/>
                  </a:lnTo>
                  <a:lnTo>
                    <a:pt x="133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43"/>
            <p:cNvSpPr/>
            <p:nvPr/>
          </p:nvSpPr>
          <p:spPr>
            <a:xfrm>
              <a:off x="898900" y="4186650"/>
              <a:ext cx="102425" cy="134875"/>
            </a:xfrm>
            <a:custGeom>
              <a:rect b="b" l="l" r="r" t="t"/>
              <a:pathLst>
                <a:path extrusionOk="0" h="5395" w="4097">
                  <a:moveTo>
                    <a:pt x="2263" y="1"/>
                  </a:moveTo>
                  <a:lnTo>
                    <a:pt x="1703" y="548"/>
                  </a:lnTo>
                  <a:lnTo>
                    <a:pt x="2632" y="1477"/>
                  </a:lnTo>
                  <a:lnTo>
                    <a:pt x="1" y="1477"/>
                  </a:lnTo>
                  <a:lnTo>
                    <a:pt x="1" y="5394"/>
                  </a:lnTo>
                  <a:lnTo>
                    <a:pt x="1954" y="5394"/>
                  </a:lnTo>
                  <a:lnTo>
                    <a:pt x="1954" y="4608"/>
                  </a:lnTo>
                  <a:lnTo>
                    <a:pt x="787" y="4608"/>
                  </a:lnTo>
                  <a:lnTo>
                    <a:pt x="787" y="2263"/>
                  </a:lnTo>
                  <a:lnTo>
                    <a:pt x="2573" y="2263"/>
                  </a:lnTo>
                  <a:lnTo>
                    <a:pt x="1703" y="3132"/>
                  </a:lnTo>
                  <a:lnTo>
                    <a:pt x="2263" y="3680"/>
                  </a:lnTo>
                  <a:lnTo>
                    <a:pt x="4097" y="1846"/>
                  </a:lnTo>
                  <a:lnTo>
                    <a:pt x="226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43"/>
            <p:cNvSpPr/>
            <p:nvPr/>
          </p:nvSpPr>
          <p:spPr>
            <a:xfrm>
              <a:off x="1001000" y="4223575"/>
              <a:ext cx="102725" cy="134250"/>
            </a:xfrm>
            <a:custGeom>
              <a:rect b="b" l="l" r="r" t="t"/>
              <a:pathLst>
                <a:path extrusionOk="0" h="5370" w="4109">
                  <a:moveTo>
                    <a:pt x="2156" y="0"/>
                  </a:moveTo>
                  <a:lnTo>
                    <a:pt x="2156" y="786"/>
                  </a:lnTo>
                  <a:lnTo>
                    <a:pt x="3323" y="786"/>
                  </a:lnTo>
                  <a:lnTo>
                    <a:pt x="3323" y="3131"/>
                  </a:lnTo>
                  <a:lnTo>
                    <a:pt x="1501" y="3131"/>
                  </a:lnTo>
                  <a:lnTo>
                    <a:pt x="2406" y="2238"/>
                  </a:lnTo>
                  <a:lnTo>
                    <a:pt x="1846" y="1679"/>
                  </a:lnTo>
                  <a:lnTo>
                    <a:pt x="1" y="3524"/>
                  </a:lnTo>
                  <a:lnTo>
                    <a:pt x="1846" y="5370"/>
                  </a:lnTo>
                  <a:lnTo>
                    <a:pt x="2406" y="4810"/>
                  </a:lnTo>
                  <a:lnTo>
                    <a:pt x="1501" y="3917"/>
                  </a:lnTo>
                  <a:lnTo>
                    <a:pt x="4108" y="3917"/>
                  </a:lnTo>
                  <a:lnTo>
                    <a:pt x="410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43"/>
            <p:cNvSpPr/>
            <p:nvPr/>
          </p:nvSpPr>
          <p:spPr>
            <a:xfrm>
              <a:off x="873300" y="4104800"/>
              <a:ext cx="19675" cy="19675"/>
            </a:xfrm>
            <a:custGeom>
              <a:rect b="b" l="l" r="r" t="t"/>
              <a:pathLst>
                <a:path extrusionOk="0" h="787" w="787">
                  <a:moveTo>
                    <a:pt x="1" y="1"/>
                  </a:moveTo>
                  <a:lnTo>
                    <a:pt x="1" y="786"/>
                  </a:lnTo>
                  <a:lnTo>
                    <a:pt x="787" y="786"/>
                  </a:lnTo>
                  <a:lnTo>
                    <a:pt x="7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43"/>
            <p:cNvSpPr/>
            <p:nvPr/>
          </p:nvSpPr>
          <p:spPr>
            <a:xfrm>
              <a:off x="912600" y="4104800"/>
              <a:ext cx="19675" cy="19675"/>
            </a:xfrm>
            <a:custGeom>
              <a:rect b="b" l="l" r="r" t="t"/>
              <a:pathLst>
                <a:path extrusionOk="0" h="787" w="787">
                  <a:moveTo>
                    <a:pt x="1" y="1"/>
                  </a:moveTo>
                  <a:lnTo>
                    <a:pt x="1" y="786"/>
                  </a:lnTo>
                  <a:lnTo>
                    <a:pt x="786" y="786"/>
                  </a:lnTo>
                  <a:lnTo>
                    <a:pt x="7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43"/>
            <p:cNvSpPr/>
            <p:nvPr/>
          </p:nvSpPr>
          <p:spPr>
            <a:xfrm>
              <a:off x="951600" y="4104800"/>
              <a:ext cx="19675" cy="19675"/>
            </a:xfrm>
            <a:custGeom>
              <a:rect b="b" l="l" r="r" t="t"/>
              <a:pathLst>
                <a:path extrusionOk="0" h="787" w="787">
                  <a:moveTo>
                    <a:pt x="0" y="1"/>
                  </a:moveTo>
                  <a:lnTo>
                    <a:pt x="0" y="786"/>
                  </a:lnTo>
                  <a:lnTo>
                    <a:pt x="786" y="786"/>
                  </a:lnTo>
                  <a:lnTo>
                    <a:pt x="7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7" name="Google Shape;1467;p43"/>
          <p:cNvGrpSpPr/>
          <p:nvPr/>
        </p:nvGrpSpPr>
        <p:grpSpPr>
          <a:xfrm>
            <a:off x="823525" y="1349650"/>
            <a:ext cx="1709100" cy="2114837"/>
            <a:chOff x="823525" y="1349650"/>
            <a:chExt cx="1709100" cy="2114837"/>
          </a:xfrm>
        </p:grpSpPr>
        <p:sp>
          <p:nvSpPr>
            <p:cNvPr id="1468" name="Google Shape;1468;p43"/>
            <p:cNvSpPr txBox="1"/>
            <p:nvPr/>
          </p:nvSpPr>
          <p:spPr>
            <a:xfrm>
              <a:off x="880675" y="1986988"/>
              <a:ext cx="1594800" cy="1477500"/>
            </a:xfrm>
            <a:prstGeom prst="rect">
              <a:avLst/>
            </a:prstGeom>
            <a:noFill/>
            <a:ln>
              <a:noFill/>
            </a:ln>
          </p:spPr>
          <p:txBody>
            <a:bodyPr anchorCtr="0" anchor="t" bIns="91425" lIns="91425" spcFirstLastPara="1" rIns="91425" wrap="square" tIns="91425">
              <a:noAutofit/>
            </a:bodyPr>
            <a:lstStyle/>
            <a:p>
              <a:pPr indent="-134620" lvl="0" marL="91440" rtl="0" algn="l">
                <a:spcBef>
                  <a:spcPts val="0"/>
                </a:spcBef>
                <a:spcAft>
                  <a:spcPts val="0"/>
                </a:spcAft>
                <a:buClr>
                  <a:schemeClr val="lt2"/>
                </a:buClr>
                <a:buSzPts val="1400"/>
                <a:buFont typeface="DM Sans"/>
                <a:buChar char="●"/>
              </a:pPr>
              <a:r>
                <a:rPr lang="en">
                  <a:solidFill>
                    <a:schemeClr val="lt2"/>
                  </a:solidFill>
                  <a:latin typeface="DM Sans"/>
                  <a:ea typeface="DM Sans"/>
                  <a:cs typeface="DM Sans"/>
                  <a:sym typeface="DM Sans"/>
                </a:rPr>
                <a:t>Describe the characteristics</a:t>
              </a:r>
              <a:endParaRPr>
                <a:solidFill>
                  <a:schemeClr val="lt2"/>
                </a:solidFill>
                <a:latin typeface="DM Sans"/>
                <a:ea typeface="DM Sans"/>
                <a:cs typeface="DM Sans"/>
                <a:sym typeface="DM Sans"/>
              </a:endParaRPr>
            </a:p>
            <a:p>
              <a:pPr indent="-134620" lvl="0" marL="91440" rtl="0" algn="l">
                <a:spcBef>
                  <a:spcPts val="0"/>
                </a:spcBef>
                <a:spcAft>
                  <a:spcPts val="0"/>
                </a:spcAft>
                <a:buClr>
                  <a:schemeClr val="lt2"/>
                </a:buClr>
                <a:buSzPts val="1400"/>
                <a:buFont typeface="DM Sans"/>
                <a:buChar char="●"/>
              </a:pPr>
              <a:r>
                <a:rPr lang="en">
                  <a:solidFill>
                    <a:schemeClr val="lt2"/>
                  </a:solidFill>
                  <a:latin typeface="DM Sans"/>
                  <a:ea typeface="DM Sans"/>
                  <a:cs typeface="DM Sans"/>
                  <a:sym typeface="DM Sans"/>
                </a:rPr>
                <a:t>Describe the characteristics</a:t>
              </a:r>
              <a:endParaRPr>
                <a:solidFill>
                  <a:schemeClr val="lt2"/>
                </a:solidFill>
                <a:latin typeface="DM Sans"/>
                <a:ea typeface="DM Sans"/>
                <a:cs typeface="DM Sans"/>
                <a:sym typeface="DM Sans"/>
              </a:endParaRPr>
            </a:p>
            <a:p>
              <a:pPr indent="-134620" lvl="0" marL="91440" rtl="0" algn="l">
                <a:spcBef>
                  <a:spcPts val="0"/>
                </a:spcBef>
                <a:spcAft>
                  <a:spcPts val="0"/>
                </a:spcAft>
                <a:buClr>
                  <a:schemeClr val="lt2"/>
                </a:buClr>
                <a:buSzPts val="1400"/>
                <a:buFont typeface="DM Sans"/>
                <a:buChar char="●"/>
              </a:pPr>
              <a:r>
                <a:rPr lang="en">
                  <a:solidFill>
                    <a:schemeClr val="lt2"/>
                  </a:solidFill>
                  <a:latin typeface="DM Sans"/>
                  <a:ea typeface="DM Sans"/>
                  <a:cs typeface="DM Sans"/>
                  <a:sym typeface="DM Sans"/>
                </a:rPr>
                <a:t>Describe the characteristics</a:t>
              </a:r>
              <a:endParaRPr>
                <a:solidFill>
                  <a:schemeClr val="lt2"/>
                </a:solidFill>
                <a:latin typeface="DM Sans"/>
                <a:ea typeface="DM Sans"/>
                <a:cs typeface="DM Sans"/>
                <a:sym typeface="DM Sans"/>
              </a:endParaRPr>
            </a:p>
          </p:txBody>
        </p:sp>
        <p:sp>
          <p:nvSpPr>
            <p:cNvPr id="1469" name="Google Shape;1469;p43"/>
            <p:cNvSpPr/>
            <p:nvPr/>
          </p:nvSpPr>
          <p:spPr>
            <a:xfrm>
              <a:off x="823525" y="1349650"/>
              <a:ext cx="1709100" cy="492300"/>
            </a:xfrm>
            <a:prstGeom prst="roundRect">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1800">
                  <a:solidFill>
                    <a:schemeClr val="lt2"/>
                  </a:solidFill>
                  <a:latin typeface="DM Sans"/>
                  <a:ea typeface="DM Sans"/>
                  <a:cs typeface="DM Sans"/>
                  <a:sym typeface="DM Sans"/>
                </a:rPr>
                <a:t>Data 1</a:t>
              </a:r>
              <a:endParaRPr/>
            </a:p>
          </p:txBody>
        </p:sp>
      </p:grpSp>
      <p:grpSp>
        <p:nvGrpSpPr>
          <p:cNvPr id="1470" name="Google Shape;1470;p43"/>
          <p:cNvGrpSpPr/>
          <p:nvPr/>
        </p:nvGrpSpPr>
        <p:grpSpPr>
          <a:xfrm>
            <a:off x="2705482" y="1349650"/>
            <a:ext cx="1709100" cy="2114837"/>
            <a:chOff x="2705482" y="1349650"/>
            <a:chExt cx="1709100" cy="2114837"/>
          </a:xfrm>
        </p:grpSpPr>
        <p:sp>
          <p:nvSpPr>
            <p:cNvPr id="1471" name="Google Shape;1471;p43"/>
            <p:cNvSpPr txBox="1"/>
            <p:nvPr/>
          </p:nvSpPr>
          <p:spPr>
            <a:xfrm>
              <a:off x="2762632" y="1986988"/>
              <a:ext cx="1594800" cy="1477500"/>
            </a:xfrm>
            <a:prstGeom prst="rect">
              <a:avLst/>
            </a:prstGeom>
            <a:noFill/>
            <a:ln>
              <a:noFill/>
            </a:ln>
          </p:spPr>
          <p:txBody>
            <a:bodyPr anchorCtr="0" anchor="t" bIns="91425" lIns="91425" spcFirstLastPara="1" rIns="91425" wrap="square" tIns="91425">
              <a:noAutofit/>
            </a:bodyPr>
            <a:lstStyle/>
            <a:p>
              <a:pPr indent="-134620" lvl="0" marL="91440" rtl="0" algn="l">
                <a:spcBef>
                  <a:spcPts val="0"/>
                </a:spcBef>
                <a:spcAft>
                  <a:spcPts val="0"/>
                </a:spcAft>
                <a:buClr>
                  <a:schemeClr val="lt2"/>
                </a:buClr>
                <a:buSzPts val="1400"/>
                <a:buFont typeface="DM Sans"/>
                <a:buChar char="●"/>
              </a:pPr>
              <a:r>
                <a:rPr lang="en">
                  <a:solidFill>
                    <a:schemeClr val="lt2"/>
                  </a:solidFill>
                  <a:latin typeface="DM Sans"/>
                  <a:ea typeface="DM Sans"/>
                  <a:cs typeface="DM Sans"/>
                  <a:sym typeface="DM Sans"/>
                </a:rPr>
                <a:t>Describe the characteristics</a:t>
              </a:r>
              <a:endParaRPr>
                <a:solidFill>
                  <a:schemeClr val="lt2"/>
                </a:solidFill>
                <a:latin typeface="DM Sans"/>
                <a:ea typeface="DM Sans"/>
                <a:cs typeface="DM Sans"/>
                <a:sym typeface="DM Sans"/>
              </a:endParaRPr>
            </a:p>
            <a:p>
              <a:pPr indent="-134620" lvl="0" marL="91440" rtl="0" algn="l">
                <a:spcBef>
                  <a:spcPts val="0"/>
                </a:spcBef>
                <a:spcAft>
                  <a:spcPts val="0"/>
                </a:spcAft>
                <a:buClr>
                  <a:schemeClr val="lt2"/>
                </a:buClr>
                <a:buSzPts val="1400"/>
                <a:buFont typeface="DM Sans"/>
                <a:buChar char="●"/>
              </a:pPr>
              <a:r>
                <a:rPr lang="en">
                  <a:solidFill>
                    <a:schemeClr val="lt2"/>
                  </a:solidFill>
                  <a:latin typeface="DM Sans"/>
                  <a:ea typeface="DM Sans"/>
                  <a:cs typeface="DM Sans"/>
                  <a:sym typeface="DM Sans"/>
                </a:rPr>
                <a:t>Describe the characteristics</a:t>
              </a:r>
              <a:endParaRPr>
                <a:solidFill>
                  <a:schemeClr val="lt2"/>
                </a:solidFill>
                <a:latin typeface="DM Sans"/>
                <a:ea typeface="DM Sans"/>
                <a:cs typeface="DM Sans"/>
                <a:sym typeface="DM Sans"/>
              </a:endParaRPr>
            </a:p>
            <a:p>
              <a:pPr indent="-134620" lvl="0" marL="91440" rtl="0" algn="l">
                <a:spcBef>
                  <a:spcPts val="0"/>
                </a:spcBef>
                <a:spcAft>
                  <a:spcPts val="0"/>
                </a:spcAft>
                <a:buClr>
                  <a:schemeClr val="lt2"/>
                </a:buClr>
                <a:buSzPts val="1400"/>
                <a:buFont typeface="DM Sans"/>
                <a:buChar char="●"/>
              </a:pPr>
              <a:r>
                <a:rPr lang="en">
                  <a:solidFill>
                    <a:schemeClr val="lt2"/>
                  </a:solidFill>
                  <a:latin typeface="DM Sans"/>
                  <a:ea typeface="DM Sans"/>
                  <a:cs typeface="DM Sans"/>
                  <a:sym typeface="DM Sans"/>
                </a:rPr>
                <a:t>Describe the characteristics</a:t>
              </a:r>
              <a:endParaRPr>
                <a:solidFill>
                  <a:schemeClr val="lt2"/>
                </a:solidFill>
                <a:latin typeface="DM Sans"/>
                <a:ea typeface="DM Sans"/>
                <a:cs typeface="DM Sans"/>
                <a:sym typeface="DM Sans"/>
              </a:endParaRPr>
            </a:p>
          </p:txBody>
        </p:sp>
        <p:sp>
          <p:nvSpPr>
            <p:cNvPr id="1472" name="Google Shape;1472;p43"/>
            <p:cNvSpPr/>
            <p:nvPr/>
          </p:nvSpPr>
          <p:spPr>
            <a:xfrm>
              <a:off x="2705482" y="1349650"/>
              <a:ext cx="1709100" cy="492300"/>
            </a:xfrm>
            <a:prstGeom prst="roundRect">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1800">
                  <a:solidFill>
                    <a:schemeClr val="lt2"/>
                  </a:solidFill>
                  <a:latin typeface="DM Sans"/>
                  <a:ea typeface="DM Sans"/>
                  <a:cs typeface="DM Sans"/>
                  <a:sym typeface="DM Sans"/>
                </a:rPr>
                <a:t>Data 2</a:t>
              </a:r>
              <a:endParaRPr/>
            </a:p>
          </p:txBody>
        </p:sp>
      </p:grpSp>
      <p:grpSp>
        <p:nvGrpSpPr>
          <p:cNvPr id="1473" name="Google Shape;1473;p43"/>
          <p:cNvGrpSpPr/>
          <p:nvPr/>
        </p:nvGrpSpPr>
        <p:grpSpPr>
          <a:xfrm>
            <a:off x="6469397" y="1349650"/>
            <a:ext cx="1709100" cy="2114837"/>
            <a:chOff x="6469397" y="1349650"/>
            <a:chExt cx="1709100" cy="2114837"/>
          </a:xfrm>
        </p:grpSpPr>
        <p:sp>
          <p:nvSpPr>
            <p:cNvPr id="1474" name="Google Shape;1474;p43"/>
            <p:cNvSpPr txBox="1"/>
            <p:nvPr/>
          </p:nvSpPr>
          <p:spPr>
            <a:xfrm>
              <a:off x="6526547" y="1986988"/>
              <a:ext cx="1594800" cy="1477500"/>
            </a:xfrm>
            <a:prstGeom prst="rect">
              <a:avLst/>
            </a:prstGeom>
            <a:noFill/>
            <a:ln>
              <a:noFill/>
            </a:ln>
          </p:spPr>
          <p:txBody>
            <a:bodyPr anchorCtr="0" anchor="t" bIns="91425" lIns="91425" spcFirstLastPara="1" rIns="91425" wrap="square" tIns="91425">
              <a:noAutofit/>
            </a:bodyPr>
            <a:lstStyle/>
            <a:p>
              <a:pPr indent="-134620" lvl="0" marL="91440" rtl="0" algn="l">
                <a:spcBef>
                  <a:spcPts val="0"/>
                </a:spcBef>
                <a:spcAft>
                  <a:spcPts val="0"/>
                </a:spcAft>
                <a:buClr>
                  <a:schemeClr val="lt2"/>
                </a:buClr>
                <a:buSzPts val="1400"/>
                <a:buFont typeface="DM Sans"/>
                <a:buChar char="●"/>
              </a:pPr>
              <a:r>
                <a:rPr lang="en">
                  <a:solidFill>
                    <a:schemeClr val="lt2"/>
                  </a:solidFill>
                  <a:latin typeface="DM Sans"/>
                  <a:ea typeface="DM Sans"/>
                  <a:cs typeface="DM Sans"/>
                  <a:sym typeface="DM Sans"/>
                </a:rPr>
                <a:t>Describe the characteristics</a:t>
              </a:r>
              <a:endParaRPr>
                <a:solidFill>
                  <a:schemeClr val="lt2"/>
                </a:solidFill>
                <a:latin typeface="DM Sans"/>
                <a:ea typeface="DM Sans"/>
                <a:cs typeface="DM Sans"/>
                <a:sym typeface="DM Sans"/>
              </a:endParaRPr>
            </a:p>
            <a:p>
              <a:pPr indent="-134620" lvl="0" marL="91440" rtl="0" algn="l">
                <a:spcBef>
                  <a:spcPts val="0"/>
                </a:spcBef>
                <a:spcAft>
                  <a:spcPts val="0"/>
                </a:spcAft>
                <a:buClr>
                  <a:schemeClr val="lt2"/>
                </a:buClr>
                <a:buSzPts val="1400"/>
                <a:buFont typeface="DM Sans"/>
                <a:buChar char="●"/>
              </a:pPr>
              <a:r>
                <a:rPr lang="en">
                  <a:solidFill>
                    <a:schemeClr val="lt2"/>
                  </a:solidFill>
                  <a:latin typeface="DM Sans"/>
                  <a:ea typeface="DM Sans"/>
                  <a:cs typeface="DM Sans"/>
                  <a:sym typeface="DM Sans"/>
                </a:rPr>
                <a:t>Describe the characteristics</a:t>
              </a:r>
              <a:endParaRPr>
                <a:solidFill>
                  <a:schemeClr val="lt2"/>
                </a:solidFill>
                <a:latin typeface="DM Sans"/>
                <a:ea typeface="DM Sans"/>
                <a:cs typeface="DM Sans"/>
                <a:sym typeface="DM Sans"/>
              </a:endParaRPr>
            </a:p>
            <a:p>
              <a:pPr indent="-134620" lvl="0" marL="91440" rtl="0" algn="l">
                <a:spcBef>
                  <a:spcPts val="0"/>
                </a:spcBef>
                <a:spcAft>
                  <a:spcPts val="0"/>
                </a:spcAft>
                <a:buClr>
                  <a:schemeClr val="lt2"/>
                </a:buClr>
                <a:buSzPts val="1400"/>
                <a:buFont typeface="DM Sans"/>
                <a:buChar char="●"/>
              </a:pPr>
              <a:r>
                <a:rPr lang="en">
                  <a:solidFill>
                    <a:schemeClr val="lt2"/>
                  </a:solidFill>
                  <a:latin typeface="DM Sans"/>
                  <a:ea typeface="DM Sans"/>
                  <a:cs typeface="DM Sans"/>
                  <a:sym typeface="DM Sans"/>
                </a:rPr>
                <a:t>Describe the characteristics</a:t>
              </a:r>
              <a:endParaRPr>
                <a:solidFill>
                  <a:schemeClr val="lt2"/>
                </a:solidFill>
                <a:latin typeface="DM Sans"/>
                <a:ea typeface="DM Sans"/>
                <a:cs typeface="DM Sans"/>
                <a:sym typeface="DM Sans"/>
              </a:endParaRPr>
            </a:p>
          </p:txBody>
        </p:sp>
        <p:sp>
          <p:nvSpPr>
            <p:cNvPr id="1475" name="Google Shape;1475;p43"/>
            <p:cNvSpPr/>
            <p:nvPr/>
          </p:nvSpPr>
          <p:spPr>
            <a:xfrm>
              <a:off x="6469397" y="1349650"/>
              <a:ext cx="1709100" cy="492300"/>
            </a:xfrm>
            <a:prstGeom prst="roundRect">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1800">
                  <a:solidFill>
                    <a:schemeClr val="lt2"/>
                  </a:solidFill>
                  <a:latin typeface="DM Sans"/>
                  <a:ea typeface="DM Sans"/>
                  <a:cs typeface="DM Sans"/>
                  <a:sym typeface="DM Sans"/>
                </a:rPr>
                <a:t>Data 4</a:t>
              </a:r>
              <a:endParaRPr/>
            </a:p>
          </p:txBody>
        </p:sp>
      </p:grpSp>
      <p:grpSp>
        <p:nvGrpSpPr>
          <p:cNvPr id="1476" name="Google Shape;1476;p43"/>
          <p:cNvGrpSpPr/>
          <p:nvPr/>
        </p:nvGrpSpPr>
        <p:grpSpPr>
          <a:xfrm>
            <a:off x="4587440" y="1349650"/>
            <a:ext cx="1709100" cy="2114837"/>
            <a:chOff x="4587440" y="1349650"/>
            <a:chExt cx="1709100" cy="2114837"/>
          </a:xfrm>
        </p:grpSpPr>
        <p:sp>
          <p:nvSpPr>
            <p:cNvPr id="1477" name="Google Shape;1477;p43"/>
            <p:cNvSpPr txBox="1"/>
            <p:nvPr/>
          </p:nvSpPr>
          <p:spPr>
            <a:xfrm>
              <a:off x="4644590" y="1986988"/>
              <a:ext cx="1594800" cy="1477500"/>
            </a:xfrm>
            <a:prstGeom prst="rect">
              <a:avLst/>
            </a:prstGeom>
            <a:noFill/>
            <a:ln>
              <a:noFill/>
            </a:ln>
          </p:spPr>
          <p:txBody>
            <a:bodyPr anchorCtr="0" anchor="t" bIns="91425" lIns="91425" spcFirstLastPara="1" rIns="91425" wrap="square" tIns="91425">
              <a:noAutofit/>
            </a:bodyPr>
            <a:lstStyle/>
            <a:p>
              <a:pPr indent="-134620" lvl="0" marL="91440" rtl="0" algn="l">
                <a:spcBef>
                  <a:spcPts val="0"/>
                </a:spcBef>
                <a:spcAft>
                  <a:spcPts val="0"/>
                </a:spcAft>
                <a:buClr>
                  <a:schemeClr val="lt2"/>
                </a:buClr>
                <a:buSzPts val="1400"/>
                <a:buFont typeface="DM Sans"/>
                <a:buChar char="●"/>
              </a:pPr>
              <a:r>
                <a:rPr lang="en">
                  <a:solidFill>
                    <a:schemeClr val="lt2"/>
                  </a:solidFill>
                  <a:latin typeface="DM Sans"/>
                  <a:ea typeface="DM Sans"/>
                  <a:cs typeface="DM Sans"/>
                  <a:sym typeface="DM Sans"/>
                </a:rPr>
                <a:t>Describe the characteristics</a:t>
              </a:r>
              <a:endParaRPr>
                <a:solidFill>
                  <a:schemeClr val="lt2"/>
                </a:solidFill>
                <a:latin typeface="DM Sans"/>
                <a:ea typeface="DM Sans"/>
                <a:cs typeface="DM Sans"/>
                <a:sym typeface="DM Sans"/>
              </a:endParaRPr>
            </a:p>
            <a:p>
              <a:pPr indent="-134620" lvl="0" marL="91440" rtl="0" algn="l">
                <a:spcBef>
                  <a:spcPts val="0"/>
                </a:spcBef>
                <a:spcAft>
                  <a:spcPts val="0"/>
                </a:spcAft>
                <a:buClr>
                  <a:schemeClr val="lt2"/>
                </a:buClr>
                <a:buSzPts val="1400"/>
                <a:buFont typeface="DM Sans"/>
                <a:buChar char="●"/>
              </a:pPr>
              <a:r>
                <a:rPr lang="en">
                  <a:solidFill>
                    <a:schemeClr val="lt2"/>
                  </a:solidFill>
                  <a:latin typeface="DM Sans"/>
                  <a:ea typeface="DM Sans"/>
                  <a:cs typeface="DM Sans"/>
                  <a:sym typeface="DM Sans"/>
                </a:rPr>
                <a:t>Describe the characteristics</a:t>
              </a:r>
              <a:endParaRPr>
                <a:solidFill>
                  <a:schemeClr val="lt2"/>
                </a:solidFill>
                <a:latin typeface="DM Sans"/>
                <a:ea typeface="DM Sans"/>
                <a:cs typeface="DM Sans"/>
                <a:sym typeface="DM Sans"/>
              </a:endParaRPr>
            </a:p>
            <a:p>
              <a:pPr indent="-134620" lvl="0" marL="91440" rtl="0" algn="l">
                <a:spcBef>
                  <a:spcPts val="0"/>
                </a:spcBef>
                <a:spcAft>
                  <a:spcPts val="0"/>
                </a:spcAft>
                <a:buClr>
                  <a:schemeClr val="lt2"/>
                </a:buClr>
                <a:buSzPts val="1400"/>
                <a:buFont typeface="DM Sans"/>
                <a:buChar char="●"/>
              </a:pPr>
              <a:r>
                <a:rPr lang="en">
                  <a:solidFill>
                    <a:schemeClr val="lt2"/>
                  </a:solidFill>
                  <a:latin typeface="DM Sans"/>
                  <a:ea typeface="DM Sans"/>
                  <a:cs typeface="DM Sans"/>
                  <a:sym typeface="DM Sans"/>
                </a:rPr>
                <a:t>Describe the characteristics</a:t>
              </a:r>
              <a:endParaRPr>
                <a:solidFill>
                  <a:schemeClr val="lt2"/>
                </a:solidFill>
                <a:latin typeface="DM Sans"/>
                <a:ea typeface="DM Sans"/>
                <a:cs typeface="DM Sans"/>
                <a:sym typeface="DM Sans"/>
              </a:endParaRPr>
            </a:p>
          </p:txBody>
        </p:sp>
        <p:sp>
          <p:nvSpPr>
            <p:cNvPr id="1478" name="Google Shape;1478;p43"/>
            <p:cNvSpPr/>
            <p:nvPr/>
          </p:nvSpPr>
          <p:spPr>
            <a:xfrm>
              <a:off x="4587440" y="1349650"/>
              <a:ext cx="1709100" cy="492300"/>
            </a:xfrm>
            <a:prstGeom prst="roundRect">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1800">
                  <a:solidFill>
                    <a:schemeClr val="lt2"/>
                  </a:solidFill>
                  <a:latin typeface="DM Sans"/>
                  <a:ea typeface="DM Sans"/>
                  <a:cs typeface="DM Sans"/>
                  <a:sym typeface="DM Sans"/>
                </a:rPr>
                <a:t>Data 3</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17"/>
          <p:cNvSpPr txBox="1"/>
          <p:nvPr>
            <p:ph type="title"/>
          </p:nvPr>
        </p:nvSpPr>
        <p:spPr>
          <a:xfrm>
            <a:off x="713225" y="539500"/>
            <a:ext cx="7717800" cy="510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Simple data visualization MK plan</a:t>
            </a:r>
            <a:endParaRPr sz="3000"/>
          </a:p>
        </p:txBody>
      </p:sp>
      <p:cxnSp>
        <p:nvCxnSpPr>
          <p:cNvPr id="403" name="Google Shape;403;p17"/>
          <p:cNvCxnSpPr/>
          <p:nvPr/>
        </p:nvCxnSpPr>
        <p:spPr>
          <a:xfrm>
            <a:off x="1498525" y="2026753"/>
            <a:ext cx="6545700" cy="0"/>
          </a:xfrm>
          <a:prstGeom prst="straightConnector1">
            <a:avLst/>
          </a:prstGeom>
          <a:noFill/>
          <a:ln cap="flat" cmpd="sng" w="19050">
            <a:solidFill>
              <a:schemeClr val="dk2"/>
            </a:solidFill>
            <a:prstDash val="solid"/>
            <a:round/>
            <a:headEnd len="med" w="med" type="none"/>
            <a:tailEnd len="med" w="med" type="none"/>
          </a:ln>
        </p:spPr>
      </p:cxnSp>
      <p:sp>
        <p:nvSpPr>
          <p:cNvPr id="404" name="Google Shape;404;p17"/>
          <p:cNvSpPr/>
          <p:nvPr/>
        </p:nvSpPr>
        <p:spPr>
          <a:xfrm>
            <a:off x="4124450" y="1515700"/>
            <a:ext cx="594900" cy="595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5" name="Google Shape;405;p17"/>
          <p:cNvGrpSpPr/>
          <p:nvPr/>
        </p:nvGrpSpPr>
        <p:grpSpPr>
          <a:xfrm>
            <a:off x="4298019" y="1689420"/>
            <a:ext cx="247761" cy="247761"/>
            <a:chOff x="834325" y="1330350"/>
            <a:chExt cx="334000" cy="334000"/>
          </a:xfrm>
        </p:grpSpPr>
        <p:sp>
          <p:nvSpPr>
            <p:cNvPr id="406" name="Google Shape;406;p17"/>
            <p:cNvSpPr/>
            <p:nvPr/>
          </p:nvSpPr>
          <p:spPr>
            <a:xfrm>
              <a:off x="931950" y="1487225"/>
              <a:ext cx="138125" cy="138125"/>
            </a:xfrm>
            <a:custGeom>
              <a:rect b="b" l="l" r="r" t="t"/>
              <a:pathLst>
                <a:path extrusionOk="0" h="5525" w="5525">
                  <a:moveTo>
                    <a:pt x="1894" y="977"/>
                  </a:moveTo>
                  <a:lnTo>
                    <a:pt x="1894" y="977"/>
                  </a:lnTo>
                  <a:cubicBezTo>
                    <a:pt x="1679" y="1405"/>
                    <a:pt x="1548" y="1881"/>
                    <a:pt x="1501" y="2393"/>
                  </a:cubicBezTo>
                  <a:lnTo>
                    <a:pt x="810" y="2393"/>
                  </a:lnTo>
                  <a:cubicBezTo>
                    <a:pt x="929" y="1774"/>
                    <a:pt x="1346" y="1250"/>
                    <a:pt x="1894" y="977"/>
                  </a:cubicBezTo>
                  <a:close/>
                  <a:moveTo>
                    <a:pt x="2763" y="1048"/>
                  </a:moveTo>
                  <a:cubicBezTo>
                    <a:pt x="3013" y="1417"/>
                    <a:pt x="3179" y="1893"/>
                    <a:pt x="3227" y="2393"/>
                  </a:cubicBezTo>
                  <a:lnTo>
                    <a:pt x="2286" y="2393"/>
                  </a:lnTo>
                  <a:cubicBezTo>
                    <a:pt x="2346" y="1893"/>
                    <a:pt x="2513" y="1417"/>
                    <a:pt x="2763" y="1048"/>
                  </a:cubicBezTo>
                  <a:close/>
                  <a:moveTo>
                    <a:pt x="3632" y="988"/>
                  </a:moveTo>
                  <a:cubicBezTo>
                    <a:pt x="4180" y="1250"/>
                    <a:pt x="4584" y="1774"/>
                    <a:pt x="4703" y="2393"/>
                  </a:cubicBezTo>
                  <a:lnTo>
                    <a:pt x="4013" y="2393"/>
                  </a:lnTo>
                  <a:cubicBezTo>
                    <a:pt x="3977" y="1881"/>
                    <a:pt x="3846" y="1405"/>
                    <a:pt x="3632" y="988"/>
                  </a:cubicBezTo>
                  <a:close/>
                  <a:moveTo>
                    <a:pt x="3227" y="3179"/>
                  </a:moveTo>
                  <a:cubicBezTo>
                    <a:pt x="3168" y="3667"/>
                    <a:pt x="3001" y="4120"/>
                    <a:pt x="2763" y="4489"/>
                  </a:cubicBezTo>
                  <a:cubicBezTo>
                    <a:pt x="2513" y="4120"/>
                    <a:pt x="2346" y="3667"/>
                    <a:pt x="2286" y="3179"/>
                  </a:cubicBezTo>
                  <a:close/>
                  <a:moveTo>
                    <a:pt x="1501" y="3179"/>
                  </a:moveTo>
                  <a:cubicBezTo>
                    <a:pt x="1548" y="3667"/>
                    <a:pt x="1679" y="4132"/>
                    <a:pt x="1894" y="4548"/>
                  </a:cubicBezTo>
                  <a:cubicBezTo>
                    <a:pt x="1346" y="4286"/>
                    <a:pt x="953" y="3774"/>
                    <a:pt x="822" y="3179"/>
                  </a:cubicBezTo>
                  <a:close/>
                  <a:moveTo>
                    <a:pt x="4703" y="3179"/>
                  </a:moveTo>
                  <a:cubicBezTo>
                    <a:pt x="4572" y="3774"/>
                    <a:pt x="4168" y="4286"/>
                    <a:pt x="3632" y="4548"/>
                  </a:cubicBezTo>
                  <a:cubicBezTo>
                    <a:pt x="3834" y="4132"/>
                    <a:pt x="3965" y="3667"/>
                    <a:pt x="4013" y="3179"/>
                  </a:cubicBezTo>
                  <a:close/>
                  <a:moveTo>
                    <a:pt x="2763" y="0"/>
                  </a:moveTo>
                  <a:cubicBezTo>
                    <a:pt x="1239" y="0"/>
                    <a:pt x="0" y="1238"/>
                    <a:pt x="0" y="2762"/>
                  </a:cubicBezTo>
                  <a:cubicBezTo>
                    <a:pt x="0" y="4286"/>
                    <a:pt x="1239" y="5525"/>
                    <a:pt x="2763" y="5525"/>
                  </a:cubicBezTo>
                  <a:cubicBezTo>
                    <a:pt x="4287" y="5525"/>
                    <a:pt x="5525" y="4286"/>
                    <a:pt x="5525" y="2762"/>
                  </a:cubicBezTo>
                  <a:cubicBezTo>
                    <a:pt x="5525" y="1238"/>
                    <a:pt x="4287" y="0"/>
                    <a:pt x="27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7"/>
            <p:cNvSpPr/>
            <p:nvPr/>
          </p:nvSpPr>
          <p:spPr>
            <a:xfrm>
              <a:off x="834325" y="1330350"/>
              <a:ext cx="334000" cy="334000"/>
            </a:xfrm>
            <a:custGeom>
              <a:rect b="b" l="l" r="r" t="t"/>
              <a:pathLst>
                <a:path extrusionOk="0" h="13360" w="13360">
                  <a:moveTo>
                    <a:pt x="5322" y="3918"/>
                  </a:moveTo>
                  <a:lnTo>
                    <a:pt x="5834" y="4620"/>
                  </a:lnTo>
                  <a:lnTo>
                    <a:pt x="4691" y="4620"/>
                  </a:lnTo>
                  <a:lnTo>
                    <a:pt x="4691" y="3918"/>
                  </a:lnTo>
                  <a:close/>
                  <a:moveTo>
                    <a:pt x="9085" y="1132"/>
                  </a:moveTo>
                  <a:lnTo>
                    <a:pt x="9704" y="1751"/>
                  </a:lnTo>
                  <a:lnTo>
                    <a:pt x="9466" y="1751"/>
                  </a:lnTo>
                  <a:lnTo>
                    <a:pt x="9466" y="4704"/>
                  </a:lnTo>
                  <a:lnTo>
                    <a:pt x="8692" y="4704"/>
                  </a:lnTo>
                  <a:lnTo>
                    <a:pt x="8692" y="1751"/>
                  </a:lnTo>
                  <a:lnTo>
                    <a:pt x="8454" y="1751"/>
                  </a:lnTo>
                  <a:lnTo>
                    <a:pt x="9085" y="1132"/>
                  </a:lnTo>
                  <a:close/>
                  <a:moveTo>
                    <a:pt x="3917" y="786"/>
                  </a:moveTo>
                  <a:lnTo>
                    <a:pt x="3917" y="5406"/>
                  </a:lnTo>
                  <a:lnTo>
                    <a:pt x="4144" y="5406"/>
                  </a:lnTo>
                  <a:lnTo>
                    <a:pt x="3524" y="6025"/>
                  </a:lnTo>
                  <a:lnTo>
                    <a:pt x="2905" y="5406"/>
                  </a:lnTo>
                  <a:lnTo>
                    <a:pt x="3132" y="5406"/>
                  </a:lnTo>
                  <a:lnTo>
                    <a:pt x="3132" y="786"/>
                  </a:lnTo>
                  <a:close/>
                  <a:moveTo>
                    <a:pt x="2346" y="3918"/>
                  </a:moveTo>
                  <a:lnTo>
                    <a:pt x="2346" y="4620"/>
                  </a:lnTo>
                  <a:lnTo>
                    <a:pt x="1012" y="4620"/>
                  </a:lnTo>
                  <a:lnTo>
                    <a:pt x="3524" y="7132"/>
                  </a:lnTo>
                  <a:lnTo>
                    <a:pt x="5918" y="4739"/>
                  </a:lnTo>
                  <a:lnTo>
                    <a:pt x="6465" y="5489"/>
                  </a:lnTo>
                  <a:lnTo>
                    <a:pt x="12573" y="5489"/>
                  </a:lnTo>
                  <a:lnTo>
                    <a:pt x="12573" y="12585"/>
                  </a:lnTo>
                  <a:lnTo>
                    <a:pt x="786" y="12585"/>
                  </a:lnTo>
                  <a:lnTo>
                    <a:pt x="786" y="3918"/>
                  </a:lnTo>
                  <a:close/>
                  <a:moveTo>
                    <a:pt x="2346" y="1"/>
                  </a:moveTo>
                  <a:lnTo>
                    <a:pt x="2346" y="3132"/>
                  </a:lnTo>
                  <a:lnTo>
                    <a:pt x="0" y="3132"/>
                  </a:lnTo>
                  <a:lnTo>
                    <a:pt x="0" y="13359"/>
                  </a:lnTo>
                  <a:lnTo>
                    <a:pt x="13359" y="13359"/>
                  </a:lnTo>
                  <a:lnTo>
                    <a:pt x="13359" y="4704"/>
                  </a:lnTo>
                  <a:lnTo>
                    <a:pt x="10252" y="4704"/>
                  </a:lnTo>
                  <a:lnTo>
                    <a:pt x="10252" y="2537"/>
                  </a:lnTo>
                  <a:lnTo>
                    <a:pt x="11585" y="2537"/>
                  </a:lnTo>
                  <a:lnTo>
                    <a:pt x="9073" y="24"/>
                  </a:lnTo>
                  <a:lnTo>
                    <a:pt x="6572" y="2537"/>
                  </a:lnTo>
                  <a:lnTo>
                    <a:pt x="7906" y="2537"/>
                  </a:lnTo>
                  <a:lnTo>
                    <a:pt x="7906" y="4704"/>
                  </a:lnTo>
                  <a:lnTo>
                    <a:pt x="6870" y="4704"/>
                  </a:lnTo>
                  <a:lnTo>
                    <a:pt x="5727" y="3132"/>
                  </a:lnTo>
                  <a:lnTo>
                    <a:pt x="4691" y="3132"/>
                  </a:lnTo>
                  <a:lnTo>
                    <a:pt x="469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8" name="Google Shape;408;p17"/>
          <p:cNvSpPr/>
          <p:nvPr/>
        </p:nvSpPr>
        <p:spPr>
          <a:xfrm>
            <a:off x="5496050" y="1515700"/>
            <a:ext cx="594900" cy="595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7"/>
          <p:cNvSpPr/>
          <p:nvPr/>
        </p:nvSpPr>
        <p:spPr>
          <a:xfrm>
            <a:off x="6867650" y="1515700"/>
            <a:ext cx="594900" cy="595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7"/>
          <p:cNvSpPr/>
          <p:nvPr/>
        </p:nvSpPr>
        <p:spPr>
          <a:xfrm>
            <a:off x="5634249" y="1647703"/>
            <a:ext cx="318502" cy="331194"/>
          </a:xfrm>
          <a:custGeom>
            <a:rect b="b" l="l" r="r" t="t"/>
            <a:pathLst>
              <a:path extrusionOk="0" h="13360" w="12848">
                <a:moveTo>
                  <a:pt x="10109" y="2358"/>
                </a:moveTo>
                <a:cubicBezTo>
                  <a:pt x="10324" y="2358"/>
                  <a:pt x="10502" y="2525"/>
                  <a:pt x="10502" y="2751"/>
                </a:cubicBezTo>
                <a:cubicBezTo>
                  <a:pt x="10502" y="2965"/>
                  <a:pt x="10324" y="3132"/>
                  <a:pt x="10109" y="3132"/>
                </a:cubicBezTo>
                <a:cubicBezTo>
                  <a:pt x="9895" y="3132"/>
                  <a:pt x="9716" y="2965"/>
                  <a:pt x="9716" y="2751"/>
                </a:cubicBezTo>
                <a:cubicBezTo>
                  <a:pt x="9716" y="2525"/>
                  <a:pt x="9895" y="2358"/>
                  <a:pt x="10109" y="2358"/>
                </a:cubicBezTo>
                <a:close/>
                <a:moveTo>
                  <a:pt x="10109" y="786"/>
                </a:moveTo>
                <a:cubicBezTo>
                  <a:pt x="11193" y="786"/>
                  <a:pt x="12062" y="1667"/>
                  <a:pt x="12062" y="2751"/>
                </a:cubicBezTo>
                <a:cubicBezTo>
                  <a:pt x="12062" y="3215"/>
                  <a:pt x="11907" y="3644"/>
                  <a:pt x="11633" y="3977"/>
                </a:cubicBezTo>
                <a:cubicBezTo>
                  <a:pt x="11550" y="3703"/>
                  <a:pt x="11371" y="3477"/>
                  <a:pt x="11133" y="3322"/>
                </a:cubicBezTo>
                <a:cubicBezTo>
                  <a:pt x="11228" y="3156"/>
                  <a:pt x="11288" y="2953"/>
                  <a:pt x="11288" y="2751"/>
                </a:cubicBezTo>
                <a:cubicBezTo>
                  <a:pt x="11288" y="2096"/>
                  <a:pt x="10752" y="1572"/>
                  <a:pt x="10109" y="1572"/>
                </a:cubicBezTo>
                <a:cubicBezTo>
                  <a:pt x="9466" y="1572"/>
                  <a:pt x="8930" y="2096"/>
                  <a:pt x="8930" y="2751"/>
                </a:cubicBezTo>
                <a:cubicBezTo>
                  <a:pt x="8930" y="2953"/>
                  <a:pt x="8990" y="3156"/>
                  <a:pt x="9085" y="3322"/>
                </a:cubicBezTo>
                <a:cubicBezTo>
                  <a:pt x="8847" y="3477"/>
                  <a:pt x="8669" y="3703"/>
                  <a:pt x="8597" y="3977"/>
                </a:cubicBezTo>
                <a:cubicBezTo>
                  <a:pt x="8323" y="3644"/>
                  <a:pt x="8157" y="3215"/>
                  <a:pt x="8157" y="2751"/>
                </a:cubicBezTo>
                <a:cubicBezTo>
                  <a:pt x="8157" y="1667"/>
                  <a:pt x="9026" y="786"/>
                  <a:pt x="10109" y="786"/>
                </a:cubicBezTo>
                <a:close/>
                <a:moveTo>
                  <a:pt x="10514" y="3918"/>
                </a:moveTo>
                <a:cubicBezTo>
                  <a:pt x="10728" y="3918"/>
                  <a:pt x="10895" y="4096"/>
                  <a:pt x="10895" y="4311"/>
                </a:cubicBezTo>
                <a:lnTo>
                  <a:pt x="10895" y="4537"/>
                </a:lnTo>
                <a:cubicBezTo>
                  <a:pt x="10657" y="4644"/>
                  <a:pt x="10395" y="4704"/>
                  <a:pt x="10121" y="4704"/>
                </a:cubicBezTo>
                <a:cubicBezTo>
                  <a:pt x="9835" y="4704"/>
                  <a:pt x="9573" y="4644"/>
                  <a:pt x="9335" y="4537"/>
                </a:cubicBezTo>
                <a:lnTo>
                  <a:pt x="9335" y="4311"/>
                </a:lnTo>
                <a:cubicBezTo>
                  <a:pt x="9335" y="4096"/>
                  <a:pt x="9514" y="3918"/>
                  <a:pt x="9728" y="3918"/>
                </a:cubicBezTo>
                <a:close/>
                <a:moveTo>
                  <a:pt x="2739" y="5608"/>
                </a:moveTo>
                <a:cubicBezTo>
                  <a:pt x="2954" y="5608"/>
                  <a:pt x="3132" y="5775"/>
                  <a:pt x="3132" y="5989"/>
                </a:cubicBezTo>
                <a:cubicBezTo>
                  <a:pt x="3132" y="6216"/>
                  <a:pt x="2954" y="6382"/>
                  <a:pt x="2739" y="6382"/>
                </a:cubicBezTo>
                <a:cubicBezTo>
                  <a:pt x="2525" y="6382"/>
                  <a:pt x="2346" y="6216"/>
                  <a:pt x="2346" y="5989"/>
                </a:cubicBezTo>
                <a:cubicBezTo>
                  <a:pt x="2346" y="5775"/>
                  <a:pt x="2525" y="5608"/>
                  <a:pt x="2739" y="5608"/>
                </a:cubicBezTo>
                <a:close/>
                <a:moveTo>
                  <a:pt x="2739" y="4037"/>
                </a:moveTo>
                <a:cubicBezTo>
                  <a:pt x="3823" y="4037"/>
                  <a:pt x="4692" y="4918"/>
                  <a:pt x="4692" y="5989"/>
                </a:cubicBezTo>
                <a:cubicBezTo>
                  <a:pt x="4692" y="6466"/>
                  <a:pt x="4537" y="6894"/>
                  <a:pt x="4263" y="7228"/>
                </a:cubicBezTo>
                <a:cubicBezTo>
                  <a:pt x="4180" y="6954"/>
                  <a:pt x="4001" y="6716"/>
                  <a:pt x="3763" y="6573"/>
                </a:cubicBezTo>
                <a:cubicBezTo>
                  <a:pt x="3858" y="6406"/>
                  <a:pt x="3918" y="6204"/>
                  <a:pt x="3918" y="5989"/>
                </a:cubicBezTo>
                <a:cubicBezTo>
                  <a:pt x="3918" y="5347"/>
                  <a:pt x="3382" y="4823"/>
                  <a:pt x="2739" y="4823"/>
                </a:cubicBezTo>
                <a:cubicBezTo>
                  <a:pt x="2096" y="4823"/>
                  <a:pt x="1561" y="5347"/>
                  <a:pt x="1561" y="5989"/>
                </a:cubicBezTo>
                <a:cubicBezTo>
                  <a:pt x="1561" y="6204"/>
                  <a:pt x="1620" y="6406"/>
                  <a:pt x="1715" y="6573"/>
                </a:cubicBezTo>
                <a:cubicBezTo>
                  <a:pt x="1477" y="6716"/>
                  <a:pt x="1299" y="6954"/>
                  <a:pt x="1227" y="7228"/>
                </a:cubicBezTo>
                <a:cubicBezTo>
                  <a:pt x="953" y="6894"/>
                  <a:pt x="787" y="6466"/>
                  <a:pt x="787" y="5989"/>
                </a:cubicBezTo>
                <a:cubicBezTo>
                  <a:pt x="787" y="4918"/>
                  <a:pt x="1656" y="4037"/>
                  <a:pt x="2739" y="4037"/>
                </a:cubicBezTo>
                <a:close/>
                <a:moveTo>
                  <a:pt x="3120" y="7180"/>
                </a:moveTo>
                <a:cubicBezTo>
                  <a:pt x="3346" y="7180"/>
                  <a:pt x="3513" y="7359"/>
                  <a:pt x="3513" y="7573"/>
                </a:cubicBezTo>
                <a:lnTo>
                  <a:pt x="3513" y="7799"/>
                </a:lnTo>
                <a:cubicBezTo>
                  <a:pt x="3275" y="7906"/>
                  <a:pt x="3013" y="7966"/>
                  <a:pt x="2739" y="7966"/>
                </a:cubicBezTo>
                <a:cubicBezTo>
                  <a:pt x="2453" y="7966"/>
                  <a:pt x="2192" y="7906"/>
                  <a:pt x="1953" y="7799"/>
                </a:cubicBezTo>
                <a:lnTo>
                  <a:pt x="1953" y="7573"/>
                </a:lnTo>
                <a:cubicBezTo>
                  <a:pt x="1953" y="7359"/>
                  <a:pt x="2132" y="7180"/>
                  <a:pt x="2346" y="7180"/>
                </a:cubicBezTo>
                <a:close/>
                <a:moveTo>
                  <a:pt x="8990" y="10228"/>
                </a:moveTo>
                <a:cubicBezTo>
                  <a:pt x="9204" y="10228"/>
                  <a:pt x="9383" y="10407"/>
                  <a:pt x="9383" y="10621"/>
                </a:cubicBezTo>
                <a:cubicBezTo>
                  <a:pt x="9383" y="10835"/>
                  <a:pt x="9204" y="11014"/>
                  <a:pt x="8990" y="11014"/>
                </a:cubicBezTo>
                <a:cubicBezTo>
                  <a:pt x="8776" y="11014"/>
                  <a:pt x="8597" y="10835"/>
                  <a:pt x="8597" y="10621"/>
                </a:cubicBezTo>
                <a:cubicBezTo>
                  <a:pt x="8597" y="10407"/>
                  <a:pt x="8776" y="10228"/>
                  <a:pt x="8990" y="10228"/>
                </a:cubicBezTo>
                <a:close/>
                <a:moveTo>
                  <a:pt x="7061" y="1965"/>
                </a:moveTo>
                <a:cubicBezTo>
                  <a:pt x="7204" y="1965"/>
                  <a:pt x="7335" y="1965"/>
                  <a:pt x="7478" y="1989"/>
                </a:cubicBezTo>
                <a:cubicBezTo>
                  <a:pt x="7406" y="2227"/>
                  <a:pt x="7371" y="2477"/>
                  <a:pt x="7371" y="2751"/>
                </a:cubicBezTo>
                <a:cubicBezTo>
                  <a:pt x="7371" y="4263"/>
                  <a:pt x="8597" y="5489"/>
                  <a:pt x="10109" y="5489"/>
                </a:cubicBezTo>
                <a:cubicBezTo>
                  <a:pt x="10621" y="5489"/>
                  <a:pt x="11097" y="5347"/>
                  <a:pt x="11502" y="5096"/>
                </a:cubicBezTo>
                <a:cubicBezTo>
                  <a:pt x="11693" y="5608"/>
                  <a:pt x="11776" y="6144"/>
                  <a:pt x="11776" y="6692"/>
                </a:cubicBezTo>
                <a:cubicBezTo>
                  <a:pt x="11776" y="7502"/>
                  <a:pt x="11574" y="8287"/>
                  <a:pt x="11181" y="8990"/>
                </a:cubicBezTo>
                <a:cubicBezTo>
                  <a:pt x="10681" y="8323"/>
                  <a:pt x="9883" y="7883"/>
                  <a:pt x="8990" y="7883"/>
                </a:cubicBezTo>
                <a:cubicBezTo>
                  <a:pt x="7478" y="7883"/>
                  <a:pt x="6252" y="9109"/>
                  <a:pt x="6252" y="10621"/>
                </a:cubicBezTo>
                <a:cubicBezTo>
                  <a:pt x="6252" y="10883"/>
                  <a:pt x="6287" y="11121"/>
                  <a:pt x="6347" y="11359"/>
                </a:cubicBezTo>
                <a:cubicBezTo>
                  <a:pt x="4811" y="11121"/>
                  <a:pt x="3477" y="10133"/>
                  <a:pt x="2799" y="8740"/>
                </a:cubicBezTo>
                <a:cubicBezTo>
                  <a:pt x="4287" y="8704"/>
                  <a:pt x="5478" y="7490"/>
                  <a:pt x="5478" y="6001"/>
                </a:cubicBezTo>
                <a:cubicBezTo>
                  <a:pt x="5478" y="4811"/>
                  <a:pt x="4716" y="3787"/>
                  <a:pt x="3656" y="3418"/>
                </a:cubicBezTo>
                <a:cubicBezTo>
                  <a:pt x="4537" y="2501"/>
                  <a:pt x="5775" y="1965"/>
                  <a:pt x="7061" y="1965"/>
                </a:cubicBezTo>
                <a:close/>
                <a:moveTo>
                  <a:pt x="8990" y="8668"/>
                </a:moveTo>
                <a:cubicBezTo>
                  <a:pt x="10062" y="8668"/>
                  <a:pt x="10943" y="9549"/>
                  <a:pt x="10943" y="10621"/>
                </a:cubicBezTo>
                <a:cubicBezTo>
                  <a:pt x="10943" y="11097"/>
                  <a:pt x="10776" y="11526"/>
                  <a:pt x="10502" y="11859"/>
                </a:cubicBezTo>
                <a:cubicBezTo>
                  <a:pt x="10431" y="11585"/>
                  <a:pt x="10252" y="11347"/>
                  <a:pt x="10014" y="11204"/>
                </a:cubicBezTo>
                <a:cubicBezTo>
                  <a:pt x="10109" y="11026"/>
                  <a:pt x="10157" y="10835"/>
                  <a:pt x="10157" y="10621"/>
                </a:cubicBezTo>
                <a:cubicBezTo>
                  <a:pt x="10157" y="9978"/>
                  <a:pt x="9633" y="9454"/>
                  <a:pt x="8990" y="9454"/>
                </a:cubicBezTo>
                <a:cubicBezTo>
                  <a:pt x="8335" y="9454"/>
                  <a:pt x="7811" y="9978"/>
                  <a:pt x="7811" y="10621"/>
                </a:cubicBezTo>
                <a:cubicBezTo>
                  <a:pt x="7811" y="10835"/>
                  <a:pt x="7871" y="11026"/>
                  <a:pt x="7966" y="11204"/>
                </a:cubicBezTo>
                <a:cubicBezTo>
                  <a:pt x="7728" y="11347"/>
                  <a:pt x="7549" y="11585"/>
                  <a:pt x="7466" y="11859"/>
                </a:cubicBezTo>
                <a:cubicBezTo>
                  <a:pt x="7192" y="11526"/>
                  <a:pt x="7025" y="11097"/>
                  <a:pt x="7025" y="10621"/>
                </a:cubicBezTo>
                <a:cubicBezTo>
                  <a:pt x="7025" y="9549"/>
                  <a:pt x="7907" y="8668"/>
                  <a:pt x="8990" y="8668"/>
                </a:cubicBezTo>
                <a:close/>
                <a:moveTo>
                  <a:pt x="9383" y="11800"/>
                </a:moveTo>
                <a:cubicBezTo>
                  <a:pt x="9609" y="11800"/>
                  <a:pt x="9776" y="11978"/>
                  <a:pt x="9776" y="12193"/>
                </a:cubicBezTo>
                <a:lnTo>
                  <a:pt x="9776" y="12419"/>
                </a:lnTo>
                <a:cubicBezTo>
                  <a:pt x="9538" y="12526"/>
                  <a:pt x="9276" y="12585"/>
                  <a:pt x="9002" y="12585"/>
                </a:cubicBezTo>
                <a:cubicBezTo>
                  <a:pt x="8716" y="12585"/>
                  <a:pt x="8454" y="12526"/>
                  <a:pt x="8216" y="12419"/>
                </a:cubicBezTo>
                <a:lnTo>
                  <a:pt x="8216" y="12193"/>
                </a:lnTo>
                <a:cubicBezTo>
                  <a:pt x="8216" y="11978"/>
                  <a:pt x="8395" y="11800"/>
                  <a:pt x="8609" y="11800"/>
                </a:cubicBezTo>
                <a:close/>
                <a:moveTo>
                  <a:pt x="10109" y="1"/>
                </a:moveTo>
                <a:cubicBezTo>
                  <a:pt x="9157" y="1"/>
                  <a:pt x="8323" y="489"/>
                  <a:pt x="7823" y="1239"/>
                </a:cubicBezTo>
                <a:cubicBezTo>
                  <a:pt x="7573" y="1203"/>
                  <a:pt x="7311" y="1179"/>
                  <a:pt x="7061" y="1179"/>
                </a:cubicBezTo>
                <a:cubicBezTo>
                  <a:pt x="6180" y="1179"/>
                  <a:pt x="5311" y="1394"/>
                  <a:pt x="4537" y="1787"/>
                </a:cubicBezTo>
                <a:cubicBezTo>
                  <a:pt x="3847" y="2144"/>
                  <a:pt x="3239" y="2656"/>
                  <a:pt x="2751" y="3251"/>
                </a:cubicBezTo>
                <a:lnTo>
                  <a:pt x="2739" y="3251"/>
                </a:lnTo>
                <a:cubicBezTo>
                  <a:pt x="1227" y="3251"/>
                  <a:pt x="1" y="4489"/>
                  <a:pt x="1" y="5989"/>
                </a:cubicBezTo>
                <a:cubicBezTo>
                  <a:pt x="1" y="7216"/>
                  <a:pt x="799" y="8240"/>
                  <a:pt x="1894" y="8597"/>
                </a:cubicBezTo>
                <a:cubicBezTo>
                  <a:pt x="2644" y="10645"/>
                  <a:pt x="4561" y="12050"/>
                  <a:pt x="6728" y="12181"/>
                </a:cubicBezTo>
                <a:cubicBezTo>
                  <a:pt x="7228" y="12895"/>
                  <a:pt x="8049" y="13359"/>
                  <a:pt x="8990" y="13359"/>
                </a:cubicBezTo>
                <a:cubicBezTo>
                  <a:pt x="10502" y="13359"/>
                  <a:pt x="11728" y="12133"/>
                  <a:pt x="11728" y="10621"/>
                </a:cubicBezTo>
                <a:cubicBezTo>
                  <a:pt x="11728" y="10335"/>
                  <a:pt x="11681" y="10061"/>
                  <a:pt x="11597" y="9799"/>
                </a:cubicBezTo>
                <a:cubicBezTo>
                  <a:pt x="12229" y="8883"/>
                  <a:pt x="12562" y="7811"/>
                  <a:pt x="12562" y="6680"/>
                </a:cubicBezTo>
                <a:cubicBezTo>
                  <a:pt x="12562" y="5954"/>
                  <a:pt x="12419" y="5251"/>
                  <a:pt x="12145" y="4573"/>
                </a:cubicBezTo>
                <a:cubicBezTo>
                  <a:pt x="12586" y="4096"/>
                  <a:pt x="12848" y="3453"/>
                  <a:pt x="12848" y="2751"/>
                </a:cubicBezTo>
                <a:cubicBezTo>
                  <a:pt x="12848" y="1239"/>
                  <a:pt x="11621" y="1"/>
                  <a:pt x="1010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1" name="Google Shape;411;p17"/>
          <p:cNvGrpSpPr/>
          <p:nvPr/>
        </p:nvGrpSpPr>
        <p:grpSpPr>
          <a:xfrm>
            <a:off x="7036276" y="1684486"/>
            <a:ext cx="257648" cy="257628"/>
            <a:chOff x="2115125" y="1944425"/>
            <a:chExt cx="334000" cy="333975"/>
          </a:xfrm>
        </p:grpSpPr>
        <p:sp>
          <p:nvSpPr>
            <p:cNvPr id="412" name="Google Shape;412;p17"/>
            <p:cNvSpPr/>
            <p:nvPr/>
          </p:nvSpPr>
          <p:spPr>
            <a:xfrm>
              <a:off x="2115125" y="1944425"/>
              <a:ext cx="334000" cy="333975"/>
            </a:xfrm>
            <a:custGeom>
              <a:rect b="b" l="l" r="r" t="t"/>
              <a:pathLst>
                <a:path extrusionOk="0" h="13359" w="13360">
                  <a:moveTo>
                    <a:pt x="12586" y="786"/>
                  </a:moveTo>
                  <a:lnTo>
                    <a:pt x="12586" y="3131"/>
                  </a:lnTo>
                  <a:lnTo>
                    <a:pt x="11800" y="3131"/>
                  </a:lnTo>
                  <a:lnTo>
                    <a:pt x="11800" y="1596"/>
                  </a:lnTo>
                  <a:lnTo>
                    <a:pt x="2358" y="1596"/>
                  </a:lnTo>
                  <a:lnTo>
                    <a:pt x="2358" y="786"/>
                  </a:lnTo>
                  <a:close/>
                  <a:moveTo>
                    <a:pt x="11014" y="2381"/>
                  </a:moveTo>
                  <a:lnTo>
                    <a:pt x="11014" y="4727"/>
                  </a:lnTo>
                  <a:lnTo>
                    <a:pt x="9812" y="4727"/>
                  </a:lnTo>
                  <a:cubicBezTo>
                    <a:pt x="9276" y="3774"/>
                    <a:pt x="8252" y="3131"/>
                    <a:pt x="7073" y="3131"/>
                  </a:cubicBezTo>
                  <a:cubicBezTo>
                    <a:pt x="5906" y="3131"/>
                    <a:pt x="4882" y="3774"/>
                    <a:pt x="4335" y="4727"/>
                  </a:cubicBezTo>
                  <a:lnTo>
                    <a:pt x="787" y="4727"/>
                  </a:lnTo>
                  <a:lnTo>
                    <a:pt x="787" y="2381"/>
                  </a:lnTo>
                  <a:close/>
                  <a:moveTo>
                    <a:pt x="7073" y="3917"/>
                  </a:moveTo>
                  <a:cubicBezTo>
                    <a:pt x="8383" y="3917"/>
                    <a:pt x="9454" y="4989"/>
                    <a:pt x="9454" y="6287"/>
                  </a:cubicBezTo>
                  <a:cubicBezTo>
                    <a:pt x="9454" y="7596"/>
                    <a:pt x="8383" y="8668"/>
                    <a:pt x="7073" y="8668"/>
                  </a:cubicBezTo>
                  <a:cubicBezTo>
                    <a:pt x="5763" y="8668"/>
                    <a:pt x="4704" y="7596"/>
                    <a:pt x="4704" y="6287"/>
                  </a:cubicBezTo>
                  <a:cubicBezTo>
                    <a:pt x="4704" y="4989"/>
                    <a:pt x="5763" y="3917"/>
                    <a:pt x="7073" y="3917"/>
                  </a:cubicBezTo>
                  <a:close/>
                  <a:moveTo>
                    <a:pt x="12586" y="3917"/>
                  </a:moveTo>
                  <a:lnTo>
                    <a:pt x="12586" y="9442"/>
                  </a:lnTo>
                  <a:lnTo>
                    <a:pt x="11800" y="9442"/>
                  </a:lnTo>
                  <a:lnTo>
                    <a:pt x="11800" y="3917"/>
                  </a:lnTo>
                  <a:close/>
                  <a:moveTo>
                    <a:pt x="4013" y="5513"/>
                  </a:moveTo>
                  <a:cubicBezTo>
                    <a:pt x="3954" y="5763"/>
                    <a:pt x="3918" y="6013"/>
                    <a:pt x="3918" y="6287"/>
                  </a:cubicBezTo>
                  <a:cubicBezTo>
                    <a:pt x="3918" y="7620"/>
                    <a:pt x="4740" y="8751"/>
                    <a:pt x="5906" y="9216"/>
                  </a:cubicBezTo>
                  <a:lnTo>
                    <a:pt x="5906" y="11013"/>
                  </a:lnTo>
                  <a:lnTo>
                    <a:pt x="787" y="11013"/>
                  </a:lnTo>
                  <a:lnTo>
                    <a:pt x="787" y="5513"/>
                  </a:lnTo>
                  <a:close/>
                  <a:moveTo>
                    <a:pt x="11014" y="5513"/>
                  </a:moveTo>
                  <a:lnTo>
                    <a:pt x="11014" y="11013"/>
                  </a:lnTo>
                  <a:lnTo>
                    <a:pt x="8252" y="11013"/>
                  </a:lnTo>
                  <a:lnTo>
                    <a:pt x="8252" y="9216"/>
                  </a:lnTo>
                  <a:cubicBezTo>
                    <a:pt x="9407" y="8751"/>
                    <a:pt x="10228" y="7620"/>
                    <a:pt x="10228" y="6287"/>
                  </a:cubicBezTo>
                  <a:cubicBezTo>
                    <a:pt x="10228" y="6025"/>
                    <a:pt x="10204" y="5763"/>
                    <a:pt x="10133" y="5513"/>
                  </a:cubicBezTo>
                  <a:close/>
                  <a:moveTo>
                    <a:pt x="7466" y="9418"/>
                  </a:moveTo>
                  <a:lnTo>
                    <a:pt x="7466" y="12573"/>
                  </a:lnTo>
                  <a:lnTo>
                    <a:pt x="6680" y="12573"/>
                  </a:lnTo>
                  <a:lnTo>
                    <a:pt x="6680" y="9418"/>
                  </a:lnTo>
                  <a:cubicBezTo>
                    <a:pt x="6811" y="9442"/>
                    <a:pt x="6942" y="9442"/>
                    <a:pt x="7073" y="9442"/>
                  </a:cubicBezTo>
                  <a:cubicBezTo>
                    <a:pt x="7204" y="9442"/>
                    <a:pt x="7335" y="9442"/>
                    <a:pt x="7466" y="9418"/>
                  </a:cubicBezTo>
                  <a:close/>
                  <a:moveTo>
                    <a:pt x="1572" y="0"/>
                  </a:moveTo>
                  <a:lnTo>
                    <a:pt x="1572" y="1596"/>
                  </a:lnTo>
                  <a:lnTo>
                    <a:pt x="1" y="1596"/>
                  </a:lnTo>
                  <a:lnTo>
                    <a:pt x="1" y="11799"/>
                  </a:lnTo>
                  <a:lnTo>
                    <a:pt x="5906" y="11799"/>
                  </a:lnTo>
                  <a:lnTo>
                    <a:pt x="5906" y="13359"/>
                  </a:lnTo>
                  <a:lnTo>
                    <a:pt x="8252" y="13359"/>
                  </a:lnTo>
                  <a:lnTo>
                    <a:pt x="8252" y="11799"/>
                  </a:lnTo>
                  <a:lnTo>
                    <a:pt x="11800" y="11799"/>
                  </a:lnTo>
                  <a:lnTo>
                    <a:pt x="11800" y="10228"/>
                  </a:lnTo>
                  <a:lnTo>
                    <a:pt x="13360" y="10228"/>
                  </a:lnTo>
                  <a:lnTo>
                    <a:pt x="133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7"/>
            <p:cNvSpPr/>
            <p:nvPr/>
          </p:nvSpPr>
          <p:spPr>
            <a:xfrm>
              <a:off x="2260100" y="2101575"/>
              <a:ext cx="61925" cy="19675"/>
            </a:xfrm>
            <a:custGeom>
              <a:rect b="b" l="l" r="r" t="t"/>
              <a:pathLst>
                <a:path extrusionOk="0" h="787" w="2477">
                  <a:moveTo>
                    <a:pt x="0" y="1"/>
                  </a:moveTo>
                  <a:lnTo>
                    <a:pt x="0" y="786"/>
                  </a:lnTo>
                  <a:lnTo>
                    <a:pt x="2477" y="786"/>
                  </a:lnTo>
                  <a:lnTo>
                    <a:pt x="24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7"/>
            <p:cNvSpPr/>
            <p:nvPr/>
          </p:nvSpPr>
          <p:spPr>
            <a:xfrm>
              <a:off x="2154425" y="2101575"/>
              <a:ext cx="32475" cy="19675"/>
            </a:xfrm>
            <a:custGeom>
              <a:rect b="b" l="l" r="r" t="t"/>
              <a:pathLst>
                <a:path extrusionOk="0" h="787" w="1299">
                  <a:moveTo>
                    <a:pt x="0" y="1"/>
                  </a:moveTo>
                  <a:lnTo>
                    <a:pt x="0" y="786"/>
                  </a:lnTo>
                  <a:lnTo>
                    <a:pt x="1298" y="786"/>
                  </a:lnTo>
                  <a:lnTo>
                    <a:pt x="129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7"/>
            <p:cNvSpPr/>
            <p:nvPr/>
          </p:nvSpPr>
          <p:spPr>
            <a:xfrm>
              <a:off x="2343425" y="2180450"/>
              <a:ext cx="26225" cy="19675"/>
            </a:xfrm>
            <a:custGeom>
              <a:rect b="b" l="l" r="r" t="t"/>
              <a:pathLst>
                <a:path extrusionOk="0" h="787" w="1049">
                  <a:moveTo>
                    <a:pt x="1" y="1"/>
                  </a:moveTo>
                  <a:lnTo>
                    <a:pt x="1" y="787"/>
                  </a:lnTo>
                  <a:lnTo>
                    <a:pt x="1049" y="787"/>
                  </a:lnTo>
                  <a:lnTo>
                    <a:pt x="10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7"/>
            <p:cNvSpPr/>
            <p:nvPr/>
          </p:nvSpPr>
          <p:spPr>
            <a:xfrm>
              <a:off x="2154425" y="2140875"/>
              <a:ext cx="48850" cy="19675"/>
            </a:xfrm>
            <a:custGeom>
              <a:rect b="b" l="l" r="r" t="t"/>
              <a:pathLst>
                <a:path extrusionOk="0" h="787" w="1954">
                  <a:moveTo>
                    <a:pt x="0" y="0"/>
                  </a:moveTo>
                  <a:lnTo>
                    <a:pt x="0" y="786"/>
                  </a:lnTo>
                  <a:lnTo>
                    <a:pt x="1953" y="786"/>
                  </a:lnTo>
                  <a:lnTo>
                    <a:pt x="195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7"/>
            <p:cNvSpPr/>
            <p:nvPr/>
          </p:nvSpPr>
          <p:spPr>
            <a:xfrm>
              <a:off x="2154425" y="2180450"/>
              <a:ext cx="78300" cy="19675"/>
            </a:xfrm>
            <a:custGeom>
              <a:rect b="b" l="l" r="r" t="t"/>
              <a:pathLst>
                <a:path extrusionOk="0" h="787" w="3132">
                  <a:moveTo>
                    <a:pt x="0" y="1"/>
                  </a:moveTo>
                  <a:lnTo>
                    <a:pt x="0" y="787"/>
                  </a:lnTo>
                  <a:lnTo>
                    <a:pt x="3132" y="787"/>
                  </a:lnTo>
                  <a:lnTo>
                    <a:pt x="313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7"/>
            <p:cNvSpPr/>
            <p:nvPr/>
          </p:nvSpPr>
          <p:spPr>
            <a:xfrm>
              <a:off x="2155025" y="2022700"/>
              <a:ext cx="19675" cy="19675"/>
            </a:xfrm>
            <a:custGeom>
              <a:rect b="b" l="l" r="r" t="t"/>
              <a:pathLst>
                <a:path extrusionOk="0" h="787" w="787">
                  <a:moveTo>
                    <a:pt x="0" y="0"/>
                  </a:moveTo>
                  <a:lnTo>
                    <a:pt x="0" y="786"/>
                  </a:lnTo>
                  <a:lnTo>
                    <a:pt x="786" y="786"/>
                  </a:lnTo>
                  <a:lnTo>
                    <a:pt x="78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7"/>
            <p:cNvSpPr/>
            <p:nvPr/>
          </p:nvSpPr>
          <p:spPr>
            <a:xfrm>
              <a:off x="2193425" y="2022700"/>
              <a:ext cx="19650" cy="19675"/>
            </a:xfrm>
            <a:custGeom>
              <a:rect b="b" l="l" r="r" t="t"/>
              <a:pathLst>
                <a:path extrusionOk="0" h="787" w="786">
                  <a:moveTo>
                    <a:pt x="0" y="0"/>
                  </a:moveTo>
                  <a:lnTo>
                    <a:pt x="0" y="786"/>
                  </a:lnTo>
                  <a:lnTo>
                    <a:pt x="786" y="786"/>
                  </a:lnTo>
                  <a:lnTo>
                    <a:pt x="78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420" name="Google Shape;420;p17"/>
          <p:cNvCxnSpPr/>
          <p:nvPr/>
        </p:nvCxnSpPr>
        <p:spPr>
          <a:xfrm>
            <a:off x="1498525" y="3626953"/>
            <a:ext cx="6545700" cy="0"/>
          </a:xfrm>
          <a:prstGeom prst="straightConnector1">
            <a:avLst/>
          </a:prstGeom>
          <a:noFill/>
          <a:ln cap="flat" cmpd="sng" w="19050">
            <a:solidFill>
              <a:schemeClr val="dk2"/>
            </a:solidFill>
            <a:prstDash val="solid"/>
            <a:round/>
            <a:headEnd len="med" w="med" type="none"/>
            <a:tailEnd len="med" w="med" type="none"/>
          </a:ln>
        </p:spPr>
      </p:cxnSp>
      <p:cxnSp>
        <p:nvCxnSpPr>
          <p:cNvPr id="421" name="Google Shape;421;p17"/>
          <p:cNvCxnSpPr/>
          <p:nvPr/>
        </p:nvCxnSpPr>
        <p:spPr>
          <a:xfrm flipH="1" rot="-5400000">
            <a:off x="3944750" y="3149800"/>
            <a:ext cx="953700" cy="600"/>
          </a:xfrm>
          <a:prstGeom prst="bentConnector3">
            <a:avLst>
              <a:gd fmla="val 50000" name="adj1"/>
            </a:avLst>
          </a:prstGeom>
          <a:noFill/>
          <a:ln cap="flat" cmpd="sng" w="19050">
            <a:solidFill>
              <a:schemeClr val="dk2"/>
            </a:solidFill>
            <a:prstDash val="dash"/>
            <a:round/>
            <a:headEnd len="med" w="med" type="none"/>
            <a:tailEnd len="med" w="med" type="none"/>
          </a:ln>
        </p:spPr>
      </p:cxnSp>
      <p:cxnSp>
        <p:nvCxnSpPr>
          <p:cNvPr id="422" name="Google Shape;422;p17"/>
          <p:cNvCxnSpPr/>
          <p:nvPr/>
        </p:nvCxnSpPr>
        <p:spPr>
          <a:xfrm flipH="1" rot="-5400000">
            <a:off x="5316350" y="3149800"/>
            <a:ext cx="953700" cy="600"/>
          </a:xfrm>
          <a:prstGeom prst="bentConnector3">
            <a:avLst>
              <a:gd fmla="val 50000" name="adj1"/>
            </a:avLst>
          </a:prstGeom>
          <a:noFill/>
          <a:ln cap="flat" cmpd="sng" w="19050">
            <a:solidFill>
              <a:schemeClr val="dk2"/>
            </a:solidFill>
            <a:prstDash val="dash"/>
            <a:round/>
            <a:headEnd len="med" w="med" type="none"/>
            <a:tailEnd len="med" w="med" type="none"/>
          </a:ln>
        </p:spPr>
      </p:cxnSp>
      <p:cxnSp>
        <p:nvCxnSpPr>
          <p:cNvPr id="423" name="Google Shape;423;p17"/>
          <p:cNvCxnSpPr/>
          <p:nvPr/>
        </p:nvCxnSpPr>
        <p:spPr>
          <a:xfrm flipH="1" rot="-5400000">
            <a:off x="6687950" y="3149800"/>
            <a:ext cx="953700" cy="600"/>
          </a:xfrm>
          <a:prstGeom prst="bentConnector3">
            <a:avLst>
              <a:gd fmla="val 50000" name="adj1"/>
            </a:avLst>
          </a:prstGeom>
          <a:noFill/>
          <a:ln cap="flat" cmpd="sng" w="19050">
            <a:solidFill>
              <a:schemeClr val="dk2"/>
            </a:solidFill>
            <a:prstDash val="dash"/>
            <a:round/>
            <a:headEnd len="med" w="med" type="none"/>
            <a:tailEnd len="med" w="med" type="none"/>
          </a:ln>
        </p:spPr>
      </p:cxnSp>
      <p:sp>
        <p:nvSpPr>
          <p:cNvPr id="424" name="Google Shape;424;p17"/>
          <p:cNvSpPr txBox="1"/>
          <p:nvPr/>
        </p:nvSpPr>
        <p:spPr>
          <a:xfrm>
            <a:off x="3752750" y="2044150"/>
            <a:ext cx="1338300" cy="705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chemeClr val="lt2"/>
                </a:solidFill>
                <a:latin typeface="DM Sans"/>
                <a:ea typeface="DM Sans"/>
                <a:cs typeface="DM Sans"/>
                <a:sym typeface="DM Sans"/>
              </a:rPr>
              <a:t>You can write a task here</a:t>
            </a:r>
            <a:endParaRPr>
              <a:solidFill>
                <a:schemeClr val="lt2"/>
              </a:solidFill>
              <a:latin typeface="DM Sans"/>
              <a:ea typeface="DM Sans"/>
              <a:cs typeface="DM Sans"/>
              <a:sym typeface="DM Sans"/>
            </a:endParaRPr>
          </a:p>
        </p:txBody>
      </p:sp>
      <p:sp>
        <p:nvSpPr>
          <p:cNvPr id="425" name="Google Shape;425;p17"/>
          <p:cNvSpPr txBox="1"/>
          <p:nvPr/>
        </p:nvSpPr>
        <p:spPr>
          <a:xfrm>
            <a:off x="5124350" y="2044150"/>
            <a:ext cx="1338300" cy="705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a:solidFill>
                  <a:schemeClr val="lt2"/>
                </a:solidFill>
                <a:latin typeface="DM Sans"/>
                <a:ea typeface="DM Sans"/>
                <a:cs typeface="DM Sans"/>
                <a:sym typeface="DM Sans"/>
              </a:rPr>
              <a:t>You can write a task here</a:t>
            </a:r>
            <a:endParaRPr>
              <a:solidFill>
                <a:schemeClr val="lt2"/>
              </a:solidFill>
              <a:latin typeface="DM Sans"/>
              <a:ea typeface="DM Sans"/>
              <a:cs typeface="DM Sans"/>
              <a:sym typeface="DM Sans"/>
            </a:endParaRPr>
          </a:p>
        </p:txBody>
      </p:sp>
      <p:sp>
        <p:nvSpPr>
          <p:cNvPr id="426" name="Google Shape;426;p17"/>
          <p:cNvSpPr txBox="1"/>
          <p:nvPr/>
        </p:nvSpPr>
        <p:spPr>
          <a:xfrm>
            <a:off x="6495950" y="2044150"/>
            <a:ext cx="1338300" cy="705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a:solidFill>
                  <a:schemeClr val="lt2"/>
                </a:solidFill>
                <a:latin typeface="DM Sans"/>
                <a:ea typeface="DM Sans"/>
                <a:cs typeface="DM Sans"/>
                <a:sym typeface="DM Sans"/>
              </a:rPr>
              <a:t>You can write a task here</a:t>
            </a:r>
            <a:endParaRPr>
              <a:solidFill>
                <a:schemeClr val="lt2"/>
              </a:solidFill>
              <a:latin typeface="DM Sans"/>
              <a:ea typeface="DM Sans"/>
              <a:cs typeface="DM Sans"/>
              <a:sym typeface="DM Sans"/>
            </a:endParaRPr>
          </a:p>
        </p:txBody>
      </p:sp>
      <p:grpSp>
        <p:nvGrpSpPr>
          <p:cNvPr id="427" name="Google Shape;427;p17"/>
          <p:cNvGrpSpPr/>
          <p:nvPr/>
        </p:nvGrpSpPr>
        <p:grpSpPr>
          <a:xfrm>
            <a:off x="693625" y="1582450"/>
            <a:ext cx="3059250" cy="1076400"/>
            <a:chOff x="693625" y="1582450"/>
            <a:chExt cx="3059250" cy="1076400"/>
          </a:xfrm>
        </p:grpSpPr>
        <p:sp>
          <p:nvSpPr>
            <p:cNvPr id="428" name="Google Shape;428;p17"/>
            <p:cNvSpPr/>
            <p:nvPr/>
          </p:nvSpPr>
          <p:spPr>
            <a:xfrm>
              <a:off x="693625" y="1624153"/>
              <a:ext cx="804900" cy="805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300">
                  <a:solidFill>
                    <a:schemeClr val="lt1"/>
                  </a:solidFill>
                  <a:latin typeface="DM Sans"/>
                  <a:ea typeface="DM Sans"/>
                  <a:cs typeface="DM Sans"/>
                  <a:sym typeface="DM Sans"/>
                </a:rPr>
                <a:t>01</a:t>
              </a:r>
              <a:endParaRPr sz="1300"/>
            </a:p>
          </p:txBody>
        </p:sp>
        <p:sp>
          <p:nvSpPr>
            <p:cNvPr id="429" name="Google Shape;429;p17"/>
            <p:cNvSpPr txBox="1"/>
            <p:nvPr/>
          </p:nvSpPr>
          <p:spPr>
            <a:xfrm>
              <a:off x="1600675" y="2044150"/>
              <a:ext cx="2152200" cy="614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lt2"/>
                  </a:solidFill>
                  <a:latin typeface="DM Sans"/>
                  <a:ea typeface="DM Sans"/>
                  <a:cs typeface="DM Sans"/>
                  <a:sym typeface="DM Sans"/>
                </a:rPr>
                <a:t>Mercury is the smallest planet of them all</a:t>
              </a:r>
              <a:endParaRPr>
                <a:solidFill>
                  <a:schemeClr val="lt2"/>
                </a:solidFill>
                <a:latin typeface="DM Sans"/>
                <a:ea typeface="DM Sans"/>
                <a:cs typeface="DM Sans"/>
                <a:sym typeface="DM Sans"/>
              </a:endParaRPr>
            </a:p>
          </p:txBody>
        </p:sp>
        <p:sp>
          <p:nvSpPr>
            <p:cNvPr id="430" name="Google Shape;430;p17"/>
            <p:cNvSpPr txBox="1"/>
            <p:nvPr/>
          </p:nvSpPr>
          <p:spPr>
            <a:xfrm>
              <a:off x="1600675" y="1582450"/>
              <a:ext cx="2152200" cy="461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800">
                  <a:solidFill>
                    <a:schemeClr val="lt2"/>
                  </a:solidFill>
                  <a:latin typeface="DM Sans"/>
                  <a:ea typeface="DM Sans"/>
                  <a:cs typeface="DM Sans"/>
                  <a:sym typeface="DM Sans"/>
                </a:rPr>
                <a:t>Objectives</a:t>
              </a:r>
              <a:endParaRPr b="1" sz="1800">
                <a:solidFill>
                  <a:schemeClr val="lt2"/>
                </a:solidFill>
                <a:latin typeface="DM Sans"/>
                <a:ea typeface="DM Sans"/>
                <a:cs typeface="DM Sans"/>
                <a:sym typeface="DM Sans"/>
              </a:endParaRPr>
            </a:p>
          </p:txBody>
        </p:sp>
      </p:grpSp>
      <p:sp>
        <p:nvSpPr>
          <p:cNvPr id="431" name="Google Shape;431;p17"/>
          <p:cNvSpPr txBox="1"/>
          <p:nvPr/>
        </p:nvSpPr>
        <p:spPr>
          <a:xfrm>
            <a:off x="3752750" y="3644350"/>
            <a:ext cx="1338300" cy="705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chemeClr val="lt2"/>
                </a:solidFill>
                <a:latin typeface="DM Sans"/>
                <a:ea typeface="DM Sans"/>
                <a:cs typeface="DM Sans"/>
                <a:sym typeface="DM Sans"/>
              </a:rPr>
              <a:t>Write the budget here</a:t>
            </a:r>
            <a:endParaRPr>
              <a:solidFill>
                <a:schemeClr val="lt2"/>
              </a:solidFill>
              <a:latin typeface="DM Sans"/>
              <a:ea typeface="DM Sans"/>
              <a:cs typeface="DM Sans"/>
              <a:sym typeface="DM Sans"/>
            </a:endParaRPr>
          </a:p>
        </p:txBody>
      </p:sp>
      <p:sp>
        <p:nvSpPr>
          <p:cNvPr id="432" name="Google Shape;432;p17"/>
          <p:cNvSpPr txBox="1"/>
          <p:nvPr/>
        </p:nvSpPr>
        <p:spPr>
          <a:xfrm>
            <a:off x="5124350" y="3644350"/>
            <a:ext cx="1338300" cy="705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chemeClr val="lt2"/>
                </a:solidFill>
                <a:latin typeface="DM Sans"/>
                <a:ea typeface="DM Sans"/>
                <a:cs typeface="DM Sans"/>
                <a:sym typeface="DM Sans"/>
              </a:rPr>
              <a:t>Write the budget here</a:t>
            </a:r>
            <a:endParaRPr>
              <a:solidFill>
                <a:schemeClr val="lt2"/>
              </a:solidFill>
              <a:latin typeface="DM Sans"/>
              <a:ea typeface="DM Sans"/>
              <a:cs typeface="DM Sans"/>
              <a:sym typeface="DM Sans"/>
            </a:endParaRPr>
          </a:p>
        </p:txBody>
      </p:sp>
      <p:sp>
        <p:nvSpPr>
          <p:cNvPr id="433" name="Google Shape;433;p17"/>
          <p:cNvSpPr txBox="1"/>
          <p:nvPr/>
        </p:nvSpPr>
        <p:spPr>
          <a:xfrm>
            <a:off x="6495950" y="3644350"/>
            <a:ext cx="1338300" cy="705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chemeClr val="lt2"/>
                </a:solidFill>
                <a:latin typeface="DM Sans"/>
                <a:ea typeface="DM Sans"/>
                <a:cs typeface="DM Sans"/>
                <a:sym typeface="DM Sans"/>
              </a:rPr>
              <a:t>Write the budget here</a:t>
            </a:r>
            <a:endParaRPr>
              <a:solidFill>
                <a:schemeClr val="lt2"/>
              </a:solidFill>
              <a:latin typeface="DM Sans"/>
              <a:ea typeface="DM Sans"/>
              <a:cs typeface="DM Sans"/>
              <a:sym typeface="DM Sans"/>
            </a:endParaRPr>
          </a:p>
        </p:txBody>
      </p:sp>
      <p:grpSp>
        <p:nvGrpSpPr>
          <p:cNvPr id="434" name="Google Shape;434;p17"/>
          <p:cNvGrpSpPr/>
          <p:nvPr/>
        </p:nvGrpSpPr>
        <p:grpSpPr>
          <a:xfrm>
            <a:off x="693625" y="3182650"/>
            <a:ext cx="3059250" cy="1076400"/>
            <a:chOff x="693625" y="3182650"/>
            <a:chExt cx="3059250" cy="1076400"/>
          </a:xfrm>
        </p:grpSpPr>
        <p:sp>
          <p:nvSpPr>
            <p:cNvPr id="435" name="Google Shape;435;p17"/>
            <p:cNvSpPr/>
            <p:nvPr/>
          </p:nvSpPr>
          <p:spPr>
            <a:xfrm>
              <a:off x="693625" y="3224353"/>
              <a:ext cx="804900" cy="805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300">
                  <a:solidFill>
                    <a:schemeClr val="lt1"/>
                  </a:solidFill>
                  <a:latin typeface="DM Sans"/>
                  <a:ea typeface="DM Sans"/>
                  <a:cs typeface="DM Sans"/>
                  <a:sym typeface="DM Sans"/>
                </a:rPr>
                <a:t>02</a:t>
              </a:r>
              <a:endParaRPr sz="1300"/>
            </a:p>
          </p:txBody>
        </p:sp>
        <p:sp>
          <p:nvSpPr>
            <p:cNvPr id="436" name="Google Shape;436;p17"/>
            <p:cNvSpPr txBox="1"/>
            <p:nvPr/>
          </p:nvSpPr>
          <p:spPr>
            <a:xfrm>
              <a:off x="1600675" y="3644350"/>
              <a:ext cx="2152200" cy="614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lt2"/>
                  </a:solidFill>
                  <a:latin typeface="DM Sans"/>
                  <a:ea typeface="DM Sans"/>
                  <a:cs typeface="DM Sans"/>
                  <a:sym typeface="DM Sans"/>
                </a:rPr>
                <a:t>Neptune is the farthest planet from the Sun</a:t>
              </a:r>
              <a:endParaRPr>
                <a:solidFill>
                  <a:schemeClr val="lt2"/>
                </a:solidFill>
                <a:latin typeface="DM Sans"/>
                <a:ea typeface="DM Sans"/>
                <a:cs typeface="DM Sans"/>
                <a:sym typeface="DM Sans"/>
              </a:endParaRPr>
            </a:p>
          </p:txBody>
        </p:sp>
        <p:sp>
          <p:nvSpPr>
            <p:cNvPr id="437" name="Google Shape;437;p17"/>
            <p:cNvSpPr txBox="1"/>
            <p:nvPr/>
          </p:nvSpPr>
          <p:spPr>
            <a:xfrm>
              <a:off x="1600675" y="3182650"/>
              <a:ext cx="2152200" cy="461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800">
                  <a:solidFill>
                    <a:schemeClr val="lt2"/>
                  </a:solidFill>
                  <a:latin typeface="DM Sans"/>
                  <a:ea typeface="DM Sans"/>
                  <a:cs typeface="DM Sans"/>
                  <a:sym typeface="DM Sans"/>
                </a:rPr>
                <a:t>Budget</a:t>
              </a:r>
              <a:endParaRPr b="1" sz="1800">
                <a:solidFill>
                  <a:schemeClr val="lt2"/>
                </a:solidFill>
                <a:latin typeface="DM Sans"/>
                <a:ea typeface="DM Sans"/>
                <a:cs typeface="DM Sans"/>
                <a:sym typeface="DM Sans"/>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2" name="Shape 1482"/>
        <p:cNvGrpSpPr/>
        <p:nvPr/>
      </p:nvGrpSpPr>
      <p:grpSpPr>
        <a:xfrm>
          <a:off x="0" y="0"/>
          <a:ext cx="0" cy="0"/>
          <a:chOff x="0" y="0"/>
          <a:chExt cx="0" cy="0"/>
        </a:xfrm>
      </p:grpSpPr>
      <p:sp>
        <p:nvSpPr>
          <p:cNvPr id="1483" name="Google Shape;1483;p44"/>
          <p:cNvSpPr/>
          <p:nvPr/>
        </p:nvSpPr>
        <p:spPr>
          <a:xfrm>
            <a:off x="841175" y="1663525"/>
            <a:ext cx="3106200" cy="2375700"/>
          </a:xfrm>
          <a:prstGeom prst="roundRect">
            <a:avLst>
              <a:gd fmla="val 14552"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800">
                <a:solidFill>
                  <a:schemeClr val="lt2"/>
                </a:solidFill>
                <a:latin typeface="DM Sans"/>
                <a:ea typeface="DM Sans"/>
                <a:cs typeface="DM Sans"/>
                <a:sym typeface="DM Sans"/>
              </a:rPr>
              <a:t>Venus</a:t>
            </a:r>
            <a:endParaRPr b="1" sz="1800">
              <a:solidFill>
                <a:schemeClr val="lt2"/>
              </a:solidFill>
              <a:latin typeface="DM Sans"/>
              <a:ea typeface="DM Sans"/>
              <a:cs typeface="DM Sans"/>
              <a:sym typeface="DM Sans"/>
            </a:endParaRPr>
          </a:p>
          <a:p>
            <a:pPr indent="0" lvl="0" marL="0" rtl="0" algn="l">
              <a:lnSpc>
                <a:spcPct val="115000"/>
              </a:lnSpc>
              <a:spcBef>
                <a:spcPts val="0"/>
              </a:spcBef>
              <a:spcAft>
                <a:spcPts val="0"/>
              </a:spcAft>
              <a:buClr>
                <a:schemeClr val="dk1"/>
              </a:buClr>
              <a:buSzPts val="1100"/>
              <a:buFont typeface="Arial"/>
              <a:buNone/>
            </a:pPr>
            <a:r>
              <a:rPr lang="en">
                <a:solidFill>
                  <a:schemeClr val="lt2"/>
                </a:solidFill>
                <a:latin typeface="DM Sans"/>
                <a:ea typeface="DM Sans"/>
                <a:cs typeface="DM Sans"/>
                <a:sym typeface="DM Sans"/>
              </a:rPr>
              <a:t>Venus has </a:t>
            </a:r>
            <a:r>
              <a:rPr lang="en">
                <a:solidFill>
                  <a:schemeClr val="lt2"/>
                </a:solidFill>
                <a:latin typeface="DM Sans"/>
                <a:ea typeface="DM Sans"/>
                <a:cs typeface="DM Sans"/>
                <a:sym typeface="DM Sans"/>
              </a:rPr>
              <a:t>a</a:t>
            </a:r>
            <a:r>
              <a:rPr lang="en">
                <a:solidFill>
                  <a:schemeClr val="lt2"/>
                </a:solidFill>
                <a:latin typeface="DM Sans"/>
                <a:ea typeface="DM Sans"/>
                <a:cs typeface="DM Sans"/>
                <a:sym typeface="DM Sans"/>
              </a:rPr>
              <a:t> beautiful name and is the second planet from the Sun. Venus is terribly hot, even hotter than Mercury, which is closer to the Sun. Its atmosphere is poisonous</a:t>
            </a:r>
            <a:endParaRPr/>
          </a:p>
        </p:txBody>
      </p:sp>
      <p:sp>
        <p:nvSpPr>
          <p:cNvPr id="1484" name="Google Shape;1484;p44"/>
          <p:cNvSpPr txBox="1"/>
          <p:nvPr>
            <p:ph type="title"/>
          </p:nvPr>
        </p:nvSpPr>
        <p:spPr>
          <a:xfrm>
            <a:off x="713225" y="539500"/>
            <a:ext cx="7717800" cy="510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Simple data visualization MK plan</a:t>
            </a:r>
            <a:endParaRPr/>
          </a:p>
        </p:txBody>
      </p:sp>
      <p:grpSp>
        <p:nvGrpSpPr>
          <p:cNvPr id="1485" name="Google Shape;1485;p44"/>
          <p:cNvGrpSpPr/>
          <p:nvPr/>
        </p:nvGrpSpPr>
        <p:grpSpPr>
          <a:xfrm>
            <a:off x="4814025" y="1486900"/>
            <a:ext cx="3302525" cy="645900"/>
            <a:chOff x="4814025" y="1486900"/>
            <a:chExt cx="3302525" cy="645900"/>
          </a:xfrm>
        </p:grpSpPr>
        <p:sp>
          <p:nvSpPr>
            <p:cNvPr id="1486" name="Google Shape;1486;p44"/>
            <p:cNvSpPr/>
            <p:nvPr/>
          </p:nvSpPr>
          <p:spPr>
            <a:xfrm>
              <a:off x="4814025" y="1490800"/>
              <a:ext cx="637500" cy="638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DM Sans"/>
                  <a:ea typeface="DM Sans"/>
                  <a:cs typeface="DM Sans"/>
                  <a:sym typeface="DM Sans"/>
                </a:rPr>
                <a:t>01</a:t>
              </a:r>
              <a:endParaRPr/>
            </a:p>
          </p:txBody>
        </p:sp>
        <p:sp>
          <p:nvSpPr>
            <p:cNvPr id="1487" name="Google Shape;1487;p44"/>
            <p:cNvSpPr txBox="1"/>
            <p:nvPr/>
          </p:nvSpPr>
          <p:spPr>
            <a:xfrm>
              <a:off x="5686550" y="1486900"/>
              <a:ext cx="2430000" cy="64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lt2"/>
                  </a:solidFill>
                  <a:latin typeface="DM Sans"/>
                  <a:ea typeface="DM Sans"/>
                  <a:cs typeface="DM Sans"/>
                  <a:sym typeface="DM Sans"/>
                </a:rPr>
                <a:t>Mercury is the smallest planet in the Solar System</a:t>
              </a:r>
              <a:endParaRPr>
                <a:solidFill>
                  <a:schemeClr val="lt2"/>
                </a:solidFill>
                <a:latin typeface="DM Sans"/>
                <a:ea typeface="DM Sans"/>
                <a:cs typeface="DM Sans"/>
                <a:sym typeface="DM Sans"/>
              </a:endParaRPr>
            </a:p>
          </p:txBody>
        </p:sp>
      </p:grpSp>
      <p:grpSp>
        <p:nvGrpSpPr>
          <p:cNvPr id="1488" name="Google Shape;1488;p44"/>
          <p:cNvGrpSpPr/>
          <p:nvPr/>
        </p:nvGrpSpPr>
        <p:grpSpPr>
          <a:xfrm>
            <a:off x="4814025" y="2540950"/>
            <a:ext cx="3302525" cy="645900"/>
            <a:chOff x="4814025" y="2540950"/>
            <a:chExt cx="3302525" cy="645900"/>
          </a:xfrm>
        </p:grpSpPr>
        <p:sp>
          <p:nvSpPr>
            <p:cNvPr id="1489" name="Google Shape;1489;p44"/>
            <p:cNvSpPr/>
            <p:nvPr/>
          </p:nvSpPr>
          <p:spPr>
            <a:xfrm>
              <a:off x="4814025" y="2544847"/>
              <a:ext cx="637500" cy="638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DM Sans"/>
                  <a:ea typeface="DM Sans"/>
                  <a:cs typeface="DM Sans"/>
                  <a:sym typeface="DM Sans"/>
                </a:rPr>
                <a:t>02</a:t>
              </a:r>
              <a:endParaRPr/>
            </a:p>
          </p:txBody>
        </p:sp>
        <p:sp>
          <p:nvSpPr>
            <p:cNvPr id="1490" name="Google Shape;1490;p44"/>
            <p:cNvSpPr txBox="1"/>
            <p:nvPr/>
          </p:nvSpPr>
          <p:spPr>
            <a:xfrm>
              <a:off x="5686550" y="2540950"/>
              <a:ext cx="2430000" cy="64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lt2"/>
                  </a:solidFill>
                  <a:latin typeface="DM Sans"/>
                  <a:ea typeface="DM Sans"/>
                  <a:cs typeface="DM Sans"/>
                  <a:sym typeface="DM Sans"/>
                </a:rPr>
                <a:t>Despite being red, Mars is a very cold place </a:t>
              </a:r>
              <a:endParaRPr>
                <a:solidFill>
                  <a:schemeClr val="lt2"/>
                </a:solidFill>
                <a:latin typeface="DM Sans"/>
                <a:ea typeface="DM Sans"/>
                <a:cs typeface="DM Sans"/>
                <a:sym typeface="DM Sans"/>
              </a:endParaRPr>
            </a:p>
          </p:txBody>
        </p:sp>
      </p:grpSp>
      <p:grpSp>
        <p:nvGrpSpPr>
          <p:cNvPr id="1491" name="Google Shape;1491;p44"/>
          <p:cNvGrpSpPr/>
          <p:nvPr/>
        </p:nvGrpSpPr>
        <p:grpSpPr>
          <a:xfrm>
            <a:off x="4814025" y="3595000"/>
            <a:ext cx="3302525" cy="645900"/>
            <a:chOff x="4814025" y="3595000"/>
            <a:chExt cx="3302525" cy="645900"/>
          </a:xfrm>
        </p:grpSpPr>
        <p:sp>
          <p:nvSpPr>
            <p:cNvPr id="1492" name="Google Shape;1492;p44"/>
            <p:cNvSpPr/>
            <p:nvPr/>
          </p:nvSpPr>
          <p:spPr>
            <a:xfrm>
              <a:off x="4814025" y="3598894"/>
              <a:ext cx="637500" cy="638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DM Sans"/>
                  <a:ea typeface="DM Sans"/>
                  <a:cs typeface="DM Sans"/>
                  <a:sym typeface="DM Sans"/>
                </a:rPr>
                <a:t>03</a:t>
              </a:r>
              <a:endParaRPr/>
            </a:p>
          </p:txBody>
        </p:sp>
        <p:sp>
          <p:nvSpPr>
            <p:cNvPr id="1493" name="Google Shape;1493;p44"/>
            <p:cNvSpPr txBox="1"/>
            <p:nvPr/>
          </p:nvSpPr>
          <p:spPr>
            <a:xfrm>
              <a:off x="5686550" y="3595000"/>
              <a:ext cx="2430000" cy="64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lt2"/>
                  </a:solidFill>
                  <a:latin typeface="DM Sans"/>
                  <a:ea typeface="DM Sans"/>
                  <a:cs typeface="DM Sans"/>
                  <a:sym typeface="DM Sans"/>
                </a:rPr>
                <a:t>Neptune is the farthest planet from the Sun</a:t>
              </a:r>
              <a:endParaRPr>
                <a:solidFill>
                  <a:schemeClr val="lt2"/>
                </a:solidFill>
                <a:latin typeface="DM Sans"/>
                <a:ea typeface="DM Sans"/>
                <a:cs typeface="DM Sans"/>
                <a:sym typeface="DM Sans"/>
              </a:endParaRPr>
            </a:p>
          </p:txBody>
        </p:sp>
      </p:grpSp>
      <p:cxnSp>
        <p:nvCxnSpPr>
          <p:cNvPr id="1494" name="Google Shape;1494;p44"/>
          <p:cNvCxnSpPr>
            <a:stCxn id="1483" idx="3"/>
            <a:endCxn id="1486" idx="2"/>
          </p:cNvCxnSpPr>
          <p:nvPr/>
        </p:nvCxnSpPr>
        <p:spPr>
          <a:xfrm flipH="1" rot="10800000">
            <a:off x="3947375" y="1809775"/>
            <a:ext cx="866700" cy="1041600"/>
          </a:xfrm>
          <a:prstGeom prst="bentConnector3">
            <a:avLst>
              <a:gd fmla="val 49997" name="adj1"/>
            </a:avLst>
          </a:prstGeom>
          <a:noFill/>
          <a:ln cap="flat" cmpd="sng" w="19050">
            <a:solidFill>
              <a:schemeClr val="dk2"/>
            </a:solidFill>
            <a:prstDash val="dash"/>
            <a:round/>
            <a:headEnd len="med" w="med" type="none"/>
            <a:tailEnd len="med" w="med" type="none"/>
          </a:ln>
        </p:spPr>
      </p:cxnSp>
      <p:cxnSp>
        <p:nvCxnSpPr>
          <p:cNvPr id="1495" name="Google Shape;1495;p44"/>
          <p:cNvCxnSpPr>
            <a:stCxn id="1483" idx="3"/>
            <a:endCxn id="1489" idx="2"/>
          </p:cNvCxnSpPr>
          <p:nvPr/>
        </p:nvCxnSpPr>
        <p:spPr>
          <a:xfrm>
            <a:off x="3947375" y="2851375"/>
            <a:ext cx="866700" cy="12600"/>
          </a:xfrm>
          <a:prstGeom prst="bentConnector3">
            <a:avLst>
              <a:gd fmla="val 49997" name="adj1"/>
            </a:avLst>
          </a:prstGeom>
          <a:noFill/>
          <a:ln cap="flat" cmpd="sng" w="19050">
            <a:solidFill>
              <a:schemeClr val="dk2"/>
            </a:solidFill>
            <a:prstDash val="dash"/>
            <a:round/>
            <a:headEnd len="med" w="med" type="none"/>
            <a:tailEnd len="med" w="med" type="none"/>
          </a:ln>
        </p:spPr>
      </p:cxnSp>
      <p:cxnSp>
        <p:nvCxnSpPr>
          <p:cNvPr id="1496" name="Google Shape;1496;p44"/>
          <p:cNvCxnSpPr>
            <a:stCxn id="1483" idx="3"/>
            <a:endCxn id="1492" idx="2"/>
          </p:cNvCxnSpPr>
          <p:nvPr/>
        </p:nvCxnSpPr>
        <p:spPr>
          <a:xfrm>
            <a:off x="3947375" y="2851375"/>
            <a:ext cx="866700" cy="1066500"/>
          </a:xfrm>
          <a:prstGeom prst="bentConnector3">
            <a:avLst>
              <a:gd fmla="val 49997" name="adj1"/>
            </a:avLst>
          </a:prstGeom>
          <a:noFill/>
          <a:ln cap="flat" cmpd="sng" w="19050">
            <a:solidFill>
              <a:schemeClr val="dk2"/>
            </a:solidFill>
            <a:prstDash val="dash"/>
            <a:round/>
            <a:headEnd len="med" w="med" type="none"/>
            <a:tailEnd len="med" w="med" type="non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0" name="Shape 1500"/>
        <p:cNvGrpSpPr/>
        <p:nvPr/>
      </p:nvGrpSpPr>
      <p:grpSpPr>
        <a:xfrm>
          <a:off x="0" y="0"/>
          <a:ext cx="0" cy="0"/>
          <a:chOff x="0" y="0"/>
          <a:chExt cx="0" cy="0"/>
        </a:xfrm>
      </p:grpSpPr>
      <p:sp>
        <p:nvSpPr>
          <p:cNvPr id="1501" name="Google Shape;1501;p45"/>
          <p:cNvSpPr txBox="1"/>
          <p:nvPr>
            <p:ph type="title"/>
          </p:nvPr>
        </p:nvSpPr>
        <p:spPr>
          <a:xfrm>
            <a:off x="713225" y="539500"/>
            <a:ext cx="7717800" cy="510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Simple data visualization MK plan</a:t>
            </a:r>
            <a:endParaRPr/>
          </a:p>
        </p:txBody>
      </p:sp>
      <p:sp>
        <p:nvSpPr>
          <p:cNvPr id="1502" name="Google Shape;1502;p45"/>
          <p:cNvSpPr/>
          <p:nvPr/>
        </p:nvSpPr>
        <p:spPr>
          <a:xfrm>
            <a:off x="1589709" y="1134869"/>
            <a:ext cx="616800" cy="617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sz="800"/>
          </a:p>
        </p:txBody>
      </p:sp>
      <p:sp>
        <p:nvSpPr>
          <p:cNvPr id="1503" name="Google Shape;1503;p45"/>
          <p:cNvSpPr/>
          <p:nvPr/>
        </p:nvSpPr>
        <p:spPr>
          <a:xfrm>
            <a:off x="4262084" y="1134856"/>
            <a:ext cx="616800" cy="617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sz="800"/>
          </a:p>
        </p:txBody>
      </p:sp>
      <p:sp>
        <p:nvSpPr>
          <p:cNvPr id="1504" name="Google Shape;1504;p45"/>
          <p:cNvSpPr/>
          <p:nvPr/>
        </p:nvSpPr>
        <p:spPr>
          <a:xfrm>
            <a:off x="6937491" y="1134869"/>
            <a:ext cx="616800" cy="617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sz="800"/>
          </a:p>
        </p:txBody>
      </p:sp>
      <p:cxnSp>
        <p:nvCxnSpPr>
          <p:cNvPr id="1505" name="Google Shape;1505;p45"/>
          <p:cNvCxnSpPr>
            <a:stCxn id="1502" idx="6"/>
            <a:endCxn id="1503" idx="2"/>
          </p:cNvCxnSpPr>
          <p:nvPr/>
        </p:nvCxnSpPr>
        <p:spPr>
          <a:xfrm>
            <a:off x="2206509" y="1443419"/>
            <a:ext cx="2055600" cy="0"/>
          </a:xfrm>
          <a:prstGeom prst="straightConnector1">
            <a:avLst/>
          </a:prstGeom>
          <a:noFill/>
          <a:ln cap="flat" cmpd="sng" w="19050">
            <a:solidFill>
              <a:schemeClr val="dk2"/>
            </a:solidFill>
            <a:prstDash val="dash"/>
            <a:round/>
            <a:headEnd len="med" w="med" type="none"/>
            <a:tailEnd len="med" w="med" type="none"/>
          </a:ln>
        </p:spPr>
      </p:cxnSp>
      <p:cxnSp>
        <p:nvCxnSpPr>
          <p:cNvPr id="1506" name="Google Shape;1506;p45"/>
          <p:cNvCxnSpPr>
            <a:stCxn id="1503" idx="6"/>
            <a:endCxn id="1504" idx="2"/>
          </p:cNvCxnSpPr>
          <p:nvPr/>
        </p:nvCxnSpPr>
        <p:spPr>
          <a:xfrm>
            <a:off x="4878884" y="1443406"/>
            <a:ext cx="2058600" cy="0"/>
          </a:xfrm>
          <a:prstGeom prst="straightConnector1">
            <a:avLst/>
          </a:prstGeom>
          <a:noFill/>
          <a:ln cap="flat" cmpd="sng" w="19050">
            <a:solidFill>
              <a:schemeClr val="dk2"/>
            </a:solidFill>
            <a:prstDash val="dash"/>
            <a:round/>
            <a:headEnd len="med" w="med" type="none"/>
            <a:tailEnd len="med" w="med" type="none"/>
          </a:ln>
        </p:spPr>
      </p:cxnSp>
      <p:cxnSp>
        <p:nvCxnSpPr>
          <p:cNvPr id="1507" name="Google Shape;1507;p45"/>
          <p:cNvCxnSpPr>
            <a:stCxn id="1502" idx="4"/>
            <a:endCxn id="1508" idx="0"/>
          </p:cNvCxnSpPr>
          <p:nvPr/>
        </p:nvCxnSpPr>
        <p:spPr>
          <a:xfrm>
            <a:off x="1898109" y="1751969"/>
            <a:ext cx="0" cy="275100"/>
          </a:xfrm>
          <a:prstGeom prst="straightConnector1">
            <a:avLst/>
          </a:prstGeom>
          <a:noFill/>
          <a:ln cap="flat" cmpd="sng" w="19050">
            <a:solidFill>
              <a:schemeClr val="dk2"/>
            </a:solidFill>
            <a:prstDash val="solid"/>
            <a:round/>
            <a:headEnd len="med" w="med" type="none"/>
            <a:tailEnd len="med" w="med" type="none"/>
          </a:ln>
        </p:spPr>
      </p:cxnSp>
      <p:cxnSp>
        <p:nvCxnSpPr>
          <p:cNvPr id="1509" name="Google Shape;1509;p45"/>
          <p:cNvCxnSpPr>
            <a:stCxn id="1503" idx="4"/>
            <a:endCxn id="1510" idx="0"/>
          </p:cNvCxnSpPr>
          <p:nvPr/>
        </p:nvCxnSpPr>
        <p:spPr>
          <a:xfrm>
            <a:off x="4570484" y="1751956"/>
            <a:ext cx="0" cy="275100"/>
          </a:xfrm>
          <a:prstGeom prst="straightConnector1">
            <a:avLst/>
          </a:prstGeom>
          <a:noFill/>
          <a:ln cap="flat" cmpd="sng" w="19050">
            <a:solidFill>
              <a:schemeClr val="dk2"/>
            </a:solidFill>
            <a:prstDash val="solid"/>
            <a:round/>
            <a:headEnd len="med" w="med" type="none"/>
            <a:tailEnd len="med" w="med" type="none"/>
          </a:ln>
        </p:spPr>
      </p:cxnSp>
      <p:cxnSp>
        <p:nvCxnSpPr>
          <p:cNvPr id="1511" name="Google Shape;1511;p45"/>
          <p:cNvCxnSpPr>
            <a:stCxn id="1504" idx="4"/>
            <a:endCxn id="1512" idx="0"/>
          </p:cNvCxnSpPr>
          <p:nvPr/>
        </p:nvCxnSpPr>
        <p:spPr>
          <a:xfrm>
            <a:off x="7245891" y="1751969"/>
            <a:ext cx="300" cy="275100"/>
          </a:xfrm>
          <a:prstGeom prst="straightConnector1">
            <a:avLst/>
          </a:prstGeom>
          <a:noFill/>
          <a:ln cap="flat" cmpd="sng" w="19050">
            <a:solidFill>
              <a:schemeClr val="dk2"/>
            </a:solidFill>
            <a:prstDash val="solid"/>
            <a:round/>
            <a:headEnd len="med" w="med" type="none"/>
            <a:tailEnd len="med" w="med" type="none"/>
          </a:ln>
        </p:spPr>
      </p:cxnSp>
      <p:cxnSp>
        <p:nvCxnSpPr>
          <p:cNvPr id="1513" name="Google Shape;1513;p45"/>
          <p:cNvCxnSpPr/>
          <p:nvPr/>
        </p:nvCxnSpPr>
        <p:spPr>
          <a:xfrm>
            <a:off x="613509" y="4250700"/>
            <a:ext cx="2569200" cy="0"/>
          </a:xfrm>
          <a:prstGeom prst="straightConnector1">
            <a:avLst/>
          </a:prstGeom>
          <a:noFill/>
          <a:ln cap="flat" cmpd="sng" w="19050">
            <a:solidFill>
              <a:schemeClr val="dk2"/>
            </a:solidFill>
            <a:prstDash val="solid"/>
            <a:round/>
            <a:headEnd len="med" w="med" type="oval"/>
            <a:tailEnd len="med" w="med" type="oval"/>
          </a:ln>
        </p:spPr>
      </p:cxnSp>
      <p:cxnSp>
        <p:nvCxnSpPr>
          <p:cNvPr id="1514" name="Google Shape;1514;p45"/>
          <p:cNvCxnSpPr/>
          <p:nvPr/>
        </p:nvCxnSpPr>
        <p:spPr>
          <a:xfrm>
            <a:off x="3285884" y="4250700"/>
            <a:ext cx="2569200" cy="0"/>
          </a:xfrm>
          <a:prstGeom prst="straightConnector1">
            <a:avLst/>
          </a:prstGeom>
          <a:noFill/>
          <a:ln cap="flat" cmpd="sng" w="19050">
            <a:solidFill>
              <a:schemeClr val="dk2"/>
            </a:solidFill>
            <a:prstDash val="solid"/>
            <a:round/>
            <a:headEnd len="med" w="med" type="oval"/>
            <a:tailEnd len="med" w="med" type="oval"/>
          </a:ln>
        </p:spPr>
      </p:cxnSp>
      <p:cxnSp>
        <p:nvCxnSpPr>
          <p:cNvPr id="1515" name="Google Shape;1515;p45"/>
          <p:cNvCxnSpPr/>
          <p:nvPr/>
        </p:nvCxnSpPr>
        <p:spPr>
          <a:xfrm>
            <a:off x="5961291" y="4250700"/>
            <a:ext cx="2569200" cy="0"/>
          </a:xfrm>
          <a:prstGeom prst="straightConnector1">
            <a:avLst/>
          </a:prstGeom>
          <a:noFill/>
          <a:ln cap="flat" cmpd="sng" w="19050">
            <a:solidFill>
              <a:schemeClr val="dk2"/>
            </a:solidFill>
            <a:prstDash val="solid"/>
            <a:round/>
            <a:headEnd len="med" w="med" type="oval"/>
            <a:tailEnd len="med" w="med" type="oval"/>
          </a:ln>
        </p:spPr>
      </p:cxnSp>
      <p:grpSp>
        <p:nvGrpSpPr>
          <p:cNvPr id="1516" name="Google Shape;1516;p45"/>
          <p:cNvGrpSpPr/>
          <p:nvPr/>
        </p:nvGrpSpPr>
        <p:grpSpPr>
          <a:xfrm>
            <a:off x="613505" y="2026925"/>
            <a:ext cx="2569200" cy="2608425"/>
            <a:chOff x="613505" y="2026925"/>
            <a:chExt cx="2569200" cy="2608425"/>
          </a:xfrm>
        </p:grpSpPr>
        <p:sp>
          <p:nvSpPr>
            <p:cNvPr id="1508" name="Google Shape;1508;p45"/>
            <p:cNvSpPr/>
            <p:nvPr/>
          </p:nvSpPr>
          <p:spPr>
            <a:xfrm>
              <a:off x="650705" y="2026925"/>
              <a:ext cx="2494800" cy="864000"/>
            </a:xfrm>
            <a:prstGeom prst="roundRect">
              <a:avLst>
                <a:gd fmla="val 41019"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800">
                  <a:solidFill>
                    <a:schemeClr val="lt2"/>
                  </a:solidFill>
                  <a:latin typeface="DM Sans"/>
                  <a:ea typeface="DM Sans"/>
                  <a:cs typeface="DM Sans"/>
                  <a:sym typeface="DM Sans"/>
                </a:rPr>
                <a:t>Determine your target audience</a:t>
              </a:r>
              <a:endParaRPr/>
            </a:p>
          </p:txBody>
        </p:sp>
        <p:sp>
          <p:nvSpPr>
            <p:cNvPr id="1517" name="Google Shape;1517;p45"/>
            <p:cNvSpPr txBox="1"/>
            <p:nvPr/>
          </p:nvSpPr>
          <p:spPr>
            <a:xfrm>
              <a:off x="613505" y="4292450"/>
              <a:ext cx="2569200" cy="342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chemeClr val="lt2"/>
                  </a:solidFill>
                  <a:latin typeface="DM Sans"/>
                  <a:ea typeface="DM Sans"/>
                  <a:cs typeface="DM Sans"/>
                  <a:sym typeface="DM Sans"/>
                </a:rPr>
                <a:t>STEP 1</a:t>
              </a:r>
              <a:endParaRPr>
                <a:solidFill>
                  <a:schemeClr val="lt2"/>
                </a:solidFill>
                <a:latin typeface="DM Sans"/>
                <a:ea typeface="DM Sans"/>
                <a:cs typeface="DM Sans"/>
                <a:sym typeface="DM Sans"/>
              </a:endParaRPr>
            </a:p>
          </p:txBody>
        </p:sp>
        <p:sp>
          <p:nvSpPr>
            <p:cNvPr id="1518" name="Google Shape;1518;p45"/>
            <p:cNvSpPr txBox="1"/>
            <p:nvPr/>
          </p:nvSpPr>
          <p:spPr>
            <a:xfrm>
              <a:off x="613505" y="3208750"/>
              <a:ext cx="2569200" cy="1000200"/>
            </a:xfrm>
            <a:prstGeom prst="rect">
              <a:avLst/>
            </a:prstGeom>
            <a:noFill/>
            <a:ln>
              <a:noFill/>
            </a:ln>
          </p:spPr>
          <p:txBody>
            <a:bodyPr anchorCtr="0" anchor="t" bIns="91425" lIns="91425" spcFirstLastPara="1" rIns="91425" wrap="square" tIns="91425">
              <a:noAutofit/>
            </a:bodyPr>
            <a:lstStyle/>
            <a:p>
              <a:pPr indent="-317500" lvl="0" marL="457200" rtl="0" algn="ctr">
                <a:spcBef>
                  <a:spcPts val="0"/>
                </a:spcBef>
                <a:spcAft>
                  <a:spcPts val="0"/>
                </a:spcAft>
                <a:buClr>
                  <a:schemeClr val="lt2"/>
                </a:buClr>
                <a:buSzPts val="1400"/>
                <a:buFont typeface="DM Sans"/>
                <a:buChar char="●"/>
              </a:pPr>
              <a:r>
                <a:rPr lang="en">
                  <a:solidFill>
                    <a:schemeClr val="lt2"/>
                  </a:solidFill>
                  <a:latin typeface="DM Sans"/>
                  <a:ea typeface="DM Sans"/>
                  <a:cs typeface="DM Sans"/>
                  <a:sym typeface="DM Sans"/>
                </a:rPr>
                <a:t>Write your tasks</a:t>
              </a:r>
              <a:endParaRPr>
                <a:solidFill>
                  <a:schemeClr val="lt2"/>
                </a:solidFill>
                <a:latin typeface="DM Sans"/>
                <a:ea typeface="DM Sans"/>
                <a:cs typeface="DM Sans"/>
                <a:sym typeface="DM Sans"/>
              </a:endParaRPr>
            </a:p>
            <a:p>
              <a:pPr indent="-317500" lvl="0" marL="457200" rtl="0" algn="ctr">
                <a:spcBef>
                  <a:spcPts val="0"/>
                </a:spcBef>
                <a:spcAft>
                  <a:spcPts val="0"/>
                </a:spcAft>
                <a:buClr>
                  <a:schemeClr val="lt2"/>
                </a:buClr>
                <a:buSzPts val="1400"/>
                <a:buFont typeface="DM Sans"/>
                <a:buChar char="●"/>
              </a:pPr>
              <a:r>
                <a:rPr lang="en">
                  <a:solidFill>
                    <a:schemeClr val="lt2"/>
                  </a:solidFill>
                  <a:latin typeface="DM Sans"/>
                  <a:ea typeface="DM Sans"/>
                  <a:cs typeface="DM Sans"/>
                  <a:sym typeface="DM Sans"/>
                </a:rPr>
                <a:t>Write your tasks</a:t>
              </a:r>
              <a:endParaRPr>
                <a:solidFill>
                  <a:schemeClr val="lt2"/>
                </a:solidFill>
                <a:latin typeface="DM Sans"/>
                <a:ea typeface="DM Sans"/>
                <a:cs typeface="DM Sans"/>
                <a:sym typeface="DM Sans"/>
              </a:endParaRPr>
            </a:p>
            <a:p>
              <a:pPr indent="-317500" lvl="0" marL="457200" rtl="0" algn="ctr">
                <a:spcBef>
                  <a:spcPts val="0"/>
                </a:spcBef>
                <a:spcAft>
                  <a:spcPts val="0"/>
                </a:spcAft>
                <a:buClr>
                  <a:schemeClr val="lt2"/>
                </a:buClr>
                <a:buSzPts val="1400"/>
                <a:buFont typeface="DM Sans"/>
                <a:buChar char="●"/>
              </a:pPr>
              <a:r>
                <a:rPr lang="en">
                  <a:solidFill>
                    <a:schemeClr val="lt2"/>
                  </a:solidFill>
                  <a:latin typeface="DM Sans"/>
                  <a:ea typeface="DM Sans"/>
                  <a:cs typeface="DM Sans"/>
                  <a:sym typeface="DM Sans"/>
                </a:rPr>
                <a:t>Write your tasks</a:t>
              </a:r>
              <a:endParaRPr>
                <a:solidFill>
                  <a:schemeClr val="lt2"/>
                </a:solidFill>
                <a:latin typeface="DM Sans"/>
                <a:ea typeface="DM Sans"/>
                <a:cs typeface="DM Sans"/>
                <a:sym typeface="DM Sans"/>
              </a:endParaRPr>
            </a:p>
            <a:p>
              <a:pPr indent="-317500" lvl="0" marL="457200" rtl="0" algn="ctr">
                <a:spcBef>
                  <a:spcPts val="0"/>
                </a:spcBef>
                <a:spcAft>
                  <a:spcPts val="0"/>
                </a:spcAft>
                <a:buClr>
                  <a:schemeClr val="lt2"/>
                </a:buClr>
                <a:buSzPts val="1400"/>
                <a:buFont typeface="DM Sans"/>
                <a:buChar char="●"/>
              </a:pPr>
              <a:r>
                <a:rPr lang="en">
                  <a:solidFill>
                    <a:schemeClr val="lt2"/>
                  </a:solidFill>
                  <a:latin typeface="DM Sans"/>
                  <a:ea typeface="DM Sans"/>
                  <a:cs typeface="DM Sans"/>
                  <a:sym typeface="DM Sans"/>
                </a:rPr>
                <a:t>Write your tasks</a:t>
              </a:r>
              <a:endParaRPr>
                <a:solidFill>
                  <a:schemeClr val="lt2"/>
                </a:solidFill>
                <a:latin typeface="DM Sans"/>
                <a:ea typeface="DM Sans"/>
                <a:cs typeface="DM Sans"/>
                <a:sym typeface="DM Sans"/>
              </a:endParaRPr>
            </a:p>
          </p:txBody>
        </p:sp>
      </p:grpSp>
      <p:cxnSp>
        <p:nvCxnSpPr>
          <p:cNvPr id="1519" name="Google Shape;1519;p45"/>
          <p:cNvCxnSpPr>
            <a:stCxn id="1518" idx="0"/>
            <a:endCxn id="1508" idx="2"/>
          </p:cNvCxnSpPr>
          <p:nvPr/>
        </p:nvCxnSpPr>
        <p:spPr>
          <a:xfrm rot="-5400000">
            <a:off x="1739555" y="3049600"/>
            <a:ext cx="317700" cy="600"/>
          </a:xfrm>
          <a:prstGeom prst="bentConnector3">
            <a:avLst>
              <a:gd fmla="val 50020" name="adj1"/>
            </a:avLst>
          </a:prstGeom>
          <a:noFill/>
          <a:ln cap="flat" cmpd="sng" w="19050">
            <a:solidFill>
              <a:schemeClr val="dk2"/>
            </a:solidFill>
            <a:prstDash val="solid"/>
            <a:round/>
            <a:headEnd len="med" w="med" type="none"/>
            <a:tailEnd len="med" w="med" type="none"/>
          </a:ln>
        </p:spPr>
      </p:cxnSp>
      <p:grpSp>
        <p:nvGrpSpPr>
          <p:cNvPr id="1520" name="Google Shape;1520;p45"/>
          <p:cNvGrpSpPr/>
          <p:nvPr/>
        </p:nvGrpSpPr>
        <p:grpSpPr>
          <a:xfrm>
            <a:off x="3234134" y="2026950"/>
            <a:ext cx="2672700" cy="2640825"/>
            <a:chOff x="3234134" y="2026950"/>
            <a:chExt cx="2672700" cy="2640825"/>
          </a:xfrm>
        </p:grpSpPr>
        <p:sp>
          <p:nvSpPr>
            <p:cNvPr id="1510" name="Google Shape;1510;p45"/>
            <p:cNvSpPr/>
            <p:nvPr/>
          </p:nvSpPr>
          <p:spPr>
            <a:xfrm>
              <a:off x="3234134" y="2026950"/>
              <a:ext cx="2672700" cy="864000"/>
            </a:xfrm>
            <a:prstGeom prst="roundRect">
              <a:avLst>
                <a:gd fmla="val 41019"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800">
                  <a:solidFill>
                    <a:schemeClr val="lt2"/>
                  </a:solidFill>
                  <a:latin typeface="DM Sans"/>
                  <a:ea typeface="DM Sans"/>
                  <a:cs typeface="DM Sans"/>
                  <a:sym typeface="DM Sans"/>
                </a:rPr>
                <a:t>Set your marketing strategic objectives</a:t>
              </a:r>
              <a:endParaRPr/>
            </a:p>
          </p:txBody>
        </p:sp>
        <p:sp>
          <p:nvSpPr>
            <p:cNvPr id="1521" name="Google Shape;1521;p45"/>
            <p:cNvSpPr txBox="1"/>
            <p:nvPr/>
          </p:nvSpPr>
          <p:spPr>
            <a:xfrm>
              <a:off x="3285884" y="4324875"/>
              <a:ext cx="2569200" cy="342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chemeClr val="lt2"/>
                  </a:solidFill>
                  <a:latin typeface="DM Sans"/>
                  <a:ea typeface="DM Sans"/>
                  <a:cs typeface="DM Sans"/>
                  <a:sym typeface="DM Sans"/>
                </a:rPr>
                <a:t>STEP 2</a:t>
              </a:r>
              <a:endParaRPr>
                <a:solidFill>
                  <a:schemeClr val="lt2"/>
                </a:solidFill>
                <a:latin typeface="DM Sans"/>
                <a:ea typeface="DM Sans"/>
                <a:cs typeface="DM Sans"/>
                <a:sym typeface="DM Sans"/>
              </a:endParaRPr>
            </a:p>
          </p:txBody>
        </p:sp>
        <p:sp>
          <p:nvSpPr>
            <p:cNvPr id="1522" name="Google Shape;1522;p45"/>
            <p:cNvSpPr txBox="1"/>
            <p:nvPr/>
          </p:nvSpPr>
          <p:spPr>
            <a:xfrm>
              <a:off x="3285884" y="3208750"/>
              <a:ext cx="2569200" cy="1000200"/>
            </a:xfrm>
            <a:prstGeom prst="rect">
              <a:avLst/>
            </a:prstGeom>
            <a:noFill/>
            <a:ln>
              <a:noFill/>
            </a:ln>
          </p:spPr>
          <p:txBody>
            <a:bodyPr anchorCtr="0" anchor="t" bIns="91425" lIns="91425" spcFirstLastPara="1" rIns="91425" wrap="square" tIns="91425">
              <a:noAutofit/>
            </a:bodyPr>
            <a:lstStyle/>
            <a:p>
              <a:pPr indent="-317500" lvl="0" marL="457200" rtl="0" algn="ctr">
                <a:spcBef>
                  <a:spcPts val="0"/>
                </a:spcBef>
                <a:spcAft>
                  <a:spcPts val="0"/>
                </a:spcAft>
                <a:buClr>
                  <a:schemeClr val="lt2"/>
                </a:buClr>
                <a:buSzPts val="1400"/>
                <a:buFont typeface="DM Sans"/>
                <a:buChar char="●"/>
              </a:pPr>
              <a:r>
                <a:rPr lang="en">
                  <a:solidFill>
                    <a:schemeClr val="lt2"/>
                  </a:solidFill>
                  <a:latin typeface="DM Sans"/>
                  <a:ea typeface="DM Sans"/>
                  <a:cs typeface="DM Sans"/>
                  <a:sym typeface="DM Sans"/>
                </a:rPr>
                <a:t>Write your tasks</a:t>
              </a:r>
              <a:endParaRPr>
                <a:solidFill>
                  <a:schemeClr val="lt2"/>
                </a:solidFill>
                <a:latin typeface="DM Sans"/>
                <a:ea typeface="DM Sans"/>
                <a:cs typeface="DM Sans"/>
                <a:sym typeface="DM Sans"/>
              </a:endParaRPr>
            </a:p>
            <a:p>
              <a:pPr indent="-317500" lvl="0" marL="457200" rtl="0" algn="ctr">
                <a:spcBef>
                  <a:spcPts val="0"/>
                </a:spcBef>
                <a:spcAft>
                  <a:spcPts val="0"/>
                </a:spcAft>
                <a:buClr>
                  <a:schemeClr val="lt2"/>
                </a:buClr>
                <a:buSzPts val="1400"/>
                <a:buFont typeface="DM Sans"/>
                <a:buChar char="●"/>
              </a:pPr>
              <a:r>
                <a:rPr lang="en">
                  <a:solidFill>
                    <a:schemeClr val="lt2"/>
                  </a:solidFill>
                  <a:latin typeface="DM Sans"/>
                  <a:ea typeface="DM Sans"/>
                  <a:cs typeface="DM Sans"/>
                  <a:sym typeface="DM Sans"/>
                </a:rPr>
                <a:t>Write your tasks</a:t>
              </a:r>
              <a:endParaRPr>
                <a:solidFill>
                  <a:schemeClr val="lt2"/>
                </a:solidFill>
                <a:latin typeface="DM Sans"/>
                <a:ea typeface="DM Sans"/>
                <a:cs typeface="DM Sans"/>
                <a:sym typeface="DM Sans"/>
              </a:endParaRPr>
            </a:p>
            <a:p>
              <a:pPr indent="-317500" lvl="0" marL="457200" rtl="0" algn="ctr">
                <a:spcBef>
                  <a:spcPts val="0"/>
                </a:spcBef>
                <a:spcAft>
                  <a:spcPts val="0"/>
                </a:spcAft>
                <a:buClr>
                  <a:schemeClr val="lt2"/>
                </a:buClr>
                <a:buSzPts val="1400"/>
                <a:buFont typeface="DM Sans"/>
                <a:buChar char="●"/>
              </a:pPr>
              <a:r>
                <a:rPr lang="en">
                  <a:solidFill>
                    <a:schemeClr val="lt2"/>
                  </a:solidFill>
                  <a:latin typeface="DM Sans"/>
                  <a:ea typeface="DM Sans"/>
                  <a:cs typeface="DM Sans"/>
                  <a:sym typeface="DM Sans"/>
                </a:rPr>
                <a:t>Write your tasks</a:t>
              </a:r>
              <a:endParaRPr>
                <a:solidFill>
                  <a:schemeClr val="lt2"/>
                </a:solidFill>
                <a:latin typeface="DM Sans"/>
                <a:ea typeface="DM Sans"/>
                <a:cs typeface="DM Sans"/>
                <a:sym typeface="DM Sans"/>
              </a:endParaRPr>
            </a:p>
            <a:p>
              <a:pPr indent="-317500" lvl="0" marL="457200" rtl="0" algn="ctr">
                <a:spcBef>
                  <a:spcPts val="0"/>
                </a:spcBef>
                <a:spcAft>
                  <a:spcPts val="0"/>
                </a:spcAft>
                <a:buClr>
                  <a:schemeClr val="lt2"/>
                </a:buClr>
                <a:buSzPts val="1400"/>
                <a:buFont typeface="DM Sans"/>
                <a:buChar char="●"/>
              </a:pPr>
              <a:r>
                <a:rPr lang="en">
                  <a:solidFill>
                    <a:schemeClr val="lt2"/>
                  </a:solidFill>
                  <a:latin typeface="DM Sans"/>
                  <a:ea typeface="DM Sans"/>
                  <a:cs typeface="DM Sans"/>
                  <a:sym typeface="DM Sans"/>
                </a:rPr>
                <a:t>Write your tasks</a:t>
              </a:r>
              <a:endParaRPr>
                <a:solidFill>
                  <a:schemeClr val="lt2"/>
                </a:solidFill>
                <a:latin typeface="DM Sans"/>
                <a:ea typeface="DM Sans"/>
                <a:cs typeface="DM Sans"/>
                <a:sym typeface="DM Sans"/>
              </a:endParaRPr>
            </a:p>
          </p:txBody>
        </p:sp>
      </p:grpSp>
      <p:cxnSp>
        <p:nvCxnSpPr>
          <p:cNvPr id="1523" name="Google Shape;1523;p45"/>
          <p:cNvCxnSpPr>
            <a:stCxn id="1522" idx="0"/>
            <a:endCxn id="1510" idx="2"/>
          </p:cNvCxnSpPr>
          <p:nvPr/>
        </p:nvCxnSpPr>
        <p:spPr>
          <a:xfrm rot="-5400000">
            <a:off x="4411934" y="3049600"/>
            <a:ext cx="317700" cy="600"/>
          </a:xfrm>
          <a:prstGeom prst="bentConnector3">
            <a:avLst>
              <a:gd fmla="val 50016" name="adj1"/>
            </a:avLst>
          </a:prstGeom>
          <a:noFill/>
          <a:ln cap="flat" cmpd="sng" w="19050">
            <a:solidFill>
              <a:schemeClr val="dk2"/>
            </a:solidFill>
            <a:prstDash val="solid"/>
            <a:round/>
            <a:headEnd len="med" w="med" type="none"/>
            <a:tailEnd len="med" w="med" type="none"/>
          </a:ln>
        </p:spPr>
      </p:cxnSp>
      <p:cxnSp>
        <p:nvCxnSpPr>
          <p:cNvPr id="1524" name="Google Shape;1524;p45"/>
          <p:cNvCxnSpPr>
            <a:stCxn id="1525" idx="0"/>
            <a:endCxn id="1510" idx="2"/>
          </p:cNvCxnSpPr>
          <p:nvPr/>
        </p:nvCxnSpPr>
        <p:spPr>
          <a:xfrm rot="-5400000">
            <a:off x="4411334" y="3049500"/>
            <a:ext cx="317700" cy="600"/>
          </a:xfrm>
          <a:prstGeom prst="bentConnector3">
            <a:avLst>
              <a:gd fmla="val 50000" name="adj1"/>
            </a:avLst>
          </a:prstGeom>
          <a:noFill/>
          <a:ln cap="flat" cmpd="sng" w="19050">
            <a:solidFill>
              <a:schemeClr val="dk2"/>
            </a:solidFill>
            <a:prstDash val="solid"/>
            <a:round/>
            <a:headEnd len="med" w="med" type="none"/>
            <a:tailEnd len="med" w="med" type="none"/>
          </a:ln>
        </p:spPr>
      </p:cxnSp>
      <p:grpSp>
        <p:nvGrpSpPr>
          <p:cNvPr id="1526" name="Google Shape;1526;p45"/>
          <p:cNvGrpSpPr/>
          <p:nvPr/>
        </p:nvGrpSpPr>
        <p:grpSpPr>
          <a:xfrm>
            <a:off x="5961372" y="2026925"/>
            <a:ext cx="2569500" cy="2640850"/>
            <a:chOff x="5961372" y="2026925"/>
            <a:chExt cx="2569500" cy="2640850"/>
          </a:xfrm>
        </p:grpSpPr>
        <p:sp>
          <p:nvSpPr>
            <p:cNvPr id="1512" name="Google Shape;1512;p45"/>
            <p:cNvSpPr/>
            <p:nvPr/>
          </p:nvSpPr>
          <p:spPr>
            <a:xfrm>
              <a:off x="5998722" y="2026925"/>
              <a:ext cx="2494800" cy="864000"/>
            </a:xfrm>
            <a:prstGeom prst="roundRect">
              <a:avLst>
                <a:gd fmla="val 41019"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800">
                  <a:solidFill>
                    <a:schemeClr val="lt2"/>
                  </a:solidFill>
                  <a:latin typeface="DM Sans"/>
                  <a:ea typeface="DM Sans"/>
                  <a:cs typeface="DM Sans"/>
                  <a:sym typeface="DM Sans"/>
                </a:rPr>
                <a:t>Ground your roadmap in goals</a:t>
              </a:r>
              <a:endParaRPr/>
            </a:p>
          </p:txBody>
        </p:sp>
        <p:sp>
          <p:nvSpPr>
            <p:cNvPr id="1527" name="Google Shape;1527;p45"/>
            <p:cNvSpPr txBox="1"/>
            <p:nvPr/>
          </p:nvSpPr>
          <p:spPr>
            <a:xfrm>
              <a:off x="5961372" y="4324875"/>
              <a:ext cx="2569500" cy="342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chemeClr val="lt2"/>
                  </a:solidFill>
                  <a:latin typeface="DM Sans"/>
                  <a:ea typeface="DM Sans"/>
                  <a:cs typeface="DM Sans"/>
                  <a:sym typeface="DM Sans"/>
                </a:rPr>
                <a:t>STEP 3</a:t>
              </a:r>
              <a:endParaRPr>
                <a:solidFill>
                  <a:schemeClr val="lt2"/>
                </a:solidFill>
                <a:latin typeface="DM Sans"/>
                <a:ea typeface="DM Sans"/>
                <a:cs typeface="DM Sans"/>
                <a:sym typeface="DM Sans"/>
              </a:endParaRPr>
            </a:p>
          </p:txBody>
        </p:sp>
        <p:sp>
          <p:nvSpPr>
            <p:cNvPr id="1528" name="Google Shape;1528;p45"/>
            <p:cNvSpPr txBox="1"/>
            <p:nvPr/>
          </p:nvSpPr>
          <p:spPr>
            <a:xfrm>
              <a:off x="5961372" y="3208750"/>
              <a:ext cx="2569500" cy="1000200"/>
            </a:xfrm>
            <a:prstGeom prst="rect">
              <a:avLst/>
            </a:prstGeom>
            <a:noFill/>
            <a:ln>
              <a:noFill/>
            </a:ln>
          </p:spPr>
          <p:txBody>
            <a:bodyPr anchorCtr="0" anchor="t" bIns="91425" lIns="91425" spcFirstLastPara="1" rIns="91425" wrap="square" tIns="91425">
              <a:noAutofit/>
            </a:bodyPr>
            <a:lstStyle/>
            <a:p>
              <a:pPr indent="-317500" lvl="0" marL="457200" rtl="0" algn="ctr">
                <a:spcBef>
                  <a:spcPts val="0"/>
                </a:spcBef>
                <a:spcAft>
                  <a:spcPts val="0"/>
                </a:spcAft>
                <a:buClr>
                  <a:schemeClr val="lt2"/>
                </a:buClr>
                <a:buSzPts val="1400"/>
                <a:buFont typeface="DM Sans"/>
                <a:buChar char="●"/>
              </a:pPr>
              <a:r>
                <a:rPr lang="en">
                  <a:solidFill>
                    <a:schemeClr val="lt2"/>
                  </a:solidFill>
                  <a:latin typeface="DM Sans"/>
                  <a:ea typeface="DM Sans"/>
                  <a:cs typeface="DM Sans"/>
                  <a:sym typeface="DM Sans"/>
                </a:rPr>
                <a:t>Write your tasks</a:t>
              </a:r>
              <a:endParaRPr>
                <a:solidFill>
                  <a:schemeClr val="lt2"/>
                </a:solidFill>
                <a:latin typeface="DM Sans"/>
                <a:ea typeface="DM Sans"/>
                <a:cs typeface="DM Sans"/>
                <a:sym typeface="DM Sans"/>
              </a:endParaRPr>
            </a:p>
            <a:p>
              <a:pPr indent="-317500" lvl="0" marL="457200" rtl="0" algn="ctr">
                <a:spcBef>
                  <a:spcPts val="0"/>
                </a:spcBef>
                <a:spcAft>
                  <a:spcPts val="0"/>
                </a:spcAft>
                <a:buClr>
                  <a:schemeClr val="lt2"/>
                </a:buClr>
                <a:buSzPts val="1400"/>
                <a:buFont typeface="DM Sans"/>
                <a:buChar char="●"/>
              </a:pPr>
              <a:r>
                <a:rPr lang="en">
                  <a:solidFill>
                    <a:schemeClr val="lt2"/>
                  </a:solidFill>
                  <a:latin typeface="DM Sans"/>
                  <a:ea typeface="DM Sans"/>
                  <a:cs typeface="DM Sans"/>
                  <a:sym typeface="DM Sans"/>
                </a:rPr>
                <a:t>Write your tasks</a:t>
              </a:r>
              <a:endParaRPr>
                <a:solidFill>
                  <a:schemeClr val="lt2"/>
                </a:solidFill>
                <a:latin typeface="DM Sans"/>
                <a:ea typeface="DM Sans"/>
                <a:cs typeface="DM Sans"/>
                <a:sym typeface="DM Sans"/>
              </a:endParaRPr>
            </a:p>
            <a:p>
              <a:pPr indent="-317500" lvl="0" marL="457200" rtl="0" algn="ctr">
                <a:spcBef>
                  <a:spcPts val="0"/>
                </a:spcBef>
                <a:spcAft>
                  <a:spcPts val="0"/>
                </a:spcAft>
                <a:buClr>
                  <a:schemeClr val="lt2"/>
                </a:buClr>
                <a:buSzPts val="1400"/>
                <a:buFont typeface="DM Sans"/>
                <a:buChar char="●"/>
              </a:pPr>
              <a:r>
                <a:rPr lang="en">
                  <a:solidFill>
                    <a:schemeClr val="lt2"/>
                  </a:solidFill>
                  <a:latin typeface="DM Sans"/>
                  <a:ea typeface="DM Sans"/>
                  <a:cs typeface="DM Sans"/>
                  <a:sym typeface="DM Sans"/>
                </a:rPr>
                <a:t>Write your tasks</a:t>
              </a:r>
              <a:endParaRPr>
                <a:solidFill>
                  <a:schemeClr val="lt2"/>
                </a:solidFill>
                <a:latin typeface="DM Sans"/>
                <a:ea typeface="DM Sans"/>
                <a:cs typeface="DM Sans"/>
                <a:sym typeface="DM Sans"/>
              </a:endParaRPr>
            </a:p>
            <a:p>
              <a:pPr indent="-317500" lvl="0" marL="457200" rtl="0" algn="ctr">
                <a:spcBef>
                  <a:spcPts val="0"/>
                </a:spcBef>
                <a:spcAft>
                  <a:spcPts val="0"/>
                </a:spcAft>
                <a:buClr>
                  <a:schemeClr val="lt2"/>
                </a:buClr>
                <a:buSzPts val="1400"/>
                <a:buFont typeface="DM Sans"/>
                <a:buChar char="●"/>
              </a:pPr>
              <a:r>
                <a:rPr lang="en">
                  <a:solidFill>
                    <a:schemeClr val="lt2"/>
                  </a:solidFill>
                  <a:latin typeface="DM Sans"/>
                  <a:ea typeface="DM Sans"/>
                  <a:cs typeface="DM Sans"/>
                  <a:sym typeface="DM Sans"/>
                </a:rPr>
                <a:t>Write your tasks</a:t>
              </a:r>
              <a:endParaRPr>
                <a:solidFill>
                  <a:schemeClr val="lt2"/>
                </a:solidFill>
                <a:latin typeface="DM Sans"/>
                <a:ea typeface="DM Sans"/>
                <a:cs typeface="DM Sans"/>
                <a:sym typeface="DM Sans"/>
              </a:endParaRPr>
            </a:p>
          </p:txBody>
        </p:sp>
      </p:grpSp>
      <p:cxnSp>
        <p:nvCxnSpPr>
          <p:cNvPr id="1529" name="Google Shape;1529;p45"/>
          <p:cNvCxnSpPr>
            <a:stCxn id="1528" idx="0"/>
            <a:endCxn id="1512" idx="2"/>
          </p:cNvCxnSpPr>
          <p:nvPr/>
        </p:nvCxnSpPr>
        <p:spPr>
          <a:xfrm rot="-5400000">
            <a:off x="7087572" y="3049600"/>
            <a:ext cx="317700" cy="600"/>
          </a:xfrm>
          <a:prstGeom prst="bentConnector3">
            <a:avLst>
              <a:gd fmla="val 50020" name="adj1"/>
            </a:avLst>
          </a:prstGeom>
          <a:noFill/>
          <a:ln cap="flat" cmpd="sng" w="19050">
            <a:solidFill>
              <a:schemeClr val="dk2"/>
            </a:solidFill>
            <a:prstDash val="solid"/>
            <a:round/>
            <a:headEnd len="med" w="med" type="none"/>
            <a:tailEnd len="med" w="med" type="none"/>
          </a:ln>
        </p:spPr>
      </p:cxnSp>
      <p:grpSp>
        <p:nvGrpSpPr>
          <p:cNvPr id="1530" name="Google Shape;1530;p45"/>
          <p:cNvGrpSpPr/>
          <p:nvPr/>
        </p:nvGrpSpPr>
        <p:grpSpPr>
          <a:xfrm>
            <a:off x="1759040" y="1324058"/>
            <a:ext cx="278138" cy="221443"/>
            <a:chOff x="6731475" y="1978350"/>
            <a:chExt cx="334300" cy="266125"/>
          </a:xfrm>
        </p:grpSpPr>
        <p:sp>
          <p:nvSpPr>
            <p:cNvPr id="1531" name="Google Shape;1531;p45"/>
            <p:cNvSpPr/>
            <p:nvPr/>
          </p:nvSpPr>
          <p:spPr>
            <a:xfrm>
              <a:off x="6731475" y="1978350"/>
              <a:ext cx="334300" cy="266125"/>
            </a:xfrm>
            <a:custGeom>
              <a:rect b="b" l="l" r="r" t="t"/>
              <a:pathLst>
                <a:path extrusionOk="0" h="10645" w="13372">
                  <a:moveTo>
                    <a:pt x="10621" y="2382"/>
                  </a:moveTo>
                  <a:lnTo>
                    <a:pt x="10621" y="3156"/>
                  </a:lnTo>
                  <a:lnTo>
                    <a:pt x="2751" y="3156"/>
                  </a:lnTo>
                  <a:lnTo>
                    <a:pt x="2751" y="2382"/>
                  </a:lnTo>
                  <a:close/>
                  <a:moveTo>
                    <a:pt x="10621" y="3941"/>
                  </a:moveTo>
                  <a:lnTo>
                    <a:pt x="10621" y="8299"/>
                  </a:lnTo>
                  <a:lnTo>
                    <a:pt x="2751" y="8299"/>
                  </a:lnTo>
                  <a:lnTo>
                    <a:pt x="2751" y="3941"/>
                  </a:lnTo>
                  <a:close/>
                  <a:moveTo>
                    <a:pt x="12193" y="786"/>
                  </a:moveTo>
                  <a:lnTo>
                    <a:pt x="12193" y="8299"/>
                  </a:lnTo>
                  <a:lnTo>
                    <a:pt x="11407" y="8299"/>
                  </a:lnTo>
                  <a:lnTo>
                    <a:pt x="11407" y="1596"/>
                  </a:lnTo>
                  <a:lnTo>
                    <a:pt x="1965" y="1596"/>
                  </a:lnTo>
                  <a:lnTo>
                    <a:pt x="1965" y="8299"/>
                  </a:lnTo>
                  <a:lnTo>
                    <a:pt x="1180" y="8299"/>
                  </a:lnTo>
                  <a:lnTo>
                    <a:pt x="1180" y="786"/>
                  </a:lnTo>
                  <a:close/>
                  <a:moveTo>
                    <a:pt x="12586" y="9085"/>
                  </a:moveTo>
                  <a:lnTo>
                    <a:pt x="12586" y="9478"/>
                  </a:lnTo>
                  <a:cubicBezTo>
                    <a:pt x="12586" y="9692"/>
                    <a:pt x="12407" y="9871"/>
                    <a:pt x="12193" y="9871"/>
                  </a:cubicBezTo>
                  <a:lnTo>
                    <a:pt x="1180" y="9871"/>
                  </a:lnTo>
                  <a:cubicBezTo>
                    <a:pt x="965" y="9871"/>
                    <a:pt x="787" y="9692"/>
                    <a:pt x="787" y="9478"/>
                  </a:cubicBezTo>
                  <a:lnTo>
                    <a:pt x="787" y="9085"/>
                  </a:lnTo>
                  <a:close/>
                  <a:moveTo>
                    <a:pt x="394" y="0"/>
                  </a:moveTo>
                  <a:lnTo>
                    <a:pt x="394" y="8299"/>
                  </a:lnTo>
                  <a:lnTo>
                    <a:pt x="1" y="8299"/>
                  </a:lnTo>
                  <a:lnTo>
                    <a:pt x="1" y="9478"/>
                  </a:lnTo>
                  <a:cubicBezTo>
                    <a:pt x="1" y="10121"/>
                    <a:pt x="537" y="10645"/>
                    <a:pt x="1180" y="10645"/>
                  </a:cubicBezTo>
                  <a:lnTo>
                    <a:pt x="12193" y="10645"/>
                  </a:lnTo>
                  <a:cubicBezTo>
                    <a:pt x="12836" y="10645"/>
                    <a:pt x="13372" y="10121"/>
                    <a:pt x="13372" y="9478"/>
                  </a:cubicBezTo>
                  <a:lnTo>
                    <a:pt x="13372" y="8299"/>
                  </a:lnTo>
                  <a:lnTo>
                    <a:pt x="12979" y="8299"/>
                  </a:lnTo>
                  <a:lnTo>
                    <a:pt x="1297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45"/>
            <p:cNvSpPr/>
            <p:nvPr/>
          </p:nvSpPr>
          <p:spPr>
            <a:xfrm>
              <a:off x="6819600" y="2100100"/>
              <a:ext cx="158075" cy="66100"/>
            </a:xfrm>
            <a:custGeom>
              <a:rect b="b" l="l" r="r" t="t"/>
              <a:pathLst>
                <a:path extrusionOk="0" h="2644" w="6323">
                  <a:moveTo>
                    <a:pt x="3953" y="1072"/>
                  </a:moveTo>
                  <a:cubicBezTo>
                    <a:pt x="4167" y="1072"/>
                    <a:pt x="4346" y="1238"/>
                    <a:pt x="4346" y="1465"/>
                  </a:cubicBezTo>
                  <a:cubicBezTo>
                    <a:pt x="4346" y="1679"/>
                    <a:pt x="4167" y="1846"/>
                    <a:pt x="3953" y="1846"/>
                  </a:cubicBezTo>
                  <a:cubicBezTo>
                    <a:pt x="3739" y="1846"/>
                    <a:pt x="3560" y="1679"/>
                    <a:pt x="3560" y="1465"/>
                  </a:cubicBezTo>
                  <a:cubicBezTo>
                    <a:pt x="3560" y="1238"/>
                    <a:pt x="3739" y="1072"/>
                    <a:pt x="3953" y="1072"/>
                  </a:cubicBezTo>
                  <a:close/>
                  <a:moveTo>
                    <a:pt x="5798" y="0"/>
                  </a:moveTo>
                  <a:lnTo>
                    <a:pt x="4905" y="798"/>
                  </a:lnTo>
                  <a:cubicBezTo>
                    <a:pt x="4691" y="500"/>
                    <a:pt x="4346" y="298"/>
                    <a:pt x="3941" y="298"/>
                  </a:cubicBezTo>
                  <a:cubicBezTo>
                    <a:pt x="3501" y="298"/>
                    <a:pt x="3120" y="548"/>
                    <a:pt x="2917" y="905"/>
                  </a:cubicBezTo>
                  <a:lnTo>
                    <a:pt x="1334" y="107"/>
                  </a:lnTo>
                  <a:lnTo>
                    <a:pt x="786" y="1869"/>
                  </a:lnTo>
                  <a:lnTo>
                    <a:pt x="0" y="1869"/>
                  </a:lnTo>
                  <a:lnTo>
                    <a:pt x="0" y="2643"/>
                  </a:lnTo>
                  <a:lnTo>
                    <a:pt x="1357" y="2643"/>
                  </a:lnTo>
                  <a:lnTo>
                    <a:pt x="1810" y="1226"/>
                  </a:lnTo>
                  <a:lnTo>
                    <a:pt x="2798" y="1727"/>
                  </a:lnTo>
                  <a:cubicBezTo>
                    <a:pt x="2917" y="2250"/>
                    <a:pt x="3381" y="2643"/>
                    <a:pt x="3941" y="2643"/>
                  </a:cubicBezTo>
                  <a:cubicBezTo>
                    <a:pt x="4524" y="2643"/>
                    <a:pt x="5001" y="2227"/>
                    <a:pt x="5096" y="1679"/>
                  </a:cubicBezTo>
                  <a:lnTo>
                    <a:pt x="6322" y="572"/>
                  </a:lnTo>
                  <a:lnTo>
                    <a:pt x="579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3" name="Google Shape;1533;p45"/>
          <p:cNvGrpSpPr/>
          <p:nvPr/>
        </p:nvGrpSpPr>
        <p:grpSpPr>
          <a:xfrm>
            <a:off x="7106947" y="1295829"/>
            <a:ext cx="277888" cy="277901"/>
            <a:chOff x="6051925" y="1944425"/>
            <a:chExt cx="334000" cy="333975"/>
          </a:xfrm>
        </p:grpSpPr>
        <p:sp>
          <p:nvSpPr>
            <p:cNvPr id="1534" name="Google Shape;1534;p45"/>
            <p:cNvSpPr/>
            <p:nvPr/>
          </p:nvSpPr>
          <p:spPr>
            <a:xfrm>
              <a:off x="6051925" y="1944425"/>
              <a:ext cx="334000" cy="333975"/>
            </a:xfrm>
            <a:custGeom>
              <a:rect b="b" l="l" r="r" t="t"/>
              <a:pathLst>
                <a:path extrusionOk="0" h="13359" w="13360">
                  <a:moveTo>
                    <a:pt x="7883" y="2905"/>
                  </a:moveTo>
                  <a:lnTo>
                    <a:pt x="8895" y="3917"/>
                  </a:lnTo>
                  <a:lnTo>
                    <a:pt x="7883" y="3917"/>
                  </a:lnTo>
                  <a:lnTo>
                    <a:pt x="7883" y="2905"/>
                  </a:lnTo>
                  <a:close/>
                  <a:moveTo>
                    <a:pt x="7097" y="2346"/>
                  </a:moveTo>
                  <a:lnTo>
                    <a:pt x="7097" y="4703"/>
                  </a:lnTo>
                  <a:lnTo>
                    <a:pt x="9443" y="4703"/>
                  </a:lnTo>
                  <a:lnTo>
                    <a:pt x="9443" y="12573"/>
                  </a:lnTo>
                  <a:lnTo>
                    <a:pt x="787" y="12573"/>
                  </a:lnTo>
                  <a:lnTo>
                    <a:pt x="787" y="2346"/>
                  </a:lnTo>
                  <a:close/>
                  <a:moveTo>
                    <a:pt x="12574" y="786"/>
                  </a:moveTo>
                  <a:lnTo>
                    <a:pt x="12574" y="12573"/>
                  </a:lnTo>
                  <a:lnTo>
                    <a:pt x="10228" y="12573"/>
                  </a:lnTo>
                  <a:lnTo>
                    <a:pt x="10228" y="4144"/>
                  </a:lnTo>
                  <a:lnTo>
                    <a:pt x="7657" y="1572"/>
                  </a:lnTo>
                  <a:lnTo>
                    <a:pt x="3918" y="1572"/>
                  </a:lnTo>
                  <a:lnTo>
                    <a:pt x="3918" y="786"/>
                  </a:lnTo>
                  <a:close/>
                  <a:moveTo>
                    <a:pt x="3132" y="0"/>
                  </a:moveTo>
                  <a:lnTo>
                    <a:pt x="3132" y="1572"/>
                  </a:lnTo>
                  <a:lnTo>
                    <a:pt x="1" y="1572"/>
                  </a:lnTo>
                  <a:lnTo>
                    <a:pt x="1" y="13359"/>
                  </a:lnTo>
                  <a:lnTo>
                    <a:pt x="13360" y="13359"/>
                  </a:lnTo>
                  <a:lnTo>
                    <a:pt x="133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45"/>
            <p:cNvSpPr/>
            <p:nvPr/>
          </p:nvSpPr>
          <p:spPr>
            <a:xfrm>
              <a:off x="6091225" y="2022700"/>
              <a:ext cx="68475" cy="19675"/>
            </a:xfrm>
            <a:custGeom>
              <a:rect b="b" l="l" r="r" t="t"/>
              <a:pathLst>
                <a:path extrusionOk="0" h="787" w="2739">
                  <a:moveTo>
                    <a:pt x="1" y="0"/>
                  </a:moveTo>
                  <a:lnTo>
                    <a:pt x="1" y="786"/>
                  </a:lnTo>
                  <a:lnTo>
                    <a:pt x="2739" y="786"/>
                  </a:lnTo>
                  <a:lnTo>
                    <a:pt x="273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45"/>
            <p:cNvSpPr/>
            <p:nvPr/>
          </p:nvSpPr>
          <p:spPr>
            <a:xfrm>
              <a:off x="6091225" y="2062000"/>
              <a:ext cx="97650" cy="19375"/>
            </a:xfrm>
            <a:custGeom>
              <a:rect b="b" l="l" r="r" t="t"/>
              <a:pathLst>
                <a:path extrusionOk="0" h="775" w="3906">
                  <a:moveTo>
                    <a:pt x="1" y="0"/>
                  </a:moveTo>
                  <a:lnTo>
                    <a:pt x="1" y="774"/>
                  </a:lnTo>
                  <a:lnTo>
                    <a:pt x="3906" y="774"/>
                  </a:lnTo>
                  <a:lnTo>
                    <a:pt x="390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45"/>
            <p:cNvSpPr/>
            <p:nvPr/>
          </p:nvSpPr>
          <p:spPr>
            <a:xfrm>
              <a:off x="6210000" y="2141475"/>
              <a:ext cx="58650" cy="19650"/>
            </a:xfrm>
            <a:custGeom>
              <a:rect b="b" l="l" r="r" t="t"/>
              <a:pathLst>
                <a:path extrusionOk="0" h="786" w="2346">
                  <a:moveTo>
                    <a:pt x="0" y="0"/>
                  </a:moveTo>
                  <a:lnTo>
                    <a:pt x="0" y="786"/>
                  </a:lnTo>
                  <a:lnTo>
                    <a:pt x="2346" y="786"/>
                  </a:lnTo>
                  <a:lnTo>
                    <a:pt x="23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45"/>
            <p:cNvSpPr/>
            <p:nvPr/>
          </p:nvSpPr>
          <p:spPr>
            <a:xfrm>
              <a:off x="6210000" y="2180450"/>
              <a:ext cx="58650" cy="19675"/>
            </a:xfrm>
            <a:custGeom>
              <a:rect b="b" l="l" r="r" t="t"/>
              <a:pathLst>
                <a:path extrusionOk="0" h="787" w="2346">
                  <a:moveTo>
                    <a:pt x="0" y="1"/>
                  </a:moveTo>
                  <a:lnTo>
                    <a:pt x="0" y="787"/>
                  </a:lnTo>
                  <a:lnTo>
                    <a:pt x="2346" y="787"/>
                  </a:lnTo>
                  <a:lnTo>
                    <a:pt x="234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45"/>
            <p:cNvSpPr/>
            <p:nvPr/>
          </p:nvSpPr>
          <p:spPr>
            <a:xfrm>
              <a:off x="6210000" y="2219750"/>
              <a:ext cx="58650" cy="19675"/>
            </a:xfrm>
            <a:custGeom>
              <a:rect b="b" l="l" r="r" t="t"/>
              <a:pathLst>
                <a:path extrusionOk="0" h="787" w="2346">
                  <a:moveTo>
                    <a:pt x="0" y="0"/>
                  </a:moveTo>
                  <a:lnTo>
                    <a:pt x="0" y="786"/>
                  </a:lnTo>
                  <a:lnTo>
                    <a:pt x="2346" y="786"/>
                  </a:lnTo>
                  <a:lnTo>
                    <a:pt x="23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45"/>
            <p:cNvSpPr/>
            <p:nvPr/>
          </p:nvSpPr>
          <p:spPr>
            <a:xfrm>
              <a:off x="6091225" y="2142050"/>
              <a:ext cx="97950" cy="97975"/>
            </a:xfrm>
            <a:custGeom>
              <a:rect b="b" l="l" r="r" t="t"/>
              <a:pathLst>
                <a:path extrusionOk="0" h="3919" w="3918">
                  <a:moveTo>
                    <a:pt x="1965" y="787"/>
                  </a:moveTo>
                  <a:cubicBezTo>
                    <a:pt x="2608" y="787"/>
                    <a:pt x="3132" y="1311"/>
                    <a:pt x="3132" y="1965"/>
                  </a:cubicBezTo>
                  <a:cubicBezTo>
                    <a:pt x="3132" y="2608"/>
                    <a:pt x="2608" y="3132"/>
                    <a:pt x="1965" y="3132"/>
                  </a:cubicBezTo>
                  <a:cubicBezTo>
                    <a:pt x="1310" y="3132"/>
                    <a:pt x="786" y="2608"/>
                    <a:pt x="786" y="1965"/>
                  </a:cubicBezTo>
                  <a:cubicBezTo>
                    <a:pt x="786" y="1311"/>
                    <a:pt x="1310" y="787"/>
                    <a:pt x="1965" y="787"/>
                  </a:cubicBezTo>
                  <a:close/>
                  <a:moveTo>
                    <a:pt x="1965" y="1"/>
                  </a:moveTo>
                  <a:cubicBezTo>
                    <a:pt x="882" y="1"/>
                    <a:pt x="1" y="882"/>
                    <a:pt x="1" y="1965"/>
                  </a:cubicBezTo>
                  <a:cubicBezTo>
                    <a:pt x="1" y="3037"/>
                    <a:pt x="882" y="3918"/>
                    <a:pt x="1965" y="3918"/>
                  </a:cubicBezTo>
                  <a:cubicBezTo>
                    <a:pt x="3037" y="3918"/>
                    <a:pt x="3918" y="3037"/>
                    <a:pt x="3918" y="1965"/>
                  </a:cubicBezTo>
                  <a:cubicBezTo>
                    <a:pt x="3918" y="882"/>
                    <a:pt x="3037" y="1"/>
                    <a:pt x="196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1" name="Google Shape;1541;p45"/>
          <p:cNvGrpSpPr/>
          <p:nvPr/>
        </p:nvGrpSpPr>
        <p:grpSpPr>
          <a:xfrm>
            <a:off x="4431540" y="1295826"/>
            <a:ext cx="277888" cy="277921"/>
            <a:chOff x="834325" y="4065800"/>
            <a:chExt cx="334000" cy="334000"/>
          </a:xfrm>
        </p:grpSpPr>
        <p:sp>
          <p:nvSpPr>
            <p:cNvPr id="1542" name="Google Shape;1542;p45"/>
            <p:cNvSpPr/>
            <p:nvPr/>
          </p:nvSpPr>
          <p:spPr>
            <a:xfrm>
              <a:off x="834325" y="4065800"/>
              <a:ext cx="334000" cy="334000"/>
            </a:xfrm>
            <a:custGeom>
              <a:rect b="b" l="l" r="r" t="t"/>
              <a:pathLst>
                <a:path extrusionOk="0" h="13360" w="13360">
                  <a:moveTo>
                    <a:pt x="12573" y="775"/>
                  </a:moveTo>
                  <a:lnTo>
                    <a:pt x="12573" y="3132"/>
                  </a:lnTo>
                  <a:lnTo>
                    <a:pt x="786" y="3132"/>
                  </a:lnTo>
                  <a:lnTo>
                    <a:pt x="786" y="775"/>
                  </a:lnTo>
                  <a:close/>
                  <a:moveTo>
                    <a:pt x="12573" y="3906"/>
                  </a:moveTo>
                  <a:lnTo>
                    <a:pt x="12573" y="12574"/>
                  </a:lnTo>
                  <a:lnTo>
                    <a:pt x="786" y="12574"/>
                  </a:lnTo>
                  <a:lnTo>
                    <a:pt x="786" y="3906"/>
                  </a:lnTo>
                  <a:close/>
                  <a:moveTo>
                    <a:pt x="0" y="1"/>
                  </a:moveTo>
                  <a:lnTo>
                    <a:pt x="0" y="13360"/>
                  </a:lnTo>
                  <a:lnTo>
                    <a:pt x="13359" y="13360"/>
                  </a:lnTo>
                  <a:lnTo>
                    <a:pt x="133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45"/>
            <p:cNvSpPr/>
            <p:nvPr/>
          </p:nvSpPr>
          <p:spPr>
            <a:xfrm>
              <a:off x="898900" y="4186650"/>
              <a:ext cx="102425" cy="134875"/>
            </a:xfrm>
            <a:custGeom>
              <a:rect b="b" l="l" r="r" t="t"/>
              <a:pathLst>
                <a:path extrusionOk="0" h="5395" w="4097">
                  <a:moveTo>
                    <a:pt x="2263" y="1"/>
                  </a:moveTo>
                  <a:lnTo>
                    <a:pt x="1703" y="548"/>
                  </a:lnTo>
                  <a:lnTo>
                    <a:pt x="2632" y="1477"/>
                  </a:lnTo>
                  <a:lnTo>
                    <a:pt x="1" y="1477"/>
                  </a:lnTo>
                  <a:lnTo>
                    <a:pt x="1" y="5394"/>
                  </a:lnTo>
                  <a:lnTo>
                    <a:pt x="1954" y="5394"/>
                  </a:lnTo>
                  <a:lnTo>
                    <a:pt x="1954" y="4608"/>
                  </a:lnTo>
                  <a:lnTo>
                    <a:pt x="787" y="4608"/>
                  </a:lnTo>
                  <a:lnTo>
                    <a:pt x="787" y="2263"/>
                  </a:lnTo>
                  <a:lnTo>
                    <a:pt x="2573" y="2263"/>
                  </a:lnTo>
                  <a:lnTo>
                    <a:pt x="1703" y="3132"/>
                  </a:lnTo>
                  <a:lnTo>
                    <a:pt x="2263" y="3680"/>
                  </a:lnTo>
                  <a:lnTo>
                    <a:pt x="4097" y="1846"/>
                  </a:lnTo>
                  <a:lnTo>
                    <a:pt x="226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45"/>
            <p:cNvSpPr/>
            <p:nvPr/>
          </p:nvSpPr>
          <p:spPr>
            <a:xfrm>
              <a:off x="1001000" y="4223575"/>
              <a:ext cx="102725" cy="134250"/>
            </a:xfrm>
            <a:custGeom>
              <a:rect b="b" l="l" r="r" t="t"/>
              <a:pathLst>
                <a:path extrusionOk="0" h="5370" w="4109">
                  <a:moveTo>
                    <a:pt x="2156" y="0"/>
                  </a:moveTo>
                  <a:lnTo>
                    <a:pt x="2156" y="786"/>
                  </a:lnTo>
                  <a:lnTo>
                    <a:pt x="3323" y="786"/>
                  </a:lnTo>
                  <a:lnTo>
                    <a:pt x="3323" y="3131"/>
                  </a:lnTo>
                  <a:lnTo>
                    <a:pt x="1501" y="3131"/>
                  </a:lnTo>
                  <a:lnTo>
                    <a:pt x="2406" y="2238"/>
                  </a:lnTo>
                  <a:lnTo>
                    <a:pt x="1846" y="1679"/>
                  </a:lnTo>
                  <a:lnTo>
                    <a:pt x="1" y="3524"/>
                  </a:lnTo>
                  <a:lnTo>
                    <a:pt x="1846" y="5370"/>
                  </a:lnTo>
                  <a:lnTo>
                    <a:pt x="2406" y="4810"/>
                  </a:lnTo>
                  <a:lnTo>
                    <a:pt x="1501" y="3917"/>
                  </a:lnTo>
                  <a:lnTo>
                    <a:pt x="4108" y="3917"/>
                  </a:lnTo>
                  <a:lnTo>
                    <a:pt x="410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45"/>
            <p:cNvSpPr/>
            <p:nvPr/>
          </p:nvSpPr>
          <p:spPr>
            <a:xfrm>
              <a:off x="873300" y="4104800"/>
              <a:ext cx="19675" cy="19675"/>
            </a:xfrm>
            <a:custGeom>
              <a:rect b="b" l="l" r="r" t="t"/>
              <a:pathLst>
                <a:path extrusionOk="0" h="787" w="787">
                  <a:moveTo>
                    <a:pt x="1" y="1"/>
                  </a:moveTo>
                  <a:lnTo>
                    <a:pt x="1" y="786"/>
                  </a:lnTo>
                  <a:lnTo>
                    <a:pt x="787" y="786"/>
                  </a:lnTo>
                  <a:lnTo>
                    <a:pt x="7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45"/>
            <p:cNvSpPr/>
            <p:nvPr/>
          </p:nvSpPr>
          <p:spPr>
            <a:xfrm>
              <a:off x="912600" y="4104800"/>
              <a:ext cx="19675" cy="19675"/>
            </a:xfrm>
            <a:custGeom>
              <a:rect b="b" l="l" r="r" t="t"/>
              <a:pathLst>
                <a:path extrusionOk="0" h="787" w="787">
                  <a:moveTo>
                    <a:pt x="1" y="1"/>
                  </a:moveTo>
                  <a:lnTo>
                    <a:pt x="1" y="786"/>
                  </a:lnTo>
                  <a:lnTo>
                    <a:pt x="786" y="786"/>
                  </a:lnTo>
                  <a:lnTo>
                    <a:pt x="7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45"/>
            <p:cNvSpPr/>
            <p:nvPr/>
          </p:nvSpPr>
          <p:spPr>
            <a:xfrm>
              <a:off x="951600" y="4104800"/>
              <a:ext cx="19675" cy="19675"/>
            </a:xfrm>
            <a:custGeom>
              <a:rect b="b" l="l" r="r" t="t"/>
              <a:pathLst>
                <a:path extrusionOk="0" h="787" w="787">
                  <a:moveTo>
                    <a:pt x="0" y="1"/>
                  </a:moveTo>
                  <a:lnTo>
                    <a:pt x="0" y="786"/>
                  </a:lnTo>
                  <a:lnTo>
                    <a:pt x="786" y="786"/>
                  </a:lnTo>
                  <a:lnTo>
                    <a:pt x="7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1" name="Shape 1551"/>
        <p:cNvGrpSpPr/>
        <p:nvPr/>
      </p:nvGrpSpPr>
      <p:grpSpPr>
        <a:xfrm>
          <a:off x="0" y="0"/>
          <a:ext cx="0" cy="0"/>
          <a:chOff x="0" y="0"/>
          <a:chExt cx="0" cy="0"/>
        </a:xfrm>
      </p:grpSpPr>
      <p:sp>
        <p:nvSpPr>
          <p:cNvPr id="1552" name="Google Shape;1552;p46"/>
          <p:cNvSpPr txBox="1"/>
          <p:nvPr>
            <p:ph type="title"/>
          </p:nvPr>
        </p:nvSpPr>
        <p:spPr>
          <a:xfrm>
            <a:off x="713225" y="539500"/>
            <a:ext cx="7717800" cy="510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Simple data visualization MK plan</a:t>
            </a:r>
            <a:endParaRPr/>
          </a:p>
        </p:txBody>
      </p:sp>
      <p:sp>
        <p:nvSpPr>
          <p:cNvPr id="1553" name="Google Shape;1553;p46"/>
          <p:cNvSpPr/>
          <p:nvPr/>
        </p:nvSpPr>
        <p:spPr>
          <a:xfrm>
            <a:off x="1529063" y="2576768"/>
            <a:ext cx="1710300" cy="558900"/>
          </a:xfrm>
          <a:prstGeom prst="roundRect">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1800">
                <a:solidFill>
                  <a:schemeClr val="lt2"/>
                </a:solidFill>
                <a:latin typeface="DM Sans"/>
                <a:ea typeface="DM Sans"/>
                <a:cs typeface="DM Sans"/>
                <a:sym typeface="DM Sans"/>
              </a:rPr>
              <a:t>Earth</a:t>
            </a:r>
            <a:endParaRPr/>
          </a:p>
        </p:txBody>
      </p:sp>
      <p:grpSp>
        <p:nvGrpSpPr>
          <p:cNvPr id="1554" name="Google Shape;1554;p46"/>
          <p:cNvGrpSpPr/>
          <p:nvPr/>
        </p:nvGrpSpPr>
        <p:grpSpPr>
          <a:xfrm>
            <a:off x="3928338" y="2960298"/>
            <a:ext cx="4143800" cy="1317000"/>
            <a:chOff x="3699738" y="2955413"/>
            <a:chExt cx="4143800" cy="1317000"/>
          </a:xfrm>
        </p:grpSpPr>
        <p:sp>
          <p:nvSpPr>
            <p:cNvPr id="1555" name="Google Shape;1555;p46"/>
            <p:cNvSpPr/>
            <p:nvPr/>
          </p:nvSpPr>
          <p:spPr>
            <a:xfrm>
              <a:off x="3699738" y="3334463"/>
              <a:ext cx="1710300" cy="558900"/>
            </a:xfrm>
            <a:prstGeom prst="roundRect">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1800">
                  <a:solidFill>
                    <a:schemeClr val="lt2"/>
                  </a:solidFill>
                  <a:latin typeface="DM Sans"/>
                  <a:ea typeface="DM Sans"/>
                  <a:cs typeface="DM Sans"/>
                  <a:sym typeface="DM Sans"/>
                </a:rPr>
                <a:t>Mars</a:t>
              </a:r>
              <a:endParaRPr/>
            </a:p>
          </p:txBody>
        </p:sp>
        <p:sp>
          <p:nvSpPr>
            <p:cNvPr id="1556" name="Google Shape;1556;p46"/>
            <p:cNvSpPr/>
            <p:nvPr/>
          </p:nvSpPr>
          <p:spPr>
            <a:xfrm>
              <a:off x="6133238" y="2955413"/>
              <a:ext cx="1710300" cy="558900"/>
            </a:xfrm>
            <a:prstGeom prst="roundRect">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1800">
                  <a:solidFill>
                    <a:schemeClr val="lt2"/>
                  </a:solidFill>
                  <a:latin typeface="DM Sans"/>
                  <a:ea typeface="DM Sans"/>
                  <a:cs typeface="DM Sans"/>
                  <a:sym typeface="DM Sans"/>
                </a:rPr>
                <a:t>Mercury</a:t>
              </a:r>
              <a:endParaRPr/>
            </a:p>
          </p:txBody>
        </p:sp>
        <p:sp>
          <p:nvSpPr>
            <p:cNvPr id="1557" name="Google Shape;1557;p46"/>
            <p:cNvSpPr/>
            <p:nvPr/>
          </p:nvSpPr>
          <p:spPr>
            <a:xfrm>
              <a:off x="6133238" y="3713513"/>
              <a:ext cx="1710300" cy="558900"/>
            </a:xfrm>
            <a:prstGeom prst="roundRect">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1800">
                  <a:solidFill>
                    <a:schemeClr val="lt2"/>
                  </a:solidFill>
                  <a:latin typeface="DM Sans"/>
                  <a:ea typeface="DM Sans"/>
                  <a:cs typeface="DM Sans"/>
                  <a:sym typeface="DM Sans"/>
                </a:rPr>
                <a:t>Pluto</a:t>
              </a:r>
              <a:endParaRPr/>
            </a:p>
          </p:txBody>
        </p:sp>
      </p:grpSp>
      <p:cxnSp>
        <p:nvCxnSpPr>
          <p:cNvPr id="1558" name="Google Shape;1558;p46"/>
          <p:cNvCxnSpPr>
            <a:stCxn id="1555" idx="3"/>
            <a:endCxn id="1556" idx="1"/>
          </p:cNvCxnSpPr>
          <p:nvPr/>
        </p:nvCxnSpPr>
        <p:spPr>
          <a:xfrm flipH="1" rot="10800000">
            <a:off x="5638638" y="3239898"/>
            <a:ext cx="723300" cy="378900"/>
          </a:xfrm>
          <a:prstGeom prst="bentConnector3">
            <a:avLst>
              <a:gd fmla="val 49993" name="adj1"/>
            </a:avLst>
          </a:prstGeom>
          <a:noFill/>
          <a:ln cap="flat" cmpd="sng" w="19050">
            <a:solidFill>
              <a:schemeClr val="dk2"/>
            </a:solidFill>
            <a:prstDash val="dash"/>
            <a:round/>
            <a:headEnd len="med" w="med" type="none"/>
            <a:tailEnd len="med" w="med" type="none"/>
          </a:ln>
        </p:spPr>
      </p:cxnSp>
      <p:cxnSp>
        <p:nvCxnSpPr>
          <p:cNvPr id="1559" name="Google Shape;1559;p46"/>
          <p:cNvCxnSpPr>
            <a:stCxn id="1555" idx="3"/>
            <a:endCxn id="1557" idx="1"/>
          </p:cNvCxnSpPr>
          <p:nvPr/>
        </p:nvCxnSpPr>
        <p:spPr>
          <a:xfrm>
            <a:off x="5638638" y="3618798"/>
            <a:ext cx="723300" cy="379200"/>
          </a:xfrm>
          <a:prstGeom prst="bentConnector3">
            <a:avLst>
              <a:gd fmla="val 49993" name="adj1"/>
            </a:avLst>
          </a:prstGeom>
          <a:noFill/>
          <a:ln cap="flat" cmpd="sng" w="19050">
            <a:solidFill>
              <a:schemeClr val="dk2"/>
            </a:solidFill>
            <a:prstDash val="dash"/>
            <a:round/>
            <a:headEnd len="med" w="med" type="none"/>
            <a:tailEnd len="med" w="med" type="none"/>
          </a:ln>
        </p:spPr>
      </p:cxnSp>
      <p:grpSp>
        <p:nvGrpSpPr>
          <p:cNvPr id="1560" name="Google Shape;1560;p46"/>
          <p:cNvGrpSpPr/>
          <p:nvPr/>
        </p:nvGrpSpPr>
        <p:grpSpPr>
          <a:xfrm>
            <a:off x="3928338" y="1435138"/>
            <a:ext cx="4143800" cy="1317000"/>
            <a:chOff x="3699738" y="1430253"/>
            <a:chExt cx="4143800" cy="1317000"/>
          </a:xfrm>
        </p:grpSpPr>
        <p:sp>
          <p:nvSpPr>
            <p:cNvPr id="1561" name="Google Shape;1561;p46"/>
            <p:cNvSpPr/>
            <p:nvPr/>
          </p:nvSpPr>
          <p:spPr>
            <a:xfrm>
              <a:off x="3699738" y="1809303"/>
              <a:ext cx="1710300" cy="558900"/>
            </a:xfrm>
            <a:prstGeom prst="roundRect">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1800">
                  <a:solidFill>
                    <a:schemeClr val="lt2"/>
                  </a:solidFill>
                  <a:latin typeface="DM Sans"/>
                  <a:ea typeface="DM Sans"/>
                  <a:cs typeface="DM Sans"/>
                  <a:sym typeface="DM Sans"/>
                </a:rPr>
                <a:t>Jupiter</a:t>
              </a:r>
              <a:endParaRPr/>
            </a:p>
          </p:txBody>
        </p:sp>
        <p:sp>
          <p:nvSpPr>
            <p:cNvPr id="1562" name="Google Shape;1562;p46"/>
            <p:cNvSpPr/>
            <p:nvPr/>
          </p:nvSpPr>
          <p:spPr>
            <a:xfrm>
              <a:off x="6133238" y="1430253"/>
              <a:ext cx="1710300" cy="558900"/>
            </a:xfrm>
            <a:prstGeom prst="roundRect">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1800">
                  <a:solidFill>
                    <a:schemeClr val="lt2"/>
                  </a:solidFill>
                  <a:latin typeface="DM Sans"/>
                  <a:ea typeface="DM Sans"/>
                  <a:cs typeface="DM Sans"/>
                  <a:sym typeface="DM Sans"/>
                </a:rPr>
                <a:t>Saturn</a:t>
              </a:r>
              <a:endParaRPr/>
            </a:p>
          </p:txBody>
        </p:sp>
        <p:sp>
          <p:nvSpPr>
            <p:cNvPr id="1563" name="Google Shape;1563;p46"/>
            <p:cNvSpPr/>
            <p:nvPr/>
          </p:nvSpPr>
          <p:spPr>
            <a:xfrm>
              <a:off x="6133238" y="2188353"/>
              <a:ext cx="1710300" cy="558900"/>
            </a:xfrm>
            <a:prstGeom prst="roundRect">
              <a:avLst>
                <a:gd fmla="val 50000"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1800">
                  <a:solidFill>
                    <a:schemeClr val="lt2"/>
                  </a:solidFill>
                  <a:latin typeface="DM Sans"/>
                  <a:ea typeface="DM Sans"/>
                  <a:cs typeface="DM Sans"/>
                  <a:sym typeface="DM Sans"/>
                </a:rPr>
                <a:t>Venus</a:t>
              </a:r>
              <a:endParaRPr/>
            </a:p>
          </p:txBody>
        </p:sp>
      </p:grpSp>
      <p:cxnSp>
        <p:nvCxnSpPr>
          <p:cNvPr id="1564" name="Google Shape;1564;p46"/>
          <p:cNvCxnSpPr>
            <a:stCxn id="1561" idx="3"/>
            <a:endCxn id="1562" idx="1"/>
          </p:cNvCxnSpPr>
          <p:nvPr/>
        </p:nvCxnSpPr>
        <p:spPr>
          <a:xfrm flipH="1" rot="10800000">
            <a:off x="5638638" y="1714438"/>
            <a:ext cx="723300" cy="379200"/>
          </a:xfrm>
          <a:prstGeom prst="bentConnector3">
            <a:avLst>
              <a:gd fmla="val 49993" name="adj1"/>
            </a:avLst>
          </a:prstGeom>
          <a:noFill/>
          <a:ln cap="flat" cmpd="sng" w="19050">
            <a:solidFill>
              <a:schemeClr val="dk2"/>
            </a:solidFill>
            <a:prstDash val="dash"/>
            <a:round/>
            <a:headEnd len="med" w="med" type="none"/>
            <a:tailEnd len="med" w="med" type="none"/>
          </a:ln>
        </p:spPr>
      </p:cxnSp>
      <p:cxnSp>
        <p:nvCxnSpPr>
          <p:cNvPr id="1565" name="Google Shape;1565;p46"/>
          <p:cNvCxnSpPr>
            <a:stCxn id="1561" idx="3"/>
            <a:endCxn id="1563" idx="1"/>
          </p:cNvCxnSpPr>
          <p:nvPr/>
        </p:nvCxnSpPr>
        <p:spPr>
          <a:xfrm>
            <a:off x="5638638" y="2093638"/>
            <a:ext cx="723300" cy="379200"/>
          </a:xfrm>
          <a:prstGeom prst="bentConnector3">
            <a:avLst>
              <a:gd fmla="val 49993" name="adj1"/>
            </a:avLst>
          </a:prstGeom>
          <a:noFill/>
          <a:ln cap="flat" cmpd="sng" w="19050">
            <a:solidFill>
              <a:schemeClr val="dk2"/>
            </a:solidFill>
            <a:prstDash val="dash"/>
            <a:round/>
            <a:headEnd len="med" w="med" type="none"/>
            <a:tailEnd len="med" w="med" type="none"/>
          </a:ln>
        </p:spPr>
      </p:cxnSp>
      <p:cxnSp>
        <p:nvCxnSpPr>
          <p:cNvPr id="1566" name="Google Shape;1566;p46"/>
          <p:cNvCxnSpPr>
            <a:stCxn id="1553" idx="3"/>
            <a:endCxn id="1561" idx="1"/>
          </p:cNvCxnSpPr>
          <p:nvPr/>
        </p:nvCxnSpPr>
        <p:spPr>
          <a:xfrm flipH="1" rot="10800000">
            <a:off x="3239363" y="2093618"/>
            <a:ext cx="689100" cy="762600"/>
          </a:xfrm>
          <a:prstGeom prst="bentConnector3">
            <a:avLst>
              <a:gd fmla="val 49991" name="adj1"/>
            </a:avLst>
          </a:prstGeom>
          <a:noFill/>
          <a:ln cap="flat" cmpd="sng" w="19050">
            <a:solidFill>
              <a:schemeClr val="dk2"/>
            </a:solidFill>
            <a:prstDash val="dash"/>
            <a:round/>
            <a:headEnd len="med" w="med" type="none"/>
            <a:tailEnd len="med" w="med" type="none"/>
          </a:ln>
        </p:spPr>
      </p:cxnSp>
      <p:cxnSp>
        <p:nvCxnSpPr>
          <p:cNvPr id="1567" name="Google Shape;1567;p46"/>
          <p:cNvCxnSpPr>
            <a:stCxn id="1553" idx="3"/>
            <a:endCxn id="1555" idx="1"/>
          </p:cNvCxnSpPr>
          <p:nvPr/>
        </p:nvCxnSpPr>
        <p:spPr>
          <a:xfrm>
            <a:off x="3239363" y="2856218"/>
            <a:ext cx="689100" cy="762600"/>
          </a:xfrm>
          <a:prstGeom prst="bentConnector3">
            <a:avLst>
              <a:gd fmla="val 49991" name="adj1"/>
            </a:avLst>
          </a:prstGeom>
          <a:noFill/>
          <a:ln cap="flat" cmpd="sng" w="19050">
            <a:solidFill>
              <a:schemeClr val="dk2"/>
            </a:solidFill>
            <a:prstDash val="dash"/>
            <a:round/>
            <a:headEnd len="med" w="med" type="none"/>
            <a:tailEnd len="med" w="med" type="none"/>
          </a:ln>
        </p:spPr>
      </p:cxnSp>
      <p:sp>
        <p:nvSpPr>
          <p:cNvPr id="1568" name="Google Shape;1568;p46"/>
          <p:cNvSpPr/>
          <p:nvPr/>
        </p:nvSpPr>
        <p:spPr>
          <a:xfrm>
            <a:off x="773009" y="2547653"/>
            <a:ext cx="616800" cy="617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sz="800"/>
          </a:p>
        </p:txBody>
      </p:sp>
      <p:grpSp>
        <p:nvGrpSpPr>
          <p:cNvPr id="1569" name="Google Shape;1569;p46"/>
          <p:cNvGrpSpPr/>
          <p:nvPr/>
        </p:nvGrpSpPr>
        <p:grpSpPr>
          <a:xfrm>
            <a:off x="942465" y="2708623"/>
            <a:ext cx="277888" cy="277921"/>
            <a:chOff x="834325" y="4065800"/>
            <a:chExt cx="334000" cy="334000"/>
          </a:xfrm>
        </p:grpSpPr>
        <p:sp>
          <p:nvSpPr>
            <p:cNvPr id="1570" name="Google Shape;1570;p46"/>
            <p:cNvSpPr/>
            <p:nvPr/>
          </p:nvSpPr>
          <p:spPr>
            <a:xfrm>
              <a:off x="834325" y="4065800"/>
              <a:ext cx="334000" cy="334000"/>
            </a:xfrm>
            <a:custGeom>
              <a:rect b="b" l="l" r="r" t="t"/>
              <a:pathLst>
                <a:path extrusionOk="0" h="13360" w="13360">
                  <a:moveTo>
                    <a:pt x="12573" y="775"/>
                  </a:moveTo>
                  <a:lnTo>
                    <a:pt x="12573" y="3132"/>
                  </a:lnTo>
                  <a:lnTo>
                    <a:pt x="786" y="3132"/>
                  </a:lnTo>
                  <a:lnTo>
                    <a:pt x="786" y="775"/>
                  </a:lnTo>
                  <a:close/>
                  <a:moveTo>
                    <a:pt x="12573" y="3906"/>
                  </a:moveTo>
                  <a:lnTo>
                    <a:pt x="12573" y="12574"/>
                  </a:lnTo>
                  <a:lnTo>
                    <a:pt x="786" y="12574"/>
                  </a:lnTo>
                  <a:lnTo>
                    <a:pt x="786" y="3906"/>
                  </a:lnTo>
                  <a:close/>
                  <a:moveTo>
                    <a:pt x="0" y="1"/>
                  </a:moveTo>
                  <a:lnTo>
                    <a:pt x="0" y="13360"/>
                  </a:lnTo>
                  <a:lnTo>
                    <a:pt x="13359" y="13360"/>
                  </a:lnTo>
                  <a:lnTo>
                    <a:pt x="133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46"/>
            <p:cNvSpPr/>
            <p:nvPr/>
          </p:nvSpPr>
          <p:spPr>
            <a:xfrm>
              <a:off x="898900" y="4186650"/>
              <a:ext cx="102425" cy="134875"/>
            </a:xfrm>
            <a:custGeom>
              <a:rect b="b" l="l" r="r" t="t"/>
              <a:pathLst>
                <a:path extrusionOk="0" h="5395" w="4097">
                  <a:moveTo>
                    <a:pt x="2263" y="1"/>
                  </a:moveTo>
                  <a:lnTo>
                    <a:pt x="1703" y="548"/>
                  </a:lnTo>
                  <a:lnTo>
                    <a:pt x="2632" y="1477"/>
                  </a:lnTo>
                  <a:lnTo>
                    <a:pt x="1" y="1477"/>
                  </a:lnTo>
                  <a:lnTo>
                    <a:pt x="1" y="5394"/>
                  </a:lnTo>
                  <a:lnTo>
                    <a:pt x="1954" y="5394"/>
                  </a:lnTo>
                  <a:lnTo>
                    <a:pt x="1954" y="4608"/>
                  </a:lnTo>
                  <a:lnTo>
                    <a:pt x="787" y="4608"/>
                  </a:lnTo>
                  <a:lnTo>
                    <a:pt x="787" y="2263"/>
                  </a:lnTo>
                  <a:lnTo>
                    <a:pt x="2573" y="2263"/>
                  </a:lnTo>
                  <a:lnTo>
                    <a:pt x="1703" y="3132"/>
                  </a:lnTo>
                  <a:lnTo>
                    <a:pt x="2263" y="3680"/>
                  </a:lnTo>
                  <a:lnTo>
                    <a:pt x="4097" y="1846"/>
                  </a:lnTo>
                  <a:lnTo>
                    <a:pt x="226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46"/>
            <p:cNvSpPr/>
            <p:nvPr/>
          </p:nvSpPr>
          <p:spPr>
            <a:xfrm>
              <a:off x="1001000" y="4223575"/>
              <a:ext cx="102725" cy="134250"/>
            </a:xfrm>
            <a:custGeom>
              <a:rect b="b" l="l" r="r" t="t"/>
              <a:pathLst>
                <a:path extrusionOk="0" h="5370" w="4109">
                  <a:moveTo>
                    <a:pt x="2156" y="0"/>
                  </a:moveTo>
                  <a:lnTo>
                    <a:pt x="2156" y="786"/>
                  </a:lnTo>
                  <a:lnTo>
                    <a:pt x="3323" y="786"/>
                  </a:lnTo>
                  <a:lnTo>
                    <a:pt x="3323" y="3131"/>
                  </a:lnTo>
                  <a:lnTo>
                    <a:pt x="1501" y="3131"/>
                  </a:lnTo>
                  <a:lnTo>
                    <a:pt x="2406" y="2238"/>
                  </a:lnTo>
                  <a:lnTo>
                    <a:pt x="1846" y="1679"/>
                  </a:lnTo>
                  <a:lnTo>
                    <a:pt x="1" y="3524"/>
                  </a:lnTo>
                  <a:lnTo>
                    <a:pt x="1846" y="5370"/>
                  </a:lnTo>
                  <a:lnTo>
                    <a:pt x="2406" y="4810"/>
                  </a:lnTo>
                  <a:lnTo>
                    <a:pt x="1501" y="3917"/>
                  </a:lnTo>
                  <a:lnTo>
                    <a:pt x="4108" y="3917"/>
                  </a:lnTo>
                  <a:lnTo>
                    <a:pt x="410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46"/>
            <p:cNvSpPr/>
            <p:nvPr/>
          </p:nvSpPr>
          <p:spPr>
            <a:xfrm>
              <a:off x="873300" y="4104800"/>
              <a:ext cx="19675" cy="19675"/>
            </a:xfrm>
            <a:custGeom>
              <a:rect b="b" l="l" r="r" t="t"/>
              <a:pathLst>
                <a:path extrusionOk="0" h="787" w="787">
                  <a:moveTo>
                    <a:pt x="1" y="1"/>
                  </a:moveTo>
                  <a:lnTo>
                    <a:pt x="1" y="786"/>
                  </a:lnTo>
                  <a:lnTo>
                    <a:pt x="787" y="786"/>
                  </a:lnTo>
                  <a:lnTo>
                    <a:pt x="78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46"/>
            <p:cNvSpPr/>
            <p:nvPr/>
          </p:nvSpPr>
          <p:spPr>
            <a:xfrm>
              <a:off x="912600" y="4104800"/>
              <a:ext cx="19675" cy="19675"/>
            </a:xfrm>
            <a:custGeom>
              <a:rect b="b" l="l" r="r" t="t"/>
              <a:pathLst>
                <a:path extrusionOk="0" h="787" w="787">
                  <a:moveTo>
                    <a:pt x="1" y="1"/>
                  </a:moveTo>
                  <a:lnTo>
                    <a:pt x="1" y="786"/>
                  </a:lnTo>
                  <a:lnTo>
                    <a:pt x="786" y="786"/>
                  </a:lnTo>
                  <a:lnTo>
                    <a:pt x="7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46"/>
            <p:cNvSpPr/>
            <p:nvPr/>
          </p:nvSpPr>
          <p:spPr>
            <a:xfrm>
              <a:off x="951600" y="4104800"/>
              <a:ext cx="19675" cy="19675"/>
            </a:xfrm>
            <a:custGeom>
              <a:rect b="b" l="l" r="r" t="t"/>
              <a:pathLst>
                <a:path extrusionOk="0" h="787" w="787">
                  <a:moveTo>
                    <a:pt x="0" y="1"/>
                  </a:moveTo>
                  <a:lnTo>
                    <a:pt x="0" y="786"/>
                  </a:lnTo>
                  <a:lnTo>
                    <a:pt x="786" y="786"/>
                  </a:lnTo>
                  <a:lnTo>
                    <a:pt x="78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9" name="Shape 1579"/>
        <p:cNvGrpSpPr/>
        <p:nvPr/>
      </p:nvGrpSpPr>
      <p:grpSpPr>
        <a:xfrm>
          <a:off x="0" y="0"/>
          <a:ext cx="0" cy="0"/>
          <a:chOff x="0" y="0"/>
          <a:chExt cx="0" cy="0"/>
        </a:xfrm>
      </p:grpSpPr>
      <p:pic>
        <p:nvPicPr>
          <p:cNvPr id="1580" name="Google Shape;1580;p47"/>
          <p:cNvPicPr preferRelativeResize="0"/>
          <p:nvPr/>
        </p:nvPicPr>
        <p:blipFill rotWithShape="1">
          <a:blip r:embed="rId3">
            <a:alphaModFix/>
          </a:blip>
          <a:srcRect b="0" l="7602" r="6302" t="0"/>
          <a:stretch/>
        </p:blipFill>
        <p:spPr>
          <a:xfrm>
            <a:off x="3065366" y="1823589"/>
            <a:ext cx="3002321" cy="1961453"/>
          </a:xfrm>
          <a:prstGeom prst="rect">
            <a:avLst/>
          </a:prstGeom>
          <a:noFill/>
          <a:ln>
            <a:noFill/>
          </a:ln>
        </p:spPr>
      </p:pic>
      <p:sp>
        <p:nvSpPr>
          <p:cNvPr id="1581" name="Google Shape;1581;p47"/>
          <p:cNvSpPr txBox="1"/>
          <p:nvPr>
            <p:ph type="title"/>
          </p:nvPr>
        </p:nvSpPr>
        <p:spPr>
          <a:xfrm>
            <a:off x="713225" y="539500"/>
            <a:ext cx="7717800" cy="510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Simple data visualization MK plan</a:t>
            </a:r>
            <a:endParaRPr/>
          </a:p>
        </p:txBody>
      </p:sp>
      <p:sp>
        <p:nvSpPr>
          <p:cNvPr id="1582" name="Google Shape;1582;p47"/>
          <p:cNvSpPr txBox="1"/>
          <p:nvPr/>
        </p:nvSpPr>
        <p:spPr>
          <a:xfrm>
            <a:off x="684599" y="3410957"/>
            <a:ext cx="1870800" cy="882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a:solidFill>
                  <a:schemeClr val="lt2"/>
                </a:solidFill>
                <a:latin typeface="DM Sans"/>
                <a:ea typeface="DM Sans"/>
                <a:cs typeface="DM Sans"/>
                <a:sym typeface="DM Sans"/>
              </a:rPr>
              <a:t>Despite being red, Mars is actually a very cold place</a:t>
            </a:r>
            <a:endParaRPr>
              <a:solidFill>
                <a:schemeClr val="lt2"/>
              </a:solidFill>
              <a:latin typeface="DM Sans"/>
              <a:ea typeface="DM Sans"/>
              <a:cs typeface="DM Sans"/>
              <a:sym typeface="DM Sans"/>
            </a:endParaRPr>
          </a:p>
        </p:txBody>
      </p:sp>
      <p:sp>
        <p:nvSpPr>
          <p:cNvPr id="1583" name="Google Shape;1583;p47"/>
          <p:cNvSpPr txBox="1"/>
          <p:nvPr/>
        </p:nvSpPr>
        <p:spPr>
          <a:xfrm>
            <a:off x="684602" y="1949463"/>
            <a:ext cx="1870800" cy="882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a:solidFill>
                  <a:schemeClr val="lt2"/>
                </a:solidFill>
                <a:latin typeface="DM Sans"/>
                <a:ea typeface="DM Sans"/>
                <a:cs typeface="DM Sans"/>
                <a:sym typeface="DM Sans"/>
              </a:rPr>
              <a:t>Jupiter is the biggest planet of them all</a:t>
            </a:r>
            <a:endParaRPr>
              <a:solidFill>
                <a:schemeClr val="lt2"/>
              </a:solidFill>
              <a:latin typeface="DM Sans"/>
              <a:ea typeface="DM Sans"/>
              <a:cs typeface="DM Sans"/>
              <a:sym typeface="DM Sans"/>
            </a:endParaRPr>
          </a:p>
        </p:txBody>
      </p:sp>
      <p:sp>
        <p:nvSpPr>
          <p:cNvPr id="1584" name="Google Shape;1584;p47"/>
          <p:cNvSpPr txBox="1"/>
          <p:nvPr/>
        </p:nvSpPr>
        <p:spPr>
          <a:xfrm>
            <a:off x="6585001" y="1949463"/>
            <a:ext cx="1874400" cy="882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a:solidFill>
                  <a:schemeClr val="lt2"/>
                </a:solidFill>
                <a:latin typeface="DM Sans"/>
                <a:ea typeface="DM Sans"/>
                <a:cs typeface="DM Sans"/>
                <a:sym typeface="DM Sans"/>
              </a:rPr>
              <a:t>Venus has a nice name, but also high temperatures</a:t>
            </a:r>
            <a:endParaRPr>
              <a:solidFill>
                <a:schemeClr val="lt2"/>
              </a:solidFill>
              <a:latin typeface="DM Sans"/>
              <a:ea typeface="DM Sans"/>
              <a:cs typeface="DM Sans"/>
              <a:sym typeface="DM Sans"/>
            </a:endParaRPr>
          </a:p>
        </p:txBody>
      </p:sp>
      <p:sp>
        <p:nvSpPr>
          <p:cNvPr id="1585" name="Google Shape;1585;p47"/>
          <p:cNvSpPr/>
          <p:nvPr/>
        </p:nvSpPr>
        <p:spPr>
          <a:xfrm>
            <a:off x="2981153" y="1681399"/>
            <a:ext cx="3181682" cy="2245877"/>
          </a:xfrm>
          <a:custGeom>
            <a:rect b="b" l="l" r="r" t="t"/>
            <a:pathLst>
              <a:path extrusionOk="0" h="48426" w="68604">
                <a:moveTo>
                  <a:pt x="63579" y="3475"/>
                </a:moveTo>
                <a:cubicBezTo>
                  <a:pt x="64514" y="3475"/>
                  <a:pt x="64728" y="4303"/>
                  <a:pt x="64728" y="5292"/>
                </a:cubicBezTo>
                <a:lnTo>
                  <a:pt x="64728" y="42840"/>
                </a:lnTo>
                <a:cubicBezTo>
                  <a:pt x="64728" y="43802"/>
                  <a:pt x="64541" y="44230"/>
                  <a:pt x="63606" y="44230"/>
                </a:cubicBezTo>
                <a:lnTo>
                  <a:pt x="5399" y="44230"/>
                </a:lnTo>
                <a:cubicBezTo>
                  <a:pt x="4464" y="44230"/>
                  <a:pt x="3261" y="43802"/>
                  <a:pt x="3261" y="42840"/>
                </a:cubicBezTo>
                <a:lnTo>
                  <a:pt x="3261" y="5292"/>
                </a:lnTo>
                <a:cubicBezTo>
                  <a:pt x="3261" y="4330"/>
                  <a:pt x="4464" y="3475"/>
                  <a:pt x="5399" y="3475"/>
                </a:cubicBezTo>
                <a:close/>
                <a:moveTo>
                  <a:pt x="1631" y="0"/>
                </a:moveTo>
                <a:cubicBezTo>
                  <a:pt x="722" y="0"/>
                  <a:pt x="1" y="588"/>
                  <a:pt x="1" y="1497"/>
                </a:cubicBezTo>
                <a:lnTo>
                  <a:pt x="1" y="46689"/>
                </a:lnTo>
                <a:cubicBezTo>
                  <a:pt x="1" y="47597"/>
                  <a:pt x="722" y="48426"/>
                  <a:pt x="1631" y="48426"/>
                </a:cubicBezTo>
                <a:lnTo>
                  <a:pt x="67133" y="48426"/>
                </a:lnTo>
                <a:cubicBezTo>
                  <a:pt x="68042" y="48426"/>
                  <a:pt x="68603" y="47597"/>
                  <a:pt x="68603" y="46689"/>
                </a:cubicBezTo>
                <a:lnTo>
                  <a:pt x="68603" y="1470"/>
                </a:lnTo>
                <a:cubicBezTo>
                  <a:pt x="68603" y="588"/>
                  <a:pt x="68042" y="0"/>
                  <a:pt x="6713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47"/>
          <p:cNvSpPr/>
          <p:nvPr/>
        </p:nvSpPr>
        <p:spPr>
          <a:xfrm>
            <a:off x="2704772" y="3995329"/>
            <a:ext cx="3734455" cy="185974"/>
          </a:xfrm>
          <a:custGeom>
            <a:rect b="b" l="l" r="r" t="t"/>
            <a:pathLst>
              <a:path extrusionOk="0" h="4010" w="80523">
                <a:moveTo>
                  <a:pt x="668" y="1"/>
                </a:moveTo>
                <a:cubicBezTo>
                  <a:pt x="294" y="1"/>
                  <a:pt x="0" y="295"/>
                  <a:pt x="0" y="669"/>
                </a:cubicBezTo>
                <a:lnTo>
                  <a:pt x="0" y="3341"/>
                </a:lnTo>
                <a:cubicBezTo>
                  <a:pt x="0" y="3715"/>
                  <a:pt x="294" y="4009"/>
                  <a:pt x="668" y="4009"/>
                </a:cubicBezTo>
                <a:lnTo>
                  <a:pt x="79854" y="4009"/>
                </a:lnTo>
                <a:cubicBezTo>
                  <a:pt x="80201" y="4009"/>
                  <a:pt x="80522" y="3715"/>
                  <a:pt x="80522" y="3341"/>
                </a:cubicBezTo>
                <a:lnTo>
                  <a:pt x="80469" y="3341"/>
                </a:lnTo>
                <a:lnTo>
                  <a:pt x="80469" y="669"/>
                </a:lnTo>
                <a:cubicBezTo>
                  <a:pt x="80469" y="295"/>
                  <a:pt x="80175" y="1"/>
                  <a:pt x="798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47"/>
          <p:cNvSpPr/>
          <p:nvPr/>
        </p:nvSpPr>
        <p:spPr>
          <a:xfrm>
            <a:off x="6204213" y="99550"/>
            <a:ext cx="197125" cy="21400"/>
          </a:xfrm>
          <a:custGeom>
            <a:rect b="b" l="l" r="r" t="t"/>
            <a:pathLst>
              <a:path extrusionOk="0" h="856" w="7885">
                <a:moveTo>
                  <a:pt x="0" y="1"/>
                </a:moveTo>
                <a:lnTo>
                  <a:pt x="0" y="856"/>
                </a:lnTo>
                <a:lnTo>
                  <a:pt x="7884" y="856"/>
                </a:lnTo>
                <a:lnTo>
                  <a:pt x="788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47"/>
          <p:cNvSpPr/>
          <p:nvPr/>
        </p:nvSpPr>
        <p:spPr>
          <a:xfrm>
            <a:off x="6446063" y="92875"/>
            <a:ext cx="38775" cy="36775"/>
          </a:xfrm>
          <a:custGeom>
            <a:rect b="b" l="l" r="r" t="t"/>
            <a:pathLst>
              <a:path extrusionOk="0" h="1471" w="1551">
                <a:moveTo>
                  <a:pt x="776" y="0"/>
                </a:moveTo>
                <a:cubicBezTo>
                  <a:pt x="348" y="0"/>
                  <a:pt x="1" y="321"/>
                  <a:pt x="1" y="722"/>
                </a:cubicBezTo>
                <a:cubicBezTo>
                  <a:pt x="1" y="1123"/>
                  <a:pt x="375" y="1470"/>
                  <a:pt x="776" y="1470"/>
                </a:cubicBezTo>
                <a:cubicBezTo>
                  <a:pt x="1203" y="1470"/>
                  <a:pt x="1551" y="1123"/>
                  <a:pt x="1551" y="722"/>
                </a:cubicBezTo>
                <a:cubicBezTo>
                  <a:pt x="1551" y="321"/>
                  <a:pt x="1203" y="0"/>
                  <a:pt x="77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47"/>
          <p:cNvSpPr txBox="1"/>
          <p:nvPr/>
        </p:nvSpPr>
        <p:spPr>
          <a:xfrm>
            <a:off x="6585001" y="3410957"/>
            <a:ext cx="1874400" cy="877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chemeClr val="lt2"/>
                </a:solidFill>
                <a:latin typeface="DM Sans"/>
                <a:ea typeface="DM Sans"/>
                <a:cs typeface="DM Sans"/>
                <a:sym typeface="DM Sans"/>
              </a:rPr>
              <a:t>Saturn is one of the planets with rings in the Solar System</a:t>
            </a:r>
            <a:endParaRPr>
              <a:latin typeface="DM Sans"/>
              <a:ea typeface="DM Sans"/>
              <a:cs typeface="DM Sans"/>
              <a:sym typeface="DM Sans"/>
            </a:endParaRPr>
          </a:p>
        </p:txBody>
      </p:sp>
      <p:sp>
        <p:nvSpPr>
          <p:cNvPr id="1590" name="Google Shape;1590;p47"/>
          <p:cNvSpPr/>
          <p:nvPr/>
        </p:nvSpPr>
        <p:spPr>
          <a:xfrm>
            <a:off x="3267275" y="2152800"/>
            <a:ext cx="326100" cy="326100"/>
          </a:xfrm>
          <a:prstGeom prst="ellips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47"/>
          <p:cNvSpPr/>
          <p:nvPr/>
        </p:nvSpPr>
        <p:spPr>
          <a:xfrm>
            <a:off x="3653450" y="3033675"/>
            <a:ext cx="326100" cy="326100"/>
          </a:xfrm>
          <a:prstGeom prst="ellips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47"/>
          <p:cNvSpPr/>
          <p:nvPr/>
        </p:nvSpPr>
        <p:spPr>
          <a:xfrm>
            <a:off x="5235600" y="1897650"/>
            <a:ext cx="326100" cy="326100"/>
          </a:xfrm>
          <a:prstGeom prst="ellips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47"/>
          <p:cNvSpPr/>
          <p:nvPr/>
        </p:nvSpPr>
        <p:spPr>
          <a:xfrm>
            <a:off x="5083575" y="3273250"/>
            <a:ext cx="326100" cy="326100"/>
          </a:xfrm>
          <a:prstGeom prst="ellips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94" name="Google Shape;1594;p47"/>
          <p:cNvCxnSpPr>
            <a:stCxn id="1583" idx="3"/>
            <a:endCxn id="1590" idx="2"/>
          </p:cNvCxnSpPr>
          <p:nvPr/>
        </p:nvCxnSpPr>
        <p:spPr>
          <a:xfrm flipH="1" rot="10800000">
            <a:off x="2555402" y="2315763"/>
            <a:ext cx="711900" cy="74700"/>
          </a:xfrm>
          <a:prstGeom prst="bentConnector3">
            <a:avLst>
              <a:gd fmla="val 49998" name="adj1"/>
            </a:avLst>
          </a:prstGeom>
          <a:noFill/>
          <a:ln cap="flat" cmpd="sng" w="19050">
            <a:solidFill>
              <a:schemeClr val="dk2"/>
            </a:solidFill>
            <a:prstDash val="dash"/>
            <a:round/>
            <a:headEnd len="med" w="med" type="none"/>
            <a:tailEnd len="med" w="med" type="none"/>
          </a:ln>
        </p:spPr>
      </p:cxnSp>
      <p:cxnSp>
        <p:nvCxnSpPr>
          <p:cNvPr id="1595" name="Google Shape;1595;p47"/>
          <p:cNvCxnSpPr>
            <a:stCxn id="1582" idx="3"/>
            <a:endCxn id="1591" idx="2"/>
          </p:cNvCxnSpPr>
          <p:nvPr/>
        </p:nvCxnSpPr>
        <p:spPr>
          <a:xfrm flipH="1" rot="10800000">
            <a:off x="2555399" y="3196757"/>
            <a:ext cx="1098000" cy="655200"/>
          </a:xfrm>
          <a:prstGeom prst="bentConnector3">
            <a:avLst>
              <a:gd fmla="val 50002" name="adj1"/>
            </a:avLst>
          </a:prstGeom>
          <a:noFill/>
          <a:ln cap="flat" cmpd="sng" w="19050">
            <a:solidFill>
              <a:schemeClr val="dk2"/>
            </a:solidFill>
            <a:prstDash val="dash"/>
            <a:round/>
            <a:headEnd len="med" w="med" type="none"/>
            <a:tailEnd len="med" w="med" type="none"/>
          </a:ln>
        </p:spPr>
      </p:cxnSp>
      <p:cxnSp>
        <p:nvCxnSpPr>
          <p:cNvPr id="1596" name="Google Shape;1596;p47"/>
          <p:cNvCxnSpPr>
            <a:stCxn id="1584" idx="1"/>
            <a:endCxn id="1592" idx="4"/>
          </p:cNvCxnSpPr>
          <p:nvPr/>
        </p:nvCxnSpPr>
        <p:spPr>
          <a:xfrm rot="10800000">
            <a:off x="5398501" y="2223663"/>
            <a:ext cx="1186500" cy="166800"/>
          </a:xfrm>
          <a:prstGeom prst="bentConnector2">
            <a:avLst/>
          </a:prstGeom>
          <a:noFill/>
          <a:ln cap="flat" cmpd="sng" w="19050">
            <a:solidFill>
              <a:schemeClr val="dk2"/>
            </a:solidFill>
            <a:prstDash val="dash"/>
            <a:round/>
            <a:headEnd len="med" w="med" type="none"/>
            <a:tailEnd len="med" w="med" type="none"/>
          </a:ln>
        </p:spPr>
      </p:cxnSp>
      <p:cxnSp>
        <p:nvCxnSpPr>
          <p:cNvPr id="1597" name="Google Shape;1597;p47"/>
          <p:cNvCxnSpPr>
            <a:stCxn id="1593" idx="6"/>
            <a:endCxn id="1589" idx="1"/>
          </p:cNvCxnSpPr>
          <p:nvPr/>
        </p:nvCxnSpPr>
        <p:spPr>
          <a:xfrm>
            <a:off x="5409675" y="3436300"/>
            <a:ext cx="1175400" cy="413700"/>
          </a:xfrm>
          <a:prstGeom prst="bentConnector3">
            <a:avLst>
              <a:gd fmla="val 49997" name="adj1"/>
            </a:avLst>
          </a:prstGeom>
          <a:noFill/>
          <a:ln cap="flat" cmpd="sng" w="19050">
            <a:solidFill>
              <a:schemeClr val="dk2"/>
            </a:solidFill>
            <a:prstDash val="dash"/>
            <a:round/>
            <a:headEnd len="med" w="med" type="none"/>
            <a:tailEnd len="med" w="med" type="none"/>
          </a:ln>
        </p:spPr>
      </p:cxn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1601" name="Shape 1601"/>
        <p:cNvGrpSpPr/>
        <p:nvPr/>
      </p:nvGrpSpPr>
      <p:grpSpPr>
        <a:xfrm>
          <a:off x="0" y="0"/>
          <a:ext cx="0" cy="0"/>
          <a:chOff x="0" y="0"/>
          <a:chExt cx="0" cy="0"/>
        </a:xfrm>
      </p:grpSpPr>
      <p:sp>
        <p:nvSpPr>
          <p:cNvPr id="1602" name="Google Shape;1602;p48"/>
          <p:cNvSpPr txBox="1"/>
          <p:nvPr/>
        </p:nvSpPr>
        <p:spPr>
          <a:xfrm>
            <a:off x="1048350" y="323850"/>
            <a:ext cx="7047300" cy="48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FFFF"/>
                </a:solidFill>
              </a:rPr>
              <a:t>Instructions for use (premium users)</a:t>
            </a:r>
            <a:endParaRPr sz="2400">
              <a:solidFill>
                <a:srgbClr val="FFFFFF"/>
              </a:solidFill>
            </a:endParaRPr>
          </a:p>
        </p:txBody>
      </p:sp>
      <p:sp>
        <p:nvSpPr>
          <p:cNvPr id="1603" name="Google Shape;1603;p48"/>
          <p:cNvSpPr txBox="1"/>
          <p:nvPr/>
        </p:nvSpPr>
        <p:spPr>
          <a:xfrm>
            <a:off x="1048350" y="902900"/>
            <a:ext cx="7047300" cy="392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0"/>
              </a:spcAft>
              <a:buClr>
                <a:schemeClr val="dk1"/>
              </a:buClr>
              <a:buSzPts val="1100"/>
              <a:buFont typeface="Arial"/>
              <a:buNone/>
            </a:pPr>
            <a:r>
              <a:rPr lang="en" sz="1000">
                <a:solidFill>
                  <a:schemeClr val="lt1"/>
                </a:solidFill>
              </a:rPr>
              <a:t>As a Premium user, you can use this template without attributing </a:t>
            </a:r>
            <a:r>
              <a:rPr b="1" lang="en" sz="1000">
                <a:solidFill>
                  <a:schemeClr val="hlink"/>
                </a:solidFill>
                <a:uFill>
                  <a:noFill/>
                </a:uFill>
                <a:hlinkClick r:id="rId3"/>
              </a:rPr>
              <a:t>Slidesgo</a:t>
            </a:r>
            <a:r>
              <a:rPr lang="en" sz="900">
                <a:solidFill>
                  <a:schemeClr val="lt1"/>
                </a:solidFill>
              </a:rPr>
              <a:t>.</a:t>
            </a:r>
            <a:endParaRPr sz="900">
              <a:solidFill>
                <a:schemeClr val="lt1"/>
              </a:solidFill>
            </a:endParaRPr>
          </a:p>
          <a:p>
            <a:pPr indent="0" lvl="0" marL="0" rtl="0" algn="l">
              <a:lnSpc>
                <a:spcPct val="115000"/>
              </a:lnSpc>
              <a:spcBef>
                <a:spcPts val="1400"/>
              </a:spcBef>
              <a:spcAft>
                <a:spcPts val="0"/>
              </a:spcAft>
              <a:buClr>
                <a:schemeClr val="dk1"/>
              </a:buClr>
              <a:buSzPts val="1100"/>
              <a:buFont typeface="Arial"/>
              <a:buNone/>
            </a:pPr>
            <a:r>
              <a:rPr b="1" lang="en" sz="1000">
                <a:solidFill>
                  <a:srgbClr val="869FB2"/>
                </a:solidFill>
              </a:rPr>
              <a:t>You are allowed to:</a:t>
            </a:r>
            <a:endParaRPr b="1" sz="1000">
              <a:solidFill>
                <a:srgbClr val="869FB2"/>
              </a:solidFill>
            </a:endParaRPr>
          </a:p>
          <a:p>
            <a:pPr indent="-292100" lvl="0" marL="457200" rtl="0" algn="l">
              <a:lnSpc>
                <a:spcPct val="115000"/>
              </a:lnSpc>
              <a:spcBef>
                <a:spcPts val="400"/>
              </a:spcBef>
              <a:spcAft>
                <a:spcPts val="0"/>
              </a:spcAft>
              <a:buClr>
                <a:srgbClr val="FFFFFF"/>
              </a:buClr>
              <a:buSzPts val="1000"/>
              <a:buFont typeface="Arial"/>
              <a:buChar char="●"/>
            </a:pPr>
            <a:r>
              <a:rPr lang="en" sz="1000">
                <a:solidFill>
                  <a:srgbClr val="FFFFFF"/>
                </a:solidFill>
              </a:rPr>
              <a:t>Modify this template.</a:t>
            </a:r>
            <a:endParaRPr sz="1000">
              <a:solidFill>
                <a:srgbClr val="FFFFFF"/>
              </a:solidFil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rPr>
              <a:t>Use it for both personal and commercial purposes.</a:t>
            </a:r>
            <a:endParaRPr sz="1000">
              <a:solidFill>
                <a:srgbClr val="FFFFFF"/>
              </a:solidFil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rPr>
              <a:t>Share this template in an editable format with people who are not part of your team.</a:t>
            </a:r>
            <a:endParaRPr sz="1000">
              <a:solidFill>
                <a:srgbClr val="FFFFFF"/>
              </a:solidFill>
            </a:endParaRPr>
          </a:p>
          <a:p>
            <a:pPr indent="0" lvl="0" marL="0" rtl="0" algn="l">
              <a:lnSpc>
                <a:spcPct val="115000"/>
              </a:lnSpc>
              <a:spcBef>
                <a:spcPts val="1400"/>
              </a:spcBef>
              <a:spcAft>
                <a:spcPts val="0"/>
              </a:spcAft>
              <a:buNone/>
            </a:pPr>
            <a:r>
              <a:rPr b="1" lang="en" sz="1000">
                <a:solidFill>
                  <a:srgbClr val="869FB2"/>
                </a:solidFill>
              </a:rPr>
              <a:t>You are not allowed to:</a:t>
            </a:r>
            <a:endParaRPr b="1" sz="1000">
              <a:solidFill>
                <a:srgbClr val="869FB2"/>
              </a:solidFill>
            </a:endParaRPr>
          </a:p>
          <a:p>
            <a:pPr indent="-292100" lvl="0" marL="457200" rtl="0" algn="l">
              <a:lnSpc>
                <a:spcPct val="115000"/>
              </a:lnSpc>
              <a:spcBef>
                <a:spcPts val="400"/>
              </a:spcBef>
              <a:spcAft>
                <a:spcPts val="0"/>
              </a:spcAft>
              <a:buClr>
                <a:srgbClr val="FFFFFF"/>
              </a:buClr>
              <a:buSzPts val="1000"/>
              <a:buFont typeface="Arial"/>
              <a:buChar char="●"/>
            </a:pPr>
            <a:r>
              <a:rPr lang="en" sz="1000">
                <a:solidFill>
                  <a:srgbClr val="FFFFFF"/>
                </a:solidFill>
              </a:rPr>
              <a:t>Sublicense, sell or rent this Slidesgo Template (or a modified version of this Slidesgo Template).</a:t>
            </a:r>
            <a:endParaRPr sz="1000">
              <a:solidFill>
                <a:srgbClr val="FFFFFF"/>
              </a:solidFil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rPr>
              <a:t>Distribute this Slidesgo Template (or a modified version of this Slidesgo Template) or include it in a database or in any other product or service that offers downloadable images, icons or presentations that may be subject to distribution or resale.</a:t>
            </a:r>
            <a:endParaRPr sz="1000">
              <a:solidFill>
                <a:srgbClr val="FFFFFF"/>
              </a:solidFil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rPr>
              <a:t>Use any of the elements that are part of this Slidesgo Template in an isolated and separated way from this Template.</a:t>
            </a:r>
            <a:endParaRPr sz="1000">
              <a:solidFill>
                <a:srgbClr val="FFFFFF"/>
              </a:solidFil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rPr>
              <a:t>Register any of the elements that are part of this template as a trademark or logo, or register it as a work in an intellectual property registry or similar.</a:t>
            </a:r>
            <a:endParaRPr sz="1000">
              <a:solidFill>
                <a:srgbClr val="FFFFFF"/>
              </a:solidFill>
            </a:endParaRPr>
          </a:p>
          <a:p>
            <a:pPr indent="0" lvl="0" marL="0" rtl="0" algn="l">
              <a:lnSpc>
                <a:spcPct val="115000"/>
              </a:lnSpc>
              <a:spcBef>
                <a:spcPts val="0"/>
              </a:spcBef>
              <a:spcAft>
                <a:spcPts val="0"/>
              </a:spcAft>
              <a:buNone/>
            </a:pPr>
            <a:r>
              <a:t/>
            </a:r>
            <a:endParaRPr sz="1000">
              <a:solidFill>
                <a:srgbClr val="FFFFFF"/>
              </a:solidFill>
            </a:endParaRPr>
          </a:p>
          <a:p>
            <a:pPr indent="0" lvl="0" marL="0" rtl="0" algn="l">
              <a:lnSpc>
                <a:spcPct val="115000"/>
              </a:lnSpc>
              <a:spcBef>
                <a:spcPts val="0"/>
              </a:spcBef>
              <a:spcAft>
                <a:spcPts val="0"/>
              </a:spcAft>
              <a:buNone/>
            </a:pPr>
            <a:r>
              <a:t/>
            </a:r>
            <a:endParaRPr sz="1000">
              <a:solidFill>
                <a:srgbClr val="FFFFFF"/>
              </a:solidFill>
            </a:endParaRPr>
          </a:p>
        </p:txBody>
      </p:sp>
      <p:sp>
        <p:nvSpPr>
          <p:cNvPr id="1604" name="Google Shape;1604;p48"/>
          <p:cNvSpPr txBox="1"/>
          <p:nvPr/>
        </p:nvSpPr>
        <p:spPr>
          <a:xfrm>
            <a:off x="1048350" y="4314290"/>
            <a:ext cx="7047300" cy="440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000">
                <a:solidFill>
                  <a:srgbClr val="FFFFFF"/>
                </a:solidFill>
              </a:rPr>
              <a:t>For more information about editing slides, please read</a:t>
            </a:r>
            <a:r>
              <a:rPr lang="en" sz="900">
                <a:solidFill>
                  <a:srgbClr val="FFFFFF"/>
                </a:solidFill>
              </a:rPr>
              <a:t> </a:t>
            </a:r>
            <a:r>
              <a:rPr lang="en" sz="1000">
                <a:solidFill>
                  <a:srgbClr val="FFFFFF"/>
                </a:solidFill>
              </a:rPr>
              <a:t>our FAQs or visit our blog:</a:t>
            </a:r>
            <a:endParaRPr sz="1000">
              <a:solidFill>
                <a:srgbClr val="FFFFFF"/>
              </a:solidFill>
            </a:endParaRPr>
          </a:p>
          <a:p>
            <a:pPr indent="0" lvl="0" marL="0" rtl="0" algn="ctr">
              <a:lnSpc>
                <a:spcPct val="115000"/>
              </a:lnSpc>
              <a:spcBef>
                <a:spcPts val="0"/>
              </a:spcBef>
              <a:spcAft>
                <a:spcPts val="0"/>
              </a:spcAft>
              <a:buNone/>
            </a:pPr>
            <a:r>
              <a:rPr lang="en" sz="1000" u="sng">
                <a:solidFill>
                  <a:srgbClr val="869FB2"/>
                </a:solidFill>
                <a:hlinkClick r:id="rId4">
                  <a:extLst>
                    <a:ext uri="{A12FA001-AC4F-418D-AE19-62706E023703}">
                      <ahyp:hlinkClr val="tx"/>
                    </a:ext>
                  </a:extLst>
                </a:hlinkClick>
              </a:rPr>
              <a:t>https://slidesgo.com/faqs</a:t>
            </a:r>
            <a:r>
              <a:rPr lang="en" sz="1200">
                <a:solidFill>
                  <a:srgbClr val="FFFFFF"/>
                </a:solidFill>
              </a:rPr>
              <a:t> </a:t>
            </a:r>
            <a:r>
              <a:rPr lang="en" sz="1000">
                <a:solidFill>
                  <a:srgbClr val="FFFFFF"/>
                </a:solidFill>
              </a:rPr>
              <a:t>and</a:t>
            </a:r>
            <a:r>
              <a:rPr lang="en" sz="1200">
                <a:solidFill>
                  <a:srgbClr val="FFFFFF"/>
                </a:solidFill>
              </a:rPr>
              <a:t> </a:t>
            </a:r>
            <a:r>
              <a:rPr lang="en" sz="1000" u="sng">
                <a:solidFill>
                  <a:srgbClr val="869FB2"/>
                </a:solidFill>
                <a:hlinkClick r:id="rId5">
                  <a:extLst>
                    <a:ext uri="{A12FA001-AC4F-418D-AE19-62706E023703}">
                      <ahyp:hlinkClr val="tx"/>
                    </a:ext>
                  </a:extLst>
                </a:hlinkClick>
              </a:rPr>
              <a:t>https://slidesgo.com/slidesgo-school</a:t>
            </a:r>
            <a:endParaRPr sz="1000" u="sng">
              <a:solidFill>
                <a:srgbClr val="869FB2"/>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1608" name="Shape 1608"/>
        <p:cNvGrpSpPr/>
        <p:nvPr/>
      </p:nvGrpSpPr>
      <p:grpSpPr>
        <a:xfrm>
          <a:off x="0" y="0"/>
          <a:ext cx="0" cy="0"/>
          <a:chOff x="0" y="0"/>
          <a:chExt cx="0" cy="0"/>
        </a:xfrm>
      </p:grpSpPr>
      <p:sp>
        <p:nvSpPr>
          <p:cNvPr id="1609" name="Google Shape;1609;p49"/>
          <p:cNvSpPr txBox="1"/>
          <p:nvPr>
            <p:ph idx="4294967295" type="title"/>
          </p:nvPr>
        </p:nvSpPr>
        <p:spPr>
          <a:xfrm>
            <a:off x="1048350" y="32004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latin typeface="Arial"/>
                <a:ea typeface="Arial"/>
                <a:cs typeface="Arial"/>
                <a:sym typeface="Arial"/>
              </a:rPr>
              <a:t>Infographics</a:t>
            </a:r>
            <a:endParaRPr>
              <a:solidFill>
                <a:srgbClr val="FFFFFF"/>
              </a:solidFill>
              <a:latin typeface="Arial"/>
              <a:ea typeface="Arial"/>
              <a:cs typeface="Arial"/>
              <a:sym typeface="Arial"/>
            </a:endParaRPr>
          </a:p>
        </p:txBody>
      </p:sp>
      <p:sp>
        <p:nvSpPr>
          <p:cNvPr id="1610" name="Google Shape;1610;p49"/>
          <p:cNvSpPr txBox="1"/>
          <p:nvPr>
            <p:ph idx="4294967295" type="body"/>
          </p:nvPr>
        </p:nvSpPr>
        <p:spPr>
          <a:xfrm>
            <a:off x="943675" y="1084204"/>
            <a:ext cx="7079400" cy="318300"/>
          </a:xfrm>
          <a:prstGeom prst="rect">
            <a:avLst/>
          </a:prstGeom>
        </p:spPr>
        <p:txBody>
          <a:bodyPr anchorCtr="0" anchor="t" bIns="91425" lIns="91425" spcFirstLastPara="1" rIns="91425" wrap="square" tIns="91425">
            <a:noAutofit/>
          </a:bodyPr>
          <a:lstStyle/>
          <a:p>
            <a:pPr indent="0" lvl="0" marL="114300" rtl="0" algn="l">
              <a:spcBef>
                <a:spcPts val="0"/>
              </a:spcBef>
              <a:spcAft>
                <a:spcPts val="0"/>
              </a:spcAft>
              <a:buNone/>
            </a:pPr>
            <a:r>
              <a:rPr lang="en">
                <a:solidFill>
                  <a:schemeClr val="lt1"/>
                </a:solidFill>
                <a:latin typeface="Arial"/>
                <a:ea typeface="Arial"/>
                <a:cs typeface="Arial"/>
                <a:sym typeface="Arial"/>
              </a:rPr>
              <a:t>You can add and edit some </a:t>
            </a:r>
            <a:r>
              <a:rPr b="1" lang="en">
                <a:solidFill>
                  <a:srgbClr val="869FB2"/>
                </a:solidFill>
                <a:uFill>
                  <a:noFill/>
                </a:uFill>
                <a:latin typeface="Arial"/>
                <a:ea typeface="Arial"/>
                <a:cs typeface="Arial"/>
                <a:sym typeface="Arial"/>
                <a:hlinkClick r:id="rId3">
                  <a:extLst>
                    <a:ext uri="{A12FA001-AC4F-418D-AE19-62706E023703}">
                      <ahyp:hlinkClr val="tx"/>
                    </a:ext>
                  </a:extLst>
                </a:hlinkClick>
              </a:rPr>
              <a:t>i</a:t>
            </a:r>
            <a:r>
              <a:rPr b="1" lang="en">
                <a:solidFill>
                  <a:srgbClr val="869FB2"/>
                </a:solidFill>
                <a:uFill>
                  <a:noFill/>
                </a:uFill>
                <a:latin typeface="Arial"/>
                <a:ea typeface="Arial"/>
                <a:cs typeface="Arial"/>
                <a:sym typeface="Arial"/>
                <a:hlinkClick r:id="rId4">
                  <a:extLst>
                    <a:ext uri="{A12FA001-AC4F-418D-AE19-62706E023703}">
                      <ahyp:hlinkClr val="tx"/>
                    </a:ext>
                  </a:extLst>
                </a:hlinkClick>
              </a:rPr>
              <a:t>nfographics</a:t>
            </a:r>
            <a:r>
              <a:rPr lang="en">
                <a:solidFill>
                  <a:schemeClr val="lt1"/>
                </a:solidFill>
                <a:latin typeface="Arial"/>
                <a:ea typeface="Arial"/>
                <a:cs typeface="Arial"/>
                <a:sym typeface="Arial"/>
              </a:rPr>
              <a:t> </a:t>
            </a:r>
            <a:r>
              <a:rPr lang="en">
                <a:solidFill>
                  <a:schemeClr val="lt1"/>
                </a:solidFill>
                <a:latin typeface="Arial"/>
                <a:ea typeface="Arial"/>
                <a:cs typeface="Arial"/>
                <a:sym typeface="Arial"/>
              </a:rPr>
              <a:t>to your presentation to present your data in a visual way.</a:t>
            </a:r>
            <a:endParaRPr>
              <a:solidFill>
                <a:srgbClr val="FFFFFF"/>
              </a:solidFill>
              <a:latin typeface="Arial"/>
              <a:ea typeface="Arial"/>
              <a:cs typeface="Arial"/>
              <a:sym typeface="Arial"/>
            </a:endParaRPr>
          </a:p>
          <a:p>
            <a:pPr indent="0" lvl="0" marL="0" marR="0" rtl="0" algn="l">
              <a:lnSpc>
                <a:spcPct val="115000"/>
              </a:lnSpc>
              <a:spcBef>
                <a:spcPts val="0"/>
              </a:spcBef>
              <a:spcAft>
                <a:spcPts val="0"/>
              </a:spcAft>
              <a:buNone/>
            </a:pPr>
            <a:r>
              <a:t/>
            </a:r>
            <a:endParaRPr>
              <a:solidFill>
                <a:srgbClr val="869FB2"/>
              </a:solidFill>
              <a:latin typeface="Arial"/>
              <a:ea typeface="Arial"/>
              <a:cs typeface="Arial"/>
              <a:sym typeface="Arial"/>
            </a:endParaRPr>
          </a:p>
        </p:txBody>
      </p:sp>
      <p:sp>
        <p:nvSpPr>
          <p:cNvPr id="1611" name="Google Shape;1611;p49"/>
          <p:cNvSpPr txBox="1"/>
          <p:nvPr/>
        </p:nvSpPr>
        <p:spPr>
          <a:xfrm>
            <a:off x="943675" y="1487934"/>
            <a:ext cx="5571300" cy="29319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FFFFFF"/>
              </a:buClr>
              <a:buSzPts val="1100"/>
              <a:buChar char="●"/>
            </a:pPr>
            <a:r>
              <a:rPr lang="en" sz="1100">
                <a:solidFill>
                  <a:srgbClr val="FFFFFF"/>
                </a:solidFill>
              </a:rPr>
              <a:t>Choose your favourite infographic and insert it in your presentation using Ctrl C + Ctrl V or Cmd C + Cmd V in Mac.</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lang="en" sz="1100">
                <a:solidFill>
                  <a:srgbClr val="FFFFFF"/>
                </a:solidFill>
              </a:rPr>
              <a:t>Select one of the parts and </a:t>
            </a:r>
            <a:r>
              <a:rPr b="1" lang="en" sz="1100">
                <a:solidFill>
                  <a:srgbClr val="869FB2"/>
                </a:solidFill>
              </a:rPr>
              <a:t>ungroup</a:t>
            </a:r>
            <a:r>
              <a:rPr lang="en" sz="1100">
                <a:solidFill>
                  <a:srgbClr val="FFFFFF"/>
                </a:solidFill>
              </a:rPr>
              <a:t> it by right-clicking and choosing “Ungroup”. </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b="1" lang="en" sz="1100">
                <a:solidFill>
                  <a:srgbClr val="869FB2"/>
                </a:solidFill>
              </a:rPr>
              <a:t>Change the color</a:t>
            </a:r>
            <a:r>
              <a:rPr lang="en" sz="1100">
                <a:solidFill>
                  <a:srgbClr val="FFFFFF"/>
                </a:solidFill>
              </a:rPr>
              <a:t> by clicking on the paint bucket. </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lang="en" sz="1100">
                <a:solidFill>
                  <a:srgbClr val="FFFFFF"/>
                </a:solidFill>
              </a:rPr>
              <a:t>Then </a:t>
            </a:r>
            <a:r>
              <a:rPr b="1" lang="en" sz="1100">
                <a:solidFill>
                  <a:srgbClr val="869FB2"/>
                </a:solidFill>
              </a:rPr>
              <a:t>resize</a:t>
            </a:r>
            <a:r>
              <a:rPr lang="en" sz="1100">
                <a:solidFill>
                  <a:srgbClr val="FFFFFF"/>
                </a:solidFill>
              </a:rPr>
              <a:t> the element by clicking and dragging one of the square-shaped points of its bounding box (the cursor should look like a double-headed arrow). Remember to hold Shift while dragging to keep the proportions.</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b="1" lang="en" sz="1100">
                <a:solidFill>
                  <a:srgbClr val="869FB2"/>
                </a:solidFill>
              </a:rPr>
              <a:t>Group</a:t>
            </a:r>
            <a:r>
              <a:rPr lang="en" sz="1100">
                <a:solidFill>
                  <a:srgbClr val="FFFFFF"/>
                </a:solidFill>
              </a:rPr>
              <a:t> the elements again by selecting them, right-clicking and choosing “Group”.</a:t>
            </a:r>
            <a:endParaRPr sz="1100">
              <a:solidFill>
                <a:srgbClr val="FFFFFF"/>
              </a:solidFill>
            </a:endParaRPr>
          </a:p>
          <a:p>
            <a:pPr indent="-298450" lvl="0" marL="457200" rtl="0" algn="l">
              <a:lnSpc>
                <a:spcPct val="115000"/>
              </a:lnSpc>
              <a:spcBef>
                <a:spcPts val="0"/>
              </a:spcBef>
              <a:spcAft>
                <a:spcPts val="0"/>
              </a:spcAft>
              <a:buClr>
                <a:srgbClr val="FFFFFF"/>
              </a:buClr>
              <a:buSzPts val="1100"/>
              <a:buChar char="●"/>
            </a:pPr>
            <a:r>
              <a:rPr lang="en" sz="1100">
                <a:solidFill>
                  <a:srgbClr val="FFFFFF"/>
                </a:solidFill>
              </a:rPr>
              <a:t>Repeat the steps above with the other parts and when you’re done editing, copy the end result and paste it into your presentation.</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lang="en" sz="1100">
                <a:solidFill>
                  <a:srgbClr val="FFFFFF"/>
                </a:solidFill>
              </a:rPr>
              <a:t>Remember to choose the</a:t>
            </a:r>
            <a:r>
              <a:rPr lang="en" sz="1100">
                <a:solidFill>
                  <a:srgbClr val="78909C"/>
                </a:solidFill>
              </a:rPr>
              <a:t> </a:t>
            </a:r>
            <a:r>
              <a:rPr lang="en" sz="1100">
                <a:solidFill>
                  <a:srgbClr val="869FB2"/>
                </a:solidFill>
              </a:rPr>
              <a:t>“</a:t>
            </a:r>
            <a:r>
              <a:rPr b="1" lang="en" sz="1100">
                <a:solidFill>
                  <a:srgbClr val="869FB2"/>
                </a:solidFill>
              </a:rPr>
              <a:t>Keep source formatting</a:t>
            </a:r>
            <a:r>
              <a:rPr lang="en" sz="1100">
                <a:solidFill>
                  <a:srgbClr val="869FB2"/>
                </a:solidFill>
              </a:rPr>
              <a:t>”</a:t>
            </a:r>
            <a:r>
              <a:rPr lang="en" sz="1100">
                <a:solidFill>
                  <a:srgbClr val="FFFFFF"/>
                </a:solidFill>
              </a:rPr>
              <a:t> option so that it keeps the design. For more info, please visit </a:t>
            </a:r>
            <a:r>
              <a:rPr b="1" lang="en" sz="1100">
                <a:solidFill>
                  <a:srgbClr val="869FB2"/>
                </a:solidFill>
                <a:uFill>
                  <a:noFill/>
                </a:uFill>
                <a:hlinkClick r:id="rId5">
                  <a:extLst>
                    <a:ext uri="{A12FA001-AC4F-418D-AE19-62706E023703}">
                      <ahyp:hlinkClr val="tx"/>
                    </a:ext>
                  </a:extLst>
                </a:hlinkClick>
              </a:rPr>
              <a:t>our blog</a:t>
            </a:r>
            <a:r>
              <a:rPr lang="en" sz="1100">
                <a:solidFill>
                  <a:srgbClr val="FFFFFF"/>
                </a:solidFill>
              </a:rPr>
              <a:t>.</a:t>
            </a:r>
            <a:endParaRPr sz="1100"/>
          </a:p>
        </p:txBody>
      </p:sp>
      <p:grpSp>
        <p:nvGrpSpPr>
          <p:cNvPr id="1612" name="Google Shape;1612;p49"/>
          <p:cNvGrpSpPr/>
          <p:nvPr/>
        </p:nvGrpSpPr>
        <p:grpSpPr>
          <a:xfrm>
            <a:off x="6874322" y="1571957"/>
            <a:ext cx="1446116" cy="2863897"/>
            <a:chOff x="6529419" y="1724307"/>
            <a:chExt cx="1480463" cy="2931917"/>
          </a:xfrm>
        </p:grpSpPr>
        <p:grpSp>
          <p:nvGrpSpPr>
            <p:cNvPr id="1613" name="Google Shape;1613;p49"/>
            <p:cNvGrpSpPr/>
            <p:nvPr/>
          </p:nvGrpSpPr>
          <p:grpSpPr>
            <a:xfrm>
              <a:off x="6556827" y="1724307"/>
              <a:ext cx="956596" cy="944294"/>
              <a:chOff x="3800349" y="1238762"/>
              <a:chExt cx="1098904" cy="1084772"/>
            </a:xfrm>
          </p:grpSpPr>
          <p:grpSp>
            <p:nvGrpSpPr>
              <p:cNvPr id="1614" name="Google Shape;1614;p49"/>
              <p:cNvGrpSpPr/>
              <p:nvPr/>
            </p:nvGrpSpPr>
            <p:grpSpPr>
              <a:xfrm>
                <a:off x="3800349" y="1238762"/>
                <a:ext cx="1098904" cy="1084772"/>
                <a:chOff x="3800349" y="1238762"/>
                <a:chExt cx="1098904" cy="1084772"/>
              </a:xfrm>
            </p:grpSpPr>
            <p:sp>
              <p:nvSpPr>
                <p:cNvPr id="1615" name="Google Shape;1615;p49"/>
                <p:cNvSpPr/>
                <p:nvPr/>
              </p:nvSpPr>
              <p:spPr>
                <a:xfrm>
                  <a:off x="3800349" y="1238762"/>
                  <a:ext cx="1098904" cy="1084772"/>
                </a:xfrm>
                <a:custGeom>
                  <a:rect b="b" l="l" r="r" t="t"/>
                  <a:pathLst>
                    <a:path extrusionOk="0" h="45133" w="45721">
                      <a:moveTo>
                        <a:pt x="22825" y="1"/>
                      </a:moveTo>
                      <a:cubicBezTo>
                        <a:pt x="22054" y="1"/>
                        <a:pt x="21283" y="295"/>
                        <a:pt x="20693" y="885"/>
                      </a:cubicBezTo>
                      <a:lnTo>
                        <a:pt x="1179" y="20482"/>
                      </a:lnTo>
                      <a:cubicBezTo>
                        <a:pt x="0" y="21661"/>
                        <a:pt x="0" y="23566"/>
                        <a:pt x="1179" y="24733"/>
                      </a:cubicBezTo>
                      <a:lnTo>
                        <a:pt x="20777" y="44259"/>
                      </a:lnTo>
                      <a:cubicBezTo>
                        <a:pt x="21364" y="44841"/>
                        <a:pt x="22133" y="45133"/>
                        <a:pt x="22900" y="45133"/>
                      </a:cubicBezTo>
                      <a:cubicBezTo>
                        <a:pt x="23672" y="45133"/>
                        <a:pt x="24442" y="44838"/>
                        <a:pt x="25027" y="44247"/>
                      </a:cubicBezTo>
                      <a:lnTo>
                        <a:pt x="32873" y="36377"/>
                      </a:lnTo>
                      <a:cubicBezTo>
                        <a:pt x="33053" y="36197"/>
                        <a:pt x="33283" y="36110"/>
                        <a:pt x="33511" y="36110"/>
                      </a:cubicBezTo>
                      <a:cubicBezTo>
                        <a:pt x="33810" y="36110"/>
                        <a:pt x="34108" y="36260"/>
                        <a:pt x="34290" y="36544"/>
                      </a:cubicBezTo>
                      <a:cubicBezTo>
                        <a:pt x="34743" y="37246"/>
                        <a:pt x="35112" y="38020"/>
                        <a:pt x="35409" y="38806"/>
                      </a:cubicBezTo>
                      <a:cubicBezTo>
                        <a:pt x="35588" y="39294"/>
                        <a:pt x="35909" y="39735"/>
                        <a:pt x="36362" y="40080"/>
                      </a:cubicBezTo>
                      <a:cubicBezTo>
                        <a:pt x="36890" y="40489"/>
                        <a:pt x="37508" y="40695"/>
                        <a:pt x="38128" y="40695"/>
                      </a:cubicBezTo>
                      <a:cubicBezTo>
                        <a:pt x="38682" y="40695"/>
                        <a:pt x="39237" y="40530"/>
                        <a:pt x="39731" y="40199"/>
                      </a:cubicBezTo>
                      <a:cubicBezTo>
                        <a:pt x="41303" y="39127"/>
                        <a:pt x="41446" y="36984"/>
                        <a:pt x="40172" y="35710"/>
                      </a:cubicBezTo>
                      <a:cubicBezTo>
                        <a:pt x="39862" y="35401"/>
                        <a:pt x="39505" y="35186"/>
                        <a:pt x="39112" y="35044"/>
                      </a:cubicBezTo>
                      <a:cubicBezTo>
                        <a:pt x="38326" y="34758"/>
                        <a:pt x="37564" y="34401"/>
                        <a:pt x="36862" y="33948"/>
                      </a:cubicBezTo>
                      <a:cubicBezTo>
                        <a:pt x="36374" y="33639"/>
                        <a:pt x="36279" y="32960"/>
                        <a:pt x="36695" y="32543"/>
                      </a:cubicBezTo>
                      <a:lnTo>
                        <a:pt x="44553" y="24661"/>
                      </a:lnTo>
                      <a:cubicBezTo>
                        <a:pt x="45720" y="23483"/>
                        <a:pt x="45720" y="21578"/>
                        <a:pt x="44542" y="20399"/>
                      </a:cubicBezTo>
                      <a:lnTo>
                        <a:pt x="24956" y="885"/>
                      </a:lnTo>
                      <a:cubicBezTo>
                        <a:pt x="24366" y="295"/>
                        <a:pt x="23595" y="1"/>
                        <a:pt x="22825" y="1"/>
                      </a:cubicBezTo>
                      <a:close/>
                    </a:path>
                  </a:pathLst>
                </a:custGeom>
                <a:solidFill>
                  <a:srgbClr val="5EB2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49"/>
                <p:cNvSpPr/>
                <p:nvPr/>
              </p:nvSpPr>
              <p:spPr>
                <a:xfrm>
                  <a:off x="3884758" y="1311226"/>
                  <a:ext cx="287338" cy="287050"/>
                </a:xfrm>
                <a:custGeom>
                  <a:rect b="b" l="l" r="r" t="t"/>
                  <a:pathLst>
                    <a:path extrusionOk="0" h="11943" w="11955">
                      <a:moveTo>
                        <a:pt x="5978" y="1"/>
                      </a:moveTo>
                      <a:cubicBezTo>
                        <a:pt x="2679" y="1"/>
                        <a:pt x="1" y="2668"/>
                        <a:pt x="1" y="5966"/>
                      </a:cubicBezTo>
                      <a:cubicBezTo>
                        <a:pt x="1" y="9276"/>
                        <a:pt x="2679" y="11943"/>
                        <a:pt x="5978" y="11943"/>
                      </a:cubicBezTo>
                      <a:cubicBezTo>
                        <a:pt x="9276" y="11943"/>
                        <a:pt x="11954" y="9276"/>
                        <a:pt x="11954" y="5966"/>
                      </a:cubicBezTo>
                      <a:cubicBezTo>
                        <a:pt x="11954" y="2668"/>
                        <a:pt x="9276" y="1"/>
                        <a:pt x="5978" y="1"/>
                      </a:cubicBezTo>
                      <a:close/>
                    </a:path>
                  </a:pathLst>
                </a:custGeom>
                <a:solidFill>
                  <a:srgbClr val="5EB2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17" name="Google Shape;1617;p49"/>
              <p:cNvSpPr/>
              <p:nvPr/>
            </p:nvSpPr>
            <p:spPr>
              <a:xfrm>
                <a:off x="4162525" y="1593650"/>
                <a:ext cx="374561" cy="374975"/>
              </a:xfrm>
              <a:custGeom>
                <a:rect b="b" l="l" r="r" t="t"/>
                <a:pathLst>
                  <a:path extrusionOk="0" h="10872" w="1086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8" name="Google Shape;1618;p49"/>
            <p:cNvGrpSpPr/>
            <p:nvPr/>
          </p:nvGrpSpPr>
          <p:grpSpPr>
            <a:xfrm>
              <a:off x="7053286" y="2227254"/>
              <a:ext cx="956596" cy="944252"/>
              <a:chOff x="4370663" y="1816530"/>
              <a:chExt cx="1098904" cy="1084724"/>
            </a:xfrm>
          </p:grpSpPr>
          <p:grpSp>
            <p:nvGrpSpPr>
              <p:cNvPr id="1619" name="Google Shape;1619;p49"/>
              <p:cNvGrpSpPr/>
              <p:nvPr/>
            </p:nvGrpSpPr>
            <p:grpSpPr>
              <a:xfrm>
                <a:off x="4370663" y="1816530"/>
                <a:ext cx="1098904" cy="1084724"/>
                <a:chOff x="4370663" y="1816530"/>
                <a:chExt cx="1098904" cy="1084724"/>
              </a:xfrm>
            </p:grpSpPr>
            <p:sp>
              <p:nvSpPr>
                <p:cNvPr id="1620" name="Google Shape;1620;p49"/>
                <p:cNvSpPr/>
                <p:nvPr/>
              </p:nvSpPr>
              <p:spPr>
                <a:xfrm>
                  <a:off x="4370663" y="1816530"/>
                  <a:ext cx="1098904" cy="1084724"/>
                </a:xfrm>
                <a:custGeom>
                  <a:rect b="b" l="l" r="r" t="t"/>
                  <a:pathLst>
                    <a:path extrusionOk="0" h="45131" w="45721">
                      <a:moveTo>
                        <a:pt x="22862" y="0"/>
                      </a:moveTo>
                      <a:cubicBezTo>
                        <a:pt x="22092" y="0"/>
                        <a:pt x="21324" y="295"/>
                        <a:pt x="20741" y="884"/>
                      </a:cubicBezTo>
                      <a:lnTo>
                        <a:pt x="12871" y="8742"/>
                      </a:lnTo>
                      <a:cubicBezTo>
                        <a:pt x="12698" y="8921"/>
                        <a:pt x="12472" y="9005"/>
                        <a:pt x="12246" y="9005"/>
                      </a:cubicBezTo>
                      <a:cubicBezTo>
                        <a:pt x="11945" y="9005"/>
                        <a:pt x="11643" y="8855"/>
                        <a:pt x="11466" y="8576"/>
                      </a:cubicBezTo>
                      <a:cubicBezTo>
                        <a:pt x="11014" y="7861"/>
                        <a:pt x="10645" y="7099"/>
                        <a:pt x="10347" y="6302"/>
                      </a:cubicBezTo>
                      <a:cubicBezTo>
                        <a:pt x="10168" y="5813"/>
                        <a:pt x="9847" y="5373"/>
                        <a:pt x="9394" y="5028"/>
                      </a:cubicBezTo>
                      <a:cubicBezTo>
                        <a:pt x="8866" y="4619"/>
                        <a:pt x="8248" y="4413"/>
                        <a:pt x="7630" y="4413"/>
                      </a:cubicBezTo>
                      <a:cubicBezTo>
                        <a:pt x="7078" y="4413"/>
                        <a:pt x="6526" y="4577"/>
                        <a:pt x="6037" y="4909"/>
                      </a:cubicBezTo>
                      <a:cubicBezTo>
                        <a:pt x="4465" y="5968"/>
                        <a:pt x="4310" y="8123"/>
                        <a:pt x="5584" y="9385"/>
                      </a:cubicBezTo>
                      <a:cubicBezTo>
                        <a:pt x="5894" y="9695"/>
                        <a:pt x="6251" y="9921"/>
                        <a:pt x="6632" y="10064"/>
                      </a:cubicBezTo>
                      <a:cubicBezTo>
                        <a:pt x="7418" y="10350"/>
                        <a:pt x="8180" y="10707"/>
                        <a:pt x="8882" y="11159"/>
                      </a:cubicBezTo>
                      <a:cubicBezTo>
                        <a:pt x="9383" y="11469"/>
                        <a:pt x="9466" y="12148"/>
                        <a:pt x="9049" y="12564"/>
                      </a:cubicBezTo>
                      <a:lnTo>
                        <a:pt x="1179" y="20434"/>
                      </a:lnTo>
                      <a:cubicBezTo>
                        <a:pt x="0" y="21613"/>
                        <a:pt x="0" y="23518"/>
                        <a:pt x="1179" y="24697"/>
                      </a:cubicBezTo>
                      <a:lnTo>
                        <a:pt x="20741" y="44247"/>
                      </a:lnTo>
                      <a:cubicBezTo>
                        <a:pt x="21324" y="44836"/>
                        <a:pt x="22092" y="45131"/>
                        <a:pt x="22862" y="45131"/>
                      </a:cubicBezTo>
                      <a:cubicBezTo>
                        <a:pt x="23631" y="45131"/>
                        <a:pt x="24402" y="44836"/>
                        <a:pt x="24992" y="44247"/>
                      </a:cubicBezTo>
                      <a:lnTo>
                        <a:pt x="44554" y="24697"/>
                      </a:lnTo>
                      <a:cubicBezTo>
                        <a:pt x="45720" y="23518"/>
                        <a:pt x="45720" y="21613"/>
                        <a:pt x="44554" y="20434"/>
                      </a:cubicBezTo>
                      <a:lnTo>
                        <a:pt x="24992" y="884"/>
                      </a:lnTo>
                      <a:cubicBezTo>
                        <a:pt x="24402" y="295"/>
                        <a:pt x="23631" y="0"/>
                        <a:pt x="22862" y="0"/>
                      </a:cubicBezTo>
                      <a:close/>
                    </a:path>
                  </a:pathLst>
                </a:custGeom>
                <a:solidFill>
                  <a:srgbClr val="69E7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49"/>
                <p:cNvSpPr/>
                <p:nvPr/>
              </p:nvSpPr>
              <p:spPr>
                <a:xfrm>
                  <a:off x="5055718" y="1904160"/>
                  <a:ext cx="287338" cy="287338"/>
                </a:xfrm>
                <a:custGeom>
                  <a:rect b="b" l="l" r="r" t="t"/>
                  <a:pathLst>
                    <a:path extrusionOk="0" h="11955" w="11955">
                      <a:moveTo>
                        <a:pt x="5978" y="0"/>
                      </a:moveTo>
                      <a:cubicBezTo>
                        <a:pt x="2680" y="0"/>
                        <a:pt x="1" y="2679"/>
                        <a:pt x="1" y="5977"/>
                      </a:cubicBezTo>
                      <a:cubicBezTo>
                        <a:pt x="1" y="9275"/>
                        <a:pt x="2680" y="11954"/>
                        <a:pt x="5978" y="11954"/>
                      </a:cubicBezTo>
                      <a:cubicBezTo>
                        <a:pt x="9276" y="11954"/>
                        <a:pt x="11955" y="9275"/>
                        <a:pt x="11955" y="5977"/>
                      </a:cubicBezTo>
                      <a:cubicBezTo>
                        <a:pt x="11955" y="2679"/>
                        <a:pt x="9276" y="0"/>
                        <a:pt x="5978" y="0"/>
                      </a:cubicBezTo>
                      <a:close/>
                    </a:path>
                  </a:pathLst>
                </a:custGeom>
                <a:solidFill>
                  <a:srgbClr val="69E7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2" name="Google Shape;1622;p49"/>
              <p:cNvGrpSpPr/>
              <p:nvPr/>
            </p:nvGrpSpPr>
            <p:grpSpPr>
              <a:xfrm>
                <a:off x="4732628" y="2171596"/>
                <a:ext cx="374986" cy="374572"/>
                <a:chOff x="3303268" y="3817349"/>
                <a:chExt cx="346056" cy="345674"/>
              </a:xfrm>
            </p:grpSpPr>
            <p:sp>
              <p:nvSpPr>
                <p:cNvPr id="1623" name="Google Shape;1623;p49"/>
                <p:cNvSpPr/>
                <p:nvPr/>
              </p:nvSpPr>
              <p:spPr>
                <a:xfrm>
                  <a:off x="3303268" y="3817349"/>
                  <a:ext cx="346056" cy="345674"/>
                </a:xfrm>
                <a:custGeom>
                  <a:rect b="b" l="l" r="r" t="t"/>
                  <a:pathLst>
                    <a:path extrusionOk="0" h="10860" w="10872">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49"/>
                <p:cNvSpPr/>
                <p:nvPr/>
              </p:nvSpPr>
              <p:spPr>
                <a:xfrm>
                  <a:off x="3368074" y="3882537"/>
                  <a:ext cx="215298" cy="215298"/>
                </a:xfrm>
                <a:custGeom>
                  <a:rect b="b" l="l" r="r" t="t"/>
                  <a:pathLst>
                    <a:path extrusionOk="0" h="6764" w="6764">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49"/>
                <p:cNvSpPr/>
                <p:nvPr/>
              </p:nvSpPr>
              <p:spPr>
                <a:xfrm>
                  <a:off x="3418143" y="3933656"/>
                  <a:ext cx="114811" cy="112742"/>
                </a:xfrm>
                <a:custGeom>
                  <a:rect b="b" l="l" r="r" t="t"/>
                  <a:pathLst>
                    <a:path extrusionOk="0" h="3542" w="3607">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49"/>
                <p:cNvSpPr/>
                <p:nvPr/>
              </p:nvSpPr>
              <p:spPr>
                <a:xfrm>
                  <a:off x="3519298" y="3910197"/>
                  <a:ext cx="29570" cy="29220"/>
                </a:xfrm>
                <a:custGeom>
                  <a:rect b="b" l="l" r="r" t="t"/>
                  <a:pathLst>
                    <a:path extrusionOk="0" h="918" w="929">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627" name="Google Shape;1627;p49"/>
            <p:cNvGrpSpPr/>
            <p:nvPr/>
          </p:nvGrpSpPr>
          <p:grpSpPr>
            <a:xfrm>
              <a:off x="6547098" y="2715744"/>
              <a:ext cx="956596" cy="944315"/>
              <a:chOff x="3789173" y="2377690"/>
              <a:chExt cx="1098904" cy="1084796"/>
            </a:xfrm>
          </p:grpSpPr>
          <p:grpSp>
            <p:nvGrpSpPr>
              <p:cNvPr id="1628" name="Google Shape;1628;p49"/>
              <p:cNvGrpSpPr/>
              <p:nvPr/>
            </p:nvGrpSpPr>
            <p:grpSpPr>
              <a:xfrm>
                <a:off x="3789173" y="2377690"/>
                <a:ext cx="1098904" cy="1084796"/>
                <a:chOff x="3789173" y="2377690"/>
                <a:chExt cx="1098904" cy="1084796"/>
              </a:xfrm>
            </p:grpSpPr>
            <p:sp>
              <p:nvSpPr>
                <p:cNvPr id="1629" name="Google Shape;1629;p49"/>
                <p:cNvSpPr/>
                <p:nvPr/>
              </p:nvSpPr>
              <p:spPr>
                <a:xfrm>
                  <a:off x="3789173" y="2377690"/>
                  <a:ext cx="1098904" cy="1084796"/>
                </a:xfrm>
                <a:custGeom>
                  <a:rect b="b" l="l" r="r" t="t"/>
                  <a:pathLst>
                    <a:path extrusionOk="0" h="45134" w="45721">
                      <a:moveTo>
                        <a:pt x="22861" y="0"/>
                      </a:moveTo>
                      <a:cubicBezTo>
                        <a:pt x="22090" y="0"/>
                        <a:pt x="21319" y="295"/>
                        <a:pt x="20730" y="884"/>
                      </a:cubicBezTo>
                      <a:lnTo>
                        <a:pt x="1180" y="20446"/>
                      </a:lnTo>
                      <a:cubicBezTo>
                        <a:pt x="1" y="21613"/>
                        <a:pt x="1" y="23518"/>
                        <a:pt x="1180" y="24697"/>
                      </a:cubicBezTo>
                      <a:lnTo>
                        <a:pt x="20730" y="44259"/>
                      </a:lnTo>
                      <a:cubicBezTo>
                        <a:pt x="21319" y="44842"/>
                        <a:pt x="22090" y="45134"/>
                        <a:pt x="22861" y="45134"/>
                      </a:cubicBezTo>
                      <a:cubicBezTo>
                        <a:pt x="23632" y="45134"/>
                        <a:pt x="24403" y="44842"/>
                        <a:pt x="24992" y="44259"/>
                      </a:cubicBezTo>
                      <a:lnTo>
                        <a:pt x="44542" y="24697"/>
                      </a:lnTo>
                      <a:cubicBezTo>
                        <a:pt x="45721" y="23518"/>
                        <a:pt x="45721" y="21613"/>
                        <a:pt x="44542" y="20446"/>
                      </a:cubicBezTo>
                      <a:lnTo>
                        <a:pt x="36684" y="12576"/>
                      </a:lnTo>
                      <a:cubicBezTo>
                        <a:pt x="36267" y="12171"/>
                        <a:pt x="36363" y="11481"/>
                        <a:pt x="36851" y="11171"/>
                      </a:cubicBezTo>
                      <a:cubicBezTo>
                        <a:pt x="37565" y="10719"/>
                        <a:pt x="38327" y="10350"/>
                        <a:pt x="39125" y="10052"/>
                      </a:cubicBezTo>
                      <a:cubicBezTo>
                        <a:pt x="39613" y="9874"/>
                        <a:pt x="40054" y="9552"/>
                        <a:pt x="40399" y="9100"/>
                      </a:cubicBezTo>
                      <a:cubicBezTo>
                        <a:pt x="41173" y="8099"/>
                        <a:pt x="41220" y="6778"/>
                        <a:pt x="40518" y="5730"/>
                      </a:cubicBezTo>
                      <a:cubicBezTo>
                        <a:pt x="39932" y="4868"/>
                        <a:pt x="39013" y="4436"/>
                        <a:pt x="38094" y="4436"/>
                      </a:cubicBezTo>
                      <a:cubicBezTo>
                        <a:pt x="37349" y="4436"/>
                        <a:pt x="36606" y="4720"/>
                        <a:pt x="36041" y="5290"/>
                      </a:cubicBezTo>
                      <a:cubicBezTo>
                        <a:pt x="35732" y="5587"/>
                        <a:pt x="35505" y="5956"/>
                        <a:pt x="35362" y="6337"/>
                      </a:cubicBezTo>
                      <a:cubicBezTo>
                        <a:pt x="35077" y="7123"/>
                        <a:pt x="34720" y="7885"/>
                        <a:pt x="34267" y="8588"/>
                      </a:cubicBezTo>
                      <a:cubicBezTo>
                        <a:pt x="34091" y="8872"/>
                        <a:pt x="33797" y="9021"/>
                        <a:pt x="33498" y="9021"/>
                      </a:cubicBezTo>
                      <a:cubicBezTo>
                        <a:pt x="33271" y="9021"/>
                        <a:pt x="33042" y="8934"/>
                        <a:pt x="32862" y="8754"/>
                      </a:cubicBezTo>
                      <a:lnTo>
                        <a:pt x="24992" y="884"/>
                      </a:lnTo>
                      <a:cubicBezTo>
                        <a:pt x="24403" y="295"/>
                        <a:pt x="23632" y="0"/>
                        <a:pt x="22861" y="0"/>
                      </a:cubicBezTo>
                      <a:close/>
                    </a:path>
                  </a:pathLst>
                </a:custGeom>
                <a:solidFill>
                  <a:srgbClr val="4949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49"/>
                <p:cNvSpPr/>
                <p:nvPr/>
              </p:nvSpPr>
              <p:spPr>
                <a:xfrm>
                  <a:off x="3885623" y="2465897"/>
                  <a:ext cx="287050" cy="287338"/>
                </a:xfrm>
                <a:custGeom>
                  <a:rect b="b" l="l" r="r" t="t"/>
                  <a:pathLst>
                    <a:path extrusionOk="0" h="11955" w="11943">
                      <a:moveTo>
                        <a:pt x="5977" y="0"/>
                      </a:moveTo>
                      <a:cubicBezTo>
                        <a:pt x="2679" y="0"/>
                        <a:pt x="0" y="2679"/>
                        <a:pt x="0" y="5977"/>
                      </a:cubicBezTo>
                      <a:cubicBezTo>
                        <a:pt x="0" y="9275"/>
                        <a:pt x="2679" y="11954"/>
                        <a:pt x="5977" y="11954"/>
                      </a:cubicBezTo>
                      <a:cubicBezTo>
                        <a:pt x="9275" y="11954"/>
                        <a:pt x="11942" y="9275"/>
                        <a:pt x="11942" y="5977"/>
                      </a:cubicBezTo>
                      <a:cubicBezTo>
                        <a:pt x="11942" y="2679"/>
                        <a:pt x="9275" y="0"/>
                        <a:pt x="5977" y="0"/>
                      </a:cubicBezTo>
                      <a:close/>
                    </a:path>
                  </a:pathLst>
                </a:custGeom>
                <a:solidFill>
                  <a:srgbClr val="4949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1" name="Google Shape;1631;p49"/>
              <p:cNvGrpSpPr/>
              <p:nvPr/>
            </p:nvGrpSpPr>
            <p:grpSpPr>
              <a:xfrm>
                <a:off x="4151137" y="2732796"/>
                <a:ext cx="374986" cy="374572"/>
                <a:chOff x="3752358" y="3817349"/>
                <a:chExt cx="346056" cy="345674"/>
              </a:xfrm>
            </p:grpSpPr>
            <p:sp>
              <p:nvSpPr>
                <p:cNvPr id="1632" name="Google Shape;1632;p49"/>
                <p:cNvSpPr/>
                <p:nvPr/>
              </p:nvSpPr>
              <p:spPr>
                <a:xfrm>
                  <a:off x="3752358" y="3817349"/>
                  <a:ext cx="346056" cy="345674"/>
                </a:xfrm>
                <a:custGeom>
                  <a:rect b="b" l="l" r="r" t="t"/>
                  <a:pathLst>
                    <a:path extrusionOk="0" h="10860" w="10872">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49"/>
                <p:cNvSpPr/>
                <p:nvPr/>
              </p:nvSpPr>
              <p:spPr>
                <a:xfrm>
                  <a:off x="3831933" y="3955682"/>
                  <a:ext cx="47809" cy="120540"/>
                </a:xfrm>
                <a:custGeom>
                  <a:rect b="b" l="l" r="r" t="t"/>
                  <a:pathLst>
                    <a:path extrusionOk="0" h="3787" w="1502">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49"/>
                <p:cNvSpPr/>
                <p:nvPr/>
              </p:nvSpPr>
              <p:spPr>
                <a:xfrm>
                  <a:off x="3824739" y="3890112"/>
                  <a:ext cx="55002" cy="55002"/>
                </a:xfrm>
                <a:custGeom>
                  <a:rect b="b" l="l" r="r" t="t"/>
                  <a:pathLst>
                    <a:path extrusionOk="0" h="1728" w="1728">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49"/>
                <p:cNvSpPr/>
                <p:nvPr/>
              </p:nvSpPr>
              <p:spPr>
                <a:xfrm>
                  <a:off x="3904696" y="3955682"/>
                  <a:ext cx="128148" cy="120540"/>
                </a:xfrm>
                <a:custGeom>
                  <a:rect b="b" l="l" r="r" t="t"/>
                  <a:pathLst>
                    <a:path extrusionOk="0" h="3787" w="4026">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636" name="Google Shape;1636;p49"/>
            <p:cNvGrpSpPr/>
            <p:nvPr/>
          </p:nvGrpSpPr>
          <p:grpSpPr>
            <a:xfrm>
              <a:off x="7034853" y="3222917"/>
              <a:ext cx="956596" cy="944252"/>
              <a:chOff x="4349489" y="2960313"/>
              <a:chExt cx="1098904" cy="1084724"/>
            </a:xfrm>
          </p:grpSpPr>
          <p:grpSp>
            <p:nvGrpSpPr>
              <p:cNvPr id="1637" name="Google Shape;1637;p49"/>
              <p:cNvGrpSpPr/>
              <p:nvPr/>
            </p:nvGrpSpPr>
            <p:grpSpPr>
              <a:xfrm>
                <a:off x="4349489" y="2960313"/>
                <a:ext cx="1098904" cy="1084724"/>
                <a:chOff x="4349489" y="2960313"/>
                <a:chExt cx="1098904" cy="1084724"/>
              </a:xfrm>
            </p:grpSpPr>
            <p:sp>
              <p:nvSpPr>
                <p:cNvPr id="1638" name="Google Shape;1638;p49"/>
                <p:cNvSpPr/>
                <p:nvPr/>
              </p:nvSpPr>
              <p:spPr>
                <a:xfrm>
                  <a:off x="4349489" y="2960313"/>
                  <a:ext cx="1098904" cy="1084724"/>
                </a:xfrm>
                <a:custGeom>
                  <a:rect b="b" l="l" r="r" t="t"/>
                  <a:pathLst>
                    <a:path extrusionOk="0" h="45131" w="45721">
                      <a:moveTo>
                        <a:pt x="22862" y="0"/>
                      </a:moveTo>
                      <a:cubicBezTo>
                        <a:pt x="22092" y="0"/>
                        <a:pt x="21324" y="295"/>
                        <a:pt x="20741" y="884"/>
                      </a:cubicBezTo>
                      <a:lnTo>
                        <a:pt x="12871" y="8743"/>
                      </a:lnTo>
                      <a:cubicBezTo>
                        <a:pt x="12697" y="8917"/>
                        <a:pt x="12470" y="9001"/>
                        <a:pt x="12243" y="9001"/>
                      </a:cubicBezTo>
                      <a:cubicBezTo>
                        <a:pt x="11942" y="9001"/>
                        <a:pt x="11642" y="8854"/>
                        <a:pt x="11466" y="8576"/>
                      </a:cubicBezTo>
                      <a:cubicBezTo>
                        <a:pt x="11014" y="7861"/>
                        <a:pt x="10645" y="7099"/>
                        <a:pt x="10347" y="6302"/>
                      </a:cubicBezTo>
                      <a:cubicBezTo>
                        <a:pt x="10168" y="5814"/>
                        <a:pt x="9847" y="5373"/>
                        <a:pt x="9394" y="5028"/>
                      </a:cubicBezTo>
                      <a:cubicBezTo>
                        <a:pt x="8866" y="4619"/>
                        <a:pt x="8248" y="4413"/>
                        <a:pt x="7630" y="4413"/>
                      </a:cubicBezTo>
                      <a:cubicBezTo>
                        <a:pt x="7078" y="4413"/>
                        <a:pt x="6525" y="4577"/>
                        <a:pt x="6037" y="4909"/>
                      </a:cubicBezTo>
                      <a:cubicBezTo>
                        <a:pt x="4465" y="5968"/>
                        <a:pt x="4310" y="8123"/>
                        <a:pt x="5584" y="9385"/>
                      </a:cubicBezTo>
                      <a:cubicBezTo>
                        <a:pt x="5894" y="9695"/>
                        <a:pt x="6251" y="9921"/>
                        <a:pt x="6632" y="10064"/>
                      </a:cubicBezTo>
                      <a:cubicBezTo>
                        <a:pt x="7418" y="10350"/>
                        <a:pt x="8180" y="10707"/>
                        <a:pt x="8882" y="11159"/>
                      </a:cubicBezTo>
                      <a:cubicBezTo>
                        <a:pt x="9382" y="11469"/>
                        <a:pt x="9466" y="12148"/>
                        <a:pt x="9049" y="12564"/>
                      </a:cubicBezTo>
                      <a:lnTo>
                        <a:pt x="1179" y="20434"/>
                      </a:lnTo>
                      <a:cubicBezTo>
                        <a:pt x="0" y="21613"/>
                        <a:pt x="0" y="23518"/>
                        <a:pt x="1179" y="24697"/>
                      </a:cubicBezTo>
                      <a:lnTo>
                        <a:pt x="20741" y="44247"/>
                      </a:lnTo>
                      <a:cubicBezTo>
                        <a:pt x="21324" y="44836"/>
                        <a:pt x="22092" y="45131"/>
                        <a:pt x="22862" y="45131"/>
                      </a:cubicBezTo>
                      <a:cubicBezTo>
                        <a:pt x="23631" y="45131"/>
                        <a:pt x="24402" y="44836"/>
                        <a:pt x="24992" y="44247"/>
                      </a:cubicBezTo>
                      <a:lnTo>
                        <a:pt x="44554" y="24697"/>
                      </a:lnTo>
                      <a:cubicBezTo>
                        <a:pt x="45720" y="23518"/>
                        <a:pt x="45720" y="21613"/>
                        <a:pt x="44554" y="20434"/>
                      </a:cubicBezTo>
                      <a:lnTo>
                        <a:pt x="24992" y="884"/>
                      </a:lnTo>
                      <a:cubicBezTo>
                        <a:pt x="24402" y="295"/>
                        <a:pt x="23631" y="0"/>
                        <a:pt x="22862" y="0"/>
                      </a:cubicBezTo>
                      <a:close/>
                    </a:path>
                  </a:pathLst>
                </a:custGeom>
                <a:solidFill>
                  <a:srgbClr val="FCBD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49"/>
                <p:cNvSpPr/>
                <p:nvPr/>
              </p:nvSpPr>
              <p:spPr>
                <a:xfrm>
                  <a:off x="5065741" y="3026769"/>
                  <a:ext cx="287338" cy="287338"/>
                </a:xfrm>
                <a:custGeom>
                  <a:rect b="b" l="l" r="r" t="t"/>
                  <a:pathLst>
                    <a:path extrusionOk="0" h="11955" w="11955">
                      <a:moveTo>
                        <a:pt x="5978" y="1"/>
                      </a:moveTo>
                      <a:cubicBezTo>
                        <a:pt x="2680" y="1"/>
                        <a:pt x="1" y="2679"/>
                        <a:pt x="1" y="5978"/>
                      </a:cubicBezTo>
                      <a:cubicBezTo>
                        <a:pt x="1" y="9276"/>
                        <a:pt x="2680" y="11954"/>
                        <a:pt x="5978" y="11954"/>
                      </a:cubicBezTo>
                      <a:cubicBezTo>
                        <a:pt x="9276" y="11954"/>
                        <a:pt x="11955" y="9276"/>
                        <a:pt x="11955" y="5978"/>
                      </a:cubicBezTo>
                      <a:cubicBezTo>
                        <a:pt x="11955" y="2679"/>
                        <a:pt x="9276" y="1"/>
                        <a:pt x="5978" y="1"/>
                      </a:cubicBezTo>
                      <a:close/>
                    </a:path>
                  </a:pathLst>
                </a:custGeom>
                <a:solidFill>
                  <a:srgbClr val="FCBD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0" name="Google Shape;1640;p49"/>
              <p:cNvGrpSpPr/>
              <p:nvPr/>
            </p:nvGrpSpPr>
            <p:grpSpPr>
              <a:xfrm>
                <a:off x="4732657" y="3315384"/>
                <a:ext cx="374952" cy="374572"/>
                <a:chOff x="4201447" y="3817349"/>
                <a:chExt cx="346024" cy="345674"/>
              </a:xfrm>
            </p:grpSpPr>
            <p:sp>
              <p:nvSpPr>
                <p:cNvPr id="1641" name="Google Shape;1641;p49"/>
                <p:cNvSpPr/>
                <p:nvPr/>
              </p:nvSpPr>
              <p:spPr>
                <a:xfrm>
                  <a:off x="4201447" y="3817349"/>
                  <a:ext cx="346024" cy="345674"/>
                </a:xfrm>
                <a:custGeom>
                  <a:rect b="b" l="l" r="r" t="t"/>
                  <a:pathLst>
                    <a:path extrusionOk="0" h="10860" w="10871">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49"/>
                <p:cNvSpPr/>
                <p:nvPr/>
              </p:nvSpPr>
              <p:spPr>
                <a:xfrm>
                  <a:off x="4271569" y="3904531"/>
                  <a:ext cx="227394" cy="185728"/>
                </a:xfrm>
                <a:custGeom>
                  <a:rect b="b" l="l" r="r" t="t"/>
                  <a:pathLst>
                    <a:path extrusionOk="0" h="5835" w="7144">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643" name="Google Shape;1643;p49"/>
            <p:cNvGrpSpPr/>
            <p:nvPr/>
          </p:nvGrpSpPr>
          <p:grpSpPr>
            <a:xfrm>
              <a:off x="6529419" y="3711909"/>
              <a:ext cx="956596" cy="944315"/>
              <a:chOff x="3768864" y="3522050"/>
              <a:chExt cx="1098904" cy="1084796"/>
            </a:xfrm>
          </p:grpSpPr>
          <p:grpSp>
            <p:nvGrpSpPr>
              <p:cNvPr id="1644" name="Google Shape;1644;p49"/>
              <p:cNvGrpSpPr/>
              <p:nvPr/>
            </p:nvGrpSpPr>
            <p:grpSpPr>
              <a:xfrm>
                <a:off x="3768864" y="3522050"/>
                <a:ext cx="1098904" cy="1084796"/>
                <a:chOff x="3768864" y="3522050"/>
                <a:chExt cx="1098904" cy="1084796"/>
              </a:xfrm>
            </p:grpSpPr>
            <p:sp>
              <p:nvSpPr>
                <p:cNvPr id="1645" name="Google Shape;1645;p49"/>
                <p:cNvSpPr/>
                <p:nvPr/>
              </p:nvSpPr>
              <p:spPr>
                <a:xfrm>
                  <a:off x="3768864" y="3522050"/>
                  <a:ext cx="1098904" cy="1084796"/>
                </a:xfrm>
                <a:custGeom>
                  <a:rect b="b" l="l" r="r" t="t"/>
                  <a:pathLst>
                    <a:path extrusionOk="0" h="45134" w="45721">
                      <a:moveTo>
                        <a:pt x="22862" y="0"/>
                      </a:moveTo>
                      <a:cubicBezTo>
                        <a:pt x="22093" y="0"/>
                        <a:pt x="21325" y="295"/>
                        <a:pt x="20741" y="884"/>
                      </a:cubicBezTo>
                      <a:lnTo>
                        <a:pt x="1179" y="20446"/>
                      </a:lnTo>
                      <a:cubicBezTo>
                        <a:pt x="1" y="21613"/>
                        <a:pt x="1" y="23518"/>
                        <a:pt x="1179" y="24697"/>
                      </a:cubicBezTo>
                      <a:lnTo>
                        <a:pt x="20741" y="44259"/>
                      </a:lnTo>
                      <a:cubicBezTo>
                        <a:pt x="21325" y="44842"/>
                        <a:pt x="22093" y="45134"/>
                        <a:pt x="22862" y="45134"/>
                      </a:cubicBezTo>
                      <a:cubicBezTo>
                        <a:pt x="23631" y="45134"/>
                        <a:pt x="24402" y="44842"/>
                        <a:pt x="24992" y="44259"/>
                      </a:cubicBezTo>
                      <a:lnTo>
                        <a:pt x="44554" y="24697"/>
                      </a:lnTo>
                      <a:cubicBezTo>
                        <a:pt x="45721" y="23518"/>
                        <a:pt x="45721" y="21613"/>
                        <a:pt x="44554" y="20446"/>
                      </a:cubicBezTo>
                      <a:lnTo>
                        <a:pt x="36684" y="12576"/>
                      </a:lnTo>
                      <a:cubicBezTo>
                        <a:pt x="36279" y="12171"/>
                        <a:pt x="36362" y="11481"/>
                        <a:pt x="36850" y="11171"/>
                      </a:cubicBezTo>
                      <a:cubicBezTo>
                        <a:pt x="37565" y="10719"/>
                        <a:pt x="38327" y="10362"/>
                        <a:pt x="39124" y="10052"/>
                      </a:cubicBezTo>
                      <a:cubicBezTo>
                        <a:pt x="39613" y="9874"/>
                        <a:pt x="40053" y="9552"/>
                        <a:pt x="40410" y="9100"/>
                      </a:cubicBezTo>
                      <a:cubicBezTo>
                        <a:pt x="41172" y="8111"/>
                        <a:pt x="41220" y="6778"/>
                        <a:pt x="40518" y="5742"/>
                      </a:cubicBezTo>
                      <a:cubicBezTo>
                        <a:pt x="39931" y="4872"/>
                        <a:pt x="39013" y="4437"/>
                        <a:pt x="38094" y="4437"/>
                      </a:cubicBezTo>
                      <a:cubicBezTo>
                        <a:pt x="37352" y="4437"/>
                        <a:pt x="36610" y="4721"/>
                        <a:pt x="36041" y="5290"/>
                      </a:cubicBezTo>
                      <a:cubicBezTo>
                        <a:pt x="35731" y="5599"/>
                        <a:pt x="35505" y="5956"/>
                        <a:pt x="35362" y="6337"/>
                      </a:cubicBezTo>
                      <a:cubicBezTo>
                        <a:pt x="35076" y="7135"/>
                        <a:pt x="34719" y="7885"/>
                        <a:pt x="34267" y="8588"/>
                      </a:cubicBezTo>
                      <a:cubicBezTo>
                        <a:pt x="34091" y="8872"/>
                        <a:pt x="33796" y="9021"/>
                        <a:pt x="33498" y="9021"/>
                      </a:cubicBezTo>
                      <a:cubicBezTo>
                        <a:pt x="33271" y="9021"/>
                        <a:pt x="33042" y="8934"/>
                        <a:pt x="32862" y="8754"/>
                      </a:cubicBezTo>
                      <a:lnTo>
                        <a:pt x="24992" y="884"/>
                      </a:lnTo>
                      <a:cubicBezTo>
                        <a:pt x="24402" y="295"/>
                        <a:pt x="23631" y="0"/>
                        <a:pt x="22862" y="0"/>
                      </a:cubicBezTo>
                      <a:close/>
                    </a:path>
                  </a:pathLst>
                </a:custGeom>
                <a:solidFill>
                  <a:srgbClr val="EC3A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49"/>
                <p:cNvSpPr/>
                <p:nvPr/>
              </p:nvSpPr>
              <p:spPr>
                <a:xfrm>
                  <a:off x="3887041" y="3641743"/>
                  <a:ext cx="287338" cy="287026"/>
                </a:xfrm>
                <a:custGeom>
                  <a:rect b="b" l="l" r="r" t="t"/>
                  <a:pathLst>
                    <a:path extrusionOk="0" h="11942" w="11955">
                      <a:moveTo>
                        <a:pt x="5978" y="0"/>
                      </a:moveTo>
                      <a:cubicBezTo>
                        <a:pt x="2680" y="0"/>
                        <a:pt x="1" y="2667"/>
                        <a:pt x="1" y="5977"/>
                      </a:cubicBezTo>
                      <a:cubicBezTo>
                        <a:pt x="1" y="9275"/>
                        <a:pt x="2680" y="11942"/>
                        <a:pt x="5978" y="11942"/>
                      </a:cubicBezTo>
                      <a:cubicBezTo>
                        <a:pt x="9276" y="11942"/>
                        <a:pt x="11955" y="9275"/>
                        <a:pt x="11955" y="5977"/>
                      </a:cubicBezTo>
                      <a:cubicBezTo>
                        <a:pt x="11955" y="2667"/>
                        <a:pt x="9276" y="0"/>
                        <a:pt x="5978" y="0"/>
                      </a:cubicBezTo>
                      <a:close/>
                    </a:path>
                  </a:pathLst>
                </a:custGeom>
                <a:solidFill>
                  <a:srgbClr val="EC3A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7" name="Google Shape;1647;p49"/>
              <p:cNvGrpSpPr/>
              <p:nvPr/>
            </p:nvGrpSpPr>
            <p:grpSpPr>
              <a:xfrm>
                <a:off x="4139616" y="3871555"/>
                <a:ext cx="357419" cy="357005"/>
                <a:chOff x="7482229" y="3351230"/>
                <a:chExt cx="357419" cy="357005"/>
              </a:xfrm>
            </p:grpSpPr>
            <p:sp>
              <p:nvSpPr>
                <p:cNvPr id="1648" name="Google Shape;1648;p49"/>
                <p:cNvSpPr/>
                <p:nvPr/>
              </p:nvSpPr>
              <p:spPr>
                <a:xfrm>
                  <a:off x="7482229" y="3351230"/>
                  <a:ext cx="357419" cy="357005"/>
                </a:xfrm>
                <a:custGeom>
                  <a:rect b="b" l="l" r="r" t="t"/>
                  <a:pathLst>
                    <a:path extrusionOk="0" h="11216" w="11229">
                      <a:moveTo>
                        <a:pt x="5633" y="357"/>
                      </a:moveTo>
                      <a:cubicBezTo>
                        <a:pt x="8538" y="357"/>
                        <a:pt x="10883" y="2703"/>
                        <a:pt x="10883" y="5608"/>
                      </a:cubicBezTo>
                      <a:cubicBezTo>
                        <a:pt x="10883" y="8513"/>
                        <a:pt x="8538" y="10859"/>
                        <a:pt x="5633" y="10859"/>
                      </a:cubicBezTo>
                      <a:cubicBezTo>
                        <a:pt x="2728" y="10859"/>
                        <a:pt x="382" y="8513"/>
                        <a:pt x="382" y="5608"/>
                      </a:cubicBezTo>
                      <a:cubicBezTo>
                        <a:pt x="382" y="2703"/>
                        <a:pt x="2728" y="357"/>
                        <a:pt x="5633" y="357"/>
                      </a:cubicBezTo>
                      <a:close/>
                      <a:moveTo>
                        <a:pt x="5621" y="0"/>
                      </a:moveTo>
                      <a:cubicBezTo>
                        <a:pt x="4109" y="0"/>
                        <a:pt x="2716" y="572"/>
                        <a:pt x="1644" y="1631"/>
                      </a:cubicBezTo>
                      <a:cubicBezTo>
                        <a:pt x="584" y="2691"/>
                        <a:pt x="1" y="4108"/>
                        <a:pt x="1" y="5608"/>
                      </a:cubicBezTo>
                      <a:cubicBezTo>
                        <a:pt x="1" y="7108"/>
                        <a:pt x="584" y="8513"/>
                        <a:pt x="1644" y="9585"/>
                      </a:cubicBezTo>
                      <a:cubicBezTo>
                        <a:pt x="2704" y="10632"/>
                        <a:pt x="4109" y="11216"/>
                        <a:pt x="5621" y="11216"/>
                      </a:cubicBezTo>
                      <a:cubicBezTo>
                        <a:pt x="7121" y="11216"/>
                        <a:pt x="8526" y="10632"/>
                        <a:pt x="9597" y="9585"/>
                      </a:cubicBezTo>
                      <a:cubicBezTo>
                        <a:pt x="10645" y="8525"/>
                        <a:pt x="11229" y="7108"/>
                        <a:pt x="11229" y="5608"/>
                      </a:cubicBezTo>
                      <a:cubicBezTo>
                        <a:pt x="11229" y="4108"/>
                        <a:pt x="10669" y="2703"/>
                        <a:pt x="9597" y="1631"/>
                      </a:cubicBezTo>
                      <a:cubicBezTo>
                        <a:pt x="8538" y="572"/>
                        <a:pt x="7121" y="0"/>
                        <a:pt x="562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49"/>
                <p:cNvSpPr/>
                <p:nvPr/>
              </p:nvSpPr>
              <p:spPr>
                <a:xfrm>
                  <a:off x="7592138" y="3605616"/>
                  <a:ext cx="137983" cy="32530"/>
                </a:xfrm>
                <a:custGeom>
                  <a:rect b="b" l="l" r="r" t="t"/>
                  <a:pathLst>
                    <a:path extrusionOk="0" h="1022" w="4335">
                      <a:moveTo>
                        <a:pt x="202" y="1"/>
                      </a:moveTo>
                      <a:cubicBezTo>
                        <a:pt x="147" y="1"/>
                        <a:pt x="94" y="21"/>
                        <a:pt x="60" y="69"/>
                      </a:cubicBezTo>
                      <a:cubicBezTo>
                        <a:pt x="1" y="140"/>
                        <a:pt x="1" y="259"/>
                        <a:pt x="96" y="319"/>
                      </a:cubicBezTo>
                      <a:cubicBezTo>
                        <a:pt x="644" y="783"/>
                        <a:pt x="1370" y="1021"/>
                        <a:pt x="2168" y="1021"/>
                      </a:cubicBezTo>
                      <a:cubicBezTo>
                        <a:pt x="2954" y="1021"/>
                        <a:pt x="3680" y="771"/>
                        <a:pt x="4239" y="319"/>
                      </a:cubicBezTo>
                      <a:cubicBezTo>
                        <a:pt x="4323" y="259"/>
                        <a:pt x="4335" y="140"/>
                        <a:pt x="4263" y="69"/>
                      </a:cubicBezTo>
                      <a:cubicBezTo>
                        <a:pt x="4228" y="26"/>
                        <a:pt x="4170" y="4"/>
                        <a:pt x="4115" y="4"/>
                      </a:cubicBezTo>
                      <a:cubicBezTo>
                        <a:pt x="4078" y="4"/>
                        <a:pt x="4042" y="14"/>
                        <a:pt x="4013" y="33"/>
                      </a:cubicBezTo>
                      <a:cubicBezTo>
                        <a:pt x="3537" y="438"/>
                        <a:pt x="2882" y="664"/>
                        <a:pt x="2168" y="664"/>
                      </a:cubicBezTo>
                      <a:cubicBezTo>
                        <a:pt x="1465" y="664"/>
                        <a:pt x="810" y="438"/>
                        <a:pt x="322" y="33"/>
                      </a:cubicBezTo>
                      <a:cubicBezTo>
                        <a:pt x="286" y="12"/>
                        <a:pt x="244" y="1"/>
                        <a:pt x="20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49"/>
                <p:cNvSpPr/>
                <p:nvPr/>
              </p:nvSpPr>
              <p:spPr>
                <a:xfrm>
                  <a:off x="7513709" y="3387962"/>
                  <a:ext cx="295987" cy="282014"/>
                </a:xfrm>
                <a:custGeom>
                  <a:rect b="b" l="l" r="r" t="t"/>
                  <a:pathLst>
                    <a:path extrusionOk="0" h="8860" w="9299">
                      <a:moveTo>
                        <a:pt x="6060" y="370"/>
                      </a:moveTo>
                      <a:cubicBezTo>
                        <a:pt x="6358" y="370"/>
                        <a:pt x="6596" y="608"/>
                        <a:pt x="6596" y="906"/>
                      </a:cubicBezTo>
                      <a:cubicBezTo>
                        <a:pt x="6596" y="1204"/>
                        <a:pt x="6358" y="1442"/>
                        <a:pt x="6060" y="1442"/>
                      </a:cubicBezTo>
                      <a:cubicBezTo>
                        <a:pt x="5763" y="1442"/>
                        <a:pt x="5525" y="1204"/>
                        <a:pt x="5525" y="906"/>
                      </a:cubicBezTo>
                      <a:cubicBezTo>
                        <a:pt x="5525" y="608"/>
                        <a:pt x="5763" y="370"/>
                        <a:pt x="6060" y="370"/>
                      </a:cubicBezTo>
                      <a:close/>
                      <a:moveTo>
                        <a:pt x="1322" y="2989"/>
                      </a:moveTo>
                      <a:cubicBezTo>
                        <a:pt x="1596" y="2989"/>
                        <a:pt x="1834" y="3097"/>
                        <a:pt x="2012" y="3263"/>
                      </a:cubicBezTo>
                      <a:cubicBezTo>
                        <a:pt x="1477" y="3680"/>
                        <a:pt x="1072" y="4240"/>
                        <a:pt x="881" y="4883"/>
                      </a:cubicBezTo>
                      <a:cubicBezTo>
                        <a:pt x="548" y="4716"/>
                        <a:pt x="334" y="4359"/>
                        <a:pt x="334" y="3990"/>
                      </a:cubicBezTo>
                      <a:cubicBezTo>
                        <a:pt x="334" y="3442"/>
                        <a:pt x="774" y="2989"/>
                        <a:pt x="1322" y="2989"/>
                      </a:cubicBezTo>
                      <a:close/>
                      <a:moveTo>
                        <a:pt x="7954" y="2989"/>
                      </a:moveTo>
                      <a:cubicBezTo>
                        <a:pt x="8501" y="2989"/>
                        <a:pt x="8942" y="3442"/>
                        <a:pt x="8942" y="3990"/>
                      </a:cubicBezTo>
                      <a:cubicBezTo>
                        <a:pt x="8966" y="4359"/>
                        <a:pt x="8739" y="4704"/>
                        <a:pt x="8394" y="4883"/>
                      </a:cubicBezTo>
                      <a:cubicBezTo>
                        <a:pt x="8216" y="4240"/>
                        <a:pt x="7811" y="3680"/>
                        <a:pt x="7263" y="3263"/>
                      </a:cubicBezTo>
                      <a:cubicBezTo>
                        <a:pt x="7442" y="3085"/>
                        <a:pt x="7692" y="2989"/>
                        <a:pt x="7954" y="2989"/>
                      </a:cubicBezTo>
                      <a:close/>
                      <a:moveTo>
                        <a:pt x="6072" y="1"/>
                      </a:moveTo>
                      <a:cubicBezTo>
                        <a:pt x="5632" y="1"/>
                        <a:pt x="5251" y="334"/>
                        <a:pt x="5191" y="763"/>
                      </a:cubicBezTo>
                      <a:lnTo>
                        <a:pt x="4596" y="953"/>
                      </a:lnTo>
                      <a:cubicBezTo>
                        <a:pt x="4525" y="989"/>
                        <a:pt x="4477" y="1049"/>
                        <a:pt x="4477" y="1120"/>
                      </a:cubicBezTo>
                      <a:lnTo>
                        <a:pt x="4477" y="2370"/>
                      </a:lnTo>
                      <a:cubicBezTo>
                        <a:pt x="3679" y="2394"/>
                        <a:pt x="2929" y="2632"/>
                        <a:pt x="2334" y="3025"/>
                      </a:cubicBezTo>
                      <a:cubicBezTo>
                        <a:pt x="2084" y="2751"/>
                        <a:pt x="1727" y="2608"/>
                        <a:pt x="1358" y="2608"/>
                      </a:cubicBezTo>
                      <a:cubicBezTo>
                        <a:pt x="607" y="2608"/>
                        <a:pt x="0" y="3216"/>
                        <a:pt x="0" y="3966"/>
                      </a:cubicBezTo>
                      <a:cubicBezTo>
                        <a:pt x="0" y="4513"/>
                        <a:pt x="345" y="5002"/>
                        <a:pt x="834" y="5216"/>
                      </a:cubicBezTo>
                      <a:cubicBezTo>
                        <a:pt x="822" y="5347"/>
                        <a:pt x="798" y="5478"/>
                        <a:pt x="798" y="5609"/>
                      </a:cubicBezTo>
                      <a:cubicBezTo>
                        <a:pt x="798" y="7395"/>
                        <a:pt x="2524" y="8859"/>
                        <a:pt x="4667" y="8859"/>
                      </a:cubicBezTo>
                      <a:cubicBezTo>
                        <a:pt x="5763" y="8859"/>
                        <a:pt x="6739" y="8490"/>
                        <a:pt x="7442" y="7871"/>
                      </a:cubicBezTo>
                      <a:cubicBezTo>
                        <a:pt x="7513" y="7811"/>
                        <a:pt x="7513" y="7692"/>
                        <a:pt x="7454" y="7621"/>
                      </a:cubicBezTo>
                      <a:cubicBezTo>
                        <a:pt x="7421" y="7588"/>
                        <a:pt x="7374" y="7570"/>
                        <a:pt x="7326" y="7570"/>
                      </a:cubicBezTo>
                      <a:cubicBezTo>
                        <a:pt x="7287" y="7570"/>
                        <a:pt x="7248" y="7582"/>
                        <a:pt x="7215" y="7609"/>
                      </a:cubicBezTo>
                      <a:cubicBezTo>
                        <a:pt x="6572" y="8157"/>
                        <a:pt x="5668" y="8514"/>
                        <a:pt x="4667" y="8514"/>
                      </a:cubicBezTo>
                      <a:cubicBezTo>
                        <a:pt x="2739" y="8514"/>
                        <a:pt x="1167" y="7216"/>
                        <a:pt x="1167" y="5633"/>
                      </a:cubicBezTo>
                      <a:cubicBezTo>
                        <a:pt x="1167" y="4037"/>
                        <a:pt x="2739" y="2739"/>
                        <a:pt x="4667" y="2739"/>
                      </a:cubicBezTo>
                      <a:cubicBezTo>
                        <a:pt x="6608" y="2739"/>
                        <a:pt x="8180" y="4037"/>
                        <a:pt x="8180" y="5633"/>
                      </a:cubicBezTo>
                      <a:cubicBezTo>
                        <a:pt x="8180" y="6133"/>
                        <a:pt x="8037" y="6597"/>
                        <a:pt x="7751" y="7014"/>
                      </a:cubicBezTo>
                      <a:cubicBezTo>
                        <a:pt x="7704" y="7085"/>
                        <a:pt x="7727" y="7169"/>
                        <a:pt x="7787" y="7228"/>
                      </a:cubicBezTo>
                      <a:cubicBezTo>
                        <a:pt x="7818" y="7264"/>
                        <a:pt x="7859" y="7280"/>
                        <a:pt x="7902" y="7280"/>
                      </a:cubicBezTo>
                      <a:cubicBezTo>
                        <a:pt x="7958" y="7280"/>
                        <a:pt x="8015" y="7252"/>
                        <a:pt x="8049" y="7204"/>
                      </a:cubicBezTo>
                      <a:cubicBezTo>
                        <a:pt x="8358" y="6740"/>
                        <a:pt x="8537" y="6192"/>
                        <a:pt x="8537" y="5621"/>
                      </a:cubicBezTo>
                      <a:cubicBezTo>
                        <a:pt x="8537" y="5490"/>
                        <a:pt x="8525" y="5359"/>
                        <a:pt x="8513" y="5228"/>
                      </a:cubicBezTo>
                      <a:cubicBezTo>
                        <a:pt x="8978" y="5014"/>
                        <a:pt x="9299" y="4525"/>
                        <a:pt x="9299" y="3978"/>
                      </a:cubicBezTo>
                      <a:cubicBezTo>
                        <a:pt x="9299" y="3228"/>
                        <a:pt x="8692" y="2620"/>
                        <a:pt x="7954" y="2620"/>
                      </a:cubicBezTo>
                      <a:cubicBezTo>
                        <a:pt x="7573" y="2620"/>
                        <a:pt x="7215" y="2775"/>
                        <a:pt x="6965" y="3037"/>
                      </a:cubicBezTo>
                      <a:cubicBezTo>
                        <a:pt x="6358" y="2656"/>
                        <a:pt x="5632" y="2406"/>
                        <a:pt x="4822" y="2382"/>
                      </a:cubicBezTo>
                      <a:lnTo>
                        <a:pt x="4822" y="1263"/>
                      </a:lnTo>
                      <a:lnTo>
                        <a:pt x="5215" y="1132"/>
                      </a:lnTo>
                      <a:cubicBezTo>
                        <a:pt x="5303" y="1507"/>
                        <a:pt x="5647" y="1780"/>
                        <a:pt x="6048" y="1780"/>
                      </a:cubicBezTo>
                      <a:cubicBezTo>
                        <a:pt x="6080" y="1780"/>
                        <a:pt x="6112" y="1779"/>
                        <a:pt x="6144" y="1775"/>
                      </a:cubicBezTo>
                      <a:cubicBezTo>
                        <a:pt x="6584" y="1727"/>
                        <a:pt x="6918" y="1382"/>
                        <a:pt x="6953" y="953"/>
                      </a:cubicBezTo>
                      <a:cubicBezTo>
                        <a:pt x="6977" y="430"/>
                        <a:pt x="6584" y="1"/>
                        <a:pt x="607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49"/>
                <p:cNvSpPr/>
                <p:nvPr/>
              </p:nvSpPr>
              <p:spPr>
                <a:xfrm>
                  <a:off x="7580393" y="3516460"/>
                  <a:ext cx="56880" cy="56880"/>
                </a:xfrm>
                <a:custGeom>
                  <a:rect b="b" l="l" r="r" t="t"/>
                  <a:pathLst>
                    <a:path extrusionOk="0" h="1787" w="1787">
                      <a:moveTo>
                        <a:pt x="894" y="345"/>
                      </a:moveTo>
                      <a:cubicBezTo>
                        <a:pt x="1191" y="345"/>
                        <a:pt x="1429" y="584"/>
                        <a:pt x="1429" y="881"/>
                      </a:cubicBezTo>
                      <a:cubicBezTo>
                        <a:pt x="1418" y="1179"/>
                        <a:pt x="1179" y="1417"/>
                        <a:pt x="894" y="1417"/>
                      </a:cubicBezTo>
                      <a:cubicBezTo>
                        <a:pt x="596" y="1417"/>
                        <a:pt x="358" y="1179"/>
                        <a:pt x="358" y="881"/>
                      </a:cubicBezTo>
                      <a:cubicBezTo>
                        <a:pt x="358" y="584"/>
                        <a:pt x="596" y="345"/>
                        <a:pt x="894" y="345"/>
                      </a:cubicBezTo>
                      <a:close/>
                      <a:moveTo>
                        <a:pt x="894" y="0"/>
                      </a:moveTo>
                      <a:cubicBezTo>
                        <a:pt x="406" y="0"/>
                        <a:pt x="1" y="405"/>
                        <a:pt x="1" y="893"/>
                      </a:cubicBezTo>
                      <a:cubicBezTo>
                        <a:pt x="1" y="1381"/>
                        <a:pt x="406" y="1786"/>
                        <a:pt x="894" y="1786"/>
                      </a:cubicBezTo>
                      <a:cubicBezTo>
                        <a:pt x="1394" y="1786"/>
                        <a:pt x="1787" y="1381"/>
                        <a:pt x="1787" y="893"/>
                      </a:cubicBezTo>
                      <a:cubicBezTo>
                        <a:pt x="1775" y="405"/>
                        <a:pt x="1394" y="0"/>
                        <a:pt x="89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49"/>
                <p:cNvSpPr/>
                <p:nvPr/>
              </p:nvSpPr>
              <p:spPr>
                <a:xfrm>
                  <a:off x="7685750" y="3516460"/>
                  <a:ext cx="56880" cy="56880"/>
                </a:xfrm>
                <a:custGeom>
                  <a:rect b="b" l="l" r="r" t="t"/>
                  <a:pathLst>
                    <a:path extrusionOk="0" h="1787" w="1787">
                      <a:moveTo>
                        <a:pt x="894" y="345"/>
                      </a:moveTo>
                      <a:cubicBezTo>
                        <a:pt x="1191" y="345"/>
                        <a:pt x="1429" y="584"/>
                        <a:pt x="1429" y="881"/>
                      </a:cubicBezTo>
                      <a:cubicBezTo>
                        <a:pt x="1429" y="1179"/>
                        <a:pt x="1191" y="1417"/>
                        <a:pt x="894" y="1417"/>
                      </a:cubicBezTo>
                      <a:cubicBezTo>
                        <a:pt x="596" y="1417"/>
                        <a:pt x="358" y="1179"/>
                        <a:pt x="358" y="881"/>
                      </a:cubicBezTo>
                      <a:cubicBezTo>
                        <a:pt x="358" y="584"/>
                        <a:pt x="596" y="345"/>
                        <a:pt x="894" y="345"/>
                      </a:cubicBezTo>
                      <a:close/>
                      <a:moveTo>
                        <a:pt x="894" y="0"/>
                      </a:moveTo>
                      <a:cubicBezTo>
                        <a:pt x="405" y="0"/>
                        <a:pt x="1" y="405"/>
                        <a:pt x="1" y="893"/>
                      </a:cubicBezTo>
                      <a:cubicBezTo>
                        <a:pt x="1" y="1381"/>
                        <a:pt x="405" y="1786"/>
                        <a:pt x="894" y="1786"/>
                      </a:cubicBezTo>
                      <a:cubicBezTo>
                        <a:pt x="1382" y="1786"/>
                        <a:pt x="1787" y="1381"/>
                        <a:pt x="1787" y="893"/>
                      </a:cubicBezTo>
                      <a:cubicBezTo>
                        <a:pt x="1775" y="405"/>
                        <a:pt x="1382" y="0"/>
                        <a:pt x="89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18"/>
          <p:cNvSpPr/>
          <p:nvPr/>
        </p:nvSpPr>
        <p:spPr>
          <a:xfrm>
            <a:off x="4314198" y="1989681"/>
            <a:ext cx="1981500" cy="4941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lt1"/>
                </a:solidFill>
                <a:latin typeface="DM Sans"/>
                <a:ea typeface="DM Sans"/>
                <a:cs typeface="DM Sans"/>
                <a:sym typeface="DM Sans"/>
              </a:rPr>
              <a:t>20XX</a:t>
            </a:r>
            <a:endParaRPr/>
          </a:p>
        </p:txBody>
      </p:sp>
      <p:cxnSp>
        <p:nvCxnSpPr>
          <p:cNvPr id="443" name="Google Shape;443;p18"/>
          <p:cNvCxnSpPr/>
          <p:nvPr/>
        </p:nvCxnSpPr>
        <p:spPr>
          <a:xfrm>
            <a:off x="1274050" y="1513750"/>
            <a:ext cx="3267900" cy="0"/>
          </a:xfrm>
          <a:prstGeom prst="straightConnector1">
            <a:avLst/>
          </a:prstGeom>
          <a:noFill/>
          <a:ln cap="flat" cmpd="sng" w="19050">
            <a:solidFill>
              <a:schemeClr val="dk2"/>
            </a:solidFill>
            <a:prstDash val="dash"/>
            <a:round/>
            <a:headEnd len="med" w="med" type="oval"/>
            <a:tailEnd len="med" w="med" type="oval"/>
          </a:ln>
        </p:spPr>
      </p:cxnSp>
      <p:cxnSp>
        <p:nvCxnSpPr>
          <p:cNvPr id="444" name="Google Shape;444;p18"/>
          <p:cNvCxnSpPr/>
          <p:nvPr/>
        </p:nvCxnSpPr>
        <p:spPr>
          <a:xfrm>
            <a:off x="4614075" y="1513750"/>
            <a:ext cx="3244500" cy="0"/>
          </a:xfrm>
          <a:prstGeom prst="straightConnector1">
            <a:avLst/>
          </a:prstGeom>
          <a:noFill/>
          <a:ln cap="flat" cmpd="sng" w="19050">
            <a:solidFill>
              <a:schemeClr val="dk2"/>
            </a:solidFill>
            <a:prstDash val="dash"/>
            <a:round/>
            <a:headEnd len="med" w="med" type="oval"/>
            <a:tailEnd len="med" w="med" type="oval"/>
          </a:ln>
        </p:spPr>
      </p:cxnSp>
      <p:sp>
        <p:nvSpPr>
          <p:cNvPr id="445" name="Google Shape;445;p18"/>
          <p:cNvSpPr txBox="1"/>
          <p:nvPr/>
        </p:nvSpPr>
        <p:spPr>
          <a:xfrm>
            <a:off x="1274050" y="1567325"/>
            <a:ext cx="3244500" cy="342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chemeClr val="lt2"/>
                </a:solidFill>
                <a:latin typeface="DM Sans"/>
                <a:ea typeface="DM Sans"/>
                <a:cs typeface="DM Sans"/>
                <a:sym typeface="DM Sans"/>
              </a:rPr>
              <a:t>STEP 1</a:t>
            </a:r>
            <a:endParaRPr>
              <a:solidFill>
                <a:schemeClr val="lt2"/>
              </a:solidFill>
              <a:latin typeface="DM Sans"/>
              <a:ea typeface="DM Sans"/>
              <a:cs typeface="DM Sans"/>
              <a:sym typeface="DM Sans"/>
            </a:endParaRPr>
          </a:p>
        </p:txBody>
      </p:sp>
      <p:sp>
        <p:nvSpPr>
          <p:cNvPr id="446" name="Google Shape;446;p18"/>
          <p:cNvSpPr txBox="1"/>
          <p:nvPr/>
        </p:nvSpPr>
        <p:spPr>
          <a:xfrm>
            <a:off x="4614250" y="1567325"/>
            <a:ext cx="3244500" cy="342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chemeClr val="lt2"/>
                </a:solidFill>
                <a:latin typeface="DM Sans"/>
                <a:ea typeface="DM Sans"/>
                <a:cs typeface="DM Sans"/>
                <a:sym typeface="DM Sans"/>
              </a:rPr>
              <a:t>STEP 2</a:t>
            </a:r>
            <a:endParaRPr>
              <a:solidFill>
                <a:schemeClr val="lt2"/>
              </a:solidFill>
              <a:latin typeface="DM Sans"/>
              <a:ea typeface="DM Sans"/>
              <a:cs typeface="DM Sans"/>
              <a:sym typeface="DM Sans"/>
            </a:endParaRPr>
          </a:p>
        </p:txBody>
      </p:sp>
      <p:sp>
        <p:nvSpPr>
          <p:cNvPr id="447" name="Google Shape;447;p18"/>
          <p:cNvSpPr/>
          <p:nvPr/>
        </p:nvSpPr>
        <p:spPr>
          <a:xfrm>
            <a:off x="1776300" y="2952903"/>
            <a:ext cx="804900" cy="805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8" name="Google Shape;448;p18"/>
          <p:cNvGrpSpPr/>
          <p:nvPr/>
        </p:nvGrpSpPr>
        <p:grpSpPr>
          <a:xfrm>
            <a:off x="2011166" y="3187919"/>
            <a:ext cx="335169" cy="335169"/>
            <a:chOff x="834325" y="1330350"/>
            <a:chExt cx="334000" cy="334000"/>
          </a:xfrm>
        </p:grpSpPr>
        <p:sp>
          <p:nvSpPr>
            <p:cNvPr id="449" name="Google Shape;449;p18"/>
            <p:cNvSpPr/>
            <p:nvPr/>
          </p:nvSpPr>
          <p:spPr>
            <a:xfrm>
              <a:off x="931950" y="1487225"/>
              <a:ext cx="138125" cy="138125"/>
            </a:xfrm>
            <a:custGeom>
              <a:rect b="b" l="l" r="r" t="t"/>
              <a:pathLst>
                <a:path extrusionOk="0" h="5525" w="5525">
                  <a:moveTo>
                    <a:pt x="1894" y="977"/>
                  </a:moveTo>
                  <a:lnTo>
                    <a:pt x="1894" y="977"/>
                  </a:lnTo>
                  <a:cubicBezTo>
                    <a:pt x="1679" y="1405"/>
                    <a:pt x="1548" y="1881"/>
                    <a:pt x="1501" y="2393"/>
                  </a:cubicBezTo>
                  <a:lnTo>
                    <a:pt x="810" y="2393"/>
                  </a:lnTo>
                  <a:cubicBezTo>
                    <a:pt x="929" y="1774"/>
                    <a:pt x="1346" y="1250"/>
                    <a:pt x="1894" y="977"/>
                  </a:cubicBezTo>
                  <a:close/>
                  <a:moveTo>
                    <a:pt x="2763" y="1048"/>
                  </a:moveTo>
                  <a:cubicBezTo>
                    <a:pt x="3013" y="1417"/>
                    <a:pt x="3179" y="1893"/>
                    <a:pt x="3227" y="2393"/>
                  </a:cubicBezTo>
                  <a:lnTo>
                    <a:pt x="2286" y="2393"/>
                  </a:lnTo>
                  <a:cubicBezTo>
                    <a:pt x="2346" y="1893"/>
                    <a:pt x="2513" y="1417"/>
                    <a:pt x="2763" y="1048"/>
                  </a:cubicBezTo>
                  <a:close/>
                  <a:moveTo>
                    <a:pt x="3632" y="988"/>
                  </a:moveTo>
                  <a:cubicBezTo>
                    <a:pt x="4180" y="1250"/>
                    <a:pt x="4584" y="1774"/>
                    <a:pt x="4703" y="2393"/>
                  </a:cubicBezTo>
                  <a:lnTo>
                    <a:pt x="4013" y="2393"/>
                  </a:lnTo>
                  <a:cubicBezTo>
                    <a:pt x="3977" y="1881"/>
                    <a:pt x="3846" y="1405"/>
                    <a:pt x="3632" y="988"/>
                  </a:cubicBezTo>
                  <a:close/>
                  <a:moveTo>
                    <a:pt x="3227" y="3179"/>
                  </a:moveTo>
                  <a:cubicBezTo>
                    <a:pt x="3168" y="3667"/>
                    <a:pt x="3001" y="4120"/>
                    <a:pt x="2763" y="4489"/>
                  </a:cubicBezTo>
                  <a:cubicBezTo>
                    <a:pt x="2513" y="4120"/>
                    <a:pt x="2346" y="3667"/>
                    <a:pt x="2286" y="3179"/>
                  </a:cubicBezTo>
                  <a:close/>
                  <a:moveTo>
                    <a:pt x="1501" y="3179"/>
                  </a:moveTo>
                  <a:cubicBezTo>
                    <a:pt x="1548" y="3667"/>
                    <a:pt x="1679" y="4132"/>
                    <a:pt x="1894" y="4548"/>
                  </a:cubicBezTo>
                  <a:cubicBezTo>
                    <a:pt x="1346" y="4286"/>
                    <a:pt x="953" y="3774"/>
                    <a:pt x="822" y="3179"/>
                  </a:cubicBezTo>
                  <a:close/>
                  <a:moveTo>
                    <a:pt x="4703" y="3179"/>
                  </a:moveTo>
                  <a:cubicBezTo>
                    <a:pt x="4572" y="3774"/>
                    <a:pt x="4168" y="4286"/>
                    <a:pt x="3632" y="4548"/>
                  </a:cubicBezTo>
                  <a:cubicBezTo>
                    <a:pt x="3834" y="4132"/>
                    <a:pt x="3965" y="3667"/>
                    <a:pt x="4013" y="3179"/>
                  </a:cubicBezTo>
                  <a:close/>
                  <a:moveTo>
                    <a:pt x="2763" y="0"/>
                  </a:moveTo>
                  <a:cubicBezTo>
                    <a:pt x="1239" y="0"/>
                    <a:pt x="0" y="1238"/>
                    <a:pt x="0" y="2762"/>
                  </a:cubicBezTo>
                  <a:cubicBezTo>
                    <a:pt x="0" y="4286"/>
                    <a:pt x="1239" y="5525"/>
                    <a:pt x="2763" y="5525"/>
                  </a:cubicBezTo>
                  <a:cubicBezTo>
                    <a:pt x="4287" y="5525"/>
                    <a:pt x="5525" y="4286"/>
                    <a:pt x="5525" y="2762"/>
                  </a:cubicBezTo>
                  <a:cubicBezTo>
                    <a:pt x="5525" y="1238"/>
                    <a:pt x="4287" y="0"/>
                    <a:pt x="27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8"/>
            <p:cNvSpPr/>
            <p:nvPr/>
          </p:nvSpPr>
          <p:spPr>
            <a:xfrm>
              <a:off x="834325" y="1330350"/>
              <a:ext cx="334000" cy="334000"/>
            </a:xfrm>
            <a:custGeom>
              <a:rect b="b" l="l" r="r" t="t"/>
              <a:pathLst>
                <a:path extrusionOk="0" h="13360" w="13360">
                  <a:moveTo>
                    <a:pt x="5322" y="3918"/>
                  </a:moveTo>
                  <a:lnTo>
                    <a:pt x="5834" y="4620"/>
                  </a:lnTo>
                  <a:lnTo>
                    <a:pt x="4691" y="4620"/>
                  </a:lnTo>
                  <a:lnTo>
                    <a:pt x="4691" y="3918"/>
                  </a:lnTo>
                  <a:close/>
                  <a:moveTo>
                    <a:pt x="9085" y="1132"/>
                  </a:moveTo>
                  <a:lnTo>
                    <a:pt x="9704" y="1751"/>
                  </a:lnTo>
                  <a:lnTo>
                    <a:pt x="9466" y="1751"/>
                  </a:lnTo>
                  <a:lnTo>
                    <a:pt x="9466" y="4704"/>
                  </a:lnTo>
                  <a:lnTo>
                    <a:pt x="8692" y="4704"/>
                  </a:lnTo>
                  <a:lnTo>
                    <a:pt x="8692" y="1751"/>
                  </a:lnTo>
                  <a:lnTo>
                    <a:pt x="8454" y="1751"/>
                  </a:lnTo>
                  <a:lnTo>
                    <a:pt x="9085" y="1132"/>
                  </a:lnTo>
                  <a:close/>
                  <a:moveTo>
                    <a:pt x="3917" y="786"/>
                  </a:moveTo>
                  <a:lnTo>
                    <a:pt x="3917" y="5406"/>
                  </a:lnTo>
                  <a:lnTo>
                    <a:pt x="4144" y="5406"/>
                  </a:lnTo>
                  <a:lnTo>
                    <a:pt x="3524" y="6025"/>
                  </a:lnTo>
                  <a:lnTo>
                    <a:pt x="2905" y="5406"/>
                  </a:lnTo>
                  <a:lnTo>
                    <a:pt x="3132" y="5406"/>
                  </a:lnTo>
                  <a:lnTo>
                    <a:pt x="3132" y="786"/>
                  </a:lnTo>
                  <a:close/>
                  <a:moveTo>
                    <a:pt x="2346" y="3918"/>
                  </a:moveTo>
                  <a:lnTo>
                    <a:pt x="2346" y="4620"/>
                  </a:lnTo>
                  <a:lnTo>
                    <a:pt x="1012" y="4620"/>
                  </a:lnTo>
                  <a:lnTo>
                    <a:pt x="3524" y="7132"/>
                  </a:lnTo>
                  <a:lnTo>
                    <a:pt x="5918" y="4739"/>
                  </a:lnTo>
                  <a:lnTo>
                    <a:pt x="6465" y="5489"/>
                  </a:lnTo>
                  <a:lnTo>
                    <a:pt x="12573" y="5489"/>
                  </a:lnTo>
                  <a:lnTo>
                    <a:pt x="12573" y="12585"/>
                  </a:lnTo>
                  <a:lnTo>
                    <a:pt x="786" y="12585"/>
                  </a:lnTo>
                  <a:lnTo>
                    <a:pt x="786" y="3918"/>
                  </a:lnTo>
                  <a:close/>
                  <a:moveTo>
                    <a:pt x="2346" y="1"/>
                  </a:moveTo>
                  <a:lnTo>
                    <a:pt x="2346" y="3132"/>
                  </a:lnTo>
                  <a:lnTo>
                    <a:pt x="0" y="3132"/>
                  </a:lnTo>
                  <a:lnTo>
                    <a:pt x="0" y="13359"/>
                  </a:lnTo>
                  <a:lnTo>
                    <a:pt x="13359" y="13359"/>
                  </a:lnTo>
                  <a:lnTo>
                    <a:pt x="13359" y="4704"/>
                  </a:lnTo>
                  <a:lnTo>
                    <a:pt x="10252" y="4704"/>
                  </a:lnTo>
                  <a:lnTo>
                    <a:pt x="10252" y="2537"/>
                  </a:lnTo>
                  <a:lnTo>
                    <a:pt x="11585" y="2537"/>
                  </a:lnTo>
                  <a:lnTo>
                    <a:pt x="9073" y="24"/>
                  </a:lnTo>
                  <a:lnTo>
                    <a:pt x="6572" y="2537"/>
                  </a:lnTo>
                  <a:lnTo>
                    <a:pt x="7906" y="2537"/>
                  </a:lnTo>
                  <a:lnTo>
                    <a:pt x="7906" y="4704"/>
                  </a:lnTo>
                  <a:lnTo>
                    <a:pt x="6870" y="4704"/>
                  </a:lnTo>
                  <a:lnTo>
                    <a:pt x="5727" y="3132"/>
                  </a:lnTo>
                  <a:lnTo>
                    <a:pt x="4691" y="3132"/>
                  </a:lnTo>
                  <a:lnTo>
                    <a:pt x="469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1" name="Google Shape;451;p18"/>
          <p:cNvSpPr/>
          <p:nvPr/>
        </p:nvSpPr>
        <p:spPr>
          <a:xfrm>
            <a:off x="3339399" y="2952903"/>
            <a:ext cx="804900" cy="805200"/>
          </a:xfrm>
          <a:prstGeom prst="ellipse">
            <a:avLst/>
          </a:prstGeom>
          <a:solidFill>
            <a:srgbClr val="FF725E">
              <a:alpha val="8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8"/>
          <p:cNvSpPr/>
          <p:nvPr/>
        </p:nvSpPr>
        <p:spPr>
          <a:xfrm>
            <a:off x="4902498" y="2952903"/>
            <a:ext cx="804900" cy="805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8"/>
          <p:cNvSpPr/>
          <p:nvPr/>
        </p:nvSpPr>
        <p:spPr>
          <a:xfrm>
            <a:off x="6465561" y="2952903"/>
            <a:ext cx="804900" cy="805200"/>
          </a:xfrm>
          <a:prstGeom prst="ellipse">
            <a:avLst/>
          </a:prstGeom>
          <a:solidFill>
            <a:srgbClr val="FF725E">
              <a:alpha val="8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8"/>
          <p:cNvSpPr/>
          <p:nvPr/>
        </p:nvSpPr>
        <p:spPr>
          <a:xfrm>
            <a:off x="3581249" y="3188503"/>
            <a:ext cx="321200" cy="334000"/>
          </a:xfrm>
          <a:custGeom>
            <a:rect b="b" l="l" r="r" t="t"/>
            <a:pathLst>
              <a:path extrusionOk="0" h="13360" w="12848">
                <a:moveTo>
                  <a:pt x="10109" y="2358"/>
                </a:moveTo>
                <a:cubicBezTo>
                  <a:pt x="10324" y="2358"/>
                  <a:pt x="10502" y="2525"/>
                  <a:pt x="10502" y="2751"/>
                </a:cubicBezTo>
                <a:cubicBezTo>
                  <a:pt x="10502" y="2965"/>
                  <a:pt x="10324" y="3132"/>
                  <a:pt x="10109" y="3132"/>
                </a:cubicBezTo>
                <a:cubicBezTo>
                  <a:pt x="9895" y="3132"/>
                  <a:pt x="9716" y="2965"/>
                  <a:pt x="9716" y="2751"/>
                </a:cubicBezTo>
                <a:cubicBezTo>
                  <a:pt x="9716" y="2525"/>
                  <a:pt x="9895" y="2358"/>
                  <a:pt x="10109" y="2358"/>
                </a:cubicBezTo>
                <a:close/>
                <a:moveTo>
                  <a:pt x="10109" y="786"/>
                </a:moveTo>
                <a:cubicBezTo>
                  <a:pt x="11193" y="786"/>
                  <a:pt x="12062" y="1667"/>
                  <a:pt x="12062" y="2751"/>
                </a:cubicBezTo>
                <a:cubicBezTo>
                  <a:pt x="12062" y="3215"/>
                  <a:pt x="11907" y="3644"/>
                  <a:pt x="11633" y="3977"/>
                </a:cubicBezTo>
                <a:cubicBezTo>
                  <a:pt x="11550" y="3703"/>
                  <a:pt x="11371" y="3477"/>
                  <a:pt x="11133" y="3322"/>
                </a:cubicBezTo>
                <a:cubicBezTo>
                  <a:pt x="11228" y="3156"/>
                  <a:pt x="11288" y="2953"/>
                  <a:pt x="11288" y="2751"/>
                </a:cubicBezTo>
                <a:cubicBezTo>
                  <a:pt x="11288" y="2096"/>
                  <a:pt x="10752" y="1572"/>
                  <a:pt x="10109" y="1572"/>
                </a:cubicBezTo>
                <a:cubicBezTo>
                  <a:pt x="9466" y="1572"/>
                  <a:pt x="8930" y="2096"/>
                  <a:pt x="8930" y="2751"/>
                </a:cubicBezTo>
                <a:cubicBezTo>
                  <a:pt x="8930" y="2953"/>
                  <a:pt x="8990" y="3156"/>
                  <a:pt x="9085" y="3322"/>
                </a:cubicBezTo>
                <a:cubicBezTo>
                  <a:pt x="8847" y="3477"/>
                  <a:pt x="8669" y="3703"/>
                  <a:pt x="8597" y="3977"/>
                </a:cubicBezTo>
                <a:cubicBezTo>
                  <a:pt x="8323" y="3644"/>
                  <a:pt x="8157" y="3215"/>
                  <a:pt x="8157" y="2751"/>
                </a:cubicBezTo>
                <a:cubicBezTo>
                  <a:pt x="8157" y="1667"/>
                  <a:pt x="9026" y="786"/>
                  <a:pt x="10109" y="786"/>
                </a:cubicBezTo>
                <a:close/>
                <a:moveTo>
                  <a:pt x="10514" y="3918"/>
                </a:moveTo>
                <a:cubicBezTo>
                  <a:pt x="10728" y="3918"/>
                  <a:pt x="10895" y="4096"/>
                  <a:pt x="10895" y="4311"/>
                </a:cubicBezTo>
                <a:lnTo>
                  <a:pt x="10895" y="4537"/>
                </a:lnTo>
                <a:cubicBezTo>
                  <a:pt x="10657" y="4644"/>
                  <a:pt x="10395" y="4704"/>
                  <a:pt x="10121" y="4704"/>
                </a:cubicBezTo>
                <a:cubicBezTo>
                  <a:pt x="9835" y="4704"/>
                  <a:pt x="9573" y="4644"/>
                  <a:pt x="9335" y="4537"/>
                </a:cubicBezTo>
                <a:lnTo>
                  <a:pt x="9335" y="4311"/>
                </a:lnTo>
                <a:cubicBezTo>
                  <a:pt x="9335" y="4096"/>
                  <a:pt x="9514" y="3918"/>
                  <a:pt x="9728" y="3918"/>
                </a:cubicBezTo>
                <a:close/>
                <a:moveTo>
                  <a:pt x="2739" y="5608"/>
                </a:moveTo>
                <a:cubicBezTo>
                  <a:pt x="2954" y="5608"/>
                  <a:pt x="3132" y="5775"/>
                  <a:pt x="3132" y="5989"/>
                </a:cubicBezTo>
                <a:cubicBezTo>
                  <a:pt x="3132" y="6216"/>
                  <a:pt x="2954" y="6382"/>
                  <a:pt x="2739" y="6382"/>
                </a:cubicBezTo>
                <a:cubicBezTo>
                  <a:pt x="2525" y="6382"/>
                  <a:pt x="2346" y="6216"/>
                  <a:pt x="2346" y="5989"/>
                </a:cubicBezTo>
                <a:cubicBezTo>
                  <a:pt x="2346" y="5775"/>
                  <a:pt x="2525" y="5608"/>
                  <a:pt x="2739" y="5608"/>
                </a:cubicBezTo>
                <a:close/>
                <a:moveTo>
                  <a:pt x="2739" y="4037"/>
                </a:moveTo>
                <a:cubicBezTo>
                  <a:pt x="3823" y="4037"/>
                  <a:pt x="4692" y="4918"/>
                  <a:pt x="4692" y="5989"/>
                </a:cubicBezTo>
                <a:cubicBezTo>
                  <a:pt x="4692" y="6466"/>
                  <a:pt x="4537" y="6894"/>
                  <a:pt x="4263" y="7228"/>
                </a:cubicBezTo>
                <a:cubicBezTo>
                  <a:pt x="4180" y="6954"/>
                  <a:pt x="4001" y="6716"/>
                  <a:pt x="3763" y="6573"/>
                </a:cubicBezTo>
                <a:cubicBezTo>
                  <a:pt x="3858" y="6406"/>
                  <a:pt x="3918" y="6204"/>
                  <a:pt x="3918" y="5989"/>
                </a:cubicBezTo>
                <a:cubicBezTo>
                  <a:pt x="3918" y="5347"/>
                  <a:pt x="3382" y="4823"/>
                  <a:pt x="2739" y="4823"/>
                </a:cubicBezTo>
                <a:cubicBezTo>
                  <a:pt x="2096" y="4823"/>
                  <a:pt x="1561" y="5347"/>
                  <a:pt x="1561" y="5989"/>
                </a:cubicBezTo>
                <a:cubicBezTo>
                  <a:pt x="1561" y="6204"/>
                  <a:pt x="1620" y="6406"/>
                  <a:pt x="1715" y="6573"/>
                </a:cubicBezTo>
                <a:cubicBezTo>
                  <a:pt x="1477" y="6716"/>
                  <a:pt x="1299" y="6954"/>
                  <a:pt x="1227" y="7228"/>
                </a:cubicBezTo>
                <a:cubicBezTo>
                  <a:pt x="953" y="6894"/>
                  <a:pt x="787" y="6466"/>
                  <a:pt x="787" y="5989"/>
                </a:cubicBezTo>
                <a:cubicBezTo>
                  <a:pt x="787" y="4918"/>
                  <a:pt x="1656" y="4037"/>
                  <a:pt x="2739" y="4037"/>
                </a:cubicBezTo>
                <a:close/>
                <a:moveTo>
                  <a:pt x="3120" y="7180"/>
                </a:moveTo>
                <a:cubicBezTo>
                  <a:pt x="3346" y="7180"/>
                  <a:pt x="3513" y="7359"/>
                  <a:pt x="3513" y="7573"/>
                </a:cubicBezTo>
                <a:lnTo>
                  <a:pt x="3513" y="7799"/>
                </a:lnTo>
                <a:cubicBezTo>
                  <a:pt x="3275" y="7906"/>
                  <a:pt x="3013" y="7966"/>
                  <a:pt x="2739" y="7966"/>
                </a:cubicBezTo>
                <a:cubicBezTo>
                  <a:pt x="2453" y="7966"/>
                  <a:pt x="2192" y="7906"/>
                  <a:pt x="1953" y="7799"/>
                </a:cubicBezTo>
                <a:lnTo>
                  <a:pt x="1953" y="7573"/>
                </a:lnTo>
                <a:cubicBezTo>
                  <a:pt x="1953" y="7359"/>
                  <a:pt x="2132" y="7180"/>
                  <a:pt x="2346" y="7180"/>
                </a:cubicBezTo>
                <a:close/>
                <a:moveTo>
                  <a:pt x="8990" y="10228"/>
                </a:moveTo>
                <a:cubicBezTo>
                  <a:pt x="9204" y="10228"/>
                  <a:pt x="9383" y="10407"/>
                  <a:pt x="9383" y="10621"/>
                </a:cubicBezTo>
                <a:cubicBezTo>
                  <a:pt x="9383" y="10835"/>
                  <a:pt x="9204" y="11014"/>
                  <a:pt x="8990" y="11014"/>
                </a:cubicBezTo>
                <a:cubicBezTo>
                  <a:pt x="8776" y="11014"/>
                  <a:pt x="8597" y="10835"/>
                  <a:pt x="8597" y="10621"/>
                </a:cubicBezTo>
                <a:cubicBezTo>
                  <a:pt x="8597" y="10407"/>
                  <a:pt x="8776" y="10228"/>
                  <a:pt x="8990" y="10228"/>
                </a:cubicBezTo>
                <a:close/>
                <a:moveTo>
                  <a:pt x="7061" y="1965"/>
                </a:moveTo>
                <a:cubicBezTo>
                  <a:pt x="7204" y="1965"/>
                  <a:pt x="7335" y="1965"/>
                  <a:pt x="7478" y="1989"/>
                </a:cubicBezTo>
                <a:cubicBezTo>
                  <a:pt x="7406" y="2227"/>
                  <a:pt x="7371" y="2477"/>
                  <a:pt x="7371" y="2751"/>
                </a:cubicBezTo>
                <a:cubicBezTo>
                  <a:pt x="7371" y="4263"/>
                  <a:pt x="8597" y="5489"/>
                  <a:pt x="10109" y="5489"/>
                </a:cubicBezTo>
                <a:cubicBezTo>
                  <a:pt x="10621" y="5489"/>
                  <a:pt x="11097" y="5347"/>
                  <a:pt x="11502" y="5096"/>
                </a:cubicBezTo>
                <a:cubicBezTo>
                  <a:pt x="11693" y="5608"/>
                  <a:pt x="11776" y="6144"/>
                  <a:pt x="11776" y="6692"/>
                </a:cubicBezTo>
                <a:cubicBezTo>
                  <a:pt x="11776" y="7502"/>
                  <a:pt x="11574" y="8287"/>
                  <a:pt x="11181" y="8990"/>
                </a:cubicBezTo>
                <a:cubicBezTo>
                  <a:pt x="10681" y="8323"/>
                  <a:pt x="9883" y="7883"/>
                  <a:pt x="8990" y="7883"/>
                </a:cubicBezTo>
                <a:cubicBezTo>
                  <a:pt x="7478" y="7883"/>
                  <a:pt x="6252" y="9109"/>
                  <a:pt x="6252" y="10621"/>
                </a:cubicBezTo>
                <a:cubicBezTo>
                  <a:pt x="6252" y="10883"/>
                  <a:pt x="6287" y="11121"/>
                  <a:pt x="6347" y="11359"/>
                </a:cubicBezTo>
                <a:cubicBezTo>
                  <a:pt x="4811" y="11121"/>
                  <a:pt x="3477" y="10133"/>
                  <a:pt x="2799" y="8740"/>
                </a:cubicBezTo>
                <a:cubicBezTo>
                  <a:pt x="4287" y="8704"/>
                  <a:pt x="5478" y="7490"/>
                  <a:pt x="5478" y="6001"/>
                </a:cubicBezTo>
                <a:cubicBezTo>
                  <a:pt x="5478" y="4811"/>
                  <a:pt x="4716" y="3787"/>
                  <a:pt x="3656" y="3418"/>
                </a:cubicBezTo>
                <a:cubicBezTo>
                  <a:pt x="4537" y="2501"/>
                  <a:pt x="5775" y="1965"/>
                  <a:pt x="7061" y="1965"/>
                </a:cubicBezTo>
                <a:close/>
                <a:moveTo>
                  <a:pt x="8990" y="8668"/>
                </a:moveTo>
                <a:cubicBezTo>
                  <a:pt x="10062" y="8668"/>
                  <a:pt x="10943" y="9549"/>
                  <a:pt x="10943" y="10621"/>
                </a:cubicBezTo>
                <a:cubicBezTo>
                  <a:pt x="10943" y="11097"/>
                  <a:pt x="10776" y="11526"/>
                  <a:pt x="10502" y="11859"/>
                </a:cubicBezTo>
                <a:cubicBezTo>
                  <a:pt x="10431" y="11585"/>
                  <a:pt x="10252" y="11347"/>
                  <a:pt x="10014" y="11204"/>
                </a:cubicBezTo>
                <a:cubicBezTo>
                  <a:pt x="10109" y="11026"/>
                  <a:pt x="10157" y="10835"/>
                  <a:pt x="10157" y="10621"/>
                </a:cubicBezTo>
                <a:cubicBezTo>
                  <a:pt x="10157" y="9978"/>
                  <a:pt x="9633" y="9454"/>
                  <a:pt x="8990" y="9454"/>
                </a:cubicBezTo>
                <a:cubicBezTo>
                  <a:pt x="8335" y="9454"/>
                  <a:pt x="7811" y="9978"/>
                  <a:pt x="7811" y="10621"/>
                </a:cubicBezTo>
                <a:cubicBezTo>
                  <a:pt x="7811" y="10835"/>
                  <a:pt x="7871" y="11026"/>
                  <a:pt x="7966" y="11204"/>
                </a:cubicBezTo>
                <a:cubicBezTo>
                  <a:pt x="7728" y="11347"/>
                  <a:pt x="7549" y="11585"/>
                  <a:pt x="7466" y="11859"/>
                </a:cubicBezTo>
                <a:cubicBezTo>
                  <a:pt x="7192" y="11526"/>
                  <a:pt x="7025" y="11097"/>
                  <a:pt x="7025" y="10621"/>
                </a:cubicBezTo>
                <a:cubicBezTo>
                  <a:pt x="7025" y="9549"/>
                  <a:pt x="7907" y="8668"/>
                  <a:pt x="8990" y="8668"/>
                </a:cubicBezTo>
                <a:close/>
                <a:moveTo>
                  <a:pt x="9383" y="11800"/>
                </a:moveTo>
                <a:cubicBezTo>
                  <a:pt x="9609" y="11800"/>
                  <a:pt x="9776" y="11978"/>
                  <a:pt x="9776" y="12193"/>
                </a:cubicBezTo>
                <a:lnTo>
                  <a:pt x="9776" y="12419"/>
                </a:lnTo>
                <a:cubicBezTo>
                  <a:pt x="9538" y="12526"/>
                  <a:pt x="9276" y="12585"/>
                  <a:pt x="9002" y="12585"/>
                </a:cubicBezTo>
                <a:cubicBezTo>
                  <a:pt x="8716" y="12585"/>
                  <a:pt x="8454" y="12526"/>
                  <a:pt x="8216" y="12419"/>
                </a:cubicBezTo>
                <a:lnTo>
                  <a:pt x="8216" y="12193"/>
                </a:lnTo>
                <a:cubicBezTo>
                  <a:pt x="8216" y="11978"/>
                  <a:pt x="8395" y="11800"/>
                  <a:pt x="8609" y="11800"/>
                </a:cubicBezTo>
                <a:close/>
                <a:moveTo>
                  <a:pt x="10109" y="1"/>
                </a:moveTo>
                <a:cubicBezTo>
                  <a:pt x="9157" y="1"/>
                  <a:pt x="8323" y="489"/>
                  <a:pt x="7823" y="1239"/>
                </a:cubicBezTo>
                <a:cubicBezTo>
                  <a:pt x="7573" y="1203"/>
                  <a:pt x="7311" y="1179"/>
                  <a:pt x="7061" y="1179"/>
                </a:cubicBezTo>
                <a:cubicBezTo>
                  <a:pt x="6180" y="1179"/>
                  <a:pt x="5311" y="1394"/>
                  <a:pt x="4537" y="1787"/>
                </a:cubicBezTo>
                <a:cubicBezTo>
                  <a:pt x="3847" y="2144"/>
                  <a:pt x="3239" y="2656"/>
                  <a:pt x="2751" y="3251"/>
                </a:cubicBezTo>
                <a:lnTo>
                  <a:pt x="2739" y="3251"/>
                </a:lnTo>
                <a:cubicBezTo>
                  <a:pt x="1227" y="3251"/>
                  <a:pt x="1" y="4489"/>
                  <a:pt x="1" y="5989"/>
                </a:cubicBezTo>
                <a:cubicBezTo>
                  <a:pt x="1" y="7216"/>
                  <a:pt x="799" y="8240"/>
                  <a:pt x="1894" y="8597"/>
                </a:cubicBezTo>
                <a:cubicBezTo>
                  <a:pt x="2644" y="10645"/>
                  <a:pt x="4561" y="12050"/>
                  <a:pt x="6728" y="12181"/>
                </a:cubicBezTo>
                <a:cubicBezTo>
                  <a:pt x="7228" y="12895"/>
                  <a:pt x="8049" y="13359"/>
                  <a:pt x="8990" y="13359"/>
                </a:cubicBezTo>
                <a:cubicBezTo>
                  <a:pt x="10502" y="13359"/>
                  <a:pt x="11728" y="12133"/>
                  <a:pt x="11728" y="10621"/>
                </a:cubicBezTo>
                <a:cubicBezTo>
                  <a:pt x="11728" y="10335"/>
                  <a:pt x="11681" y="10061"/>
                  <a:pt x="11597" y="9799"/>
                </a:cubicBezTo>
                <a:cubicBezTo>
                  <a:pt x="12229" y="8883"/>
                  <a:pt x="12562" y="7811"/>
                  <a:pt x="12562" y="6680"/>
                </a:cubicBezTo>
                <a:cubicBezTo>
                  <a:pt x="12562" y="5954"/>
                  <a:pt x="12419" y="5251"/>
                  <a:pt x="12145" y="4573"/>
                </a:cubicBezTo>
                <a:cubicBezTo>
                  <a:pt x="12586" y="4096"/>
                  <a:pt x="12848" y="3453"/>
                  <a:pt x="12848" y="2751"/>
                </a:cubicBezTo>
                <a:cubicBezTo>
                  <a:pt x="12848" y="1239"/>
                  <a:pt x="11621" y="1"/>
                  <a:pt x="1010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5" name="Google Shape;455;p18"/>
          <p:cNvGrpSpPr/>
          <p:nvPr/>
        </p:nvGrpSpPr>
        <p:grpSpPr>
          <a:xfrm>
            <a:off x="6701011" y="3188516"/>
            <a:ext cx="334000" cy="333975"/>
            <a:chOff x="834325" y="1944425"/>
            <a:chExt cx="334000" cy="333975"/>
          </a:xfrm>
        </p:grpSpPr>
        <p:sp>
          <p:nvSpPr>
            <p:cNvPr id="456" name="Google Shape;456;p18"/>
            <p:cNvSpPr/>
            <p:nvPr/>
          </p:nvSpPr>
          <p:spPr>
            <a:xfrm>
              <a:off x="873300" y="2082175"/>
              <a:ext cx="117600" cy="156650"/>
            </a:xfrm>
            <a:custGeom>
              <a:rect b="b" l="l" r="r" t="t"/>
              <a:pathLst>
                <a:path extrusionOk="0" h="6266" w="4704">
                  <a:moveTo>
                    <a:pt x="2365" y="787"/>
                  </a:moveTo>
                  <a:cubicBezTo>
                    <a:pt x="2387" y="787"/>
                    <a:pt x="2408" y="787"/>
                    <a:pt x="2430" y="789"/>
                  </a:cubicBezTo>
                  <a:cubicBezTo>
                    <a:pt x="2954" y="812"/>
                    <a:pt x="3347" y="1253"/>
                    <a:pt x="3347" y="1777"/>
                  </a:cubicBezTo>
                  <a:lnTo>
                    <a:pt x="3347" y="2348"/>
                  </a:lnTo>
                  <a:lnTo>
                    <a:pt x="1394" y="2348"/>
                  </a:lnTo>
                  <a:lnTo>
                    <a:pt x="1394" y="1765"/>
                  </a:lnTo>
                  <a:cubicBezTo>
                    <a:pt x="1394" y="1215"/>
                    <a:pt x="1824" y="787"/>
                    <a:pt x="2365" y="787"/>
                  </a:cubicBezTo>
                  <a:close/>
                  <a:moveTo>
                    <a:pt x="3918" y="3134"/>
                  </a:moveTo>
                  <a:lnTo>
                    <a:pt x="3918" y="5480"/>
                  </a:lnTo>
                  <a:lnTo>
                    <a:pt x="787" y="5480"/>
                  </a:lnTo>
                  <a:lnTo>
                    <a:pt x="787" y="3134"/>
                  </a:lnTo>
                  <a:close/>
                  <a:moveTo>
                    <a:pt x="2369" y="1"/>
                  </a:moveTo>
                  <a:cubicBezTo>
                    <a:pt x="1395" y="1"/>
                    <a:pt x="608" y="793"/>
                    <a:pt x="608" y="1765"/>
                  </a:cubicBezTo>
                  <a:lnTo>
                    <a:pt x="608" y="2348"/>
                  </a:lnTo>
                  <a:lnTo>
                    <a:pt x="1" y="2348"/>
                  </a:lnTo>
                  <a:lnTo>
                    <a:pt x="1" y="6265"/>
                  </a:lnTo>
                  <a:lnTo>
                    <a:pt x="4704" y="6265"/>
                  </a:lnTo>
                  <a:lnTo>
                    <a:pt x="4704" y="2348"/>
                  </a:lnTo>
                  <a:lnTo>
                    <a:pt x="4132" y="2348"/>
                  </a:lnTo>
                  <a:lnTo>
                    <a:pt x="4132" y="1789"/>
                  </a:lnTo>
                  <a:cubicBezTo>
                    <a:pt x="4132" y="836"/>
                    <a:pt x="3394" y="50"/>
                    <a:pt x="2454" y="3"/>
                  </a:cubicBezTo>
                  <a:cubicBezTo>
                    <a:pt x="2425" y="1"/>
                    <a:pt x="2397" y="1"/>
                    <a:pt x="236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8"/>
            <p:cNvSpPr/>
            <p:nvPr/>
          </p:nvSpPr>
          <p:spPr>
            <a:xfrm>
              <a:off x="922425" y="2179850"/>
              <a:ext cx="19375" cy="19675"/>
            </a:xfrm>
            <a:custGeom>
              <a:rect b="b" l="l" r="r" t="t"/>
              <a:pathLst>
                <a:path extrusionOk="0" h="787" w="775">
                  <a:moveTo>
                    <a:pt x="0" y="1"/>
                  </a:moveTo>
                  <a:lnTo>
                    <a:pt x="0" y="787"/>
                  </a:lnTo>
                  <a:lnTo>
                    <a:pt x="774" y="787"/>
                  </a:lnTo>
                  <a:lnTo>
                    <a:pt x="77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8"/>
            <p:cNvSpPr/>
            <p:nvPr/>
          </p:nvSpPr>
          <p:spPr>
            <a:xfrm>
              <a:off x="834325" y="1944425"/>
              <a:ext cx="334000" cy="333975"/>
            </a:xfrm>
            <a:custGeom>
              <a:rect b="b" l="l" r="r" t="t"/>
              <a:pathLst>
                <a:path extrusionOk="0" h="13359" w="13360">
                  <a:moveTo>
                    <a:pt x="7227" y="786"/>
                  </a:moveTo>
                  <a:lnTo>
                    <a:pt x="8358" y="2405"/>
                  </a:lnTo>
                  <a:lnTo>
                    <a:pt x="12573" y="2405"/>
                  </a:lnTo>
                  <a:lnTo>
                    <a:pt x="12573" y="3191"/>
                  </a:lnTo>
                  <a:lnTo>
                    <a:pt x="7823" y="3191"/>
                  </a:lnTo>
                  <a:lnTo>
                    <a:pt x="6668" y="1572"/>
                  </a:lnTo>
                  <a:lnTo>
                    <a:pt x="2667" y="1572"/>
                  </a:lnTo>
                  <a:lnTo>
                    <a:pt x="2667" y="786"/>
                  </a:lnTo>
                  <a:close/>
                  <a:moveTo>
                    <a:pt x="6263" y="2346"/>
                  </a:moveTo>
                  <a:lnTo>
                    <a:pt x="7418" y="3965"/>
                  </a:lnTo>
                  <a:lnTo>
                    <a:pt x="12573" y="3965"/>
                  </a:lnTo>
                  <a:lnTo>
                    <a:pt x="12573" y="4751"/>
                  </a:lnTo>
                  <a:lnTo>
                    <a:pt x="6882" y="4751"/>
                  </a:lnTo>
                  <a:lnTo>
                    <a:pt x="5727" y="3131"/>
                  </a:lnTo>
                  <a:lnTo>
                    <a:pt x="1727" y="3131"/>
                  </a:lnTo>
                  <a:lnTo>
                    <a:pt x="1727" y="2346"/>
                  </a:lnTo>
                  <a:close/>
                  <a:moveTo>
                    <a:pt x="5334" y="3917"/>
                  </a:moveTo>
                  <a:lnTo>
                    <a:pt x="6477" y="5537"/>
                  </a:lnTo>
                  <a:lnTo>
                    <a:pt x="12573" y="5537"/>
                  </a:lnTo>
                  <a:lnTo>
                    <a:pt x="12573" y="12573"/>
                  </a:lnTo>
                  <a:lnTo>
                    <a:pt x="786" y="12573"/>
                  </a:lnTo>
                  <a:lnTo>
                    <a:pt x="786" y="3917"/>
                  </a:lnTo>
                  <a:close/>
                  <a:moveTo>
                    <a:pt x="1881" y="0"/>
                  </a:moveTo>
                  <a:lnTo>
                    <a:pt x="1881" y="1572"/>
                  </a:lnTo>
                  <a:lnTo>
                    <a:pt x="941" y="1572"/>
                  </a:lnTo>
                  <a:lnTo>
                    <a:pt x="941" y="3131"/>
                  </a:lnTo>
                  <a:lnTo>
                    <a:pt x="0" y="3131"/>
                  </a:lnTo>
                  <a:lnTo>
                    <a:pt x="0" y="13359"/>
                  </a:lnTo>
                  <a:lnTo>
                    <a:pt x="13359" y="13359"/>
                  </a:lnTo>
                  <a:lnTo>
                    <a:pt x="13359" y="1619"/>
                  </a:lnTo>
                  <a:lnTo>
                    <a:pt x="8763" y="1619"/>
                  </a:lnTo>
                  <a:lnTo>
                    <a:pt x="764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8"/>
            <p:cNvSpPr/>
            <p:nvPr/>
          </p:nvSpPr>
          <p:spPr>
            <a:xfrm>
              <a:off x="1021550" y="2161100"/>
              <a:ext cx="97950" cy="19675"/>
            </a:xfrm>
            <a:custGeom>
              <a:rect b="b" l="l" r="r" t="t"/>
              <a:pathLst>
                <a:path extrusionOk="0" h="787" w="3918">
                  <a:moveTo>
                    <a:pt x="0" y="1"/>
                  </a:moveTo>
                  <a:lnTo>
                    <a:pt x="0" y="787"/>
                  </a:lnTo>
                  <a:lnTo>
                    <a:pt x="3917" y="787"/>
                  </a:lnTo>
                  <a:lnTo>
                    <a:pt x="391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8"/>
            <p:cNvSpPr/>
            <p:nvPr/>
          </p:nvSpPr>
          <p:spPr>
            <a:xfrm>
              <a:off x="1021550" y="2200100"/>
              <a:ext cx="97950" cy="19675"/>
            </a:xfrm>
            <a:custGeom>
              <a:rect b="b" l="l" r="r" t="t"/>
              <a:pathLst>
                <a:path extrusionOk="0" h="787" w="3918">
                  <a:moveTo>
                    <a:pt x="0" y="1"/>
                  </a:moveTo>
                  <a:lnTo>
                    <a:pt x="0" y="786"/>
                  </a:lnTo>
                  <a:lnTo>
                    <a:pt x="3917" y="786"/>
                  </a:lnTo>
                  <a:lnTo>
                    <a:pt x="391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1" name="Google Shape;461;p18"/>
          <p:cNvGrpSpPr/>
          <p:nvPr/>
        </p:nvGrpSpPr>
        <p:grpSpPr>
          <a:xfrm>
            <a:off x="5137948" y="3188516"/>
            <a:ext cx="334000" cy="333975"/>
            <a:chOff x="2115125" y="1944425"/>
            <a:chExt cx="334000" cy="333975"/>
          </a:xfrm>
        </p:grpSpPr>
        <p:sp>
          <p:nvSpPr>
            <p:cNvPr id="462" name="Google Shape;462;p18"/>
            <p:cNvSpPr/>
            <p:nvPr/>
          </p:nvSpPr>
          <p:spPr>
            <a:xfrm>
              <a:off x="2115125" y="1944425"/>
              <a:ext cx="334000" cy="333975"/>
            </a:xfrm>
            <a:custGeom>
              <a:rect b="b" l="l" r="r" t="t"/>
              <a:pathLst>
                <a:path extrusionOk="0" h="13359" w="13360">
                  <a:moveTo>
                    <a:pt x="12586" y="786"/>
                  </a:moveTo>
                  <a:lnTo>
                    <a:pt x="12586" y="3131"/>
                  </a:lnTo>
                  <a:lnTo>
                    <a:pt x="11800" y="3131"/>
                  </a:lnTo>
                  <a:lnTo>
                    <a:pt x="11800" y="1596"/>
                  </a:lnTo>
                  <a:lnTo>
                    <a:pt x="2358" y="1596"/>
                  </a:lnTo>
                  <a:lnTo>
                    <a:pt x="2358" y="786"/>
                  </a:lnTo>
                  <a:close/>
                  <a:moveTo>
                    <a:pt x="11014" y="2381"/>
                  </a:moveTo>
                  <a:lnTo>
                    <a:pt x="11014" y="4727"/>
                  </a:lnTo>
                  <a:lnTo>
                    <a:pt x="9812" y="4727"/>
                  </a:lnTo>
                  <a:cubicBezTo>
                    <a:pt x="9276" y="3774"/>
                    <a:pt x="8252" y="3131"/>
                    <a:pt x="7073" y="3131"/>
                  </a:cubicBezTo>
                  <a:cubicBezTo>
                    <a:pt x="5906" y="3131"/>
                    <a:pt x="4882" y="3774"/>
                    <a:pt x="4335" y="4727"/>
                  </a:cubicBezTo>
                  <a:lnTo>
                    <a:pt x="787" y="4727"/>
                  </a:lnTo>
                  <a:lnTo>
                    <a:pt x="787" y="2381"/>
                  </a:lnTo>
                  <a:close/>
                  <a:moveTo>
                    <a:pt x="7073" y="3917"/>
                  </a:moveTo>
                  <a:cubicBezTo>
                    <a:pt x="8383" y="3917"/>
                    <a:pt x="9454" y="4989"/>
                    <a:pt x="9454" y="6287"/>
                  </a:cubicBezTo>
                  <a:cubicBezTo>
                    <a:pt x="9454" y="7596"/>
                    <a:pt x="8383" y="8668"/>
                    <a:pt x="7073" y="8668"/>
                  </a:cubicBezTo>
                  <a:cubicBezTo>
                    <a:pt x="5763" y="8668"/>
                    <a:pt x="4704" y="7596"/>
                    <a:pt x="4704" y="6287"/>
                  </a:cubicBezTo>
                  <a:cubicBezTo>
                    <a:pt x="4704" y="4989"/>
                    <a:pt x="5763" y="3917"/>
                    <a:pt x="7073" y="3917"/>
                  </a:cubicBezTo>
                  <a:close/>
                  <a:moveTo>
                    <a:pt x="12586" y="3917"/>
                  </a:moveTo>
                  <a:lnTo>
                    <a:pt x="12586" y="9442"/>
                  </a:lnTo>
                  <a:lnTo>
                    <a:pt x="11800" y="9442"/>
                  </a:lnTo>
                  <a:lnTo>
                    <a:pt x="11800" y="3917"/>
                  </a:lnTo>
                  <a:close/>
                  <a:moveTo>
                    <a:pt x="4013" y="5513"/>
                  </a:moveTo>
                  <a:cubicBezTo>
                    <a:pt x="3954" y="5763"/>
                    <a:pt x="3918" y="6013"/>
                    <a:pt x="3918" y="6287"/>
                  </a:cubicBezTo>
                  <a:cubicBezTo>
                    <a:pt x="3918" y="7620"/>
                    <a:pt x="4740" y="8751"/>
                    <a:pt x="5906" y="9216"/>
                  </a:cubicBezTo>
                  <a:lnTo>
                    <a:pt x="5906" y="11013"/>
                  </a:lnTo>
                  <a:lnTo>
                    <a:pt x="787" y="11013"/>
                  </a:lnTo>
                  <a:lnTo>
                    <a:pt x="787" y="5513"/>
                  </a:lnTo>
                  <a:close/>
                  <a:moveTo>
                    <a:pt x="11014" y="5513"/>
                  </a:moveTo>
                  <a:lnTo>
                    <a:pt x="11014" y="11013"/>
                  </a:lnTo>
                  <a:lnTo>
                    <a:pt x="8252" y="11013"/>
                  </a:lnTo>
                  <a:lnTo>
                    <a:pt x="8252" y="9216"/>
                  </a:lnTo>
                  <a:cubicBezTo>
                    <a:pt x="9407" y="8751"/>
                    <a:pt x="10228" y="7620"/>
                    <a:pt x="10228" y="6287"/>
                  </a:cubicBezTo>
                  <a:cubicBezTo>
                    <a:pt x="10228" y="6025"/>
                    <a:pt x="10204" y="5763"/>
                    <a:pt x="10133" y="5513"/>
                  </a:cubicBezTo>
                  <a:close/>
                  <a:moveTo>
                    <a:pt x="7466" y="9418"/>
                  </a:moveTo>
                  <a:lnTo>
                    <a:pt x="7466" y="12573"/>
                  </a:lnTo>
                  <a:lnTo>
                    <a:pt x="6680" y="12573"/>
                  </a:lnTo>
                  <a:lnTo>
                    <a:pt x="6680" y="9418"/>
                  </a:lnTo>
                  <a:cubicBezTo>
                    <a:pt x="6811" y="9442"/>
                    <a:pt x="6942" y="9442"/>
                    <a:pt x="7073" y="9442"/>
                  </a:cubicBezTo>
                  <a:cubicBezTo>
                    <a:pt x="7204" y="9442"/>
                    <a:pt x="7335" y="9442"/>
                    <a:pt x="7466" y="9418"/>
                  </a:cubicBezTo>
                  <a:close/>
                  <a:moveTo>
                    <a:pt x="1572" y="0"/>
                  </a:moveTo>
                  <a:lnTo>
                    <a:pt x="1572" y="1596"/>
                  </a:lnTo>
                  <a:lnTo>
                    <a:pt x="1" y="1596"/>
                  </a:lnTo>
                  <a:lnTo>
                    <a:pt x="1" y="11799"/>
                  </a:lnTo>
                  <a:lnTo>
                    <a:pt x="5906" y="11799"/>
                  </a:lnTo>
                  <a:lnTo>
                    <a:pt x="5906" y="13359"/>
                  </a:lnTo>
                  <a:lnTo>
                    <a:pt x="8252" y="13359"/>
                  </a:lnTo>
                  <a:lnTo>
                    <a:pt x="8252" y="11799"/>
                  </a:lnTo>
                  <a:lnTo>
                    <a:pt x="11800" y="11799"/>
                  </a:lnTo>
                  <a:lnTo>
                    <a:pt x="11800" y="10228"/>
                  </a:lnTo>
                  <a:lnTo>
                    <a:pt x="13360" y="10228"/>
                  </a:lnTo>
                  <a:lnTo>
                    <a:pt x="133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8"/>
            <p:cNvSpPr/>
            <p:nvPr/>
          </p:nvSpPr>
          <p:spPr>
            <a:xfrm>
              <a:off x="2260100" y="2101575"/>
              <a:ext cx="61925" cy="19675"/>
            </a:xfrm>
            <a:custGeom>
              <a:rect b="b" l="l" r="r" t="t"/>
              <a:pathLst>
                <a:path extrusionOk="0" h="787" w="2477">
                  <a:moveTo>
                    <a:pt x="0" y="1"/>
                  </a:moveTo>
                  <a:lnTo>
                    <a:pt x="0" y="786"/>
                  </a:lnTo>
                  <a:lnTo>
                    <a:pt x="2477" y="786"/>
                  </a:lnTo>
                  <a:lnTo>
                    <a:pt x="24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8"/>
            <p:cNvSpPr/>
            <p:nvPr/>
          </p:nvSpPr>
          <p:spPr>
            <a:xfrm>
              <a:off x="2154425" y="2101575"/>
              <a:ext cx="32475" cy="19675"/>
            </a:xfrm>
            <a:custGeom>
              <a:rect b="b" l="l" r="r" t="t"/>
              <a:pathLst>
                <a:path extrusionOk="0" h="787" w="1299">
                  <a:moveTo>
                    <a:pt x="0" y="1"/>
                  </a:moveTo>
                  <a:lnTo>
                    <a:pt x="0" y="786"/>
                  </a:lnTo>
                  <a:lnTo>
                    <a:pt x="1298" y="786"/>
                  </a:lnTo>
                  <a:lnTo>
                    <a:pt x="129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8"/>
            <p:cNvSpPr/>
            <p:nvPr/>
          </p:nvSpPr>
          <p:spPr>
            <a:xfrm>
              <a:off x="2343425" y="2180450"/>
              <a:ext cx="26225" cy="19675"/>
            </a:xfrm>
            <a:custGeom>
              <a:rect b="b" l="l" r="r" t="t"/>
              <a:pathLst>
                <a:path extrusionOk="0" h="787" w="1049">
                  <a:moveTo>
                    <a:pt x="1" y="1"/>
                  </a:moveTo>
                  <a:lnTo>
                    <a:pt x="1" y="787"/>
                  </a:lnTo>
                  <a:lnTo>
                    <a:pt x="1049" y="787"/>
                  </a:lnTo>
                  <a:lnTo>
                    <a:pt x="10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8"/>
            <p:cNvSpPr/>
            <p:nvPr/>
          </p:nvSpPr>
          <p:spPr>
            <a:xfrm>
              <a:off x="2154425" y="2140875"/>
              <a:ext cx="48850" cy="19675"/>
            </a:xfrm>
            <a:custGeom>
              <a:rect b="b" l="l" r="r" t="t"/>
              <a:pathLst>
                <a:path extrusionOk="0" h="787" w="1954">
                  <a:moveTo>
                    <a:pt x="0" y="0"/>
                  </a:moveTo>
                  <a:lnTo>
                    <a:pt x="0" y="786"/>
                  </a:lnTo>
                  <a:lnTo>
                    <a:pt x="1953" y="786"/>
                  </a:lnTo>
                  <a:lnTo>
                    <a:pt x="195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18"/>
            <p:cNvSpPr/>
            <p:nvPr/>
          </p:nvSpPr>
          <p:spPr>
            <a:xfrm>
              <a:off x="2154425" y="2180450"/>
              <a:ext cx="78300" cy="19675"/>
            </a:xfrm>
            <a:custGeom>
              <a:rect b="b" l="l" r="r" t="t"/>
              <a:pathLst>
                <a:path extrusionOk="0" h="787" w="3132">
                  <a:moveTo>
                    <a:pt x="0" y="1"/>
                  </a:moveTo>
                  <a:lnTo>
                    <a:pt x="0" y="787"/>
                  </a:lnTo>
                  <a:lnTo>
                    <a:pt x="3132" y="787"/>
                  </a:lnTo>
                  <a:lnTo>
                    <a:pt x="313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8"/>
            <p:cNvSpPr/>
            <p:nvPr/>
          </p:nvSpPr>
          <p:spPr>
            <a:xfrm>
              <a:off x="2155025" y="2022700"/>
              <a:ext cx="19675" cy="19675"/>
            </a:xfrm>
            <a:custGeom>
              <a:rect b="b" l="l" r="r" t="t"/>
              <a:pathLst>
                <a:path extrusionOk="0" h="787" w="787">
                  <a:moveTo>
                    <a:pt x="0" y="0"/>
                  </a:moveTo>
                  <a:lnTo>
                    <a:pt x="0" y="786"/>
                  </a:lnTo>
                  <a:lnTo>
                    <a:pt x="786" y="786"/>
                  </a:lnTo>
                  <a:lnTo>
                    <a:pt x="78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8"/>
            <p:cNvSpPr/>
            <p:nvPr/>
          </p:nvSpPr>
          <p:spPr>
            <a:xfrm>
              <a:off x="2193425" y="2022700"/>
              <a:ext cx="19650" cy="19675"/>
            </a:xfrm>
            <a:custGeom>
              <a:rect b="b" l="l" r="r" t="t"/>
              <a:pathLst>
                <a:path extrusionOk="0" h="787" w="786">
                  <a:moveTo>
                    <a:pt x="0" y="0"/>
                  </a:moveTo>
                  <a:lnTo>
                    <a:pt x="0" y="786"/>
                  </a:lnTo>
                  <a:lnTo>
                    <a:pt x="786" y="786"/>
                  </a:lnTo>
                  <a:lnTo>
                    <a:pt x="78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0" name="Google Shape;470;p18"/>
          <p:cNvSpPr txBox="1"/>
          <p:nvPr>
            <p:ph type="title"/>
          </p:nvPr>
        </p:nvSpPr>
        <p:spPr>
          <a:xfrm>
            <a:off x="713225" y="539500"/>
            <a:ext cx="7717800" cy="510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Simple data visualization MK plan</a:t>
            </a:r>
            <a:endParaRPr sz="2600"/>
          </a:p>
        </p:txBody>
      </p:sp>
      <p:sp>
        <p:nvSpPr>
          <p:cNvPr id="471" name="Google Shape;471;p18"/>
          <p:cNvSpPr/>
          <p:nvPr/>
        </p:nvSpPr>
        <p:spPr>
          <a:xfrm>
            <a:off x="1188000" y="1989681"/>
            <a:ext cx="1981500" cy="4941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400">
                <a:solidFill>
                  <a:schemeClr val="lt1"/>
                </a:solidFill>
                <a:latin typeface="DM Sans"/>
                <a:ea typeface="DM Sans"/>
                <a:cs typeface="DM Sans"/>
                <a:sym typeface="DM Sans"/>
              </a:rPr>
              <a:t>20XX</a:t>
            </a:r>
            <a:endParaRPr/>
          </a:p>
        </p:txBody>
      </p:sp>
      <p:cxnSp>
        <p:nvCxnSpPr>
          <p:cNvPr id="472" name="Google Shape;472;p18"/>
          <p:cNvCxnSpPr>
            <a:stCxn id="447" idx="0"/>
            <a:endCxn id="471" idx="2"/>
          </p:cNvCxnSpPr>
          <p:nvPr/>
        </p:nvCxnSpPr>
        <p:spPr>
          <a:xfrm rot="-5400000">
            <a:off x="1944450" y="2718003"/>
            <a:ext cx="469200" cy="600"/>
          </a:xfrm>
          <a:prstGeom prst="bentConnector3">
            <a:avLst>
              <a:gd fmla="val 49992" name="adj1"/>
            </a:avLst>
          </a:prstGeom>
          <a:noFill/>
          <a:ln cap="flat" cmpd="sng" w="19050">
            <a:solidFill>
              <a:schemeClr val="dk2"/>
            </a:solidFill>
            <a:prstDash val="dash"/>
            <a:round/>
            <a:headEnd len="med" w="med" type="none"/>
            <a:tailEnd len="med" w="med" type="none"/>
          </a:ln>
        </p:spPr>
      </p:cxnSp>
      <p:cxnSp>
        <p:nvCxnSpPr>
          <p:cNvPr id="473" name="Google Shape;473;p18"/>
          <p:cNvCxnSpPr>
            <a:stCxn id="451" idx="0"/>
            <a:endCxn id="474" idx="2"/>
          </p:cNvCxnSpPr>
          <p:nvPr/>
        </p:nvCxnSpPr>
        <p:spPr>
          <a:xfrm rot="-5400000">
            <a:off x="3507549" y="2718003"/>
            <a:ext cx="469200" cy="600"/>
          </a:xfrm>
          <a:prstGeom prst="bentConnector3">
            <a:avLst>
              <a:gd fmla="val 50000" name="adj1"/>
            </a:avLst>
          </a:prstGeom>
          <a:noFill/>
          <a:ln cap="flat" cmpd="sng" w="19050">
            <a:solidFill>
              <a:srgbClr val="FF725E"/>
            </a:solidFill>
            <a:prstDash val="dash"/>
            <a:round/>
            <a:headEnd len="med" w="med" type="none"/>
            <a:tailEnd len="med" w="med" type="none"/>
          </a:ln>
        </p:spPr>
      </p:cxnSp>
      <p:cxnSp>
        <p:nvCxnSpPr>
          <p:cNvPr id="475" name="Google Shape;475;p18"/>
          <p:cNvCxnSpPr>
            <a:stCxn id="452" idx="0"/>
            <a:endCxn id="442" idx="2"/>
          </p:cNvCxnSpPr>
          <p:nvPr/>
        </p:nvCxnSpPr>
        <p:spPr>
          <a:xfrm rot="-5400000">
            <a:off x="5070648" y="2718003"/>
            <a:ext cx="469200" cy="600"/>
          </a:xfrm>
          <a:prstGeom prst="bentConnector3">
            <a:avLst>
              <a:gd fmla="val 49992" name="adj1"/>
            </a:avLst>
          </a:prstGeom>
          <a:noFill/>
          <a:ln cap="flat" cmpd="sng" w="19050">
            <a:solidFill>
              <a:schemeClr val="dk2"/>
            </a:solidFill>
            <a:prstDash val="dash"/>
            <a:round/>
            <a:headEnd len="med" w="med" type="none"/>
            <a:tailEnd len="med" w="med" type="none"/>
          </a:ln>
        </p:spPr>
      </p:cxnSp>
      <p:cxnSp>
        <p:nvCxnSpPr>
          <p:cNvPr id="476" name="Google Shape;476;p18"/>
          <p:cNvCxnSpPr>
            <a:stCxn id="453" idx="0"/>
            <a:endCxn id="477" idx="2"/>
          </p:cNvCxnSpPr>
          <p:nvPr/>
        </p:nvCxnSpPr>
        <p:spPr>
          <a:xfrm rot="-5400000">
            <a:off x="6633711" y="2718003"/>
            <a:ext cx="469200" cy="600"/>
          </a:xfrm>
          <a:prstGeom prst="bentConnector3">
            <a:avLst>
              <a:gd fmla="val 50000" name="adj1"/>
            </a:avLst>
          </a:prstGeom>
          <a:noFill/>
          <a:ln cap="flat" cmpd="sng" w="19050">
            <a:solidFill>
              <a:srgbClr val="FF725E"/>
            </a:solidFill>
            <a:prstDash val="dash"/>
            <a:round/>
            <a:headEnd len="med" w="med" type="none"/>
            <a:tailEnd len="med" w="med" type="none"/>
          </a:ln>
        </p:spPr>
      </p:cxnSp>
      <p:grpSp>
        <p:nvGrpSpPr>
          <p:cNvPr id="478" name="Google Shape;478;p18"/>
          <p:cNvGrpSpPr/>
          <p:nvPr/>
        </p:nvGrpSpPr>
        <p:grpSpPr>
          <a:xfrm>
            <a:off x="1188000" y="2002131"/>
            <a:ext cx="1981500" cy="2752007"/>
            <a:chOff x="1188000" y="2002131"/>
            <a:chExt cx="1981500" cy="2752007"/>
          </a:xfrm>
        </p:grpSpPr>
        <p:sp>
          <p:nvSpPr>
            <p:cNvPr id="479" name="Google Shape;479;p18"/>
            <p:cNvSpPr/>
            <p:nvPr/>
          </p:nvSpPr>
          <p:spPr>
            <a:xfrm>
              <a:off x="1188000" y="2002131"/>
              <a:ext cx="1981500" cy="4692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lt1"/>
                  </a:solidFill>
                  <a:latin typeface="DM Sans"/>
                  <a:ea typeface="DM Sans"/>
                  <a:cs typeface="DM Sans"/>
                  <a:sym typeface="DM Sans"/>
                </a:rPr>
                <a:t>20XX</a:t>
              </a:r>
              <a:endParaRPr b="1" sz="2400">
                <a:solidFill>
                  <a:schemeClr val="lt1"/>
                </a:solidFill>
                <a:latin typeface="DM Sans"/>
                <a:ea typeface="DM Sans"/>
                <a:cs typeface="DM Sans"/>
                <a:sym typeface="DM Sans"/>
              </a:endParaRPr>
            </a:p>
          </p:txBody>
        </p:sp>
        <p:sp>
          <p:nvSpPr>
            <p:cNvPr id="480" name="Google Shape;480;p18"/>
            <p:cNvSpPr txBox="1"/>
            <p:nvPr/>
          </p:nvSpPr>
          <p:spPr>
            <a:xfrm>
              <a:off x="1335600" y="3922838"/>
              <a:ext cx="1686300" cy="83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2"/>
                  </a:solidFill>
                  <a:latin typeface="DM Sans"/>
                  <a:ea typeface="DM Sans"/>
                  <a:cs typeface="DM Sans"/>
                  <a:sym typeface="DM Sans"/>
                </a:rPr>
                <a:t>Mercury is the closest planet to the Sun </a:t>
              </a:r>
              <a:endParaRPr>
                <a:latin typeface="DM Sans"/>
                <a:ea typeface="DM Sans"/>
                <a:cs typeface="DM Sans"/>
                <a:sym typeface="DM Sans"/>
              </a:endParaRPr>
            </a:p>
          </p:txBody>
        </p:sp>
      </p:grpSp>
      <p:grpSp>
        <p:nvGrpSpPr>
          <p:cNvPr id="481" name="Google Shape;481;p18"/>
          <p:cNvGrpSpPr/>
          <p:nvPr/>
        </p:nvGrpSpPr>
        <p:grpSpPr>
          <a:xfrm>
            <a:off x="2753027" y="2002131"/>
            <a:ext cx="1981500" cy="2752007"/>
            <a:chOff x="2753027" y="2002131"/>
            <a:chExt cx="1981500" cy="2752007"/>
          </a:xfrm>
        </p:grpSpPr>
        <p:sp>
          <p:nvSpPr>
            <p:cNvPr id="482" name="Google Shape;482;p18"/>
            <p:cNvSpPr/>
            <p:nvPr/>
          </p:nvSpPr>
          <p:spPr>
            <a:xfrm>
              <a:off x="2753027" y="2002131"/>
              <a:ext cx="1981500" cy="469200"/>
            </a:xfrm>
            <a:prstGeom prst="roundRect">
              <a:avLst>
                <a:gd fmla="val 50000" name="adj"/>
              </a:avLst>
            </a:prstGeom>
            <a:solidFill>
              <a:srgbClr val="FF725E">
                <a:alpha val="8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lt1"/>
                  </a:solidFill>
                  <a:latin typeface="DM Sans"/>
                  <a:ea typeface="DM Sans"/>
                  <a:cs typeface="DM Sans"/>
                  <a:sym typeface="DM Sans"/>
                </a:rPr>
                <a:t>20XX</a:t>
              </a:r>
              <a:endParaRPr b="1" sz="2400">
                <a:solidFill>
                  <a:schemeClr val="lt1"/>
                </a:solidFill>
                <a:latin typeface="DM Sans"/>
                <a:ea typeface="DM Sans"/>
                <a:cs typeface="DM Sans"/>
                <a:sym typeface="DM Sans"/>
              </a:endParaRPr>
            </a:p>
          </p:txBody>
        </p:sp>
        <p:sp>
          <p:nvSpPr>
            <p:cNvPr id="483" name="Google Shape;483;p18"/>
            <p:cNvSpPr txBox="1"/>
            <p:nvPr/>
          </p:nvSpPr>
          <p:spPr>
            <a:xfrm>
              <a:off x="2899442" y="3922838"/>
              <a:ext cx="1686300" cy="83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2"/>
                  </a:solidFill>
                  <a:latin typeface="DM Sans"/>
                  <a:ea typeface="DM Sans"/>
                  <a:cs typeface="DM Sans"/>
                  <a:sym typeface="DM Sans"/>
                </a:rPr>
                <a:t>Venus has a beautiful name, but it’s really hot</a:t>
              </a:r>
              <a:endParaRPr>
                <a:latin typeface="DM Sans"/>
                <a:ea typeface="DM Sans"/>
                <a:cs typeface="DM Sans"/>
                <a:sym typeface="DM Sans"/>
              </a:endParaRPr>
            </a:p>
          </p:txBody>
        </p:sp>
      </p:grpSp>
      <p:grpSp>
        <p:nvGrpSpPr>
          <p:cNvPr id="484" name="Google Shape;484;p18"/>
          <p:cNvGrpSpPr/>
          <p:nvPr/>
        </p:nvGrpSpPr>
        <p:grpSpPr>
          <a:xfrm>
            <a:off x="4314500" y="2002131"/>
            <a:ext cx="1981500" cy="2752007"/>
            <a:chOff x="4314500" y="2002131"/>
            <a:chExt cx="1981500" cy="2752007"/>
          </a:xfrm>
        </p:grpSpPr>
        <p:sp>
          <p:nvSpPr>
            <p:cNvPr id="485" name="Google Shape;485;p18"/>
            <p:cNvSpPr/>
            <p:nvPr/>
          </p:nvSpPr>
          <p:spPr>
            <a:xfrm>
              <a:off x="4314500" y="2002131"/>
              <a:ext cx="1981500" cy="4692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lt1"/>
                  </a:solidFill>
                  <a:latin typeface="DM Sans"/>
                  <a:ea typeface="DM Sans"/>
                  <a:cs typeface="DM Sans"/>
                  <a:sym typeface="DM Sans"/>
                </a:rPr>
                <a:t>20XX</a:t>
              </a:r>
              <a:endParaRPr b="1" sz="2400">
                <a:solidFill>
                  <a:schemeClr val="lt1"/>
                </a:solidFill>
                <a:latin typeface="DM Sans"/>
                <a:ea typeface="DM Sans"/>
                <a:cs typeface="DM Sans"/>
                <a:sym typeface="DM Sans"/>
              </a:endParaRPr>
            </a:p>
          </p:txBody>
        </p:sp>
        <p:sp>
          <p:nvSpPr>
            <p:cNvPr id="486" name="Google Shape;486;p18"/>
            <p:cNvSpPr txBox="1"/>
            <p:nvPr/>
          </p:nvSpPr>
          <p:spPr>
            <a:xfrm>
              <a:off x="4463285" y="3922838"/>
              <a:ext cx="1686300" cy="83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2"/>
                  </a:solidFill>
                  <a:latin typeface="DM Sans"/>
                  <a:ea typeface="DM Sans"/>
                  <a:cs typeface="DM Sans"/>
                  <a:sym typeface="DM Sans"/>
                </a:rPr>
                <a:t>Despite being red, Mars is actually a cold planet</a:t>
              </a:r>
              <a:endParaRPr>
                <a:latin typeface="DM Sans"/>
                <a:ea typeface="DM Sans"/>
                <a:cs typeface="DM Sans"/>
                <a:sym typeface="DM Sans"/>
              </a:endParaRPr>
            </a:p>
          </p:txBody>
        </p:sp>
      </p:grpSp>
      <p:grpSp>
        <p:nvGrpSpPr>
          <p:cNvPr id="487" name="Google Shape;487;p18"/>
          <p:cNvGrpSpPr/>
          <p:nvPr/>
        </p:nvGrpSpPr>
        <p:grpSpPr>
          <a:xfrm>
            <a:off x="5879527" y="2002131"/>
            <a:ext cx="1981500" cy="2752007"/>
            <a:chOff x="5879527" y="2002131"/>
            <a:chExt cx="1981500" cy="2752007"/>
          </a:xfrm>
        </p:grpSpPr>
        <p:sp>
          <p:nvSpPr>
            <p:cNvPr id="488" name="Google Shape;488;p18"/>
            <p:cNvSpPr/>
            <p:nvPr/>
          </p:nvSpPr>
          <p:spPr>
            <a:xfrm>
              <a:off x="5879527" y="2002131"/>
              <a:ext cx="1981500" cy="469200"/>
            </a:xfrm>
            <a:prstGeom prst="roundRect">
              <a:avLst>
                <a:gd fmla="val 50000" name="adj"/>
              </a:avLst>
            </a:prstGeom>
            <a:solidFill>
              <a:srgbClr val="FF725E">
                <a:alpha val="8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chemeClr val="lt1"/>
                  </a:solidFill>
                  <a:latin typeface="DM Sans"/>
                  <a:ea typeface="DM Sans"/>
                  <a:cs typeface="DM Sans"/>
                  <a:sym typeface="DM Sans"/>
                </a:rPr>
                <a:t>20XX</a:t>
              </a:r>
              <a:endParaRPr b="1" sz="2400">
                <a:solidFill>
                  <a:schemeClr val="lt1"/>
                </a:solidFill>
                <a:latin typeface="DM Sans"/>
                <a:ea typeface="DM Sans"/>
                <a:cs typeface="DM Sans"/>
                <a:sym typeface="DM Sans"/>
              </a:endParaRPr>
            </a:p>
          </p:txBody>
        </p:sp>
        <p:sp>
          <p:nvSpPr>
            <p:cNvPr id="489" name="Google Shape;489;p18"/>
            <p:cNvSpPr txBox="1"/>
            <p:nvPr/>
          </p:nvSpPr>
          <p:spPr>
            <a:xfrm>
              <a:off x="6027127" y="3922838"/>
              <a:ext cx="1686300" cy="83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lt2"/>
                  </a:solidFill>
                  <a:latin typeface="DM Sans"/>
                  <a:ea typeface="DM Sans"/>
                  <a:cs typeface="DM Sans"/>
                  <a:sym typeface="DM Sans"/>
                </a:rPr>
                <a:t>Saturn is a gas giant and has several rings</a:t>
              </a:r>
              <a:endParaRPr>
                <a:latin typeface="DM Sans"/>
                <a:ea typeface="DM Sans"/>
                <a:cs typeface="DM Sans"/>
                <a:sym typeface="DM Sans"/>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19"/>
          <p:cNvSpPr txBox="1"/>
          <p:nvPr>
            <p:ph type="title"/>
          </p:nvPr>
        </p:nvSpPr>
        <p:spPr>
          <a:xfrm>
            <a:off x="713225" y="539500"/>
            <a:ext cx="7717800" cy="510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Simple data visualization MK plan</a:t>
            </a:r>
            <a:endParaRPr/>
          </a:p>
        </p:txBody>
      </p:sp>
      <p:sp>
        <p:nvSpPr>
          <p:cNvPr id="495" name="Google Shape;495;p19"/>
          <p:cNvSpPr/>
          <p:nvPr/>
        </p:nvSpPr>
        <p:spPr>
          <a:xfrm>
            <a:off x="928050" y="1519488"/>
            <a:ext cx="804900" cy="805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6" name="Google Shape;496;p19"/>
          <p:cNvGrpSpPr/>
          <p:nvPr/>
        </p:nvGrpSpPr>
        <p:grpSpPr>
          <a:xfrm>
            <a:off x="1162915" y="1754504"/>
            <a:ext cx="335169" cy="335169"/>
            <a:chOff x="834325" y="1330350"/>
            <a:chExt cx="334000" cy="334000"/>
          </a:xfrm>
        </p:grpSpPr>
        <p:sp>
          <p:nvSpPr>
            <p:cNvPr id="497" name="Google Shape;497;p19"/>
            <p:cNvSpPr/>
            <p:nvPr/>
          </p:nvSpPr>
          <p:spPr>
            <a:xfrm>
              <a:off x="931950" y="1487225"/>
              <a:ext cx="138125" cy="138125"/>
            </a:xfrm>
            <a:custGeom>
              <a:rect b="b" l="l" r="r" t="t"/>
              <a:pathLst>
                <a:path extrusionOk="0" h="5525" w="5525">
                  <a:moveTo>
                    <a:pt x="1894" y="977"/>
                  </a:moveTo>
                  <a:lnTo>
                    <a:pt x="1894" y="977"/>
                  </a:lnTo>
                  <a:cubicBezTo>
                    <a:pt x="1679" y="1405"/>
                    <a:pt x="1548" y="1881"/>
                    <a:pt x="1501" y="2393"/>
                  </a:cubicBezTo>
                  <a:lnTo>
                    <a:pt x="810" y="2393"/>
                  </a:lnTo>
                  <a:cubicBezTo>
                    <a:pt x="929" y="1774"/>
                    <a:pt x="1346" y="1250"/>
                    <a:pt x="1894" y="977"/>
                  </a:cubicBezTo>
                  <a:close/>
                  <a:moveTo>
                    <a:pt x="2763" y="1048"/>
                  </a:moveTo>
                  <a:cubicBezTo>
                    <a:pt x="3013" y="1417"/>
                    <a:pt x="3179" y="1893"/>
                    <a:pt x="3227" y="2393"/>
                  </a:cubicBezTo>
                  <a:lnTo>
                    <a:pt x="2286" y="2393"/>
                  </a:lnTo>
                  <a:cubicBezTo>
                    <a:pt x="2346" y="1893"/>
                    <a:pt x="2513" y="1417"/>
                    <a:pt x="2763" y="1048"/>
                  </a:cubicBezTo>
                  <a:close/>
                  <a:moveTo>
                    <a:pt x="3632" y="988"/>
                  </a:moveTo>
                  <a:cubicBezTo>
                    <a:pt x="4180" y="1250"/>
                    <a:pt x="4584" y="1774"/>
                    <a:pt x="4703" y="2393"/>
                  </a:cubicBezTo>
                  <a:lnTo>
                    <a:pt x="4013" y="2393"/>
                  </a:lnTo>
                  <a:cubicBezTo>
                    <a:pt x="3977" y="1881"/>
                    <a:pt x="3846" y="1405"/>
                    <a:pt x="3632" y="988"/>
                  </a:cubicBezTo>
                  <a:close/>
                  <a:moveTo>
                    <a:pt x="3227" y="3179"/>
                  </a:moveTo>
                  <a:cubicBezTo>
                    <a:pt x="3168" y="3667"/>
                    <a:pt x="3001" y="4120"/>
                    <a:pt x="2763" y="4489"/>
                  </a:cubicBezTo>
                  <a:cubicBezTo>
                    <a:pt x="2513" y="4120"/>
                    <a:pt x="2346" y="3667"/>
                    <a:pt x="2286" y="3179"/>
                  </a:cubicBezTo>
                  <a:close/>
                  <a:moveTo>
                    <a:pt x="1501" y="3179"/>
                  </a:moveTo>
                  <a:cubicBezTo>
                    <a:pt x="1548" y="3667"/>
                    <a:pt x="1679" y="4132"/>
                    <a:pt x="1894" y="4548"/>
                  </a:cubicBezTo>
                  <a:cubicBezTo>
                    <a:pt x="1346" y="4286"/>
                    <a:pt x="953" y="3774"/>
                    <a:pt x="822" y="3179"/>
                  </a:cubicBezTo>
                  <a:close/>
                  <a:moveTo>
                    <a:pt x="4703" y="3179"/>
                  </a:moveTo>
                  <a:cubicBezTo>
                    <a:pt x="4572" y="3774"/>
                    <a:pt x="4168" y="4286"/>
                    <a:pt x="3632" y="4548"/>
                  </a:cubicBezTo>
                  <a:cubicBezTo>
                    <a:pt x="3834" y="4132"/>
                    <a:pt x="3965" y="3667"/>
                    <a:pt x="4013" y="3179"/>
                  </a:cubicBezTo>
                  <a:close/>
                  <a:moveTo>
                    <a:pt x="2763" y="0"/>
                  </a:moveTo>
                  <a:cubicBezTo>
                    <a:pt x="1239" y="0"/>
                    <a:pt x="0" y="1238"/>
                    <a:pt x="0" y="2762"/>
                  </a:cubicBezTo>
                  <a:cubicBezTo>
                    <a:pt x="0" y="4286"/>
                    <a:pt x="1239" y="5525"/>
                    <a:pt x="2763" y="5525"/>
                  </a:cubicBezTo>
                  <a:cubicBezTo>
                    <a:pt x="4287" y="5525"/>
                    <a:pt x="5525" y="4286"/>
                    <a:pt x="5525" y="2762"/>
                  </a:cubicBezTo>
                  <a:cubicBezTo>
                    <a:pt x="5525" y="1238"/>
                    <a:pt x="4287" y="0"/>
                    <a:pt x="27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19"/>
            <p:cNvSpPr/>
            <p:nvPr/>
          </p:nvSpPr>
          <p:spPr>
            <a:xfrm>
              <a:off x="834325" y="1330350"/>
              <a:ext cx="334000" cy="334000"/>
            </a:xfrm>
            <a:custGeom>
              <a:rect b="b" l="l" r="r" t="t"/>
              <a:pathLst>
                <a:path extrusionOk="0" h="13360" w="13360">
                  <a:moveTo>
                    <a:pt x="5322" y="3918"/>
                  </a:moveTo>
                  <a:lnTo>
                    <a:pt x="5834" y="4620"/>
                  </a:lnTo>
                  <a:lnTo>
                    <a:pt x="4691" y="4620"/>
                  </a:lnTo>
                  <a:lnTo>
                    <a:pt x="4691" y="3918"/>
                  </a:lnTo>
                  <a:close/>
                  <a:moveTo>
                    <a:pt x="9085" y="1132"/>
                  </a:moveTo>
                  <a:lnTo>
                    <a:pt x="9704" y="1751"/>
                  </a:lnTo>
                  <a:lnTo>
                    <a:pt x="9466" y="1751"/>
                  </a:lnTo>
                  <a:lnTo>
                    <a:pt x="9466" y="4704"/>
                  </a:lnTo>
                  <a:lnTo>
                    <a:pt x="8692" y="4704"/>
                  </a:lnTo>
                  <a:lnTo>
                    <a:pt x="8692" y="1751"/>
                  </a:lnTo>
                  <a:lnTo>
                    <a:pt x="8454" y="1751"/>
                  </a:lnTo>
                  <a:lnTo>
                    <a:pt x="9085" y="1132"/>
                  </a:lnTo>
                  <a:close/>
                  <a:moveTo>
                    <a:pt x="3917" y="786"/>
                  </a:moveTo>
                  <a:lnTo>
                    <a:pt x="3917" y="5406"/>
                  </a:lnTo>
                  <a:lnTo>
                    <a:pt x="4144" y="5406"/>
                  </a:lnTo>
                  <a:lnTo>
                    <a:pt x="3524" y="6025"/>
                  </a:lnTo>
                  <a:lnTo>
                    <a:pt x="2905" y="5406"/>
                  </a:lnTo>
                  <a:lnTo>
                    <a:pt x="3132" y="5406"/>
                  </a:lnTo>
                  <a:lnTo>
                    <a:pt x="3132" y="786"/>
                  </a:lnTo>
                  <a:close/>
                  <a:moveTo>
                    <a:pt x="2346" y="3918"/>
                  </a:moveTo>
                  <a:lnTo>
                    <a:pt x="2346" y="4620"/>
                  </a:lnTo>
                  <a:lnTo>
                    <a:pt x="1012" y="4620"/>
                  </a:lnTo>
                  <a:lnTo>
                    <a:pt x="3524" y="7132"/>
                  </a:lnTo>
                  <a:lnTo>
                    <a:pt x="5918" y="4739"/>
                  </a:lnTo>
                  <a:lnTo>
                    <a:pt x="6465" y="5489"/>
                  </a:lnTo>
                  <a:lnTo>
                    <a:pt x="12573" y="5489"/>
                  </a:lnTo>
                  <a:lnTo>
                    <a:pt x="12573" y="12585"/>
                  </a:lnTo>
                  <a:lnTo>
                    <a:pt x="786" y="12585"/>
                  </a:lnTo>
                  <a:lnTo>
                    <a:pt x="786" y="3918"/>
                  </a:lnTo>
                  <a:close/>
                  <a:moveTo>
                    <a:pt x="2346" y="1"/>
                  </a:moveTo>
                  <a:lnTo>
                    <a:pt x="2346" y="3132"/>
                  </a:lnTo>
                  <a:lnTo>
                    <a:pt x="0" y="3132"/>
                  </a:lnTo>
                  <a:lnTo>
                    <a:pt x="0" y="13359"/>
                  </a:lnTo>
                  <a:lnTo>
                    <a:pt x="13359" y="13359"/>
                  </a:lnTo>
                  <a:lnTo>
                    <a:pt x="13359" y="4704"/>
                  </a:lnTo>
                  <a:lnTo>
                    <a:pt x="10252" y="4704"/>
                  </a:lnTo>
                  <a:lnTo>
                    <a:pt x="10252" y="2537"/>
                  </a:lnTo>
                  <a:lnTo>
                    <a:pt x="11585" y="2537"/>
                  </a:lnTo>
                  <a:lnTo>
                    <a:pt x="9073" y="24"/>
                  </a:lnTo>
                  <a:lnTo>
                    <a:pt x="6572" y="2537"/>
                  </a:lnTo>
                  <a:lnTo>
                    <a:pt x="7906" y="2537"/>
                  </a:lnTo>
                  <a:lnTo>
                    <a:pt x="7906" y="4704"/>
                  </a:lnTo>
                  <a:lnTo>
                    <a:pt x="6870" y="4704"/>
                  </a:lnTo>
                  <a:lnTo>
                    <a:pt x="5727" y="3132"/>
                  </a:lnTo>
                  <a:lnTo>
                    <a:pt x="4691" y="3132"/>
                  </a:lnTo>
                  <a:lnTo>
                    <a:pt x="469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9" name="Google Shape;499;p19"/>
          <p:cNvSpPr/>
          <p:nvPr/>
        </p:nvSpPr>
        <p:spPr>
          <a:xfrm>
            <a:off x="1889225" y="1675038"/>
            <a:ext cx="3196800" cy="494100"/>
          </a:xfrm>
          <a:prstGeom prst="roundRect">
            <a:avLst>
              <a:gd fmla="val 50000" name="adj"/>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0" name="Google Shape;500;p19"/>
          <p:cNvSpPr/>
          <p:nvPr/>
        </p:nvSpPr>
        <p:spPr>
          <a:xfrm>
            <a:off x="1889230" y="1675038"/>
            <a:ext cx="2941800" cy="4941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1" name="Google Shape;501;p19"/>
          <p:cNvSpPr/>
          <p:nvPr/>
        </p:nvSpPr>
        <p:spPr>
          <a:xfrm>
            <a:off x="928050" y="2531276"/>
            <a:ext cx="804900" cy="805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19"/>
          <p:cNvSpPr/>
          <p:nvPr/>
        </p:nvSpPr>
        <p:spPr>
          <a:xfrm>
            <a:off x="1889225" y="2686826"/>
            <a:ext cx="3196800" cy="494100"/>
          </a:xfrm>
          <a:prstGeom prst="roundRect">
            <a:avLst>
              <a:gd fmla="val 50000" name="adj"/>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3" name="Google Shape;503;p19"/>
          <p:cNvSpPr/>
          <p:nvPr/>
        </p:nvSpPr>
        <p:spPr>
          <a:xfrm>
            <a:off x="1889223" y="2686826"/>
            <a:ext cx="1686300" cy="4941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4" name="Google Shape;504;p19"/>
          <p:cNvSpPr/>
          <p:nvPr/>
        </p:nvSpPr>
        <p:spPr>
          <a:xfrm>
            <a:off x="928050" y="3559988"/>
            <a:ext cx="804900" cy="805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19"/>
          <p:cNvSpPr/>
          <p:nvPr/>
        </p:nvSpPr>
        <p:spPr>
          <a:xfrm>
            <a:off x="1889225" y="3715538"/>
            <a:ext cx="3196800" cy="494100"/>
          </a:xfrm>
          <a:prstGeom prst="roundRect">
            <a:avLst>
              <a:gd fmla="val 50000" name="adj"/>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6" name="Google Shape;506;p19"/>
          <p:cNvSpPr/>
          <p:nvPr/>
        </p:nvSpPr>
        <p:spPr>
          <a:xfrm>
            <a:off x="1889230" y="3715538"/>
            <a:ext cx="2244900" cy="4941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507" name="Google Shape;507;p19"/>
          <p:cNvGrpSpPr/>
          <p:nvPr/>
        </p:nvGrpSpPr>
        <p:grpSpPr>
          <a:xfrm>
            <a:off x="1163500" y="3795601"/>
            <a:ext cx="334000" cy="333975"/>
            <a:chOff x="834325" y="1944425"/>
            <a:chExt cx="334000" cy="333975"/>
          </a:xfrm>
        </p:grpSpPr>
        <p:sp>
          <p:nvSpPr>
            <p:cNvPr id="508" name="Google Shape;508;p19"/>
            <p:cNvSpPr/>
            <p:nvPr/>
          </p:nvSpPr>
          <p:spPr>
            <a:xfrm>
              <a:off x="873300" y="2082175"/>
              <a:ext cx="117600" cy="156650"/>
            </a:xfrm>
            <a:custGeom>
              <a:rect b="b" l="l" r="r" t="t"/>
              <a:pathLst>
                <a:path extrusionOk="0" h="6266" w="4704">
                  <a:moveTo>
                    <a:pt x="2365" y="787"/>
                  </a:moveTo>
                  <a:cubicBezTo>
                    <a:pt x="2387" y="787"/>
                    <a:pt x="2408" y="787"/>
                    <a:pt x="2430" y="789"/>
                  </a:cubicBezTo>
                  <a:cubicBezTo>
                    <a:pt x="2954" y="812"/>
                    <a:pt x="3347" y="1253"/>
                    <a:pt x="3347" y="1777"/>
                  </a:cubicBezTo>
                  <a:lnTo>
                    <a:pt x="3347" y="2348"/>
                  </a:lnTo>
                  <a:lnTo>
                    <a:pt x="1394" y="2348"/>
                  </a:lnTo>
                  <a:lnTo>
                    <a:pt x="1394" y="1765"/>
                  </a:lnTo>
                  <a:cubicBezTo>
                    <a:pt x="1394" y="1215"/>
                    <a:pt x="1824" y="787"/>
                    <a:pt x="2365" y="787"/>
                  </a:cubicBezTo>
                  <a:close/>
                  <a:moveTo>
                    <a:pt x="3918" y="3134"/>
                  </a:moveTo>
                  <a:lnTo>
                    <a:pt x="3918" y="5480"/>
                  </a:lnTo>
                  <a:lnTo>
                    <a:pt x="787" y="5480"/>
                  </a:lnTo>
                  <a:lnTo>
                    <a:pt x="787" y="3134"/>
                  </a:lnTo>
                  <a:close/>
                  <a:moveTo>
                    <a:pt x="2369" y="1"/>
                  </a:moveTo>
                  <a:cubicBezTo>
                    <a:pt x="1395" y="1"/>
                    <a:pt x="608" y="793"/>
                    <a:pt x="608" y="1765"/>
                  </a:cubicBezTo>
                  <a:lnTo>
                    <a:pt x="608" y="2348"/>
                  </a:lnTo>
                  <a:lnTo>
                    <a:pt x="1" y="2348"/>
                  </a:lnTo>
                  <a:lnTo>
                    <a:pt x="1" y="6265"/>
                  </a:lnTo>
                  <a:lnTo>
                    <a:pt x="4704" y="6265"/>
                  </a:lnTo>
                  <a:lnTo>
                    <a:pt x="4704" y="2348"/>
                  </a:lnTo>
                  <a:lnTo>
                    <a:pt x="4132" y="2348"/>
                  </a:lnTo>
                  <a:lnTo>
                    <a:pt x="4132" y="1789"/>
                  </a:lnTo>
                  <a:cubicBezTo>
                    <a:pt x="4132" y="836"/>
                    <a:pt x="3394" y="50"/>
                    <a:pt x="2454" y="3"/>
                  </a:cubicBezTo>
                  <a:cubicBezTo>
                    <a:pt x="2425" y="1"/>
                    <a:pt x="2397" y="1"/>
                    <a:pt x="236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9"/>
            <p:cNvSpPr/>
            <p:nvPr/>
          </p:nvSpPr>
          <p:spPr>
            <a:xfrm>
              <a:off x="922425" y="2179850"/>
              <a:ext cx="19375" cy="19675"/>
            </a:xfrm>
            <a:custGeom>
              <a:rect b="b" l="l" r="r" t="t"/>
              <a:pathLst>
                <a:path extrusionOk="0" h="787" w="775">
                  <a:moveTo>
                    <a:pt x="0" y="1"/>
                  </a:moveTo>
                  <a:lnTo>
                    <a:pt x="0" y="787"/>
                  </a:lnTo>
                  <a:lnTo>
                    <a:pt x="774" y="787"/>
                  </a:lnTo>
                  <a:lnTo>
                    <a:pt x="77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9"/>
            <p:cNvSpPr/>
            <p:nvPr/>
          </p:nvSpPr>
          <p:spPr>
            <a:xfrm>
              <a:off x="834325" y="1944425"/>
              <a:ext cx="334000" cy="333975"/>
            </a:xfrm>
            <a:custGeom>
              <a:rect b="b" l="l" r="r" t="t"/>
              <a:pathLst>
                <a:path extrusionOk="0" h="13359" w="13360">
                  <a:moveTo>
                    <a:pt x="7227" y="786"/>
                  </a:moveTo>
                  <a:lnTo>
                    <a:pt x="8358" y="2405"/>
                  </a:lnTo>
                  <a:lnTo>
                    <a:pt x="12573" y="2405"/>
                  </a:lnTo>
                  <a:lnTo>
                    <a:pt x="12573" y="3191"/>
                  </a:lnTo>
                  <a:lnTo>
                    <a:pt x="7823" y="3191"/>
                  </a:lnTo>
                  <a:lnTo>
                    <a:pt x="6668" y="1572"/>
                  </a:lnTo>
                  <a:lnTo>
                    <a:pt x="2667" y="1572"/>
                  </a:lnTo>
                  <a:lnTo>
                    <a:pt x="2667" y="786"/>
                  </a:lnTo>
                  <a:close/>
                  <a:moveTo>
                    <a:pt x="6263" y="2346"/>
                  </a:moveTo>
                  <a:lnTo>
                    <a:pt x="7418" y="3965"/>
                  </a:lnTo>
                  <a:lnTo>
                    <a:pt x="12573" y="3965"/>
                  </a:lnTo>
                  <a:lnTo>
                    <a:pt x="12573" y="4751"/>
                  </a:lnTo>
                  <a:lnTo>
                    <a:pt x="6882" y="4751"/>
                  </a:lnTo>
                  <a:lnTo>
                    <a:pt x="5727" y="3131"/>
                  </a:lnTo>
                  <a:lnTo>
                    <a:pt x="1727" y="3131"/>
                  </a:lnTo>
                  <a:lnTo>
                    <a:pt x="1727" y="2346"/>
                  </a:lnTo>
                  <a:close/>
                  <a:moveTo>
                    <a:pt x="5334" y="3917"/>
                  </a:moveTo>
                  <a:lnTo>
                    <a:pt x="6477" y="5537"/>
                  </a:lnTo>
                  <a:lnTo>
                    <a:pt x="12573" y="5537"/>
                  </a:lnTo>
                  <a:lnTo>
                    <a:pt x="12573" y="12573"/>
                  </a:lnTo>
                  <a:lnTo>
                    <a:pt x="786" y="12573"/>
                  </a:lnTo>
                  <a:lnTo>
                    <a:pt x="786" y="3917"/>
                  </a:lnTo>
                  <a:close/>
                  <a:moveTo>
                    <a:pt x="1881" y="0"/>
                  </a:moveTo>
                  <a:lnTo>
                    <a:pt x="1881" y="1572"/>
                  </a:lnTo>
                  <a:lnTo>
                    <a:pt x="941" y="1572"/>
                  </a:lnTo>
                  <a:lnTo>
                    <a:pt x="941" y="3131"/>
                  </a:lnTo>
                  <a:lnTo>
                    <a:pt x="0" y="3131"/>
                  </a:lnTo>
                  <a:lnTo>
                    <a:pt x="0" y="13359"/>
                  </a:lnTo>
                  <a:lnTo>
                    <a:pt x="13359" y="13359"/>
                  </a:lnTo>
                  <a:lnTo>
                    <a:pt x="13359" y="1619"/>
                  </a:lnTo>
                  <a:lnTo>
                    <a:pt x="8763" y="1619"/>
                  </a:lnTo>
                  <a:lnTo>
                    <a:pt x="764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19"/>
            <p:cNvSpPr/>
            <p:nvPr/>
          </p:nvSpPr>
          <p:spPr>
            <a:xfrm>
              <a:off x="1021550" y="2161100"/>
              <a:ext cx="97950" cy="19675"/>
            </a:xfrm>
            <a:custGeom>
              <a:rect b="b" l="l" r="r" t="t"/>
              <a:pathLst>
                <a:path extrusionOk="0" h="787" w="3918">
                  <a:moveTo>
                    <a:pt x="0" y="1"/>
                  </a:moveTo>
                  <a:lnTo>
                    <a:pt x="0" y="787"/>
                  </a:lnTo>
                  <a:lnTo>
                    <a:pt x="3917" y="787"/>
                  </a:lnTo>
                  <a:lnTo>
                    <a:pt x="391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19"/>
            <p:cNvSpPr/>
            <p:nvPr/>
          </p:nvSpPr>
          <p:spPr>
            <a:xfrm>
              <a:off x="1021550" y="2200100"/>
              <a:ext cx="97950" cy="19675"/>
            </a:xfrm>
            <a:custGeom>
              <a:rect b="b" l="l" r="r" t="t"/>
              <a:pathLst>
                <a:path extrusionOk="0" h="787" w="3918">
                  <a:moveTo>
                    <a:pt x="0" y="1"/>
                  </a:moveTo>
                  <a:lnTo>
                    <a:pt x="0" y="786"/>
                  </a:lnTo>
                  <a:lnTo>
                    <a:pt x="3917" y="786"/>
                  </a:lnTo>
                  <a:lnTo>
                    <a:pt x="391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3" name="Google Shape;513;p19"/>
          <p:cNvGrpSpPr/>
          <p:nvPr/>
        </p:nvGrpSpPr>
        <p:grpSpPr>
          <a:xfrm>
            <a:off x="1163500" y="2766888"/>
            <a:ext cx="334000" cy="333975"/>
            <a:chOff x="2115125" y="1944425"/>
            <a:chExt cx="334000" cy="333975"/>
          </a:xfrm>
        </p:grpSpPr>
        <p:sp>
          <p:nvSpPr>
            <p:cNvPr id="514" name="Google Shape;514;p19"/>
            <p:cNvSpPr/>
            <p:nvPr/>
          </p:nvSpPr>
          <p:spPr>
            <a:xfrm>
              <a:off x="2115125" y="1944425"/>
              <a:ext cx="334000" cy="333975"/>
            </a:xfrm>
            <a:custGeom>
              <a:rect b="b" l="l" r="r" t="t"/>
              <a:pathLst>
                <a:path extrusionOk="0" h="13359" w="13360">
                  <a:moveTo>
                    <a:pt x="12586" y="786"/>
                  </a:moveTo>
                  <a:lnTo>
                    <a:pt x="12586" y="3131"/>
                  </a:lnTo>
                  <a:lnTo>
                    <a:pt x="11800" y="3131"/>
                  </a:lnTo>
                  <a:lnTo>
                    <a:pt x="11800" y="1596"/>
                  </a:lnTo>
                  <a:lnTo>
                    <a:pt x="2358" y="1596"/>
                  </a:lnTo>
                  <a:lnTo>
                    <a:pt x="2358" y="786"/>
                  </a:lnTo>
                  <a:close/>
                  <a:moveTo>
                    <a:pt x="11014" y="2381"/>
                  </a:moveTo>
                  <a:lnTo>
                    <a:pt x="11014" y="4727"/>
                  </a:lnTo>
                  <a:lnTo>
                    <a:pt x="9812" y="4727"/>
                  </a:lnTo>
                  <a:cubicBezTo>
                    <a:pt x="9276" y="3774"/>
                    <a:pt x="8252" y="3131"/>
                    <a:pt x="7073" y="3131"/>
                  </a:cubicBezTo>
                  <a:cubicBezTo>
                    <a:pt x="5906" y="3131"/>
                    <a:pt x="4882" y="3774"/>
                    <a:pt x="4335" y="4727"/>
                  </a:cubicBezTo>
                  <a:lnTo>
                    <a:pt x="787" y="4727"/>
                  </a:lnTo>
                  <a:lnTo>
                    <a:pt x="787" y="2381"/>
                  </a:lnTo>
                  <a:close/>
                  <a:moveTo>
                    <a:pt x="7073" y="3917"/>
                  </a:moveTo>
                  <a:cubicBezTo>
                    <a:pt x="8383" y="3917"/>
                    <a:pt x="9454" y="4989"/>
                    <a:pt x="9454" y="6287"/>
                  </a:cubicBezTo>
                  <a:cubicBezTo>
                    <a:pt x="9454" y="7596"/>
                    <a:pt x="8383" y="8668"/>
                    <a:pt x="7073" y="8668"/>
                  </a:cubicBezTo>
                  <a:cubicBezTo>
                    <a:pt x="5763" y="8668"/>
                    <a:pt x="4704" y="7596"/>
                    <a:pt x="4704" y="6287"/>
                  </a:cubicBezTo>
                  <a:cubicBezTo>
                    <a:pt x="4704" y="4989"/>
                    <a:pt x="5763" y="3917"/>
                    <a:pt x="7073" y="3917"/>
                  </a:cubicBezTo>
                  <a:close/>
                  <a:moveTo>
                    <a:pt x="12586" y="3917"/>
                  </a:moveTo>
                  <a:lnTo>
                    <a:pt x="12586" y="9442"/>
                  </a:lnTo>
                  <a:lnTo>
                    <a:pt x="11800" y="9442"/>
                  </a:lnTo>
                  <a:lnTo>
                    <a:pt x="11800" y="3917"/>
                  </a:lnTo>
                  <a:close/>
                  <a:moveTo>
                    <a:pt x="4013" y="5513"/>
                  </a:moveTo>
                  <a:cubicBezTo>
                    <a:pt x="3954" y="5763"/>
                    <a:pt x="3918" y="6013"/>
                    <a:pt x="3918" y="6287"/>
                  </a:cubicBezTo>
                  <a:cubicBezTo>
                    <a:pt x="3918" y="7620"/>
                    <a:pt x="4740" y="8751"/>
                    <a:pt x="5906" y="9216"/>
                  </a:cubicBezTo>
                  <a:lnTo>
                    <a:pt x="5906" y="11013"/>
                  </a:lnTo>
                  <a:lnTo>
                    <a:pt x="787" y="11013"/>
                  </a:lnTo>
                  <a:lnTo>
                    <a:pt x="787" y="5513"/>
                  </a:lnTo>
                  <a:close/>
                  <a:moveTo>
                    <a:pt x="11014" y="5513"/>
                  </a:moveTo>
                  <a:lnTo>
                    <a:pt x="11014" y="11013"/>
                  </a:lnTo>
                  <a:lnTo>
                    <a:pt x="8252" y="11013"/>
                  </a:lnTo>
                  <a:lnTo>
                    <a:pt x="8252" y="9216"/>
                  </a:lnTo>
                  <a:cubicBezTo>
                    <a:pt x="9407" y="8751"/>
                    <a:pt x="10228" y="7620"/>
                    <a:pt x="10228" y="6287"/>
                  </a:cubicBezTo>
                  <a:cubicBezTo>
                    <a:pt x="10228" y="6025"/>
                    <a:pt x="10204" y="5763"/>
                    <a:pt x="10133" y="5513"/>
                  </a:cubicBezTo>
                  <a:close/>
                  <a:moveTo>
                    <a:pt x="7466" y="9418"/>
                  </a:moveTo>
                  <a:lnTo>
                    <a:pt x="7466" y="12573"/>
                  </a:lnTo>
                  <a:lnTo>
                    <a:pt x="6680" y="12573"/>
                  </a:lnTo>
                  <a:lnTo>
                    <a:pt x="6680" y="9418"/>
                  </a:lnTo>
                  <a:cubicBezTo>
                    <a:pt x="6811" y="9442"/>
                    <a:pt x="6942" y="9442"/>
                    <a:pt x="7073" y="9442"/>
                  </a:cubicBezTo>
                  <a:cubicBezTo>
                    <a:pt x="7204" y="9442"/>
                    <a:pt x="7335" y="9442"/>
                    <a:pt x="7466" y="9418"/>
                  </a:cubicBezTo>
                  <a:close/>
                  <a:moveTo>
                    <a:pt x="1572" y="0"/>
                  </a:moveTo>
                  <a:lnTo>
                    <a:pt x="1572" y="1596"/>
                  </a:lnTo>
                  <a:lnTo>
                    <a:pt x="1" y="1596"/>
                  </a:lnTo>
                  <a:lnTo>
                    <a:pt x="1" y="11799"/>
                  </a:lnTo>
                  <a:lnTo>
                    <a:pt x="5906" y="11799"/>
                  </a:lnTo>
                  <a:lnTo>
                    <a:pt x="5906" y="13359"/>
                  </a:lnTo>
                  <a:lnTo>
                    <a:pt x="8252" y="13359"/>
                  </a:lnTo>
                  <a:lnTo>
                    <a:pt x="8252" y="11799"/>
                  </a:lnTo>
                  <a:lnTo>
                    <a:pt x="11800" y="11799"/>
                  </a:lnTo>
                  <a:lnTo>
                    <a:pt x="11800" y="10228"/>
                  </a:lnTo>
                  <a:lnTo>
                    <a:pt x="13360" y="10228"/>
                  </a:lnTo>
                  <a:lnTo>
                    <a:pt x="133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9"/>
            <p:cNvSpPr/>
            <p:nvPr/>
          </p:nvSpPr>
          <p:spPr>
            <a:xfrm>
              <a:off x="2260100" y="2101575"/>
              <a:ext cx="61925" cy="19675"/>
            </a:xfrm>
            <a:custGeom>
              <a:rect b="b" l="l" r="r" t="t"/>
              <a:pathLst>
                <a:path extrusionOk="0" h="787" w="2477">
                  <a:moveTo>
                    <a:pt x="0" y="1"/>
                  </a:moveTo>
                  <a:lnTo>
                    <a:pt x="0" y="786"/>
                  </a:lnTo>
                  <a:lnTo>
                    <a:pt x="2477" y="786"/>
                  </a:lnTo>
                  <a:lnTo>
                    <a:pt x="24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9"/>
            <p:cNvSpPr/>
            <p:nvPr/>
          </p:nvSpPr>
          <p:spPr>
            <a:xfrm>
              <a:off x="2154425" y="2101575"/>
              <a:ext cx="32475" cy="19675"/>
            </a:xfrm>
            <a:custGeom>
              <a:rect b="b" l="l" r="r" t="t"/>
              <a:pathLst>
                <a:path extrusionOk="0" h="787" w="1299">
                  <a:moveTo>
                    <a:pt x="0" y="1"/>
                  </a:moveTo>
                  <a:lnTo>
                    <a:pt x="0" y="786"/>
                  </a:lnTo>
                  <a:lnTo>
                    <a:pt x="1298" y="786"/>
                  </a:lnTo>
                  <a:lnTo>
                    <a:pt x="129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9"/>
            <p:cNvSpPr/>
            <p:nvPr/>
          </p:nvSpPr>
          <p:spPr>
            <a:xfrm>
              <a:off x="2343425" y="2180450"/>
              <a:ext cx="26225" cy="19675"/>
            </a:xfrm>
            <a:custGeom>
              <a:rect b="b" l="l" r="r" t="t"/>
              <a:pathLst>
                <a:path extrusionOk="0" h="787" w="1049">
                  <a:moveTo>
                    <a:pt x="1" y="1"/>
                  </a:moveTo>
                  <a:lnTo>
                    <a:pt x="1" y="787"/>
                  </a:lnTo>
                  <a:lnTo>
                    <a:pt x="1049" y="787"/>
                  </a:lnTo>
                  <a:lnTo>
                    <a:pt x="10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19"/>
            <p:cNvSpPr/>
            <p:nvPr/>
          </p:nvSpPr>
          <p:spPr>
            <a:xfrm>
              <a:off x="2154425" y="2140875"/>
              <a:ext cx="48850" cy="19675"/>
            </a:xfrm>
            <a:custGeom>
              <a:rect b="b" l="l" r="r" t="t"/>
              <a:pathLst>
                <a:path extrusionOk="0" h="787" w="1954">
                  <a:moveTo>
                    <a:pt x="0" y="0"/>
                  </a:moveTo>
                  <a:lnTo>
                    <a:pt x="0" y="786"/>
                  </a:lnTo>
                  <a:lnTo>
                    <a:pt x="1953" y="786"/>
                  </a:lnTo>
                  <a:lnTo>
                    <a:pt x="195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19"/>
            <p:cNvSpPr/>
            <p:nvPr/>
          </p:nvSpPr>
          <p:spPr>
            <a:xfrm>
              <a:off x="2154425" y="2180450"/>
              <a:ext cx="78300" cy="19675"/>
            </a:xfrm>
            <a:custGeom>
              <a:rect b="b" l="l" r="r" t="t"/>
              <a:pathLst>
                <a:path extrusionOk="0" h="787" w="3132">
                  <a:moveTo>
                    <a:pt x="0" y="1"/>
                  </a:moveTo>
                  <a:lnTo>
                    <a:pt x="0" y="787"/>
                  </a:lnTo>
                  <a:lnTo>
                    <a:pt x="3132" y="787"/>
                  </a:lnTo>
                  <a:lnTo>
                    <a:pt x="313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19"/>
            <p:cNvSpPr/>
            <p:nvPr/>
          </p:nvSpPr>
          <p:spPr>
            <a:xfrm>
              <a:off x="2155025" y="2022700"/>
              <a:ext cx="19675" cy="19675"/>
            </a:xfrm>
            <a:custGeom>
              <a:rect b="b" l="l" r="r" t="t"/>
              <a:pathLst>
                <a:path extrusionOk="0" h="787" w="787">
                  <a:moveTo>
                    <a:pt x="0" y="0"/>
                  </a:moveTo>
                  <a:lnTo>
                    <a:pt x="0" y="786"/>
                  </a:lnTo>
                  <a:lnTo>
                    <a:pt x="786" y="786"/>
                  </a:lnTo>
                  <a:lnTo>
                    <a:pt x="78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19"/>
            <p:cNvSpPr/>
            <p:nvPr/>
          </p:nvSpPr>
          <p:spPr>
            <a:xfrm>
              <a:off x="2193425" y="2022700"/>
              <a:ext cx="19650" cy="19675"/>
            </a:xfrm>
            <a:custGeom>
              <a:rect b="b" l="l" r="r" t="t"/>
              <a:pathLst>
                <a:path extrusionOk="0" h="787" w="786">
                  <a:moveTo>
                    <a:pt x="0" y="0"/>
                  </a:moveTo>
                  <a:lnTo>
                    <a:pt x="0" y="786"/>
                  </a:lnTo>
                  <a:lnTo>
                    <a:pt x="786" y="786"/>
                  </a:lnTo>
                  <a:lnTo>
                    <a:pt x="78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2" name="Google Shape;522;p19"/>
          <p:cNvGrpSpPr/>
          <p:nvPr/>
        </p:nvGrpSpPr>
        <p:grpSpPr>
          <a:xfrm>
            <a:off x="5175850" y="1506438"/>
            <a:ext cx="3143200" cy="831300"/>
            <a:chOff x="5175850" y="1506438"/>
            <a:chExt cx="3143200" cy="831300"/>
          </a:xfrm>
        </p:grpSpPr>
        <p:sp>
          <p:nvSpPr>
            <p:cNvPr id="523" name="Google Shape;523;p19"/>
            <p:cNvSpPr txBox="1"/>
            <p:nvPr/>
          </p:nvSpPr>
          <p:spPr>
            <a:xfrm>
              <a:off x="5175850" y="1683588"/>
              <a:ext cx="751500" cy="47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900">
                  <a:solidFill>
                    <a:schemeClr val="lt2"/>
                  </a:solidFill>
                  <a:latin typeface="DM Sans"/>
                  <a:ea typeface="DM Sans"/>
                  <a:cs typeface="DM Sans"/>
                  <a:sym typeface="DM Sans"/>
                </a:rPr>
                <a:t>90%</a:t>
              </a:r>
              <a:endParaRPr b="1" sz="1900">
                <a:solidFill>
                  <a:schemeClr val="lt2"/>
                </a:solidFill>
                <a:latin typeface="DM Sans"/>
                <a:ea typeface="DM Sans"/>
                <a:cs typeface="DM Sans"/>
                <a:sym typeface="DM Sans"/>
              </a:endParaRPr>
            </a:p>
          </p:txBody>
        </p:sp>
        <p:sp>
          <p:nvSpPr>
            <p:cNvPr id="524" name="Google Shape;524;p19"/>
            <p:cNvSpPr txBox="1"/>
            <p:nvPr/>
          </p:nvSpPr>
          <p:spPr>
            <a:xfrm>
              <a:off x="6632750" y="1506438"/>
              <a:ext cx="1686300" cy="83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2"/>
                  </a:solidFill>
                  <a:latin typeface="DM Sans"/>
                  <a:ea typeface="DM Sans"/>
                  <a:cs typeface="DM Sans"/>
                  <a:sym typeface="DM Sans"/>
                </a:rPr>
                <a:t>Mercury is the closest planet to the Sun </a:t>
              </a:r>
              <a:endParaRPr>
                <a:latin typeface="DM Sans"/>
                <a:ea typeface="DM Sans"/>
                <a:cs typeface="DM Sans"/>
                <a:sym typeface="DM Sans"/>
              </a:endParaRPr>
            </a:p>
          </p:txBody>
        </p:sp>
      </p:grpSp>
      <p:cxnSp>
        <p:nvCxnSpPr>
          <p:cNvPr id="525" name="Google Shape;525;p19"/>
          <p:cNvCxnSpPr>
            <a:stCxn id="523" idx="3"/>
            <a:endCxn id="524" idx="1"/>
          </p:cNvCxnSpPr>
          <p:nvPr/>
        </p:nvCxnSpPr>
        <p:spPr>
          <a:xfrm>
            <a:off x="5927350" y="1922088"/>
            <a:ext cx="705300" cy="600"/>
          </a:xfrm>
          <a:prstGeom prst="bentConnector3">
            <a:avLst>
              <a:gd fmla="val 50007" name="adj1"/>
            </a:avLst>
          </a:prstGeom>
          <a:noFill/>
          <a:ln cap="flat" cmpd="sng" w="19050">
            <a:solidFill>
              <a:schemeClr val="dk2"/>
            </a:solidFill>
            <a:prstDash val="dash"/>
            <a:round/>
            <a:headEnd len="med" w="med" type="none"/>
            <a:tailEnd len="med" w="med" type="none"/>
          </a:ln>
        </p:spPr>
      </p:cxnSp>
      <p:grpSp>
        <p:nvGrpSpPr>
          <p:cNvPr id="526" name="Google Shape;526;p19"/>
          <p:cNvGrpSpPr/>
          <p:nvPr/>
        </p:nvGrpSpPr>
        <p:grpSpPr>
          <a:xfrm>
            <a:off x="5175850" y="2518226"/>
            <a:ext cx="3143200" cy="831300"/>
            <a:chOff x="5175850" y="2518226"/>
            <a:chExt cx="3143200" cy="831300"/>
          </a:xfrm>
        </p:grpSpPr>
        <p:sp>
          <p:nvSpPr>
            <p:cNvPr id="527" name="Google Shape;527;p19"/>
            <p:cNvSpPr txBox="1"/>
            <p:nvPr/>
          </p:nvSpPr>
          <p:spPr>
            <a:xfrm>
              <a:off x="5175850" y="2695376"/>
              <a:ext cx="751500" cy="47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900">
                  <a:solidFill>
                    <a:schemeClr val="lt2"/>
                  </a:solidFill>
                  <a:latin typeface="DM Sans"/>
                  <a:ea typeface="DM Sans"/>
                  <a:cs typeface="DM Sans"/>
                  <a:sym typeface="DM Sans"/>
                </a:rPr>
                <a:t>5</a:t>
              </a:r>
              <a:r>
                <a:rPr b="1" lang="en" sz="1900">
                  <a:solidFill>
                    <a:schemeClr val="lt2"/>
                  </a:solidFill>
                  <a:latin typeface="DM Sans"/>
                  <a:ea typeface="DM Sans"/>
                  <a:cs typeface="DM Sans"/>
                  <a:sym typeface="DM Sans"/>
                </a:rPr>
                <a:t>0%</a:t>
              </a:r>
              <a:endParaRPr b="1" sz="1900">
                <a:solidFill>
                  <a:schemeClr val="lt2"/>
                </a:solidFill>
                <a:latin typeface="DM Sans"/>
                <a:ea typeface="DM Sans"/>
                <a:cs typeface="DM Sans"/>
                <a:sym typeface="DM Sans"/>
              </a:endParaRPr>
            </a:p>
          </p:txBody>
        </p:sp>
        <p:sp>
          <p:nvSpPr>
            <p:cNvPr id="528" name="Google Shape;528;p19"/>
            <p:cNvSpPr txBox="1"/>
            <p:nvPr/>
          </p:nvSpPr>
          <p:spPr>
            <a:xfrm>
              <a:off x="6632750" y="2518226"/>
              <a:ext cx="1686300" cy="83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2"/>
                  </a:solidFill>
                  <a:latin typeface="DM Sans"/>
                  <a:ea typeface="DM Sans"/>
                  <a:cs typeface="DM Sans"/>
                  <a:sym typeface="DM Sans"/>
                </a:rPr>
                <a:t>Venus has a beautiful name, but it’s really hot</a:t>
              </a:r>
              <a:endParaRPr>
                <a:latin typeface="DM Sans"/>
                <a:ea typeface="DM Sans"/>
                <a:cs typeface="DM Sans"/>
                <a:sym typeface="DM Sans"/>
              </a:endParaRPr>
            </a:p>
          </p:txBody>
        </p:sp>
      </p:grpSp>
      <p:cxnSp>
        <p:nvCxnSpPr>
          <p:cNvPr id="529" name="Google Shape;529;p19"/>
          <p:cNvCxnSpPr>
            <a:stCxn id="527" idx="3"/>
            <a:endCxn id="528" idx="1"/>
          </p:cNvCxnSpPr>
          <p:nvPr/>
        </p:nvCxnSpPr>
        <p:spPr>
          <a:xfrm>
            <a:off x="5927350" y="2933876"/>
            <a:ext cx="705300" cy="600"/>
          </a:xfrm>
          <a:prstGeom prst="bentConnector3">
            <a:avLst>
              <a:gd fmla="val 50007" name="adj1"/>
            </a:avLst>
          </a:prstGeom>
          <a:noFill/>
          <a:ln cap="flat" cmpd="sng" w="19050">
            <a:solidFill>
              <a:schemeClr val="dk2"/>
            </a:solidFill>
            <a:prstDash val="dash"/>
            <a:round/>
            <a:headEnd len="med" w="med" type="none"/>
            <a:tailEnd len="med" w="med" type="none"/>
          </a:ln>
        </p:spPr>
      </p:cxnSp>
      <p:grpSp>
        <p:nvGrpSpPr>
          <p:cNvPr id="530" name="Google Shape;530;p19"/>
          <p:cNvGrpSpPr/>
          <p:nvPr/>
        </p:nvGrpSpPr>
        <p:grpSpPr>
          <a:xfrm>
            <a:off x="5175850" y="3546938"/>
            <a:ext cx="3143200" cy="831300"/>
            <a:chOff x="5175850" y="3546938"/>
            <a:chExt cx="3143200" cy="831300"/>
          </a:xfrm>
        </p:grpSpPr>
        <p:sp>
          <p:nvSpPr>
            <p:cNvPr id="531" name="Google Shape;531;p19"/>
            <p:cNvSpPr txBox="1"/>
            <p:nvPr/>
          </p:nvSpPr>
          <p:spPr>
            <a:xfrm>
              <a:off x="5175850" y="3724088"/>
              <a:ext cx="751500" cy="47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900">
                  <a:solidFill>
                    <a:schemeClr val="lt2"/>
                  </a:solidFill>
                  <a:latin typeface="DM Sans"/>
                  <a:ea typeface="DM Sans"/>
                  <a:cs typeface="DM Sans"/>
                  <a:sym typeface="DM Sans"/>
                </a:rPr>
                <a:t>75</a:t>
              </a:r>
              <a:r>
                <a:rPr b="1" lang="en" sz="1900">
                  <a:solidFill>
                    <a:schemeClr val="lt2"/>
                  </a:solidFill>
                  <a:latin typeface="DM Sans"/>
                  <a:ea typeface="DM Sans"/>
                  <a:cs typeface="DM Sans"/>
                  <a:sym typeface="DM Sans"/>
                </a:rPr>
                <a:t>%</a:t>
              </a:r>
              <a:endParaRPr b="1" sz="1900">
                <a:solidFill>
                  <a:schemeClr val="lt2"/>
                </a:solidFill>
                <a:latin typeface="DM Sans"/>
                <a:ea typeface="DM Sans"/>
                <a:cs typeface="DM Sans"/>
                <a:sym typeface="DM Sans"/>
              </a:endParaRPr>
            </a:p>
          </p:txBody>
        </p:sp>
        <p:sp>
          <p:nvSpPr>
            <p:cNvPr id="532" name="Google Shape;532;p19"/>
            <p:cNvSpPr txBox="1"/>
            <p:nvPr/>
          </p:nvSpPr>
          <p:spPr>
            <a:xfrm>
              <a:off x="6632750" y="3546938"/>
              <a:ext cx="1686300" cy="83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2"/>
                  </a:solidFill>
                  <a:latin typeface="DM Sans"/>
                  <a:ea typeface="DM Sans"/>
                  <a:cs typeface="DM Sans"/>
                  <a:sym typeface="DM Sans"/>
                </a:rPr>
                <a:t>Despite being red, Mars is actually a cold planet</a:t>
              </a:r>
              <a:endParaRPr>
                <a:latin typeface="DM Sans"/>
                <a:ea typeface="DM Sans"/>
                <a:cs typeface="DM Sans"/>
                <a:sym typeface="DM Sans"/>
              </a:endParaRPr>
            </a:p>
          </p:txBody>
        </p:sp>
      </p:grpSp>
      <p:cxnSp>
        <p:nvCxnSpPr>
          <p:cNvPr id="533" name="Google Shape;533;p19"/>
          <p:cNvCxnSpPr>
            <a:stCxn id="531" idx="3"/>
            <a:endCxn id="532" idx="1"/>
          </p:cNvCxnSpPr>
          <p:nvPr/>
        </p:nvCxnSpPr>
        <p:spPr>
          <a:xfrm>
            <a:off x="5927350" y="3962588"/>
            <a:ext cx="705300" cy="600"/>
          </a:xfrm>
          <a:prstGeom prst="bentConnector3">
            <a:avLst>
              <a:gd fmla="val 50007" name="adj1"/>
            </a:avLst>
          </a:prstGeom>
          <a:noFill/>
          <a:ln cap="flat" cmpd="sng" w="19050">
            <a:solidFill>
              <a:schemeClr val="dk2"/>
            </a:solidFill>
            <a:prstDash val="dash"/>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20"/>
          <p:cNvSpPr txBox="1"/>
          <p:nvPr>
            <p:ph type="title"/>
          </p:nvPr>
        </p:nvSpPr>
        <p:spPr>
          <a:xfrm>
            <a:off x="713225" y="539500"/>
            <a:ext cx="7717800" cy="510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Simple data visualization MK plan</a:t>
            </a:r>
            <a:endParaRPr/>
          </a:p>
        </p:txBody>
      </p:sp>
      <p:cxnSp>
        <p:nvCxnSpPr>
          <p:cNvPr id="539" name="Google Shape;539;p20"/>
          <p:cNvCxnSpPr/>
          <p:nvPr/>
        </p:nvCxnSpPr>
        <p:spPr>
          <a:xfrm>
            <a:off x="4572000" y="1153050"/>
            <a:ext cx="0" cy="4000500"/>
          </a:xfrm>
          <a:prstGeom prst="straightConnector1">
            <a:avLst/>
          </a:prstGeom>
          <a:noFill/>
          <a:ln cap="flat" cmpd="sng" w="19050">
            <a:solidFill>
              <a:schemeClr val="dk2"/>
            </a:solidFill>
            <a:prstDash val="dash"/>
            <a:round/>
            <a:headEnd len="med" w="med" type="none"/>
            <a:tailEnd len="med" w="med" type="none"/>
          </a:ln>
        </p:spPr>
      </p:cxnSp>
      <p:sp>
        <p:nvSpPr>
          <p:cNvPr id="540" name="Google Shape;540;p20"/>
          <p:cNvSpPr/>
          <p:nvPr/>
        </p:nvSpPr>
        <p:spPr>
          <a:xfrm>
            <a:off x="4169550" y="1595789"/>
            <a:ext cx="804900" cy="805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1" name="Google Shape;541;p20"/>
          <p:cNvGrpSpPr/>
          <p:nvPr/>
        </p:nvGrpSpPr>
        <p:grpSpPr>
          <a:xfrm>
            <a:off x="4404416" y="1830805"/>
            <a:ext cx="335169" cy="335169"/>
            <a:chOff x="834325" y="1330350"/>
            <a:chExt cx="334000" cy="334000"/>
          </a:xfrm>
        </p:grpSpPr>
        <p:sp>
          <p:nvSpPr>
            <p:cNvPr id="542" name="Google Shape;542;p20"/>
            <p:cNvSpPr/>
            <p:nvPr/>
          </p:nvSpPr>
          <p:spPr>
            <a:xfrm>
              <a:off x="931950" y="1487225"/>
              <a:ext cx="138125" cy="138125"/>
            </a:xfrm>
            <a:custGeom>
              <a:rect b="b" l="l" r="r" t="t"/>
              <a:pathLst>
                <a:path extrusionOk="0" h="5525" w="5525">
                  <a:moveTo>
                    <a:pt x="1894" y="977"/>
                  </a:moveTo>
                  <a:lnTo>
                    <a:pt x="1894" y="977"/>
                  </a:lnTo>
                  <a:cubicBezTo>
                    <a:pt x="1679" y="1405"/>
                    <a:pt x="1548" y="1881"/>
                    <a:pt x="1501" y="2393"/>
                  </a:cubicBezTo>
                  <a:lnTo>
                    <a:pt x="810" y="2393"/>
                  </a:lnTo>
                  <a:cubicBezTo>
                    <a:pt x="929" y="1774"/>
                    <a:pt x="1346" y="1250"/>
                    <a:pt x="1894" y="977"/>
                  </a:cubicBezTo>
                  <a:close/>
                  <a:moveTo>
                    <a:pt x="2763" y="1048"/>
                  </a:moveTo>
                  <a:cubicBezTo>
                    <a:pt x="3013" y="1417"/>
                    <a:pt x="3179" y="1893"/>
                    <a:pt x="3227" y="2393"/>
                  </a:cubicBezTo>
                  <a:lnTo>
                    <a:pt x="2286" y="2393"/>
                  </a:lnTo>
                  <a:cubicBezTo>
                    <a:pt x="2346" y="1893"/>
                    <a:pt x="2513" y="1417"/>
                    <a:pt x="2763" y="1048"/>
                  </a:cubicBezTo>
                  <a:close/>
                  <a:moveTo>
                    <a:pt x="3632" y="988"/>
                  </a:moveTo>
                  <a:cubicBezTo>
                    <a:pt x="4180" y="1250"/>
                    <a:pt x="4584" y="1774"/>
                    <a:pt x="4703" y="2393"/>
                  </a:cubicBezTo>
                  <a:lnTo>
                    <a:pt x="4013" y="2393"/>
                  </a:lnTo>
                  <a:cubicBezTo>
                    <a:pt x="3977" y="1881"/>
                    <a:pt x="3846" y="1405"/>
                    <a:pt x="3632" y="988"/>
                  </a:cubicBezTo>
                  <a:close/>
                  <a:moveTo>
                    <a:pt x="3227" y="3179"/>
                  </a:moveTo>
                  <a:cubicBezTo>
                    <a:pt x="3168" y="3667"/>
                    <a:pt x="3001" y="4120"/>
                    <a:pt x="2763" y="4489"/>
                  </a:cubicBezTo>
                  <a:cubicBezTo>
                    <a:pt x="2513" y="4120"/>
                    <a:pt x="2346" y="3667"/>
                    <a:pt x="2286" y="3179"/>
                  </a:cubicBezTo>
                  <a:close/>
                  <a:moveTo>
                    <a:pt x="1501" y="3179"/>
                  </a:moveTo>
                  <a:cubicBezTo>
                    <a:pt x="1548" y="3667"/>
                    <a:pt x="1679" y="4132"/>
                    <a:pt x="1894" y="4548"/>
                  </a:cubicBezTo>
                  <a:cubicBezTo>
                    <a:pt x="1346" y="4286"/>
                    <a:pt x="953" y="3774"/>
                    <a:pt x="822" y="3179"/>
                  </a:cubicBezTo>
                  <a:close/>
                  <a:moveTo>
                    <a:pt x="4703" y="3179"/>
                  </a:moveTo>
                  <a:cubicBezTo>
                    <a:pt x="4572" y="3774"/>
                    <a:pt x="4168" y="4286"/>
                    <a:pt x="3632" y="4548"/>
                  </a:cubicBezTo>
                  <a:cubicBezTo>
                    <a:pt x="3834" y="4132"/>
                    <a:pt x="3965" y="3667"/>
                    <a:pt x="4013" y="3179"/>
                  </a:cubicBezTo>
                  <a:close/>
                  <a:moveTo>
                    <a:pt x="2763" y="0"/>
                  </a:moveTo>
                  <a:cubicBezTo>
                    <a:pt x="1239" y="0"/>
                    <a:pt x="0" y="1238"/>
                    <a:pt x="0" y="2762"/>
                  </a:cubicBezTo>
                  <a:cubicBezTo>
                    <a:pt x="0" y="4286"/>
                    <a:pt x="1239" y="5525"/>
                    <a:pt x="2763" y="5525"/>
                  </a:cubicBezTo>
                  <a:cubicBezTo>
                    <a:pt x="4287" y="5525"/>
                    <a:pt x="5525" y="4286"/>
                    <a:pt x="5525" y="2762"/>
                  </a:cubicBezTo>
                  <a:cubicBezTo>
                    <a:pt x="5525" y="1238"/>
                    <a:pt x="4287" y="0"/>
                    <a:pt x="27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0"/>
            <p:cNvSpPr/>
            <p:nvPr/>
          </p:nvSpPr>
          <p:spPr>
            <a:xfrm>
              <a:off x="834325" y="1330350"/>
              <a:ext cx="334000" cy="334000"/>
            </a:xfrm>
            <a:custGeom>
              <a:rect b="b" l="l" r="r" t="t"/>
              <a:pathLst>
                <a:path extrusionOk="0" h="13360" w="13360">
                  <a:moveTo>
                    <a:pt x="5322" y="3918"/>
                  </a:moveTo>
                  <a:lnTo>
                    <a:pt x="5834" y="4620"/>
                  </a:lnTo>
                  <a:lnTo>
                    <a:pt x="4691" y="4620"/>
                  </a:lnTo>
                  <a:lnTo>
                    <a:pt x="4691" y="3918"/>
                  </a:lnTo>
                  <a:close/>
                  <a:moveTo>
                    <a:pt x="9085" y="1132"/>
                  </a:moveTo>
                  <a:lnTo>
                    <a:pt x="9704" y="1751"/>
                  </a:lnTo>
                  <a:lnTo>
                    <a:pt x="9466" y="1751"/>
                  </a:lnTo>
                  <a:lnTo>
                    <a:pt x="9466" y="4704"/>
                  </a:lnTo>
                  <a:lnTo>
                    <a:pt x="8692" y="4704"/>
                  </a:lnTo>
                  <a:lnTo>
                    <a:pt x="8692" y="1751"/>
                  </a:lnTo>
                  <a:lnTo>
                    <a:pt x="8454" y="1751"/>
                  </a:lnTo>
                  <a:lnTo>
                    <a:pt x="9085" y="1132"/>
                  </a:lnTo>
                  <a:close/>
                  <a:moveTo>
                    <a:pt x="3917" y="786"/>
                  </a:moveTo>
                  <a:lnTo>
                    <a:pt x="3917" y="5406"/>
                  </a:lnTo>
                  <a:lnTo>
                    <a:pt x="4144" y="5406"/>
                  </a:lnTo>
                  <a:lnTo>
                    <a:pt x="3524" y="6025"/>
                  </a:lnTo>
                  <a:lnTo>
                    <a:pt x="2905" y="5406"/>
                  </a:lnTo>
                  <a:lnTo>
                    <a:pt x="3132" y="5406"/>
                  </a:lnTo>
                  <a:lnTo>
                    <a:pt x="3132" y="786"/>
                  </a:lnTo>
                  <a:close/>
                  <a:moveTo>
                    <a:pt x="2346" y="3918"/>
                  </a:moveTo>
                  <a:lnTo>
                    <a:pt x="2346" y="4620"/>
                  </a:lnTo>
                  <a:lnTo>
                    <a:pt x="1012" y="4620"/>
                  </a:lnTo>
                  <a:lnTo>
                    <a:pt x="3524" y="7132"/>
                  </a:lnTo>
                  <a:lnTo>
                    <a:pt x="5918" y="4739"/>
                  </a:lnTo>
                  <a:lnTo>
                    <a:pt x="6465" y="5489"/>
                  </a:lnTo>
                  <a:lnTo>
                    <a:pt x="12573" y="5489"/>
                  </a:lnTo>
                  <a:lnTo>
                    <a:pt x="12573" y="12585"/>
                  </a:lnTo>
                  <a:lnTo>
                    <a:pt x="786" y="12585"/>
                  </a:lnTo>
                  <a:lnTo>
                    <a:pt x="786" y="3918"/>
                  </a:lnTo>
                  <a:close/>
                  <a:moveTo>
                    <a:pt x="2346" y="1"/>
                  </a:moveTo>
                  <a:lnTo>
                    <a:pt x="2346" y="3132"/>
                  </a:lnTo>
                  <a:lnTo>
                    <a:pt x="0" y="3132"/>
                  </a:lnTo>
                  <a:lnTo>
                    <a:pt x="0" y="13359"/>
                  </a:lnTo>
                  <a:lnTo>
                    <a:pt x="13359" y="13359"/>
                  </a:lnTo>
                  <a:lnTo>
                    <a:pt x="13359" y="4704"/>
                  </a:lnTo>
                  <a:lnTo>
                    <a:pt x="10252" y="4704"/>
                  </a:lnTo>
                  <a:lnTo>
                    <a:pt x="10252" y="2537"/>
                  </a:lnTo>
                  <a:lnTo>
                    <a:pt x="11585" y="2537"/>
                  </a:lnTo>
                  <a:lnTo>
                    <a:pt x="9073" y="24"/>
                  </a:lnTo>
                  <a:lnTo>
                    <a:pt x="6572" y="2537"/>
                  </a:lnTo>
                  <a:lnTo>
                    <a:pt x="7906" y="2537"/>
                  </a:lnTo>
                  <a:lnTo>
                    <a:pt x="7906" y="4704"/>
                  </a:lnTo>
                  <a:lnTo>
                    <a:pt x="6870" y="4704"/>
                  </a:lnTo>
                  <a:lnTo>
                    <a:pt x="5727" y="3132"/>
                  </a:lnTo>
                  <a:lnTo>
                    <a:pt x="4691" y="3132"/>
                  </a:lnTo>
                  <a:lnTo>
                    <a:pt x="469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4" name="Google Shape;544;p20"/>
          <p:cNvSpPr/>
          <p:nvPr/>
        </p:nvSpPr>
        <p:spPr>
          <a:xfrm>
            <a:off x="4169550" y="2693552"/>
            <a:ext cx="804900" cy="805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0"/>
          <p:cNvSpPr/>
          <p:nvPr/>
        </p:nvSpPr>
        <p:spPr>
          <a:xfrm>
            <a:off x="4169550" y="3763628"/>
            <a:ext cx="804900" cy="805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0"/>
          <p:cNvSpPr/>
          <p:nvPr/>
        </p:nvSpPr>
        <p:spPr>
          <a:xfrm>
            <a:off x="4411400" y="2929152"/>
            <a:ext cx="321200" cy="334000"/>
          </a:xfrm>
          <a:custGeom>
            <a:rect b="b" l="l" r="r" t="t"/>
            <a:pathLst>
              <a:path extrusionOk="0" h="13360" w="12848">
                <a:moveTo>
                  <a:pt x="10109" y="2358"/>
                </a:moveTo>
                <a:cubicBezTo>
                  <a:pt x="10324" y="2358"/>
                  <a:pt x="10502" y="2525"/>
                  <a:pt x="10502" y="2751"/>
                </a:cubicBezTo>
                <a:cubicBezTo>
                  <a:pt x="10502" y="2965"/>
                  <a:pt x="10324" y="3132"/>
                  <a:pt x="10109" y="3132"/>
                </a:cubicBezTo>
                <a:cubicBezTo>
                  <a:pt x="9895" y="3132"/>
                  <a:pt x="9716" y="2965"/>
                  <a:pt x="9716" y="2751"/>
                </a:cubicBezTo>
                <a:cubicBezTo>
                  <a:pt x="9716" y="2525"/>
                  <a:pt x="9895" y="2358"/>
                  <a:pt x="10109" y="2358"/>
                </a:cubicBezTo>
                <a:close/>
                <a:moveTo>
                  <a:pt x="10109" y="786"/>
                </a:moveTo>
                <a:cubicBezTo>
                  <a:pt x="11193" y="786"/>
                  <a:pt x="12062" y="1667"/>
                  <a:pt x="12062" y="2751"/>
                </a:cubicBezTo>
                <a:cubicBezTo>
                  <a:pt x="12062" y="3215"/>
                  <a:pt x="11907" y="3644"/>
                  <a:pt x="11633" y="3977"/>
                </a:cubicBezTo>
                <a:cubicBezTo>
                  <a:pt x="11550" y="3703"/>
                  <a:pt x="11371" y="3477"/>
                  <a:pt x="11133" y="3322"/>
                </a:cubicBezTo>
                <a:cubicBezTo>
                  <a:pt x="11228" y="3156"/>
                  <a:pt x="11288" y="2953"/>
                  <a:pt x="11288" y="2751"/>
                </a:cubicBezTo>
                <a:cubicBezTo>
                  <a:pt x="11288" y="2096"/>
                  <a:pt x="10752" y="1572"/>
                  <a:pt x="10109" y="1572"/>
                </a:cubicBezTo>
                <a:cubicBezTo>
                  <a:pt x="9466" y="1572"/>
                  <a:pt x="8930" y="2096"/>
                  <a:pt x="8930" y="2751"/>
                </a:cubicBezTo>
                <a:cubicBezTo>
                  <a:pt x="8930" y="2953"/>
                  <a:pt x="8990" y="3156"/>
                  <a:pt x="9085" y="3322"/>
                </a:cubicBezTo>
                <a:cubicBezTo>
                  <a:pt x="8847" y="3477"/>
                  <a:pt x="8669" y="3703"/>
                  <a:pt x="8597" y="3977"/>
                </a:cubicBezTo>
                <a:cubicBezTo>
                  <a:pt x="8323" y="3644"/>
                  <a:pt x="8157" y="3215"/>
                  <a:pt x="8157" y="2751"/>
                </a:cubicBezTo>
                <a:cubicBezTo>
                  <a:pt x="8157" y="1667"/>
                  <a:pt x="9026" y="786"/>
                  <a:pt x="10109" y="786"/>
                </a:cubicBezTo>
                <a:close/>
                <a:moveTo>
                  <a:pt x="10514" y="3918"/>
                </a:moveTo>
                <a:cubicBezTo>
                  <a:pt x="10728" y="3918"/>
                  <a:pt x="10895" y="4096"/>
                  <a:pt x="10895" y="4311"/>
                </a:cubicBezTo>
                <a:lnTo>
                  <a:pt x="10895" y="4537"/>
                </a:lnTo>
                <a:cubicBezTo>
                  <a:pt x="10657" y="4644"/>
                  <a:pt x="10395" y="4704"/>
                  <a:pt x="10121" y="4704"/>
                </a:cubicBezTo>
                <a:cubicBezTo>
                  <a:pt x="9835" y="4704"/>
                  <a:pt x="9573" y="4644"/>
                  <a:pt x="9335" y="4537"/>
                </a:cubicBezTo>
                <a:lnTo>
                  <a:pt x="9335" y="4311"/>
                </a:lnTo>
                <a:cubicBezTo>
                  <a:pt x="9335" y="4096"/>
                  <a:pt x="9514" y="3918"/>
                  <a:pt x="9728" y="3918"/>
                </a:cubicBezTo>
                <a:close/>
                <a:moveTo>
                  <a:pt x="2739" y="5608"/>
                </a:moveTo>
                <a:cubicBezTo>
                  <a:pt x="2954" y="5608"/>
                  <a:pt x="3132" y="5775"/>
                  <a:pt x="3132" y="5989"/>
                </a:cubicBezTo>
                <a:cubicBezTo>
                  <a:pt x="3132" y="6216"/>
                  <a:pt x="2954" y="6382"/>
                  <a:pt x="2739" y="6382"/>
                </a:cubicBezTo>
                <a:cubicBezTo>
                  <a:pt x="2525" y="6382"/>
                  <a:pt x="2346" y="6216"/>
                  <a:pt x="2346" y="5989"/>
                </a:cubicBezTo>
                <a:cubicBezTo>
                  <a:pt x="2346" y="5775"/>
                  <a:pt x="2525" y="5608"/>
                  <a:pt x="2739" y="5608"/>
                </a:cubicBezTo>
                <a:close/>
                <a:moveTo>
                  <a:pt x="2739" y="4037"/>
                </a:moveTo>
                <a:cubicBezTo>
                  <a:pt x="3823" y="4037"/>
                  <a:pt x="4692" y="4918"/>
                  <a:pt x="4692" y="5989"/>
                </a:cubicBezTo>
                <a:cubicBezTo>
                  <a:pt x="4692" y="6466"/>
                  <a:pt x="4537" y="6894"/>
                  <a:pt x="4263" y="7228"/>
                </a:cubicBezTo>
                <a:cubicBezTo>
                  <a:pt x="4180" y="6954"/>
                  <a:pt x="4001" y="6716"/>
                  <a:pt x="3763" y="6573"/>
                </a:cubicBezTo>
                <a:cubicBezTo>
                  <a:pt x="3858" y="6406"/>
                  <a:pt x="3918" y="6204"/>
                  <a:pt x="3918" y="5989"/>
                </a:cubicBezTo>
                <a:cubicBezTo>
                  <a:pt x="3918" y="5347"/>
                  <a:pt x="3382" y="4823"/>
                  <a:pt x="2739" y="4823"/>
                </a:cubicBezTo>
                <a:cubicBezTo>
                  <a:pt x="2096" y="4823"/>
                  <a:pt x="1561" y="5347"/>
                  <a:pt x="1561" y="5989"/>
                </a:cubicBezTo>
                <a:cubicBezTo>
                  <a:pt x="1561" y="6204"/>
                  <a:pt x="1620" y="6406"/>
                  <a:pt x="1715" y="6573"/>
                </a:cubicBezTo>
                <a:cubicBezTo>
                  <a:pt x="1477" y="6716"/>
                  <a:pt x="1299" y="6954"/>
                  <a:pt x="1227" y="7228"/>
                </a:cubicBezTo>
                <a:cubicBezTo>
                  <a:pt x="953" y="6894"/>
                  <a:pt x="787" y="6466"/>
                  <a:pt x="787" y="5989"/>
                </a:cubicBezTo>
                <a:cubicBezTo>
                  <a:pt x="787" y="4918"/>
                  <a:pt x="1656" y="4037"/>
                  <a:pt x="2739" y="4037"/>
                </a:cubicBezTo>
                <a:close/>
                <a:moveTo>
                  <a:pt x="3120" y="7180"/>
                </a:moveTo>
                <a:cubicBezTo>
                  <a:pt x="3346" y="7180"/>
                  <a:pt x="3513" y="7359"/>
                  <a:pt x="3513" y="7573"/>
                </a:cubicBezTo>
                <a:lnTo>
                  <a:pt x="3513" y="7799"/>
                </a:lnTo>
                <a:cubicBezTo>
                  <a:pt x="3275" y="7906"/>
                  <a:pt x="3013" y="7966"/>
                  <a:pt x="2739" y="7966"/>
                </a:cubicBezTo>
                <a:cubicBezTo>
                  <a:pt x="2453" y="7966"/>
                  <a:pt x="2192" y="7906"/>
                  <a:pt x="1953" y="7799"/>
                </a:cubicBezTo>
                <a:lnTo>
                  <a:pt x="1953" y="7573"/>
                </a:lnTo>
                <a:cubicBezTo>
                  <a:pt x="1953" y="7359"/>
                  <a:pt x="2132" y="7180"/>
                  <a:pt x="2346" y="7180"/>
                </a:cubicBezTo>
                <a:close/>
                <a:moveTo>
                  <a:pt x="8990" y="10228"/>
                </a:moveTo>
                <a:cubicBezTo>
                  <a:pt x="9204" y="10228"/>
                  <a:pt x="9383" y="10407"/>
                  <a:pt x="9383" y="10621"/>
                </a:cubicBezTo>
                <a:cubicBezTo>
                  <a:pt x="9383" y="10835"/>
                  <a:pt x="9204" y="11014"/>
                  <a:pt x="8990" y="11014"/>
                </a:cubicBezTo>
                <a:cubicBezTo>
                  <a:pt x="8776" y="11014"/>
                  <a:pt x="8597" y="10835"/>
                  <a:pt x="8597" y="10621"/>
                </a:cubicBezTo>
                <a:cubicBezTo>
                  <a:pt x="8597" y="10407"/>
                  <a:pt x="8776" y="10228"/>
                  <a:pt x="8990" y="10228"/>
                </a:cubicBezTo>
                <a:close/>
                <a:moveTo>
                  <a:pt x="7061" y="1965"/>
                </a:moveTo>
                <a:cubicBezTo>
                  <a:pt x="7204" y="1965"/>
                  <a:pt x="7335" y="1965"/>
                  <a:pt x="7478" y="1989"/>
                </a:cubicBezTo>
                <a:cubicBezTo>
                  <a:pt x="7406" y="2227"/>
                  <a:pt x="7371" y="2477"/>
                  <a:pt x="7371" y="2751"/>
                </a:cubicBezTo>
                <a:cubicBezTo>
                  <a:pt x="7371" y="4263"/>
                  <a:pt x="8597" y="5489"/>
                  <a:pt x="10109" y="5489"/>
                </a:cubicBezTo>
                <a:cubicBezTo>
                  <a:pt x="10621" y="5489"/>
                  <a:pt x="11097" y="5347"/>
                  <a:pt x="11502" y="5096"/>
                </a:cubicBezTo>
                <a:cubicBezTo>
                  <a:pt x="11693" y="5608"/>
                  <a:pt x="11776" y="6144"/>
                  <a:pt x="11776" y="6692"/>
                </a:cubicBezTo>
                <a:cubicBezTo>
                  <a:pt x="11776" y="7502"/>
                  <a:pt x="11574" y="8287"/>
                  <a:pt x="11181" y="8990"/>
                </a:cubicBezTo>
                <a:cubicBezTo>
                  <a:pt x="10681" y="8323"/>
                  <a:pt x="9883" y="7883"/>
                  <a:pt x="8990" y="7883"/>
                </a:cubicBezTo>
                <a:cubicBezTo>
                  <a:pt x="7478" y="7883"/>
                  <a:pt x="6252" y="9109"/>
                  <a:pt x="6252" y="10621"/>
                </a:cubicBezTo>
                <a:cubicBezTo>
                  <a:pt x="6252" y="10883"/>
                  <a:pt x="6287" y="11121"/>
                  <a:pt x="6347" y="11359"/>
                </a:cubicBezTo>
                <a:cubicBezTo>
                  <a:pt x="4811" y="11121"/>
                  <a:pt x="3477" y="10133"/>
                  <a:pt x="2799" y="8740"/>
                </a:cubicBezTo>
                <a:cubicBezTo>
                  <a:pt x="4287" y="8704"/>
                  <a:pt x="5478" y="7490"/>
                  <a:pt x="5478" y="6001"/>
                </a:cubicBezTo>
                <a:cubicBezTo>
                  <a:pt x="5478" y="4811"/>
                  <a:pt x="4716" y="3787"/>
                  <a:pt x="3656" y="3418"/>
                </a:cubicBezTo>
                <a:cubicBezTo>
                  <a:pt x="4537" y="2501"/>
                  <a:pt x="5775" y="1965"/>
                  <a:pt x="7061" y="1965"/>
                </a:cubicBezTo>
                <a:close/>
                <a:moveTo>
                  <a:pt x="8990" y="8668"/>
                </a:moveTo>
                <a:cubicBezTo>
                  <a:pt x="10062" y="8668"/>
                  <a:pt x="10943" y="9549"/>
                  <a:pt x="10943" y="10621"/>
                </a:cubicBezTo>
                <a:cubicBezTo>
                  <a:pt x="10943" y="11097"/>
                  <a:pt x="10776" y="11526"/>
                  <a:pt x="10502" y="11859"/>
                </a:cubicBezTo>
                <a:cubicBezTo>
                  <a:pt x="10431" y="11585"/>
                  <a:pt x="10252" y="11347"/>
                  <a:pt x="10014" y="11204"/>
                </a:cubicBezTo>
                <a:cubicBezTo>
                  <a:pt x="10109" y="11026"/>
                  <a:pt x="10157" y="10835"/>
                  <a:pt x="10157" y="10621"/>
                </a:cubicBezTo>
                <a:cubicBezTo>
                  <a:pt x="10157" y="9978"/>
                  <a:pt x="9633" y="9454"/>
                  <a:pt x="8990" y="9454"/>
                </a:cubicBezTo>
                <a:cubicBezTo>
                  <a:pt x="8335" y="9454"/>
                  <a:pt x="7811" y="9978"/>
                  <a:pt x="7811" y="10621"/>
                </a:cubicBezTo>
                <a:cubicBezTo>
                  <a:pt x="7811" y="10835"/>
                  <a:pt x="7871" y="11026"/>
                  <a:pt x="7966" y="11204"/>
                </a:cubicBezTo>
                <a:cubicBezTo>
                  <a:pt x="7728" y="11347"/>
                  <a:pt x="7549" y="11585"/>
                  <a:pt x="7466" y="11859"/>
                </a:cubicBezTo>
                <a:cubicBezTo>
                  <a:pt x="7192" y="11526"/>
                  <a:pt x="7025" y="11097"/>
                  <a:pt x="7025" y="10621"/>
                </a:cubicBezTo>
                <a:cubicBezTo>
                  <a:pt x="7025" y="9549"/>
                  <a:pt x="7907" y="8668"/>
                  <a:pt x="8990" y="8668"/>
                </a:cubicBezTo>
                <a:close/>
                <a:moveTo>
                  <a:pt x="9383" y="11800"/>
                </a:moveTo>
                <a:cubicBezTo>
                  <a:pt x="9609" y="11800"/>
                  <a:pt x="9776" y="11978"/>
                  <a:pt x="9776" y="12193"/>
                </a:cubicBezTo>
                <a:lnTo>
                  <a:pt x="9776" y="12419"/>
                </a:lnTo>
                <a:cubicBezTo>
                  <a:pt x="9538" y="12526"/>
                  <a:pt x="9276" y="12585"/>
                  <a:pt x="9002" y="12585"/>
                </a:cubicBezTo>
                <a:cubicBezTo>
                  <a:pt x="8716" y="12585"/>
                  <a:pt x="8454" y="12526"/>
                  <a:pt x="8216" y="12419"/>
                </a:cubicBezTo>
                <a:lnTo>
                  <a:pt x="8216" y="12193"/>
                </a:lnTo>
                <a:cubicBezTo>
                  <a:pt x="8216" y="11978"/>
                  <a:pt x="8395" y="11800"/>
                  <a:pt x="8609" y="11800"/>
                </a:cubicBezTo>
                <a:close/>
                <a:moveTo>
                  <a:pt x="10109" y="1"/>
                </a:moveTo>
                <a:cubicBezTo>
                  <a:pt x="9157" y="1"/>
                  <a:pt x="8323" y="489"/>
                  <a:pt x="7823" y="1239"/>
                </a:cubicBezTo>
                <a:cubicBezTo>
                  <a:pt x="7573" y="1203"/>
                  <a:pt x="7311" y="1179"/>
                  <a:pt x="7061" y="1179"/>
                </a:cubicBezTo>
                <a:cubicBezTo>
                  <a:pt x="6180" y="1179"/>
                  <a:pt x="5311" y="1394"/>
                  <a:pt x="4537" y="1787"/>
                </a:cubicBezTo>
                <a:cubicBezTo>
                  <a:pt x="3847" y="2144"/>
                  <a:pt x="3239" y="2656"/>
                  <a:pt x="2751" y="3251"/>
                </a:cubicBezTo>
                <a:lnTo>
                  <a:pt x="2739" y="3251"/>
                </a:lnTo>
                <a:cubicBezTo>
                  <a:pt x="1227" y="3251"/>
                  <a:pt x="1" y="4489"/>
                  <a:pt x="1" y="5989"/>
                </a:cubicBezTo>
                <a:cubicBezTo>
                  <a:pt x="1" y="7216"/>
                  <a:pt x="799" y="8240"/>
                  <a:pt x="1894" y="8597"/>
                </a:cubicBezTo>
                <a:cubicBezTo>
                  <a:pt x="2644" y="10645"/>
                  <a:pt x="4561" y="12050"/>
                  <a:pt x="6728" y="12181"/>
                </a:cubicBezTo>
                <a:cubicBezTo>
                  <a:pt x="7228" y="12895"/>
                  <a:pt x="8049" y="13359"/>
                  <a:pt x="8990" y="13359"/>
                </a:cubicBezTo>
                <a:cubicBezTo>
                  <a:pt x="10502" y="13359"/>
                  <a:pt x="11728" y="12133"/>
                  <a:pt x="11728" y="10621"/>
                </a:cubicBezTo>
                <a:cubicBezTo>
                  <a:pt x="11728" y="10335"/>
                  <a:pt x="11681" y="10061"/>
                  <a:pt x="11597" y="9799"/>
                </a:cubicBezTo>
                <a:cubicBezTo>
                  <a:pt x="12229" y="8883"/>
                  <a:pt x="12562" y="7811"/>
                  <a:pt x="12562" y="6680"/>
                </a:cubicBezTo>
                <a:cubicBezTo>
                  <a:pt x="12562" y="5954"/>
                  <a:pt x="12419" y="5251"/>
                  <a:pt x="12145" y="4573"/>
                </a:cubicBezTo>
                <a:cubicBezTo>
                  <a:pt x="12586" y="4096"/>
                  <a:pt x="12848" y="3453"/>
                  <a:pt x="12848" y="2751"/>
                </a:cubicBezTo>
                <a:cubicBezTo>
                  <a:pt x="12848" y="1239"/>
                  <a:pt x="11621" y="1"/>
                  <a:pt x="1010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7" name="Google Shape;547;p20"/>
          <p:cNvGrpSpPr/>
          <p:nvPr/>
        </p:nvGrpSpPr>
        <p:grpSpPr>
          <a:xfrm>
            <a:off x="4405000" y="3999241"/>
            <a:ext cx="334000" cy="333975"/>
            <a:chOff x="2115125" y="1944425"/>
            <a:chExt cx="334000" cy="333975"/>
          </a:xfrm>
        </p:grpSpPr>
        <p:sp>
          <p:nvSpPr>
            <p:cNvPr id="548" name="Google Shape;548;p20"/>
            <p:cNvSpPr/>
            <p:nvPr/>
          </p:nvSpPr>
          <p:spPr>
            <a:xfrm>
              <a:off x="2115125" y="1944425"/>
              <a:ext cx="334000" cy="333975"/>
            </a:xfrm>
            <a:custGeom>
              <a:rect b="b" l="l" r="r" t="t"/>
              <a:pathLst>
                <a:path extrusionOk="0" h="13359" w="13360">
                  <a:moveTo>
                    <a:pt x="12586" y="786"/>
                  </a:moveTo>
                  <a:lnTo>
                    <a:pt x="12586" y="3131"/>
                  </a:lnTo>
                  <a:lnTo>
                    <a:pt x="11800" y="3131"/>
                  </a:lnTo>
                  <a:lnTo>
                    <a:pt x="11800" y="1596"/>
                  </a:lnTo>
                  <a:lnTo>
                    <a:pt x="2358" y="1596"/>
                  </a:lnTo>
                  <a:lnTo>
                    <a:pt x="2358" y="786"/>
                  </a:lnTo>
                  <a:close/>
                  <a:moveTo>
                    <a:pt x="11014" y="2381"/>
                  </a:moveTo>
                  <a:lnTo>
                    <a:pt x="11014" y="4727"/>
                  </a:lnTo>
                  <a:lnTo>
                    <a:pt x="9812" y="4727"/>
                  </a:lnTo>
                  <a:cubicBezTo>
                    <a:pt x="9276" y="3774"/>
                    <a:pt x="8252" y="3131"/>
                    <a:pt x="7073" y="3131"/>
                  </a:cubicBezTo>
                  <a:cubicBezTo>
                    <a:pt x="5906" y="3131"/>
                    <a:pt x="4882" y="3774"/>
                    <a:pt x="4335" y="4727"/>
                  </a:cubicBezTo>
                  <a:lnTo>
                    <a:pt x="787" y="4727"/>
                  </a:lnTo>
                  <a:lnTo>
                    <a:pt x="787" y="2381"/>
                  </a:lnTo>
                  <a:close/>
                  <a:moveTo>
                    <a:pt x="7073" y="3917"/>
                  </a:moveTo>
                  <a:cubicBezTo>
                    <a:pt x="8383" y="3917"/>
                    <a:pt x="9454" y="4989"/>
                    <a:pt x="9454" y="6287"/>
                  </a:cubicBezTo>
                  <a:cubicBezTo>
                    <a:pt x="9454" y="7596"/>
                    <a:pt x="8383" y="8668"/>
                    <a:pt x="7073" y="8668"/>
                  </a:cubicBezTo>
                  <a:cubicBezTo>
                    <a:pt x="5763" y="8668"/>
                    <a:pt x="4704" y="7596"/>
                    <a:pt x="4704" y="6287"/>
                  </a:cubicBezTo>
                  <a:cubicBezTo>
                    <a:pt x="4704" y="4989"/>
                    <a:pt x="5763" y="3917"/>
                    <a:pt x="7073" y="3917"/>
                  </a:cubicBezTo>
                  <a:close/>
                  <a:moveTo>
                    <a:pt x="12586" y="3917"/>
                  </a:moveTo>
                  <a:lnTo>
                    <a:pt x="12586" y="9442"/>
                  </a:lnTo>
                  <a:lnTo>
                    <a:pt x="11800" y="9442"/>
                  </a:lnTo>
                  <a:lnTo>
                    <a:pt x="11800" y="3917"/>
                  </a:lnTo>
                  <a:close/>
                  <a:moveTo>
                    <a:pt x="4013" y="5513"/>
                  </a:moveTo>
                  <a:cubicBezTo>
                    <a:pt x="3954" y="5763"/>
                    <a:pt x="3918" y="6013"/>
                    <a:pt x="3918" y="6287"/>
                  </a:cubicBezTo>
                  <a:cubicBezTo>
                    <a:pt x="3918" y="7620"/>
                    <a:pt x="4740" y="8751"/>
                    <a:pt x="5906" y="9216"/>
                  </a:cubicBezTo>
                  <a:lnTo>
                    <a:pt x="5906" y="11013"/>
                  </a:lnTo>
                  <a:lnTo>
                    <a:pt x="787" y="11013"/>
                  </a:lnTo>
                  <a:lnTo>
                    <a:pt x="787" y="5513"/>
                  </a:lnTo>
                  <a:close/>
                  <a:moveTo>
                    <a:pt x="11014" y="5513"/>
                  </a:moveTo>
                  <a:lnTo>
                    <a:pt x="11014" y="11013"/>
                  </a:lnTo>
                  <a:lnTo>
                    <a:pt x="8252" y="11013"/>
                  </a:lnTo>
                  <a:lnTo>
                    <a:pt x="8252" y="9216"/>
                  </a:lnTo>
                  <a:cubicBezTo>
                    <a:pt x="9407" y="8751"/>
                    <a:pt x="10228" y="7620"/>
                    <a:pt x="10228" y="6287"/>
                  </a:cubicBezTo>
                  <a:cubicBezTo>
                    <a:pt x="10228" y="6025"/>
                    <a:pt x="10204" y="5763"/>
                    <a:pt x="10133" y="5513"/>
                  </a:cubicBezTo>
                  <a:close/>
                  <a:moveTo>
                    <a:pt x="7466" y="9418"/>
                  </a:moveTo>
                  <a:lnTo>
                    <a:pt x="7466" y="12573"/>
                  </a:lnTo>
                  <a:lnTo>
                    <a:pt x="6680" y="12573"/>
                  </a:lnTo>
                  <a:lnTo>
                    <a:pt x="6680" y="9418"/>
                  </a:lnTo>
                  <a:cubicBezTo>
                    <a:pt x="6811" y="9442"/>
                    <a:pt x="6942" y="9442"/>
                    <a:pt x="7073" y="9442"/>
                  </a:cubicBezTo>
                  <a:cubicBezTo>
                    <a:pt x="7204" y="9442"/>
                    <a:pt x="7335" y="9442"/>
                    <a:pt x="7466" y="9418"/>
                  </a:cubicBezTo>
                  <a:close/>
                  <a:moveTo>
                    <a:pt x="1572" y="0"/>
                  </a:moveTo>
                  <a:lnTo>
                    <a:pt x="1572" y="1596"/>
                  </a:lnTo>
                  <a:lnTo>
                    <a:pt x="1" y="1596"/>
                  </a:lnTo>
                  <a:lnTo>
                    <a:pt x="1" y="11799"/>
                  </a:lnTo>
                  <a:lnTo>
                    <a:pt x="5906" y="11799"/>
                  </a:lnTo>
                  <a:lnTo>
                    <a:pt x="5906" y="13359"/>
                  </a:lnTo>
                  <a:lnTo>
                    <a:pt x="8252" y="13359"/>
                  </a:lnTo>
                  <a:lnTo>
                    <a:pt x="8252" y="11799"/>
                  </a:lnTo>
                  <a:lnTo>
                    <a:pt x="11800" y="11799"/>
                  </a:lnTo>
                  <a:lnTo>
                    <a:pt x="11800" y="10228"/>
                  </a:lnTo>
                  <a:lnTo>
                    <a:pt x="13360" y="10228"/>
                  </a:lnTo>
                  <a:lnTo>
                    <a:pt x="133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0"/>
            <p:cNvSpPr/>
            <p:nvPr/>
          </p:nvSpPr>
          <p:spPr>
            <a:xfrm>
              <a:off x="2260100" y="2101575"/>
              <a:ext cx="61925" cy="19675"/>
            </a:xfrm>
            <a:custGeom>
              <a:rect b="b" l="l" r="r" t="t"/>
              <a:pathLst>
                <a:path extrusionOk="0" h="787" w="2477">
                  <a:moveTo>
                    <a:pt x="0" y="1"/>
                  </a:moveTo>
                  <a:lnTo>
                    <a:pt x="0" y="786"/>
                  </a:lnTo>
                  <a:lnTo>
                    <a:pt x="2477" y="786"/>
                  </a:lnTo>
                  <a:lnTo>
                    <a:pt x="24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0"/>
            <p:cNvSpPr/>
            <p:nvPr/>
          </p:nvSpPr>
          <p:spPr>
            <a:xfrm>
              <a:off x="2154425" y="2101575"/>
              <a:ext cx="32475" cy="19675"/>
            </a:xfrm>
            <a:custGeom>
              <a:rect b="b" l="l" r="r" t="t"/>
              <a:pathLst>
                <a:path extrusionOk="0" h="787" w="1299">
                  <a:moveTo>
                    <a:pt x="0" y="1"/>
                  </a:moveTo>
                  <a:lnTo>
                    <a:pt x="0" y="786"/>
                  </a:lnTo>
                  <a:lnTo>
                    <a:pt x="1298" y="786"/>
                  </a:lnTo>
                  <a:lnTo>
                    <a:pt x="129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20"/>
            <p:cNvSpPr/>
            <p:nvPr/>
          </p:nvSpPr>
          <p:spPr>
            <a:xfrm>
              <a:off x="2343425" y="2180450"/>
              <a:ext cx="26225" cy="19675"/>
            </a:xfrm>
            <a:custGeom>
              <a:rect b="b" l="l" r="r" t="t"/>
              <a:pathLst>
                <a:path extrusionOk="0" h="787" w="1049">
                  <a:moveTo>
                    <a:pt x="1" y="1"/>
                  </a:moveTo>
                  <a:lnTo>
                    <a:pt x="1" y="787"/>
                  </a:lnTo>
                  <a:lnTo>
                    <a:pt x="1049" y="787"/>
                  </a:lnTo>
                  <a:lnTo>
                    <a:pt x="104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0"/>
            <p:cNvSpPr/>
            <p:nvPr/>
          </p:nvSpPr>
          <p:spPr>
            <a:xfrm>
              <a:off x="2154425" y="2140875"/>
              <a:ext cx="48850" cy="19675"/>
            </a:xfrm>
            <a:custGeom>
              <a:rect b="b" l="l" r="r" t="t"/>
              <a:pathLst>
                <a:path extrusionOk="0" h="787" w="1954">
                  <a:moveTo>
                    <a:pt x="0" y="0"/>
                  </a:moveTo>
                  <a:lnTo>
                    <a:pt x="0" y="786"/>
                  </a:lnTo>
                  <a:lnTo>
                    <a:pt x="1953" y="786"/>
                  </a:lnTo>
                  <a:lnTo>
                    <a:pt x="195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0"/>
            <p:cNvSpPr/>
            <p:nvPr/>
          </p:nvSpPr>
          <p:spPr>
            <a:xfrm>
              <a:off x="2154425" y="2180450"/>
              <a:ext cx="78300" cy="19675"/>
            </a:xfrm>
            <a:custGeom>
              <a:rect b="b" l="l" r="r" t="t"/>
              <a:pathLst>
                <a:path extrusionOk="0" h="787" w="3132">
                  <a:moveTo>
                    <a:pt x="0" y="1"/>
                  </a:moveTo>
                  <a:lnTo>
                    <a:pt x="0" y="787"/>
                  </a:lnTo>
                  <a:lnTo>
                    <a:pt x="3132" y="787"/>
                  </a:lnTo>
                  <a:lnTo>
                    <a:pt x="313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0"/>
            <p:cNvSpPr/>
            <p:nvPr/>
          </p:nvSpPr>
          <p:spPr>
            <a:xfrm>
              <a:off x="2155025" y="2022700"/>
              <a:ext cx="19675" cy="19675"/>
            </a:xfrm>
            <a:custGeom>
              <a:rect b="b" l="l" r="r" t="t"/>
              <a:pathLst>
                <a:path extrusionOk="0" h="787" w="787">
                  <a:moveTo>
                    <a:pt x="0" y="0"/>
                  </a:moveTo>
                  <a:lnTo>
                    <a:pt x="0" y="786"/>
                  </a:lnTo>
                  <a:lnTo>
                    <a:pt x="786" y="786"/>
                  </a:lnTo>
                  <a:lnTo>
                    <a:pt x="78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0"/>
            <p:cNvSpPr/>
            <p:nvPr/>
          </p:nvSpPr>
          <p:spPr>
            <a:xfrm>
              <a:off x="2193425" y="2022700"/>
              <a:ext cx="19650" cy="19675"/>
            </a:xfrm>
            <a:custGeom>
              <a:rect b="b" l="l" r="r" t="t"/>
              <a:pathLst>
                <a:path extrusionOk="0" h="787" w="786">
                  <a:moveTo>
                    <a:pt x="0" y="0"/>
                  </a:moveTo>
                  <a:lnTo>
                    <a:pt x="0" y="786"/>
                  </a:lnTo>
                  <a:lnTo>
                    <a:pt x="786" y="786"/>
                  </a:lnTo>
                  <a:lnTo>
                    <a:pt x="78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6" name="Google Shape;556;p20"/>
          <p:cNvGrpSpPr/>
          <p:nvPr/>
        </p:nvGrpSpPr>
        <p:grpSpPr>
          <a:xfrm>
            <a:off x="1246050" y="1537475"/>
            <a:ext cx="2782150" cy="921827"/>
            <a:chOff x="1246050" y="1534073"/>
            <a:chExt cx="2782150" cy="921827"/>
          </a:xfrm>
        </p:grpSpPr>
        <p:sp>
          <p:nvSpPr>
            <p:cNvPr id="557" name="Google Shape;557;p20"/>
            <p:cNvSpPr txBox="1"/>
            <p:nvPr/>
          </p:nvSpPr>
          <p:spPr>
            <a:xfrm>
              <a:off x="1247800" y="1534073"/>
              <a:ext cx="2780400" cy="4617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b="1" lang="en" sz="1800">
                  <a:solidFill>
                    <a:schemeClr val="lt2"/>
                  </a:solidFill>
                  <a:latin typeface="DM Sans"/>
                  <a:ea typeface="DM Sans"/>
                  <a:cs typeface="DM Sans"/>
                  <a:sym typeface="DM Sans"/>
                </a:rPr>
                <a:t>Brand </a:t>
              </a:r>
              <a:r>
                <a:rPr b="1" lang="en" sz="1800">
                  <a:solidFill>
                    <a:schemeClr val="lt2"/>
                  </a:solidFill>
                  <a:latin typeface="DM Sans"/>
                  <a:ea typeface="DM Sans"/>
                  <a:cs typeface="DM Sans"/>
                  <a:sym typeface="DM Sans"/>
                </a:rPr>
                <a:t>value</a:t>
              </a:r>
              <a:endParaRPr b="1" sz="1800">
                <a:solidFill>
                  <a:schemeClr val="lt2"/>
                </a:solidFill>
                <a:latin typeface="DM Sans"/>
                <a:ea typeface="DM Sans"/>
                <a:cs typeface="DM Sans"/>
                <a:sym typeface="DM Sans"/>
              </a:endParaRPr>
            </a:p>
          </p:txBody>
        </p:sp>
        <p:sp>
          <p:nvSpPr>
            <p:cNvPr id="558" name="Google Shape;558;p20"/>
            <p:cNvSpPr txBox="1"/>
            <p:nvPr/>
          </p:nvSpPr>
          <p:spPr>
            <a:xfrm>
              <a:off x="1246050" y="1840300"/>
              <a:ext cx="2780400" cy="615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lt2"/>
                  </a:solidFill>
                  <a:latin typeface="DM Sans"/>
                  <a:ea typeface="DM Sans"/>
                  <a:cs typeface="DM Sans"/>
                  <a:sym typeface="DM Sans"/>
                </a:rPr>
                <a:t>Mercury is the smallest planet in the Solar System</a:t>
              </a:r>
              <a:endParaRPr>
                <a:solidFill>
                  <a:schemeClr val="lt2"/>
                </a:solidFill>
                <a:latin typeface="DM Sans"/>
                <a:ea typeface="DM Sans"/>
                <a:cs typeface="DM Sans"/>
                <a:sym typeface="DM Sans"/>
              </a:endParaRPr>
            </a:p>
          </p:txBody>
        </p:sp>
      </p:grpSp>
      <p:grpSp>
        <p:nvGrpSpPr>
          <p:cNvPr id="559" name="Google Shape;559;p20"/>
          <p:cNvGrpSpPr/>
          <p:nvPr/>
        </p:nvGrpSpPr>
        <p:grpSpPr>
          <a:xfrm>
            <a:off x="1246050" y="3705325"/>
            <a:ext cx="2782200" cy="921827"/>
            <a:chOff x="1246050" y="1534073"/>
            <a:chExt cx="2782200" cy="921827"/>
          </a:xfrm>
        </p:grpSpPr>
        <p:sp>
          <p:nvSpPr>
            <p:cNvPr id="560" name="Google Shape;560;p20"/>
            <p:cNvSpPr txBox="1"/>
            <p:nvPr/>
          </p:nvSpPr>
          <p:spPr>
            <a:xfrm>
              <a:off x="1246050" y="1534073"/>
              <a:ext cx="2782200" cy="4617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b="1" lang="en" sz="1800">
                  <a:solidFill>
                    <a:schemeClr val="lt2"/>
                  </a:solidFill>
                  <a:latin typeface="DM Sans"/>
                  <a:ea typeface="DM Sans"/>
                  <a:cs typeface="DM Sans"/>
                  <a:sym typeface="DM Sans"/>
                </a:rPr>
                <a:t>Key Metrics</a:t>
              </a:r>
              <a:endParaRPr b="1" sz="1800">
                <a:solidFill>
                  <a:schemeClr val="lt2"/>
                </a:solidFill>
                <a:latin typeface="DM Sans"/>
                <a:ea typeface="DM Sans"/>
                <a:cs typeface="DM Sans"/>
                <a:sym typeface="DM Sans"/>
              </a:endParaRPr>
            </a:p>
          </p:txBody>
        </p:sp>
        <p:sp>
          <p:nvSpPr>
            <p:cNvPr id="561" name="Google Shape;561;p20"/>
            <p:cNvSpPr txBox="1"/>
            <p:nvPr/>
          </p:nvSpPr>
          <p:spPr>
            <a:xfrm>
              <a:off x="1246050" y="1840300"/>
              <a:ext cx="2780400" cy="615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lt2"/>
                  </a:solidFill>
                  <a:latin typeface="DM Sans"/>
                  <a:ea typeface="DM Sans"/>
                  <a:cs typeface="DM Sans"/>
                  <a:sym typeface="DM Sans"/>
                </a:rPr>
                <a:t>Neptune is the farthest planet from the Sun</a:t>
              </a:r>
              <a:endParaRPr>
                <a:solidFill>
                  <a:schemeClr val="lt2"/>
                </a:solidFill>
                <a:latin typeface="DM Sans"/>
                <a:ea typeface="DM Sans"/>
                <a:cs typeface="DM Sans"/>
                <a:sym typeface="DM Sans"/>
              </a:endParaRPr>
            </a:p>
          </p:txBody>
        </p:sp>
      </p:grpSp>
      <p:grpSp>
        <p:nvGrpSpPr>
          <p:cNvPr id="562" name="Google Shape;562;p20"/>
          <p:cNvGrpSpPr/>
          <p:nvPr/>
        </p:nvGrpSpPr>
        <p:grpSpPr>
          <a:xfrm>
            <a:off x="5195050" y="2635250"/>
            <a:ext cx="2782200" cy="921814"/>
            <a:chOff x="1246000" y="1534086"/>
            <a:chExt cx="2782200" cy="921814"/>
          </a:xfrm>
        </p:grpSpPr>
        <p:sp>
          <p:nvSpPr>
            <p:cNvPr id="563" name="Google Shape;563;p20"/>
            <p:cNvSpPr txBox="1"/>
            <p:nvPr/>
          </p:nvSpPr>
          <p:spPr>
            <a:xfrm>
              <a:off x="1246000" y="1534086"/>
              <a:ext cx="2782200" cy="461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800">
                  <a:solidFill>
                    <a:schemeClr val="lt2"/>
                  </a:solidFill>
                  <a:latin typeface="DM Sans"/>
                  <a:ea typeface="DM Sans"/>
                  <a:cs typeface="DM Sans"/>
                  <a:sym typeface="DM Sans"/>
                </a:rPr>
                <a:t>Target audience</a:t>
              </a:r>
              <a:endParaRPr b="1" sz="1800">
                <a:solidFill>
                  <a:schemeClr val="lt2"/>
                </a:solidFill>
                <a:latin typeface="DM Sans"/>
                <a:ea typeface="DM Sans"/>
                <a:cs typeface="DM Sans"/>
                <a:sym typeface="DM Sans"/>
              </a:endParaRPr>
            </a:p>
          </p:txBody>
        </p:sp>
        <p:sp>
          <p:nvSpPr>
            <p:cNvPr id="564" name="Google Shape;564;p20"/>
            <p:cNvSpPr txBox="1"/>
            <p:nvPr/>
          </p:nvSpPr>
          <p:spPr>
            <a:xfrm>
              <a:off x="1246050" y="1840300"/>
              <a:ext cx="2780400" cy="61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2"/>
                  </a:solidFill>
                  <a:latin typeface="DM Sans"/>
                  <a:ea typeface="DM Sans"/>
                  <a:cs typeface="DM Sans"/>
                  <a:sym typeface="DM Sans"/>
                </a:rPr>
                <a:t>Despite being red, Mars is a very cold place</a:t>
              </a:r>
              <a:endParaRPr>
                <a:solidFill>
                  <a:schemeClr val="lt2"/>
                </a:solidFill>
                <a:latin typeface="DM Sans"/>
                <a:ea typeface="DM Sans"/>
                <a:cs typeface="DM Sans"/>
                <a:sym typeface="DM Sans"/>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cxnSp>
        <p:nvCxnSpPr>
          <p:cNvPr id="569" name="Google Shape;569;p21"/>
          <p:cNvCxnSpPr/>
          <p:nvPr/>
        </p:nvCxnSpPr>
        <p:spPr>
          <a:xfrm>
            <a:off x="901800" y="3028950"/>
            <a:ext cx="7340400" cy="0"/>
          </a:xfrm>
          <a:prstGeom prst="straightConnector1">
            <a:avLst/>
          </a:prstGeom>
          <a:noFill/>
          <a:ln cap="flat" cmpd="sng" w="19050">
            <a:solidFill>
              <a:schemeClr val="dk2"/>
            </a:solidFill>
            <a:prstDash val="dash"/>
            <a:round/>
            <a:headEnd len="med" w="med" type="none"/>
            <a:tailEnd len="med" w="med" type="none"/>
          </a:ln>
        </p:spPr>
      </p:cxnSp>
      <p:sp>
        <p:nvSpPr>
          <p:cNvPr id="570" name="Google Shape;570;p21"/>
          <p:cNvSpPr txBox="1"/>
          <p:nvPr>
            <p:ph type="title"/>
          </p:nvPr>
        </p:nvSpPr>
        <p:spPr>
          <a:xfrm>
            <a:off x="713225" y="539500"/>
            <a:ext cx="7717800" cy="510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Simple data visualization MK plan</a:t>
            </a:r>
            <a:endParaRPr/>
          </a:p>
        </p:txBody>
      </p:sp>
      <p:sp>
        <p:nvSpPr>
          <p:cNvPr id="571" name="Google Shape;571;p21"/>
          <p:cNvSpPr/>
          <p:nvPr/>
        </p:nvSpPr>
        <p:spPr>
          <a:xfrm>
            <a:off x="1416363" y="3832875"/>
            <a:ext cx="825000" cy="825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572" name="Google Shape;572;p21"/>
          <p:cNvGrpSpPr/>
          <p:nvPr/>
        </p:nvGrpSpPr>
        <p:grpSpPr>
          <a:xfrm>
            <a:off x="1661863" y="4078400"/>
            <a:ext cx="334000" cy="333975"/>
            <a:chOff x="2745575" y="1944425"/>
            <a:chExt cx="334000" cy="333975"/>
          </a:xfrm>
        </p:grpSpPr>
        <p:sp>
          <p:nvSpPr>
            <p:cNvPr id="573" name="Google Shape;573;p21"/>
            <p:cNvSpPr/>
            <p:nvPr/>
          </p:nvSpPr>
          <p:spPr>
            <a:xfrm>
              <a:off x="2745575" y="1944425"/>
              <a:ext cx="334000" cy="333975"/>
            </a:xfrm>
            <a:custGeom>
              <a:rect b="b" l="l" r="r" t="t"/>
              <a:pathLst>
                <a:path extrusionOk="0" h="13359" w="13360">
                  <a:moveTo>
                    <a:pt x="11014" y="786"/>
                  </a:moveTo>
                  <a:lnTo>
                    <a:pt x="11014" y="4751"/>
                  </a:lnTo>
                  <a:lnTo>
                    <a:pt x="6882" y="4751"/>
                  </a:lnTo>
                  <a:lnTo>
                    <a:pt x="5739" y="3131"/>
                  </a:lnTo>
                  <a:lnTo>
                    <a:pt x="2346" y="3131"/>
                  </a:lnTo>
                  <a:lnTo>
                    <a:pt x="2346" y="786"/>
                  </a:lnTo>
                  <a:close/>
                  <a:moveTo>
                    <a:pt x="5334" y="3917"/>
                  </a:moveTo>
                  <a:lnTo>
                    <a:pt x="6477" y="5537"/>
                  </a:lnTo>
                  <a:lnTo>
                    <a:pt x="12573" y="5537"/>
                  </a:lnTo>
                  <a:lnTo>
                    <a:pt x="12573" y="12573"/>
                  </a:lnTo>
                  <a:lnTo>
                    <a:pt x="786" y="12573"/>
                  </a:lnTo>
                  <a:lnTo>
                    <a:pt x="786" y="3917"/>
                  </a:lnTo>
                  <a:close/>
                  <a:moveTo>
                    <a:pt x="1572" y="0"/>
                  </a:moveTo>
                  <a:lnTo>
                    <a:pt x="1572" y="3131"/>
                  </a:lnTo>
                  <a:lnTo>
                    <a:pt x="0" y="3131"/>
                  </a:lnTo>
                  <a:lnTo>
                    <a:pt x="0" y="13359"/>
                  </a:lnTo>
                  <a:lnTo>
                    <a:pt x="13359" y="13359"/>
                  </a:lnTo>
                  <a:lnTo>
                    <a:pt x="13359" y="4751"/>
                  </a:lnTo>
                  <a:lnTo>
                    <a:pt x="11799" y="4751"/>
                  </a:lnTo>
                  <a:lnTo>
                    <a:pt x="11799" y="0"/>
                  </a:lnTo>
                  <a:close/>
                </a:path>
              </a:pathLst>
            </a:cu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4" name="Google Shape;574;p21"/>
            <p:cNvSpPr/>
            <p:nvPr/>
          </p:nvSpPr>
          <p:spPr>
            <a:xfrm>
              <a:off x="2823850" y="2141475"/>
              <a:ext cx="177425" cy="97950"/>
            </a:xfrm>
            <a:custGeom>
              <a:rect b="b" l="l" r="r" t="t"/>
              <a:pathLst>
                <a:path extrusionOk="0" h="3918" w="7097">
                  <a:moveTo>
                    <a:pt x="6311" y="786"/>
                  </a:moveTo>
                  <a:lnTo>
                    <a:pt x="6311" y="3131"/>
                  </a:lnTo>
                  <a:lnTo>
                    <a:pt x="786" y="3131"/>
                  </a:lnTo>
                  <a:lnTo>
                    <a:pt x="786" y="786"/>
                  </a:lnTo>
                  <a:close/>
                  <a:moveTo>
                    <a:pt x="1" y="0"/>
                  </a:moveTo>
                  <a:lnTo>
                    <a:pt x="1" y="3917"/>
                  </a:lnTo>
                  <a:lnTo>
                    <a:pt x="7097" y="3917"/>
                  </a:lnTo>
                  <a:lnTo>
                    <a:pt x="7097" y="0"/>
                  </a:lnTo>
                  <a:close/>
                </a:path>
              </a:pathLst>
            </a:cu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5" name="Google Shape;575;p21"/>
            <p:cNvSpPr/>
            <p:nvPr/>
          </p:nvSpPr>
          <p:spPr>
            <a:xfrm>
              <a:off x="2863750" y="2180450"/>
              <a:ext cx="97650" cy="19675"/>
            </a:xfrm>
            <a:custGeom>
              <a:rect b="b" l="l" r="r" t="t"/>
              <a:pathLst>
                <a:path extrusionOk="0" h="787" w="3906">
                  <a:moveTo>
                    <a:pt x="0" y="1"/>
                  </a:moveTo>
                  <a:lnTo>
                    <a:pt x="0" y="787"/>
                  </a:lnTo>
                  <a:lnTo>
                    <a:pt x="3905" y="787"/>
                  </a:lnTo>
                  <a:lnTo>
                    <a:pt x="3905" y="1"/>
                  </a:lnTo>
                  <a:close/>
                </a:path>
              </a:pathLst>
            </a:cu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6" name="Google Shape;576;p21"/>
            <p:cNvSpPr/>
            <p:nvPr/>
          </p:nvSpPr>
          <p:spPr>
            <a:xfrm>
              <a:off x="2863750" y="1983700"/>
              <a:ext cx="97650" cy="19375"/>
            </a:xfrm>
            <a:custGeom>
              <a:rect b="b" l="l" r="r" t="t"/>
              <a:pathLst>
                <a:path extrusionOk="0" h="775" w="3906">
                  <a:moveTo>
                    <a:pt x="0" y="1"/>
                  </a:moveTo>
                  <a:lnTo>
                    <a:pt x="0" y="775"/>
                  </a:lnTo>
                  <a:lnTo>
                    <a:pt x="3905" y="775"/>
                  </a:lnTo>
                  <a:lnTo>
                    <a:pt x="3905" y="1"/>
                  </a:lnTo>
                  <a:close/>
                </a:path>
              </a:pathLst>
            </a:cu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577" name="Google Shape;577;p21"/>
          <p:cNvSpPr/>
          <p:nvPr/>
        </p:nvSpPr>
        <p:spPr>
          <a:xfrm>
            <a:off x="3245300" y="1342466"/>
            <a:ext cx="825000" cy="825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8" name="Google Shape;578;p21"/>
          <p:cNvGrpSpPr/>
          <p:nvPr/>
        </p:nvGrpSpPr>
        <p:grpSpPr>
          <a:xfrm>
            <a:off x="3465710" y="1576984"/>
            <a:ext cx="384181" cy="370802"/>
            <a:chOff x="2109475" y="1330775"/>
            <a:chExt cx="345300" cy="333275"/>
          </a:xfrm>
        </p:grpSpPr>
        <p:sp>
          <p:nvSpPr>
            <p:cNvPr id="579" name="Google Shape;579;p21"/>
            <p:cNvSpPr/>
            <p:nvPr/>
          </p:nvSpPr>
          <p:spPr>
            <a:xfrm>
              <a:off x="2223175" y="1429175"/>
              <a:ext cx="118500" cy="136350"/>
            </a:xfrm>
            <a:custGeom>
              <a:rect b="b" l="l" r="r" t="t"/>
              <a:pathLst>
                <a:path extrusionOk="0" h="5454" w="4740">
                  <a:moveTo>
                    <a:pt x="3573" y="786"/>
                  </a:moveTo>
                  <a:lnTo>
                    <a:pt x="3573" y="1572"/>
                  </a:lnTo>
                  <a:lnTo>
                    <a:pt x="1168" y="1572"/>
                  </a:lnTo>
                  <a:lnTo>
                    <a:pt x="1168" y="786"/>
                  </a:lnTo>
                  <a:close/>
                  <a:moveTo>
                    <a:pt x="3573" y="2358"/>
                  </a:moveTo>
                  <a:lnTo>
                    <a:pt x="3573" y="3132"/>
                  </a:lnTo>
                  <a:lnTo>
                    <a:pt x="1168" y="3132"/>
                  </a:lnTo>
                  <a:lnTo>
                    <a:pt x="1168" y="2358"/>
                  </a:lnTo>
                  <a:close/>
                  <a:moveTo>
                    <a:pt x="3573" y="3894"/>
                  </a:moveTo>
                  <a:lnTo>
                    <a:pt x="3573" y="4680"/>
                  </a:lnTo>
                  <a:lnTo>
                    <a:pt x="1168" y="4680"/>
                  </a:lnTo>
                  <a:lnTo>
                    <a:pt x="1168" y="3894"/>
                  </a:lnTo>
                  <a:close/>
                  <a:moveTo>
                    <a:pt x="382" y="0"/>
                  </a:moveTo>
                  <a:lnTo>
                    <a:pt x="382" y="762"/>
                  </a:lnTo>
                  <a:lnTo>
                    <a:pt x="1" y="762"/>
                  </a:lnTo>
                  <a:lnTo>
                    <a:pt x="1" y="1548"/>
                  </a:lnTo>
                  <a:lnTo>
                    <a:pt x="382" y="1548"/>
                  </a:lnTo>
                  <a:lnTo>
                    <a:pt x="382" y="2358"/>
                  </a:lnTo>
                  <a:lnTo>
                    <a:pt x="1" y="2358"/>
                  </a:lnTo>
                  <a:lnTo>
                    <a:pt x="1" y="3108"/>
                  </a:lnTo>
                  <a:lnTo>
                    <a:pt x="382" y="3108"/>
                  </a:lnTo>
                  <a:lnTo>
                    <a:pt x="382" y="3918"/>
                  </a:lnTo>
                  <a:lnTo>
                    <a:pt x="1" y="3918"/>
                  </a:lnTo>
                  <a:lnTo>
                    <a:pt x="1" y="4703"/>
                  </a:lnTo>
                  <a:lnTo>
                    <a:pt x="382" y="4703"/>
                  </a:lnTo>
                  <a:lnTo>
                    <a:pt x="382" y="5454"/>
                  </a:lnTo>
                  <a:lnTo>
                    <a:pt x="4358" y="5454"/>
                  </a:lnTo>
                  <a:lnTo>
                    <a:pt x="4358" y="4703"/>
                  </a:lnTo>
                  <a:lnTo>
                    <a:pt x="4739" y="4703"/>
                  </a:lnTo>
                  <a:lnTo>
                    <a:pt x="4739" y="3918"/>
                  </a:lnTo>
                  <a:lnTo>
                    <a:pt x="4358" y="3918"/>
                  </a:lnTo>
                  <a:lnTo>
                    <a:pt x="4358" y="3108"/>
                  </a:lnTo>
                  <a:lnTo>
                    <a:pt x="4739" y="3108"/>
                  </a:lnTo>
                  <a:lnTo>
                    <a:pt x="4739" y="2358"/>
                  </a:lnTo>
                  <a:lnTo>
                    <a:pt x="4358" y="2358"/>
                  </a:lnTo>
                  <a:lnTo>
                    <a:pt x="4358" y="1548"/>
                  </a:lnTo>
                  <a:lnTo>
                    <a:pt x="4739" y="1548"/>
                  </a:lnTo>
                  <a:lnTo>
                    <a:pt x="4739" y="762"/>
                  </a:lnTo>
                  <a:lnTo>
                    <a:pt x="4358" y="762"/>
                  </a:lnTo>
                  <a:lnTo>
                    <a:pt x="435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21"/>
            <p:cNvSpPr/>
            <p:nvPr/>
          </p:nvSpPr>
          <p:spPr>
            <a:xfrm>
              <a:off x="2109475" y="1330775"/>
              <a:ext cx="345300" cy="333275"/>
            </a:xfrm>
            <a:custGeom>
              <a:rect b="b" l="l" r="r" t="t"/>
              <a:pathLst>
                <a:path extrusionOk="0" h="13331" w="13812">
                  <a:moveTo>
                    <a:pt x="12407" y="781"/>
                  </a:moveTo>
                  <a:cubicBezTo>
                    <a:pt x="12621" y="781"/>
                    <a:pt x="12788" y="960"/>
                    <a:pt x="12788" y="1174"/>
                  </a:cubicBezTo>
                  <a:cubicBezTo>
                    <a:pt x="12788" y="1389"/>
                    <a:pt x="12621" y="1567"/>
                    <a:pt x="12407" y="1567"/>
                  </a:cubicBezTo>
                  <a:cubicBezTo>
                    <a:pt x="12193" y="1567"/>
                    <a:pt x="12014" y="1389"/>
                    <a:pt x="12014" y="1174"/>
                  </a:cubicBezTo>
                  <a:cubicBezTo>
                    <a:pt x="12014" y="960"/>
                    <a:pt x="12193" y="781"/>
                    <a:pt x="12407" y="781"/>
                  </a:cubicBezTo>
                  <a:close/>
                  <a:moveTo>
                    <a:pt x="3823" y="781"/>
                  </a:moveTo>
                  <a:cubicBezTo>
                    <a:pt x="4251" y="781"/>
                    <a:pt x="4715" y="853"/>
                    <a:pt x="5216" y="984"/>
                  </a:cubicBezTo>
                  <a:cubicBezTo>
                    <a:pt x="5489" y="1055"/>
                    <a:pt x="5751" y="1139"/>
                    <a:pt x="6025" y="1246"/>
                  </a:cubicBezTo>
                  <a:cubicBezTo>
                    <a:pt x="5144" y="1758"/>
                    <a:pt x="4275" y="2424"/>
                    <a:pt x="3477" y="3234"/>
                  </a:cubicBezTo>
                  <a:cubicBezTo>
                    <a:pt x="2668" y="4032"/>
                    <a:pt x="2001" y="4901"/>
                    <a:pt x="1489" y="5782"/>
                  </a:cubicBezTo>
                  <a:cubicBezTo>
                    <a:pt x="1382" y="5508"/>
                    <a:pt x="1298" y="5246"/>
                    <a:pt x="1227" y="4972"/>
                  </a:cubicBezTo>
                  <a:cubicBezTo>
                    <a:pt x="834" y="3496"/>
                    <a:pt x="1025" y="2270"/>
                    <a:pt x="1775" y="1531"/>
                  </a:cubicBezTo>
                  <a:cubicBezTo>
                    <a:pt x="2263" y="1031"/>
                    <a:pt x="2965" y="781"/>
                    <a:pt x="3823" y="781"/>
                  </a:cubicBezTo>
                  <a:close/>
                  <a:moveTo>
                    <a:pt x="10001" y="786"/>
                  </a:moveTo>
                  <a:cubicBezTo>
                    <a:pt x="10459" y="786"/>
                    <a:pt x="10878" y="859"/>
                    <a:pt x="11240" y="1008"/>
                  </a:cubicBezTo>
                  <a:cubicBezTo>
                    <a:pt x="11240" y="1055"/>
                    <a:pt x="11228" y="1115"/>
                    <a:pt x="11228" y="1174"/>
                  </a:cubicBezTo>
                  <a:cubicBezTo>
                    <a:pt x="11228" y="1817"/>
                    <a:pt x="11752" y="2353"/>
                    <a:pt x="12407" y="2353"/>
                  </a:cubicBezTo>
                  <a:cubicBezTo>
                    <a:pt x="12455" y="2353"/>
                    <a:pt x="12514" y="2341"/>
                    <a:pt x="12574" y="2329"/>
                  </a:cubicBezTo>
                  <a:lnTo>
                    <a:pt x="12574" y="2329"/>
                  </a:lnTo>
                  <a:cubicBezTo>
                    <a:pt x="12895" y="3151"/>
                    <a:pt x="12859" y="4234"/>
                    <a:pt x="12455" y="5437"/>
                  </a:cubicBezTo>
                  <a:cubicBezTo>
                    <a:pt x="12419" y="5544"/>
                    <a:pt x="12383" y="5663"/>
                    <a:pt x="12335" y="5782"/>
                  </a:cubicBezTo>
                  <a:cubicBezTo>
                    <a:pt x="11812" y="4889"/>
                    <a:pt x="11145" y="4020"/>
                    <a:pt x="10347" y="3234"/>
                  </a:cubicBezTo>
                  <a:cubicBezTo>
                    <a:pt x="9549" y="2436"/>
                    <a:pt x="8692" y="1758"/>
                    <a:pt x="7799" y="1246"/>
                  </a:cubicBezTo>
                  <a:cubicBezTo>
                    <a:pt x="7918" y="1198"/>
                    <a:pt x="8025" y="1150"/>
                    <a:pt x="8144" y="1115"/>
                  </a:cubicBezTo>
                  <a:cubicBezTo>
                    <a:pt x="8803" y="897"/>
                    <a:pt x="9432" y="786"/>
                    <a:pt x="10001" y="786"/>
                  </a:cubicBezTo>
                  <a:close/>
                  <a:moveTo>
                    <a:pt x="6918" y="1639"/>
                  </a:moveTo>
                  <a:cubicBezTo>
                    <a:pt x="7918" y="2162"/>
                    <a:pt x="8906" y="2889"/>
                    <a:pt x="9799" y="3782"/>
                  </a:cubicBezTo>
                  <a:cubicBezTo>
                    <a:pt x="10692" y="4675"/>
                    <a:pt x="11419" y="5663"/>
                    <a:pt x="11943" y="6663"/>
                  </a:cubicBezTo>
                  <a:cubicBezTo>
                    <a:pt x="11419" y="7675"/>
                    <a:pt x="10681" y="8675"/>
                    <a:pt x="9799" y="9556"/>
                  </a:cubicBezTo>
                  <a:cubicBezTo>
                    <a:pt x="8906" y="10437"/>
                    <a:pt x="7918" y="11175"/>
                    <a:pt x="6906" y="11699"/>
                  </a:cubicBezTo>
                  <a:cubicBezTo>
                    <a:pt x="5906" y="11175"/>
                    <a:pt x="4918" y="10449"/>
                    <a:pt x="4025" y="9556"/>
                  </a:cubicBezTo>
                  <a:cubicBezTo>
                    <a:pt x="3132" y="8663"/>
                    <a:pt x="2406" y="7675"/>
                    <a:pt x="1882" y="6675"/>
                  </a:cubicBezTo>
                  <a:cubicBezTo>
                    <a:pt x="2406" y="5663"/>
                    <a:pt x="3144" y="4663"/>
                    <a:pt x="4025" y="3782"/>
                  </a:cubicBezTo>
                  <a:cubicBezTo>
                    <a:pt x="4906" y="2901"/>
                    <a:pt x="5906" y="2162"/>
                    <a:pt x="6918" y="1639"/>
                  </a:cubicBezTo>
                  <a:close/>
                  <a:moveTo>
                    <a:pt x="1489" y="7556"/>
                  </a:moveTo>
                  <a:cubicBezTo>
                    <a:pt x="2013" y="8449"/>
                    <a:pt x="2680" y="9318"/>
                    <a:pt x="3477" y="10104"/>
                  </a:cubicBezTo>
                  <a:cubicBezTo>
                    <a:pt x="4263" y="10902"/>
                    <a:pt x="5132" y="11568"/>
                    <a:pt x="6025" y="12092"/>
                  </a:cubicBezTo>
                  <a:cubicBezTo>
                    <a:pt x="5906" y="12140"/>
                    <a:pt x="5799" y="12187"/>
                    <a:pt x="5680" y="12223"/>
                  </a:cubicBezTo>
                  <a:cubicBezTo>
                    <a:pt x="5015" y="12441"/>
                    <a:pt x="4386" y="12552"/>
                    <a:pt x="3818" y="12552"/>
                  </a:cubicBezTo>
                  <a:cubicBezTo>
                    <a:pt x="3359" y="12552"/>
                    <a:pt x="2939" y="12479"/>
                    <a:pt x="2572" y="12330"/>
                  </a:cubicBezTo>
                  <a:cubicBezTo>
                    <a:pt x="2584" y="12283"/>
                    <a:pt x="2596" y="12223"/>
                    <a:pt x="2596" y="12164"/>
                  </a:cubicBezTo>
                  <a:cubicBezTo>
                    <a:pt x="2596" y="11521"/>
                    <a:pt x="2060" y="10985"/>
                    <a:pt x="1417" y="10985"/>
                  </a:cubicBezTo>
                  <a:cubicBezTo>
                    <a:pt x="1358" y="10985"/>
                    <a:pt x="1298" y="10997"/>
                    <a:pt x="1251" y="11009"/>
                  </a:cubicBezTo>
                  <a:cubicBezTo>
                    <a:pt x="917" y="10187"/>
                    <a:pt x="965" y="9104"/>
                    <a:pt x="1358" y="7901"/>
                  </a:cubicBezTo>
                  <a:cubicBezTo>
                    <a:pt x="1394" y="7782"/>
                    <a:pt x="1441" y="7675"/>
                    <a:pt x="1489" y="7556"/>
                  </a:cubicBezTo>
                  <a:close/>
                  <a:moveTo>
                    <a:pt x="12335" y="7556"/>
                  </a:moveTo>
                  <a:cubicBezTo>
                    <a:pt x="12443" y="7830"/>
                    <a:pt x="12526" y="8092"/>
                    <a:pt x="12597" y="8366"/>
                  </a:cubicBezTo>
                  <a:cubicBezTo>
                    <a:pt x="12990" y="9842"/>
                    <a:pt x="12800" y="11068"/>
                    <a:pt x="12050" y="11806"/>
                  </a:cubicBezTo>
                  <a:cubicBezTo>
                    <a:pt x="11562" y="12302"/>
                    <a:pt x="10861" y="12554"/>
                    <a:pt x="10015" y="12554"/>
                  </a:cubicBezTo>
                  <a:cubicBezTo>
                    <a:pt x="9581" y="12554"/>
                    <a:pt x="9109" y="12487"/>
                    <a:pt x="8609" y="12354"/>
                  </a:cubicBezTo>
                  <a:cubicBezTo>
                    <a:pt x="8335" y="12283"/>
                    <a:pt x="8073" y="12199"/>
                    <a:pt x="7799" y="12092"/>
                  </a:cubicBezTo>
                  <a:cubicBezTo>
                    <a:pt x="8680" y="11580"/>
                    <a:pt x="9549" y="10914"/>
                    <a:pt x="10347" y="10104"/>
                  </a:cubicBezTo>
                  <a:cubicBezTo>
                    <a:pt x="11157" y="9306"/>
                    <a:pt x="11824" y="8437"/>
                    <a:pt x="12335" y="7556"/>
                  </a:cubicBezTo>
                  <a:close/>
                  <a:moveTo>
                    <a:pt x="1417" y="11771"/>
                  </a:moveTo>
                  <a:cubicBezTo>
                    <a:pt x="1632" y="11771"/>
                    <a:pt x="1810" y="11949"/>
                    <a:pt x="1810" y="12164"/>
                  </a:cubicBezTo>
                  <a:cubicBezTo>
                    <a:pt x="1810" y="12378"/>
                    <a:pt x="1632" y="12557"/>
                    <a:pt x="1417" y="12557"/>
                  </a:cubicBezTo>
                  <a:cubicBezTo>
                    <a:pt x="1203" y="12557"/>
                    <a:pt x="1025" y="12378"/>
                    <a:pt x="1025" y="12164"/>
                  </a:cubicBezTo>
                  <a:cubicBezTo>
                    <a:pt x="1025" y="11949"/>
                    <a:pt x="1203" y="11771"/>
                    <a:pt x="1417" y="11771"/>
                  </a:cubicBezTo>
                  <a:close/>
                  <a:moveTo>
                    <a:pt x="3822" y="0"/>
                  </a:moveTo>
                  <a:cubicBezTo>
                    <a:pt x="2760" y="0"/>
                    <a:pt x="1863" y="332"/>
                    <a:pt x="1215" y="972"/>
                  </a:cubicBezTo>
                  <a:cubicBezTo>
                    <a:pt x="274" y="1924"/>
                    <a:pt x="1" y="3413"/>
                    <a:pt x="465" y="5175"/>
                  </a:cubicBezTo>
                  <a:cubicBezTo>
                    <a:pt x="596" y="5675"/>
                    <a:pt x="786" y="6175"/>
                    <a:pt x="1013" y="6675"/>
                  </a:cubicBezTo>
                  <a:cubicBezTo>
                    <a:pt x="215" y="8401"/>
                    <a:pt x="13" y="10104"/>
                    <a:pt x="560" y="11378"/>
                  </a:cubicBezTo>
                  <a:cubicBezTo>
                    <a:pt x="370" y="11580"/>
                    <a:pt x="251" y="11854"/>
                    <a:pt x="251" y="12164"/>
                  </a:cubicBezTo>
                  <a:cubicBezTo>
                    <a:pt x="251" y="12807"/>
                    <a:pt x="775" y="13330"/>
                    <a:pt x="1417" y="13330"/>
                  </a:cubicBezTo>
                  <a:cubicBezTo>
                    <a:pt x="1727" y="13330"/>
                    <a:pt x="2001" y="13223"/>
                    <a:pt x="2203" y="13033"/>
                  </a:cubicBezTo>
                  <a:cubicBezTo>
                    <a:pt x="2691" y="13235"/>
                    <a:pt x="3227" y="13330"/>
                    <a:pt x="3823" y="13330"/>
                  </a:cubicBezTo>
                  <a:cubicBezTo>
                    <a:pt x="4775" y="13330"/>
                    <a:pt x="5835" y="13069"/>
                    <a:pt x="6906" y="12568"/>
                  </a:cubicBezTo>
                  <a:cubicBezTo>
                    <a:pt x="7406" y="12795"/>
                    <a:pt x="7906" y="12985"/>
                    <a:pt x="8406" y="13116"/>
                  </a:cubicBezTo>
                  <a:cubicBezTo>
                    <a:pt x="8966" y="13259"/>
                    <a:pt x="9502" y="13330"/>
                    <a:pt x="10002" y="13330"/>
                  </a:cubicBezTo>
                  <a:cubicBezTo>
                    <a:pt x="11062" y="13330"/>
                    <a:pt x="11966" y="13009"/>
                    <a:pt x="12609" y="12366"/>
                  </a:cubicBezTo>
                  <a:cubicBezTo>
                    <a:pt x="13550" y="11414"/>
                    <a:pt x="13812" y="9925"/>
                    <a:pt x="13359" y="8163"/>
                  </a:cubicBezTo>
                  <a:cubicBezTo>
                    <a:pt x="13228" y="7663"/>
                    <a:pt x="13038" y="7163"/>
                    <a:pt x="12812" y="6663"/>
                  </a:cubicBezTo>
                  <a:cubicBezTo>
                    <a:pt x="13609" y="4937"/>
                    <a:pt x="13812" y="3234"/>
                    <a:pt x="13264" y="1972"/>
                  </a:cubicBezTo>
                  <a:cubicBezTo>
                    <a:pt x="13455" y="1758"/>
                    <a:pt x="13574" y="1484"/>
                    <a:pt x="13574" y="1174"/>
                  </a:cubicBezTo>
                  <a:cubicBezTo>
                    <a:pt x="13574" y="531"/>
                    <a:pt x="13050" y="7"/>
                    <a:pt x="12407" y="7"/>
                  </a:cubicBezTo>
                  <a:cubicBezTo>
                    <a:pt x="12097" y="7"/>
                    <a:pt x="11824" y="126"/>
                    <a:pt x="11609" y="317"/>
                  </a:cubicBezTo>
                  <a:cubicBezTo>
                    <a:pt x="11130" y="109"/>
                    <a:pt x="10586" y="9"/>
                    <a:pt x="10003" y="9"/>
                  </a:cubicBezTo>
                  <a:cubicBezTo>
                    <a:pt x="9050" y="9"/>
                    <a:pt x="7989" y="275"/>
                    <a:pt x="6918" y="769"/>
                  </a:cubicBezTo>
                  <a:cubicBezTo>
                    <a:pt x="6418" y="543"/>
                    <a:pt x="5906" y="353"/>
                    <a:pt x="5418" y="222"/>
                  </a:cubicBezTo>
                  <a:cubicBezTo>
                    <a:pt x="4855" y="73"/>
                    <a:pt x="4320" y="0"/>
                    <a:pt x="38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1" name="Google Shape;581;p21"/>
          <p:cNvSpPr/>
          <p:nvPr/>
        </p:nvSpPr>
        <p:spPr>
          <a:xfrm>
            <a:off x="5073963" y="3863708"/>
            <a:ext cx="825000" cy="825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1"/>
          <p:cNvSpPr/>
          <p:nvPr/>
        </p:nvSpPr>
        <p:spPr>
          <a:xfrm>
            <a:off x="6902638" y="1349875"/>
            <a:ext cx="825000" cy="825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3" name="Google Shape;583;p21"/>
          <p:cNvSpPr/>
          <p:nvPr/>
        </p:nvSpPr>
        <p:spPr>
          <a:xfrm>
            <a:off x="5319463" y="4120375"/>
            <a:ext cx="334000" cy="334000"/>
          </a:xfrm>
          <a:custGeom>
            <a:rect b="b" l="l" r="r" t="t"/>
            <a:pathLst>
              <a:path extrusionOk="0" h="13360" w="13360">
                <a:moveTo>
                  <a:pt x="11038" y="774"/>
                </a:moveTo>
                <a:lnTo>
                  <a:pt x="11038" y="1560"/>
                </a:lnTo>
                <a:lnTo>
                  <a:pt x="775" y="1560"/>
                </a:lnTo>
                <a:lnTo>
                  <a:pt x="775" y="774"/>
                </a:lnTo>
                <a:close/>
                <a:moveTo>
                  <a:pt x="10633" y="3965"/>
                </a:moveTo>
                <a:cubicBezTo>
                  <a:pt x="11276" y="3965"/>
                  <a:pt x="11800" y="4489"/>
                  <a:pt x="11800" y="5132"/>
                </a:cubicBezTo>
                <a:cubicBezTo>
                  <a:pt x="11800" y="5787"/>
                  <a:pt x="11276" y="6311"/>
                  <a:pt x="10633" y="6311"/>
                </a:cubicBezTo>
                <a:cubicBezTo>
                  <a:pt x="9978" y="6311"/>
                  <a:pt x="9454" y="5787"/>
                  <a:pt x="9454" y="5132"/>
                </a:cubicBezTo>
                <a:cubicBezTo>
                  <a:pt x="9454" y="4489"/>
                  <a:pt x="9978" y="3965"/>
                  <a:pt x="10633" y="3965"/>
                </a:cubicBezTo>
                <a:close/>
                <a:moveTo>
                  <a:pt x="12181" y="7097"/>
                </a:moveTo>
                <a:cubicBezTo>
                  <a:pt x="12395" y="7097"/>
                  <a:pt x="12574" y="7263"/>
                  <a:pt x="12574" y="7478"/>
                </a:cubicBezTo>
                <a:lnTo>
                  <a:pt x="12574" y="7871"/>
                </a:lnTo>
                <a:lnTo>
                  <a:pt x="8656" y="7871"/>
                </a:lnTo>
                <a:lnTo>
                  <a:pt x="8656" y="7478"/>
                </a:lnTo>
                <a:cubicBezTo>
                  <a:pt x="8656" y="7263"/>
                  <a:pt x="8835" y="7097"/>
                  <a:pt x="9049" y="7097"/>
                </a:cubicBezTo>
                <a:close/>
                <a:moveTo>
                  <a:pt x="10228" y="2346"/>
                </a:moveTo>
                <a:lnTo>
                  <a:pt x="10228" y="3215"/>
                </a:lnTo>
                <a:cubicBezTo>
                  <a:pt x="9335" y="3394"/>
                  <a:pt x="8656" y="4192"/>
                  <a:pt x="8656" y="5132"/>
                </a:cubicBezTo>
                <a:cubicBezTo>
                  <a:pt x="8656" y="5573"/>
                  <a:pt x="8799" y="5977"/>
                  <a:pt x="9049" y="6311"/>
                </a:cubicBezTo>
                <a:cubicBezTo>
                  <a:pt x="8406" y="6311"/>
                  <a:pt x="7871" y="6835"/>
                  <a:pt x="7871" y="7478"/>
                </a:cubicBezTo>
                <a:lnTo>
                  <a:pt x="7871" y="7871"/>
                </a:lnTo>
                <a:lnTo>
                  <a:pt x="6680" y="7871"/>
                </a:lnTo>
                <a:lnTo>
                  <a:pt x="6680" y="9442"/>
                </a:lnTo>
                <a:lnTo>
                  <a:pt x="1560" y="9442"/>
                </a:lnTo>
                <a:lnTo>
                  <a:pt x="1560" y="2346"/>
                </a:lnTo>
                <a:close/>
                <a:moveTo>
                  <a:pt x="12574" y="8656"/>
                </a:moveTo>
                <a:lnTo>
                  <a:pt x="12574" y="9442"/>
                </a:lnTo>
                <a:lnTo>
                  <a:pt x="7454" y="9442"/>
                </a:lnTo>
                <a:lnTo>
                  <a:pt x="7454" y="8656"/>
                </a:lnTo>
                <a:close/>
                <a:moveTo>
                  <a:pt x="5906" y="11788"/>
                </a:moveTo>
                <a:cubicBezTo>
                  <a:pt x="6120" y="11788"/>
                  <a:pt x="6299" y="11966"/>
                  <a:pt x="6299" y="12181"/>
                </a:cubicBezTo>
                <a:cubicBezTo>
                  <a:pt x="6299" y="12395"/>
                  <a:pt x="6120" y="12573"/>
                  <a:pt x="5906" y="12573"/>
                </a:cubicBezTo>
                <a:cubicBezTo>
                  <a:pt x="5692" y="12573"/>
                  <a:pt x="5513" y="12395"/>
                  <a:pt x="5513" y="12181"/>
                </a:cubicBezTo>
                <a:cubicBezTo>
                  <a:pt x="5513" y="11966"/>
                  <a:pt x="5692" y="11788"/>
                  <a:pt x="5906" y="11788"/>
                </a:cubicBezTo>
                <a:close/>
                <a:moveTo>
                  <a:pt x="12574" y="10216"/>
                </a:moveTo>
                <a:lnTo>
                  <a:pt x="12574" y="12573"/>
                </a:lnTo>
                <a:lnTo>
                  <a:pt x="8454" y="12573"/>
                </a:lnTo>
                <a:lnTo>
                  <a:pt x="8454" y="10216"/>
                </a:lnTo>
                <a:close/>
                <a:moveTo>
                  <a:pt x="1" y="1"/>
                </a:moveTo>
                <a:lnTo>
                  <a:pt x="1" y="2346"/>
                </a:lnTo>
                <a:lnTo>
                  <a:pt x="775" y="2346"/>
                </a:lnTo>
                <a:lnTo>
                  <a:pt x="775" y="10228"/>
                </a:lnTo>
                <a:lnTo>
                  <a:pt x="5501" y="10228"/>
                </a:lnTo>
                <a:lnTo>
                  <a:pt x="5501" y="11073"/>
                </a:lnTo>
                <a:cubicBezTo>
                  <a:pt x="5025" y="11240"/>
                  <a:pt x="4692" y="11704"/>
                  <a:pt x="4716" y="12252"/>
                </a:cubicBezTo>
                <a:cubicBezTo>
                  <a:pt x="4751" y="12847"/>
                  <a:pt x="5239" y="13324"/>
                  <a:pt x="5847" y="13347"/>
                </a:cubicBezTo>
                <a:cubicBezTo>
                  <a:pt x="5868" y="13349"/>
                  <a:pt x="5889" y="13349"/>
                  <a:pt x="5910" y="13349"/>
                </a:cubicBezTo>
                <a:cubicBezTo>
                  <a:pt x="6547" y="13349"/>
                  <a:pt x="7061" y="12826"/>
                  <a:pt x="7061" y="12181"/>
                </a:cubicBezTo>
                <a:cubicBezTo>
                  <a:pt x="7061" y="11669"/>
                  <a:pt x="6740" y="11240"/>
                  <a:pt x="6287" y="11073"/>
                </a:cubicBezTo>
                <a:lnTo>
                  <a:pt x="6287" y="10228"/>
                </a:lnTo>
                <a:lnTo>
                  <a:pt x="7668" y="10228"/>
                </a:lnTo>
                <a:lnTo>
                  <a:pt x="7668" y="13359"/>
                </a:lnTo>
                <a:lnTo>
                  <a:pt x="13359" y="13359"/>
                </a:lnTo>
                <a:lnTo>
                  <a:pt x="13359" y="7490"/>
                </a:lnTo>
                <a:cubicBezTo>
                  <a:pt x="13359" y="6835"/>
                  <a:pt x="12836" y="6311"/>
                  <a:pt x="12181" y="6311"/>
                </a:cubicBezTo>
                <a:cubicBezTo>
                  <a:pt x="12431" y="5977"/>
                  <a:pt x="12574" y="5573"/>
                  <a:pt x="12574" y="5132"/>
                </a:cubicBezTo>
                <a:cubicBezTo>
                  <a:pt x="12574" y="4192"/>
                  <a:pt x="11895" y="3394"/>
                  <a:pt x="11002" y="3215"/>
                </a:cubicBezTo>
                <a:lnTo>
                  <a:pt x="11002" y="2346"/>
                </a:lnTo>
                <a:lnTo>
                  <a:pt x="11812" y="2346"/>
                </a:lnTo>
                <a:lnTo>
                  <a:pt x="1181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21"/>
          <p:cNvSpPr/>
          <p:nvPr/>
        </p:nvSpPr>
        <p:spPr>
          <a:xfrm>
            <a:off x="7148138" y="1595350"/>
            <a:ext cx="334000" cy="334050"/>
          </a:xfrm>
          <a:custGeom>
            <a:rect b="b" l="l" r="r" t="t"/>
            <a:pathLst>
              <a:path extrusionOk="0" h="13362" w="13360">
                <a:moveTo>
                  <a:pt x="8328" y="2345"/>
                </a:moveTo>
                <a:cubicBezTo>
                  <a:pt x="8342" y="2345"/>
                  <a:pt x="8357" y="2345"/>
                  <a:pt x="8371" y="2346"/>
                </a:cubicBezTo>
                <a:cubicBezTo>
                  <a:pt x="8704" y="2370"/>
                  <a:pt x="8978" y="2680"/>
                  <a:pt x="8978" y="3013"/>
                </a:cubicBezTo>
                <a:lnTo>
                  <a:pt x="8978" y="3394"/>
                </a:lnTo>
                <a:lnTo>
                  <a:pt x="9359" y="3394"/>
                </a:lnTo>
                <a:cubicBezTo>
                  <a:pt x="9693" y="3394"/>
                  <a:pt x="9990" y="3668"/>
                  <a:pt x="10026" y="3989"/>
                </a:cubicBezTo>
                <a:cubicBezTo>
                  <a:pt x="10050" y="4370"/>
                  <a:pt x="9752" y="4692"/>
                  <a:pt x="9371" y="4692"/>
                </a:cubicBezTo>
                <a:lnTo>
                  <a:pt x="9335" y="4692"/>
                </a:lnTo>
                <a:lnTo>
                  <a:pt x="9288" y="4704"/>
                </a:lnTo>
                <a:lnTo>
                  <a:pt x="9359" y="5358"/>
                </a:lnTo>
                <a:lnTo>
                  <a:pt x="9359" y="5477"/>
                </a:lnTo>
                <a:lnTo>
                  <a:pt x="9371" y="5477"/>
                </a:lnTo>
                <a:cubicBezTo>
                  <a:pt x="9752" y="5477"/>
                  <a:pt x="10050" y="5799"/>
                  <a:pt x="10026" y="6180"/>
                </a:cubicBezTo>
                <a:cubicBezTo>
                  <a:pt x="10002" y="6513"/>
                  <a:pt x="9693" y="6787"/>
                  <a:pt x="9359" y="6787"/>
                </a:cubicBezTo>
                <a:lnTo>
                  <a:pt x="8978" y="6787"/>
                </a:lnTo>
                <a:lnTo>
                  <a:pt x="8978" y="7156"/>
                </a:lnTo>
                <a:cubicBezTo>
                  <a:pt x="8978" y="7490"/>
                  <a:pt x="8704" y="7799"/>
                  <a:pt x="8383" y="7823"/>
                </a:cubicBezTo>
                <a:cubicBezTo>
                  <a:pt x="8362" y="7825"/>
                  <a:pt x="8342" y="7826"/>
                  <a:pt x="8321" y="7826"/>
                </a:cubicBezTo>
                <a:cubicBezTo>
                  <a:pt x="7958" y="7826"/>
                  <a:pt x="7680" y="7530"/>
                  <a:pt x="7680" y="7180"/>
                </a:cubicBezTo>
                <a:cubicBezTo>
                  <a:pt x="7680" y="6847"/>
                  <a:pt x="7919" y="6573"/>
                  <a:pt x="8240" y="6525"/>
                </a:cubicBezTo>
                <a:lnTo>
                  <a:pt x="8145" y="5751"/>
                </a:lnTo>
                <a:cubicBezTo>
                  <a:pt x="7978" y="5775"/>
                  <a:pt x="7823" y="5823"/>
                  <a:pt x="7680" y="5894"/>
                </a:cubicBezTo>
                <a:lnTo>
                  <a:pt x="7680" y="5085"/>
                </a:lnTo>
                <a:cubicBezTo>
                  <a:pt x="7680" y="4358"/>
                  <a:pt x="7133" y="3751"/>
                  <a:pt x="6418" y="3656"/>
                </a:cubicBezTo>
                <a:lnTo>
                  <a:pt x="6323" y="4430"/>
                </a:lnTo>
                <a:cubicBezTo>
                  <a:pt x="6645" y="4477"/>
                  <a:pt x="6895" y="4751"/>
                  <a:pt x="6895" y="5085"/>
                </a:cubicBezTo>
                <a:lnTo>
                  <a:pt x="6895" y="7323"/>
                </a:lnTo>
                <a:cubicBezTo>
                  <a:pt x="6895" y="7430"/>
                  <a:pt x="6823" y="7561"/>
                  <a:pt x="6752" y="7621"/>
                </a:cubicBezTo>
                <a:cubicBezTo>
                  <a:pt x="6579" y="7767"/>
                  <a:pt x="6398" y="7830"/>
                  <a:pt x="6233" y="7830"/>
                </a:cubicBezTo>
                <a:cubicBezTo>
                  <a:pt x="5874" y="7830"/>
                  <a:pt x="5585" y="7538"/>
                  <a:pt x="5585" y="7180"/>
                </a:cubicBezTo>
                <a:lnTo>
                  <a:pt x="5585" y="6787"/>
                </a:lnTo>
                <a:lnTo>
                  <a:pt x="5049" y="6787"/>
                </a:lnTo>
                <a:cubicBezTo>
                  <a:pt x="4942" y="6787"/>
                  <a:pt x="4811" y="6728"/>
                  <a:pt x="4751" y="6644"/>
                </a:cubicBezTo>
                <a:cubicBezTo>
                  <a:pt x="4287" y="6097"/>
                  <a:pt x="4668" y="5477"/>
                  <a:pt x="5192" y="5477"/>
                </a:cubicBezTo>
                <a:lnTo>
                  <a:pt x="5275" y="5477"/>
                </a:lnTo>
                <a:lnTo>
                  <a:pt x="5204" y="4811"/>
                </a:lnTo>
                <a:lnTo>
                  <a:pt x="5216" y="4704"/>
                </a:lnTo>
                <a:lnTo>
                  <a:pt x="5192" y="4704"/>
                </a:lnTo>
                <a:cubicBezTo>
                  <a:pt x="4668" y="4692"/>
                  <a:pt x="4287" y="4073"/>
                  <a:pt x="4740" y="3537"/>
                </a:cubicBezTo>
                <a:cubicBezTo>
                  <a:pt x="4811" y="3453"/>
                  <a:pt x="4942" y="3394"/>
                  <a:pt x="5049" y="3394"/>
                </a:cubicBezTo>
                <a:lnTo>
                  <a:pt x="5585" y="3394"/>
                </a:lnTo>
                <a:lnTo>
                  <a:pt x="5585" y="3013"/>
                </a:lnTo>
                <a:cubicBezTo>
                  <a:pt x="5585" y="2703"/>
                  <a:pt x="5835" y="2406"/>
                  <a:pt x="6133" y="2358"/>
                </a:cubicBezTo>
                <a:cubicBezTo>
                  <a:pt x="6168" y="2353"/>
                  <a:pt x="6203" y="2350"/>
                  <a:pt x="6237" y="2350"/>
                </a:cubicBezTo>
                <a:cubicBezTo>
                  <a:pt x="6575" y="2350"/>
                  <a:pt x="6862" y="2607"/>
                  <a:pt x="6895" y="2953"/>
                </a:cubicBezTo>
                <a:cubicBezTo>
                  <a:pt x="6895" y="2965"/>
                  <a:pt x="6895" y="2989"/>
                  <a:pt x="6895" y="3001"/>
                </a:cubicBezTo>
                <a:lnTo>
                  <a:pt x="7669" y="3001"/>
                </a:lnTo>
                <a:cubicBezTo>
                  <a:pt x="7669" y="2634"/>
                  <a:pt x="7966" y="2345"/>
                  <a:pt x="8328" y="2345"/>
                </a:cubicBezTo>
                <a:close/>
                <a:moveTo>
                  <a:pt x="5097" y="9847"/>
                </a:moveTo>
                <a:cubicBezTo>
                  <a:pt x="5311" y="9847"/>
                  <a:pt x="5490" y="10026"/>
                  <a:pt x="5490" y="10240"/>
                </a:cubicBezTo>
                <a:cubicBezTo>
                  <a:pt x="5490" y="10454"/>
                  <a:pt x="5311" y="10633"/>
                  <a:pt x="5097" y="10633"/>
                </a:cubicBezTo>
                <a:cubicBezTo>
                  <a:pt x="4882" y="10633"/>
                  <a:pt x="4704" y="10454"/>
                  <a:pt x="4704" y="10240"/>
                </a:cubicBezTo>
                <a:cubicBezTo>
                  <a:pt x="4704" y="10026"/>
                  <a:pt x="4882" y="9847"/>
                  <a:pt x="5097" y="9847"/>
                </a:cubicBezTo>
                <a:close/>
                <a:moveTo>
                  <a:pt x="7288" y="11800"/>
                </a:moveTo>
                <a:cubicBezTo>
                  <a:pt x="7502" y="11800"/>
                  <a:pt x="7680" y="11978"/>
                  <a:pt x="7680" y="12193"/>
                </a:cubicBezTo>
                <a:cubicBezTo>
                  <a:pt x="7680" y="12407"/>
                  <a:pt x="7502" y="12585"/>
                  <a:pt x="7288" y="12585"/>
                </a:cubicBezTo>
                <a:cubicBezTo>
                  <a:pt x="7073" y="12585"/>
                  <a:pt x="6895" y="12407"/>
                  <a:pt x="6895" y="12193"/>
                </a:cubicBezTo>
                <a:cubicBezTo>
                  <a:pt x="6895" y="11978"/>
                  <a:pt x="7073" y="11800"/>
                  <a:pt x="7288" y="11800"/>
                </a:cubicBezTo>
                <a:close/>
                <a:moveTo>
                  <a:pt x="12193" y="11800"/>
                </a:moveTo>
                <a:cubicBezTo>
                  <a:pt x="12407" y="11800"/>
                  <a:pt x="12586" y="11978"/>
                  <a:pt x="12586" y="12193"/>
                </a:cubicBezTo>
                <a:cubicBezTo>
                  <a:pt x="12586" y="12407"/>
                  <a:pt x="12407" y="12585"/>
                  <a:pt x="12193" y="12585"/>
                </a:cubicBezTo>
                <a:cubicBezTo>
                  <a:pt x="11979" y="12585"/>
                  <a:pt x="11800" y="12407"/>
                  <a:pt x="11800" y="12193"/>
                </a:cubicBezTo>
                <a:cubicBezTo>
                  <a:pt x="11800" y="11978"/>
                  <a:pt x="11979" y="11800"/>
                  <a:pt x="12193" y="11800"/>
                </a:cubicBezTo>
                <a:close/>
                <a:moveTo>
                  <a:pt x="6656" y="1"/>
                </a:moveTo>
                <a:cubicBezTo>
                  <a:pt x="3847" y="1"/>
                  <a:pt x="1573" y="2275"/>
                  <a:pt x="1573" y="5085"/>
                </a:cubicBezTo>
                <a:lnTo>
                  <a:pt x="1573" y="5728"/>
                </a:lnTo>
                <a:lnTo>
                  <a:pt x="1" y="7609"/>
                </a:lnTo>
                <a:lnTo>
                  <a:pt x="1" y="9418"/>
                </a:lnTo>
                <a:lnTo>
                  <a:pt x="1573" y="9418"/>
                </a:lnTo>
                <a:lnTo>
                  <a:pt x="1573" y="9835"/>
                </a:lnTo>
                <a:cubicBezTo>
                  <a:pt x="1573" y="11776"/>
                  <a:pt x="3144" y="13359"/>
                  <a:pt x="5097" y="13359"/>
                </a:cubicBezTo>
                <a:lnTo>
                  <a:pt x="5490" y="13359"/>
                </a:lnTo>
                <a:lnTo>
                  <a:pt x="5490" y="11335"/>
                </a:lnTo>
                <a:cubicBezTo>
                  <a:pt x="5942" y="11169"/>
                  <a:pt x="6264" y="10740"/>
                  <a:pt x="6264" y="10228"/>
                </a:cubicBezTo>
                <a:cubicBezTo>
                  <a:pt x="6264" y="9716"/>
                  <a:pt x="5942" y="9276"/>
                  <a:pt x="5490" y="9121"/>
                </a:cubicBezTo>
                <a:lnTo>
                  <a:pt x="5490" y="8395"/>
                </a:lnTo>
                <a:cubicBezTo>
                  <a:pt x="5704" y="8525"/>
                  <a:pt x="5966" y="8609"/>
                  <a:pt x="6240" y="8609"/>
                </a:cubicBezTo>
                <a:cubicBezTo>
                  <a:pt x="6478" y="8609"/>
                  <a:pt x="6692" y="8549"/>
                  <a:pt x="6895" y="8454"/>
                </a:cubicBezTo>
                <a:lnTo>
                  <a:pt x="6895" y="11085"/>
                </a:lnTo>
                <a:cubicBezTo>
                  <a:pt x="6418" y="11252"/>
                  <a:pt x="6085" y="11716"/>
                  <a:pt x="6109" y="12264"/>
                </a:cubicBezTo>
                <a:cubicBezTo>
                  <a:pt x="6145" y="12859"/>
                  <a:pt x="6633" y="13336"/>
                  <a:pt x="7240" y="13359"/>
                </a:cubicBezTo>
                <a:cubicBezTo>
                  <a:pt x="7261" y="13361"/>
                  <a:pt x="7282" y="13361"/>
                  <a:pt x="7303" y="13361"/>
                </a:cubicBezTo>
                <a:cubicBezTo>
                  <a:pt x="7941" y="13361"/>
                  <a:pt x="8454" y="12838"/>
                  <a:pt x="8454" y="12193"/>
                </a:cubicBezTo>
                <a:cubicBezTo>
                  <a:pt x="8454" y="11681"/>
                  <a:pt x="8133" y="11252"/>
                  <a:pt x="7669" y="11085"/>
                </a:cubicBezTo>
                <a:lnTo>
                  <a:pt x="7669" y="8454"/>
                </a:lnTo>
                <a:cubicBezTo>
                  <a:pt x="7871" y="8561"/>
                  <a:pt x="8085" y="8621"/>
                  <a:pt x="8323" y="8621"/>
                </a:cubicBezTo>
                <a:cubicBezTo>
                  <a:pt x="8395" y="8621"/>
                  <a:pt x="8466" y="8609"/>
                  <a:pt x="8538" y="8597"/>
                </a:cubicBezTo>
                <a:lnTo>
                  <a:pt x="8538" y="9942"/>
                </a:lnTo>
                <a:lnTo>
                  <a:pt x="9443" y="11502"/>
                </a:lnTo>
                <a:lnTo>
                  <a:pt x="9443" y="13359"/>
                </a:lnTo>
                <a:lnTo>
                  <a:pt x="10228" y="13359"/>
                </a:lnTo>
                <a:lnTo>
                  <a:pt x="10228" y="11300"/>
                </a:lnTo>
                <a:lnTo>
                  <a:pt x="9312" y="9728"/>
                </a:lnTo>
                <a:lnTo>
                  <a:pt x="9312" y="8228"/>
                </a:lnTo>
                <a:cubicBezTo>
                  <a:pt x="9514" y="8037"/>
                  <a:pt x="9645" y="7799"/>
                  <a:pt x="9716" y="7537"/>
                </a:cubicBezTo>
                <a:cubicBezTo>
                  <a:pt x="10336" y="7382"/>
                  <a:pt x="10800" y="6811"/>
                  <a:pt x="10800" y="6144"/>
                </a:cubicBezTo>
                <a:cubicBezTo>
                  <a:pt x="10800" y="5728"/>
                  <a:pt x="10633" y="5358"/>
                  <a:pt x="10347" y="5096"/>
                </a:cubicBezTo>
                <a:cubicBezTo>
                  <a:pt x="10633" y="4835"/>
                  <a:pt x="10800" y="4465"/>
                  <a:pt x="10800" y="4061"/>
                </a:cubicBezTo>
                <a:cubicBezTo>
                  <a:pt x="10800" y="3382"/>
                  <a:pt x="10336" y="2822"/>
                  <a:pt x="9716" y="2668"/>
                </a:cubicBezTo>
                <a:cubicBezTo>
                  <a:pt x="9562" y="2037"/>
                  <a:pt x="9002" y="1584"/>
                  <a:pt x="8323" y="1584"/>
                </a:cubicBezTo>
                <a:cubicBezTo>
                  <a:pt x="7919" y="1584"/>
                  <a:pt x="7538" y="1751"/>
                  <a:pt x="7276" y="2037"/>
                </a:cubicBezTo>
                <a:cubicBezTo>
                  <a:pt x="7014" y="1751"/>
                  <a:pt x="6645" y="1584"/>
                  <a:pt x="6240" y="1584"/>
                </a:cubicBezTo>
                <a:cubicBezTo>
                  <a:pt x="5561" y="1584"/>
                  <a:pt x="5002" y="2037"/>
                  <a:pt x="4847" y="2668"/>
                </a:cubicBezTo>
                <a:cubicBezTo>
                  <a:pt x="4228" y="2822"/>
                  <a:pt x="3763" y="3382"/>
                  <a:pt x="3763" y="4061"/>
                </a:cubicBezTo>
                <a:cubicBezTo>
                  <a:pt x="3763" y="4465"/>
                  <a:pt x="3930" y="4835"/>
                  <a:pt x="4216" y="5096"/>
                </a:cubicBezTo>
                <a:cubicBezTo>
                  <a:pt x="3930" y="5358"/>
                  <a:pt x="3763" y="5728"/>
                  <a:pt x="3763" y="6144"/>
                </a:cubicBezTo>
                <a:cubicBezTo>
                  <a:pt x="3763" y="6763"/>
                  <a:pt x="4156" y="7287"/>
                  <a:pt x="4704" y="7490"/>
                </a:cubicBezTo>
                <a:lnTo>
                  <a:pt x="4704" y="9133"/>
                </a:lnTo>
                <a:cubicBezTo>
                  <a:pt x="4240" y="9299"/>
                  <a:pt x="3918" y="9728"/>
                  <a:pt x="3918" y="10240"/>
                </a:cubicBezTo>
                <a:cubicBezTo>
                  <a:pt x="3918" y="10752"/>
                  <a:pt x="4240" y="11181"/>
                  <a:pt x="4704" y="11347"/>
                </a:cubicBezTo>
                <a:lnTo>
                  <a:pt x="4704" y="12562"/>
                </a:lnTo>
                <a:cubicBezTo>
                  <a:pt x="3370" y="12371"/>
                  <a:pt x="2346" y="11228"/>
                  <a:pt x="2346" y="9847"/>
                </a:cubicBezTo>
                <a:lnTo>
                  <a:pt x="2346" y="8645"/>
                </a:lnTo>
                <a:lnTo>
                  <a:pt x="787" y="8645"/>
                </a:lnTo>
                <a:lnTo>
                  <a:pt x="787" y="7894"/>
                </a:lnTo>
                <a:lnTo>
                  <a:pt x="2346" y="6013"/>
                </a:lnTo>
                <a:lnTo>
                  <a:pt x="2346" y="5096"/>
                </a:lnTo>
                <a:cubicBezTo>
                  <a:pt x="2346" y="2715"/>
                  <a:pt x="4275" y="786"/>
                  <a:pt x="6656" y="786"/>
                </a:cubicBezTo>
                <a:lnTo>
                  <a:pt x="9062" y="786"/>
                </a:lnTo>
                <a:cubicBezTo>
                  <a:pt x="10562" y="786"/>
                  <a:pt x="11800" y="2013"/>
                  <a:pt x="11800" y="3525"/>
                </a:cubicBezTo>
                <a:lnTo>
                  <a:pt x="11764" y="11085"/>
                </a:lnTo>
                <a:cubicBezTo>
                  <a:pt x="11300" y="11264"/>
                  <a:pt x="10978" y="11728"/>
                  <a:pt x="11014" y="12264"/>
                </a:cubicBezTo>
                <a:cubicBezTo>
                  <a:pt x="11050" y="12859"/>
                  <a:pt x="11538" y="13336"/>
                  <a:pt x="12133" y="13359"/>
                </a:cubicBezTo>
                <a:cubicBezTo>
                  <a:pt x="12148" y="13360"/>
                  <a:pt x="12162" y="13360"/>
                  <a:pt x="12177" y="13360"/>
                </a:cubicBezTo>
                <a:cubicBezTo>
                  <a:pt x="12835" y="13360"/>
                  <a:pt x="13360" y="12833"/>
                  <a:pt x="13360" y="12193"/>
                </a:cubicBezTo>
                <a:cubicBezTo>
                  <a:pt x="13360" y="11669"/>
                  <a:pt x="13026" y="11228"/>
                  <a:pt x="12550" y="11073"/>
                </a:cubicBezTo>
                <a:lnTo>
                  <a:pt x="12586" y="3525"/>
                </a:lnTo>
                <a:cubicBezTo>
                  <a:pt x="12586" y="1584"/>
                  <a:pt x="11002" y="1"/>
                  <a:pt x="906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585" name="Google Shape;585;p21"/>
          <p:cNvCxnSpPr>
            <a:stCxn id="586" idx="4"/>
            <a:endCxn id="571" idx="0"/>
          </p:cNvCxnSpPr>
          <p:nvPr/>
        </p:nvCxnSpPr>
        <p:spPr>
          <a:xfrm flipH="1" rot="-5400000">
            <a:off x="1569213" y="3572700"/>
            <a:ext cx="519900" cy="600"/>
          </a:xfrm>
          <a:prstGeom prst="bentConnector3">
            <a:avLst>
              <a:gd fmla="val 49993" name="adj1"/>
            </a:avLst>
          </a:prstGeom>
          <a:noFill/>
          <a:ln cap="flat" cmpd="sng" w="19050">
            <a:solidFill>
              <a:schemeClr val="dk2"/>
            </a:solidFill>
            <a:prstDash val="solid"/>
            <a:round/>
            <a:headEnd len="med" w="med" type="none"/>
            <a:tailEnd len="med" w="med" type="none"/>
          </a:ln>
        </p:spPr>
      </p:cxnSp>
      <p:cxnSp>
        <p:nvCxnSpPr>
          <p:cNvPr id="587" name="Google Shape;587;p21"/>
          <p:cNvCxnSpPr>
            <a:stCxn id="588" idx="0"/>
            <a:endCxn id="577" idx="4"/>
          </p:cNvCxnSpPr>
          <p:nvPr/>
        </p:nvCxnSpPr>
        <p:spPr>
          <a:xfrm rot="-5400000">
            <a:off x="3420050" y="2405174"/>
            <a:ext cx="476100" cy="600"/>
          </a:xfrm>
          <a:prstGeom prst="bentConnector3">
            <a:avLst>
              <a:gd fmla="val 49996" name="adj1"/>
            </a:avLst>
          </a:prstGeom>
          <a:noFill/>
          <a:ln cap="flat" cmpd="sng" w="19050">
            <a:solidFill>
              <a:schemeClr val="dk2"/>
            </a:solidFill>
            <a:prstDash val="solid"/>
            <a:round/>
            <a:headEnd len="med" w="med" type="none"/>
            <a:tailEnd len="med" w="med" type="none"/>
          </a:ln>
        </p:spPr>
      </p:cxnSp>
      <p:cxnSp>
        <p:nvCxnSpPr>
          <p:cNvPr id="589" name="Google Shape;589;p21"/>
          <p:cNvCxnSpPr>
            <a:stCxn id="590" idx="4"/>
            <a:endCxn id="581" idx="0"/>
          </p:cNvCxnSpPr>
          <p:nvPr/>
        </p:nvCxnSpPr>
        <p:spPr>
          <a:xfrm flipH="1" rot="-5400000">
            <a:off x="5209250" y="3585824"/>
            <a:ext cx="555000" cy="600"/>
          </a:xfrm>
          <a:prstGeom prst="bentConnector3">
            <a:avLst>
              <a:gd fmla="val 50008" name="adj1"/>
            </a:avLst>
          </a:prstGeom>
          <a:noFill/>
          <a:ln cap="flat" cmpd="sng" w="19050">
            <a:solidFill>
              <a:schemeClr val="dk2"/>
            </a:solidFill>
            <a:prstDash val="solid"/>
            <a:round/>
            <a:headEnd len="med" w="med" type="none"/>
            <a:tailEnd len="med" w="med" type="none"/>
          </a:ln>
        </p:spPr>
      </p:cxnSp>
      <p:cxnSp>
        <p:nvCxnSpPr>
          <p:cNvPr id="591" name="Google Shape;591;p21"/>
          <p:cNvCxnSpPr>
            <a:endCxn id="582" idx="4"/>
          </p:cNvCxnSpPr>
          <p:nvPr/>
        </p:nvCxnSpPr>
        <p:spPr>
          <a:xfrm rot="-5400000">
            <a:off x="7080538" y="2408875"/>
            <a:ext cx="468600" cy="600"/>
          </a:xfrm>
          <a:prstGeom prst="bentConnector3">
            <a:avLst>
              <a:gd fmla="val 50000" name="adj1"/>
            </a:avLst>
          </a:prstGeom>
          <a:noFill/>
          <a:ln cap="flat" cmpd="sng" w="19050">
            <a:solidFill>
              <a:schemeClr val="dk2"/>
            </a:solidFill>
            <a:prstDash val="solid"/>
            <a:round/>
            <a:headEnd len="med" w="med" type="none"/>
            <a:tailEnd len="med" w="med" type="none"/>
          </a:ln>
        </p:spPr>
      </p:cxnSp>
      <p:grpSp>
        <p:nvGrpSpPr>
          <p:cNvPr id="592" name="Google Shape;592;p21"/>
          <p:cNvGrpSpPr/>
          <p:nvPr/>
        </p:nvGrpSpPr>
        <p:grpSpPr>
          <a:xfrm>
            <a:off x="866175" y="1275275"/>
            <a:ext cx="1925400" cy="2037775"/>
            <a:chOff x="866175" y="1275275"/>
            <a:chExt cx="1925400" cy="2037775"/>
          </a:xfrm>
        </p:grpSpPr>
        <p:sp>
          <p:nvSpPr>
            <p:cNvPr id="586" name="Google Shape;586;p21"/>
            <p:cNvSpPr/>
            <p:nvPr/>
          </p:nvSpPr>
          <p:spPr>
            <a:xfrm>
              <a:off x="1496463" y="2647950"/>
              <a:ext cx="664800" cy="665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DM Sans"/>
                  <a:ea typeface="DM Sans"/>
                  <a:cs typeface="DM Sans"/>
                  <a:sym typeface="DM Sans"/>
                </a:rPr>
                <a:t>01</a:t>
              </a:r>
              <a:endParaRPr/>
            </a:p>
          </p:txBody>
        </p:sp>
        <p:grpSp>
          <p:nvGrpSpPr>
            <p:cNvPr id="593" name="Google Shape;593;p21"/>
            <p:cNvGrpSpPr/>
            <p:nvPr/>
          </p:nvGrpSpPr>
          <p:grpSpPr>
            <a:xfrm>
              <a:off x="866175" y="1275275"/>
              <a:ext cx="1925400" cy="1147125"/>
              <a:chOff x="805125" y="1275275"/>
              <a:chExt cx="1925400" cy="1147125"/>
            </a:xfrm>
          </p:grpSpPr>
          <p:sp>
            <p:nvSpPr>
              <p:cNvPr id="594" name="Google Shape;594;p21"/>
              <p:cNvSpPr txBox="1"/>
              <p:nvPr/>
            </p:nvSpPr>
            <p:spPr>
              <a:xfrm>
                <a:off x="805125" y="1275275"/>
                <a:ext cx="1925400" cy="4617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800">
                    <a:solidFill>
                      <a:schemeClr val="lt2"/>
                    </a:solidFill>
                    <a:latin typeface="DM Sans"/>
                    <a:ea typeface="DM Sans"/>
                    <a:cs typeface="DM Sans"/>
                    <a:sym typeface="DM Sans"/>
                  </a:rPr>
                  <a:t>Objectives</a:t>
                </a:r>
                <a:endParaRPr b="1" sz="1800">
                  <a:solidFill>
                    <a:schemeClr val="lt2"/>
                  </a:solidFill>
                  <a:latin typeface="DM Sans"/>
                  <a:ea typeface="DM Sans"/>
                  <a:cs typeface="DM Sans"/>
                  <a:sym typeface="DM Sans"/>
                </a:endParaRPr>
              </a:p>
            </p:txBody>
          </p:sp>
          <p:sp>
            <p:nvSpPr>
              <p:cNvPr id="595" name="Google Shape;595;p21"/>
              <p:cNvSpPr txBox="1"/>
              <p:nvPr/>
            </p:nvSpPr>
            <p:spPr>
              <a:xfrm>
                <a:off x="805125" y="1591100"/>
                <a:ext cx="1925400" cy="83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2"/>
                    </a:solidFill>
                    <a:latin typeface="DM Sans"/>
                    <a:ea typeface="DM Sans"/>
                    <a:cs typeface="DM Sans"/>
                    <a:sym typeface="DM Sans"/>
                  </a:rPr>
                  <a:t>Mercury is the smallest planet in the Solar System</a:t>
                </a:r>
                <a:endParaRPr>
                  <a:solidFill>
                    <a:schemeClr val="lt2"/>
                  </a:solidFill>
                  <a:latin typeface="DM Sans"/>
                  <a:ea typeface="DM Sans"/>
                  <a:cs typeface="DM Sans"/>
                  <a:sym typeface="DM Sans"/>
                </a:endParaRPr>
              </a:p>
            </p:txBody>
          </p:sp>
        </p:grpSp>
      </p:grpSp>
      <p:grpSp>
        <p:nvGrpSpPr>
          <p:cNvPr id="596" name="Google Shape;596;p21"/>
          <p:cNvGrpSpPr/>
          <p:nvPr/>
        </p:nvGrpSpPr>
        <p:grpSpPr>
          <a:xfrm>
            <a:off x="2694908" y="2643524"/>
            <a:ext cx="1925425" cy="2014351"/>
            <a:chOff x="2694908" y="2643524"/>
            <a:chExt cx="1925425" cy="2014351"/>
          </a:xfrm>
        </p:grpSpPr>
        <p:sp>
          <p:nvSpPr>
            <p:cNvPr id="588" name="Google Shape;588;p21"/>
            <p:cNvSpPr/>
            <p:nvPr/>
          </p:nvSpPr>
          <p:spPr>
            <a:xfrm>
              <a:off x="3325400" y="2643524"/>
              <a:ext cx="664800" cy="665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DM Sans"/>
                  <a:ea typeface="DM Sans"/>
                  <a:cs typeface="DM Sans"/>
                  <a:sym typeface="DM Sans"/>
                </a:rPr>
                <a:t>02</a:t>
              </a:r>
              <a:endParaRPr/>
            </a:p>
          </p:txBody>
        </p:sp>
        <p:grpSp>
          <p:nvGrpSpPr>
            <p:cNvPr id="597" name="Google Shape;597;p21"/>
            <p:cNvGrpSpPr/>
            <p:nvPr/>
          </p:nvGrpSpPr>
          <p:grpSpPr>
            <a:xfrm>
              <a:off x="2694908" y="3510750"/>
              <a:ext cx="1925425" cy="1147125"/>
              <a:chOff x="805113" y="1275275"/>
              <a:chExt cx="1925425" cy="1147125"/>
            </a:xfrm>
          </p:grpSpPr>
          <p:sp>
            <p:nvSpPr>
              <p:cNvPr id="598" name="Google Shape;598;p21"/>
              <p:cNvSpPr txBox="1"/>
              <p:nvPr/>
            </p:nvSpPr>
            <p:spPr>
              <a:xfrm>
                <a:off x="805138" y="1275275"/>
                <a:ext cx="1925400" cy="4617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800">
                    <a:solidFill>
                      <a:schemeClr val="lt2"/>
                    </a:solidFill>
                    <a:latin typeface="DM Sans"/>
                    <a:ea typeface="DM Sans"/>
                    <a:cs typeface="DM Sans"/>
                    <a:sym typeface="DM Sans"/>
                  </a:rPr>
                  <a:t>Activities</a:t>
                </a:r>
                <a:endParaRPr b="1" sz="1800">
                  <a:solidFill>
                    <a:schemeClr val="lt2"/>
                  </a:solidFill>
                  <a:latin typeface="DM Sans"/>
                  <a:ea typeface="DM Sans"/>
                  <a:cs typeface="DM Sans"/>
                  <a:sym typeface="DM Sans"/>
                </a:endParaRPr>
              </a:p>
            </p:txBody>
          </p:sp>
          <p:sp>
            <p:nvSpPr>
              <p:cNvPr id="599" name="Google Shape;599;p21"/>
              <p:cNvSpPr txBox="1"/>
              <p:nvPr/>
            </p:nvSpPr>
            <p:spPr>
              <a:xfrm>
                <a:off x="805113" y="1591100"/>
                <a:ext cx="1925400" cy="83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2"/>
                    </a:solidFill>
                    <a:latin typeface="DM Sans"/>
                    <a:ea typeface="DM Sans"/>
                    <a:cs typeface="DM Sans"/>
                    <a:sym typeface="DM Sans"/>
                  </a:rPr>
                  <a:t>Neptune is the farthest planet from the Sun</a:t>
                </a:r>
                <a:endParaRPr>
                  <a:solidFill>
                    <a:schemeClr val="lt2"/>
                  </a:solidFill>
                  <a:latin typeface="DM Sans"/>
                  <a:ea typeface="DM Sans"/>
                  <a:cs typeface="DM Sans"/>
                  <a:sym typeface="DM Sans"/>
                </a:endParaRPr>
              </a:p>
            </p:txBody>
          </p:sp>
        </p:grpSp>
      </p:grpSp>
      <p:grpSp>
        <p:nvGrpSpPr>
          <p:cNvPr id="600" name="Google Shape;600;p21"/>
          <p:cNvGrpSpPr/>
          <p:nvPr/>
        </p:nvGrpSpPr>
        <p:grpSpPr>
          <a:xfrm>
            <a:off x="4523667" y="1275275"/>
            <a:ext cx="1925425" cy="2033349"/>
            <a:chOff x="4523667" y="1275275"/>
            <a:chExt cx="1925425" cy="2033349"/>
          </a:xfrm>
        </p:grpSpPr>
        <p:sp>
          <p:nvSpPr>
            <p:cNvPr id="590" name="Google Shape;590;p21"/>
            <p:cNvSpPr/>
            <p:nvPr/>
          </p:nvSpPr>
          <p:spPr>
            <a:xfrm>
              <a:off x="5154050" y="2643524"/>
              <a:ext cx="664800" cy="665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DM Sans"/>
                  <a:ea typeface="DM Sans"/>
                  <a:cs typeface="DM Sans"/>
                  <a:sym typeface="DM Sans"/>
                </a:rPr>
                <a:t>03</a:t>
              </a:r>
              <a:endParaRPr/>
            </a:p>
          </p:txBody>
        </p:sp>
        <p:grpSp>
          <p:nvGrpSpPr>
            <p:cNvPr id="601" name="Google Shape;601;p21"/>
            <p:cNvGrpSpPr/>
            <p:nvPr/>
          </p:nvGrpSpPr>
          <p:grpSpPr>
            <a:xfrm>
              <a:off x="4523667" y="1275275"/>
              <a:ext cx="1925425" cy="1147125"/>
              <a:chOff x="805100" y="1275275"/>
              <a:chExt cx="1925425" cy="1147125"/>
            </a:xfrm>
          </p:grpSpPr>
          <p:sp>
            <p:nvSpPr>
              <p:cNvPr id="602" name="Google Shape;602;p21"/>
              <p:cNvSpPr txBox="1"/>
              <p:nvPr/>
            </p:nvSpPr>
            <p:spPr>
              <a:xfrm>
                <a:off x="805125" y="1275275"/>
                <a:ext cx="1925400" cy="4617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800">
                    <a:solidFill>
                      <a:schemeClr val="lt2"/>
                    </a:solidFill>
                    <a:latin typeface="DM Sans"/>
                    <a:ea typeface="DM Sans"/>
                    <a:cs typeface="DM Sans"/>
                    <a:sym typeface="DM Sans"/>
                  </a:rPr>
                  <a:t>Establish</a:t>
                </a:r>
                <a:endParaRPr b="1" sz="1800">
                  <a:solidFill>
                    <a:schemeClr val="lt2"/>
                  </a:solidFill>
                  <a:latin typeface="DM Sans"/>
                  <a:ea typeface="DM Sans"/>
                  <a:cs typeface="DM Sans"/>
                  <a:sym typeface="DM Sans"/>
                </a:endParaRPr>
              </a:p>
            </p:txBody>
          </p:sp>
          <p:sp>
            <p:nvSpPr>
              <p:cNvPr id="603" name="Google Shape;603;p21"/>
              <p:cNvSpPr txBox="1"/>
              <p:nvPr/>
            </p:nvSpPr>
            <p:spPr>
              <a:xfrm>
                <a:off x="805100" y="1591100"/>
                <a:ext cx="1925400" cy="83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2"/>
                    </a:solidFill>
                    <a:latin typeface="DM Sans"/>
                    <a:ea typeface="DM Sans"/>
                    <a:cs typeface="DM Sans"/>
                    <a:sym typeface="DM Sans"/>
                  </a:rPr>
                  <a:t>Despite being red, Mars is actually a very cold place</a:t>
                </a:r>
                <a:endParaRPr>
                  <a:solidFill>
                    <a:schemeClr val="lt2"/>
                  </a:solidFill>
                  <a:latin typeface="DM Sans"/>
                  <a:ea typeface="DM Sans"/>
                  <a:cs typeface="DM Sans"/>
                  <a:sym typeface="DM Sans"/>
                </a:endParaRPr>
              </a:p>
            </p:txBody>
          </p:sp>
        </p:grpSp>
      </p:grpSp>
      <p:grpSp>
        <p:nvGrpSpPr>
          <p:cNvPr id="604" name="Google Shape;604;p21"/>
          <p:cNvGrpSpPr/>
          <p:nvPr/>
        </p:nvGrpSpPr>
        <p:grpSpPr>
          <a:xfrm>
            <a:off x="6352425" y="2643524"/>
            <a:ext cx="1925425" cy="2014351"/>
            <a:chOff x="6352425" y="2643524"/>
            <a:chExt cx="1925425" cy="2014351"/>
          </a:xfrm>
        </p:grpSpPr>
        <p:sp>
          <p:nvSpPr>
            <p:cNvPr id="605" name="Google Shape;605;p21"/>
            <p:cNvSpPr/>
            <p:nvPr/>
          </p:nvSpPr>
          <p:spPr>
            <a:xfrm>
              <a:off x="6982725" y="2643524"/>
              <a:ext cx="664800" cy="665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DM Sans"/>
                  <a:ea typeface="DM Sans"/>
                  <a:cs typeface="DM Sans"/>
                  <a:sym typeface="DM Sans"/>
                </a:rPr>
                <a:t>04</a:t>
              </a:r>
              <a:endParaRPr/>
            </a:p>
          </p:txBody>
        </p:sp>
        <p:grpSp>
          <p:nvGrpSpPr>
            <p:cNvPr id="606" name="Google Shape;606;p21"/>
            <p:cNvGrpSpPr/>
            <p:nvPr/>
          </p:nvGrpSpPr>
          <p:grpSpPr>
            <a:xfrm>
              <a:off x="6352425" y="3510750"/>
              <a:ext cx="1925425" cy="1147125"/>
              <a:chOff x="805100" y="1275275"/>
              <a:chExt cx="1925425" cy="1147125"/>
            </a:xfrm>
          </p:grpSpPr>
          <p:sp>
            <p:nvSpPr>
              <p:cNvPr id="607" name="Google Shape;607;p21"/>
              <p:cNvSpPr txBox="1"/>
              <p:nvPr/>
            </p:nvSpPr>
            <p:spPr>
              <a:xfrm>
                <a:off x="805125" y="1275275"/>
                <a:ext cx="1925400" cy="4617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800">
                    <a:solidFill>
                      <a:schemeClr val="lt2"/>
                    </a:solidFill>
                    <a:latin typeface="DM Sans"/>
                    <a:ea typeface="DM Sans"/>
                    <a:cs typeface="DM Sans"/>
                    <a:sym typeface="DM Sans"/>
                  </a:rPr>
                  <a:t>Measure</a:t>
                </a:r>
                <a:endParaRPr b="1" sz="1800">
                  <a:solidFill>
                    <a:schemeClr val="lt2"/>
                  </a:solidFill>
                  <a:latin typeface="DM Sans"/>
                  <a:ea typeface="DM Sans"/>
                  <a:cs typeface="DM Sans"/>
                  <a:sym typeface="DM Sans"/>
                </a:endParaRPr>
              </a:p>
            </p:txBody>
          </p:sp>
          <p:sp>
            <p:nvSpPr>
              <p:cNvPr id="608" name="Google Shape;608;p21"/>
              <p:cNvSpPr txBox="1"/>
              <p:nvPr/>
            </p:nvSpPr>
            <p:spPr>
              <a:xfrm>
                <a:off x="805100" y="1591100"/>
                <a:ext cx="1925400" cy="83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2"/>
                    </a:solidFill>
                    <a:latin typeface="DM Sans"/>
                    <a:ea typeface="DM Sans"/>
                    <a:cs typeface="DM Sans"/>
                    <a:sym typeface="DM Sans"/>
                  </a:rPr>
                  <a:t>Jupiter is the biggest planet in the entire Solar System</a:t>
                </a:r>
                <a:endParaRPr>
                  <a:solidFill>
                    <a:schemeClr val="lt2"/>
                  </a:solidFill>
                  <a:latin typeface="DM Sans"/>
                  <a:ea typeface="DM Sans"/>
                  <a:cs typeface="DM Sans"/>
                  <a:sym typeface="DM Sans"/>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22"/>
          <p:cNvSpPr txBox="1"/>
          <p:nvPr>
            <p:ph type="title"/>
          </p:nvPr>
        </p:nvSpPr>
        <p:spPr>
          <a:xfrm>
            <a:off x="713225" y="539500"/>
            <a:ext cx="7717800" cy="510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Simple data visualization MK plan</a:t>
            </a:r>
            <a:endParaRPr/>
          </a:p>
        </p:txBody>
      </p:sp>
      <p:cxnSp>
        <p:nvCxnSpPr>
          <p:cNvPr id="614" name="Google Shape;614;p22"/>
          <p:cNvCxnSpPr>
            <a:stCxn id="615" idx="4"/>
            <a:endCxn id="616" idx="0"/>
          </p:cNvCxnSpPr>
          <p:nvPr/>
        </p:nvCxnSpPr>
        <p:spPr>
          <a:xfrm flipH="1" rot="-5400000">
            <a:off x="7010250" y="3204775"/>
            <a:ext cx="458100" cy="600"/>
          </a:xfrm>
          <a:prstGeom prst="bentConnector3">
            <a:avLst>
              <a:gd fmla="val 50000" name="adj1"/>
            </a:avLst>
          </a:prstGeom>
          <a:noFill/>
          <a:ln cap="flat" cmpd="sng" w="19050">
            <a:solidFill>
              <a:schemeClr val="dk2"/>
            </a:solidFill>
            <a:prstDash val="dash"/>
            <a:round/>
            <a:headEnd len="med" w="med" type="none"/>
            <a:tailEnd len="med" w="med" type="none"/>
          </a:ln>
        </p:spPr>
      </p:cxnSp>
      <p:grpSp>
        <p:nvGrpSpPr>
          <p:cNvPr id="617" name="Google Shape;617;p22"/>
          <p:cNvGrpSpPr/>
          <p:nvPr/>
        </p:nvGrpSpPr>
        <p:grpSpPr>
          <a:xfrm>
            <a:off x="814800" y="2233127"/>
            <a:ext cx="2180400" cy="2336298"/>
            <a:chOff x="814800" y="2233127"/>
            <a:chExt cx="2180400" cy="2336298"/>
          </a:xfrm>
        </p:grpSpPr>
        <p:sp>
          <p:nvSpPr>
            <p:cNvPr id="618" name="Google Shape;618;p22"/>
            <p:cNvSpPr/>
            <p:nvPr/>
          </p:nvSpPr>
          <p:spPr>
            <a:xfrm>
              <a:off x="1530700" y="2233127"/>
              <a:ext cx="742800" cy="743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chemeClr val="lt1"/>
                  </a:solidFill>
                  <a:latin typeface="DM Sans"/>
                  <a:ea typeface="DM Sans"/>
                  <a:cs typeface="DM Sans"/>
                  <a:sym typeface="DM Sans"/>
                </a:rPr>
                <a:t>8%</a:t>
              </a:r>
              <a:endParaRPr sz="1700"/>
            </a:p>
          </p:txBody>
        </p:sp>
        <p:grpSp>
          <p:nvGrpSpPr>
            <p:cNvPr id="619" name="Google Shape;619;p22"/>
            <p:cNvGrpSpPr/>
            <p:nvPr/>
          </p:nvGrpSpPr>
          <p:grpSpPr>
            <a:xfrm>
              <a:off x="814800" y="3421800"/>
              <a:ext cx="2180400" cy="1147625"/>
              <a:chOff x="833875" y="3421800"/>
              <a:chExt cx="2180400" cy="1147625"/>
            </a:xfrm>
          </p:grpSpPr>
          <p:sp>
            <p:nvSpPr>
              <p:cNvPr id="620" name="Google Shape;620;p22"/>
              <p:cNvSpPr txBox="1"/>
              <p:nvPr/>
            </p:nvSpPr>
            <p:spPr>
              <a:xfrm>
                <a:off x="833875" y="3421800"/>
                <a:ext cx="2180400" cy="4617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800">
                    <a:solidFill>
                      <a:schemeClr val="lt2"/>
                    </a:solidFill>
                    <a:latin typeface="DM Sans"/>
                    <a:ea typeface="DM Sans"/>
                    <a:cs typeface="DM Sans"/>
                    <a:sym typeface="DM Sans"/>
                  </a:rPr>
                  <a:t>Mercury</a:t>
                </a:r>
                <a:endParaRPr b="1" sz="1800">
                  <a:solidFill>
                    <a:schemeClr val="lt2"/>
                  </a:solidFill>
                  <a:latin typeface="DM Sans"/>
                  <a:ea typeface="DM Sans"/>
                  <a:cs typeface="DM Sans"/>
                  <a:sym typeface="DM Sans"/>
                </a:endParaRPr>
              </a:p>
            </p:txBody>
          </p:sp>
          <p:sp>
            <p:nvSpPr>
              <p:cNvPr id="621" name="Google Shape;621;p22"/>
              <p:cNvSpPr txBox="1"/>
              <p:nvPr/>
            </p:nvSpPr>
            <p:spPr>
              <a:xfrm>
                <a:off x="833875" y="3738125"/>
                <a:ext cx="2180400" cy="83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2"/>
                    </a:solidFill>
                    <a:latin typeface="DM Sans"/>
                    <a:ea typeface="DM Sans"/>
                    <a:cs typeface="DM Sans"/>
                    <a:sym typeface="DM Sans"/>
                  </a:rPr>
                  <a:t>Mercury is the closest planet to the Sun and the smallest of them all</a:t>
                </a:r>
                <a:endParaRPr>
                  <a:solidFill>
                    <a:schemeClr val="lt2"/>
                  </a:solidFill>
                  <a:latin typeface="DM Sans"/>
                  <a:ea typeface="DM Sans"/>
                  <a:cs typeface="DM Sans"/>
                  <a:sym typeface="DM Sans"/>
                </a:endParaRPr>
              </a:p>
            </p:txBody>
          </p:sp>
        </p:grpSp>
      </p:grpSp>
      <p:cxnSp>
        <p:nvCxnSpPr>
          <p:cNvPr id="622" name="Google Shape;622;p22"/>
          <p:cNvCxnSpPr>
            <a:stCxn id="618" idx="4"/>
            <a:endCxn id="620" idx="0"/>
          </p:cNvCxnSpPr>
          <p:nvPr/>
        </p:nvCxnSpPr>
        <p:spPr>
          <a:xfrm flipH="1" rot="-5400000">
            <a:off x="1680850" y="3197477"/>
            <a:ext cx="445500" cy="3000"/>
          </a:xfrm>
          <a:prstGeom prst="bentConnector3">
            <a:avLst>
              <a:gd fmla="val 50008" name="adj1"/>
            </a:avLst>
          </a:prstGeom>
          <a:noFill/>
          <a:ln cap="flat" cmpd="sng" w="19050">
            <a:solidFill>
              <a:schemeClr val="dk2"/>
            </a:solidFill>
            <a:prstDash val="dash"/>
            <a:round/>
            <a:headEnd len="med" w="med" type="none"/>
            <a:tailEnd len="med" w="med" type="none"/>
          </a:ln>
        </p:spPr>
      </p:cxnSp>
      <p:grpSp>
        <p:nvGrpSpPr>
          <p:cNvPr id="623" name="Google Shape;623;p22"/>
          <p:cNvGrpSpPr/>
          <p:nvPr/>
        </p:nvGrpSpPr>
        <p:grpSpPr>
          <a:xfrm>
            <a:off x="3481800" y="1644194"/>
            <a:ext cx="2180400" cy="2925231"/>
            <a:chOff x="3481800" y="1644194"/>
            <a:chExt cx="2180400" cy="2925231"/>
          </a:xfrm>
        </p:grpSpPr>
        <p:sp>
          <p:nvSpPr>
            <p:cNvPr id="624" name="Google Shape;624;p22"/>
            <p:cNvSpPr/>
            <p:nvPr/>
          </p:nvSpPr>
          <p:spPr>
            <a:xfrm>
              <a:off x="3906000" y="1644194"/>
              <a:ext cx="1332000" cy="1332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chemeClr val="lt1"/>
                  </a:solidFill>
                  <a:latin typeface="DM Sans"/>
                  <a:ea typeface="DM Sans"/>
                  <a:cs typeface="DM Sans"/>
                  <a:sym typeface="DM Sans"/>
                </a:rPr>
                <a:t>5</a:t>
              </a:r>
              <a:r>
                <a:rPr b="1" lang="en" sz="2500">
                  <a:solidFill>
                    <a:schemeClr val="lt1"/>
                  </a:solidFill>
                  <a:latin typeface="DM Sans"/>
                  <a:ea typeface="DM Sans"/>
                  <a:cs typeface="DM Sans"/>
                  <a:sym typeface="DM Sans"/>
                </a:rPr>
                <a:t>0%</a:t>
              </a:r>
              <a:endParaRPr sz="2500"/>
            </a:p>
          </p:txBody>
        </p:sp>
        <p:grpSp>
          <p:nvGrpSpPr>
            <p:cNvPr id="625" name="Google Shape;625;p22"/>
            <p:cNvGrpSpPr/>
            <p:nvPr/>
          </p:nvGrpSpPr>
          <p:grpSpPr>
            <a:xfrm>
              <a:off x="3481800" y="3421800"/>
              <a:ext cx="2180400" cy="1147625"/>
              <a:chOff x="833875" y="3421800"/>
              <a:chExt cx="2180400" cy="1147625"/>
            </a:xfrm>
          </p:grpSpPr>
          <p:sp>
            <p:nvSpPr>
              <p:cNvPr id="626" name="Google Shape;626;p22"/>
              <p:cNvSpPr txBox="1"/>
              <p:nvPr/>
            </p:nvSpPr>
            <p:spPr>
              <a:xfrm>
                <a:off x="833875" y="3421800"/>
                <a:ext cx="2180400" cy="4617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800">
                    <a:solidFill>
                      <a:schemeClr val="lt2"/>
                    </a:solidFill>
                    <a:latin typeface="DM Sans"/>
                    <a:ea typeface="DM Sans"/>
                    <a:cs typeface="DM Sans"/>
                    <a:sym typeface="DM Sans"/>
                  </a:rPr>
                  <a:t>Venus</a:t>
                </a:r>
                <a:endParaRPr b="1" sz="1800">
                  <a:solidFill>
                    <a:schemeClr val="lt2"/>
                  </a:solidFill>
                  <a:latin typeface="DM Sans"/>
                  <a:ea typeface="DM Sans"/>
                  <a:cs typeface="DM Sans"/>
                  <a:sym typeface="DM Sans"/>
                </a:endParaRPr>
              </a:p>
            </p:txBody>
          </p:sp>
          <p:sp>
            <p:nvSpPr>
              <p:cNvPr id="627" name="Google Shape;627;p22"/>
              <p:cNvSpPr txBox="1"/>
              <p:nvPr/>
            </p:nvSpPr>
            <p:spPr>
              <a:xfrm>
                <a:off x="833875" y="3738125"/>
                <a:ext cx="2180400" cy="83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2"/>
                    </a:solidFill>
                    <a:latin typeface="DM Sans"/>
                    <a:ea typeface="DM Sans"/>
                    <a:cs typeface="DM Sans"/>
                    <a:sym typeface="DM Sans"/>
                  </a:rPr>
                  <a:t>Venus has a beautiful name and is the second planet from the Sun </a:t>
                </a:r>
                <a:endParaRPr>
                  <a:solidFill>
                    <a:schemeClr val="lt2"/>
                  </a:solidFill>
                  <a:latin typeface="DM Sans"/>
                  <a:ea typeface="DM Sans"/>
                  <a:cs typeface="DM Sans"/>
                  <a:sym typeface="DM Sans"/>
                </a:endParaRPr>
              </a:p>
            </p:txBody>
          </p:sp>
        </p:grpSp>
      </p:grpSp>
      <p:cxnSp>
        <p:nvCxnSpPr>
          <p:cNvPr id="628" name="Google Shape;628;p22"/>
          <p:cNvCxnSpPr>
            <a:stCxn id="624" idx="4"/>
            <a:endCxn id="626" idx="0"/>
          </p:cNvCxnSpPr>
          <p:nvPr/>
        </p:nvCxnSpPr>
        <p:spPr>
          <a:xfrm flipH="1" rot="-5400000">
            <a:off x="4349550" y="3198644"/>
            <a:ext cx="445500" cy="600"/>
          </a:xfrm>
          <a:prstGeom prst="bentConnector3">
            <a:avLst>
              <a:gd fmla="val 50012" name="adj1"/>
            </a:avLst>
          </a:prstGeom>
          <a:noFill/>
          <a:ln cap="flat" cmpd="sng" w="19050">
            <a:solidFill>
              <a:schemeClr val="dk2"/>
            </a:solidFill>
            <a:prstDash val="dash"/>
            <a:round/>
            <a:headEnd len="med" w="med" type="none"/>
            <a:tailEnd len="med" w="med" type="none"/>
          </a:ln>
        </p:spPr>
      </p:cxnSp>
      <p:grpSp>
        <p:nvGrpSpPr>
          <p:cNvPr id="629" name="Google Shape;629;p22"/>
          <p:cNvGrpSpPr/>
          <p:nvPr/>
        </p:nvGrpSpPr>
        <p:grpSpPr>
          <a:xfrm>
            <a:off x="6148800" y="1233025"/>
            <a:ext cx="2180400" cy="3336400"/>
            <a:chOff x="6148800" y="1233025"/>
            <a:chExt cx="2180400" cy="3336400"/>
          </a:xfrm>
        </p:grpSpPr>
        <p:sp>
          <p:nvSpPr>
            <p:cNvPr id="615" name="Google Shape;615;p22"/>
            <p:cNvSpPr/>
            <p:nvPr/>
          </p:nvSpPr>
          <p:spPr>
            <a:xfrm>
              <a:off x="6367650" y="1233025"/>
              <a:ext cx="1742700" cy="1743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500">
                  <a:solidFill>
                    <a:schemeClr val="lt1"/>
                  </a:solidFill>
                  <a:latin typeface="DM Sans"/>
                  <a:ea typeface="DM Sans"/>
                  <a:cs typeface="DM Sans"/>
                  <a:sym typeface="DM Sans"/>
                </a:rPr>
                <a:t>85</a:t>
              </a:r>
              <a:r>
                <a:rPr b="1" lang="en" sz="3500">
                  <a:solidFill>
                    <a:schemeClr val="lt1"/>
                  </a:solidFill>
                  <a:latin typeface="DM Sans"/>
                  <a:ea typeface="DM Sans"/>
                  <a:cs typeface="DM Sans"/>
                  <a:sym typeface="DM Sans"/>
                </a:rPr>
                <a:t>%</a:t>
              </a:r>
              <a:endParaRPr sz="3500"/>
            </a:p>
          </p:txBody>
        </p:sp>
        <p:grpSp>
          <p:nvGrpSpPr>
            <p:cNvPr id="630" name="Google Shape;630;p22"/>
            <p:cNvGrpSpPr/>
            <p:nvPr/>
          </p:nvGrpSpPr>
          <p:grpSpPr>
            <a:xfrm>
              <a:off x="6148800" y="3421800"/>
              <a:ext cx="2180400" cy="1147625"/>
              <a:chOff x="833875" y="3421800"/>
              <a:chExt cx="2180400" cy="1147625"/>
            </a:xfrm>
          </p:grpSpPr>
          <p:sp>
            <p:nvSpPr>
              <p:cNvPr id="631" name="Google Shape;631;p22"/>
              <p:cNvSpPr txBox="1"/>
              <p:nvPr/>
            </p:nvSpPr>
            <p:spPr>
              <a:xfrm>
                <a:off x="833875" y="3421800"/>
                <a:ext cx="2180400" cy="4617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800">
                    <a:solidFill>
                      <a:schemeClr val="lt2"/>
                    </a:solidFill>
                    <a:latin typeface="DM Sans"/>
                    <a:ea typeface="DM Sans"/>
                    <a:cs typeface="DM Sans"/>
                    <a:sym typeface="DM Sans"/>
                  </a:rPr>
                  <a:t>Earth</a:t>
                </a:r>
                <a:endParaRPr b="1" sz="1800">
                  <a:solidFill>
                    <a:schemeClr val="lt2"/>
                  </a:solidFill>
                  <a:latin typeface="DM Sans"/>
                  <a:ea typeface="DM Sans"/>
                  <a:cs typeface="DM Sans"/>
                  <a:sym typeface="DM Sans"/>
                </a:endParaRPr>
              </a:p>
            </p:txBody>
          </p:sp>
          <p:sp>
            <p:nvSpPr>
              <p:cNvPr id="632" name="Google Shape;632;p22"/>
              <p:cNvSpPr txBox="1"/>
              <p:nvPr/>
            </p:nvSpPr>
            <p:spPr>
              <a:xfrm>
                <a:off x="833875" y="3738125"/>
                <a:ext cx="2180400" cy="83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2"/>
                    </a:solidFill>
                    <a:latin typeface="DM Sans"/>
                    <a:ea typeface="DM Sans"/>
                    <a:cs typeface="DM Sans"/>
                    <a:sym typeface="DM Sans"/>
                  </a:rPr>
                  <a:t>Earth is the third planet from the Sun and the only that harbors life</a:t>
                </a:r>
                <a:endParaRPr>
                  <a:solidFill>
                    <a:schemeClr val="lt2"/>
                  </a:solidFill>
                  <a:latin typeface="DM Sans"/>
                  <a:ea typeface="DM Sans"/>
                  <a:cs typeface="DM Sans"/>
                  <a:sym typeface="DM Sans"/>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23"/>
          <p:cNvSpPr txBox="1"/>
          <p:nvPr>
            <p:ph type="title"/>
          </p:nvPr>
        </p:nvSpPr>
        <p:spPr>
          <a:xfrm>
            <a:off x="713225" y="539500"/>
            <a:ext cx="7717800" cy="510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Simple data visualization MK plan</a:t>
            </a:r>
            <a:endParaRPr/>
          </a:p>
        </p:txBody>
      </p:sp>
      <p:sp>
        <p:nvSpPr>
          <p:cNvPr id="638" name="Google Shape;638;p23"/>
          <p:cNvSpPr/>
          <p:nvPr/>
        </p:nvSpPr>
        <p:spPr>
          <a:xfrm>
            <a:off x="1247150" y="1444648"/>
            <a:ext cx="3219300" cy="1512600"/>
          </a:xfrm>
          <a:prstGeom prst="roundRect">
            <a:avLst>
              <a:gd fmla="val 16667"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3"/>
          <p:cNvSpPr/>
          <p:nvPr/>
        </p:nvSpPr>
        <p:spPr>
          <a:xfrm>
            <a:off x="4685675" y="1444648"/>
            <a:ext cx="3219300" cy="1512600"/>
          </a:xfrm>
          <a:prstGeom prst="roundRect">
            <a:avLst>
              <a:gd fmla="val 16667"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3"/>
          <p:cNvSpPr/>
          <p:nvPr/>
        </p:nvSpPr>
        <p:spPr>
          <a:xfrm>
            <a:off x="1247150" y="3130573"/>
            <a:ext cx="3219300" cy="1512600"/>
          </a:xfrm>
          <a:prstGeom prst="roundRect">
            <a:avLst>
              <a:gd fmla="val 16667"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23"/>
          <p:cNvSpPr/>
          <p:nvPr/>
        </p:nvSpPr>
        <p:spPr>
          <a:xfrm>
            <a:off x="4685675" y="3130573"/>
            <a:ext cx="3219300" cy="1512600"/>
          </a:xfrm>
          <a:prstGeom prst="roundRect">
            <a:avLst>
              <a:gd fmla="val 16667"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23"/>
          <p:cNvSpPr/>
          <p:nvPr/>
        </p:nvSpPr>
        <p:spPr>
          <a:xfrm>
            <a:off x="4016413" y="2459775"/>
            <a:ext cx="1119300" cy="11193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3" name="Google Shape;643;p23"/>
          <p:cNvGrpSpPr/>
          <p:nvPr/>
        </p:nvGrpSpPr>
        <p:grpSpPr>
          <a:xfrm>
            <a:off x="4311805" y="2755131"/>
            <a:ext cx="528515" cy="528588"/>
            <a:chOff x="5409900" y="2616825"/>
            <a:chExt cx="333975" cy="334000"/>
          </a:xfrm>
        </p:grpSpPr>
        <p:sp>
          <p:nvSpPr>
            <p:cNvPr id="644" name="Google Shape;644;p23"/>
            <p:cNvSpPr/>
            <p:nvPr/>
          </p:nvSpPr>
          <p:spPr>
            <a:xfrm>
              <a:off x="5409900" y="2616825"/>
              <a:ext cx="333975" cy="334000"/>
            </a:xfrm>
            <a:custGeom>
              <a:rect b="b" l="l" r="r" t="t"/>
              <a:pathLst>
                <a:path extrusionOk="0" h="13360" w="13359">
                  <a:moveTo>
                    <a:pt x="12573" y="786"/>
                  </a:moveTo>
                  <a:lnTo>
                    <a:pt x="12573" y="3132"/>
                  </a:lnTo>
                  <a:lnTo>
                    <a:pt x="786" y="3132"/>
                  </a:lnTo>
                  <a:lnTo>
                    <a:pt x="786" y="786"/>
                  </a:lnTo>
                  <a:close/>
                  <a:moveTo>
                    <a:pt x="12573" y="3917"/>
                  </a:moveTo>
                  <a:lnTo>
                    <a:pt x="12573" y="12573"/>
                  </a:lnTo>
                  <a:lnTo>
                    <a:pt x="786" y="12573"/>
                  </a:lnTo>
                  <a:lnTo>
                    <a:pt x="786" y="3917"/>
                  </a:lnTo>
                  <a:close/>
                  <a:moveTo>
                    <a:pt x="0" y="0"/>
                  </a:moveTo>
                  <a:lnTo>
                    <a:pt x="0" y="13359"/>
                  </a:lnTo>
                  <a:lnTo>
                    <a:pt x="13359" y="13359"/>
                  </a:lnTo>
                  <a:lnTo>
                    <a:pt x="1335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3"/>
            <p:cNvSpPr/>
            <p:nvPr/>
          </p:nvSpPr>
          <p:spPr>
            <a:xfrm>
              <a:off x="5449175" y="2655825"/>
              <a:ext cx="19375" cy="19650"/>
            </a:xfrm>
            <a:custGeom>
              <a:rect b="b" l="l" r="r" t="t"/>
              <a:pathLst>
                <a:path extrusionOk="0" h="786" w="775">
                  <a:moveTo>
                    <a:pt x="1" y="0"/>
                  </a:moveTo>
                  <a:lnTo>
                    <a:pt x="1" y="786"/>
                  </a:lnTo>
                  <a:lnTo>
                    <a:pt x="775" y="786"/>
                  </a:lnTo>
                  <a:lnTo>
                    <a:pt x="77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3"/>
            <p:cNvSpPr/>
            <p:nvPr/>
          </p:nvSpPr>
          <p:spPr>
            <a:xfrm>
              <a:off x="5488175" y="2655825"/>
              <a:ext cx="19675" cy="19650"/>
            </a:xfrm>
            <a:custGeom>
              <a:rect b="b" l="l" r="r" t="t"/>
              <a:pathLst>
                <a:path extrusionOk="0" h="786" w="787">
                  <a:moveTo>
                    <a:pt x="0" y="0"/>
                  </a:moveTo>
                  <a:lnTo>
                    <a:pt x="0" y="786"/>
                  </a:lnTo>
                  <a:lnTo>
                    <a:pt x="786" y="786"/>
                  </a:lnTo>
                  <a:lnTo>
                    <a:pt x="78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23"/>
            <p:cNvSpPr/>
            <p:nvPr/>
          </p:nvSpPr>
          <p:spPr>
            <a:xfrm>
              <a:off x="5527475" y="2655825"/>
              <a:ext cx="19350" cy="19650"/>
            </a:xfrm>
            <a:custGeom>
              <a:rect b="b" l="l" r="r" t="t"/>
              <a:pathLst>
                <a:path extrusionOk="0" h="786" w="774">
                  <a:moveTo>
                    <a:pt x="0" y="0"/>
                  </a:moveTo>
                  <a:lnTo>
                    <a:pt x="0" y="786"/>
                  </a:lnTo>
                  <a:lnTo>
                    <a:pt x="774" y="786"/>
                  </a:lnTo>
                  <a:lnTo>
                    <a:pt x="77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23"/>
            <p:cNvSpPr/>
            <p:nvPr/>
          </p:nvSpPr>
          <p:spPr>
            <a:xfrm>
              <a:off x="5648600" y="2776950"/>
              <a:ext cx="60150" cy="92000"/>
            </a:xfrm>
            <a:custGeom>
              <a:rect b="b" l="l" r="r" t="t"/>
              <a:pathLst>
                <a:path extrusionOk="0" h="3680" w="2406">
                  <a:moveTo>
                    <a:pt x="561" y="1"/>
                  </a:moveTo>
                  <a:lnTo>
                    <a:pt x="1" y="549"/>
                  </a:lnTo>
                  <a:lnTo>
                    <a:pt x="1299" y="1834"/>
                  </a:lnTo>
                  <a:lnTo>
                    <a:pt x="1" y="3120"/>
                  </a:lnTo>
                  <a:lnTo>
                    <a:pt x="561" y="3680"/>
                  </a:lnTo>
                  <a:lnTo>
                    <a:pt x="2406" y="1834"/>
                  </a:lnTo>
                  <a:lnTo>
                    <a:pt x="56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3"/>
            <p:cNvSpPr/>
            <p:nvPr/>
          </p:nvSpPr>
          <p:spPr>
            <a:xfrm>
              <a:off x="5444725" y="2776950"/>
              <a:ext cx="60150" cy="92000"/>
            </a:xfrm>
            <a:custGeom>
              <a:rect b="b" l="l" r="r" t="t"/>
              <a:pathLst>
                <a:path extrusionOk="0" h="3680" w="2406">
                  <a:moveTo>
                    <a:pt x="1846" y="1"/>
                  </a:moveTo>
                  <a:lnTo>
                    <a:pt x="0" y="1834"/>
                  </a:lnTo>
                  <a:lnTo>
                    <a:pt x="1846" y="3680"/>
                  </a:lnTo>
                  <a:lnTo>
                    <a:pt x="2405" y="3120"/>
                  </a:lnTo>
                  <a:lnTo>
                    <a:pt x="1107" y="1834"/>
                  </a:lnTo>
                  <a:lnTo>
                    <a:pt x="2405" y="549"/>
                  </a:lnTo>
                  <a:lnTo>
                    <a:pt x="184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23"/>
            <p:cNvSpPr/>
            <p:nvPr/>
          </p:nvSpPr>
          <p:spPr>
            <a:xfrm>
              <a:off x="5530750" y="2776950"/>
              <a:ext cx="92000" cy="92000"/>
            </a:xfrm>
            <a:custGeom>
              <a:rect b="b" l="l" r="r" t="t"/>
              <a:pathLst>
                <a:path extrusionOk="0" h="3680" w="3680">
                  <a:moveTo>
                    <a:pt x="3131" y="1"/>
                  </a:moveTo>
                  <a:lnTo>
                    <a:pt x="0" y="3120"/>
                  </a:lnTo>
                  <a:lnTo>
                    <a:pt x="548" y="3680"/>
                  </a:lnTo>
                  <a:lnTo>
                    <a:pt x="3679" y="549"/>
                  </a:lnTo>
                  <a:lnTo>
                    <a:pt x="31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1" name="Google Shape;651;p23"/>
          <p:cNvSpPr/>
          <p:nvPr/>
        </p:nvSpPr>
        <p:spPr>
          <a:xfrm>
            <a:off x="7498538" y="1153353"/>
            <a:ext cx="804900" cy="805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300">
                <a:solidFill>
                  <a:schemeClr val="lt1"/>
                </a:solidFill>
                <a:latin typeface="DM Sans"/>
                <a:ea typeface="DM Sans"/>
                <a:cs typeface="DM Sans"/>
                <a:sym typeface="DM Sans"/>
              </a:rPr>
              <a:t>W</a:t>
            </a:r>
            <a:endParaRPr sz="1300"/>
          </a:p>
        </p:txBody>
      </p:sp>
      <p:grpSp>
        <p:nvGrpSpPr>
          <p:cNvPr id="652" name="Google Shape;652;p23"/>
          <p:cNvGrpSpPr/>
          <p:nvPr/>
        </p:nvGrpSpPr>
        <p:grpSpPr>
          <a:xfrm>
            <a:off x="840563" y="1153353"/>
            <a:ext cx="3196213" cy="1465497"/>
            <a:chOff x="840563" y="1153353"/>
            <a:chExt cx="3196213" cy="1465497"/>
          </a:xfrm>
        </p:grpSpPr>
        <p:sp>
          <p:nvSpPr>
            <p:cNvPr id="653" name="Google Shape;653;p23"/>
            <p:cNvSpPr/>
            <p:nvPr/>
          </p:nvSpPr>
          <p:spPr>
            <a:xfrm>
              <a:off x="840563" y="1153353"/>
              <a:ext cx="804900" cy="805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300">
                  <a:solidFill>
                    <a:schemeClr val="lt1"/>
                  </a:solidFill>
                  <a:latin typeface="DM Sans"/>
                  <a:ea typeface="DM Sans"/>
                  <a:cs typeface="DM Sans"/>
                  <a:sym typeface="DM Sans"/>
                </a:rPr>
                <a:t>S</a:t>
              </a:r>
              <a:endParaRPr sz="1300"/>
            </a:p>
          </p:txBody>
        </p:sp>
        <p:grpSp>
          <p:nvGrpSpPr>
            <p:cNvPr id="654" name="Google Shape;654;p23"/>
            <p:cNvGrpSpPr/>
            <p:nvPr/>
          </p:nvGrpSpPr>
          <p:grpSpPr>
            <a:xfrm>
              <a:off x="1734875" y="1697000"/>
              <a:ext cx="2301900" cy="921850"/>
              <a:chOff x="1734875" y="1697000"/>
              <a:chExt cx="2301900" cy="921850"/>
            </a:xfrm>
          </p:grpSpPr>
          <p:sp>
            <p:nvSpPr>
              <p:cNvPr id="655" name="Google Shape;655;p23"/>
              <p:cNvSpPr txBox="1"/>
              <p:nvPr/>
            </p:nvSpPr>
            <p:spPr>
              <a:xfrm>
                <a:off x="1734875" y="1697000"/>
                <a:ext cx="2301900" cy="461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800">
                    <a:solidFill>
                      <a:schemeClr val="lt2"/>
                    </a:solidFill>
                    <a:latin typeface="DM Sans"/>
                    <a:ea typeface="DM Sans"/>
                    <a:cs typeface="DM Sans"/>
                    <a:sym typeface="DM Sans"/>
                  </a:rPr>
                  <a:t>Strengths</a:t>
                </a:r>
                <a:endParaRPr b="1" sz="1800">
                  <a:solidFill>
                    <a:schemeClr val="lt2"/>
                  </a:solidFill>
                  <a:latin typeface="DM Sans"/>
                  <a:ea typeface="DM Sans"/>
                  <a:cs typeface="DM Sans"/>
                  <a:sym typeface="DM Sans"/>
                </a:endParaRPr>
              </a:p>
            </p:txBody>
          </p:sp>
          <p:sp>
            <p:nvSpPr>
              <p:cNvPr id="656" name="Google Shape;656;p23"/>
              <p:cNvSpPr txBox="1"/>
              <p:nvPr/>
            </p:nvSpPr>
            <p:spPr>
              <a:xfrm>
                <a:off x="1734875" y="2003250"/>
                <a:ext cx="2301900" cy="61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2"/>
                    </a:solidFill>
                    <a:latin typeface="DM Sans"/>
                    <a:ea typeface="DM Sans"/>
                    <a:cs typeface="DM Sans"/>
                    <a:sym typeface="DM Sans"/>
                  </a:rPr>
                  <a:t>Despite being red, Mars is a very cold place</a:t>
                </a:r>
                <a:endParaRPr>
                  <a:solidFill>
                    <a:schemeClr val="lt2"/>
                  </a:solidFill>
                  <a:latin typeface="DM Sans"/>
                  <a:ea typeface="DM Sans"/>
                  <a:cs typeface="DM Sans"/>
                  <a:sym typeface="DM Sans"/>
                </a:endParaRPr>
              </a:p>
            </p:txBody>
          </p:sp>
        </p:grpSp>
      </p:grpSp>
      <p:grpSp>
        <p:nvGrpSpPr>
          <p:cNvPr id="657" name="Google Shape;657;p23"/>
          <p:cNvGrpSpPr/>
          <p:nvPr/>
        </p:nvGrpSpPr>
        <p:grpSpPr>
          <a:xfrm>
            <a:off x="5115500" y="1716175"/>
            <a:ext cx="2301900" cy="921850"/>
            <a:chOff x="5115500" y="1716175"/>
            <a:chExt cx="2301900" cy="921850"/>
          </a:xfrm>
        </p:grpSpPr>
        <p:sp>
          <p:nvSpPr>
            <p:cNvPr id="658" name="Google Shape;658;p23"/>
            <p:cNvSpPr txBox="1"/>
            <p:nvPr/>
          </p:nvSpPr>
          <p:spPr>
            <a:xfrm>
              <a:off x="5115500" y="1716175"/>
              <a:ext cx="2301900" cy="4617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b="1" lang="en" sz="1800">
                  <a:solidFill>
                    <a:schemeClr val="lt2"/>
                  </a:solidFill>
                  <a:latin typeface="DM Sans"/>
                  <a:ea typeface="DM Sans"/>
                  <a:cs typeface="DM Sans"/>
                  <a:sym typeface="DM Sans"/>
                </a:rPr>
                <a:t>Weaknesses</a:t>
              </a:r>
              <a:endParaRPr b="1" sz="1800">
                <a:solidFill>
                  <a:schemeClr val="lt2"/>
                </a:solidFill>
                <a:latin typeface="DM Sans"/>
                <a:ea typeface="DM Sans"/>
                <a:cs typeface="DM Sans"/>
                <a:sym typeface="DM Sans"/>
              </a:endParaRPr>
            </a:p>
          </p:txBody>
        </p:sp>
        <p:sp>
          <p:nvSpPr>
            <p:cNvPr id="659" name="Google Shape;659;p23"/>
            <p:cNvSpPr txBox="1"/>
            <p:nvPr/>
          </p:nvSpPr>
          <p:spPr>
            <a:xfrm>
              <a:off x="5115500" y="2022425"/>
              <a:ext cx="2301900" cy="615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lt2"/>
                  </a:solidFill>
                  <a:latin typeface="DM Sans"/>
                  <a:ea typeface="DM Sans"/>
                  <a:cs typeface="DM Sans"/>
                  <a:sym typeface="DM Sans"/>
                </a:rPr>
                <a:t>Jupiter is the biggest planet of them all</a:t>
              </a:r>
              <a:endParaRPr>
                <a:solidFill>
                  <a:schemeClr val="lt2"/>
                </a:solidFill>
                <a:latin typeface="DM Sans"/>
                <a:ea typeface="DM Sans"/>
                <a:cs typeface="DM Sans"/>
                <a:sym typeface="DM Sans"/>
              </a:endParaRPr>
            </a:p>
          </p:txBody>
        </p:sp>
      </p:grpSp>
      <p:grpSp>
        <p:nvGrpSpPr>
          <p:cNvPr id="660" name="Google Shape;660;p23"/>
          <p:cNvGrpSpPr/>
          <p:nvPr/>
        </p:nvGrpSpPr>
        <p:grpSpPr>
          <a:xfrm>
            <a:off x="840563" y="3449600"/>
            <a:ext cx="3196213" cy="1452178"/>
            <a:chOff x="840563" y="3449600"/>
            <a:chExt cx="3196213" cy="1452178"/>
          </a:xfrm>
        </p:grpSpPr>
        <p:sp>
          <p:nvSpPr>
            <p:cNvPr id="661" name="Google Shape;661;p23"/>
            <p:cNvSpPr/>
            <p:nvPr/>
          </p:nvSpPr>
          <p:spPr>
            <a:xfrm>
              <a:off x="840563" y="4096578"/>
              <a:ext cx="804900" cy="805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300">
                  <a:solidFill>
                    <a:schemeClr val="lt1"/>
                  </a:solidFill>
                  <a:latin typeface="DM Sans"/>
                  <a:ea typeface="DM Sans"/>
                  <a:cs typeface="DM Sans"/>
                  <a:sym typeface="DM Sans"/>
                </a:rPr>
                <a:t>O</a:t>
              </a:r>
              <a:endParaRPr sz="1300"/>
            </a:p>
          </p:txBody>
        </p:sp>
        <p:grpSp>
          <p:nvGrpSpPr>
            <p:cNvPr id="662" name="Google Shape;662;p23"/>
            <p:cNvGrpSpPr/>
            <p:nvPr/>
          </p:nvGrpSpPr>
          <p:grpSpPr>
            <a:xfrm>
              <a:off x="1734875" y="3449600"/>
              <a:ext cx="2301900" cy="921850"/>
              <a:chOff x="1734875" y="1697000"/>
              <a:chExt cx="2301900" cy="921850"/>
            </a:xfrm>
          </p:grpSpPr>
          <p:sp>
            <p:nvSpPr>
              <p:cNvPr id="663" name="Google Shape;663;p23"/>
              <p:cNvSpPr txBox="1"/>
              <p:nvPr/>
            </p:nvSpPr>
            <p:spPr>
              <a:xfrm>
                <a:off x="1734875" y="1697000"/>
                <a:ext cx="2301900" cy="461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800">
                    <a:solidFill>
                      <a:schemeClr val="lt2"/>
                    </a:solidFill>
                    <a:latin typeface="DM Sans"/>
                    <a:ea typeface="DM Sans"/>
                    <a:cs typeface="DM Sans"/>
                    <a:sym typeface="DM Sans"/>
                  </a:rPr>
                  <a:t>Opportunities</a:t>
                </a:r>
                <a:endParaRPr b="1" sz="1800">
                  <a:solidFill>
                    <a:schemeClr val="lt2"/>
                  </a:solidFill>
                  <a:latin typeface="DM Sans"/>
                  <a:ea typeface="DM Sans"/>
                  <a:cs typeface="DM Sans"/>
                  <a:sym typeface="DM Sans"/>
                </a:endParaRPr>
              </a:p>
            </p:txBody>
          </p:sp>
          <p:sp>
            <p:nvSpPr>
              <p:cNvPr id="664" name="Google Shape;664;p23"/>
              <p:cNvSpPr txBox="1"/>
              <p:nvPr/>
            </p:nvSpPr>
            <p:spPr>
              <a:xfrm>
                <a:off x="1734875" y="2003250"/>
                <a:ext cx="2301900" cy="61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2"/>
                    </a:solidFill>
                    <a:latin typeface="DM Sans"/>
                    <a:ea typeface="DM Sans"/>
                    <a:cs typeface="DM Sans"/>
                    <a:sym typeface="DM Sans"/>
                  </a:rPr>
                  <a:t>Saturn is a gas giant and has several rings</a:t>
                </a:r>
                <a:endParaRPr>
                  <a:solidFill>
                    <a:schemeClr val="lt2"/>
                  </a:solidFill>
                  <a:latin typeface="DM Sans"/>
                  <a:ea typeface="DM Sans"/>
                  <a:cs typeface="DM Sans"/>
                  <a:sym typeface="DM Sans"/>
                </a:endParaRPr>
              </a:p>
            </p:txBody>
          </p:sp>
        </p:grpSp>
      </p:grpSp>
      <p:grpSp>
        <p:nvGrpSpPr>
          <p:cNvPr id="665" name="Google Shape;665;p23"/>
          <p:cNvGrpSpPr/>
          <p:nvPr/>
        </p:nvGrpSpPr>
        <p:grpSpPr>
          <a:xfrm>
            <a:off x="5115500" y="3443900"/>
            <a:ext cx="3187938" cy="1457878"/>
            <a:chOff x="5115500" y="3443900"/>
            <a:chExt cx="3187938" cy="1457878"/>
          </a:xfrm>
        </p:grpSpPr>
        <p:sp>
          <p:nvSpPr>
            <p:cNvPr id="666" name="Google Shape;666;p23"/>
            <p:cNvSpPr/>
            <p:nvPr/>
          </p:nvSpPr>
          <p:spPr>
            <a:xfrm>
              <a:off x="7498538" y="4096578"/>
              <a:ext cx="804900" cy="8052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300">
                  <a:solidFill>
                    <a:schemeClr val="lt1"/>
                  </a:solidFill>
                  <a:latin typeface="DM Sans"/>
                  <a:ea typeface="DM Sans"/>
                  <a:cs typeface="DM Sans"/>
                  <a:sym typeface="DM Sans"/>
                </a:rPr>
                <a:t>T</a:t>
              </a:r>
              <a:endParaRPr sz="1300"/>
            </a:p>
          </p:txBody>
        </p:sp>
        <p:grpSp>
          <p:nvGrpSpPr>
            <p:cNvPr id="667" name="Google Shape;667;p23"/>
            <p:cNvGrpSpPr/>
            <p:nvPr/>
          </p:nvGrpSpPr>
          <p:grpSpPr>
            <a:xfrm>
              <a:off x="5115500" y="3443900"/>
              <a:ext cx="2301900" cy="921850"/>
              <a:chOff x="5115500" y="1716175"/>
              <a:chExt cx="2301900" cy="921850"/>
            </a:xfrm>
          </p:grpSpPr>
          <p:sp>
            <p:nvSpPr>
              <p:cNvPr id="668" name="Google Shape;668;p23"/>
              <p:cNvSpPr txBox="1"/>
              <p:nvPr/>
            </p:nvSpPr>
            <p:spPr>
              <a:xfrm>
                <a:off x="5115500" y="1716175"/>
                <a:ext cx="2301900" cy="4617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b="1" lang="en" sz="1800">
                    <a:solidFill>
                      <a:schemeClr val="lt2"/>
                    </a:solidFill>
                    <a:latin typeface="DM Sans"/>
                    <a:ea typeface="DM Sans"/>
                    <a:cs typeface="DM Sans"/>
                    <a:sym typeface="DM Sans"/>
                  </a:rPr>
                  <a:t>Threats</a:t>
                </a:r>
                <a:endParaRPr b="1" sz="1800">
                  <a:solidFill>
                    <a:schemeClr val="lt2"/>
                  </a:solidFill>
                  <a:latin typeface="DM Sans"/>
                  <a:ea typeface="DM Sans"/>
                  <a:cs typeface="DM Sans"/>
                  <a:sym typeface="DM Sans"/>
                </a:endParaRPr>
              </a:p>
            </p:txBody>
          </p:sp>
          <p:sp>
            <p:nvSpPr>
              <p:cNvPr id="669" name="Google Shape;669;p23"/>
              <p:cNvSpPr txBox="1"/>
              <p:nvPr/>
            </p:nvSpPr>
            <p:spPr>
              <a:xfrm>
                <a:off x="5115500" y="2022425"/>
                <a:ext cx="2301900" cy="615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lt2"/>
                    </a:solidFill>
                    <a:latin typeface="DM Sans"/>
                    <a:ea typeface="DM Sans"/>
                    <a:cs typeface="DM Sans"/>
                    <a:sym typeface="DM Sans"/>
                  </a:rPr>
                  <a:t>Venus is the second planet from the Sun</a:t>
                </a:r>
                <a:endParaRPr>
                  <a:solidFill>
                    <a:schemeClr val="lt2"/>
                  </a:solidFill>
                  <a:latin typeface="DM Sans"/>
                  <a:ea typeface="DM Sans"/>
                  <a:cs typeface="DM Sans"/>
                  <a:sym typeface="DM Sans"/>
                </a:endParaRPr>
              </a:p>
            </p:txBody>
          </p:sp>
        </p:grpSp>
      </p:grpSp>
    </p:spTree>
  </p:cSld>
  <p:clrMapOvr>
    <a:masterClrMapping/>
  </p:clrMapOvr>
</p:sld>
</file>

<file path=ppt/theme/theme1.xml><?xml version="1.0" encoding="utf-8"?>
<a:theme xmlns:a="http://schemas.openxmlformats.org/drawingml/2006/main" xmlns:r="http://schemas.openxmlformats.org/officeDocument/2006/relationships" name="Simple Data Visualization MK Plan Infographics by Slidesgo">
  <a:themeElements>
    <a:clrScheme name="Simple Light">
      <a:dk1>
        <a:srgbClr val="000000"/>
      </a:dk1>
      <a:lt1>
        <a:srgbClr val="FFFFFF"/>
      </a:lt1>
      <a:dk2>
        <a:srgbClr val="FF725E"/>
      </a:dk2>
      <a:lt2>
        <a:srgbClr val="455964"/>
      </a:lt2>
      <a:accent1>
        <a:srgbClr val="E0E0E0"/>
      </a:accent1>
      <a:accent2>
        <a:srgbClr val="EBEBEB"/>
      </a:accent2>
      <a:accent3>
        <a:srgbClr val="000000"/>
      </a:accent3>
      <a:accent4>
        <a:srgbClr val="FFFFFF"/>
      </a:accent4>
      <a:accent5>
        <a:srgbClr val="FF725E"/>
      </a:accent5>
      <a:accent6>
        <a:srgbClr val="455964"/>
      </a:accent6>
      <a:hlink>
        <a:srgbClr val="FF725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