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0" r:id="rId2"/>
    <p:sldId id="304" r:id="rId3"/>
    <p:sldId id="302" r:id="rId4"/>
    <p:sldId id="292" r:id="rId5"/>
    <p:sldId id="397" r:id="rId6"/>
    <p:sldId id="406" r:id="rId7"/>
    <p:sldId id="332" r:id="rId8"/>
    <p:sldId id="407" r:id="rId9"/>
    <p:sldId id="408" r:id="rId10"/>
    <p:sldId id="409" r:id="rId11"/>
    <p:sldId id="410" r:id="rId12"/>
    <p:sldId id="412" r:id="rId13"/>
    <p:sldId id="413" r:id="rId14"/>
    <p:sldId id="414" r:id="rId15"/>
    <p:sldId id="415" r:id="rId16"/>
    <p:sldId id="416" r:id="rId17"/>
    <p:sldId id="417" r:id="rId18"/>
    <p:sldId id="399" r:id="rId19"/>
    <p:sldId id="355" r:id="rId20"/>
    <p:sldId id="404" r:id="rId21"/>
    <p:sldId id="422" r:id="rId22"/>
    <p:sldId id="423" r:id="rId23"/>
    <p:sldId id="424" r:id="rId24"/>
    <p:sldId id="425" r:id="rId25"/>
    <p:sldId id="426" r:id="rId26"/>
    <p:sldId id="358" r:id="rId27"/>
    <p:sldId id="427" r:id="rId28"/>
    <p:sldId id="428" r:id="rId29"/>
    <p:sldId id="429" r:id="rId30"/>
    <p:sldId id="430" r:id="rId31"/>
    <p:sldId id="431" r:id="rId32"/>
    <p:sldId id="365" r:id="rId33"/>
    <p:sldId id="432" r:id="rId34"/>
    <p:sldId id="433" r:id="rId35"/>
    <p:sldId id="434" r:id="rId36"/>
    <p:sldId id="401" r:id="rId37"/>
    <p:sldId id="435" r:id="rId38"/>
    <p:sldId id="395" r:id="rId39"/>
    <p:sldId id="436" r:id="rId40"/>
    <p:sldId id="315" r:id="rId41"/>
    <p:sldId id="398" r:id="rId42"/>
    <p:sldId id="331" r:id="rId43"/>
    <p:sldId id="328" r:id="rId44"/>
    <p:sldId id="329" r:id="rId45"/>
    <p:sldId id="33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657"/>
  </p:normalViewPr>
  <p:slideViewPr>
    <p:cSldViewPr snapToGrid="0">
      <p:cViewPr varScale="1">
        <p:scale>
          <a:sx n="82" d="100"/>
          <a:sy n="82" d="100"/>
        </p:scale>
        <p:origin x="25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10439401" y="-2259"/>
            <a:ext cx="157639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Review Unit 7</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Education</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102 &amp;103</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5325486" y="2553576"/>
            <a:ext cx="3578993"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number? how many?</a:t>
            </a:r>
          </a:p>
        </p:txBody>
      </p:sp>
    </p:spTree>
    <p:extLst>
      <p:ext uri="{BB962C8B-B14F-4D97-AF65-F5344CB8AC3E}">
        <p14:creationId xmlns:p14="http://schemas.microsoft.com/office/powerpoint/2010/main" val="16468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8791428" y="3261750"/>
            <a:ext cx="3224160"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name? a place?</a:t>
            </a:r>
          </a:p>
        </p:txBody>
      </p:sp>
      <p:sp>
        <p:nvSpPr>
          <p:cNvPr id="7" name="TextBox 6">
            <a:extLst>
              <a:ext uri="{FF2B5EF4-FFF2-40B4-BE49-F238E27FC236}">
                <a16:creationId xmlns:a16="http://schemas.microsoft.com/office/drawing/2014/main" id="{59F7CB23-B0ED-4104-93AF-B9785623B5EE}"/>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299121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5808388" y="3720038"/>
            <a:ext cx="3224160" cy="1591484"/>
          </a:xfrm>
          <a:prstGeom prst="wedgeEllipseCallout">
            <a:avLst>
              <a:gd name="adj1" fmla="val -70329"/>
              <a:gd name="adj2" fmla="val 5323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Good point?</a:t>
            </a:r>
          </a:p>
        </p:txBody>
      </p:sp>
      <p:sp>
        <p:nvSpPr>
          <p:cNvPr id="7" name="TextBox 6">
            <a:extLst>
              <a:ext uri="{FF2B5EF4-FFF2-40B4-BE49-F238E27FC236}">
                <a16:creationId xmlns:a16="http://schemas.microsoft.com/office/drawing/2014/main" id="{4537C4B0-33F8-441A-BDEC-8D7E8E3CD788}"/>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73514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E0BEB-DC11-43FB-8B41-6ECB1BA3D1B4}"/>
              </a:ext>
            </a:extLst>
          </p:cNvPr>
          <p:cNvPicPr>
            <a:picLocks noChangeAspect="1"/>
          </p:cNvPicPr>
          <p:nvPr/>
        </p:nvPicPr>
        <p:blipFill>
          <a:blip r:embed="rId4"/>
          <a:stretch>
            <a:fillRect/>
          </a:stretch>
        </p:blipFill>
        <p:spPr>
          <a:xfrm>
            <a:off x="355448" y="902376"/>
            <a:ext cx="9972363" cy="5436986"/>
          </a:xfrm>
          <a:prstGeom prst="rect">
            <a:avLst/>
          </a:prstGeom>
        </p:spPr>
      </p:pic>
      <p:sp>
        <p:nvSpPr>
          <p:cNvPr id="4" name="Rectangle 3">
            <a:extLst>
              <a:ext uri="{FF2B5EF4-FFF2-40B4-BE49-F238E27FC236}">
                <a16:creationId xmlns:a16="http://schemas.microsoft.com/office/drawing/2014/main" id="{576E21C6-F1D5-4DBD-BB5D-D64EE2CE5BFC}"/>
              </a:ext>
            </a:extLst>
          </p:cNvPr>
          <p:cNvSpPr/>
          <p:nvPr/>
        </p:nvSpPr>
        <p:spPr>
          <a:xfrm>
            <a:off x="3120778" y="344774"/>
            <a:ext cx="3563300" cy="553998"/>
          </a:xfrm>
          <a:prstGeom prst="rect">
            <a:avLst/>
          </a:prstGeom>
        </p:spPr>
        <p:txBody>
          <a:bodyPr wrap="square">
            <a:spAutoFit/>
          </a:bodyPr>
          <a:lstStyle/>
          <a:p>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FIRST TIME</a:t>
            </a:r>
            <a:endParaRPr lang="en-US" sz="3000" dirty="0"/>
          </a:p>
        </p:txBody>
      </p:sp>
      <p:sp>
        <p:nvSpPr>
          <p:cNvPr id="5" name="TextBox 4">
            <a:extLst>
              <a:ext uri="{FF2B5EF4-FFF2-40B4-BE49-F238E27FC236}">
                <a16:creationId xmlns:a16="http://schemas.microsoft.com/office/drawing/2014/main" id="{B24C4DFD-06EC-4668-8644-2645EB643DD3}"/>
              </a:ext>
            </a:extLst>
          </p:cNvPr>
          <p:cNvSpPr txBox="1"/>
          <p:nvPr/>
        </p:nvSpPr>
        <p:spPr>
          <a:xfrm>
            <a:off x="7717799" y="31729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6" name="TextBox 5">
            <a:extLst>
              <a:ext uri="{FF2B5EF4-FFF2-40B4-BE49-F238E27FC236}">
                <a16:creationId xmlns:a16="http://schemas.microsoft.com/office/drawing/2014/main" id="{6B91FAC5-498B-49B7-A2E1-4F175C4286AA}"/>
              </a:ext>
            </a:extLst>
          </p:cNvPr>
          <p:cNvSpPr txBox="1"/>
          <p:nvPr/>
        </p:nvSpPr>
        <p:spPr>
          <a:xfrm>
            <a:off x="165048" y="421718"/>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7" name="CD2-TRACK 41">
            <a:hlinkClick r:id="" action="ppaction://media"/>
            <a:extLst>
              <a:ext uri="{FF2B5EF4-FFF2-40B4-BE49-F238E27FC236}">
                <a16:creationId xmlns:a16="http://schemas.microsoft.com/office/drawing/2014/main" id="{F1889841-E8A3-477C-A787-0BEF8168A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15457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1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22A77E-28BC-45BA-90F5-DD70EDECD291}"/>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07673477-4AD1-4753-8882-C591519F159A}"/>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54774027-32BD-420B-9F07-B49C8DC40F9A}"/>
              </a:ext>
            </a:extLst>
          </p:cNvPr>
          <p:cNvPicPr>
            <a:picLocks noChangeAspect="1"/>
          </p:cNvPicPr>
          <p:nvPr/>
        </p:nvPicPr>
        <p:blipFill>
          <a:blip r:embed="rId4"/>
          <a:stretch>
            <a:fillRect/>
          </a:stretch>
        </p:blipFill>
        <p:spPr>
          <a:xfrm>
            <a:off x="865114" y="980420"/>
            <a:ext cx="9972363" cy="5436986"/>
          </a:xfrm>
          <a:prstGeom prst="rect">
            <a:avLst/>
          </a:prstGeom>
        </p:spPr>
      </p:pic>
      <p:sp>
        <p:nvSpPr>
          <p:cNvPr id="5" name="Rectangle 4">
            <a:extLst>
              <a:ext uri="{FF2B5EF4-FFF2-40B4-BE49-F238E27FC236}">
                <a16:creationId xmlns:a16="http://schemas.microsoft.com/office/drawing/2014/main" id="{CFF098F4-4F78-430C-970E-8B2A4BC1EFB9}"/>
              </a:ext>
            </a:extLst>
          </p:cNvPr>
          <p:cNvSpPr/>
          <p:nvPr/>
        </p:nvSpPr>
        <p:spPr>
          <a:xfrm>
            <a:off x="7345538" y="2599759"/>
            <a:ext cx="1174617" cy="646331"/>
          </a:xfrm>
          <a:prstGeom prst="rect">
            <a:avLst/>
          </a:prstGeom>
        </p:spPr>
        <p:txBody>
          <a:bodyPr wrap="none">
            <a:spAutoFit/>
          </a:bodyPr>
          <a:lstStyle/>
          <a:p>
            <a:r>
              <a:rPr lang="en-US" sz="3600" dirty="0">
                <a:solidFill>
                  <a:srgbClr val="FF0000"/>
                </a:solidFill>
              </a:rPr>
              <a:t>stops</a:t>
            </a:r>
          </a:p>
        </p:txBody>
      </p:sp>
      <p:sp>
        <p:nvSpPr>
          <p:cNvPr id="6" name="Rectangle 5">
            <a:extLst>
              <a:ext uri="{FF2B5EF4-FFF2-40B4-BE49-F238E27FC236}">
                <a16:creationId xmlns:a16="http://schemas.microsoft.com/office/drawing/2014/main" id="{4619CF39-6033-4E3A-9190-22430B3176C0}"/>
              </a:ext>
            </a:extLst>
          </p:cNvPr>
          <p:cNvSpPr/>
          <p:nvPr/>
        </p:nvSpPr>
        <p:spPr>
          <a:xfrm>
            <a:off x="7637861" y="3036230"/>
            <a:ext cx="993670" cy="646331"/>
          </a:xfrm>
          <a:prstGeom prst="rect">
            <a:avLst/>
          </a:prstGeom>
        </p:spPr>
        <p:txBody>
          <a:bodyPr wrap="none">
            <a:spAutoFit/>
          </a:bodyPr>
          <a:lstStyle/>
          <a:p>
            <a:r>
              <a:rPr lang="en-US" sz="3600" dirty="0">
                <a:solidFill>
                  <a:srgbClr val="FF0000"/>
                </a:solidFill>
              </a:rPr>
              <a:t>card</a:t>
            </a:r>
          </a:p>
        </p:txBody>
      </p:sp>
      <p:sp>
        <p:nvSpPr>
          <p:cNvPr id="7" name="Rectangle 6">
            <a:extLst>
              <a:ext uri="{FF2B5EF4-FFF2-40B4-BE49-F238E27FC236}">
                <a16:creationId xmlns:a16="http://schemas.microsoft.com/office/drawing/2014/main" id="{FA7BCA75-FBA0-4EA3-A264-5908EB346F43}"/>
              </a:ext>
            </a:extLst>
          </p:cNvPr>
          <p:cNvSpPr/>
          <p:nvPr/>
        </p:nvSpPr>
        <p:spPr>
          <a:xfrm>
            <a:off x="4858405" y="3888910"/>
            <a:ext cx="2059538" cy="646331"/>
          </a:xfrm>
          <a:prstGeom prst="rect">
            <a:avLst/>
          </a:prstGeom>
        </p:spPr>
        <p:txBody>
          <a:bodyPr wrap="none">
            <a:spAutoFit/>
          </a:bodyPr>
          <a:lstStyle/>
          <a:p>
            <a:r>
              <a:rPr lang="en-US" sz="3600" dirty="0">
                <a:solidFill>
                  <a:srgbClr val="FF0000"/>
                </a:solidFill>
              </a:rPr>
              <a:t>11/eleven</a:t>
            </a:r>
          </a:p>
        </p:txBody>
      </p:sp>
      <p:sp>
        <p:nvSpPr>
          <p:cNvPr id="8" name="Rectangle 7">
            <a:extLst>
              <a:ext uri="{FF2B5EF4-FFF2-40B4-BE49-F238E27FC236}">
                <a16:creationId xmlns:a16="http://schemas.microsoft.com/office/drawing/2014/main" id="{C17FA112-8B3C-463B-B277-BF5903F6C95F}"/>
              </a:ext>
            </a:extLst>
          </p:cNvPr>
          <p:cNvSpPr/>
          <p:nvPr/>
        </p:nvSpPr>
        <p:spPr>
          <a:xfrm>
            <a:off x="8773205" y="4548481"/>
            <a:ext cx="1518364" cy="646331"/>
          </a:xfrm>
          <a:prstGeom prst="rect">
            <a:avLst/>
          </a:prstGeom>
        </p:spPr>
        <p:txBody>
          <a:bodyPr wrap="none">
            <a:spAutoFit/>
          </a:bodyPr>
          <a:lstStyle/>
          <a:p>
            <a:r>
              <a:rPr lang="en-US" sz="3600" dirty="0">
                <a:solidFill>
                  <a:srgbClr val="FF0000"/>
                </a:solidFill>
              </a:rPr>
              <a:t>Airport</a:t>
            </a:r>
          </a:p>
        </p:txBody>
      </p:sp>
      <p:sp>
        <p:nvSpPr>
          <p:cNvPr id="9" name="Rectangle 8">
            <a:extLst>
              <a:ext uri="{FF2B5EF4-FFF2-40B4-BE49-F238E27FC236}">
                <a16:creationId xmlns:a16="http://schemas.microsoft.com/office/drawing/2014/main" id="{856A51AB-9311-4775-9C2D-EB848FE77B0A}"/>
              </a:ext>
            </a:extLst>
          </p:cNvPr>
          <p:cNvSpPr/>
          <p:nvPr/>
        </p:nvSpPr>
        <p:spPr>
          <a:xfrm>
            <a:off x="5243909" y="5231652"/>
            <a:ext cx="2256259" cy="646331"/>
          </a:xfrm>
          <a:prstGeom prst="rect">
            <a:avLst/>
          </a:prstGeom>
        </p:spPr>
        <p:txBody>
          <a:bodyPr wrap="none">
            <a:spAutoFit/>
          </a:bodyPr>
          <a:lstStyle/>
          <a:p>
            <a:r>
              <a:rPr lang="en-US" sz="3600" dirty="0">
                <a:solidFill>
                  <a:srgbClr val="FF0000"/>
                </a:solidFill>
              </a:rPr>
              <a:t>convenient</a:t>
            </a:r>
          </a:p>
        </p:txBody>
      </p:sp>
      <p:pic>
        <p:nvPicPr>
          <p:cNvPr id="10" name="CD2-TRACK 41">
            <a:hlinkClick r:id="" action="ppaction://media"/>
            <a:extLst>
              <a:ext uri="{FF2B5EF4-FFF2-40B4-BE49-F238E27FC236}">
                <a16:creationId xmlns:a16="http://schemas.microsoft.com/office/drawing/2014/main" id="{BA3B8B8A-ED5F-4500-8209-2C21E5652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25493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DB7C6-A377-4BC2-8EC9-A27A23DB529E}"/>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49BB14D7-60F9-4C0C-80DC-327CEB97DCF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B585C811-C8C8-47D2-8666-BD7DA5CB2D4A}"/>
              </a:ext>
            </a:extLst>
          </p:cNvPr>
          <p:cNvPicPr>
            <a:picLocks noChangeAspect="1"/>
          </p:cNvPicPr>
          <p:nvPr/>
        </p:nvPicPr>
        <p:blipFill>
          <a:blip r:embed="rId4"/>
          <a:stretch>
            <a:fillRect/>
          </a:stretch>
        </p:blipFill>
        <p:spPr>
          <a:xfrm>
            <a:off x="364214" y="1438508"/>
            <a:ext cx="11034153" cy="1724417"/>
          </a:xfrm>
          <a:prstGeom prst="rect">
            <a:avLst/>
          </a:prstGeom>
        </p:spPr>
      </p:pic>
      <p:sp>
        <p:nvSpPr>
          <p:cNvPr id="5" name="Rectangle 4">
            <a:extLst>
              <a:ext uri="{FF2B5EF4-FFF2-40B4-BE49-F238E27FC236}">
                <a16:creationId xmlns:a16="http://schemas.microsoft.com/office/drawing/2014/main" id="{B709E97E-3F2A-4DC0-9EB1-F50F2D179030}"/>
              </a:ext>
            </a:extLst>
          </p:cNvPr>
          <p:cNvSpPr/>
          <p:nvPr/>
        </p:nvSpPr>
        <p:spPr>
          <a:xfrm>
            <a:off x="7630352" y="1561618"/>
            <a:ext cx="1174617" cy="646331"/>
          </a:xfrm>
          <a:prstGeom prst="rect">
            <a:avLst/>
          </a:prstGeom>
        </p:spPr>
        <p:txBody>
          <a:bodyPr wrap="none">
            <a:spAutoFit/>
          </a:bodyPr>
          <a:lstStyle/>
          <a:p>
            <a:r>
              <a:rPr lang="en-US" sz="3600" dirty="0">
                <a:solidFill>
                  <a:srgbClr val="FF0000"/>
                </a:solidFill>
              </a:rPr>
              <a:t>stops</a:t>
            </a:r>
          </a:p>
        </p:txBody>
      </p:sp>
      <p:sp>
        <p:nvSpPr>
          <p:cNvPr id="6" name="Rectangle 5">
            <a:extLst>
              <a:ext uri="{FF2B5EF4-FFF2-40B4-BE49-F238E27FC236}">
                <a16:creationId xmlns:a16="http://schemas.microsoft.com/office/drawing/2014/main" id="{3B8E6A25-2C5E-4646-91CD-860AA309F6D2}"/>
              </a:ext>
            </a:extLst>
          </p:cNvPr>
          <p:cNvSpPr/>
          <p:nvPr/>
        </p:nvSpPr>
        <p:spPr>
          <a:xfrm>
            <a:off x="7811299" y="2116286"/>
            <a:ext cx="993670" cy="646331"/>
          </a:xfrm>
          <a:prstGeom prst="rect">
            <a:avLst/>
          </a:prstGeom>
        </p:spPr>
        <p:txBody>
          <a:bodyPr wrap="none">
            <a:spAutoFit/>
          </a:bodyPr>
          <a:lstStyle/>
          <a:p>
            <a:r>
              <a:rPr lang="en-US" sz="3600">
                <a:solidFill>
                  <a:srgbClr val="FF0000"/>
                </a:solidFill>
              </a:rPr>
              <a:t>card</a:t>
            </a:r>
            <a:endParaRPr lang="en-US" sz="3600" dirty="0">
              <a:solidFill>
                <a:srgbClr val="FF0000"/>
              </a:solidFill>
            </a:endParaRPr>
          </a:p>
        </p:txBody>
      </p:sp>
      <p:sp>
        <p:nvSpPr>
          <p:cNvPr id="7" name="Rectangle 6">
            <a:extLst>
              <a:ext uri="{FF2B5EF4-FFF2-40B4-BE49-F238E27FC236}">
                <a16:creationId xmlns:a16="http://schemas.microsoft.com/office/drawing/2014/main" id="{B7096A74-7F81-4DEA-89E8-378063EDF538}"/>
              </a:ext>
            </a:extLst>
          </p:cNvPr>
          <p:cNvSpPr/>
          <p:nvPr/>
        </p:nvSpPr>
        <p:spPr>
          <a:xfrm>
            <a:off x="756948" y="3695076"/>
            <a:ext cx="9372592" cy="1661993"/>
          </a:xfrm>
          <a:prstGeom prst="rect">
            <a:avLst/>
          </a:prstGeom>
        </p:spPr>
        <p:txBody>
          <a:bodyPr wrap="square">
            <a:spAutoFit/>
          </a:bodyPr>
          <a:lstStyle/>
          <a:p>
            <a:r>
              <a:rPr lang="en-US" sz="3400" dirty="0"/>
              <a:t>Buses aren't as fast as the subway, but there are over nineteen thousand bus stops in London. You </a:t>
            </a:r>
          </a:p>
          <a:p>
            <a:r>
              <a:rPr lang="en-US" sz="3400" dirty="0"/>
              <a:t>can pay for tickets using a London travel card. </a:t>
            </a:r>
          </a:p>
        </p:txBody>
      </p:sp>
      <p:sp>
        <p:nvSpPr>
          <p:cNvPr id="8" name="Oval 7">
            <a:extLst>
              <a:ext uri="{FF2B5EF4-FFF2-40B4-BE49-F238E27FC236}">
                <a16:creationId xmlns:a16="http://schemas.microsoft.com/office/drawing/2014/main" id="{9B2E9178-60F8-4799-BBF0-89084C697784}"/>
              </a:ext>
            </a:extLst>
          </p:cNvPr>
          <p:cNvSpPr/>
          <p:nvPr/>
        </p:nvSpPr>
        <p:spPr>
          <a:xfrm>
            <a:off x="779489" y="4317167"/>
            <a:ext cx="6086006" cy="509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BE1D95-88EA-42D7-8238-47AC3F140C1C}"/>
              </a:ext>
            </a:extLst>
          </p:cNvPr>
          <p:cNvSpPr/>
          <p:nvPr/>
        </p:nvSpPr>
        <p:spPr>
          <a:xfrm>
            <a:off x="6728616" y="4786717"/>
            <a:ext cx="2430374" cy="570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a:extLst>
              <a:ext uri="{FF2B5EF4-FFF2-40B4-BE49-F238E27FC236}">
                <a16:creationId xmlns:a16="http://schemas.microsoft.com/office/drawing/2014/main" id="{151540BB-7AA1-4749-ACD8-4D4CFDED8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1979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E30E6-80FB-4EB6-96CB-9F5CA0184A22}"/>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42342929-9E20-473F-800C-B9CE2077D75E}"/>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BDF19492-4897-467A-8B79-BB7ED8E15F8D}"/>
              </a:ext>
            </a:extLst>
          </p:cNvPr>
          <p:cNvPicPr>
            <a:picLocks noChangeAspect="1"/>
          </p:cNvPicPr>
          <p:nvPr/>
        </p:nvPicPr>
        <p:blipFill>
          <a:blip r:embed="rId4"/>
          <a:stretch>
            <a:fillRect/>
          </a:stretch>
        </p:blipFill>
        <p:spPr>
          <a:xfrm>
            <a:off x="205894" y="2004856"/>
            <a:ext cx="11545807" cy="948206"/>
          </a:xfrm>
          <a:prstGeom prst="rect">
            <a:avLst/>
          </a:prstGeom>
        </p:spPr>
      </p:pic>
      <p:sp>
        <p:nvSpPr>
          <p:cNvPr id="5" name="Rectangle 4">
            <a:extLst>
              <a:ext uri="{FF2B5EF4-FFF2-40B4-BE49-F238E27FC236}">
                <a16:creationId xmlns:a16="http://schemas.microsoft.com/office/drawing/2014/main" id="{749CD947-0A0C-4504-B4DC-46034B9713DE}"/>
              </a:ext>
            </a:extLst>
          </p:cNvPr>
          <p:cNvSpPr/>
          <p:nvPr/>
        </p:nvSpPr>
        <p:spPr>
          <a:xfrm>
            <a:off x="4949028" y="2004856"/>
            <a:ext cx="2059538" cy="646331"/>
          </a:xfrm>
          <a:prstGeom prst="rect">
            <a:avLst/>
          </a:prstGeom>
        </p:spPr>
        <p:txBody>
          <a:bodyPr wrap="none">
            <a:spAutoFit/>
          </a:bodyPr>
          <a:lstStyle/>
          <a:p>
            <a:r>
              <a:rPr lang="en-US" sz="3600" dirty="0">
                <a:solidFill>
                  <a:srgbClr val="FF0000"/>
                </a:solidFill>
              </a:rPr>
              <a:t>11/eleven</a:t>
            </a:r>
          </a:p>
        </p:txBody>
      </p:sp>
      <p:sp>
        <p:nvSpPr>
          <p:cNvPr id="6" name="Rectangle 5">
            <a:extLst>
              <a:ext uri="{FF2B5EF4-FFF2-40B4-BE49-F238E27FC236}">
                <a16:creationId xmlns:a16="http://schemas.microsoft.com/office/drawing/2014/main" id="{48EE412B-0363-47A6-8109-3C1029AF1835}"/>
              </a:ext>
            </a:extLst>
          </p:cNvPr>
          <p:cNvSpPr/>
          <p:nvPr/>
        </p:nvSpPr>
        <p:spPr>
          <a:xfrm>
            <a:off x="873102" y="3675623"/>
            <a:ext cx="10211390" cy="1477328"/>
          </a:xfrm>
          <a:prstGeom prst="rect">
            <a:avLst/>
          </a:prstGeom>
        </p:spPr>
        <p:txBody>
          <a:bodyPr wrap="square">
            <a:spAutoFit/>
          </a:bodyPr>
          <a:lstStyle/>
          <a:p>
            <a:r>
              <a:rPr lang="en-US" sz="3000" dirty="0"/>
              <a:t>The subway in London is called the Underground. There </a:t>
            </a:r>
          </a:p>
          <a:p>
            <a:r>
              <a:rPr lang="en-US" sz="3000" dirty="0"/>
              <a:t>are eleven underground train lines covering over four hundred kilometers of track with two hundred and seventy stations</a:t>
            </a:r>
          </a:p>
        </p:txBody>
      </p:sp>
      <p:sp>
        <p:nvSpPr>
          <p:cNvPr id="7" name="Oval 6">
            <a:extLst>
              <a:ext uri="{FF2B5EF4-FFF2-40B4-BE49-F238E27FC236}">
                <a16:creationId xmlns:a16="http://schemas.microsoft.com/office/drawing/2014/main" id="{E5A45F44-575B-42C2-BB07-DF2BD99FEE84}"/>
              </a:ext>
            </a:extLst>
          </p:cNvPr>
          <p:cNvSpPr/>
          <p:nvPr/>
        </p:nvSpPr>
        <p:spPr>
          <a:xfrm>
            <a:off x="1422097" y="4100608"/>
            <a:ext cx="4903751" cy="570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2-TRACK 41">
            <a:hlinkClick r:id="" action="ppaction://media"/>
            <a:extLst>
              <a:ext uri="{FF2B5EF4-FFF2-40B4-BE49-F238E27FC236}">
                <a16:creationId xmlns:a16="http://schemas.microsoft.com/office/drawing/2014/main" id="{051E61FA-D7DD-4CC9-B6C5-DBE8AADAF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262800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1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B02D26-2463-4FF1-9473-44C6D993F57C}"/>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8D5E56DF-7E88-4D55-B4B4-1CEB6624321C}"/>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67B9BAB1-CEC4-4576-9913-D286D4C3B643}"/>
              </a:ext>
            </a:extLst>
          </p:cNvPr>
          <p:cNvPicPr>
            <a:picLocks noChangeAspect="1"/>
          </p:cNvPicPr>
          <p:nvPr/>
        </p:nvPicPr>
        <p:blipFill>
          <a:blip r:embed="rId4"/>
          <a:stretch>
            <a:fillRect/>
          </a:stretch>
        </p:blipFill>
        <p:spPr>
          <a:xfrm>
            <a:off x="205274" y="1531261"/>
            <a:ext cx="11277992" cy="1897739"/>
          </a:xfrm>
          <a:prstGeom prst="rect">
            <a:avLst/>
          </a:prstGeom>
        </p:spPr>
      </p:pic>
      <p:sp>
        <p:nvSpPr>
          <p:cNvPr id="5" name="Rectangle 4">
            <a:extLst>
              <a:ext uri="{FF2B5EF4-FFF2-40B4-BE49-F238E27FC236}">
                <a16:creationId xmlns:a16="http://schemas.microsoft.com/office/drawing/2014/main" id="{8BB842F7-EEFC-42F3-B366-B4B72D76FA2B}"/>
              </a:ext>
            </a:extLst>
          </p:cNvPr>
          <p:cNvSpPr/>
          <p:nvPr/>
        </p:nvSpPr>
        <p:spPr>
          <a:xfrm>
            <a:off x="9297859" y="1549441"/>
            <a:ext cx="1518364" cy="646331"/>
          </a:xfrm>
          <a:prstGeom prst="rect">
            <a:avLst/>
          </a:prstGeom>
        </p:spPr>
        <p:txBody>
          <a:bodyPr wrap="none">
            <a:spAutoFit/>
          </a:bodyPr>
          <a:lstStyle/>
          <a:p>
            <a:r>
              <a:rPr lang="en-US" sz="3600" dirty="0">
                <a:solidFill>
                  <a:srgbClr val="FF0000"/>
                </a:solidFill>
              </a:rPr>
              <a:t>Airport</a:t>
            </a:r>
          </a:p>
        </p:txBody>
      </p:sp>
      <p:sp>
        <p:nvSpPr>
          <p:cNvPr id="6" name="Rectangle 5">
            <a:extLst>
              <a:ext uri="{FF2B5EF4-FFF2-40B4-BE49-F238E27FC236}">
                <a16:creationId xmlns:a16="http://schemas.microsoft.com/office/drawing/2014/main" id="{30EBD892-6397-49BD-ABA6-96B1CF2D0B03}"/>
              </a:ext>
            </a:extLst>
          </p:cNvPr>
          <p:cNvSpPr/>
          <p:nvPr/>
        </p:nvSpPr>
        <p:spPr>
          <a:xfrm>
            <a:off x="5243913" y="2337542"/>
            <a:ext cx="2256259" cy="646331"/>
          </a:xfrm>
          <a:prstGeom prst="rect">
            <a:avLst/>
          </a:prstGeom>
        </p:spPr>
        <p:txBody>
          <a:bodyPr wrap="none">
            <a:spAutoFit/>
          </a:bodyPr>
          <a:lstStyle/>
          <a:p>
            <a:r>
              <a:rPr lang="en-US" sz="3600" dirty="0">
                <a:solidFill>
                  <a:srgbClr val="FF0000"/>
                </a:solidFill>
              </a:rPr>
              <a:t>convenient</a:t>
            </a:r>
          </a:p>
        </p:txBody>
      </p:sp>
      <p:sp>
        <p:nvSpPr>
          <p:cNvPr id="7" name="Rectangle 6">
            <a:extLst>
              <a:ext uri="{FF2B5EF4-FFF2-40B4-BE49-F238E27FC236}">
                <a16:creationId xmlns:a16="http://schemas.microsoft.com/office/drawing/2014/main" id="{C51DAD8F-484E-4F8D-B52D-FCBF6296530F}"/>
              </a:ext>
            </a:extLst>
          </p:cNvPr>
          <p:cNvSpPr/>
          <p:nvPr/>
        </p:nvSpPr>
        <p:spPr>
          <a:xfrm>
            <a:off x="408326" y="3790154"/>
            <a:ext cx="11277992" cy="2554545"/>
          </a:xfrm>
          <a:prstGeom prst="rect">
            <a:avLst/>
          </a:prstGeom>
        </p:spPr>
        <p:txBody>
          <a:bodyPr wrap="square">
            <a:spAutoFit/>
          </a:bodyPr>
          <a:lstStyle/>
          <a:p>
            <a:r>
              <a:rPr lang="en-US" sz="3200" dirty="0"/>
              <a:t>Also, there is a large train network with special lines connecting </a:t>
            </a:r>
          </a:p>
          <a:p>
            <a:r>
              <a:rPr lang="en-US" sz="3200" dirty="0"/>
              <a:t>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8" name="Oval 7">
            <a:extLst>
              <a:ext uri="{FF2B5EF4-FFF2-40B4-BE49-F238E27FC236}">
                <a16:creationId xmlns:a16="http://schemas.microsoft.com/office/drawing/2014/main" id="{A9AF3CEE-F569-404F-8066-5985DDB8DE74}"/>
              </a:ext>
            </a:extLst>
          </p:cNvPr>
          <p:cNvSpPr/>
          <p:nvPr/>
        </p:nvSpPr>
        <p:spPr>
          <a:xfrm>
            <a:off x="505682" y="4235280"/>
            <a:ext cx="6299852" cy="6814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027DD3-9909-42A9-BE81-AFA2A1C47CE3}"/>
              </a:ext>
            </a:extLst>
          </p:cNvPr>
          <p:cNvSpPr/>
          <p:nvPr/>
        </p:nvSpPr>
        <p:spPr>
          <a:xfrm>
            <a:off x="1030459" y="5774347"/>
            <a:ext cx="7019258" cy="570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a:extLst>
              <a:ext uri="{FF2B5EF4-FFF2-40B4-BE49-F238E27FC236}">
                <a16:creationId xmlns:a16="http://schemas.microsoft.com/office/drawing/2014/main" id="{1A316187-FA4D-4356-9F9E-B102CE292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17365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72" y="1168652"/>
            <a:ext cx="11592232" cy="4832092"/>
          </a:xfrm>
          <a:prstGeom prst="rect">
            <a:avLst/>
          </a:prstGeom>
        </p:spPr>
        <p:txBody>
          <a:bodyPr wrap="square">
            <a:spAutoFit/>
          </a:bodyPr>
          <a:lstStyle/>
          <a:p>
            <a:r>
              <a:rPr lang="en-US" sz="2800" dirty="0"/>
              <a:t>M: My name's James Martin and I'm going to tell you about the transportation in London. There are even hundred bus routes covering all of London. Buses aren't as fast as the subway, but there are over nineteen thousand bus stops in London. You can pay for tickets using a London travel card. The subway in London is called the Underground. There are eleven underground train lines covering over </a:t>
            </a:r>
            <a:r>
              <a:rPr lang="en-US" sz="2800" dirty="0" smtClean="0"/>
              <a:t>four </a:t>
            </a:r>
            <a:r>
              <a:rPr lang="en-US" sz="2800" dirty="0"/>
              <a:t>hundred kilometers of track with two hundred and seventy stations. It's </a:t>
            </a:r>
            <a:r>
              <a:rPr lang="en-US" sz="2800" dirty="0" smtClean="0"/>
              <a:t>really fast</a:t>
            </a:r>
            <a:r>
              <a:rPr lang="en-US" sz="2800" dirty="0"/>
              <a:t>. Also, there is a large train network with special lines connecting  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3" name="Rectangle 2"/>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pic>
        <p:nvPicPr>
          <p:cNvPr id="4" name="CD2-TRACK 41">
            <a:hlinkClick r:id="" action="ppaction://media"/>
            <a:extLst>
              <a:ext uri="{FF2B5EF4-FFF2-40B4-BE49-F238E27FC236}">
                <a16:creationId xmlns:a16="http://schemas.microsoft.com/office/drawing/2014/main" id="{6BEE92E0-9FD3-4841-ACAE-A99B207657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39307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pic>
        <p:nvPicPr>
          <p:cNvPr id="2" name="Picture 1">
            <a:extLst>
              <a:ext uri="{FF2B5EF4-FFF2-40B4-BE49-F238E27FC236}">
                <a16:creationId xmlns:a16="http://schemas.microsoft.com/office/drawing/2014/main" id="{9F0BB0FD-C45A-4696-B738-6650675D8F76}"/>
              </a:ext>
            </a:extLst>
          </p:cNvPr>
          <p:cNvPicPr>
            <a:picLocks noChangeAspect="1"/>
          </p:cNvPicPr>
          <p:nvPr/>
        </p:nvPicPr>
        <p:blipFill>
          <a:blip r:embed="rId2"/>
          <a:stretch>
            <a:fillRect/>
          </a:stretch>
        </p:blipFill>
        <p:spPr>
          <a:xfrm>
            <a:off x="819071" y="1255034"/>
            <a:ext cx="9913885" cy="5208159"/>
          </a:xfrm>
          <a:prstGeom prst="rect">
            <a:avLst/>
          </a:prstGeom>
        </p:spPr>
      </p:pic>
      <p:pic>
        <p:nvPicPr>
          <p:cNvPr id="4" name="Picture 3">
            <a:extLst>
              <a:ext uri="{FF2B5EF4-FFF2-40B4-BE49-F238E27FC236}">
                <a16:creationId xmlns:a16="http://schemas.microsoft.com/office/drawing/2014/main" id="{6DAFA5D7-DA86-486F-B004-6F83A99E757A}"/>
              </a:ext>
            </a:extLst>
          </p:cNvPr>
          <p:cNvPicPr>
            <a:picLocks noChangeAspect="1"/>
          </p:cNvPicPr>
          <p:nvPr/>
        </p:nvPicPr>
        <p:blipFill>
          <a:blip r:embed="rId3"/>
          <a:stretch>
            <a:fillRect/>
          </a:stretch>
        </p:blipFill>
        <p:spPr>
          <a:xfrm>
            <a:off x="1751310" y="309378"/>
            <a:ext cx="10182386" cy="745052"/>
          </a:xfrm>
          <a:prstGeom prst="rect">
            <a:avLst/>
          </a:prstGeom>
        </p:spPr>
      </p:pic>
    </p:spTree>
    <p:extLst>
      <p:ext uri="{BB962C8B-B14F-4D97-AF65-F5344CB8AC3E}">
        <p14:creationId xmlns:p14="http://schemas.microsoft.com/office/powerpoint/2010/main" val="916651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63119" y="1472858"/>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5" name="Picture 4"/>
          <p:cNvPicPr>
            <a:picLocks noChangeAspect="1"/>
          </p:cNvPicPr>
          <p:nvPr/>
        </p:nvPicPr>
        <p:blipFill>
          <a:blip r:embed="rId8"/>
          <a:stretch>
            <a:fillRect/>
          </a:stretch>
        </p:blipFill>
        <p:spPr>
          <a:xfrm>
            <a:off x="3472896" y="481487"/>
            <a:ext cx="4201181" cy="5876365"/>
          </a:xfrm>
          <a:prstGeom prst="rect">
            <a:avLst/>
          </a:prstGeom>
        </p:spPr>
      </p:pic>
      <p:pic>
        <p:nvPicPr>
          <p:cNvPr id="7" name="Picture 6"/>
          <p:cNvPicPr>
            <a:picLocks noChangeAspect="1"/>
          </p:cNvPicPr>
          <p:nvPr/>
        </p:nvPicPr>
        <p:blipFill>
          <a:blip r:embed="rId9"/>
          <a:stretch>
            <a:fillRect/>
          </a:stretch>
        </p:blipFill>
        <p:spPr>
          <a:xfrm>
            <a:off x="7746321"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F54C5-65A3-408D-BFD0-D934D88F1492}"/>
              </a:ext>
            </a:extLst>
          </p:cNvPr>
          <p:cNvPicPr>
            <a:picLocks noChangeAspect="1"/>
          </p:cNvPicPr>
          <p:nvPr/>
        </p:nvPicPr>
        <p:blipFill>
          <a:blip r:embed="rId4"/>
          <a:stretch>
            <a:fillRect/>
          </a:stretch>
        </p:blipFill>
        <p:spPr>
          <a:xfrm>
            <a:off x="313389" y="297197"/>
            <a:ext cx="11237752" cy="3637340"/>
          </a:xfrm>
          <a:prstGeom prst="rect">
            <a:avLst/>
          </a:prstGeom>
        </p:spPr>
      </p:pic>
      <p:sp>
        <p:nvSpPr>
          <p:cNvPr id="4" name="Rectangle 3">
            <a:extLst>
              <a:ext uri="{FF2B5EF4-FFF2-40B4-BE49-F238E27FC236}">
                <a16:creationId xmlns:a16="http://schemas.microsoft.com/office/drawing/2014/main" id="{BC52FD70-3123-4200-B476-AB70BEF8B099}"/>
              </a:ext>
            </a:extLst>
          </p:cNvPr>
          <p:cNvSpPr/>
          <p:nvPr/>
        </p:nvSpPr>
        <p:spPr>
          <a:xfrm>
            <a:off x="1272885" y="3934537"/>
            <a:ext cx="9918492" cy="2400657"/>
          </a:xfrm>
          <a:prstGeom prst="rect">
            <a:avLst/>
          </a:prstGeom>
        </p:spPr>
        <p:txBody>
          <a:bodyPr wrap="square">
            <a:spAutoFit/>
          </a:bodyPr>
          <a:lstStyle/>
          <a:p>
            <a:r>
              <a:rPr lang="en-US" sz="2500" dirty="0"/>
              <a:t>1. Narrator: What luggage does Tommy have? </a:t>
            </a:r>
          </a:p>
          <a:p>
            <a:r>
              <a:rPr lang="en-US" sz="2500" dirty="0"/>
              <a:t>G: What luggage do you have, Tommy? Is it the blue backpack?</a:t>
            </a:r>
          </a:p>
          <a:p>
            <a:r>
              <a:rPr lang="en-US" sz="2500" dirty="0"/>
              <a:t>B: Mine's a dark blue suitcase, Rachel. </a:t>
            </a:r>
          </a:p>
          <a:p>
            <a:r>
              <a:rPr lang="en-US" sz="2500" dirty="0"/>
              <a:t>G: Is this yours? </a:t>
            </a:r>
          </a:p>
          <a:p>
            <a:r>
              <a:rPr lang="en-US" sz="2500" dirty="0"/>
              <a:t>B: No, mine's a small suitcase. </a:t>
            </a:r>
          </a:p>
          <a:p>
            <a:r>
              <a:rPr lang="en-US" sz="2500" dirty="0"/>
              <a:t>G: Ah! Here it is! </a:t>
            </a:r>
          </a:p>
        </p:txBody>
      </p:sp>
      <p:sp>
        <p:nvSpPr>
          <p:cNvPr id="11" name="Oval 10">
            <a:extLst>
              <a:ext uri="{FF2B5EF4-FFF2-40B4-BE49-F238E27FC236}">
                <a16:creationId xmlns:a16="http://schemas.microsoft.com/office/drawing/2014/main" id="{246D67AF-56B5-49F1-8F48-58B8C8A88A6A}"/>
              </a:ext>
            </a:extLst>
          </p:cNvPr>
          <p:cNvSpPr/>
          <p:nvPr/>
        </p:nvSpPr>
        <p:spPr>
          <a:xfrm>
            <a:off x="2533338" y="4781862"/>
            <a:ext cx="277318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083E-9789-4DE5-935E-14C667276434}"/>
              </a:ext>
            </a:extLst>
          </p:cNvPr>
          <p:cNvSpPr/>
          <p:nvPr/>
        </p:nvSpPr>
        <p:spPr>
          <a:xfrm>
            <a:off x="3249026" y="5453595"/>
            <a:ext cx="2222384"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5D3CE30-7378-4317-90B2-3F6305A71383}"/>
              </a:ext>
            </a:extLst>
          </p:cNvPr>
          <p:cNvPicPr>
            <a:picLocks noChangeAspect="1"/>
          </p:cNvPicPr>
          <p:nvPr/>
        </p:nvPicPr>
        <p:blipFill>
          <a:blip r:embed="rId5"/>
          <a:stretch>
            <a:fillRect/>
          </a:stretch>
        </p:blipFill>
        <p:spPr>
          <a:xfrm>
            <a:off x="10828103" y="3142797"/>
            <a:ext cx="469372" cy="572405"/>
          </a:xfrm>
          <a:prstGeom prst="rect">
            <a:avLst/>
          </a:prstGeom>
        </p:spPr>
      </p:pic>
      <p:pic>
        <p:nvPicPr>
          <p:cNvPr id="5" name="TRACK 27">
            <a:hlinkClick r:id="" action="ppaction://media"/>
            <a:extLst>
              <a:ext uri="{FF2B5EF4-FFF2-40B4-BE49-F238E27FC236}">
                <a16:creationId xmlns:a16="http://schemas.microsoft.com/office/drawing/2014/main" id="{37446E2B-DC16-4733-A8ED-3F6EED1D5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374652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5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4"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35CFC2-2A0B-433E-AB56-4F80F2301839}"/>
              </a:ext>
            </a:extLst>
          </p:cNvPr>
          <p:cNvPicPr>
            <a:picLocks noChangeAspect="1"/>
          </p:cNvPicPr>
          <p:nvPr/>
        </p:nvPicPr>
        <p:blipFill>
          <a:blip r:embed="rId4"/>
          <a:stretch>
            <a:fillRect/>
          </a:stretch>
        </p:blipFill>
        <p:spPr>
          <a:xfrm>
            <a:off x="147325" y="457512"/>
            <a:ext cx="10150918" cy="3346897"/>
          </a:xfrm>
          <a:prstGeom prst="rect">
            <a:avLst/>
          </a:prstGeom>
        </p:spPr>
      </p:pic>
      <p:pic>
        <p:nvPicPr>
          <p:cNvPr id="3" name="Picture 2">
            <a:extLst>
              <a:ext uri="{FF2B5EF4-FFF2-40B4-BE49-F238E27FC236}">
                <a16:creationId xmlns:a16="http://schemas.microsoft.com/office/drawing/2014/main" id="{5C872473-7AA2-4D31-9DDB-416C889B503D}"/>
              </a:ext>
            </a:extLst>
          </p:cNvPr>
          <p:cNvPicPr>
            <a:picLocks noChangeAspect="1"/>
          </p:cNvPicPr>
          <p:nvPr/>
        </p:nvPicPr>
        <p:blipFill>
          <a:blip r:embed="rId5"/>
          <a:stretch>
            <a:fillRect/>
          </a:stretch>
        </p:blipFill>
        <p:spPr>
          <a:xfrm>
            <a:off x="2823356" y="3142797"/>
            <a:ext cx="469372" cy="572405"/>
          </a:xfrm>
          <a:prstGeom prst="rect">
            <a:avLst/>
          </a:prstGeom>
        </p:spPr>
      </p:pic>
      <p:sp>
        <p:nvSpPr>
          <p:cNvPr id="4" name="Rectangle 3">
            <a:extLst>
              <a:ext uri="{FF2B5EF4-FFF2-40B4-BE49-F238E27FC236}">
                <a16:creationId xmlns:a16="http://schemas.microsoft.com/office/drawing/2014/main" id="{D566EA43-C993-4785-8455-562EC5002C8F}"/>
              </a:ext>
            </a:extLst>
          </p:cNvPr>
          <p:cNvSpPr/>
          <p:nvPr/>
        </p:nvSpPr>
        <p:spPr>
          <a:xfrm>
            <a:off x="1252889" y="3804409"/>
            <a:ext cx="7939790" cy="2800767"/>
          </a:xfrm>
          <a:prstGeom prst="rect">
            <a:avLst/>
          </a:prstGeom>
        </p:spPr>
        <p:txBody>
          <a:bodyPr wrap="square">
            <a:spAutoFit/>
          </a:bodyPr>
          <a:lstStyle/>
          <a:p>
            <a:r>
              <a:rPr lang="en-US" sz="2200" dirty="0"/>
              <a:t> 2. Narrator: How do the speakers decide to travel? </a:t>
            </a:r>
          </a:p>
          <a:p>
            <a:r>
              <a:rPr lang="en-US" sz="2200" dirty="0"/>
              <a:t>W: Let's go to the city mall today. </a:t>
            </a:r>
          </a:p>
          <a:p>
            <a:r>
              <a:rPr lang="en-US" sz="2200" dirty="0"/>
              <a:t>M: Good idea. How are we going to get there? </a:t>
            </a:r>
          </a:p>
          <a:p>
            <a:r>
              <a:rPr lang="en-US" sz="2200" dirty="0"/>
              <a:t>W: We could take the bus. </a:t>
            </a:r>
          </a:p>
          <a:p>
            <a:r>
              <a:rPr lang="en-US" sz="2200" dirty="0"/>
              <a:t>M: Hmm. The bus isn't as frequent as the subway. </a:t>
            </a:r>
          </a:p>
          <a:p>
            <a:r>
              <a:rPr lang="en-US" sz="2200" dirty="0"/>
              <a:t>W: Yeah… and the subway is cheaper than the train. </a:t>
            </a:r>
          </a:p>
          <a:p>
            <a:r>
              <a:rPr lang="en-US" sz="2200" dirty="0"/>
              <a:t>M: OK. Let's take the subway, then.</a:t>
            </a:r>
          </a:p>
          <a:p>
            <a:r>
              <a:rPr lang="en-US" sz="2200" dirty="0"/>
              <a:t>W: Sure</a:t>
            </a:r>
          </a:p>
        </p:txBody>
      </p:sp>
      <p:sp>
        <p:nvSpPr>
          <p:cNvPr id="5" name="Oval 4">
            <a:extLst>
              <a:ext uri="{FF2B5EF4-FFF2-40B4-BE49-F238E27FC236}">
                <a16:creationId xmlns:a16="http://schemas.microsoft.com/office/drawing/2014/main" id="{BE116EA8-E268-41A5-B540-77E536BDF503}"/>
              </a:ext>
            </a:extLst>
          </p:cNvPr>
          <p:cNvSpPr/>
          <p:nvPr/>
        </p:nvSpPr>
        <p:spPr>
          <a:xfrm>
            <a:off x="2698229" y="5816184"/>
            <a:ext cx="277318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1AFD4EE-B915-486D-9237-058DF76ED494}"/>
              </a:ext>
            </a:extLst>
          </p:cNvPr>
          <p:cNvSpPr/>
          <p:nvPr/>
        </p:nvSpPr>
        <p:spPr>
          <a:xfrm>
            <a:off x="1592665" y="6175634"/>
            <a:ext cx="1105564"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3349004C-B128-48F0-9F7E-3C960A872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218686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6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bldLst>
      <p:bldP spid="4"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CAFB4-C75B-44DE-B0DD-2A7F4A0B66BF}"/>
              </a:ext>
            </a:extLst>
          </p:cNvPr>
          <p:cNvPicPr>
            <a:picLocks noChangeAspect="1"/>
          </p:cNvPicPr>
          <p:nvPr/>
        </p:nvPicPr>
        <p:blipFill>
          <a:blip r:embed="rId4"/>
          <a:stretch>
            <a:fillRect/>
          </a:stretch>
        </p:blipFill>
        <p:spPr>
          <a:xfrm>
            <a:off x="249602" y="453062"/>
            <a:ext cx="9943709" cy="3197928"/>
          </a:xfrm>
          <a:prstGeom prst="rect">
            <a:avLst/>
          </a:prstGeom>
        </p:spPr>
      </p:pic>
      <p:sp>
        <p:nvSpPr>
          <p:cNvPr id="3" name="Rectangle 2">
            <a:extLst>
              <a:ext uri="{FF2B5EF4-FFF2-40B4-BE49-F238E27FC236}">
                <a16:creationId xmlns:a16="http://schemas.microsoft.com/office/drawing/2014/main" id="{297B4C7F-06C8-483A-99E8-D29A6D289D58}"/>
              </a:ext>
            </a:extLst>
          </p:cNvPr>
          <p:cNvSpPr/>
          <p:nvPr/>
        </p:nvSpPr>
        <p:spPr>
          <a:xfrm>
            <a:off x="1264169" y="4040734"/>
            <a:ext cx="8344525" cy="2354491"/>
          </a:xfrm>
          <a:prstGeom prst="rect">
            <a:avLst/>
          </a:prstGeom>
        </p:spPr>
        <p:txBody>
          <a:bodyPr wrap="square">
            <a:spAutoFit/>
          </a:bodyPr>
          <a:lstStyle/>
          <a:p>
            <a:r>
              <a:rPr lang="en-US" sz="2100" dirty="0"/>
              <a:t>3. Narrator: How will they get to Aunt Vicky's house? </a:t>
            </a:r>
          </a:p>
          <a:p>
            <a:r>
              <a:rPr lang="en-US" sz="2100" dirty="0"/>
              <a:t>W: I'm visiting Aunt Vicky this Sunday. Do you want to go with me?</a:t>
            </a:r>
          </a:p>
          <a:p>
            <a:r>
              <a:rPr lang="en-US" sz="2100" dirty="0"/>
              <a:t>B: Sure! I miss her. </a:t>
            </a:r>
          </a:p>
          <a:p>
            <a:r>
              <a:rPr lang="en-US" sz="2100" dirty="0"/>
              <a:t>W: My car's broken so we're going to take the bus there. </a:t>
            </a:r>
          </a:p>
          <a:p>
            <a:r>
              <a:rPr lang="en-US" sz="2100" dirty="0"/>
              <a:t>B: Oh, Mom. Buses are cheap but always full. Can we go by taxi?</a:t>
            </a:r>
          </a:p>
          <a:p>
            <a:r>
              <a:rPr lang="en-US" sz="2100" dirty="0"/>
              <a:t>W: Taxis are expensive. Let's take the train. It's comfortable and fast.</a:t>
            </a:r>
          </a:p>
          <a:p>
            <a:r>
              <a:rPr lang="en-US" sz="2100" dirty="0"/>
              <a:t>B: Sounds great! </a:t>
            </a:r>
          </a:p>
        </p:txBody>
      </p:sp>
      <p:pic>
        <p:nvPicPr>
          <p:cNvPr id="4" name="Picture 3">
            <a:extLst>
              <a:ext uri="{FF2B5EF4-FFF2-40B4-BE49-F238E27FC236}">
                <a16:creationId xmlns:a16="http://schemas.microsoft.com/office/drawing/2014/main" id="{0F9A094C-9932-4473-80A1-FD78C795D4A1}"/>
              </a:ext>
            </a:extLst>
          </p:cNvPr>
          <p:cNvPicPr>
            <a:picLocks noChangeAspect="1"/>
          </p:cNvPicPr>
          <p:nvPr/>
        </p:nvPicPr>
        <p:blipFill>
          <a:blip r:embed="rId5"/>
          <a:stretch>
            <a:fillRect/>
          </a:stretch>
        </p:blipFill>
        <p:spPr>
          <a:xfrm>
            <a:off x="6256103" y="2987255"/>
            <a:ext cx="469372" cy="572405"/>
          </a:xfrm>
          <a:prstGeom prst="rect">
            <a:avLst/>
          </a:prstGeom>
        </p:spPr>
      </p:pic>
      <p:sp>
        <p:nvSpPr>
          <p:cNvPr id="5" name="Oval 4">
            <a:extLst>
              <a:ext uri="{FF2B5EF4-FFF2-40B4-BE49-F238E27FC236}">
                <a16:creationId xmlns:a16="http://schemas.microsoft.com/office/drawing/2014/main" id="{D3A43F2D-FBE5-4308-9727-A9F81C4B9076}"/>
              </a:ext>
            </a:extLst>
          </p:cNvPr>
          <p:cNvSpPr/>
          <p:nvPr/>
        </p:nvSpPr>
        <p:spPr>
          <a:xfrm>
            <a:off x="3834866" y="5644148"/>
            <a:ext cx="491939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CD0010-1829-4EA3-A1E5-D596009EC77D}"/>
              </a:ext>
            </a:extLst>
          </p:cNvPr>
          <p:cNvSpPr/>
          <p:nvPr/>
        </p:nvSpPr>
        <p:spPr>
          <a:xfrm>
            <a:off x="1550055" y="6029886"/>
            <a:ext cx="178383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51675A64-B61B-413A-9987-6392370171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6568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56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DBFB0-3A9E-47F9-88CA-E9B5D71E4EA1}"/>
              </a:ext>
            </a:extLst>
          </p:cNvPr>
          <p:cNvPicPr>
            <a:picLocks noChangeAspect="1"/>
          </p:cNvPicPr>
          <p:nvPr/>
        </p:nvPicPr>
        <p:blipFill>
          <a:blip r:embed="rId4"/>
          <a:stretch>
            <a:fillRect/>
          </a:stretch>
        </p:blipFill>
        <p:spPr>
          <a:xfrm>
            <a:off x="118750" y="493269"/>
            <a:ext cx="10059571" cy="3257761"/>
          </a:xfrm>
          <a:prstGeom prst="rect">
            <a:avLst/>
          </a:prstGeom>
        </p:spPr>
      </p:pic>
      <p:sp>
        <p:nvSpPr>
          <p:cNvPr id="3" name="Rectangle 2">
            <a:extLst>
              <a:ext uri="{FF2B5EF4-FFF2-40B4-BE49-F238E27FC236}">
                <a16:creationId xmlns:a16="http://schemas.microsoft.com/office/drawing/2014/main" id="{95016FB9-6094-4D35-A38B-9FD6B1C1DBD9}"/>
              </a:ext>
            </a:extLst>
          </p:cNvPr>
          <p:cNvSpPr/>
          <p:nvPr/>
        </p:nvSpPr>
        <p:spPr>
          <a:xfrm>
            <a:off x="2013679" y="3751030"/>
            <a:ext cx="6096000" cy="2800767"/>
          </a:xfrm>
          <a:prstGeom prst="rect">
            <a:avLst/>
          </a:prstGeom>
        </p:spPr>
        <p:txBody>
          <a:bodyPr>
            <a:spAutoFit/>
          </a:bodyPr>
          <a:lstStyle/>
          <a:p>
            <a:r>
              <a:rPr lang="en-US" sz="2200" dirty="0"/>
              <a:t> Narrator: What luggage does Maria have? </a:t>
            </a:r>
          </a:p>
          <a:p>
            <a:r>
              <a:rPr lang="en-US" sz="2200" dirty="0"/>
              <a:t>G: Here's your red backpack, Carl. </a:t>
            </a:r>
          </a:p>
          <a:p>
            <a:r>
              <a:rPr lang="en-US" sz="2200" dirty="0"/>
              <a:t>B: Thanks. What luggage do you have, Maria? </a:t>
            </a:r>
          </a:p>
          <a:p>
            <a:r>
              <a:rPr lang="en-US" sz="2200" dirty="0"/>
              <a:t>G: Mine's a red suitcase. </a:t>
            </a:r>
          </a:p>
          <a:p>
            <a:r>
              <a:rPr lang="en-US" sz="2200" dirty="0"/>
              <a:t>B: Is this yours? The small red suitcase? </a:t>
            </a:r>
          </a:p>
          <a:p>
            <a:r>
              <a:rPr lang="en-US" sz="2200" dirty="0"/>
              <a:t>G: No, it's not. Mine's bigger than that. </a:t>
            </a:r>
          </a:p>
          <a:p>
            <a:r>
              <a:rPr lang="en-US" sz="2200" dirty="0"/>
              <a:t>B: Oh, right. Look, there it is! </a:t>
            </a:r>
          </a:p>
          <a:p>
            <a:r>
              <a:rPr lang="en-US" sz="2200" dirty="0"/>
              <a:t>G: That's it!</a:t>
            </a:r>
          </a:p>
        </p:txBody>
      </p:sp>
      <p:pic>
        <p:nvPicPr>
          <p:cNvPr id="4" name="Picture 3">
            <a:extLst>
              <a:ext uri="{FF2B5EF4-FFF2-40B4-BE49-F238E27FC236}">
                <a16:creationId xmlns:a16="http://schemas.microsoft.com/office/drawing/2014/main" id="{7F9DCA88-E5DE-4479-B6E7-C56AACEF6B96}"/>
              </a:ext>
            </a:extLst>
          </p:cNvPr>
          <p:cNvPicPr>
            <a:picLocks noChangeAspect="1"/>
          </p:cNvPicPr>
          <p:nvPr/>
        </p:nvPicPr>
        <p:blipFill>
          <a:blip r:embed="rId5"/>
          <a:stretch>
            <a:fillRect/>
          </a:stretch>
        </p:blipFill>
        <p:spPr>
          <a:xfrm>
            <a:off x="2720917" y="3075081"/>
            <a:ext cx="469372" cy="572405"/>
          </a:xfrm>
          <a:prstGeom prst="rect">
            <a:avLst/>
          </a:prstGeom>
        </p:spPr>
      </p:pic>
      <p:sp>
        <p:nvSpPr>
          <p:cNvPr id="5" name="Oval 4">
            <a:extLst>
              <a:ext uri="{FF2B5EF4-FFF2-40B4-BE49-F238E27FC236}">
                <a16:creationId xmlns:a16="http://schemas.microsoft.com/office/drawing/2014/main" id="{228DDBA6-1B28-454A-8FD0-48FB08156ABE}"/>
              </a:ext>
            </a:extLst>
          </p:cNvPr>
          <p:cNvSpPr/>
          <p:nvPr/>
        </p:nvSpPr>
        <p:spPr>
          <a:xfrm>
            <a:off x="3190289" y="4701708"/>
            <a:ext cx="2011298"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59C461-B16F-4C30-983E-D3DF2E805C84}"/>
              </a:ext>
            </a:extLst>
          </p:cNvPr>
          <p:cNvSpPr/>
          <p:nvPr/>
        </p:nvSpPr>
        <p:spPr>
          <a:xfrm>
            <a:off x="3762532" y="5030104"/>
            <a:ext cx="3227883"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7124F1-3E20-4139-BD0C-CEFC5B389B5A}"/>
              </a:ext>
            </a:extLst>
          </p:cNvPr>
          <p:cNvSpPr/>
          <p:nvPr/>
        </p:nvSpPr>
        <p:spPr>
          <a:xfrm>
            <a:off x="3678777" y="5544583"/>
            <a:ext cx="3045619" cy="285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27">
            <a:hlinkClick r:id="" action="ppaction://media"/>
            <a:extLst>
              <a:ext uri="{FF2B5EF4-FFF2-40B4-BE49-F238E27FC236}">
                <a16:creationId xmlns:a16="http://schemas.microsoft.com/office/drawing/2014/main" id="{B2987BFC-9C12-4A56-A5ED-892F4D408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32784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56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4B164-9519-4F53-A53B-1C752277617D}"/>
              </a:ext>
            </a:extLst>
          </p:cNvPr>
          <p:cNvPicPr>
            <a:picLocks noChangeAspect="1"/>
          </p:cNvPicPr>
          <p:nvPr/>
        </p:nvPicPr>
        <p:blipFill>
          <a:blip r:embed="rId4"/>
          <a:stretch>
            <a:fillRect/>
          </a:stretch>
        </p:blipFill>
        <p:spPr>
          <a:xfrm>
            <a:off x="253661" y="425892"/>
            <a:ext cx="10194483" cy="3411500"/>
          </a:xfrm>
          <a:prstGeom prst="rect">
            <a:avLst/>
          </a:prstGeom>
        </p:spPr>
      </p:pic>
      <p:sp>
        <p:nvSpPr>
          <p:cNvPr id="3" name="Rectangle 2">
            <a:extLst>
              <a:ext uri="{FF2B5EF4-FFF2-40B4-BE49-F238E27FC236}">
                <a16:creationId xmlns:a16="http://schemas.microsoft.com/office/drawing/2014/main" id="{752E2CE9-54C1-4157-A969-D90A80B95D50}"/>
              </a:ext>
            </a:extLst>
          </p:cNvPr>
          <p:cNvSpPr/>
          <p:nvPr/>
        </p:nvSpPr>
        <p:spPr>
          <a:xfrm>
            <a:off x="1623933" y="3685814"/>
            <a:ext cx="8524407" cy="2800767"/>
          </a:xfrm>
          <a:prstGeom prst="rect">
            <a:avLst/>
          </a:prstGeom>
        </p:spPr>
        <p:txBody>
          <a:bodyPr wrap="square">
            <a:spAutoFit/>
          </a:bodyPr>
          <a:lstStyle/>
          <a:p>
            <a:r>
              <a:rPr lang="en-US" sz="2200" dirty="0"/>
              <a:t>Narrator: How will the speakers get to the amusement park? </a:t>
            </a:r>
          </a:p>
          <a:p>
            <a:r>
              <a:rPr lang="en-US" sz="2200" dirty="0"/>
              <a:t>B: So, how are we getting to the amusement park? </a:t>
            </a:r>
          </a:p>
          <a:p>
            <a:r>
              <a:rPr lang="en-US" sz="2200" dirty="0"/>
              <a:t>G: Well, we can't take the subway. It doesn't go there. We could take the bus or the train.</a:t>
            </a:r>
          </a:p>
          <a:p>
            <a:r>
              <a:rPr lang="en-US" sz="2200" dirty="0"/>
              <a:t>B: Hmm. Well, the bus isn't as comfortable as the train. </a:t>
            </a:r>
          </a:p>
          <a:p>
            <a:r>
              <a:rPr lang="en-US" sz="2200" dirty="0"/>
              <a:t>G: Yeah, but it's a lot cheaper. </a:t>
            </a:r>
          </a:p>
          <a:p>
            <a:r>
              <a:rPr lang="en-US" sz="2200" dirty="0"/>
              <a:t>G: That's true. Let's take the bus, then. </a:t>
            </a:r>
          </a:p>
          <a:p>
            <a:r>
              <a:rPr lang="en-US" sz="2200" dirty="0"/>
              <a:t>B: OK. Sounds good.</a:t>
            </a:r>
          </a:p>
        </p:txBody>
      </p:sp>
      <p:pic>
        <p:nvPicPr>
          <p:cNvPr id="4" name="Picture 3">
            <a:extLst>
              <a:ext uri="{FF2B5EF4-FFF2-40B4-BE49-F238E27FC236}">
                <a16:creationId xmlns:a16="http://schemas.microsoft.com/office/drawing/2014/main" id="{48636D35-F70E-4E00-A69B-CBDFAA67A58F}"/>
              </a:ext>
            </a:extLst>
          </p:cNvPr>
          <p:cNvPicPr>
            <a:picLocks noChangeAspect="1"/>
          </p:cNvPicPr>
          <p:nvPr/>
        </p:nvPicPr>
        <p:blipFill>
          <a:blip r:embed="rId5"/>
          <a:stretch>
            <a:fillRect/>
          </a:stretch>
        </p:blipFill>
        <p:spPr>
          <a:xfrm>
            <a:off x="2930777" y="3075081"/>
            <a:ext cx="469372" cy="572405"/>
          </a:xfrm>
          <a:prstGeom prst="rect">
            <a:avLst/>
          </a:prstGeom>
        </p:spPr>
      </p:pic>
      <p:sp>
        <p:nvSpPr>
          <p:cNvPr id="5" name="Oval 4">
            <a:extLst>
              <a:ext uri="{FF2B5EF4-FFF2-40B4-BE49-F238E27FC236}">
                <a16:creationId xmlns:a16="http://schemas.microsoft.com/office/drawing/2014/main" id="{0FD511A9-F221-44B1-A201-73C296C1146A}"/>
              </a:ext>
            </a:extLst>
          </p:cNvPr>
          <p:cNvSpPr/>
          <p:nvPr/>
        </p:nvSpPr>
        <p:spPr>
          <a:xfrm>
            <a:off x="3339603" y="5676069"/>
            <a:ext cx="2956265"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252D876-2D1A-4591-9D7B-1C1084662526}"/>
              </a:ext>
            </a:extLst>
          </p:cNvPr>
          <p:cNvSpPr/>
          <p:nvPr/>
        </p:nvSpPr>
        <p:spPr>
          <a:xfrm>
            <a:off x="2394500" y="6066856"/>
            <a:ext cx="1712805"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CD092766-4DB9-4CC9-B0D7-C37F987F2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402973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6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E6237-827B-459A-BCA2-081BC8C0A6E2}"/>
              </a:ext>
            </a:extLst>
          </p:cNvPr>
          <p:cNvPicPr>
            <a:picLocks noChangeAspect="1"/>
          </p:cNvPicPr>
          <p:nvPr/>
        </p:nvPicPr>
        <p:blipFill>
          <a:blip r:embed="rId2"/>
          <a:stretch>
            <a:fillRect/>
          </a:stretch>
        </p:blipFill>
        <p:spPr>
          <a:xfrm>
            <a:off x="0" y="1662573"/>
            <a:ext cx="11437495" cy="4834292"/>
          </a:xfrm>
          <a:prstGeom prst="rect">
            <a:avLst/>
          </a:prstGeom>
        </p:spPr>
      </p:pic>
      <p:pic>
        <p:nvPicPr>
          <p:cNvPr id="3" name="Picture 2">
            <a:extLst>
              <a:ext uri="{FF2B5EF4-FFF2-40B4-BE49-F238E27FC236}">
                <a16:creationId xmlns:a16="http://schemas.microsoft.com/office/drawing/2014/main" id="{4602D2F7-DD74-4A23-983F-004DE509BE5A}"/>
              </a:ext>
            </a:extLst>
          </p:cNvPr>
          <p:cNvPicPr>
            <a:picLocks noChangeAspect="1"/>
          </p:cNvPicPr>
          <p:nvPr/>
        </p:nvPicPr>
        <p:blipFill>
          <a:blip r:embed="rId3"/>
          <a:stretch>
            <a:fillRect/>
          </a:stretch>
        </p:blipFill>
        <p:spPr>
          <a:xfrm>
            <a:off x="188392" y="352517"/>
            <a:ext cx="10364683" cy="598538"/>
          </a:xfrm>
          <a:prstGeom prst="rect">
            <a:avLst/>
          </a:prstGeom>
        </p:spPr>
      </p:pic>
      <p:pic>
        <p:nvPicPr>
          <p:cNvPr id="4" name="Picture 3">
            <a:extLst>
              <a:ext uri="{FF2B5EF4-FFF2-40B4-BE49-F238E27FC236}">
                <a16:creationId xmlns:a16="http://schemas.microsoft.com/office/drawing/2014/main" id="{2D50F7B1-4909-4F30-99E1-8D00F62CFD5F}"/>
              </a:ext>
            </a:extLst>
          </p:cNvPr>
          <p:cNvPicPr>
            <a:picLocks noChangeAspect="1"/>
          </p:cNvPicPr>
          <p:nvPr/>
        </p:nvPicPr>
        <p:blipFill>
          <a:blip r:embed="rId4"/>
          <a:stretch>
            <a:fillRect/>
          </a:stretch>
        </p:blipFill>
        <p:spPr>
          <a:xfrm>
            <a:off x="7863590" y="862473"/>
            <a:ext cx="1981200" cy="800100"/>
          </a:xfrm>
          <a:prstGeom prst="rect">
            <a:avLst/>
          </a:prstGeom>
        </p:spPr>
      </p:pic>
      <p:sp>
        <p:nvSpPr>
          <p:cNvPr id="5" name="TextBox 4">
            <a:extLst>
              <a:ext uri="{FF2B5EF4-FFF2-40B4-BE49-F238E27FC236}">
                <a16:creationId xmlns:a16="http://schemas.microsoft.com/office/drawing/2014/main" id="{AD64A76E-346E-4BA3-8FEC-73836E215946}"/>
              </a:ext>
            </a:extLst>
          </p:cNvPr>
          <p:cNvSpPr txBox="1"/>
          <p:nvPr/>
        </p:nvSpPr>
        <p:spPr>
          <a:xfrm>
            <a:off x="4201501" y="3039259"/>
            <a:ext cx="1169232" cy="553998"/>
          </a:xfrm>
          <a:prstGeom prst="rect">
            <a:avLst/>
          </a:prstGeom>
          <a:noFill/>
        </p:spPr>
        <p:txBody>
          <a:bodyPr wrap="square" rtlCol="0">
            <a:spAutoFit/>
          </a:bodyPr>
          <a:lstStyle/>
          <a:p>
            <a:r>
              <a:rPr lang="en-US" sz="3000" dirty="0">
                <a:solidFill>
                  <a:srgbClr val="FF0000"/>
                </a:solidFill>
              </a:rPr>
              <a:t>are</a:t>
            </a:r>
          </a:p>
        </p:txBody>
      </p:sp>
      <p:sp>
        <p:nvSpPr>
          <p:cNvPr id="7" name="TextBox 6">
            <a:extLst>
              <a:ext uri="{FF2B5EF4-FFF2-40B4-BE49-F238E27FC236}">
                <a16:creationId xmlns:a16="http://schemas.microsoft.com/office/drawing/2014/main" id="{C673FFFF-EE4D-4F98-8F22-E6245B04FC04}"/>
              </a:ext>
            </a:extLst>
          </p:cNvPr>
          <p:cNvSpPr txBox="1"/>
          <p:nvPr/>
        </p:nvSpPr>
        <p:spPr>
          <a:xfrm>
            <a:off x="754505" y="3410262"/>
            <a:ext cx="1169232" cy="553998"/>
          </a:xfrm>
          <a:prstGeom prst="rect">
            <a:avLst/>
          </a:prstGeom>
          <a:noFill/>
        </p:spPr>
        <p:txBody>
          <a:bodyPr wrap="square" rtlCol="0">
            <a:spAutoFit/>
          </a:bodyPr>
          <a:lstStyle/>
          <a:p>
            <a:r>
              <a:rPr lang="en-US" sz="3000" dirty="0">
                <a:solidFill>
                  <a:srgbClr val="FF0000"/>
                </a:solidFill>
              </a:rPr>
              <a:t>to</a:t>
            </a:r>
          </a:p>
        </p:txBody>
      </p:sp>
      <p:sp>
        <p:nvSpPr>
          <p:cNvPr id="8" name="TextBox 7">
            <a:extLst>
              <a:ext uri="{FF2B5EF4-FFF2-40B4-BE49-F238E27FC236}">
                <a16:creationId xmlns:a16="http://schemas.microsoft.com/office/drawing/2014/main" id="{F8CBB746-FA12-4F22-8D5A-FE2F3D8CA311}"/>
              </a:ext>
            </a:extLst>
          </p:cNvPr>
          <p:cNvSpPr txBox="1"/>
          <p:nvPr/>
        </p:nvSpPr>
        <p:spPr>
          <a:xfrm>
            <a:off x="4786117" y="3410262"/>
            <a:ext cx="1169232" cy="553998"/>
          </a:xfrm>
          <a:prstGeom prst="rect">
            <a:avLst/>
          </a:prstGeom>
          <a:noFill/>
        </p:spPr>
        <p:txBody>
          <a:bodyPr wrap="square" rtlCol="0">
            <a:spAutoFit/>
          </a:bodyPr>
          <a:lstStyle/>
          <a:p>
            <a:r>
              <a:rPr lang="en-US" sz="3000" dirty="0">
                <a:solidFill>
                  <a:srgbClr val="FF0000"/>
                </a:solidFill>
              </a:rPr>
              <a:t>in</a:t>
            </a:r>
          </a:p>
        </p:txBody>
      </p:sp>
      <p:sp>
        <p:nvSpPr>
          <p:cNvPr id="9" name="TextBox 8">
            <a:extLst>
              <a:ext uri="{FF2B5EF4-FFF2-40B4-BE49-F238E27FC236}">
                <a16:creationId xmlns:a16="http://schemas.microsoft.com/office/drawing/2014/main" id="{8ECE00DE-7216-4C43-94DB-59ADB6278B6D}"/>
              </a:ext>
            </a:extLst>
          </p:cNvPr>
          <p:cNvSpPr txBox="1"/>
          <p:nvPr/>
        </p:nvSpPr>
        <p:spPr>
          <a:xfrm>
            <a:off x="6694358" y="4297180"/>
            <a:ext cx="1169232" cy="553998"/>
          </a:xfrm>
          <a:prstGeom prst="rect">
            <a:avLst/>
          </a:prstGeom>
          <a:noFill/>
        </p:spPr>
        <p:txBody>
          <a:bodyPr wrap="square" rtlCol="0">
            <a:spAutoFit/>
          </a:bodyPr>
          <a:lstStyle/>
          <a:p>
            <a:r>
              <a:rPr lang="en-US" sz="3000" dirty="0">
                <a:solidFill>
                  <a:srgbClr val="FF0000"/>
                </a:solidFill>
              </a:rPr>
              <a:t>by</a:t>
            </a:r>
          </a:p>
        </p:txBody>
      </p:sp>
      <p:sp>
        <p:nvSpPr>
          <p:cNvPr id="10" name="TextBox 9">
            <a:extLst>
              <a:ext uri="{FF2B5EF4-FFF2-40B4-BE49-F238E27FC236}">
                <a16:creationId xmlns:a16="http://schemas.microsoft.com/office/drawing/2014/main" id="{60D00F38-802D-4E04-88BF-055F2B89CCD2}"/>
              </a:ext>
            </a:extLst>
          </p:cNvPr>
          <p:cNvSpPr txBox="1"/>
          <p:nvPr/>
        </p:nvSpPr>
        <p:spPr>
          <a:xfrm>
            <a:off x="3616885" y="4574179"/>
            <a:ext cx="1169232" cy="553998"/>
          </a:xfrm>
          <a:prstGeom prst="rect">
            <a:avLst/>
          </a:prstGeom>
          <a:noFill/>
        </p:spPr>
        <p:txBody>
          <a:bodyPr wrap="square" rtlCol="0">
            <a:spAutoFit/>
          </a:bodyPr>
          <a:lstStyle/>
          <a:p>
            <a:r>
              <a:rPr lang="en-US" sz="3000" dirty="0">
                <a:solidFill>
                  <a:srgbClr val="FF0000"/>
                </a:solidFill>
              </a:rPr>
              <a:t>but</a:t>
            </a:r>
          </a:p>
        </p:txBody>
      </p:sp>
    </p:spTree>
    <p:extLst>
      <p:ext uri="{BB962C8B-B14F-4D97-AF65-F5344CB8AC3E}">
        <p14:creationId xmlns:p14="http://schemas.microsoft.com/office/powerpoint/2010/main" val="16569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sp>
        <p:nvSpPr>
          <p:cNvPr id="7" name="Oval 6"/>
          <p:cNvSpPr/>
          <p:nvPr/>
        </p:nvSpPr>
        <p:spPr>
          <a:xfrm>
            <a:off x="4209861" y="6255945"/>
            <a:ext cx="461727" cy="51604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Connector 15"/>
          <p:cNvCxnSpPr/>
          <p:nvPr/>
        </p:nvCxnSpPr>
        <p:spPr>
          <a:xfrm flipV="1">
            <a:off x="3213980" y="6228784"/>
            <a:ext cx="0" cy="27161"/>
          </a:xfrm>
          <a:prstGeom prst="line">
            <a:avLst/>
          </a:prstGeom>
        </p:spPr>
        <p:style>
          <a:lnRef idx="2">
            <a:schemeClr val="accent2"/>
          </a:lnRef>
          <a:fillRef idx="0">
            <a:schemeClr val="accent2"/>
          </a:fillRef>
          <a:effectRef idx="1">
            <a:schemeClr val="accent2"/>
          </a:effectRef>
          <a:fontRef idx="minor">
            <a:schemeClr val="tx1"/>
          </a:fontRef>
        </p:style>
      </p:cxnSp>
      <p:pic>
        <p:nvPicPr>
          <p:cNvPr id="2" name="Picture 1">
            <a:extLst>
              <a:ext uri="{FF2B5EF4-FFF2-40B4-BE49-F238E27FC236}">
                <a16:creationId xmlns:a16="http://schemas.microsoft.com/office/drawing/2014/main" id="{101D75F2-AEC6-419A-9254-D2300DD1CF91}"/>
              </a:ext>
            </a:extLst>
          </p:cNvPr>
          <p:cNvPicPr>
            <a:picLocks noChangeAspect="1"/>
          </p:cNvPicPr>
          <p:nvPr/>
        </p:nvPicPr>
        <p:blipFill>
          <a:blip r:embed="rId2"/>
          <a:stretch>
            <a:fillRect/>
          </a:stretch>
        </p:blipFill>
        <p:spPr>
          <a:xfrm>
            <a:off x="475937" y="1305856"/>
            <a:ext cx="11366290" cy="4346642"/>
          </a:xfrm>
          <a:prstGeom prst="rect">
            <a:avLst/>
          </a:prstGeom>
        </p:spPr>
      </p:pic>
    </p:spTree>
    <p:extLst>
      <p:ext uri="{BB962C8B-B14F-4D97-AF65-F5344CB8AC3E}">
        <p14:creationId xmlns:p14="http://schemas.microsoft.com/office/powerpoint/2010/main" val="40081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433154"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6" name="Picture 5">
            <a:extLst>
              <a:ext uri="{FF2B5EF4-FFF2-40B4-BE49-F238E27FC236}">
                <a16:creationId xmlns:a16="http://schemas.microsoft.com/office/drawing/2014/main" id="{981FD102-73C1-46A3-A88E-FFC0688A952B}"/>
              </a:ext>
            </a:extLst>
          </p:cNvPr>
          <p:cNvPicPr>
            <a:picLocks noChangeAspect="1"/>
          </p:cNvPicPr>
          <p:nvPr/>
        </p:nvPicPr>
        <p:blipFill>
          <a:blip r:embed="rId3"/>
          <a:stretch>
            <a:fillRect/>
          </a:stretch>
        </p:blipFill>
        <p:spPr>
          <a:xfrm>
            <a:off x="4184676" y="4752662"/>
            <a:ext cx="3552825" cy="590550"/>
          </a:xfrm>
          <a:prstGeom prst="rect">
            <a:avLst/>
          </a:prstGeom>
        </p:spPr>
      </p:pic>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4"/>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876142" y="5891134"/>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6526430" y="2400924"/>
            <a:ext cx="3807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5985C1-1990-4274-ADE5-C90DF0283095}"/>
              </a:ext>
            </a:extLst>
          </p:cNvPr>
          <p:cNvCxnSpPr>
            <a:cxnSpLocks/>
          </p:cNvCxnSpPr>
          <p:nvPr/>
        </p:nvCxnSpPr>
        <p:spPr>
          <a:xfrm>
            <a:off x="547853" y="2733206"/>
            <a:ext cx="1970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433154"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704538" y="3429000"/>
            <a:ext cx="52465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69B0BC-30CC-49C5-AD2A-ACC12033F755}"/>
              </a:ext>
            </a:extLst>
          </p:cNvPr>
          <p:cNvPicPr>
            <a:picLocks noChangeAspect="1"/>
          </p:cNvPicPr>
          <p:nvPr/>
        </p:nvPicPr>
        <p:blipFill>
          <a:blip r:embed="rId4"/>
          <a:stretch>
            <a:fillRect/>
          </a:stretch>
        </p:blipFill>
        <p:spPr>
          <a:xfrm>
            <a:off x="3280814" y="4734804"/>
            <a:ext cx="5131373" cy="604388"/>
          </a:xfrm>
          <a:prstGeom prst="rect">
            <a:avLst/>
          </a:prstGeom>
        </p:spPr>
      </p:pic>
    </p:spTree>
    <p:extLst>
      <p:ext uri="{BB962C8B-B14F-4D97-AF65-F5344CB8AC3E}">
        <p14:creationId xmlns:p14="http://schemas.microsoft.com/office/powerpoint/2010/main" val="19028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433154"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4347148" y="3765028"/>
            <a:ext cx="5201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B48A023-EAC3-46C9-8993-714B5243F6D1}"/>
              </a:ext>
            </a:extLst>
          </p:cNvPr>
          <p:cNvPicPr>
            <a:picLocks noChangeAspect="1"/>
          </p:cNvPicPr>
          <p:nvPr/>
        </p:nvPicPr>
        <p:blipFill>
          <a:blip r:embed="rId4"/>
          <a:stretch>
            <a:fillRect/>
          </a:stretch>
        </p:blipFill>
        <p:spPr>
          <a:xfrm>
            <a:off x="2443085" y="4764081"/>
            <a:ext cx="6286500" cy="457200"/>
          </a:xfrm>
          <a:prstGeom prst="rect">
            <a:avLst/>
          </a:prstGeom>
        </p:spPr>
      </p:pic>
      <p:cxnSp>
        <p:nvCxnSpPr>
          <p:cNvPr id="14" name="Straight Connector 13">
            <a:extLst>
              <a:ext uri="{FF2B5EF4-FFF2-40B4-BE49-F238E27FC236}">
                <a16:creationId xmlns:a16="http://schemas.microsoft.com/office/drawing/2014/main" id="{E1E39F96-8DEC-49CB-B696-1C7B92D840DF}"/>
              </a:ext>
            </a:extLst>
          </p:cNvPr>
          <p:cNvCxnSpPr>
            <a:cxnSpLocks/>
          </p:cNvCxnSpPr>
          <p:nvPr/>
        </p:nvCxnSpPr>
        <p:spPr>
          <a:xfrm>
            <a:off x="384749" y="4157270"/>
            <a:ext cx="769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4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32480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r>
              <a:rPr lang="en-US" sz="3500" dirty="0">
                <a:solidFill>
                  <a:srgbClr val="0070C0"/>
                </a:solidFill>
              </a:rPr>
              <a:t>-   review vocabularies and grammar points.</a:t>
            </a:r>
          </a:p>
          <a:p>
            <a:pPr marL="457200" indent="-457200">
              <a:buFontTx/>
              <a:buChar char="-"/>
            </a:pPr>
            <a:r>
              <a:rPr lang="en-US" sz="3500" dirty="0">
                <a:solidFill>
                  <a:srgbClr val="0070C0"/>
                </a:solidFill>
              </a:rPr>
              <a:t>describing and identifying personal belongings.</a:t>
            </a:r>
          </a:p>
          <a:p>
            <a:pPr marL="457200" indent="-457200">
              <a:buFontTx/>
              <a:buChar char="-"/>
            </a:pPr>
            <a:r>
              <a:rPr lang="en-US" sz="3500" dirty="0">
                <a:solidFill>
                  <a:srgbClr val="0070C0"/>
                </a:solidFill>
              </a:rPr>
              <a:t>comparing different types of transportation.</a:t>
            </a:r>
          </a:p>
          <a:p>
            <a:pPr marL="457200" indent="-457200">
              <a:buFontTx/>
              <a:buChar char="-"/>
            </a:pPr>
            <a:r>
              <a:rPr lang="en-US" sz="3500" dirty="0">
                <a:solidFill>
                  <a:srgbClr val="0070C0"/>
                </a:solidFill>
              </a:rPr>
              <a:t>practice listening, reading and speaking.</a:t>
            </a:r>
          </a:p>
          <a:p>
            <a:r>
              <a:rPr lang="en-US" sz="3500" dirty="0">
                <a:solidFill>
                  <a:srgbClr val="0070C0"/>
                </a:solidFill>
              </a:rPr>
              <a:t> </a:t>
            </a:r>
            <a:r>
              <a:rPr lang="en-US" sz="3600" dirty="0"/>
              <a:t/>
            </a:r>
            <a:br>
              <a:rPr lang="en-US" sz="3600" dirty="0"/>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433154"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166965" y="5928397"/>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5911940" y="1331624"/>
            <a:ext cx="2587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A7359-7F27-48EE-A31C-078BB437C140}"/>
              </a:ext>
            </a:extLst>
          </p:cNvPr>
          <p:cNvPicPr>
            <a:picLocks noChangeAspect="1"/>
          </p:cNvPicPr>
          <p:nvPr/>
        </p:nvPicPr>
        <p:blipFill>
          <a:blip r:embed="rId4"/>
          <a:stretch>
            <a:fillRect/>
          </a:stretch>
        </p:blipFill>
        <p:spPr>
          <a:xfrm>
            <a:off x="2542405" y="4811843"/>
            <a:ext cx="6118550" cy="564612"/>
          </a:xfrm>
          <a:prstGeom prst="rect">
            <a:avLst/>
          </a:prstGeom>
        </p:spPr>
      </p:pic>
    </p:spTree>
    <p:extLst>
      <p:ext uri="{BB962C8B-B14F-4D97-AF65-F5344CB8AC3E}">
        <p14:creationId xmlns:p14="http://schemas.microsoft.com/office/powerpoint/2010/main" val="8215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35795"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878642"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555847" y="3003027"/>
            <a:ext cx="5201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5F662E4-8D66-4DE3-ABF8-7C915C4D7756}"/>
              </a:ext>
            </a:extLst>
          </p:cNvPr>
          <p:cNvPicPr>
            <a:picLocks noChangeAspect="1"/>
          </p:cNvPicPr>
          <p:nvPr/>
        </p:nvPicPr>
        <p:blipFill>
          <a:blip r:embed="rId4"/>
          <a:stretch>
            <a:fillRect/>
          </a:stretch>
        </p:blipFill>
        <p:spPr>
          <a:xfrm>
            <a:off x="2309383" y="4754282"/>
            <a:ext cx="6896100" cy="457200"/>
          </a:xfrm>
          <a:prstGeom prst="rect">
            <a:avLst/>
          </a:prstGeom>
        </p:spPr>
      </p:pic>
    </p:spTree>
    <p:extLst>
      <p:ext uri="{BB962C8B-B14F-4D97-AF65-F5344CB8AC3E}">
        <p14:creationId xmlns:p14="http://schemas.microsoft.com/office/powerpoint/2010/main" val="400809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0D38F-F6AB-418C-AEAF-57AB2506639B}"/>
              </a:ext>
            </a:extLst>
          </p:cNvPr>
          <p:cNvPicPr>
            <a:picLocks noChangeAspect="1"/>
          </p:cNvPicPr>
          <p:nvPr/>
        </p:nvPicPr>
        <p:blipFill>
          <a:blip r:embed="rId2"/>
          <a:stretch>
            <a:fillRect/>
          </a:stretch>
        </p:blipFill>
        <p:spPr>
          <a:xfrm>
            <a:off x="224852" y="745761"/>
            <a:ext cx="11552135" cy="4965491"/>
          </a:xfrm>
          <a:prstGeom prst="rect">
            <a:avLst/>
          </a:prstGeom>
        </p:spPr>
      </p:pic>
      <p:cxnSp>
        <p:nvCxnSpPr>
          <p:cNvPr id="5" name="Straight Arrow Connector 4">
            <a:extLst>
              <a:ext uri="{FF2B5EF4-FFF2-40B4-BE49-F238E27FC236}">
                <a16:creationId xmlns:a16="http://schemas.microsoft.com/office/drawing/2014/main" id="{62F42763-538F-42BA-A826-586F1670C016}"/>
              </a:ext>
            </a:extLst>
          </p:cNvPr>
          <p:cNvCxnSpPr/>
          <p:nvPr/>
        </p:nvCxnSpPr>
        <p:spPr>
          <a:xfrm>
            <a:off x="2173574" y="2353456"/>
            <a:ext cx="2488367" cy="1075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FAB8E9-3928-48E4-9FAF-DB6EBEF1FC2A}"/>
              </a:ext>
            </a:extLst>
          </p:cNvPr>
          <p:cNvCxnSpPr>
            <a:cxnSpLocks/>
          </p:cNvCxnSpPr>
          <p:nvPr/>
        </p:nvCxnSpPr>
        <p:spPr>
          <a:xfrm>
            <a:off x="2173573" y="2891228"/>
            <a:ext cx="2368447" cy="1335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0A0AFC-3596-4DCA-B497-737EC3C3BF92}"/>
              </a:ext>
            </a:extLst>
          </p:cNvPr>
          <p:cNvCxnSpPr>
            <a:cxnSpLocks/>
          </p:cNvCxnSpPr>
          <p:nvPr/>
        </p:nvCxnSpPr>
        <p:spPr>
          <a:xfrm>
            <a:off x="2788170" y="3429000"/>
            <a:ext cx="1753850" cy="1832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D82947-E30E-435D-B9AC-CEC552A99FDE}"/>
              </a:ext>
            </a:extLst>
          </p:cNvPr>
          <p:cNvCxnSpPr>
            <a:cxnSpLocks/>
          </p:cNvCxnSpPr>
          <p:nvPr/>
        </p:nvCxnSpPr>
        <p:spPr>
          <a:xfrm flipV="1">
            <a:off x="1921240" y="1903752"/>
            <a:ext cx="2620780" cy="18344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D19998-3C2A-4870-BE67-12E6DC2162F5}"/>
              </a:ext>
            </a:extLst>
          </p:cNvPr>
          <p:cNvCxnSpPr>
            <a:cxnSpLocks/>
          </p:cNvCxnSpPr>
          <p:nvPr/>
        </p:nvCxnSpPr>
        <p:spPr>
          <a:xfrm>
            <a:off x="2092378" y="4275944"/>
            <a:ext cx="2368447" cy="563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AE7502-B634-4F93-BAE8-EFFDE135E9B9}"/>
              </a:ext>
            </a:extLst>
          </p:cNvPr>
          <p:cNvCxnSpPr>
            <a:cxnSpLocks/>
          </p:cNvCxnSpPr>
          <p:nvPr/>
        </p:nvCxnSpPr>
        <p:spPr>
          <a:xfrm flipV="1">
            <a:off x="2293494" y="2809016"/>
            <a:ext cx="2248526" cy="2043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A97B6F-8728-4404-8AD4-6C01B312C733}"/>
              </a:ext>
            </a:extLst>
          </p:cNvPr>
          <p:cNvCxnSpPr>
            <a:cxnSpLocks/>
          </p:cNvCxnSpPr>
          <p:nvPr/>
        </p:nvCxnSpPr>
        <p:spPr>
          <a:xfrm flipV="1">
            <a:off x="2092378" y="3820384"/>
            <a:ext cx="2449642" cy="14172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FBCB3-4707-4439-AAF3-B924061E55FD}"/>
              </a:ext>
            </a:extLst>
          </p:cNvPr>
          <p:cNvPicPr>
            <a:picLocks noChangeAspect="1"/>
          </p:cNvPicPr>
          <p:nvPr/>
        </p:nvPicPr>
        <p:blipFill>
          <a:blip r:embed="rId2"/>
          <a:stretch>
            <a:fillRect/>
          </a:stretch>
        </p:blipFill>
        <p:spPr>
          <a:xfrm>
            <a:off x="0" y="352973"/>
            <a:ext cx="3023382" cy="741310"/>
          </a:xfrm>
          <a:prstGeom prst="rect">
            <a:avLst/>
          </a:prstGeom>
        </p:spPr>
      </p:pic>
      <p:pic>
        <p:nvPicPr>
          <p:cNvPr id="3" name="Picture 2">
            <a:extLst>
              <a:ext uri="{FF2B5EF4-FFF2-40B4-BE49-F238E27FC236}">
                <a16:creationId xmlns:a16="http://schemas.microsoft.com/office/drawing/2014/main" id="{63382C01-0C4A-4476-AD66-3B72FAAD412C}"/>
              </a:ext>
            </a:extLst>
          </p:cNvPr>
          <p:cNvPicPr>
            <a:picLocks noChangeAspect="1"/>
          </p:cNvPicPr>
          <p:nvPr/>
        </p:nvPicPr>
        <p:blipFill>
          <a:blip r:embed="rId3"/>
          <a:stretch>
            <a:fillRect/>
          </a:stretch>
        </p:blipFill>
        <p:spPr>
          <a:xfrm>
            <a:off x="146832" y="1094283"/>
            <a:ext cx="5705475" cy="2019300"/>
          </a:xfrm>
          <a:prstGeom prst="rect">
            <a:avLst/>
          </a:prstGeom>
        </p:spPr>
      </p:pic>
      <p:pic>
        <p:nvPicPr>
          <p:cNvPr id="4" name="Picture 3">
            <a:extLst>
              <a:ext uri="{FF2B5EF4-FFF2-40B4-BE49-F238E27FC236}">
                <a16:creationId xmlns:a16="http://schemas.microsoft.com/office/drawing/2014/main" id="{0DF17526-438E-4A67-AF26-18BDB48689A1}"/>
              </a:ext>
            </a:extLst>
          </p:cNvPr>
          <p:cNvPicPr>
            <a:picLocks noChangeAspect="1"/>
          </p:cNvPicPr>
          <p:nvPr/>
        </p:nvPicPr>
        <p:blipFill>
          <a:blip r:embed="rId4"/>
          <a:stretch>
            <a:fillRect/>
          </a:stretch>
        </p:blipFill>
        <p:spPr>
          <a:xfrm>
            <a:off x="146832" y="3113583"/>
            <a:ext cx="5753100" cy="2847975"/>
          </a:xfrm>
          <a:prstGeom prst="rect">
            <a:avLst/>
          </a:prstGeom>
        </p:spPr>
      </p:pic>
      <p:pic>
        <p:nvPicPr>
          <p:cNvPr id="5" name="Picture 4">
            <a:extLst>
              <a:ext uri="{FF2B5EF4-FFF2-40B4-BE49-F238E27FC236}">
                <a16:creationId xmlns:a16="http://schemas.microsoft.com/office/drawing/2014/main" id="{C524E473-51FF-4905-BE23-AB375257D170}"/>
              </a:ext>
            </a:extLst>
          </p:cNvPr>
          <p:cNvPicPr>
            <a:picLocks noChangeAspect="1"/>
          </p:cNvPicPr>
          <p:nvPr/>
        </p:nvPicPr>
        <p:blipFill>
          <a:blip r:embed="rId5"/>
          <a:stretch>
            <a:fillRect/>
          </a:stretch>
        </p:blipFill>
        <p:spPr>
          <a:xfrm>
            <a:off x="5899932" y="1401089"/>
            <a:ext cx="6145236" cy="3421059"/>
          </a:xfrm>
          <a:prstGeom prst="rect">
            <a:avLst/>
          </a:prstGeom>
        </p:spPr>
      </p:pic>
    </p:spTree>
    <p:extLst>
      <p:ext uri="{BB962C8B-B14F-4D97-AF65-F5344CB8AC3E}">
        <p14:creationId xmlns:p14="http://schemas.microsoft.com/office/powerpoint/2010/main" val="3939580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1C9CE-C2F0-44A2-B824-3C9BC66EE597}"/>
              </a:ext>
            </a:extLst>
          </p:cNvPr>
          <p:cNvPicPr>
            <a:picLocks noChangeAspect="1"/>
          </p:cNvPicPr>
          <p:nvPr/>
        </p:nvPicPr>
        <p:blipFill>
          <a:blip r:embed="rId2"/>
          <a:stretch>
            <a:fillRect/>
          </a:stretch>
        </p:blipFill>
        <p:spPr>
          <a:xfrm>
            <a:off x="384746" y="1017769"/>
            <a:ext cx="10751065" cy="3449300"/>
          </a:xfrm>
          <a:prstGeom prst="rect">
            <a:avLst/>
          </a:prstGeom>
        </p:spPr>
      </p:pic>
      <p:sp>
        <p:nvSpPr>
          <p:cNvPr id="4" name="Oval 3">
            <a:extLst>
              <a:ext uri="{FF2B5EF4-FFF2-40B4-BE49-F238E27FC236}">
                <a16:creationId xmlns:a16="http://schemas.microsoft.com/office/drawing/2014/main" id="{F7AC6FDF-4690-453A-9D11-6EFEC711557D}"/>
              </a:ext>
            </a:extLst>
          </p:cNvPr>
          <p:cNvSpPr/>
          <p:nvPr/>
        </p:nvSpPr>
        <p:spPr>
          <a:xfrm>
            <a:off x="2428407" y="2368446"/>
            <a:ext cx="494675"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4380269-8E5D-45B1-9033-12F740E0AF73}"/>
              </a:ext>
            </a:extLst>
          </p:cNvPr>
          <p:cNvSpPr/>
          <p:nvPr/>
        </p:nvSpPr>
        <p:spPr>
          <a:xfrm>
            <a:off x="9503765" y="2924800"/>
            <a:ext cx="602104"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E3E7E2-82F1-4EB0-ABB2-8C93D591C9CF}"/>
              </a:ext>
            </a:extLst>
          </p:cNvPr>
          <p:cNvSpPr/>
          <p:nvPr/>
        </p:nvSpPr>
        <p:spPr>
          <a:xfrm>
            <a:off x="1336624" y="3429000"/>
            <a:ext cx="657068"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0C5A1A-1EFB-4E44-9E80-074425A82598}"/>
              </a:ext>
            </a:extLst>
          </p:cNvPr>
          <p:cNvSpPr/>
          <p:nvPr/>
        </p:nvSpPr>
        <p:spPr>
          <a:xfrm>
            <a:off x="3739733" y="3987384"/>
            <a:ext cx="757316"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31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E35C5-0E7F-4ADD-A6FE-D01A0FF435B6}"/>
              </a:ext>
            </a:extLst>
          </p:cNvPr>
          <p:cNvPicPr>
            <a:picLocks noChangeAspect="1"/>
          </p:cNvPicPr>
          <p:nvPr/>
        </p:nvPicPr>
        <p:blipFill>
          <a:blip r:embed="rId2"/>
          <a:stretch>
            <a:fillRect/>
          </a:stretch>
        </p:blipFill>
        <p:spPr>
          <a:xfrm>
            <a:off x="994192" y="1064691"/>
            <a:ext cx="8809376" cy="5296501"/>
          </a:xfrm>
          <a:prstGeom prst="rect">
            <a:avLst/>
          </a:prstGeom>
        </p:spPr>
      </p:pic>
      <p:pic>
        <p:nvPicPr>
          <p:cNvPr id="3" name="Picture 2">
            <a:extLst>
              <a:ext uri="{FF2B5EF4-FFF2-40B4-BE49-F238E27FC236}">
                <a16:creationId xmlns:a16="http://schemas.microsoft.com/office/drawing/2014/main" id="{681ED37C-3B28-42EC-BDF5-F673C1B0D25D}"/>
              </a:ext>
            </a:extLst>
          </p:cNvPr>
          <p:cNvPicPr>
            <a:picLocks noChangeAspect="1"/>
          </p:cNvPicPr>
          <p:nvPr/>
        </p:nvPicPr>
        <p:blipFill>
          <a:blip r:embed="rId3"/>
          <a:stretch>
            <a:fillRect/>
          </a:stretch>
        </p:blipFill>
        <p:spPr>
          <a:xfrm>
            <a:off x="709379" y="496808"/>
            <a:ext cx="4933950" cy="409575"/>
          </a:xfrm>
          <a:prstGeom prst="rect">
            <a:avLst/>
          </a:prstGeom>
        </p:spPr>
      </p:pic>
      <p:sp>
        <p:nvSpPr>
          <p:cNvPr id="5" name="TextBox 4">
            <a:extLst>
              <a:ext uri="{FF2B5EF4-FFF2-40B4-BE49-F238E27FC236}">
                <a16:creationId xmlns:a16="http://schemas.microsoft.com/office/drawing/2014/main" id="{1379A652-F5DE-439E-A6AE-3E3D78BAC01C}"/>
              </a:ext>
            </a:extLst>
          </p:cNvPr>
          <p:cNvSpPr txBox="1"/>
          <p:nvPr/>
        </p:nvSpPr>
        <p:spPr>
          <a:xfrm>
            <a:off x="1244184" y="1334126"/>
            <a:ext cx="5531370" cy="553998"/>
          </a:xfrm>
          <a:prstGeom prst="rect">
            <a:avLst/>
          </a:prstGeom>
          <a:noFill/>
        </p:spPr>
        <p:txBody>
          <a:bodyPr wrap="square" rtlCol="0">
            <a:spAutoFit/>
          </a:bodyPr>
          <a:lstStyle/>
          <a:p>
            <a:r>
              <a:rPr lang="en-US" sz="3000" dirty="0">
                <a:solidFill>
                  <a:srgbClr val="FF0000"/>
                </a:solidFill>
              </a:rPr>
              <a:t>My big blue backpack is new</a:t>
            </a:r>
          </a:p>
        </p:txBody>
      </p:sp>
      <p:sp>
        <p:nvSpPr>
          <p:cNvPr id="6" name="TextBox 5">
            <a:extLst>
              <a:ext uri="{FF2B5EF4-FFF2-40B4-BE49-F238E27FC236}">
                <a16:creationId xmlns:a16="http://schemas.microsoft.com/office/drawing/2014/main" id="{9A9EDA18-0FBB-4E52-B0C0-246DDDD2562F}"/>
              </a:ext>
            </a:extLst>
          </p:cNvPr>
          <p:cNvSpPr txBox="1"/>
          <p:nvPr/>
        </p:nvSpPr>
        <p:spPr>
          <a:xfrm>
            <a:off x="1209207" y="2179008"/>
            <a:ext cx="5531370" cy="553998"/>
          </a:xfrm>
          <a:prstGeom prst="rect">
            <a:avLst/>
          </a:prstGeom>
          <a:noFill/>
        </p:spPr>
        <p:txBody>
          <a:bodyPr wrap="square" rtlCol="0">
            <a:spAutoFit/>
          </a:bodyPr>
          <a:lstStyle/>
          <a:p>
            <a:r>
              <a:rPr lang="en-US" sz="3000" dirty="0">
                <a:solidFill>
                  <a:srgbClr val="FF0000"/>
                </a:solidFill>
              </a:rPr>
              <a:t>It is her old red suitcase.</a:t>
            </a:r>
          </a:p>
        </p:txBody>
      </p:sp>
      <p:sp>
        <p:nvSpPr>
          <p:cNvPr id="7" name="TextBox 6">
            <a:extLst>
              <a:ext uri="{FF2B5EF4-FFF2-40B4-BE49-F238E27FC236}">
                <a16:creationId xmlns:a16="http://schemas.microsoft.com/office/drawing/2014/main" id="{5DC4ADC2-7D5A-4E81-AE98-1766B59D058B}"/>
              </a:ext>
            </a:extLst>
          </p:cNvPr>
          <p:cNvSpPr txBox="1"/>
          <p:nvPr/>
        </p:nvSpPr>
        <p:spPr>
          <a:xfrm>
            <a:off x="1209207" y="3047411"/>
            <a:ext cx="5531370" cy="553998"/>
          </a:xfrm>
          <a:prstGeom prst="rect">
            <a:avLst/>
          </a:prstGeom>
          <a:noFill/>
        </p:spPr>
        <p:txBody>
          <a:bodyPr wrap="square" rtlCol="0">
            <a:spAutoFit/>
          </a:bodyPr>
          <a:lstStyle/>
          <a:p>
            <a:r>
              <a:rPr lang="en-US" sz="3000" dirty="0">
                <a:solidFill>
                  <a:srgbClr val="FF0000"/>
                </a:solidFill>
              </a:rPr>
              <a:t>This new orange bag is yours.</a:t>
            </a:r>
          </a:p>
        </p:txBody>
      </p:sp>
      <p:sp>
        <p:nvSpPr>
          <p:cNvPr id="8" name="TextBox 7">
            <a:extLst>
              <a:ext uri="{FF2B5EF4-FFF2-40B4-BE49-F238E27FC236}">
                <a16:creationId xmlns:a16="http://schemas.microsoft.com/office/drawing/2014/main" id="{62427863-CD83-423E-8838-66DF9D35F366}"/>
              </a:ext>
            </a:extLst>
          </p:cNvPr>
          <p:cNvSpPr txBox="1"/>
          <p:nvPr/>
        </p:nvSpPr>
        <p:spPr>
          <a:xfrm>
            <a:off x="1216191" y="3963362"/>
            <a:ext cx="5531370" cy="553998"/>
          </a:xfrm>
          <a:prstGeom prst="rect">
            <a:avLst/>
          </a:prstGeom>
          <a:noFill/>
        </p:spPr>
        <p:txBody>
          <a:bodyPr wrap="square" rtlCol="0">
            <a:spAutoFit/>
          </a:bodyPr>
          <a:lstStyle/>
          <a:p>
            <a:r>
              <a:rPr lang="en-US" sz="3000" dirty="0">
                <a:solidFill>
                  <a:srgbClr val="FF0000"/>
                </a:solidFill>
              </a:rPr>
              <a:t>Your bad is not as new as mine.</a:t>
            </a:r>
          </a:p>
        </p:txBody>
      </p:sp>
      <p:sp>
        <p:nvSpPr>
          <p:cNvPr id="9" name="TextBox 8">
            <a:extLst>
              <a:ext uri="{FF2B5EF4-FFF2-40B4-BE49-F238E27FC236}">
                <a16:creationId xmlns:a16="http://schemas.microsoft.com/office/drawing/2014/main" id="{2E9F08BC-4C12-4B83-B9F8-4FCC0F203E30}"/>
              </a:ext>
            </a:extLst>
          </p:cNvPr>
          <p:cNvSpPr txBox="1"/>
          <p:nvPr/>
        </p:nvSpPr>
        <p:spPr>
          <a:xfrm>
            <a:off x="1255601" y="4917340"/>
            <a:ext cx="7332688" cy="553998"/>
          </a:xfrm>
          <a:prstGeom prst="rect">
            <a:avLst/>
          </a:prstGeom>
          <a:noFill/>
        </p:spPr>
        <p:txBody>
          <a:bodyPr wrap="square" rtlCol="0">
            <a:spAutoFit/>
          </a:bodyPr>
          <a:lstStyle/>
          <a:p>
            <a:r>
              <a:rPr lang="en-US" sz="3000" dirty="0">
                <a:solidFill>
                  <a:srgbClr val="FF0000"/>
                </a:solidFill>
              </a:rPr>
              <a:t>The train is not as fast as the plane.</a:t>
            </a:r>
          </a:p>
        </p:txBody>
      </p:sp>
      <p:sp>
        <p:nvSpPr>
          <p:cNvPr id="10" name="TextBox 9">
            <a:extLst>
              <a:ext uri="{FF2B5EF4-FFF2-40B4-BE49-F238E27FC236}">
                <a16:creationId xmlns:a16="http://schemas.microsoft.com/office/drawing/2014/main" id="{B11DF836-9190-4B58-BD40-906E3FA57682}"/>
              </a:ext>
            </a:extLst>
          </p:cNvPr>
          <p:cNvSpPr txBox="1"/>
          <p:nvPr/>
        </p:nvSpPr>
        <p:spPr>
          <a:xfrm>
            <a:off x="1255601" y="5760361"/>
            <a:ext cx="8352020" cy="553998"/>
          </a:xfrm>
          <a:prstGeom prst="rect">
            <a:avLst/>
          </a:prstGeom>
          <a:noFill/>
        </p:spPr>
        <p:txBody>
          <a:bodyPr wrap="square" rtlCol="0">
            <a:spAutoFit/>
          </a:bodyPr>
          <a:lstStyle/>
          <a:p>
            <a:r>
              <a:rPr lang="en-US" sz="3000" dirty="0">
                <a:solidFill>
                  <a:srgbClr val="FF0000"/>
                </a:solidFill>
              </a:rPr>
              <a:t>The subway is not as comfortable as the train.</a:t>
            </a:r>
          </a:p>
        </p:txBody>
      </p:sp>
    </p:spTree>
    <p:extLst>
      <p:ext uri="{BB962C8B-B14F-4D97-AF65-F5344CB8AC3E}">
        <p14:creationId xmlns:p14="http://schemas.microsoft.com/office/powerpoint/2010/main" val="39645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CFCDC-4EEF-2B7C-4150-006B85091878}"/>
              </a:ext>
            </a:extLst>
          </p:cNvPr>
          <p:cNvPicPr>
            <a:picLocks noChangeAspect="1"/>
          </p:cNvPicPr>
          <p:nvPr/>
        </p:nvPicPr>
        <p:blipFill>
          <a:blip r:embed="rId2"/>
          <a:stretch>
            <a:fillRect/>
          </a:stretch>
        </p:blipFill>
        <p:spPr>
          <a:xfrm>
            <a:off x="304800" y="378389"/>
            <a:ext cx="4406069" cy="943417"/>
          </a:xfrm>
          <a:prstGeom prst="rect">
            <a:avLst/>
          </a:prstGeom>
        </p:spPr>
      </p:pic>
      <p:pic>
        <p:nvPicPr>
          <p:cNvPr id="3" name="Picture 2">
            <a:extLst>
              <a:ext uri="{FF2B5EF4-FFF2-40B4-BE49-F238E27FC236}">
                <a16:creationId xmlns:a16="http://schemas.microsoft.com/office/drawing/2014/main" id="{CFD60E52-B05E-4CA0-90AF-D4687321A7C1}"/>
              </a:ext>
            </a:extLst>
          </p:cNvPr>
          <p:cNvPicPr>
            <a:picLocks noChangeAspect="1"/>
          </p:cNvPicPr>
          <p:nvPr/>
        </p:nvPicPr>
        <p:blipFill>
          <a:blip r:embed="rId3"/>
          <a:stretch>
            <a:fillRect/>
          </a:stretch>
        </p:blipFill>
        <p:spPr>
          <a:xfrm>
            <a:off x="180204" y="2681287"/>
            <a:ext cx="11831591" cy="1770791"/>
          </a:xfrm>
          <a:prstGeom prst="rect">
            <a:avLst/>
          </a:prstGeom>
        </p:spPr>
      </p:pic>
      <p:pic>
        <p:nvPicPr>
          <p:cNvPr id="5" name="Picture 4">
            <a:extLst>
              <a:ext uri="{FF2B5EF4-FFF2-40B4-BE49-F238E27FC236}">
                <a16:creationId xmlns:a16="http://schemas.microsoft.com/office/drawing/2014/main" id="{AE496654-421E-4A84-AA23-DD5D8224F6FD}"/>
              </a:ext>
            </a:extLst>
          </p:cNvPr>
          <p:cNvPicPr>
            <a:picLocks noChangeAspect="1"/>
          </p:cNvPicPr>
          <p:nvPr/>
        </p:nvPicPr>
        <p:blipFill>
          <a:blip r:embed="rId4"/>
          <a:stretch>
            <a:fillRect/>
          </a:stretch>
        </p:blipFill>
        <p:spPr>
          <a:xfrm>
            <a:off x="304800" y="1508072"/>
            <a:ext cx="11705819" cy="943417"/>
          </a:xfrm>
          <a:prstGeom prst="rect">
            <a:avLst/>
          </a:prstGeom>
        </p:spPr>
      </p:pic>
      <p:sp>
        <p:nvSpPr>
          <p:cNvPr id="7" name="Oval 6">
            <a:extLst>
              <a:ext uri="{FF2B5EF4-FFF2-40B4-BE49-F238E27FC236}">
                <a16:creationId xmlns:a16="http://schemas.microsoft.com/office/drawing/2014/main" id="{D221E90E-8F35-4CCF-A874-D49D5B69F963}"/>
              </a:ext>
            </a:extLst>
          </p:cNvPr>
          <p:cNvSpPr/>
          <p:nvPr/>
        </p:nvSpPr>
        <p:spPr>
          <a:xfrm>
            <a:off x="3342808" y="3297836"/>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100001-A825-46F9-808C-8142168254BB}"/>
              </a:ext>
            </a:extLst>
          </p:cNvPr>
          <p:cNvSpPr/>
          <p:nvPr/>
        </p:nvSpPr>
        <p:spPr>
          <a:xfrm>
            <a:off x="6613162" y="3810970"/>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9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38C02F-B65D-4BE1-8350-BCFA9D54C01D}"/>
              </a:ext>
            </a:extLst>
          </p:cNvPr>
          <p:cNvSpPr/>
          <p:nvPr/>
        </p:nvSpPr>
        <p:spPr>
          <a:xfrm>
            <a:off x="559632" y="2451489"/>
            <a:ext cx="10802911" cy="3323987"/>
          </a:xfrm>
          <a:prstGeom prst="rect">
            <a:avLst/>
          </a:prstGeom>
        </p:spPr>
        <p:txBody>
          <a:bodyPr wrap="square">
            <a:spAutoFit/>
          </a:bodyPr>
          <a:lstStyle/>
          <a:p>
            <a:pPr marL="514350" indent="-514350">
              <a:buAutoNum type="arabicPeriod"/>
            </a:pPr>
            <a:r>
              <a:rPr lang="en-US" sz="3500" dirty="0"/>
              <a:t>A. passport</a:t>
            </a:r>
            <a:r>
              <a:rPr lang="en-US" sz="3500" u="sng" dirty="0"/>
              <a:t>s</a:t>
            </a:r>
            <a:r>
              <a:rPr lang="en-US" sz="3500" dirty="0"/>
              <a:t>    B. station</a:t>
            </a:r>
            <a:r>
              <a:rPr lang="en-US" sz="3500" u="sng" dirty="0"/>
              <a:t>s</a:t>
            </a:r>
            <a:r>
              <a:rPr lang="en-US" sz="3500" dirty="0"/>
              <a:t>    C. custom</a:t>
            </a:r>
            <a:r>
              <a:rPr lang="en-US" sz="3500" u="sng" dirty="0"/>
              <a:t>s</a:t>
            </a:r>
            <a:r>
              <a:rPr lang="en-US" sz="3500" dirty="0"/>
              <a:t>    D. bag</a:t>
            </a:r>
            <a:r>
              <a:rPr lang="en-US" sz="3500" u="sng" dirty="0"/>
              <a:t>s</a:t>
            </a:r>
          </a:p>
          <a:p>
            <a:endParaRPr lang="en-US" sz="3500" dirty="0"/>
          </a:p>
          <a:p>
            <a:endParaRPr lang="en-US" sz="3500" dirty="0"/>
          </a:p>
          <a:p>
            <a:r>
              <a:rPr lang="en-US" sz="3500" dirty="0"/>
              <a:t>2. A. hotel</a:t>
            </a:r>
            <a:r>
              <a:rPr lang="en-US" sz="3500" u="sng" dirty="0"/>
              <a:t>s</a:t>
            </a:r>
            <a:r>
              <a:rPr lang="en-US" sz="3500" dirty="0"/>
              <a:t>    B. backpack</a:t>
            </a:r>
            <a:r>
              <a:rPr lang="en-US" sz="3500" u="sng" dirty="0"/>
              <a:t>s</a:t>
            </a:r>
            <a:r>
              <a:rPr lang="en-US" sz="3500" dirty="0"/>
              <a:t>    C. station</a:t>
            </a:r>
            <a:r>
              <a:rPr lang="en-US" sz="3500" u="sng" dirty="0"/>
              <a:t>s</a:t>
            </a:r>
            <a:r>
              <a:rPr lang="en-US" sz="3500" dirty="0"/>
              <a:t>    D. taxi</a:t>
            </a:r>
            <a:r>
              <a:rPr lang="en-US" sz="3500" u="sng" dirty="0"/>
              <a:t>s</a:t>
            </a:r>
          </a:p>
          <a:p>
            <a:endParaRPr lang="en-US" sz="3500" dirty="0"/>
          </a:p>
          <a:p>
            <a:r>
              <a:rPr lang="en-US" sz="3500" dirty="0"/>
              <a:t>3. A. train</a:t>
            </a:r>
            <a:r>
              <a:rPr lang="en-US" sz="3500" u="sng" dirty="0"/>
              <a:t>s</a:t>
            </a:r>
            <a:r>
              <a:rPr lang="en-US" sz="3500" dirty="0"/>
              <a:t>  B. plane</a:t>
            </a:r>
            <a:r>
              <a:rPr lang="en-US" sz="3500" u="sng" dirty="0"/>
              <a:t>s</a:t>
            </a:r>
            <a:r>
              <a:rPr lang="en-US" sz="3500" dirty="0"/>
              <a:t>    C. ticket</a:t>
            </a:r>
            <a:r>
              <a:rPr lang="en-US" sz="3500" u="sng" dirty="0"/>
              <a:t>s</a:t>
            </a:r>
            <a:r>
              <a:rPr lang="en-US" sz="3500" dirty="0"/>
              <a:t>    D. subway</a:t>
            </a:r>
            <a:r>
              <a:rPr lang="en-US" sz="3500" u="sng" dirty="0"/>
              <a:t>s</a:t>
            </a:r>
          </a:p>
        </p:txBody>
      </p:sp>
      <p:pic>
        <p:nvPicPr>
          <p:cNvPr id="3" name="Picture 2">
            <a:extLst>
              <a:ext uri="{FF2B5EF4-FFF2-40B4-BE49-F238E27FC236}">
                <a16:creationId xmlns:a16="http://schemas.microsoft.com/office/drawing/2014/main" id="{2B70E646-B3C5-4980-BEF9-DFA43A8ABAC2}"/>
              </a:ext>
            </a:extLst>
          </p:cNvPr>
          <p:cNvPicPr>
            <a:picLocks noChangeAspect="1"/>
          </p:cNvPicPr>
          <p:nvPr/>
        </p:nvPicPr>
        <p:blipFill>
          <a:blip r:embed="rId2"/>
          <a:stretch>
            <a:fillRect/>
          </a:stretch>
        </p:blipFill>
        <p:spPr>
          <a:xfrm>
            <a:off x="304800" y="1508072"/>
            <a:ext cx="11705819" cy="943417"/>
          </a:xfrm>
          <a:prstGeom prst="rect">
            <a:avLst/>
          </a:prstGeom>
        </p:spPr>
      </p:pic>
      <p:pic>
        <p:nvPicPr>
          <p:cNvPr id="4" name="Picture 3">
            <a:extLst>
              <a:ext uri="{FF2B5EF4-FFF2-40B4-BE49-F238E27FC236}">
                <a16:creationId xmlns:a16="http://schemas.microsoft.com/office/drawing/2014/main" id="{75FD8BE0-B0EB-4701-80EB-2DF3EE6019E6}"/>
              </a:ext>
            </a:extLst>
          </p:cNvPr>
          <p:cNvPicPr>
            <a:picLocks noChangeAspect="1"/>
          </p:cNvPicPr>
          <p:nvPr/>
        </p:nvPicPr>
        <p:blipFill>
          <a:blip r:embed="rId3"/>
          <a:stretch>
            <a:fillRect/>
          </a:stretch>
        </p:blipFill>
        <p:spPr>
          <a:xfrm>
            <a:off x="304800" y="378389"/>
            <a:ext cx="4406069" cy="943417"/>
          </a:xfrm>
          <a:prstGeom prst="rect">
            <a:avLst/>
          </a:prstGeom>
        </p:spPr>
      </p:pic>
      <p:pic>
        <p:nvPicPr>
          <p:cNvPr id="5" name="Picture 4">
            <a:extLst>
              <a:ext uri="{FF2B5EF4-FFF2-40B4-BE49-F238E27FC236}">
                <a16:creationId xmlns:a16="http://schemas.microsoft.com/office/drawing/2014/main" id="{EB81B1D2-7987-4187-8E0C-1B1E9908B735}"/>
              </a:ext>
            </a:extLst>
          </p:cNvPr>
          <p:cNvPicPr>
            <a:picLocks noChangeAspect="1"/>
          </p:cNvPicPr>
          <p:nvPr/>
        </p:nvPicPr>
        <p:blipFill>
          <a:blip r:embed="rId4"/>
          <a:stretch>
            <a:fillRect/>
          </a:stretch>
        </p:blipFill>
        <p:spPr>
          <a:xfrm>
            <a:off x="5300429" y="3001476"/>
            <a:ext cx="575716" cy="348460"/>
          </a:xfrm>
          <a:prstGeom prst="rect">
            <a:avLst/>
          </a:prstGeom>
        </p:spPr>
      </p:pic>
      <p:pic>
        <p:nvPicPr>
          <p:cNvPr id="8" name="Picture 7">
            <a:extLst>
              <a:ext uri="{FF2B5EF4-FFF2-40B4-BE49-F238E27FC236}">
                <a16:creationId xmlns:a16="http://schemas.microsoft.com/office/drawing/2014/main" id="{B7FC438C-5AA3-4EC3-A514-DF69A536BA3B}"/>
              </a:ext>
            </a:extLst>
          </p:cNvPr>
          <p:cNvPicPr>
            <a:picLocks noChangeAspect="1"/>
          </p:cNvPicPr>
          <p:nvPr/>
        </p:nvPicPr>
        <p:blipFill>
          <a:blip r:embed="rId4"/>
          <a:stretch>
            <a:fillRect/>
          </a:stretch>
        </p:blipFill>
        <p:spPr>
          <a:xfrm>
            <a:off x="7626403" y="3046446"/>
            <a:ext cx="575716" cy="348460"/>
          </a:xfrm>
          <a:prstGeom prst="rect">
            <a:avLst/>
          </a:prstGeom>
        </p:spPr>
      </p:pic>
      <p:pic>
        <p:nvPicPr>
          <p:cNvPr id="9" name="Picture 8">
            <a:extLst>
              <a:ext uri="{FF2B5EF4-FFF2-40B4-BE49-F238E27FC236}">
                <a16:creationId xmlns:a16="http://schemas.microsoft.com/office/drawing/2014/main" id="{76C883E2-FB32-478F-93A3-3060927C335D}"/>
              </a:ext>
            </a:extLst>
          </p:cNvPr>
          <p:cNvPicPr>
            <a:picLocks noChangeAspect="1"/>
          </p:cNvPicPr>
          <p:nvPr/>
        </p:nvPicPr>
        <p:blipFill>
          <a:blip r:embed="rId4"/>
          <a:stretch>
            <a:fillRect/>
          </a:stretch>
        </p:blipFill>
        <p:spPr>
          <a:xfrm>
            <a:off x="9494473" y="3001476"/>
            <a:ext cx="575716" cy="348460"/>
          </a:xfrm>
          <a:prstGeom prst="rect">
            <a:avLst/>
          </a:prstGeom>
        </p:spPr>
      </p:pic>
      <p:pic>
        <p:nvPicPr>
          <p:cNvPr id="10" name="Picture 9">
            <a:extLst>
              <a:ext uri="{FF2B5EF4-FFF2-40B4-BE49-F238E27FC236}">
                <a16:creationId xmlns:a16="http://schemas.microsoft.com/office/drawing/2014/main" id="{77A11AED-E65F-4D55-B65A-A630EB201A7F}"/>
              </a:ext>
            </a:extLst>
          </p:cNvPr>
          <p:cNvPicPr>
            <a:picLocks noChangeAspect="1"/>
          </p:cNvPicPr>
          <p:nvPr/>
        </p:nvPicPr>
        <p:blipFill>
          <a:blip r:embed="rId5"/>
          <a:stretch>
            <a:fillRect/>
          </a:stretch>
        </p:blipFill>
        <p:spPr>
          <a:xfrm>
            <a:off x="2893102" y="3039405"/>
            <a:ext cx="762899" cy="534029"/>
          </a:xfrm>
          <a:prstGeom prst="rect">
            <a:avLst/>
          </a:prstGeom>
        </p:spPr>
      </p:pic>
      <p:sp>
        <p:nvSpPr>
          <p:cNvPr id="11" name="Oval 10">
            <a:extLst>
              <a:ext uri="{FF2B5EF4-FFF2-40B4-BE49-F238E27FC236}">
                <a16:creationId xmlns:a16="http://schemas.microsoft.com/office/drawing/2014/main" id="{662D2D67-0E83-4A05-B2D9-521AF825BCA8}"/>
              </a:ext>
            </a:extLst>
          </p:cNvPr>
          <p:cNvSpPr/>
          <p:nvPr/>
        </p:nvSpPr>
        <p:spPr>
          <a:xfrm>
            <a:off x="1029523" y="2547706"/>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251622-0AD7-4F30-B913-AE1148F04930}"/>
              </a:ext>
            </a:extLst>
          </p:cNvPr>
          <p:cNvSpPr/>
          <p:nvPr/>
        </p:nvSpPr>
        <p:spPr>
          <a:xfrm>
            <a:off x="2893102" y="4083169"/>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5B12C6-4EA8-4903-8560-4C7D4C0D63FF}"/>
              </a:ext>
            </a:extLst>
          </p:cNvPr>
          <p:cNvSpPr/>
          <p:nvPr/>
        </p:nvSpPr>
        <p:spPr>
          <a:xfrm>
            <a:off x="4656940" y="5206643"/>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261AB92-FB95-4324-8B54-D2F3870C3E46}"/>
              </a:ext>
            </a:extLst>
          </p:cNvPr>
          <p:cNvPicPr>
            <a:picLocks noChangeAspect="1"/>
          </p:cNvPicPr>
          <p:nvPr/>
        </p:nvPicPr>
        <p:blipFill>
          <a:blip r:embed="rId4"/>
          <a:stretch>
            <a:fillRect/>
          </a:stretch>
        </p:blipFill>
        <p:spPr>
          <a:xfrm>
            <a:off x="2317386" y="4595299"/>
            <a:ext cx="575716" cy="348460"/>
          </a:xfrm>
          <a:prstGeom prst="rect">
            <a:avLst/>
          </a:prstGeom>
        </p:spPr>
      </p:pic>
      <p:pic>
        <p:nvPicPr>
          <p:cNvPr id="15" name="Picture 14">
            <a:extLst>
              <a:ext uri="{FF2B5EF4-FFF2-40B4-BE49-F238E27FC236}">
                <a16:creationId xmlns:a16="http://schemas.microsoft.com/office/drawing/2014/main" id="{E60F56DE-C0AA-4B93-8464-441C13FB306A}"/>
              </a:ext>
            </a:extLst>
          </p:cNvPr>
          <p:cNvPicPr>
            <a:picLocks noChangeAspect="1"/>
          </p:cNvPicPr>
          <p:nvPr/>
        </p:nvPicPr>
        <p:blipFill>
          <a:blip r:embed="rId4"/>
          <a:stretch>
            <a:fillRect/>
          </a:stretch>
        </p:blipFill>
        <p:spPr>
          <a:xfrm>
            <a:off x="7338545" y="4595299"/>
            <a:ext cx="575716" cy="348460"/>
          </a:xfrm>
          <a:prstGeom prst="rect">
            <a:avLst/>
          </a:prstGeom>
        </p:spPr>
      </p:pic>
      <p:pic>
        <p:nvPicPr>
          <p:cNvPr id="16" name="Picture 15">
            <a:extLst>
              <a:ext uri="{FF2B5EF4-FFF2-40B4-BE49-F238E27FC236}">
                <a16:creationId xmlns:a16="http://schemas.microsoft.com/office/drawing/2014/main" id="{AE3C27E6-F6BF-4732-BD1C-31627E7614B7}"/>
              </a:ext>
            </a:extLst>
          </p:cNvPr>
          <p:cNvPicPr>
            <a:picLocks noChangeAspect="1"/>
          </p:cNvPicPr>
          <p:nvPr/>
        </p:nvPicPr>
        <p:blipFill>
          <a:blip r:embed="rId4"/>
          <a:stretch>
            <a:fillRect/>
          </a:stretch>
        </p:blipFill>
        <p:spPr>
          <a:xfrm>
            <a:off x="9062686" y="4595299"/>
            <a:ext cx="575716" cy="348460"/>
          </a:xfrm>
          <a:prstGeom prst="rect">
            <a:avLst/>
          </a:prstGeom>
        </p:spPr>
      </p:pic>
      <p:pic>
        <p:nvPicPr>
          <p:cNvPr id="17" name="Picture 16">
            <a:extLst>
              <a:ext uri="{FF2B5EF4-FFF2-40B4-BE49-F238E27FC236}">
                <a16:creationId xmlns:a16="http://schemas.microsoft.com/office/drawing/2014/main" id="{816C4E3C-149B-4AED-8CB3-5563216F3412}"/>
              </a:ext>
            </a:extLst>
          </p:cNvPr>
          <p:cNvPicPr>
            <a:picLocks noChangeAspect="1"/>
          </p:cNvPicPr>
          <p:nvPr/>
        </p:nvPicPr>
        <p:blipFill>
          <a:blip r:embed="rId5"/>
          <a:stretch>
            <a:fillRect/>
          </a:stretch>
        </p:blipFill>
        <p:spPr>
          <a:xfrm>
            <a:off x="4949248" y="4600880"/>
            <a:ext cx="762899" cy="534029"/>
          </a:xfrm>
          <a:prstGeom prst="rect">
            <a:avLst/>
          </a:prstGeom>
        </p:spPr>
      </p:pic>
      <p:pic>
        <p:nvPicPr>
          <p:cNvPr id="18" name="Picture 17">
            <a:extLst>
              <a:ext uri="{FF2B5EF4-FFF2-40B4-BE49-F238E27FC236}">
                <a16:creationId xmlns:a16="http://schemas.microsoft.com/office/drawing/2014/main" id="{E7182885-F991-4F62-B152-44D4823B243F}"/>
              </a:ext>
            </a:extLst>
          </p:cNvPr>
          <p:cNvPicPr>
            <a:picLocks noChangeAspect="1"/>
          </p:cNvPicPr>
          <p:nvPr/>
        </p:nvPicPr>
        <p:blipFill>
          <a:blip r:embed="rId4"/>
          <a:stretch>
            <a:fillRect/>
          </a:stretch>
        </p:blipFill>
        <p:spPr>
          <a:xfrm>
            <a:off x="2290173" y="5689626"/>
            <a:ext cx="575716" cy="348460"/>
          </a:xfrm>
          <a:prstGeom prst="rect">
            <a:avLst/>
          </a:prstGeom>
        </p:spPr>
      </p:pic>
      <p:pic>
        <p:nvPicPr>
          <p:cNvPr id="19" name="Picture 18">
            <a:extLst>
              <a:ext uri="{FF2B5EF4-FFF2-40B4-BE49-F238E27FC236}">
                <a16:creationId xmlns:a16="http://schemas.microsoft.com/office/drawing/2014/main" id="{C4903F0C-C9E3-46E8-8E1C-8F31DE1029CA}"/>
              </a:ext>
            </a:extLst>
          </p:cNvPr>
          <p:cNvPicPr>
            <a:picLocks noChangeAspect="1"/>
          </p:cNvPicPr>
          <p:nvPr/>
        </p:nvPicPr>
        <p:blipFill>
          <a:blip r:embed="rId4"/>
          <a:stretch>
            <a:fillRect/>
          </a:stretch>
        </p:blipFill>
        <p:spPr>
          <a:xfrm>
            <a:off x="4039021" y="5689626"/>
            <a:ext cx="575716" cy="348460"/>
          </a:xfrm>
          <a:prstGeom prst="rect">
            <a:avLst/>
          </a:prstGeom>
        </p:spPr>
      </p:pic>
      <p:pic>
        <p:nvPicPr>
          <p:cNvPr id="20" name="Picture 19">
            <a:extLst>
              <a:ext uri="{FF2B5EF4-FFF2-40B4-BE49-F238E27FC236}">
                <a16:creationId xmlns:a16="http://schemas.microsoft.com/office/drawing/2014/main" id="{1FF70EC0-4123-45C7-9028-337BC3D934E8}"/>
              </a:ext>
            </a:extLst>
          </p:cNvPr>
          <p:cNvPicPr>
            <a:picLocks noChangeAspect="1"/>
          </p:cNvPicPr>
          <p:nvPr/>
        </p:nvPicPr>
        <p:blipFill>
          <a:blip r:embed="rId4"/>
          <a:stretch>
            <a:fillRect/>
          </a:stretch>
        </p:blipFill>
        <p:spPr>
          <a:xfrm>
            <a:off x="8486970" y="5668644"/>
            <a:ext cx="575716" cy="348460"/>
          </a:xfrm>
          <a:prstGeom prst="rect">
            <a:avLst/>
          </a:prstGeom>
        </p:spPr>
      </p:pic>
      <p:pic>
        <p:nvPicPr>
          <p:cNvPr id="21" name="Picture 20">
            <a:extLst>
              <a:ext uri="{FF2B5EF4-FFF2-40B4-BE49-F238E27FC236}">
                <a16:creationId xmlns:a16="http://schemas.microsoft.com/office/drawing/2014/main" id="{3CDB2CC0-9E97-4091-B660-979022183DF2}"/>
              </a:ext>
            </a:extLst>
          </p:cNvPr>
          <p:cNvPicPr>
            <a:picLocks noChangeAspect="1"/>
          </p:cNvPicPr>
          <p:nvPr/>
        </p:nvPicPr>
        <p:blipFill>
          <a:blip r:embed="rId5"/>
          <a:stretch>
            <a:fillRect/>
          </a:stretch>
        </p:blipFill>
        <p:spPr>
          <a:xfrm>
            <a:off x="5999360" y="5667529"/>
            <a:ext cx="762899" cy="534029"/>
          </a:xfrm>
          <a:prstGeom prst="rect">
            <a:avLst/>
          </a:prstGeom>
        </p:spPr>
      </p:pic>
    </p:spTree>
    <p:extLst>
      <p:ext uri="{BB962C8B-B14F-4D97-AF65-F5344CB8AC3E}">
        <p14:creationId xmlns:p14="http://schemas.microsoft.com/office/powerpoint/2010/main" val="192993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CCD3D-BC1B-4E26-A878-6F545628E104}"/>
              </a:ext>
            </a:extLst>
          </p:cNvPr>
          <p:cNvPicPr>
            <a:picLocks noChangeAspect="1"/>
          </p:cNvPicPr>
          <p:nvPr/>
        </p:nvPicPr>
        <p:blipFill>
          <a:blip r:embed="rId2"/>
          <a:stretch>
            <a:fillRect/>
          </a:stretch>
        </p:blipFill>
        <p:spPr>
          <a:xfrm>
            <a:off x="184879" y="2443088"/>
            <a:ext cx="12237669" cy="1584897"/>
          </a:xfrm>
          <a:prstGeom prst="rect">
            <a:avLst/>
          </a:prstGeom>
        </p:spPr>
      </p:pic>
      <p:sp>
        <p:nvSpPr>
          <p:cNvPr id="4" name="Rectangle 3">
            <a:extLst>
              <a:ext uri="{FF2B5EF4-FFF2-40B4-BE49-F238E27FC236}">
                <a16:creationId xmlns:a16="http://schemas.microsoft.com/office/drawing/2014/main" id="{868B07BE-58DB-4D7A-91E8-15DD63DFC0AB}"/>
              </a:ext>
            </a:extLst>
          </p:cNvPr>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6" name="Oval 5">
            <a:extLst>
              <a:ext uri="{FF2B5EF4-FFF2-40B4-BE49-F238E27FC236}">
                <a16:creationId xmlns:a16="http://schemas.microsoft.com/office/drawing/2014/main" id="{47475307-50EF-43A3-8F1D-E893B501FB7F}"/>
              </a:ext>
            </a:extLst>
          </p:cNvPr>
          <p:cNvSpPr/>
          <p:nvPr/>
        </p:nvSpPr>
        <p:spPr>
          <a:xfrm>
            <a:off x="3232878" y="2443088"/>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BCA58A-87D7-4DA5-A3D5-076FE84B99D2}"/>
              </a:ext>
            </a:extLst>
          </p:cNvPr>
          <p:cNvSpPr/>
          <p:nvPr/>
        </p:nvSpPr>
        <p:spPr>
          <a:xfrm>
            <a:off x="6485943" y="2978969"/>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A582BC-E011-4FC7-B5FE-70A64B87BAA6}"/>
              </a:ext>
            </a:extLst>
          </p:cNvPr>
          <p:cNvSpPr/>
          <p:nvPr/>
        </p:nvSpPr>
        <p:spPr>
          <a:xfrm>
            <a:off x="3232878" y="3508417"/>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8EFA1-8639-4081-9E71-F4A557D41EF9}"/>
              </a:ext>
            </a:extLst>
          </p:cNvPr>
          <p:cNvSpPr/>
          <p:nvPr/>
        </p:nvSpPr>
        <p:spPr>
          <a:xfrm>
            <a:off x="184879" y="2577591"/>
            <a:ext cx="11557417" cy="2400657"/>
          </a:xfrm>
          <a:prstGeom prst="rect">
            <a:avLst/>
          </a:prstGeom>
        </p:spPr>
        <p:txBody>
          <a:bodyPr wrap="square">
            <a:spAutoFit/>
          </a:bodyPr>
          <a:lstStyle/>
          <a:p>
            <a:r>
              <a:rPr lang="en-US" sz="3000" dirty="0"/>
              <a:t>4. A. ticket             B. hotel         C. airport                  D. handbag</a:t>
            </a:r>
          </a:p>
          <a:p>
            <a:endParaRPr lang="en-US" sz="3000" dirty="0"/>
          </a:p>
          <a:p>
            <a:r>
              <a:rPr lang="en-US" sz="3000" dirty="0"/>
              <a:t>5. A. passenger     B. traveler    C. underground       D. visitor </a:t>
            </a:r>
          </a:p>
          <a:p>
            <a:endParaRPr lang="en-US" sz="3000" dirty="0"/>
          </a:p>
          <a:p>
            <a:r>
              <a:rPr lang="en-US" sz="3000" dirty="0"/>
              <a:t>6. A. electronic     B. reliable     C. eco-friendly          D. transportation </a:t>
            </a:r>
          </a:p>
        </p:txBody>
      </p:sp>
      <p:sp>
        <p:nvSpPr>
          <p:cNvPr id="3" name="Rectangle 2">
            <a:extLst>
              <a:ext uri="{FF2B5EF4-FFF2-40B4-BE49-F238E27FC236}">
                <a16:creationId xmlns:a16="http://schemas.microsoft.com/office/drawing/2014/main" id="{2B764A8F-BE7A-4037-967B-47C75F702C49}"/>
              </a:ext>
            </a:extLst>
          </p:cNvPr>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4" name="Oval 3">
            <a:extLst>
              <a:ext uri="{FF2B5EF4-FFF2-40B4-BE49-F238E27FC236}">
                <a16:creationId xmlns:a16="http://schemas.microsoft.com/office/drawing/2014/main" id="{A74D6CB9-417F-4C1C-85EE-1459A0851319}"/>
              </a:ext>
            </a:extLst>
          </p:cNvPr>
          <p:cNvSpPr/>
          <p:nvPr/>
        </p:nvSpPr>
        <p:spPr>
          <a:xfrm>
            <a:off x="2813154" y="2577591"/>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A37C070-5800-4726-AE3F-4F82DD7BD27C}"/>
              </a:ext>
            </a:extLst>
          </p:cNvPr>
          <p:cNvSpPr/>
          <p:nvPr/>
        </p:nvSpPr>
        <p:spPr>
          <a:xfrm>
            <a:off x="4776864" y="3547087"/>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19A261-B15A-4FF3-84B6-26B75D12F53F}"/>
              </a:ext>
            </a:extLst>
          </p:cNvPr>
          <p:cNvSpPr/>
          <p:nvPr/>
        </p:nvSpPr>
        <p:spPr>
          <a:xfrm>
            <a:off x="2858124" y="4465114"/>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C2C773-A148-4F3D-A6B6-412D3DCE1EBC}"/>
              </a:ext>
            </a:extLst>
          </p:cNvPr>
          <p:cNvSpPr/>
          <p:nvPr/>
        </p:nvSpPr>
        <p:spPr>
          <a:xfrm>
            <a:off x="868429" y="3024106"/>
            <a:ext cx="1515008"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tɪkɪt</a:t>
            </a:r>
            <a:r>
              <a:rPr lang="en-US" sz="2500" dirty="0">
                <a:solidFill>
                  <a:srgbClr val="333333"/>
                </a:solidFill>
                <a:latin typeface="Lucida Sans Unicode" panose="020B0602030504020204" pitchFamily="34" charset="0"/>
              </a:rPr>
              <a:t>/</a:t>
            </a:r>
            <a:endParaRPr lang="en-US" sz="2500" dirty="0"/>
          </a:p>
        </p:txBody>
      </p:sp>
      <p:sp>
        <p:nvSpPr>
          <p:cNvPr id="9" name="Rectangle 8">
            <a:extLst>
              <a:ext uri="{FF2B5EF4-FFF2-40B4-BE49-F238E27FC236}">
                <a16:creationId xmlns:a16="http://schemas.microsoft.com/office/drawing/2014/main" id="{289DA5E5-DFAF-475E-BEC2-7504AE0272C1}"/>
              </a:ext>
            </a:extLst>
          </p:cNvPr>
          <p:cNvSpPr/>
          <p:nvPr/>
        </p:nvSpPr>
        <p:spPr>
          <a:xfrm>
            <a:off x="3150432" y="3071868"/>
            <a:ext cx="157767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həʊ</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tel</a:t>
            </a:r>
            <a:r>
              <a:rPr lang="en-US" sz="2500" dirty="0">
                <a:solidFill>
                  <a:srgbClr val="333333"/>
                </a:solidFill>
                <a:latin typeface="Lucida Sans Unicode" panose="020B0602030504020204" pitchFamily="34" charset="0"/>
              </a:rPr>
              <a:t>/</a:t>
            </a:r>
            <a:endParaRPr lang="en-US" sz="2500" dirty="0"/>
          </a:p>
        </p:txBody>
      </p:sp>
      <p:sp>
        <p:nvSpPr>
          <p:cNvPr id="10" name="Rectangle 9">
            <a:extLst>
              <a:ext uri="{FF2B5EF4-FFF2-40B4-BE49-F238E27FC236}">
                <a16:creationId xmlns:a16="http://schemas.microsoft.com/office/drawing/2014/main" id="{4EDD0962-AAC7-42D2-ADF6-B1508C0C3B3E}"/>
              </a:ext>
            </a:extLst>
          </p:cNvPr>
          <p:cNvSpPr/>
          <p:nvPr/>
        </p:nvSpPr>
        <p:spPr>
          <a:xfrm>
            <a:off x="5269904" y="3059668"/>
            <a:ext cx="16562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erpɔːrt</a:t>
            </a:r>
            <a:r>
              <a:rPr lang="en-US" sz="2500" dirty="0">
                <a:solidFill>
                  <a:srgbClr val="333333"/>
                </a:solidFill>
                <a:latin typeface="Lucida Sans Unicode" panose="020B0602030504020204" pitchFamily="34" charset="0"/>
              </a:rPr>
              <a:t>/</a:t>
            </a:r>
            <a:endParaRPr lang="en-US" sz="2500" dirty="0"/>
          </a:p>
        </p:txBody>
      </p:sp>
      <p:sp>
        <p:nvSpPr>
          <p:cNvPr id="11" name="Rectangle 10">
            <a:extLst>
              <a:ext uri="{FF2B5EF4-FFF2-40B4-BE49-F238E27FC236}">
                <a16:creationId xmlns:a16="http://schemas.microsoft.com/office/drawing/2014/main" id="{AFEA571D-A35C-4A3A-8CCF-09B04C4E5E1F}"/>
              </a:ext>
            </a:extLst>
          </p:cNvPr>
          <p:cNvSpPr/>
          <p:nvPr/>
        </p:nvSpPr>
        <p:spPr>
          <a:xfrm>
            <a:off x="8084108" y="3139404"/>
            <a:ext cx="2693819"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hændbæɡ</a:t>
            </a:r>
            <a:r>
              <a:rPr lang="en-US" sz="2500" dirty="0">
                <a:solidFill>
                  <a:srgbClr val="333333"/>
                </a:solidFill>
                <a:latin typeface="Lucida Sans Unicode" panose="020B0602030504020204" pitchFamily="34" charset="0"/>
              </a:rPr>
              <a:t>/</a:t>
            </a:r>
            <a:endParaRPr lang="en-US" sz="2500" dirty="0"/>
          </a:p>
        </p:txBody>
      </p:sp>
      <p:sp>
        <p:nvSpPr>
          <p:cNvPr id="12" name="Rectangle 11">
            <a:extLst>
              <a:ext uri="{FF2B5EF4-FFF2-40B4-BE49-F238E27FC236}">
                <a16:creationId xmlns:a16="http://schemas.microsoft.com/office/drawing/2014/main" id="{9E103797-E6A2-43D6-BD8B-D5EC27000BCC}"/>
              </a:ext>
            </a:extLst>
          </p:cNvPr>
          <p:cNvSpPr/>
          <p:nvPr/>
        </p:nvSpPr>
        <p:spPr>
          <a:xfrm>
            <a:off x="626898" y="4033951"/>
            <a:ext cx="2241319"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pæsɪndʒər</a:t>
            </a:r>
            <a:r>
              <a:rPr lang="en-US" sz="2500" dirty="0">
                <a:solidFill>
                  <a:srgbClr val="333333"/>
                </a:solidFill>
                <a:latin typeface="Lucida Sans Unicode" panose="020B0602030504020204" pitchFamily="34" charset="0"/>
              </a:rPr>
              <a:t>/</a:t>
            </a:r>
            <a:endParaRPr lang="en-US" sz="2500" dirty="0"/>
          </a:p>
        </p:txBody>
      </p:sp>
      <p:sp>
        <p:nvSpPr>
          <p:cNvPr id="13" name="Rectangle 12">
            <a:extLst>
              <a:ext uri="{FF2B5EF4-FFF2-40B4-BE49-F238E27FC236}">
                <a16:creationId xmlns:a16="http://schemas.microsoft.com/office/drawing/2014/main" id="{8E3C60D0-E953-4BBD-A33C-9D2F27DA408D}"/>
              </a:ext>
            </a:extLst>
          </p:cNvPr>
          <p:cNvSpPr/>
          <p:nvPr/>
        </p:nvSpPr>
        <p:spPr>
          <a:xfrm>
            <a:off x="2968053" y="4007798"/>
            <a:ext cx="18694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trævələr</a:t>
            </a:r>
            <a:r>
              <a:rPr lang="en-US" sz="2500" dirty="0">
                <a:solidFill>
                  <a:srgbClr val="333333"/>
                </a:solidFill>
                <a:latin typeface="Lucida Sans Unicode" panose="020B0602030504020204" pitchFamily="34" charset="0"/>
              </a:rPr>
              <a:t>/</a:t>
            </a:r>
            <a:endParaRPr lang="en-US" sz="2500" dirty="0"/>
          </a:p>
        </p:txBody>
      </p:sp>
      <p:sp>
        <p:nvSpPr>
          <p:cNvPr id="14" name="Rectangle 13">
            <a:extLst>
              <a:ext uri="{FF2B5EF4-FFF2-40B4-BE49-F238E27FC236}">
                <a16:creationId xmlns:a16="http://schemas.microsoft.com/office/drawing/2014/main" id="{FE5E36E0-25DB-439B-9076-0667E096504B}"/>
              </a:ext>
            </a:extLst>
          </p:cNvPr>
          <p:cNvSpPr/>
          <p:nvPr/>
        </p:nvSpPr>
        <p:spPr>
          <a:xfrm>
            <a:off x="5105985" y="3992647"/>
            <a:ext cx="267252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ʌndər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ɡraʊnd</a:t>
            </a:r>
            <a:r>
              <a:rPr lang="en-US" sz="2500" dirty="0">
                <a:solidFill>
                  <a:srgbClr val="333333"/>
                </a:solidFill>
                <a:latin typeface="Lucida Sans Unicode" panose="020B0602030504020204" pitchFamily="34" charset="0"/>
              </a:rPr>
              <a:t>/</a:t>
            </a:r>
            <a:endParaRPr lang="en-US" sz="2500" dirty="0"/>
          </a:p>
        </p:txBody>
      </p:sp>
      <p:sp>
        <p:nvSpPr>
          <p:cNvPr id="15" name="Rectangle 14">
            <a:extLst>
              <a:ext uri="{FF2B5EF4-FFF2-40B4-BE49-F238E27FC236}">
                <a16:creationId xmlns:a16="http://schemas.microsoft.com/office/drawing/2014/main" id="{8D497A0F-C81D-468B-9129-8C7BF35DC890}"/>
              </a:ext>
            </a:extLst>
          </p:cNvPr>
          <p:cNvSpPr/>
          <p:nvPr/>
        </p:nvSpPr>
        <p:spPr>
          <a:xfrm>
            <a:off x="8193225" y="3928021"/>
            <a:ext cx="164179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vɪzɪtər</a:t>
            </a:r>
            <a:r>
              <a:rPr lang="en-US" sz="2500" dirty="0">
                <a:solidFill>
                  <a:srgbClr val="333333"/>
                </a:solidFill>
                <a:latin typeface="Lucida Sans Unicode" panose="020B0602030504020204" pitchFamily="34" charset="0"/>
              </a:rPr>
              <a:t>/</a:t>
            </a:r>
            <a:endParaRPr lang="en-US" sz="2500" dirty="0"/>
          </a:p>
        </p:txBody>
      </p:sp>
      <p:sp>
        <p:nvSpPr>
          <p:cNvPr id="16" name="Rectangle 15">
            <a:extLst>
              <a:ext uri="{FF2B5EF4-FFF2-40B4-BE49-F238E27FC236}">
                <a16:creationId xmlns:a16="http://schemas.microsoft.com/office/drawing/2014/main" id="{30E5F9AC-7087-46D8-A080-46BE022B28A6}"/>
              </a:ext>
            </a:extLst>
          </p:cNvPr>
          <p:cNvSpPr/>
          <p:nvPr/>
        </p:nvSpPr>
        <p:spPr>
          <a:xfrm>
            <a:off x="341405" y="5013374"/>
            <a:ext cx="2361544"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ɪˌlek</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trɑːnɪk</a:t>
            </a:r>
            <a:r>
              <a:rPr lang="en-US" sz="2500" dirty="0">
                <a:solidFill>
                  <a:srgbClr val="333333"/>
                </a:solidFill>
                <a:latin typeface="Lucida Sans Unicode" panose="020B0602030504020204" pitchFamily="34" charset="0"/>
              </a:rPr>
              <a:t>/</a:t>
            </a:r>
            <a:endParaRPr lang="en-US" sz="2500" dirty="0"/>
          </a:p>
        </p:txBody>
      </p:sp>
      <p:sp>
        <p:nvSpPr>
          <p:cNvPr id="17" name="Rectangle 16">
            <a:extLst>
              <a:ext uri="{FF2B5EF4-FFF2-40B4-BE49-F238E27FC236}">
                <a16:creationId xmlns:a16="http://schemas.microsoft.com/office/drawing/2014/main" id="{FDBAC8C4-2553-490F-9970-55BEE6C4A5B0}"/>
              </a:ext>
            </a:extLst>
          </p:cNvPr>
          <p:cNvSpPr/>
          <p:nvPr/>
        </p:nvSpPr>
        <p:spPr>
          <a:xfrm>
            <a:off x="3066987" y="5013374"/>
            <a:ext cx="1734770"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rɪ</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laɪəbl</a:t>
            </a:r>
            <a:r>
              <a:rPr lang="en-US" sz="2500" dirty="0">
                <a:solidFill>
                  <a:srgbClr val="333333"/>
                </a:solidFill>
                <a:latin typeface="Lucida Sans Unicode" panose="020B0602030504020204" pitchFamily="34" charset="0"/>
              </a:rPr>
              <a:t>/</a:t>
            </a:r>
            <a:endParaRPr lang="en-US" sz="2500" dirty="0"/>
          </a:p>
        </p:txBody>
      </p:sp>
      <p:sp>
        <p:nvSpPr>
          <p:cNvPr id="18" name="Rectangle 17">
            <a:extLst>
              <a:ext uri="{FF2B5EF4-FFF2-40B4-BE49-F238E27FC236}">
                <a16:creationId xmlns:a16="http://schemas.microsoft.com/office/drawing/2014/main" id="{1D490678-8D18-4FF3-9E18-93F85E94F37B}"/>
              </a:ext>
            </a:extLst>
          </p:cNvPr>
          <p:cNvSpPr/>
          <p:nvPr/>
        </p:nvSpPr>
        <p:spPr>
          <a:xfrm>
            <a:off x="5062039" y="5013374"/>
            <a:ext cx="259237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iːkəʊ</a:t>
            </a:r>
            <a:r>
              <a:rPr lang="en-US" sz="2500" dirty="0">
                <a:solidFill>
                  <a:srgbClr val="333333"/>
                </a:solidFill>
                <a:latin typeface="Lucida Sans Unicode" panose="020B0602030504020204" pitchFamily="34" charset="0"/>
              </a:rPr>
              <a:t> </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frendli</a:t>
            </a:r>
            <a:r>
              <a:rPr lang="en-US" sz="2500" dirty="0">
                <a:solidFill>
                  <a:srgbClr val="333333"/>
                </a:solidFill>
                <a:latin typeface="Lucida Sans Unicode" panose="020B0602030504020204" pitchFamily="34" charset="0"/>
              </a:rPr>
              <a:t>/</a:t>
            </a:r>
            <a:endParaRPr lang="en-US" sz="2500" dirty="0"/>
          </a:p>
        </p:txBody>
      </p:sp>
      <p:sp>
        <p:nvSpPr>
          <p:cNvPr id="19" name="Rectangle 18">
            <a:extLst>
              <a:ext uri="{FF2B5EF4-FFF2-40B4-BE49-F238E27FC236}">
                <a16:creationId xmlns:a16="http://schemas.microsoft.com/office/drawing/2014/main" id="{3CB88E5B-4ECC-4BA3-9348-1D1AC2DA4D62}"/>
              </a:ext>
            </a:extLst>
          </p:cNvPr>
          <p:cNvSpPr/>
          <p:nvPr/>
        </p:nvSpPr>
        <p:spPr>
          <a:xfrm>
            <a:off x="8214536" y="4985381"/>
            <a:ext cx="283763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trænspər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teɪʃn</a:t>
            </a:r>
            <a:r>
              <a:rPr lang="en-US" sz="2500" dirty="0">
                <a:solidFill>
                  <a:srgbClr val="333333"/>
                </a:solidFill>
                <a:latin typeface="Lucida Sans Unicode" panose="020B0602030504020204" pitchFamily="34" charset="0"/>
              </a:rPr>
              <a:t>/</a:t>
            </a:r>
            <a:endParaRPr lang="en-US" sz="2500" dirty="0"/>
          </a:p>
        </p:txBody>
      </p:sp>
    </p:spTree>
    <p:extLst>
      <p:ext uri="{BB962C8B-B14F-4D97-AF65-F5344CB8AC3E}">
        <p14:creationId xmlns:p14="http://schemas.microsoft.com/office/powerpoint/2010/main" val="16775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007" y="1064663"/>
            <a:ext cx="11552222" cy="3539430"/>
          </a:xfrm>
          <a:prstGeom prst="rect">
            <a:avLst/>
          </a:prstGeom>
          <a:noFill/>
        </p:spPr>
        <p:txBody>
          <a:bodyPr wrap="square" rtlCol="0">
            <a:spAutoFit/>
          </a:bodyPr>
          <a:lstStyle/>
          <a:p>
            <a:r>
              <a:rPr lang="en-US" sz="3200" b="1" dirty="0">
                <a:solidFill>
                  <a:schemeClr val="accent2"/>
                </a:solidFill>
              </a:rPr>
              <a:t>Work in groups</a:t>
            </a:r>
            <a:r>
              <a:rPr lang="en-US" sz="3200" b="1" dirty="0">
                <a:solidFill>
                  <a:srgbClr val="0070C0"/>
                </a:solidFill>
              </a:rPr>
              <a:t>: Compare 2 types of transportation that you usually see in the place you live.</a:t>
            </a:r>
          </a:p>
          <a:p>
            <a:r>
              <a:rPr lang="en-US" sz="3200" b="1" i="1" dirty="0">
                <a:solidFill>
                  <a:srgbClr val="0070C0"/>
                </a:solidFill>
              </a:rPr>
              <a:t>Which one is more comfortable?</a:t>
            </a:r>
          </a:p>
          <a:p>
            <a:r>
              <a:rPr lang="en-US" sz="3200" b="1" i="1" dirty="0">
                <a:solidFill>
                  <a:srgbClr val="0070C0"/>
                </a:solidFill>
              </a:rPr>
              <a:t>Which one is faster?</a:t>
            </a:r>
          </a:p>
          <a:p>
            <a:r>
              <a:rPr lang="en-US" sz="3200" b="1" i="1" dirty="0">
                <a:solidFill>
                  <a:srgbClr val="0070C0"/>
                </a:solidFill>
              </a:rPr>
              <a:t>Which one is cheaper?</a:t>
            </a:r>
          </a:p>
          <a:p>
            <a:r>
              <a:rPr lang="en-US" sz="3200" b="1" i="1" dirty="0">
                <a:solidFill>
                  <a:srgbClr val="0070C0"/>
                </a:solidFill>
              </a:rPr>
              <a:t>Which one is more convenient?</a:t>
            </a:r>
          </a:p>
          <a:p>
            <a:r>
              <a:rPr lang="en-US" sz="3200" b="1" i="1" dirty="0">
                <a:solidFill>
                  <a:srgbClr val="0070C0"/>
                </a:solidFill>
              </a:rPr>
              <a:t>Which one is suitable for you?</a:t>
            </a:r>
          </a:p>
        </p:txBody>
      </p:sp>
    </p:spTree>
    <p:extLst>
      <p:ext uri="{BB962C8B-B14F-4D97-AF65-F5344CB8AC3E}">
        <p14:creationId xmlns:p14="http://schemas.microsoft.com/office/powerpoint/2010/main" val="2953689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8249" y="1616401"/>
            <a:ext cx="971550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   review vocabularies and grammar points.</a:t>
            </a:r>
          </a:p>
          <a:p>
            <a:pPr marL="457200" indent="-457200">
              <a:buFontTx/>
              <a:buChar char="-"/>
            </a:pPr>
            <a:r>
              <a:rPr lang="en-US" sz="3600" dirty="0">
                <a:solidFill>
                  <a:srgbClr val="0070C0"/>
                </a:solidFill>
              </a:rPr>
              <a:t>describing and identifying personal belongings.</a:t>
            </a:r>
          </a:p>
          <a:p>
            <a:pPr marL="457200" indent="-457200">
              <a:buFontTx/>
              <a:buChar char="-"/>
            </a:pPr>
            <a:r>
              <a:rPr lang="en-US" sz="3600" dirty="0">
                <a:solidFill>
                  <a:srgbClr val="0070C0"/>
                </a:solidFill>
              </a:rPr>
              <a:t>comparing different types of transportation.</a:t>
            </a:r>
          </a:p>
          <a:p>
            <a:pPr marL="457200" indent="-457200">
              <a:buFontTx/>
              <a:buChar char="-"/>
            </a:pPr>
            <a:r>
              <a:rPr lang="en-US" sz="3600" dirty="0">
                <a:solidFill>
                  <a:srgbClr val="0070C0"/>
                </a:solidFill>
              </a:rPr>
              <a:t>practice listening, reading and speaking.</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6.</a:t>
            </a:r>
          </a:p>
          <a:p>
            <a:pPr marL="571500" indent="-571500">
              <a:buFontTx/>
              <a:buChar char="-"/>
            </a:pPr>
            <a:r>
              <a:rPr lang="en-US" sz="3600" i="1" dirty="0">
                <a:solidFill>
                  <a:srgbClr val="0070C0"/>
                </a:solidFill>
              </a:rPr>
              <a:t>Practice presenting about transportation.</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60).</a:t>
            </a:r>
          </a:p>
          <a:p>
            <a:pPr marL="571500" indent="-571500">
              <a:buFontTx/>
              <a:buChar char="-"/>
            </a:pP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336" y="402063"/>
            <a:ext cx="8680962" cy="2308324"/>
          </a:xfrm>
          <a:prstGeom prst="rect">
            <a:avLst/>
          </a:prstGeom>
          <a:noFill/>
        </p:spPr>
        <p:txBody>
          <a:bodyPr wrap="square" rtlCol="0">
            <a:spAutoFit/>
          </a:bodyPr>
          <a:lstStyle/>
          <a:p>
            <a:r>
              <a:rPr lang="en-US" sz="3600" b="1" i="1" dirty="0">
                <a:solidFill>
                  <a:srgbClr val="0070C0"/>
                </a:solidFill>
              </a:rPr>
              <a:t>Work in pairs. Take turn to talk about what you have /are wearing today. Then report things that your partner has/is wearing today.</a:t>
            </a:r>
          </a:p>
        </p:txBody>
      </p:sp>
      <p:pic>
        <p:nvPicPr>
          <p:cNvPr id="20" name="Picture 2" descr="Free Speech bubble 1195466 PNG with Transparent Background">
            <a:extLst>
              <a:ext uri="{FF2B5EF4-FFF2-40B4-BE49-F238E27FC236}">
                <a16:creationId xmlns:a16="http://schemas.microsoft.com/office/drawing/2014/main" id="{02D29409-EE96-479B-A23B-677CBF35E6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0616" y="630746"/>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4">
            <a:extLst>
              <a:ext uri="{FF2B5EF4-FFF2-40B4-BE49-F238E27FC236}">
                <a16:creationId xmlns:a16="http://schemas.microsoft.com/office/drawing/2014/main" id="{CEA02DBD-C194-476D-BC83-B7A6504949FC}"/>
              </a:ext>
            </a:extLst>
          </p:cNvPr>
          <p:cNvSpPr/>
          <p:nvPr/>
        </p:nvSpPr>
        <p:spPr>
          <a:xfrm>
            <a:off x="190124" y="3431414"/>
            <a:ext cx="5682558" cy="2862321"/>
          </a:xfrm>
          <a:prstGeom prst="wedgeEllipseCallout">
            <a:avLst>
              <a:gd name="adj1" fmla="val -39562"/>
              <a:gd name="adj2" fmla="val 6092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F0000"/>
                </a:solidFill>
              </a:rPr>
              <a:t>A: Today, I have a new black watch and I am wearing an old blue pair of sandals. </a:t>
            </a:r>
          </a:p>
        </p:txBody>
      </p:sp>
      <p:sp>
        <p:nvSpPr>
          <p:cNvPr id="22" name="Oval Callout 6">
            <a:extLst>
              <a:ext uri="{FF2B5EF4-FFF2-40B4-BE49-F238E27FC236}">
                <a16:creationId xmlns:a16="http://schemas.microsoft.com/office/drawing/2014/main" id="{E1E7AF52-5E56-4BB0-B334-B84248075C4E}"/>
              </a:ext>
            </a:extLst>
          </p:cNvPr>
          <p:cNvSpPr/>
          <p:nvPr/>
        </p:nvSpPr>
        <p:spPr>
          <a:xfrm>
            <a:off x="6319319" y="3102964"/>
            <a:ext cx="5423026" cy="2745727"/>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00B0F0"/>
                </a:solidFill>
              </a:rPr>
              <a:t>B: Today, I have an old dark blue bag and I am wearing a white T-shirt.</a:t>
            </a:r>
          </a:p>
        </p:txBody>
      </p:sp>
    </p:spTree>
    <p:extLst>
      <p:ext uri="{BB962C8B-B14F-4D97-AF65-F5344CB8AC3E}">
        <p14:creationId xmlns:p14="http://schemas.microsoft.com/office/powerpoint/2010/main" val="29208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4E917-A4DA-440C-8D6D-D74E89431112}"/>
              </a:ext>
            </a:extLst>
          </p:cNvPr>
          <p:cNvPicPr>
            <a:picLocks noChangeAspect="1"/>
          </p:cNvPicPr>
          <p:nvPr/>
        </p:nvPicPr>
        <p:blipFill>
          <a:blip r:embed="rId2"/>
          <a:stretch>
            <a:fillRect/>
          </a:stretch>
        </p:blipFill>
        <p:spPr>
          <a:xfrm>
            <a:off x="320180" y="915571"/>
            <a:ext cx="3876675" cy="3857625"/>
          </a:xfrm>
          <a:prstGeom prst="rect">
            <a:avLst/>
          </a:prstGeom>
        </p:spPr>
      </p:pic>
      <p:sp>
        <p:nvSpPr>
          <p:cNvPr id="3" name="TextBox 2">
            <a:extLst>
              <a:ext uri="{FF2B5EF4-FFF2-40B4-BE49-F238E27FC236}">
                <a16:creationId xmlns:a16="http://schemas.microsoft.com/office/drawing/2014/main" id="{6B51B0F7-5DF8-4F05-8782-7F09AF501D85}"/>
              </a:ext>
            </a:extLst>
          </p:cNvPr>
          <p:cNvSpPr txBox="1"/>
          <p:nvPr/>
        </p:nvSpPr>
        <p:spPr>
          <a:xfrm>
            <a:off x="4429558" y="1581063"/>
            <a:ext cx="7442262" cy="2308324"/>
          </a:xfrm>
          <a:prstGeom prst="rect">
            <a:avLst/>
          </a:prstGeom>
          <a:noFill/>
          <a:ln w="38100">
            <a:solidFill>
              <a:srgbClr val="FF0000"/>
            </a:solidFill>
          </a:ln>
          <a:effectLst>
            <a:outerShdw blurRad="76200" dir="13500000" sy="23000" kx="1200000" algn="br" rotWithShape="0">
              <a:prstClr val="black">
                <a:alpha val="20000"/>
              </a:prstClr>
            </a:outerShdw>
          </a:effectLst>
        </p:spPr>
        <p:txBody>
          <a:bodyPr wrap="square" rtlCol="0">
            <a:spAutoFit/>
          </a:bodyPr>
          <a:lstStyle/>
          <a:p>
            <a:r>
              <a:rPr lang="en-US" sz="3600" i="1" dirty="0">
                <a:solidFill>
                  <a:srgbClr val="002060"/>
                </a:solidFill>
              </a:rPr>
              <a:t>Report about your </a:t>
            </a:r>
            <a:r>
              <a:rPr lang="en-US" sz="3600" i="1" dirty="0" smtClean="0">
                <a:solidFill>
                  <a:srgbClr val="002060"/>
                </a:solidFill>
              </a:rPr>
              <a:t>partner</a:t>
            </a:r>
            <a:r>
              <a:rPr lang="en-US" sz="3600" dirty="0">
                <a:solidFill>
                  <a:srgbClr val="002060"/>
                </a:solidFill>
              </a:rPr>
              <a:t>.</a:t>
            </a:r>
          </a:p>
          <a:p>
            <a:r>
              <a:rPr lang="en-US" sz="3600" b="1" dirty="0">
                <a:solidFill>
                  <a:srgbClr val="002060"/>
                </a:solidFill>
              </a:rPr>
              <a:t>My name is…. My partner is…. He/ She has……………..with him/her today. </a:t>
            </a:r>
            <a:r>
              <a:rPr lang="en-US" sz="3600" b="1" dirty="0" err="1">
                <a:solidFill>
                  <a:srgbClr val="002060"/>
                </a:solidFill>
              </a:rPr>
              <a:t>He/She</a:t>
            </a:r>
            <a:r>
              <a:rPr lang="en-US" sz="3600" b="1" dirty="0">
                <a:solidFill>
                  <a:srgbClr val="002060"/>
                </a:solidFill>
              </a:rPr>
              <a:t> is wearing…….</a:t>
            </a:r>
          </a:p>
        </p:txBody>
      </p:sp>
    </p:spTree>
    <p:extLst>
      <p:ext uri="{BB962C8B-B14F-4D97-AF65-F5344CB8AC3E}">
        <p14:creationId xmlns:p14="http://schemas.microsoft.com/office/powerpoint/2010/main" val="25559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287AD2-EDBC-4F59-B664-96BDC0E64F7A}"/>
              </a:ext>
            </a:extLst>
          </p:cNvPr>
          <p:cNvPicPr>
            <a:picLocks noChangeAspect="1"/>
          </p:cNvPicPr>
          <p:nvPr/>
        </p:nvPicPr>
        <p:blipFill>
          <a:blip r:embed="rId2"/>
          <a:stretch>
            <a:fillRect/>
          </a:stretch>
        </p:blipFill>
        <p:spPr>
          <a:xfrm>
            <a:off x="306282" y="367710"/>
            <a:ext cx="11071252" cy="6056971"/>
          </a:xfrm>
          <a:prstGeom prst="rect">
            <a:avLst/>
          </a:prstGeom>
        </p:spPr>
      </p:pic>
    </p:spTree>
    <p:extLst>
      <p:ext uri="{BB962C8B-B14F-4D97-AF65-F5344CB8AC3E}">
        <p14:creationId xmlns:p14="http://schemas.microsoft.com/office/powerpoint/2010/main" val="1869565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7790236" y="1446429"/>
            <a:ext cx="2737913" cy="1591484"/>
          </a:xfrm>
          <a:prstGeom prst="wedgeEllipseCallout">
            <a:avLst>
              <a:gd name="adj1" fmla="val -89170"/>
              <a:gd name="adj2" fmla="val 2852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Bus stop? Bus station?</a:t>
            </a:r>
          </a:p>
        </p:txBody>
      </p:sp>
      <p:sp>
        <p:nvSpPr>
          <p:cNvPr id="7" name="TextBox 6">
            <a:extLst>
              <a:ext uri="{FF2B5EF4-FFF2-40B4-BE49-F238E27FC236}">
                <a16:creationId xmlns:a16="http://schemas.microsoft.com/office/drawing/2014/main" id="{FE21CF17-FF17-4115-8C30-3FF3CA414CEA}"/>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2969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7790236" y="1446429"/>
            <a:ext cx="2737913" cy="1591484"/>
          </a:xfrm>
          <a:prstGeom prst="wedgeEllipseCallout">
            <a:avLst>
              <a:gd name="adj1" fmla="val -86699"/>
              <a:gd name="adj2" fmla="val 5620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noun phrase with “travel”?</a:t>
            </a:r>
          </a:p>
        </p:txBody>
      </p:sp>
      <p:sp>
        <p:nvSpPr>
          <p:cNvPr id="7" name="TextBox 6">
            <a:extLst>
              <a:ext uri="{FF2B5EF4-FFF2-40B4-BE49-F238E27FC236}">
                <a16:creationId xmlns:a16="http://schemas.microsoft.com/office/drawing/2014/main" id="{6AB7B5D0-073F-40A2-9E9F-90972E839E27}"/>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1420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5614</TotalTime>
  <Words>1388</Words>
  <Application>Microsoft Office PowerPoint</Application>
  <PresentationFormat>Widescreen</PresentationFormat>
  <Paragraphs>171</Paragraphs>
  <Slides>45</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Lucida Sans Unicode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304</cp:revision>
  <dcterms:created xsi:type="dcterms:W3CDTF">2020-12-08T03:17:05Z</dcterms:created>
  <dcterms:modified xsi:type="dcterms:W3CDTF">2022-07-13T08:30:19Z</dcterms:modified>
</cp:coreProperties>
</file>