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6"/>
  </p:notesMasterIdLst>
  <p:sldIdLst>
    <p:sldId id="256" r:id="rId3"/>
    <p:sldId id="304" r:id="rId4"/>
    <p:sldId id="257" r:id="rId5"/>
    <p:sldId id="570" r:id="rId6"/>
    <p:sldId id="258" r:id="rId7"/>
    <p:sldId id="259" r:id="rId8"/>
    <p:sldId id="260" r:id="rId9"/>
    <p:sldId id="571" r:id="rId10"/>
    <p:sldId id="399" r:id="rId11"/>
    <p:sldId id="395" r:id="rId12"/>
    <p:sldId id="397" r:id="rId13"/>
    <p:sldId id="281" r:id="rId14"/>
    <p:sldId id="385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FC83C"/>
    <a:srgbClr val="E5FDC3"/>
    <a:srgbClr val="FF66CC"/>
    <a:srgbClr val="FCD5B5"/>
    <a:srgbClr val="F8CBAD"/>
    <a:srgbClr val="00FF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81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8.wdp"/><Relationship Id="rId18" Type="http://schemas.openxmlformats.org/officeDocument/2006/relationships/image" Target="../media/image13.png"/><Relationship Id="rId3" Type="http://schemas.openxmlformats.org/officeDocument/2006/relationships/slide" Target="slide10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8.gif"/><Relationship Id="rId2" Type="http://schemas.openxmlformats.org/officeDocument/2006/relationships/image" Target="../media/image14.jpg"/><Relationship Id="rId16" Type="http://schemas.microsoft.com/office/2007/relationships/hdphoto" Target="../media/hdphoto9.wdp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microsoft.com/office/2007/relationships/hdphoto" Target="../media/hdphoto7.wdp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46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763967" cy="700663"/>
            <a:chOff x="-3359380" y="241996"/>
            <a:chExt cx="10573433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573433" cy="854671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62422" y="4847482"/>
            <a:ext cx="12125591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423767" y="3252665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147349" y="2514744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89656" y="2438544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091291" y="2438544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589666" y="266002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3343595" y="37462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316961" y="292163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6066713" y="258382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54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20642" y="36700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794008" y="284543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28584" y="259283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82513" y="367905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55879" y="285444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589666" y="374691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2890" y="4094847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294794" y="3635444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28584" y="3639272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370" y="4305075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1407" y="4464810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1614" y="4390282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28" y="4978457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F3F97E2-1DEA-4307-A029-89126BFD901C}"/>
              </a:ext>
            </a:extLst>
          </p:cNvPr>
          <p:cNvSpPr txBox="1"/>
          <p:nvPr/>
        </p:nvSpPr>
        <p:spPr>
          <a:xfrm>
            <a:off x="3597734" y="376042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3845475" y="3746460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43625" y="3641850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70D2BD-435A-45DC-8C35-F9C3AABC6483}"/>
              </a:ext>
            </a:extLst>
          </p:cNvPr>
          <p:cNvSpPr txBox="1"/>
          <p:nvPr/>
        </p:nvSpPr>
        <p:spPr>
          <a:xfrm>
            <a:off x="6041382" y="3630754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79983" y="3635444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C3C53B-B8C0-4719-A6BB-7C1A199CE9DD}"/>
              </a:ext>
            </a:extLst>
          </p:cNvPr>
          <p:cNvSpPr txBox="1"/>
          <p:nvPr/>
        </p:nvSpPr>
        <p:spPr>
          <a:xfrm>
            <a:off x="8626571" y="3653917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4" grpId="0"/>
      <p:bldP spid="66" grpId="0"/>
      <p:bldP spid="67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" b="128"/>
          <a:stretch/>
        </p:blipFill>
        <p:spPr>
          <a:xfrm>
            <a:off x="744034" y="1755451"/>
            <a:ext cx="11044776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86367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4" y="5262823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+ 14 = 42 (con)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746587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42 con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6"/>
            <a:ext cx="9479355" cy="1081754"/>
            <a:chOff x="462535" y="508824"/>
            <a:chExt cx="9366793" cy="10817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4"/>
              <a:ext cx="8986123" cy="1081754"/>
              <a:chOff x="-2962710" y="246791"/>
              <a:chExt cx="8933134" cy="131952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1"/>
                <a:ext cx="8933134" cy="131952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66161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 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747235" y="4790365"/>
            <a:ext cx="65769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Trang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4" y="2073595"/>
            <a:ext cx="3958175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28 con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14 con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con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47235" y="3205316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9909 -0.145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623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64456" y="610704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sp>
        <p:nvSpPr>
          <p:cNvPr id="15" name="Google Shape;189;p2">
            <a:extLst>
              <a:ext uri="{FF2B5EF4-FFF2-40B4-BE49-F238E27FC236}">
                <a16:creationId xmlns:a16="http://schemas.microsoft.com/office/drawing/2014/main" id="{E601A522-78EA-42AF-BCF0-59E9DEAC34F6}"/>
              </a:ext>
            </a:extLst>
          </p:cNvPr>
          <p:cNvSpPr txBox="1"/>
          <p:nvPr/>
        </p:nvSpPr>
        <p:spPr>
          <a:xfrm>
            <a:off x="2327353" y="199584"/>
            <a:ext cx="7352145" cy="15696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THU HOẠCH TRỨNG GÀ</a:t>
            </a:r>
            <a:endParaRPr sz="48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1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18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36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19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+ 18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3868</TotalTime>
  <Words>268</Words>
  <Application>Microsoft Office PowerPoint</Application>
  <PresentationFormat>Widescreen</PresentationFormat>
  <Paragraphs>60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522</cp:revision>
  <dcterms:created xsi:type="dcterms:W3CDTF">2021-02-20T02:56:00Z</dcterms:created>
  <dcterms:modified xsi:type="dcterms:W3CDTF">2021-10-26T16:55:38Z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