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56" r:id="rId3"/>
    <p:sldId id="372" r:id="rId4"/>
    <p:sldId id="358" r:id="rId5"/>
    <p:sldId id="345" r:id="rId6"/>
    <p:sldId id="360" r:id="rId7"/>
    <p:sldId id="361" r:id="rId8"/>
    <p:sldId id="363" r:id="rId9"/>
    <p:sldId id="366" r:id="rId10"/>
    <p:sldId id="369" r:id="rId11"/>
    <p:sldId id="371" r:id="rId12"/>
  </p:sldIdLst>
  <p:sldSz cx="24384000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>
        <p:scale>
          <a:sx n="39" d="100"/>
          <a:sy n="39" d="100"/>
        </p:scale>
        <p:origin x="-180" y="-79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21/08/26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339756" y="3719346"/>
            <a:ext cx="3232018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5" y="5148500"/>
            <a:ext cx="244602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2: HÀM SỐ LŨY THỪA, HÀM SỐ MŨ VÀ HÀM SỐ LÔGARIT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LÔGARIT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MŨ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3224310" y="7091767"/>
            <a:ext cx="18464330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6</a:t>
            </a:r>
            <a:r>
              <a:rPr lang="vi-VN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MŨ VÀ LÔGARIT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8144" y="3542567"/>
                <a:ext cx="6779067" cy="249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0;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9;+∞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144" y="3542567"/>
                <a:ext cx="6779067" cy="24906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445703" y="3846396"/>
                <a:ext cx="6299014" cy="1936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AU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AU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AU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8;+∞</m:t>
                        </m:r>
                      </m:e>
                    </m:d>
                  </m:oMath>
                </a14:m>
                <a:r>
                  <a:rPr lang="en-AU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703" y="3846396"/>
                <a:ext cx="6299014" cy="1936428"/>
              </a:xfrm>
              <a:prstGeom prst="rect">
                <a:avLst/>
              </a:prstGeom>
              <a:blipFill rotWithShape="0">
                <a:blip r:embed="rId4"/>
                <a:stretch>
                  <a:fillRect l="-4453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27248" y="5361764"/>
                <a:ext cx="8514350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−∞;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8;+∞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48" y="5361764"/>
                <a:ext cx="8514350" cy="17520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295641" y="5201319"/>
                <a:ext cx="6665855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−∞;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9;+∞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641" y="5201319"/>
                <a:ext cx="6665855" cy="17520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2228924" y="398138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23992" y="7487574"/>
            <a:ext cx="23555208" cy="6076026"/>
            <a:chOff x="1205494" y="6941416"/>
            <a:chExt cx="22139783" cy="6545984"/>
          </a:xfrm>
        </p:grpSpPr>
        <p:sp>
          <p:nvSpPr>
            <p:cNvPr id="43" name="Rounded Rectangle 4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64370" y="2695952"/>
                <a:ext cx="17243030" cy="1174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AU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AU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AU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AU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AU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AU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AU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AU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AU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AU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AU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AU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AU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AU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AU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AU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AU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5≥0 </m:t>
                    </m:r>
                  </m:oMath>
                </a14:m>
                <a:r>
                  <a:rPr lang="en-AU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AU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70" y="2695952"/>
                <a:ext cx="17243030" cy="1174039"/>
              </a:xfrm>
              <a:prstGeom prst="rect">
                <a:avLst/>
              </a:prstGeom>
              <a:blipFill rotWithShape="0">
                <a:blip r:embed="rId7"/>
                <a:stretch>
                  <a:fillRect l="-1626" t="-1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65155" y="8414484"/>
                <a:ext cx="9123651" cy="1234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ó: 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4800" i="0">
                          <a:latin typeface="Cambria Math" panose="02040503050406030204" pitchFamily="18" charset="0"/>
                        </a:rPr>
                        <m:t>o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800" i="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i="0">
                          <a:latin typeface="Cambria Math" panose="02040503050406030204" pitchFamily="18" charset="0"/>
                        </a:rPr>
                        <m:t>−5≥0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55" y="8414484"/>
                <a:ext cx="9123651" cy="12349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88806" y="8423202"/>
                <a:ext cx="6993325" cy="840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sz="4800" i="0">
                          <a:latin typeface="Cambria Math" panose="02040503050406030204" pitchFamily="18" charset="0"/>
                        </a:rPr>
                        <m:t>lo</m:t>
                      </m:r>
                      <m:sSubSup>
                        <m:sSub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800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800" i="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−6≥0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06" y="8423202"/>
                <a:ext cx="6993325" cy="8408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61263" y="10099949"/>
                <a:ext cx="837453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sz="4800" i="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≤ −2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h𝑎𝑦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800" i="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63" y="10099949"/>
                <a:ext cx="8374537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002223" y="9410790"/>
                <a:ext cx="6031779" cy="245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4800" i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h𝑎𝑦</m:t>
                                </m:r>
                                <m:r>
                                  <a:rPr lang="en-US" sz="48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0">
                                    <a:latin typeface="Cambria Math" panose="02040503050406030204" pitchFamily="18" charset="0"/>
                                  </a:rPr>
                                  <m:t>≥8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223" y="9410790"/>
                <a:ext cx="6031779" cy="24505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199432" y="10068405"/>
                <a:ext cx="6879768" cy="1135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⇔0&lt;</m:t>
                    </m:r>
                    <m:r>
                      <a:rPr lang="en-AU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AU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AU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h𝑎𝑦</m:t>
                    </m:r>
                    <m: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AU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≥8</m:t>
                    </m:r>
                  </m:oMath>
                </a14:m>
                <a:r>
                  <a:rPr lang="en-AU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432" y="10068405"/>
                <a:ext cx="6879768" cy="1135311"/>
              </a:xfrm>
              <a:prstGeom prst="rect">
                <a:avLst/>
              </a:prstGeom>
              <a:blipFill rotWithShape="0">
                <a:blip r:embed="rId12"/>
                <a:stretch>
                  <a:fillRect r="-3100" b="-1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8138751" y="1182547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8751" y="11825474"/>
                <a:ext cx="2500565" cy="83099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5" grpId="0"/>
      <p:bldP spid="15" grpId="0"/>
      <p:bldP spid="17" grpId="0"/>
      <p:bldP spid="19" grpId="0"/>
      <p:bldP spid="21" grpId="0"/>
      <p:bldP spid="23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LÔGARIT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8" y="3043078"/>
            <a:ext cx="127925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</a:t>
            </a:r>
            <a:r>
              <a:rPr lang="fr-FR" sz="4400" b="1" dirty="0" smtClean="0">
                <a:solidFill>
                  <a:srgbClr val="0000FF"/>
                </a:solidFill>
              </a:rPr>
              <a:t>. BẤT PHƯƠNG TRÌNH LÔGARIT CƠ BẢN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54198" y="4157228"/>
                <a:ext cx="21691602" cy="247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4400" b="0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garit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4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&gt; 0, a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h𝑜</m:t>
                          </m:r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ặ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400" b="0" i="0" smtClean="0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198" y="4157228"/>
                <a:ext cx="21691602" cy="2470997"/>
              </a:xfrm>
              <a:prstGeom prst="rect">
                <a:avLst/>
              </a:prstGeom>
              <a:blipFill rotWithShape="1">
                <a:blip r:embed="rId3"/>
                <a:stretch>
                  <a:fillRect t="-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54198" y="5966300"/>
                <a:ext cx="12192000" cy="16698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⇔0&lt;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198" y="5966300"/>
                <a:ext cx="12192000" cy="1669816"/>
              </a:xfrm>
              <a:prstGeom prst="rect">
                <a:avLst/>
              </a:prstGeom>
              <a:blipFill rotWithShape="0">
                <a:blip r:embed="rId4"/>
                <a:stretch>
                  <a:fillRect l="-2000" t="-6934" b="-1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58" y="7636116"/>
            <a:ext cx="9287342" cy="577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7467600"/>
            <a:ext cx="9436098" cy="6112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CÁC PHÉP TOÁN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889385" y="3386475"/>
                <a:ext cx="24059856" cy="1129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&gt;2                       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85" y="3386475"/>
                <a:ext cx="24059856" cy="11297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846584" y="2424165"/>
            <a:ext cx="10431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00FF"/>
                </a:solidFill>
              </a:rPr>
              <a:t>VD: GIẢI CÁC BẤT PHƯƠNG TRÌNH</a:t>
            </a:r>
            <a:endParaRPr lang="vi-VN" sz="4400" b="1" dirty="0">
              <a:solidFill>
                <a:srgbClr val="0000FF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19931" y="4737147"/>
            <a:ext cx="22736076" cy="5907924"/>
            <a:chOff x="1205494" y="6947472"/>
            <a:chExt cx="22139783" cy="6760699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400228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0816" y="6304171"/>
                <a:ext cx="786497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&gt;2⇔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&gt;9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6" y="6304171"/>
                <a:ext cx="7864974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9324" y="8229600"/>
                <a:ext cx="10838736" cy="1709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&gt;3⇔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⇔0&lt;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24" y="8229600"/>
                <a:ext cx="10838736" cy="17098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6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LÔGARIT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900417" y="2510880"/>
            <a:ext cx="154063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2. </a:t>
            </a:r>
            <a:r>
              <a:rPr lang="fr-FR" sz="4400" b="1" dirty="0" err="1" smtClean="0">
                <a:solidFill>
                  <a:srgbClr val="0000FF"/>
                </a:solidFill>
              </a:rPr>
              <a:t>Một</a:t>
            </a:r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</a:rPr>
              <a:t>số</a:t>
            </a:r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</a:rPr>
              <a:t>bất</a:t>
            </a:r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</a:rPr>
              <a:t>phương</a:t>
            </a:r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</a:rPr>
              <a:t>trình</a:t>
            </a:r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</a:rPr>
              <a:t>lôgarit</a:t>
            </a:r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</a:rPr>
              <a:t>đơn</a:t>
            </a:r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</a:rPr>
              <a:t>giản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900417" y="3573959"/>
            <a:ext cx="154063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VD: </a:t>
            </a:r>
            <a:r>
              <a:rPr lang="fr-FR" sz="4400" b="1" dirty="0" err="1" smtClean="0">
                <a:solidFill>
                  <a:srgbClr val="0000FF"/>
                </a:solidFill>
              </a:rPr>
              <a:t>Giải</a:t>
            </a:r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</a:rPr>
              <a:t>bất</a:t>
            </a:r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</a:rPr>
              <a:t>phương</a:t>
            </a:r>
            <a:r>
              <a:rPr lang="fr-FR" sz="4400" b="1" dirty="0" smtClean="0">
                <a:solidFill>
                  <a:srgbClr val="0000FF"/>
                </a:solidFill>
              </a:rPr>
              <a:t> </a:t>
            </a:r>
            <a:r>
              <a:rPr lang="fr-FR" sz="4400" b="1" dirty="0" err="1" smtClean="0">
                <a:solidFill>
                  <a:srgbClr val="0000FF"/>
                </a:solidFill>
              </a:rPr>
              <a:t>trình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42780" y="4667518"/>
                <a:ext cx="9196620" cy="1115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+10)&lt;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80" y="4667518"/>
                <a:ext cx="9196620" cy="11158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9200" y="5867400"/>
                <a:ext cx="6520824" cy="76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lo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+8≤0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867400"/>
                <a:ext cx="6520824" cy="7630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032034" y="6922680"/>
            <a:ext cx="154063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 smtClean="0">
                <a:solidFill>
                  <a:srgbClr val="0000FF"/>
                </a:solidFill>
              </a:rPr>
              <a:t>Giải</a:t>
            </a:r>
            <a:r>
              <a:rPr lang="fr-FR" sz="4400" b="1" dirty="0" smtClean="0">
                <a:solidFill>
                  <a:srgbClr val="0000FF"/>
                </a:solidFill>
              </a:rPr>
              <a:t>: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943139" y="8129720"/>
                <a:ext cx="4992521" cy="156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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2&lt;0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+8&gt;0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139" y="8129720"/>
                <a:ext cx="4992521" cy="1562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9837755" y="8515593"/>
            <a:ext cx="3244799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–2 &lt; x &lt; 1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90837" y="10517653"/>
            <a:ext cx="322556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41120" y="8139818"/>
                <a:ext cx="6673430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+10&gt;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+8&gt;0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" y="8139818"/>
                <a:ext cx="6673430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324223" y="8145461"/>
                <a:ext cx="6033575" cy="156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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&gt;−2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h𝑜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223" y="8145461"/>
                <a:ext cx="6033575" cy="1562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30921" y="10507013"/>
                <a:ext cx="6520824" cy="76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lo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+8≤0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921" y="10507013"/>
                <a:ext cx="6520824" cy="7630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185776" y="10514571"/>
                <a:ext cx="419755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76" y="10514571"/>
                <a:ext cx="4197559" cy="754053"/>
              </a:xfrm>
              <a:prstGeom prst="rect">
                <a:avLst/>
              </a:prstGeom>
              <a:blipFill rotWithShape="0">
                <a:blip r:embed="rId9"/>
                <a:stretch>
                  <a:fillRect l="-5233"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8" grpId="0"/>
      <p:bldP spid="3" grpId="0"/>
      <p:bldP spid="5" grpId="0"/>
      <p:bldP spid="28" grpId="0"/>
      <p:bldP spid="9" grpId="0"/>
      <p:bldP spid="11" grpId="0"/>
      <p:bldP spid="15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54275" y="6930182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8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48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GB" sz="4800" b="1" spc="-150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8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&lt;1</m:t>
                      </m:r>
                    </m:oMath>
                  </m:oMathPara>
                </a14:m>
                <a:endParaRPr lang="en-GB" sz="4800" b="1" spc="-150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039256" y="4552287"/>
                <a:ext cx="548568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&gt;−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256" y="4552287"/>
                <a:ext cx="5485687" cy="14800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133859" y="490436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859" y="4904362"/>
                <a:ext cx="548568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788830" y="7516893"/>
                <a:ext cx="1218486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48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480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+2)&gt;1</m:t>
                    </m:r>
                  </m:oMath>
                </a14:m>
                <a:endParaRPr lang="en-US" sz="4800" dirty="0"/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30" y="7516893"/>
                <a:ext cx="12184860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2302" t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5478085" y="8671054"/>
                <a:ext cx="79176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⇔3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+2&gt;5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085" y="8671054"/>
                <a:ext cx="7917660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5782457" y="9906254"/>
                <a:ext cx="52361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&gt;1.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57" y="9906254"/>
                <a:ext cx="5236174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2412498" y="471793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00200" y="3421559"/>
                <a:ext cx="1288936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+2)&gt;1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1559"/>
                <a:ext cx="12889362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2176" t="-18248" r="-1183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174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4800">
                        <a:latin typeface="Cambria Math" panose="02040503050406030204" pitchFamily="18" charset="0"/>
                      </a:rPr>
                      <m:t>≥−1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174039"/>
              </a:xfrm>
              <a:prstGeom prst="rect">
                <a:avLst/>
              </a:prstGeom>
              <a:blipFill rotWithShape="0">
                <a:blip r:embed="rId4"/>
                <a:stretch>
                  <a:fillRect l="-1216" t="-1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82189" y="3878997"/>
                <a:ext cx="56388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 panose="02040503050406030204" pitchFamily="18" charset="0"/>
                          </a:rPr>
                          <m:t>−∞;1</m:t>
                        </m:r>
                      </m:e>
                    </m:d>
                  </m:oMath>
                </a14:m>
                <a:r>
                  <a:rPr lang="en-US" sz="4800" dirty="0" smtClean="0"/>
                  <a:t>.</a:t>
                </a:r>
                <a:endParaRPr lang="en-US" sz="4800" dirty="0"/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189" y="3878997"/>
                <a:ext cx="5638800" cy="1569660"/>
              </a:xfrm>
              <a:prstGeom prst="rect">
                <a:avLst/>
              </a:prstGeom>
              <a:blipFill rotWithShape="0">
                <a:blip r:embed="rId5"/>
                <a:stretch>
                  <a:fillRect t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649441" y="3851716"/>
                <a:ext cx="118702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441" y="3851716"/>
                <a:ext cx="1187026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136840" y="5024214"/>
                <a:ext cx="60246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2;3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40" y="5024214"/>
                <a:ext cx="6024696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155257" y="5115474"/>
                <a:ext cx="64215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0;2</m:t>
                          </m:r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3;7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5257" y="5115474"/>
                <a:ext cx="6421598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2151964" y="5012551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565378" y="7477436"/>
                <a:ext cx="9877256" cy="1704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 kiện: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+2&gt;0⇔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&gt;2</m:t>
                              </m:r>
                            </m:e>
                          </m:mr>
                          <m:m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78" y="7477436"/>
                <a:ext cx="9877256" cy="1704634"/>
              </a:xfrm>
              <a:prstGeom prst="rect">
                <a:avLst/>
              </a:prstGeom>
              <a:blipFill rotWithShape="0">
                <a:blip r:embed="rId9"/>
                <a:stretch>
                  <a:fillRect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555296" y="9043097"/>
                <a:ext cx="19771303" cy="1153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𝑙𝑜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nl-NL" sz="4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nl-NL" sz="4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𝑙𝑜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nl-NL" sz="4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𝑙𝑜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296" y="9043097"/>
                <a:ext cx="19771303" cy="1153586"/>
              </a:xfrm>
              <a:prstGeom prst="rect">
                <a:avLst/>
              </a:prstGeom>
              <a:blipFill rotWithShape="0">
                <a:blip r:embed="rId10"/>
                <a:stretch>
                  <a:fillRect t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999129" y="10370704"/>
                <a:ext cx="1185818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+2≤2⇔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≤0⇔0≤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29" y="10370704"/>
                <a:ext cx="11858183" cy="7540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541849" y="11651952"/>
                <a:ext cx="12082860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hợp với điều kiện ta được: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endChr m:val="]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849" y="11651952"/>
                <a:ext cx="12082860" cy="816827"/>
              </a:xfrm>
              <a:prstGeom prst="rect">
                <a:avLst/>
              </a:prstGeom>
              <a:blipFill rotWithShape="0">
                <a:blip r:embed="rId12"/>
                <a:stretch>
                  <a:fillRect t="-14925" r="-1110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28" grpId="0"/>
      <p:bldP spid="30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6830" y="4257920"/>
                <a:ext cx="7131095" cy="989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;2+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0" y="4257920"/>
                <a:ext cx="7131095" cy="9893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18891" y="4337107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[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1;+∞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891" y="4337107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985593" y="3876596"/>
                <a:ext cx="7038345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;1</m:t>
                          </m:r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5;+∞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593" y="3876596"/>
                <a:ext cx="7038345" cy="17520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475653" y="4153723"/>
                <a:ext cx="4023461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800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sz="4800" dirty="0" smtClean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5653" y="4153723"/>
                <a:ext cx="4023461" cy="1197764"/>
              </a:xfrm>
              <a:prstGeom prst="rect">
                <a:avLst/>
              </a:prstGeom>
              <a:blipFill rotWithShape="0">
                <a:blip r:embed="rId7"/>
                <a:stretch>
                  <a:fillRect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9219754" y="415372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72397" y="2613769"/>
                <a:ext cx="18388497" cy="1087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397" y="2613769"/>
                <a:ext cx="18388497" cy="1087285"/>
              </a:xfrm>
              <a:prstGeom prst="rect">
                <a:avLst/>
              </a:prstGeom>
              <a:blipFill rotWithShape="0">
                <a:blip r:embed="rId8"/>
                <a:stretch>
                  <a:fillRect l="-1326" t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27371" y="7230385"/>
                <a:ext cx="10524484" cy="1064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Ta </a:t>
                </a:r>
                <a:r>
                  <a:rPr lang="en-US" dirty="0" err="1" smtClean="0"/>
                  <a:t>có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o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7230385"/>
                <a:ext cx="10524484" cy="1064394"/>
              </a:xfrm>
              <a:prstGeom prst="rect">
                <a:avLst/>
              </a:prstGeom>
              <a:blipFill rotWithShape="0">
                <a:blip r:embed="rId9"/>
                <a:stretch>
                  <a:fillRect l="-2317" t="-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42612" y="8169471"/>
                <a:ext cx="6331285" cy="3075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+5&gt;0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lo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2−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den>
                                </m:f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12" y="8169471"/>
                <a:ext cx="6331285" cy="30751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70556" y="8685758"/>
                <a:ext cx="5198090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2−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den>
                                </m:f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556" y="8685758"/>
                <a:ext cx="5198090" cy="22048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338879" y="8685758"/>
                <a:ext cx="6473567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&lt;1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h𝑎𝑦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&gt;5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879" y="8685758"/>
                <a:ext cx="6473567" cy="22048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373426" y="11491698"/>
                <a:ext cx="3334887" cy="1026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426" y="11491698"/>
                <a:ext cx="3334887" cy="1026691"/>
              </a:xfrm>
              <a:prstGeom prst="rect">
                <a:avLst/>
              </a:prstGeom>
              <a:blipFill rotWithShape="0">
                <a:blip r:embed="rId13"/>
                <a:stretch>
                  <a:fillRect r="-6399" b="-14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7" grpId="0" animBg="1"/>
      <p:bldP spid="4" grpId="0"/>
      <p:bldP spid="16" grpId="0"/>
      <p:bldP spid="18" grpId="0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4029" y="3509058"/>
                <a:ext cx="83895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∞;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3509058"/>
                <a:ext cx="8389588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540866" y="352829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−3;1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66" y="3528290"/>
                <a:ext cx="4388542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37782" y="500843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−2;1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782" y="5008433"/>
                <a:ext cx="4447108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698811" y="4894147"/>
                <a:ext cx="77181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−∞;−2</m:t>
                          </m:r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811" y="4894147"/>
                <a:ext cx="7718166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2507913" y="342178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01283" y="2575940"/>
                <a:ext cx="18991852" cy="878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0,5</m:t>
                        </m:r>
                      </m:sub>
                    </m:sSub>
                    <m:d>
                      <m:d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+11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0,5</m:t>
                        </m:r>
                      </m:sub>
                    </m:sSub>
                    <m:d>
                      <m:d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283" y="2575940"/>
                <a:ext cx="18991852" cy="878189"/>
              </a:xfrm>
              <a:prstGeom prst="rect">
                <a:avLst/>
              </a:prstGeom>
              <a:blipFill rotWithShape="0">
                <a:blip r:embed="rId7"/>
                <a:stretch>
                  <a:fillRect l="-1477" t="-1527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311741" y="6770656"/>
            <a:ext cx="23172887" cy="6545132"/>
            <a:chOff x="1205494" y="6941416"/>
            <a:chExt cx="22139783" cy="6545984"/>
          </a:xfrm>
        </p:grpSpPr>
        <p:sp>
          <p:nvSpPr>
            <p:cNvPr id="57" name="Rounded Rectangle 5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7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Round Diagonal Corner Rectangle 79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60942" y="7116670"/>
                <a:ext cx="10864577" cy="796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ó: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o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942" y="7116670"/>
                <a:ext cx="10864577" cy="7963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78028" y="8538668"/>
                <a:ext cx="6774290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+11&gt;0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+8&gt;0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+11&gt;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028" y="8538668"/>
                <a:ext cx="6774290" cy="22048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27529" y="11476595"/>
                <a:ext cx="4538807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3&lt;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529" y="11476595"/>
                <a:ext cx="4538807" cy="871008"/>
              </a:xfrm>
              <a:prstGeom prst="rect">
                <a:avLst/>
              </a:prstGeom>
              <a:blipFill rotWithShape="0">
                <a:blip r:embed="rId10"/>
                <a:stretch>
                  <a:fillRect t="-9790" r="-4435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6938373" y="116553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8373" y="11655303"/>
                <a:ext cx="2500565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5" grpId="0"/>
      <p:bldP spid="17" grpId="0"/>
      <p:bldP spid="19" grpId="0"/>
      <p:bldP spid="2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16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12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4220245" y="510287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4098" y="2501779"/>
                <a:ext cx="22634501" cy="1989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  </a:t>
                </a:r>
                <a:r>
                  <a:rPr lang="en-AU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AU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AU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AU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AU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AU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AU" sz="4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sz="4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  <m:sup>
                        <m:r>
                          <a:rPr lang="en-AU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AU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AU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AU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+2≤0 </m:t>
                    </m:r>
                  </m:oMath>
                </a14:m>
                <a:r>
                  <a:rPr lang="en-AU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AU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AU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AU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AU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AU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AU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AU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AU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AU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AU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AU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</a:t>
                </a:r>
                <a:r>
                  <a:rPr lang="en-AU" sz="4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AU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AU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AU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AU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14:m>
                  <m:oMath xmlns:m="http://schemas.openxmlformats.org/officeDocument/2006/math">
                    <m:r>
                      <a:rPr lang="en-AU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AU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AU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AU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AU" sz="4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AU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endParaRPr lang="en-US" sz="4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98" y="2501779"/>
                <a:ext cx="22634501" cy="1989519"/>
              </a:xfrm>
              <a:prstGeom prst="rect">
                <a:avLst/>
              </a:prstGeom>
              <a:blipFill rotWithShape="0">
                <a:blip r:embed="rId7"/>
                <a:stretch>
                  <a:fillRect l="-1212" t="-6728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11741" y="6770656"/>
            <a:ext cx="23172887" cy="6545132"/>
            <a:chOff x="1205494" y="6941416"/>
            <a:chExt cx="22139783" cy="6545984"/>
          </a:xfrm>
        </p:grpSpPr>
        <p:sp>
          <p:nvSpPr>
            <p:cNvPr id="50" name="Rounded Rectangle 49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33223" y="7829123"/>
                <a:ext cx="8476488" cy="1234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ó: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lo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en-US" sz="4800" i="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+2≤0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23" y="7829123"/>
                <a:ext cx="8476488" cy="12349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642591" y="7829123"/>
                <a:ext cx="5811143" cy="1220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−2≤</m:t>
                      </m:r>
                      <m:r>
                        <m:rPr>
                          <m:sty m:val="p"/>
                        </m:rPr>
                        <a:rPr lang="en-US" sz="4800" i="0">
                          <a:latin typeface="Cambria Math" panose="02040503050406030204" pitchFamily="18" charset="0"/>
                        </a:rPr>
                        <m:t>lo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i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≤−1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591" y="7829123"/>
                <a:ext cx="5811143" cy="12201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453734" y="7832058"/>
                <a:ext cx="378347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i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734" y="7832058"/>
                <a:ext cx="3783472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6938373" y="116553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8373" y="11655303"/>
                <a:ext cx="2500565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121906" y="9466781"/>
                <a:ext cx="40089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smtClean="0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2; b = 4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906" y="9466781"/>
                <a:ext cx="4008918" cy="830997"/>
              </a:xfrm>
              <a:prstGeom prst="rect">
                <a:avLst/>
              </a:prstGeom>
              <a:blipFill rotWithShape="0">
                <a:blip r:embed="rId12"/>
                <a:stretch>
                  <a:fillRect t="-16176" r="-5927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71467" y="9428372"/>
                <a:ext cx="3520964" cy="907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AU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AU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AU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67" y="9428372"/>
                <a:ext cx="3520964" cy="907813"/>
              </a:xfrm>
              <a:prstGeom prst="rect">
                <a:avLst/>
              </a:prstGeom>
              <a:blipFill rotWithShape="0">
                <a:blip r:embed="rId13"/>
                <a:stretch>
                  <a:fillRect t="-6711" r="-6920" b="-3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49" grpId="0" animBg="1"/>
      <p:bldP spid="8" grpId="0"/>
      <p:bldP spid="10" grpId="0"/>
      <p:bldP spid="12" grpId="0"/>
      <p:bldP spid="14" grpId="0"/>
      <p:bldP spid="77" grpId="0"/>
      <p:bldP spid="79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5012</TotalTime>
  <Words>1951</Words>
  <Application>Microsoft Office PowerPoint</Application>
  <PresentationFormat>Custom</PresentationFormat>
  <Paragraphs>164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User</cp:lastModifiedBy>
  <cp:revision>477</cp:revision>
  <dcterms:created xsi:type="dcterms:W3CDTF">2013-08-31T11:42:51Z</dcterms:created>
  <dcterms:modified xsi:type="dcterms:W3CDTF">2021-08-26T03:07:43Z</dcterms:modified>
</cp:coreProperties>
</file>