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511" r:id="rId2"/>
    <p:sldId id="512" r:id="rId3"/>
    <p:sldId id="673" r:id="rId4"/>
    <p:sldId id="680" r:id="rId5"/>
    <p:sldId id="681" r:id="rId6"/>
    <p:sldId id="682" r:id="rId7"/>
    <p:sldId id="558" r:id="rId8"/>
    <p:sldId id="677" r:id="rId9"/>
    <p:sldId id="559" r:id="rId10"/>
    <p:sldId id="683" r:id="rId11"/>
    <p:sldId id="566" r:id="rId12"/>
    <p:sldId id="567" r:id="rId13"/>
    <p:sldId id="568" r:id="rId14"/>
    <p:sldId id="569" r:id="rId15"/>
    <p:sldId id="570" r:id="rId16"/>
    <p:sldId id="684" r:id="rId17"/>
    <p:sldId id="678" r:id="rId18"/>
    <p:sldId id="679" r:id="rId19"/>
    <p:sldId id="265" r:id="rId20"/>
    <p:sldId id="543" r:id="rId21"/>
    <p:sldId id="546" r:id="rId22"/>
    <p:sldId id="521" r:id="rId23"/>
    <p:sldId id="266" r:id="rId24"/>
    <p:sldId id="267" r:id="rId25"/>
    <p:sldId id="269" r:id="rId26"/>
    <p:sldId id="271" r:id="rId27"/>
    <p:sldId id="273" r:id="rId28"/>
    <p:sldId id="275" r:id="rId29"/>
    <p:sldId id="547" r:id="rId30"/>
    <p:sldId id="538" r:id="rId31"/>
    <p:sldId id="541" r:id="rId32"/>
    <p:sldId id="539" r:id="rId33"/>
    <p:sldId id="542" r:id="rId34"/>
    <p:sldId id="548" r:id="rId35"/>
    <p:sldId id="574" r:id="rId36"/>
    <p:sldId id="575" r:id="rId37"/>
    <p:sldId id="289" r:id="rId38"/>
    <p:sldId id="549" r:id="rId39"/>
    <p:sldId id="288" r:id="rId40"/>
    <p:sldId id="551" r:id="rId41"/>
    <p:sldId id="550" r:id="rId42"/>
    <p:sldId id="577" r:id="rId43"/>
    <p:sldId id="579" r:id="rId44"/>
    <p:sldId id="580" r:id="rId45"/>
    <p:sldId id="581" r:id="rId46"/>
    <p:sldId id="582" r:id="rId47"/>
    <p:sldId id="583" r:id="rId48"/>
    <p:sldId id="584" r:id="rId49"/>
    <p:sldId id="585" r:id="rId50"/>
    <p:sldId id="685" r:id="rId51"/>
    <p:sldId id="586" r:id="rId52"/>
    <p:sldId id="587" r:id="rId53"/>
    <p:sldId id="494"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5E3DA6-BD32-450B-8EB6-F3AF09F3D21E}" v="3199" dt="2023-05-16T18:14:46.934"/>
  </p1510:revLst>
</p1510:revInfo>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410" autoAdjust="0"/>
  </p:normalViewPr>
  <p:slideViewPr>
    <p:cSldViewPr snapToGrid="0">
      <p:cViewPr varScale="1">
        <p:scale>
          <a:sx n="67" d="100"/>
          <a:sy n="67" d="100"/>
        </p:scale>
        <p:origin x="858" y="60"/>
      </p:cViewPr>
      <p:guideLst>
        <p:guide orient="horz" pos="2160"/>
        <p:guide pos="3840"/>
      </p:guideLst>
    </p:cSldViewPr>
  </p:slideViewPr>
  <p:notesTextViewPr>
    <p:cViewPr>
      <p:scale>
        <a:sx n="1" d="1"/>
        <a:sy n="1" d="1"/>
      </p:scale>
      <p:origin x="0" y="0"/>
    </p:cViewPr>
  </p:notesTextViewPr>
  <p:sorterViewPr>
    <p:cViewPr>
      <p:scale>
        <a:sx n="100" d="100"/>
        <a:sy n="100" d="100"/>
      </p:scale>
      <p:origin x="0" y="-15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E3ED17-9656-4104-A87D-0352998A16A4}" type="doc">
      <dgm:prSet loTypeId="urn:microsoft.com/office/officeart/2005/8/layout/hierarchy1" loCatId="hierarchy" qsTypeId="urn:microsoft.com/office/officeart/2005/8/quickstyle/simple1" qsCatId="simple" csTypeId="urn:microsoft.com/office/officeart/2005/8/colors/colorful5" csCatId="colorful" phldr="1"/>
      <dgm:spPr/>
      <dgm:t>
        <a:bodyPr/>
        <a:lstStyle/>
        <a:p>
          <a:endParaRPr lang="en-SG"/>
        </a:p>
      </dgm:t>
    </dgm:pt>
    <dgm:pt modelId="{25A5CA25-E18B-407A-A0BE-794F103F6946}">
      <dgm:prSet phldrT="[Text]" custT="1"/>
      <dgm:spPr>
        <a:xfrm>
          <a:off x="1842847" y="0"/>
          <a:ext cx="7481629" cy="762480"/>
        </a:xfrm>
        <a:solidFill>
          <a:sysClr val="window" lastClr="FFFFFF">
            <a:alpha val="90000"/>
            <a:hueOff val="0"/>
            <a:satOff val="0"/>
            <a:lumOff val="0"/>
            <a:alphaOff val="0"/>
          </a:sysClr>
        </a:solidFill>
        <a:ln w="12700" cap="flat" cmpd="sng" algn="ctr">
          <a:solidFill>
            <a:srgbClr val="FFC000">
              <a:hueOff val="0"/>
              <a:satOff val="0"/>
              <a:lumOff val="0"/>
              <a:alphaOff val="0"/>
            </a:srgbClr>
          </a:solidFill>
          <a:prstDash val="solid"/>
          <a:miter lim="800000"/>
        </a:ln>
        <a:effectLst/>
      </dgm:spPr>
      <dgm:t>
        <a:bodyPr/>
        <a:lstStyle/>
        <a:p>
          <a:r>
            <a:rPr lang="en-SG" sz="2800" b="1" dirty="0">
              <a:solidFill>
                <a:srgbClr val="002060"/>
              </a:solidFill>
              <a:latin typeface="Calibri"/>
              <a:ea typeface="+mn-ea"/>
              <a:cs typeface="+mn-cs"/>
            </a:rPr>
            <a:t>1. MỤC TIÊU</a:t>
          </a:r>
        </a:p>
      </dgm:t>
    </dgm:pt>
    <dgm:pt modelId="{AC88A9F8-B778-46B1-AB9B-D04A0CD873A5}" type="parTrans" cxnId="{BD23EC06-5D2F-4602-BA3E-C96A78BC0C80}">
      <dgm:prSet/>
      <dgm:spPr/>
      <dgm:t>
        <a:bodyPr/>
        <a:lstStyle/>
        <a:p>
          <a:endParaRPr lang="en-SG">
            <a:solidFill>
              <a:srgbClr val="002060"/>
            </a:solidFill>
          </a:endParaRPr>
        </a:p>
      </dgm:t>
    </dgm:pt>
    <dgm:pt modelId="{9542ADF4-5942-44CD-846A-F8AB14D0F182}" type="sibTrans" cxnId="{BD23EC06-5D2F-4602-BA3E-C96A78BC0C80}">
      <dgm:prSet/>
      <dgm:spPr/>
      <dgm:t>
        <a:bodyPr/>
        <a:lstStyle/>
        <a:p>
          <a:endParaRPr lang="en-SG">
            <a:solidFill>
              <a:srgbClr val="002060"/>
            </a:solidFill>
          </a:endParaRPr>
        </a:p>
      </dgm:t>
    </dgm:pt>
    <dgm:pt modelId="{8F035AD5-3060-4055-8323-512966DE995F}">
      <dgm:prSet phldrT="[Text]" custT="1"/>
      <dgm:spPr>
        <a:xfrm>
          <a:off x="135345" y="1252332"/>
          <a:ext cx="2329540" cy="762480"/>
        </a:xfr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gm:spPr>
      <dgm:t>
        <a:bodyPr/>
        <a:lstStyle/>
        <a:p>
          <a:r>
            <a:rPr lang="en-SG" sz="2400" b="1" dirty="0" err="1">
              <a:solidFill>
                <a:srgbClr val="002060"/>
              </a:solidFill>
              <a:latin typeface="Calibri"/>
              <a:ea typeface="+mn-ea"/>
              <a:cs typeface="+mn-cs"/>
            </a:rPr>
            <a:t>Phẩm</a:t>
          </a:r>
          <a:r>
            <a:rPr lang="en-SG" sz="2400" b="1" dirty="0">
              <a:solidFill>
                <a:srgbClr val="002060"/>
              </a:solidFill>
              <a:latin typeface="Calibri"/>
              <a:ea typeface="+mn-ea"/>
              <a:cs typeface="+mn-cs"/>
            </a:rPr>
            <a:t> </a:t>
          </a:r>
          <a:r>
            <a:rPr lang="en-SG" sz="2400" b="1" dirty="0" err="1">
              <a:solidFill>
                <a:srgbClr val="002060"/>
              </a:solidFill>
              <a:latin typeface="Calibri"/>
              <a:ea typeface="+mn-ea"/>
              <a:cs typeface="+mn-cs"/>
            </a:rPr>
            <a:t>chất</a:t>
          </a:r>
          <a:endParaRPr lang="en-SG" sz="2400" b="1" dirty="0">
            <a:solidFill>
              <a:srgbClr val="002060"/>
            </a:solidFill>
            <a:latin typeface="Calibri"/>
            <a:ea typeface="+mn-ea"/>
            <a:cs typeface="+mn-cs"/>
          </a:endParaRPr>
        </a:p>
      </dgm:t>
    </dgm:pt>
    <dgm:pt modelId="{F989239A-6F19-48C4-8408-3A7683A11E6A}" type="parTrans" cxnId="{D3618F87-6762-462E-A23B-7BFD220FFF1A}">
      <dgm:prSet/>
      <dgm:spPr>
        <a:xfrm>
          <a:off x="1166698" y="635734"/>
          <a:ext cx="4283546" cy="489851"/>
        </a:xfrm>
        <a:noFill/>
        <a:ln w="12700" cap="flat" cmpd="sng" algn="ctr">
          <a:solidFill>
            <a:srgbClr val="70AD47">
              <a:hueOff val="0"/>
              <a:satOff val="0"/>
              <a:lumOff val="0"/>
              <a:alphaOff val="0"/>
            </a:srgbClr>
          </a:solidFill>
          <a:prstDash val="solid"/>
          <a:miter lim="800000"/>
        </a:ln>
        <a:effectLst/>
      </dgm:spPr>
      <dgm:t>
        <a:bodyPr/>
        <a:lstStyle/>
        <a:p>
          <a:endParaRPr lang="en-SG">
            <a:solidFill>
              <a:srgbClr val="002060"/>
            </a:solidFill>
          </a:endParaRPr>
        </a:p>
      </dgm:t>
    </dgm:pt>
    <dgm:pt modelId="{82BC2492-281B-494A-804E-8CEABD75DCF0}" type="sibTrans" cxnId="{D3618F87-6762-462E-A23B-7BFD220FFF1A}">
      <dgm:prSet/>
      <dgm:spPr/>
      <dgm:t>
        <a:bodyPr/>
        <a:lstStyle/>
        <a:p>
          <a:endParaRPr lang="en-SG">
            <a:solidFill>
              <a:srgbClr val="002060"/>
            </a:solidFill>
          </a:endParaRPr>
        </a:p>
      </dgm:t>
    </dgm:pt>
    <dgm:pt modelId="{19E5566B-C08F-44B2-9F51-4D12176B065E}">
      <dgm:prSet phldrT="[Text]"/>
      <dgm:spPr>
        <a:xfrm>
          <a:off x="463950" y="2364033"/>
          <a:ext cx="1672330" cy="2491543"/>
        </a:xfrm>
        <a:solidFill>
          <a:srgbClr val="EBC7E3">
            <a:alpha val="90000"/>
          </a:srgbClr>
        </a:solidFill>
        <a:ln w="12700" cap="flat" cmpd="sng" algn="ctr">
          <a:solidFill>
            <a:srgbClr val="5B9BD5">
              <a:hueOff val="0"/>
              <a:satOff val="0"/>
              <a:lumOff val="0"/>
              <a:alphaOff val="0"/>
            </a:srgbClr>
          </a:solidFill>
          <a:prstDash val="solid"/>
          <a:miter lim="800000"/>
        </a:ln>
        <a:effectLst/>
      </dgm:spPr>
      <dgm:t>
        <a:bodyPr/>
        <a:lstStyle/>
        <a:p>
          <a:pPr algn="l"/>
          <a:r>
            <a:rPr lang="en-SG" b="1" dirty="0">
              <a:solidFill>
                <a:srgbClr val="002060"/>
              </a:solidFill>
              <a:latin typeface="Calibri"/>
              <a:ea typeface="+mn-ea"/>
              <a:cs typeface="+mn-cs"/>
            </a:rPr>
            <a:t>1. </a:t>
          </a:r>
          <a:r>
            <a:rPr lang="en-SG" b="1" dirty="0" err="1">
              <a:solidFill>
                <a:srgbClr val="002060"/>
              </a:solidFill>
              <a:latin typeface="Calibri"/>
              <a:ea typeface="+mn-ea"/>
              <a:cs typeface="+mn-cs"/>
            </a:rPr>
            <a:t>Nhân</a:t>
          </a:r>
          <a:r>
            <a:rPr lang="en-SG" b="1" dirty="0">
              <a:solidFill>
                <a:srgbClr val="002060"/>
              </a:solidFill>
              <a:latin typeface="Calibri"/>
              <a:ea typeface="+mn-ea"/>
              <a:cs typeface="+mn-cs"/>
            </a:rPr>
            <a:t> </a:t>
          </a:r>
          <a:r>
            <a:rPr lang="en-SG" b="1" dirty="0" err="1">
              <a:solidFill>
                <a:srgbClr val="002060"/>
              </a:solidFill>
              <a:latin typeface="Calibri"/>
              <a:ea typeface="+mn-ea"/>
              <a:cs typeface="+mn-cs"/>
            </a:rPr>
            <a:t>ái</a:t>
          </a:r>
          <a:endParaRPr lang="en-SG" b="1" dirty="0">
            <a:solidFill>
              <a:srgbClr val="002060"/>
            </a:solidFill>
            <a:latin typeface="Calibri"/>
            <a:ea typeface="+mn-ea"/>
            <a:cs typeface="+mn-cs"/>
          </a:endParaRPr>
        </a:p>
        <a:p>
          <a:pPr algn="l"/>
          <a:r>
            <a:rPr lang="en-SG" b="1" dirty="0">
              <a:solidFill>
                <a:srgbClr val="002060"/>
              </a:solidFill>
              <a:latin typeface="Calibri"/>
              <a:ea typeface="+mn-ea"/>
              <a:cs typeface="+mn-cs"/>
            </a:rPr>
            <a:t>2. </a:t>
          </a:r>
          <a:r>
            <a:rPr lang="en-SG" b="1" dirty="0" err="1">
              <a:solidFill>
                <a:srgbClr val="002060"/>
              </a:solidFill>
              <a:latin typeface="Calibri"/>
              <a:ea typeface="+mn-ea"/>
              <a:cs typeface="+mn-cs"/>
            </a:rPr>
            <a:t>Yêu</a:t>
          </a:r>
          <a:r>
            <a:rPr lang="en-SG" b="1" dirty="0">
              <a:solidFill>
                <a:srgbClr val="002060"/>
              </a:solidFill>
              <a:latin typeface="Calibri"/>
              <a:ea typeface="+mn-ea"/>
              <a:cs typeface="+mn-cs"/>
            </a:rPr>
            <a:t> </a:t>
          </a:r>
          <a:r>
            <a:rPr lang="en-SG" b="1" dirty="0" err="1">
              <a:solidFill>
                <a:srgbClr val="002060"/>
              </a:solidFill>
              <a:latin typeface="Calibri"/>
              <a:ea typeface="+mn-ea"/>
              <a:cs typeface="+mn-cs"/>
            </a:rPr>
            <a:t>nước</a:t>
          </a:r>
          <a:r>
            <a:rPr lang="en-SG" b="1" dirty="0">
              <a:solidFill>
                <a:srgbClr val="002060"/>
              </a:solidFill>
              <a:latin typeface="Calibri"/>
              <a:ea typeface="+mn-ea"/>
              <a:cs typeface="+mn-cs"/>
            </a:rPr>
            <a:t>,</a:t>
          </a:r>
        </a:p>
        <a:p>
          <a:pPr algn="l"/>
          <a:r>
            <a:rPr lang="en-SG" b="1" dirty="0">
              <a:solidFill>
                <a:srgbClr val="002060"/>
              </a:solidFill>
              <a:latin typeface="Calibri"/>
              <a:ea typeface="+mn-ea"/>
              <a:cs typeface="+mn-cs"/>
            </a:rPr>
            <a:t>3. </a:t>
          </a:r>
          <a:r>
            <a:rPr lang="en-SG" b="1" dirty="0" err="1">
              <a:solidFill>
                <a:srgbClr val="002060"/>
              </a:solidFill>
              <a:latin typeface="Calibri"/>
              <a:ea typeface="+mn-ea"/>
              <a:cs typeface="+mn-cs"/>
            </a:rPr>
            <a:t>Chăm</a:t>
          </a:r>
          <a:r>
            <a:rPr lang="en-SG" b="1" dirty="0">
              <a:solidFill>
                <a:srgbClr val="002060"/>
              </a:solidFill>
              <a:latin typeface="Calibri"/>
              <a:ea typeface="+mn-ea"/>
              <a:cs typeface="+mn-cs"/>
            </a:rPr>
            <a:t> </a:t>
          </a:r>
          <a:r>
            <a:rPr lang="en-SG" b="1" dirty="0" err="1">
              <a:solidFill>
                <a:srgbClr val="002060"/>
              </a:solidFill>
              <a:latin typeface="Calibri"/>
              <a:ea typeface="+mn-ea"/>
              <a:cs typeface="+mn-cs"/>
            </a:rPr>
            <a:t>chỉ</a:t>
          </a:r>
          <a:endParaRPr lang="en-SG" b="1" dirty="0">
            <a:solidFill>
              <a:srgbClr val="002060"/>
            </a:solidFill>
            <a:latin typeface="Calibri"/>
            <a:ea typeface="+mn-ea"/>
            <a:cs typeface="+mn-cs"/>
          </a:endParaRPr>
        </a:p>
        <a:p>
          <a:pPr algn="l"/>
          <a:r>
            <a:rPr lang="en-SG" b="1" dirty="0">
              <a:solidFill>
                <a:srgbClr val="002060"/>
              </a:solidFill>
              <a:latin typeface="Calibri"/>
              <a:ea typeface="+mn-ea"/>
              <a:cs typeface="+mn-cs"/>
            </a:rPr>
            <a:t>4. </a:t>
          </a:r>
          <a:r>
            <a:rPr lang="en-SG" b="1" dirty="0" err="1">
              <a:solidFill>
                <a:srgbClr val="002060"/>
              </a:solidFill>
              <a:latin typeface="Calibri"/>
              <a:ea typeface="+mn-ea"/>
              <a:cs typeface="+mn-cs"/>
            </a:rPr>
            <a:t>Trung</a:t>
          </a:r>
          <a:r>
            <a:rPr lang="en-SG" b="1" dirty="0">
              <a:solidFill>
                <a:srgbClr val="002060"/>
              </a:solidFill>
              <a:latin typeface="Calibri"/>
              <a:ea typeface="+mn-ea"/>
              <a:cs typeface="+mn-cs"/>
            </a:rPr>
            <a:t> </a:t>
          </a:r>
          <a:r>
            <a:rPr lang="en-SG" b="1" dirty="0" err="1">
              <a:solidFill>
                <a:srgbClr val="002060"/>
              </a:solidFill>
              <a:latin typeface="Calibri"/>
              <a:ea typeface="+mn-ea"/>
              <a:cs typeface="+mn-cs"/>
            </a:rPr>
            <a:t>thực</a:t>
          </a:r>
          <a:r>
            <a:rPr lang="en-SG" b="1" dirty="0">
              <a:solidFill>
                <a:srgbClr val="002060"/>
              </a:solidFill>
              <a:latin typeface="Calibri"/>
              <a:ea typeface="+mn-ea"/>
              <a:cs typeface="+mn-cs"/>
            </a:rPr>
            <a:t> </a:t>
          </a:r>
        </a:p>
        <a:p>
          <a:pPr algn="l"/>
          <a:r>
            <a:rPr lang="en-SG" b="1" dirty="0">
              <a:solidFill>
                <a:srgbClr val="002060"/>
              </a:solidFill>
              <a:latin typeface="Calibri"/>
              <a:ea typeface="+mn-ea"/>
              <a:cs typeface="+mn-cs"/>
            </a:rPr>
            <a:t>5. </a:t>
          </a:r>
          <a:r>
            <a:rPr lang="en-SG" b="1" dirty="0" err="1">
              <a:solidFill>
                <a:srgbClr val="002060"/>
              </a:solidFill>
              <a:latin typeface="Calibri"/>
              <a:ea typeface="+mn-ea"/>
              <a:cs typeface="+mn-cs"/>
            </a:rPr>
            <a:t>Trách</a:t>
          </a:r>
          <a:r>
            <a:rPr lang="en-SG" b="1" dirty="0">
              <a:solidFill>
                <a:srgbClr val="002060"/>
              </a:solidFill>
              <a:latin typeface="Calibri"/>
              <a:ea typeface="+mn-ea"/>
              <a:cs typeface="+mn-cs"/>
            </a:rPr>
            <a:t> </a:t>
          </a:r>
          <a:r>
            <a:rPr lang="en-SG" b="1" dirty="0" err="1">
              <a:solidFill>
                <a:srgbClr val="002060"/>
              </a:solidFill>
              <a:latin typeface="Calibri"/>
              <a:ea typeface="+mn-ea"/>
              <a:cs typeface="+mn-cs"/>
            </a:rPr>
            <a:t>nhiệm</a:t>
          </a:r>
          <a:endParaRPr lang="en-SG" b="1" dirty="0">
            <a:solidFill>
              <a:srgbClr val="002060"/>
            </a:solidFill>
            <a:latin typeface="Calibri"/>
            <a:ea typeface="+mn-ea"/>
            <a:cs typeface="+mn-cs"/>
          </a:endParaRPr>
        </a:p>
      </dgm:t>
    </dgm:pt>
    <dgm:pt modelId="{631C0951-FF41-43A2-8C43-DDCFC341EB97}" type="parTrans" cxnId="{C02A50C3-3AE0-4137-950F-854555B55663}">
      <dgm:prSet/>
      <dgm:spPr>
        <a:xfrm>
          <a:off x="1120978" y="1888066"/>
          <a:ext cx="91440" cy="349220"/>
        </a:xfrm>
        <a:noFill/>
        <a:ln w="12700" cap="flat" cmpd="sng" algn="ctr">
          <a:solidFill>
            <a:srgbClr val="5B9BD5">
              <a:hueOff val="0"/>
              <a:satOff val="0"/>
              <a:lumOff val="0"/>
              <a:alphaOff val="0"/>
            </a:srgbClr>
          </a:solidFill>
          <a:prstDash val="solid"/>
          <a:miter lim="800000"/>
        </a:ln>
        <a:effectLst/>
      </dgm:spPr>
      <dgm:t>
        <a:bodyPr/>
        <a:lstStyle/>
        <a:p>
          <a:endParaRPr lang="en-SG">
            <a:solidFill>
              <a:srgbClr val="002060"/>
            </a:solidFill>
          </a:endParaRPr>
        </a:p>
      </dgm:t>
    </dgm:pt>
    <dgm:pt modelId="{F4B8FFE2-1BA2-4C17-AB25-4FD03305E00D}" type="sibTrans" cxnId="{C02A50C3-3AE0-4137-950F-854555B55663}">
      <dgm:prSet/>
      <dgm:spPr/>
      <dgm:t>
        <a:bodyPr/>
        <a:lstStyle/>
        <a:p>
          <a:endParaRPr lang="en-SG">
            <a:solidFill>
              <a:srgbClr val="002060"/>
            </a:solidFill>
          </a:endParaRPr>
        </a:p>
      </dgm:t>
    </dgm:pt>
    <dgm:pt modelId="{44BDCD60-59AB-431C-B465-2000DCA493D5}">
      <dgm:prSet phldrT="[Text]" custT="1"/>
      <dgm:spPr>
        <a:xfrm>
          <a:off x="2731721" y="1252332"/>
          <a:ext cx="2014858" cy="762480"/>
        </a:xfr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gm:spPr>
      <dgm:t>
        <a:bodyPr/>
        <a:lstStyle/>
        <a:p>
          <a:r>
            <a:rPr lang="en-SG" sz="2400" b="1" dirty="0">
              <a:solidFill>
                <a:srgbClr val="002060"/>
              </a:solidFill>
              <a:latin typeface="Calibri"/>
              <a:ea typeface="+mn-ea"/>
              <a:cs typeface="+mn-cs"/>
            </a:rPr>
            <a:t>NL </a:t>
          </a:r>
          <a:r>
            <a:rPr lang="en-SG" sz="2400" b="1" dirty="0" err="1">
              <a:solidFill>
                <a:srgbClr val="002060"/>
              </a:solidFill>
              <a:latin typeface="Calibri"/>
              <a:ea typeface="+mn-ea"/>
              <a:cs typeface="+mn-cs"/>
            </a:rPr>
            <a:t>chung</a:t>
          </a:r>
          <a:endParaRPr lang="en-SG" sz="2400" b="1" dirty="0">
            <a:solidFill>
              <a:srgbClr val="002060"/>
            </a:solidFill>
            <a:latin typeface="Calibri"/>
            <a:ea typeface="+mn-ea"/>
            <a:cs typeface="+mn-cs"/>
          </a:endParaRPr>
        </a:p>
      </dgm:t>
    </dgm:pt>
    <dgm:pt modelId="{AD0DA94C-2275-49F0-98B8-ADF6B4D31E1D}" type="parTrans" cxnId="{C93E055C-C115-4D16-99E8-7039838FB9D4}">
      <dgm:prSet/>
      <dgm:spPr>
        <a:xfrm>
          <a:off x="3605733" y="635734"/>
          <a:ext cx="1844511" cy="489851"/>
        </a:xfrm>
        <a:noFill/>
        <a:ln w="12700" cap="flat" cmpd="sng" algn="ctr">
          <a:solidFill>
            <a:srgbClr val="70AD47">
              <a:hueOff val="0"/>
              <a:satOff val="0"/>
              <a:lumOff val="0"/>
              <a:alphaOff val="0"/>
            </a:srgbClr>
          </a:solidFill>
          <a:prstDash val="solid"/>
          <a:miter lim="800000"/>
        </a:ln>
        <a:effectLst/>
      </dgm:spPr>
      <dgm:t>
        <a:bodyPr/>
        <a:lstStyle/>
        <a:p>
          <a:endParaRPr lang="en-SG">
            <a:solidFill>
              <a:srgbClr val="002060"/>
            </a:solidFill>
          </a:endParaRPr>
        </a:p>
      </dgm:t>
    </dgm:pt>
    <dgm:pt modelId="{E75278A1-441A-48A0-B07C-A9A90DF9D0A0}" type="sibTrans" cxnId="{C93E055C-C115-4D16-99E8-7039838FB9D4}">
      <dgm:prSet/>
      <dgm:spPr/>
      <dgm:t>
        <a:bodyPr/>
        <a:lstStyle/>
        <a:p>
          <a:endParaRPr lang="en-SG">
            <a:solidFill>
              <a:srgbClr val="002060"/>
            </a:solidFill>
          </a:endParaRPr>
        </a:p>
      </dgm:t>
    </dgm:pt>
    <dgm:pt modelId="{D87B1FF9-24C5-4788-ABB9-6A9B73C99E91}">
      <dgm:prSet phldrT="[Text]"/>
      <dgm:spPr>
        <a:xfrm>
          <a:off x="2611417" y="2388097"/>
          <a:ext cx="1918581" cy="2702689"/>
        </a:xfrm>
        <a:solidFill>
          <a:srgbClr val="92D050">
            <a:alpha val="90000"/>
          </a:srgbClr>
        </a:solidFill>
        <a:ln w="12700" cap="flat" cmpd="sng" algn="ctr">
          <a:solidFill>
            <a:srgbClr val="5B9BD5">
              <a:hueOff val="0"/>
              <a:satOff val="0"/>
              <a:lumOff val="0"/>
              <a:alphaOff val="0"/>
            </a:srgbClr>
          </a:solidFill>
          <a:prstDash val="solid"/>
          <a:miter lim="800000"/>
        </a:ln>
        <a:effectLst/>
      </dgm:spPr>
      <dgm:t>
        <a:bodyPr/>
        <a:lstStyle/>
        <a:p>
          <a:pPr algn="l"/>
          <a:r>
            <a:rPr lang="en-US" b="1" dirty="0">
              <a:solidFill>
                <a:schemeClr val="accent2">
                  <a:lumMod val="75000"/>
                </a:schemeClr>
              </a:solidFill>
              <a:latin typeface="Calibri"/>
              <a:ea typeface="+mn-ea"/>
              <a:cs typeface="+mn-cs"/>
            </a:rPr>
            <a:t>1. NL tự chủ và tự học</a:t>
          </a:r>
        </a:p>
        <a:p>
          <a:pPr algn="l"/>
          <a:r>
            <a:rPr lang="en-US" b="1" dirty="0">
              <a:solidFill>
                <a:schemeClr val="accent2">
                  <a:lumMod val="75000"/>
                </a:schemeClr>
              </a:solidFill>
              <a:latin typeface="Calibri"/>
              <a:ea typeface="+mn-ea"/>
              <a:cs typeface="+mn-cs"/>
            </a:rPr>
            <a:t>2. NL giao tiếp và hợp tác </a:t>
          </a:r>
        </a:p>
        <a:p>
          <a:pPr algn="l"/>
          <a:r>
            <a:rPr lang="en-US" b="1" dirty="0">
              <a:solidFill>
                <a:schemeClr val="accent2">
                  <a:lumMod val="75000"/>
                </a:schemeClr>
              </a:solidFill>
              <a:latin typeface="Calibri"/>
              <a:ea typeface="+mn-ea"/>
              <a:cs typeface="+mn-cs"/>
            </a:rPr>
            <a:t>3. NL GQVĐ và sáng tạo</a:t>
          </a:r>
          <a:endParaRPr lang="en-SG" b="1" dirty="0">
            <a:solidFill>
              <a:schemeClr val="accent2">
                <a:lumMod val="75000"/>
              </a:schemeClr>
            </a:solidFill>
            <a:latin typeface="Calibri"/>
            <a:ea typeface="+mn-ea"/>
            <a:cs typeface="+mn-cs"/>
          </a:endParaRPr>
        </a:p>
      </dgm:t>
    </dgm:pt>
    <dgm:pt modelId="{1AB6D05A-B65C-4374-9E6F-4626B4723052}" type="parTrans" cxnId="{F5901E45-43F7-43FA-9C41-5B5963F12179}">
      <dgm:prSet/>
      <dgm:spPr>
        <a:xfrm>
          <a:off x="3437290" y="1888066"/>
          <a:ext cx="168442" cy="373284"/>
        </a:xfrm>
        <a:noFill/>
        <a:ln w="12700" cap="flat" cmpd="sng" algn="ctr">
          <a:solidFill>
            <a:srgbClr val="5B9BD5">
              <a:hueOff val="0"/>
              <a:satOff val="0"/>
              <a:lumOff val="0"/>
              <a:alphaOff val="0"/>
            </a:srgbClr>
          </a:solidFill>
          <a:prstDash val="solid"/>
          <a:miter lim="800000"/>
        </a:ln>
        <a:effectLst/>
      </dgm:spPr>
      <dgm:t>
        <a:bodyPr/>
        <a:lstStyle/>
        <a:p>
          <a:endParaRPr lang="en-SG">
            <a:solidFill>
              <a:srgbClr val="002060"/>
            </a:solidFill>
          </a:endParaRPr>
        </a:p>
      </dgm:t>
    </dgm:pt>
    <dgm:pt modelId="{33960850-0EFA-4C36-9ED1-D72B3B3E71D9}" type="sibTrans" cxnId="{F5901E45-43F7-43FA-9C41-5B5963F12179}">
      <dgm:prSet/>
      <dgm:spPr/>
      <dgm:t>
        <a:bodyPr/>
        <a:lstStyle/>
        <a:p>
          <a:endParaRPr lang="en-SG">
            <a:solidFill>
              <a:srgbClr val="002060"/>
            </a:solidFill>
          </a:endParaRPr>
        </a:p>
      </dgm:t>
    </dgm:pt>
    <dgm:pt modelId="{0AAF645B-CB4D-4505-8BBA-55FD3F31F453}">
      <dgm:prSet custT="1"/>
      <dgm:spPr>
        <a:xfrm>
          <a:off x="6530364" y="1252332"/>
          <a:ext cx="2335928" cy="762480"/>
        </a:xfr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gm:spPr>
      <dgm:t>
        <a:bodyPr/>
        <a:lstStyle/>
        <a:p>
          <a:r>
            <a:rPr lang="en-SG" sz="2400" b="1" dirty="0">
              <a:solidFill>
                <a:srgbClr val="002060"/>
              </a:solidFill>
              <a:latin typeface="Calibri"/>
              <a:ea typeface="+mn-ea"/>
              <a:cs typeface="+mn-cs"/>
            </a:rPr>
            <a:t>NL </a:t>
          </a:r>
          <a:r>
            <a:rPr lang="en-SG" sz="2400" b="1" dirty="0" err="1">
              <a:solidFill>
                <a:srgbClr val="002060"/>
              </a:solidFill>
              <a:latin typeface="Calibri"/>
              <a:ea typeface="+mn-ea"/>
              <a:cs typeface="+mn-cs"/>
            </a:rPr>
            <a:t>đặc</a:t>
          </a:r>
          <a:r>
            <a:rPr lang="en-SG" sz="2400" b="1" dirty="0">
              <a:solidFill>
                <a:srgbClr val="002060"/>
              </a:solidFill>
              <a:latin typeface="Calibri"/>
              <a:ea typeface="+mn-ea"/>
              <a:cs typeface="+mn-cs"/>
            </a:rPr>
            <a:t> </a:t>
          </a:r>
          <a:r>
            <a:rPr lang="en-SG" sz="2400" b="1" dirty="0" err="1">
              <a:solidFill>
                <a:srgbClr val="002060"/>
              </a:solidFill>
              <a:latin typeface="Calibri"/>
              <a:ea typeface="+mn-ea"/>
              <a:cs typeface="+mn-cs"/>
            </a:rPr>
            <a:t>thù</a:t>
          </a:r>
          <a:endParaRPr lang="en-SG" sz="2400" b="1" dirty="0">
            <a:solidFill>
              <a:srgbClr val="002060"/>
            </a:solidFill>
            <a:latin typeface="Calibri"/>
            <a:ea typeface="+mn-ea"/>
            <a:cs typeface="+mn-cs"/>
          </a:endParaRPr>
        </a:p>
      </dgm:t>
    </dgm:pt>
    <dgm:pt modelId="{B4BC7FEC-D0CB-4C69-9BFB-6E4CEC34FD67}" type="parTrans" cxnId="{7D668A1A-7931-4D6F-80BC-D26E20B891CB}">
      <dgm:prSet/>
      <dgm:spPr>
        <a:xfrm>
          <a:off x="5450244" y="635734"/>
          <a:ext cx="2114666" cy="489851"/>
        </a:xfrm>
        <a:noFill/>
        <a:ln w="12700" cap="flat" cmpd="sng" algn="ctr">
          <a:solidFill>
            <a:srgbClr val="70AD47">
              <a:hueOff val="0"/>
              <a:satOff val="0"/>
              <a:lumOff val="0"/>
              <a:alphaOff val="0"/>
            </a:srgbClr>
          </a:solidFill>
          <a:prstDash val="solid"/>
          <a:miter lim="800000"/>
        </a:ln>
        <a:effectLst/>
      </dgm:spPr>
      <dgm:t>
        <a:bodyPr/>
        <a:lstStyle/>
        <a:p>
          <a:endParaRPr lang="en-SG">
            <a:solidFill>
              <a:srgbClr val="002060"/>
            </a:solidFill>
          </a:endParaRPr>
        </a:p>
      </dgm:t>
    </dgm:pt>
    <dgm:pt modelId="{4E3FC2B8-CBF3-4682-93B5-59E6832BBA6E}" type="sibTrans" cxnId="{7D668A1A-7931-4D6F-80BC-D26E20B891CB}">
      <dgm:prSet/>
      <dgm:spPr/>
      <dgm:t>
        <a:bodyPr/>
        <a:lstStyle/>
        <a:p>
          <a:endParaRPr lang="en-SG">
            <a:solidFill>
              <a:srgbClr val="002060"/>
            </a:solidFill>
          </a:endParaRPr>
        </a:p>
      </dgm:t>
    </dgm:pt>
    <dgm:pt modelId="{C56197F2-21EF-4E78-8AA2-05EDBB37AB85}">
      <dgm:prSet/>
      <dgm:spPr>
        <a:xfrm>
          <a:off x="4965276" y="2364033"/>
          <a:ext cx="1982390" cy="3034841"/>
        </a:xfr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w="12700" cap="flat" cmpd="sng" algn="ctr">
          <a:solidFill>
            <a:srgbClr val="5B9BD5">
              <a:hueOff val="0"/>
              <a:satOff val="0"/>
              <a:lumOff val="0"/>
              <a:alphaOff val="0"/>
            </a:srgbClr>
          </a:solidFill>
          <a:prstDash val="solid"/>
          <a:miter lim="800000"/>
        </a:ln>
        <a:effectLst/>
      </dgm:spPr>
      <dgm:t>
        <a:bodyPr/>
        <a:lstStyle/>
        <a:p>
          <a:pPr algn="l"/>
          <a:r>
            <a:rPr lang="en-SG" dirty="0">
              <a:solidFill>
                <a:srgbClr val="002060"/>
              </a:solidFill>
              <a:latin typeface="Calibri"/>
              <a:ea typeface="+mn-ea"/>
              <a:cs typeface="+mn-cs"/>
            </a:rPr>
            <a:t>1. NL </a:t>
          </a:r>
          <a:r>
            <a:rPr lang="en-SG" dirty="0" err="1">
              <a:solidFill>
                <a:srgbClr val="002060"/>
              </a:solidFill>
              <a:latin typeface="Calibri"/>
              <a:ea typeface="+mn-ea"/>
              <a:cs typeface="+mn-cs"/>
            </a:rPr>
            <a:t>ngôn</a:t>
          </a:r>
          <a:r>
            <a:rPr lang="en-SG" dirty="0">
              <a:solidFill>
                <a:srgbClr val="002060"/>
              </a:solidFill>
              <a:latin typeface="Calibri"/>
              <a:ea typeface="+mn-ea"/>
              <a:cs typeface="+mn-cs"/>
            </a:rPr>
            <a:t> </a:t>
          </a:r>
          <a:r>
            <a:rPr lang="en-SG" dirty="0" err="1">
              <a:solidFill>
                <a:srgbClr val="002060"/>
              </a:solidFill>
              <a:latin typeface="Calibri"/>
              <a:ea typeface="+mn-ea"/>
              <a:cs typeface="+mn-cs"/>
            </a:rPr>
            <a:t>ngữ</a:t>
          </a:r>
          <a:endParaRPr lang="en-SG" dirty="0">
            <a:solidFill>
              <a:srgbClr val="002060"/>
            </a:solidFill>
            <a:latin typeface="Calibri"/>
            <a:ea typeface="+mn-ea"/>
            <a:cs typeface="+mn-cs"/>
          </a:endParaRPr>
        </a:p>
        <a:p>
          <a:pPr algn="l"/>
          <a:r>
            <a:rPr lang="en-SG" dirty="0">
              <a:solidFill>
                <a:srgbClr val="002060"/>
              </a:solidFill>
              <a:latin typeface="Calibri"/>
              <a:ea typeface="+mn-ea"/>
              <a:cs typeface="+mn-cs"/>
            </a:rPr>
            <a:t>2. NL </a:t>
          </a:r>
          <a:r>
            <a:rPr lang="en-SG" dirty="0" err="1">
              <a:solidFill>
                <a:srgbClr val="002060"/>
              </a:solidFill>
              <a:latin typeface="Calibri"/>
              <a:ea typeface="+mn-ea"/>
              <a:cs typeface="+mn-cs"/>
            </a:rPr>
            <a:t>tính</a:t>
          </a:r>
          <a:r>
            <a:rPr lang="en-SG" dirty="0">
              <a:solidFill>
                <a:srgbClr val="002060"/>
              </a:solidFill>
              <a:latin typeface="Calibri"/>
              <a:ea typeface="+mn-ea"/>
              <a:cs typeface="+mn-cs"/>
            </a:rPr>
            <a:t> </a:t>
          </a:r>
          <a:r>
            <a:rPr lang="en-SG" dirty="0" err="1">
              <a:solidFill>
                <a:srgbClr val="002060"/>
              </a:solidFill>
              <a:latin typeface="Calibri"/>
              <a:ea typeface="+mn-ea"/>
              <a:cs typeface="+mn-cs"/>
            </a:rPr>
            <a:t>toán</a:t>
          </a:r>
          <a:endParaRPr lang="en-SG" dirty="0">
            <a:solidFill>
              <a:srgbClr val="002060"/>
            </a:solidFill>
            <a:latin typeface="Calibri"/>
            <a:ea typeface="+mn-ea"/>
            <a:cs typeface="+mn-cs"/>
          </a:endParaRPr>
        </a:p>
        <a:p>
          <a:pPr algn="l"/>
          <a:r>
            <a:rPr lang="en-SG" dirty="0">
              <a:solidFill>
                <a:srgbClr val="002060"/>
              </a:solidFill>
              <a:latin typeface="Calibri"/>
              <a:ea typeface="+mn-ea"/>
              <a:cs typeface="+mn-cs"/>
            </a:rPr>
            <a:t>3. NL khoa học</a:t>
          </a:r>
        </a:p>
        <a:p>
          <a:pPr algn="l"/>
          <a:r>
            <a:rPr lang="en-SG" dirty="0">
              <a:solidFill>
                <a:srgbClr val="002060"/>
              </a:solidFill>
              <a:latin typeface="Calibri"/>
              <a:ea typeface="+mn-ea"/>
              <a:cs typeface="+mn-cs"/>
            </a:rPr>
            <a:t>4. NL </a:t>
          </a:r>
          <a:r>
            <a:rPr lang="en-SG" dirty="0" err="1">
              <a:solidFill>
                <a:srgbClr val="002060"/>
              </a:solidFill>
              <a:latin typeface="Calibri"/>
              <a:ea typeface="+mn-ea"/>
              <a:cs typeface="+mn-cs"/>
            </a:rPr>
            <a:t>công</a:t>
          </a:r>
          <a:r>
            <a:rPr lang="en-SG" dirty="0">
              <a:solidFill>
                <a:srgbClr val="002060"/>
              </a:solidFill>
              <a:latin typeface="Calibri"/>
              <a:ea typeface="+mn-ea"/>
              <a:cs typeface="+mn-cs"/>
            </a:rPr>
            <a:t> </a:t>
          </a:r>
          <a:r>
            <a:rPr lang="en-SG" dirty="0" err="1">
              <a:solidFill>
                <a:srgbClr val="002060"/>
              </a:solidFill>
              <a:latin typeface="Calibri"/>
              <a:ea typeface="+mn-ea"/>
              <a:cs typeface="+mn-cs"/>
            </a:rPr>
            <a:t>nghệ</a:t>
          </a:r>
          <a:endParaRPr lang="en-SG" dirty="0">
            <a:solidFill>
              <a:srgbClr val="002060"/>
            </a:solidFill>
            <a:latin typeface="Calibri"/>
            <a:ea typeface="+mn-ea"/>
            <a:cs typeface="+mn-cs"/>
          </a:endParaRPr>
        </a:p>
        <a:p>
          <a:pPr algn="l"/>
          <a:r>
            <a:rPr lang="en-SG" dirty="0">
              <a:solidFill>
                <a:srgbClr val="002060"/>
              </a:solidFill>
              <a:latin typeface="Calibri"/>
              <a:ea typeface="+mn-ea"/>
              <a:cs typeface="+mn-cs"/>
            </a:rPr>
            <a:t>5. NL tin </a:t>
          </a:r>
          <a:r>
            <a:rPr lang="en-SG" dirty="0" err="1">
              <a:solidFill>
                <a:srgbClr val="002060"/>
              </a:solidFill>
              <a:latin typeface="Calibri"/>
              <a:ea typeface="+mn-ea"/>
              <a:cs typeface="+mn-cs"/>
            </a:rPr>
            <a:t>học</a:t>
          </a:r>
          <a:endParaRPr lang="en-SG" dirty="0">
            <a:solidFill>
              <a:srgbClr val="002060"/>
            </a:solidFill>
            <a:latin typeface="Calibri"/>
            <a:ea typeface="+mn-ea"/>
            <a:cs typeface="+mn-cs"/>
          </a:endParaRPr>
        </a:p>
        <a:p>
          <a:pPr algn="l"/>
          <a:r>
            <a:rPr lang="en-SG" dirty="0">
              <a:solidFill>
                <a:srgbClr val="002060"/>
              </a:solidFill>
              <a:latin typeface="Calibri"/>
              <a:ea typeface="+mn-ea"/>
              <a:cs typeface="+mn-cs"/>
            </a:rPr>
            <a:t>6. NL thẩm mĩ</a:t>
          </a:r>
        </a:p>
        <a:p>
          <a:pPr algn="l"/>
          <a:r>
            <a:rPr lang="en-SG" dirty="0">
              <a:solidFill>
                <a:srgbClr val="002060"/>
              </a:solidFill>
              <a:latin typeface="Calibri"/>
              <a:ea typeface="+mn-ea"/>
              <a:cs typeface="+mn-cs"/>
            </a:rPr>
            <a:t>7. NL thể chất</a:t>
          </a:r>
        </a:p>
      </dgm:t>
    </dgm:pt>
    <dgm:pt modelId="{2C09D6E1-9F75-4592-BA9E-8FBCEAF5944A}" type="parTrans" cxnId="{6C0AE011-AA89-4DB5-B740-60FB06B6B081}">
      <dgm:prSet/>
      <dgm:spPr>
        <a:xfrm>
          <a:off x="5823054" y="1888066"/>
          <a:ext cx="1741857" cy="349220"/>
        </a:xfrm>
        <a:noFill/>
        <a:ln w="12700" cap="flat" cmpd="sng" algn="ctr">
          <a:solidFill>
            <a:srgbClr val="5B9BD5">
              <a:hueOff val="0"/>
              <a:satOff val="0"/>
              <a:lumOff val="0"/>
              <a:alphaOff val="0"/>
            </a:srgbClr>
          </a:solidFill>
          <a:prstDash val="solid"/>
          <a:miter lim="800000"/>
        </a:ln>
        <a:effectLst/>
      </dgm:spPr>
      <dgm:t>
        <a:bodyPr/>
        <a:lstStyle/>
        <a:p>
          <a:endParaRPr lang="en-SG">
            <a:solidFill>
              <a:srgbClr val="002060"/>
            </a:solidFill>
          </a:endParaRPr>
        </a:p>
      </dgm:t>
    </dgm:pt>
    <dgm:pt modelId="{2A09B7CA-EAB9-4FBD-89F8-1ADE13A2B484}" type="sibTrans" cxnId="{6C0AE011-AA89-4DB5-B740-60FB06B6B081}">
      <dgm:prSet/>
      <dgm:spPr/>
      <dgm:t>
        <a:bodyPr/>
        <a:lstStyle/>
        <a:p>
          <a:endParaRPr lang="en-SG">
            <a:solidFill>
              <a:srgbClr val="002060"/>
            </a:solidFill>
          </a:endParaRPr>
        </a:p>
      </dgm:t>
    </dgm:pt>
    <dgm:pt modelId="{1618E0F1-312B-4A11-8927-30050BD95225}">
      <dgm:prSet custT="1"/>
      <dgm:spPr>
        <a:xfrm>
          <a:off x="8584171" y="2364033"/>
          <a:ext cx="1847208" cy="762480"/>
        </a:xfrm>
        <a:gradFill flip="none" rotWithShape="0">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12700" cap="flat" cmpd="sng" algn="ctr">
          <a:solidFill>
            <a:srgbClr val="5B9BD5">
              <a:hueOff val="0"/>
              <a:satOff val="0"/>
              <a:lumOff val="0"/>
              <a:alphaOff val="0"/>
            </a:srgbClr>
          </a:solidFill>
          <a:prstDash val="solid"/>
          <a:miter lim="800000"/>
        </a:ln>
        <a:effectLst/>
      </dgm:spPr>
      <dgm:t>
        <a:bodyPr/>
        <a:lstStyle/>
        <a:p>
          <a:pPr>
            <a:spcAft>
              <a:spcPts val="0"/>
            </a:spcAft>
          </a:pPr>
          <a:r>
            <a:rPr lang="en-SG" sz="2200" b="1">
              <a:solidFill>
                <a:srgbClr val="002060"/>
              </a:solidFill>
              <a:latin typeface="Calibri"/>
              <a:ea typeface="+mn-ea"/>
              <a:cs typeface="+mn-cs"/>
            </a:rPr>
            <a:t>Môn </a:t>
          </a:r>
        </a:p>
        <a:p>
          <a:pPr>
            <a:spcAft>
              <a:spcPts val="0"/>
            </a:spcAft>
          </a:pPr>
          <a:r>
            <a:rPr lang="en-SG" sz="2200" b="1">
              <a:solidFill>
                <a:srgbClr val="002060"/>
              </a:solidFill>
              <a:latin typeface="Calibri"/>
              <a:ea typeface="+mn-ea"/>
              <a:cs typeface="+mn-cs"/>
            </a:rPr>
            <a:t>GDCD (Đạo đức)</a:t>
          </a:r>
          <a:endParaRPr lang="en-SG" sz="2200" b="1" dirty="0">
            <a:solidFill>
              <a:srgbClr val="002060"/>
            </a:solidFill>
            <a:latin typeface="Calibri"/>
            <a:ea typeface="+mn-ea"/>
            <a:cs typeface="+mn-cs"/>
          </a:endParaRPr>
        </a:p>
      </dgm:t>
    </dgm:pt>
    <dgm:pt modelId="{3E1A7CBE-3AF7-4DEB-8558-3A254E094FA4}" type="parTrans" cxnId="{64489946-BA0B-44B6-9AD4-45E691271DCC}">
      <dgm:prSet/>
      <dgm:spPr>
        <a:xfrm>
          <a:off x="7564911" y="1888066"/>
          <a:ext cx="1809447" cy="349220"/>
        </a:xfrm>
        <a:noFill/>
        <a:ln w="12700" cap="flat" cmpd="sng" algn="ctr">
          <a:solidFill>
            <a:srgbClr val="5B9BD5">
              <a:hueOff val="0"/>
              <a:satOff val="0"/>
              <a:lumOff val="0"/>
              <a:alphaOff val="0"/>
            </a:srgbClr>
          </a:solidFill>
          <a:prstDash val="solid"/>
          <a:miter lim="800000"/>
        </a:ln>
        <a:effectLst/>
      </dgm:spPr>
      <dgm:t>
        <a:bodyPr/>
        <a:lstStyle/>
        <a:p>
          <a:endParaRPr lang="en-SG">
            <a:solidFill>
              <a:srgbClr val="002060"/>
            </a:solidFill>
          </a:endParaRPr>
        </a:p>
      </dgm:t>
    </dgm:pt>
    <dgm:pt modelId="{991A062E-CD43-49A6-AB2E-87A8C09B03CE}" type="sibTrans" cxnId="{64489946-BA0B-44B6-9AD4-45E691271DCC}">
      <dgm:prSet/>
      <dgm:spPr/>
      <dgm:t>
        <a:bodyPr/>
        <a:lstStyle/>
        <a:p>
          <a:endParaRPr lang="en-SG">
            <a:solidFill>
              <a:srgbClr val="002060"/>
            </a:solidFill>
          </a:endParaRPr>
        </a:p>
      </dgm:t>
    </dgm:pt>
    <dgm:pt modelId="{E0BB2A8B-4C94-4AF6-A11B-1A91D69200E7}">
      <dgm:prSet custT="1"/>
      <dgm:spPr>
        <a:xfrm>
          <a:off x="7214501" y="3475734"/>
          <a:ext cx="1350959" cy="1162592"/>
        </a:xfrm>
        <a:solidFill>
          <a:sysClr val="window" lastClr="FFFFFF">
            <a:alpha val="90000"/>
            <a:hueOff val="0"/>
            <a:satOff val="0"/>
            <a:lumOff val="0"/>
            <a:alphaOff val="0"/>
          </a:sysClr>
        </a:solidFill>
        <a:ln w="12700" cap="flat" cmpd="sng" algn="ctr">
          <a:solidFill>
            <a:srgbClr val="ED7D31">
              <a:hueOff val="0"/>
              <a:satOff val="0"/>
              <a:lumOff val="0"/>
              <a:alphaOff val="0"/>
            </a:srgbClr>
          </a:solidFill>
          <a:prstDash val="solid"/>
          <a:miter lim="800000"/>
        </a:ln>
        <a:effectLst/>
      </dgm:spPr>
      <dgm:t>
        <a:bodyPr/>
        <a:lstStyle/>
        <a:p>
          <a:pPr algn="ctr">
            <a:spcAft>
              <a:spcPts val="0"/>
            </a:spcAft>
          </a:pPr>
          <a:r>
            <a:rPr lang="en-SG" sz="1800" dirty="0">
              <a:solidFill>
                <a:srgbClr val="002060"/>
              </a:solidFill>
              <a:latin typeface="Calibri"/>
              <a:ea typeface="+mn-ea"/>
              <a:cs typeface="+mn-cs"/>
            </a:rPr>
            <a:t>NL</a:t>
          </a:r>
        </a:p>
        <a:p>
          <a:pPr algn="ctr">
            <a:spcAft>
              <a:spcPts val="0"/>
            </a:spcAft>
          </a:pPr>
          <a:r>
            <a:rPr lang="en-SG" sz="1800" dirty="0">
              <a:solidFill>
                <a:srgbClr val="002060"/>
              </a:solidFill>
              <a:latin typeface="Calibri"/>
              <a:ea typeface="+mn-ea"/>
              <a:cs typeface="+mn-cs"/>
            </a:rPr>
            <a:t>Điều chỉnh</a:t>
          </a:r>
        </a:p>
        <a:p>
          <a:pPr algn="ctr">
            <a:spcAft>
              <a:spcPts val="0"/>
            </a:spcAft>
          </a:pPr>
          <a:r>
            <a:rPr lang="en-SG" sz="1800" dirty="0">
              <a:solidFill>
                <a:srgbClr val="002060"/>
              </a:solidFill>
              <a:latin typeface="Calibri"/>
              <a:ea typeface="+mn-ea"/>
              <a:cs typeface="+mn-cs"/>
            </a:rPr>
            <a:t>hành vi</a:t>
          </a:r>
        </a:p>
      </dgm:t>
    </dgm:pt>
    <dgm:pt modelId="{84319716-CAB5-40E5-B6C5-A61660FCF07E}" type="parTrans" cxnId="{D7B962AF-81D6-4EFE-BB4A-4573B9A8575D}">
      <dgm:prSet/>
      <dgm:spPr>
        <a:xfrm>
          <a:off x="7756563" y="2999767"/>
          <a:ext cx="1617794" cy="349220"/>
        </a:xfrm>
        <a:noFill/>
        <a:ln w="12700" cap="flat" cmpd="sng" algn="ctr">
          <a:solidFill>
            <a:srgbClr val="ED7D31">
              <a:hueOff val="0"/>
              <a:satOff val="0"/>
              <a:lumOff val="0"/>
              <a:alphaOff val="0"/>
            </a:srgbClr>
          </a:solidFill>
          <a:prstDash val="solid"/>
          <a:miter lim="800000"/>
        </a:ln>
        <a:effectLst/>
      </dgm:spPr>
      <dgm:t>
        <a:bodyPr/>
        <a:lstStyle/>
        <a:p>
          <a:endParaRPr lang="en-SG" sz="2000">
            <a:solidFill>
              <a:srgbClr val="002060"/>
            </a:solidFill>
          </a:endParaRPr>
        </a:p>
      </dgm:t>
    </dgm:pt>
    <dgm:pt modelId="{F3DDFC21-ADC2-4582-A00F-BCFB0E5420DB}" type="sibTrans" cxnId="{D7B962AF-81D6-4EFE-BB4A-4573B9A8575D}">
      <dgm:prSet/>
      <dgm:spPr/>
      <dgm:t>
        <a:bodyPr/>
        <a:lstStyle/>
        <a:p>
          <a:endParaRPr lang="en-SG">
            <a:solidFill>
              <a:srgbClr val="002060"/>
            </a:solidFill>
          </a:endParaRPr>
        </a:p>
      </dgm:t>
    </dgm:pt>
    <dgm:pt modelId="{A5652F72-CE44-4F94-B8C9-2F421F8A62C2}">
      <dgm:prSet custT="1"/>
      <dgm:spPr>
        <a:xfrm>
          <a:off x="8832296" y="3475734"/>
          <a:ext cx="1350959" cy="1951828"/>
        </a:xfrm>
        <a:solidFill>
          <a:sysClr val="window" lastClr="FFFFFF">
            <a:alpha val="90000"/>
            <a:hueOff val="0"/>
            <a:satOff val="0"/>
            <a:lumOff val="0"/>
            <a:alphaOff val="0"/>
          </a:sysClr>
        </a:solidFill>
        <a:ln w="12700" cap="flat" cmpd="sng" algn="ctr">
          <a:solidFill>
            <a:srgbClr val="ED7D31">
              <a:hueOff val="0"/>
              <a:satOff val="0"/>
              <a:lumOff val="0"/>
              <a:alphaOff val="0"/>
            </a:srgbClr>
          </a:solidFill>
          <a:prstDash val="solid"/>
          <a:miter lim="800000"/>
        </a:ln>
        <a:effectLst/>
      </dgm:spPr>
      <dgm:t>
        <a:bodyPr/>
        <a:lstStyle/>
        <a:p>
          <a:pPr algn="ctr">
            <a:spcAft>
              <a:spcPts val="0"/>
            </a:spcAft>
          </a:pPr>
          <a:r>
            <a:rPr lang="en-SG" sz="1800" dirty="0">
              <a:solidFill>
                <a:srgbClr val="002060"/>
              </a:solidFill>
              <a:latin typeface="Calibri"/>
              <a:ea typeface="+mn-ea"/>
              <a:cs typeface="+mn-cs"/>
            </a:rPr>
            <a:t>NL</a:t>
          </a:r>
        </a:p>
        <a:p>
          <a:pPr algn="l">
            <a:spcAft>
              <a:spcPts val="0"/>
            </a:spcAft>
          </a:pPr>
          <a:r>
            <a:rPr lang="en-SG" sz="1800" dirty="0">
              <a:solidFill>
                <a:srgbClr val="002060"/>
              </a:solidFill>
              <a:latin typeface="Calibri"/>
              <a:ea typeface="+mn-ea"/>
              <a:cs typeface="+mn-cs"/>
            </a:rPr>
            <a:t>Phát triển </a:t>
          </a:r>
        </a:p>
        <a:p>
          <a:pPr algn="l">
            <a:spcAft>
              <a:spcPts val="0"/>
            </a:spcAft>
          </a:pPr>
          <a:r>
            <a:rPr lang="en-SG" sz="1800" dirty="0">
              <a:solidFill>
                <a:srgbClr val="002060"/>
              </a:solidFill>
              <a:latin typeface="Calibri"/>
              <a:ea typeface="+mn-ea"/>
              <a:cs typeface="+mn-cs"/>
            </a:rPr>
            <a:t>Bản thân</a:t>
          </a:r>
        </a:p>
      </dgm:t>
    </dgm:pt>
    <dgm:pt modelId="{DDD52994-3ECF-4FF1-BE98-EB151BD74D07}" type="parTrans" cxnId="{DB661537-84CC-45C6-B203-113750D5792A}">
      <dgm:prSet/>
      <dgm:spPr>
        <a:xfrm>
          <a:off x="9328638" y="2999767"/>
          <a:ext cx="91440" cy="349220"/>
        </a:xfrm>
        <a:noFill/>
        <a:ln w="12700" cap="flat" cmpd="sng" algn="ctr">
          <a:solidFill>
            <a:srgbClr val="ED7D31">
              <a:hueOff val="0"/>
              <a:satOff val="0"/>
              <a:lumOff val="0"/>
              <a:alphaOff val="0"/>
            </a:srgbClr>
          </a:solidFill>
          <a:prstDash val="solid"/>
          <a:miter lim="800000"/>
        </a:ln>
        <a:effectLst/>
      </dgm:spPr>
      <dgm:t>
        <a:bodyPr/>
        <a:lstStyle/>
        <a:p>
          <a:endParaRPr lang="en-SG" sz="2000">
            <a:solidFill>
              <a:srgbClr val="002060"/>
            </a:solidFill>
          </a:endParaRPr>
        </a:p>
      </dgm:t>
    </dgm:pt>
    <dgm:pt modelId="{220F8A15-BE00-4F23-81CE-7FF03FA7CEEE}" type="sibTrans" cxnId="{DB661537-84CC-45C6-B203-113750D5792A}">
      <dgm:prSet/>
      <dgm:spPr/>
      <dgm:t>
        <a:bodyPr/>
        <a:lstStyle/>
        <a:p>
          <a:endParaRPr lang="en-SG">
            <a:solidFill>
              <a:srgbClr val="002060"/>
            </a:solidFill>
          </a:endParaRPr>
        </a:p>
      </dgm:t>
    </dgm:pt>
    <dgm:pt modelId="{5529210E-C5F5-4272-93F2-15CB576DDEC5}">
      <dgm:prSet custT="1"/>
      <dgm:spPr>
        <a:xfrm>
          <a:off x="10450091" y="3475734"/>
          <a:ext cx="1350959" cy="1276690"/>
        </a:xfrm>
        <a:solidFill>
          <a:sysClr val="window" lastClr="FFFFFF">
            <a:alpha val="90000"/>
            <a:hueOff val="0"/>
            <a:satOff val="0"/>
            <a:lumOff val="0"/>
            <a:alphaOff val="0"/>
          </a:sysClr>
        </a:solidFill>
        <a:ln w="12700" cap="flat" cmpd="sng" algn="ctr">
          <a:solidFill>
            <a:srgbClr val="ED7D31">
              <a:hueOff val="0"/>
              <a:satOff val="0"/>
              <a:lumOff val="0"/>
              <a:alphaOff val="0"/>
            </a:srgbClr>
          </a:solidFill>
          <a:prstDash val="solid"/>
          <a:miter lim="800000"/>
        </a:ln>
        <a:effectLst/>
      </dgm:spPr>
      <dgm:t>
        <a:bodyPr/>
        <a:lstStyle/>
        <a:p>
          <a:pPr algn="l">
            <a:spcAft>
              <a:spcPts val="0"/>
            </a:spcAft>
          </a:pPr>
          <a:r>
            <a:rPr lang="en-SG" sz="1800" dirty="0">
              <a:solidFill>
                <a:srgbClr val="002060"/>
              </a:solidFill>
              <a:latin typeface="Calibri"/>
              <a:ea typeface="+mn-ea"/>
              <a:cs typeface="+mn-cs"/>
            </a:rPr>
            <a:t>NL </a:t>
          </a:r>
          <a:r>
            <a:rPr lang="en-SG" sz="1800" dirty="0" err="1">
              <a:solidFill>
                <a:srgbClr val="002060"/>
              </a:solidFill>
              <a:latin typeface="Calibri"/>
              <a:ea typeface="+mn-ea"/>
              <a:cs typeface="+mn-cs"/>
            </a:rPr>
            <a:t>Tìm</a:t>
          </a:r>
          <a:r>
            <a:rPr lang="en-SG" sz="1800" dirty="0">
              <a:solidFill>
                <a:srgbClr val="002060"/>
              </a:solidFill>
              <a:latin typeface="Calibri"/>
              <a:ea typeface="+mn-ea"/>
              <a:cs typeface="+mn-cs"/>
            </a:rPr>
            <a:t> </a:t>
          </a:r>
          <a:r>
            <a:rPr lang="en-SG" sz="1800" dirty="0" err="1">
              <a:solidFill>
                <a:srgbClr val="002060"/>
              </a:solidFill>
              <a:latin typeface="Calibri"/>
              <a:ea typeface="+mn-ea"/>
              <a:cs typeface="+mn-cs"/>
            </a:rPr>
            <a:t>hiểu</a:t>
          </a:r>
          <a:r>
            <a:rPr lang="en-SG" sz="1800" dirty="0">
              <a:solidFill>
                <a:srgbClr val="002060"/>
              </a:solidFill>
              <a:latin typeface="Calibri"/>
              <a:ea typeface="+mn-ea"/>
              <a:cs typeface="+mn-cs"/>
            </a:rPr>
            <a:t> &amp; tham </a:t>
          </a:r>
          <a:r>
            <a:rPr lang="en-SG" sz="1800" dirty="0" err="1">
              <a:solidFill>
                <a:srgbClr val="002060"/>
              </a:solidFill>
              <a:latin typeface="Calibri"/>
              <a:ea typeface="+mn-ea"/>
              <a:cs typeface="+mn-cs"/>
            </a:rPr>
            <a:t>gia</a:t>
          </a:r>
          <a:r>
            <a:rPr lang="en-SG" sz="1800" dirty="0">
              <a:solidFill>
                <a:srgbClr val="002060"/>
              </a:solidFill>
              <a:latin typeface="Calibri"/>
              <a:ea typeface="+mn-ea"/>
              <a:cs typeface="+mn-cs"/>
            </a:rPr>
            <a:t> </a:t>
          </a:r>
          <a:r>
            <a:rPr lang="en-SG" sz="1800" dirty="0" err="1">
              <a:solidFill>
                <a:srgbClr val="002060"/>
              </a:solidFill>
              <a:latin typeface="Calibri"/>
              <a:ea typeface="+mn-ea"/>
              <a:cs typeface="+mn-cs"/>
            </a:rPr>
            <a:t>các</a:t>
          </a:r>
          <a:r>
            <a:rPr lang="en-SG" sz="1800" dirty="0">
              <a:solidFill>
                <a:srgbClr val="002060"/>
              </a:solidFill>
              <a:latin typeface="Calibri"/>
              <a:ea typeface="+mn-ea"/>
              <a:cs typeface="+mn-cs"/>
            </a:rPr>
            <a:t> HĐ KT-XH</a:t>
          </a:r>
        </a:p>
      </dgm:t>
    </dgm:pt>
    <dgm:pt modelId="{E1BD4319-CB58-476F-A710-F2C441429518}" type="parTrans" cxnId="{DE66867D-0928-418F-BAD8-C7E127D72DF0}">
      <dgm:prSet/>
      <dgm:spPr>
        <a:xfrm>
          <a:off x="9374358" y="2999767"/>
          <a:ext cx="1617794" cy="349220"/>
        </a:xfrm>
        <a:noFill/>
        <a:ln w="12700" cap="flat" cmpd="sng" algn="ctr">
          <a:solidFill>
            <a:srgbClr val="ED7D31">
              <a:hueOff val="0"/>
              <a:satOff val="0"/>
              <a:lumOff val="0"/>
              <a:alphaOff val="0"/>
            </a:srgbClr>
          </a:solidFill>
          <a:prstDash val="solid"/>
          <a:miter lim="800000"/>
        </a:ln>
        <a:effectLst/>
      </dgm:spPr>
      <dgm:t>
        <a:bodyPr/>
        <a:lstStyle/>
        <a:p>
          <a:endParaRPr lang="en-SG" sz="2000">
            <a:solidFill>
              <a:srgbClr val="002060"/>
            </a:solidFill>
          </a:endParaRPr>
        </a:p>
      </dgm:t>
    </dgm:pt>
    <dgm:pt modelId="{2C75F90E-FA80-4C0C-AC6B-DAD351CFC459}" type="sibTrans" cxnId="{DE66867D-0928-418F-BAD8-C7E127D72DF0}">
      <dgm:prSet/>
      <dgm:spPr/>
      <dgm:t>
        <a:bodyPr/>
        <a:lstStyle/>
        <a:p>
          <a:endParaRPr lang="en-SG">
            <a:solidFill>
              <a:srgbClr val="002060"/>
            </a:solidFill>
          </a:endParaRPr>
        </a:p>
      </dgm:t>
    </dgm:pt>
    <dgm:pt modelId="{21263D99-5020-4673-9634-9B807E4F85C1}" type="pres">
      <dgm:prSet presAssocID="{A5E3ED17-9656-4104-A87D-0352998A16A4}" presName="hierChild1" presStyleCnt="0">
        <dgm:presLayoutVars>
          <dgm:chPref val="1"/>
          <dgm:dir/>
          <dgm:animOne val="branch"/>
          <dgm:animLvl val="lvl"/>
          <dgm:resizeHandles/>
        </dgm:presLayoutVars>
      </dgm:prSet>
      <dgm:spPr/>
    </dgm:pt>
    <dgm:pt modelId="{6C99EFD2-79A2-4FFE-A738-03CB195D1182}" type="pres">
      <dgm:prSet presAssocID="{25A5CA25-E18B-407A-A0BE-794F103F6946}" presName="hierRoot1" presStyleCnt="0"/>
      <dgm:spPr/>
    </dgm:pt>
    <dgm:pt modelId="{E5C0E3FD-788C-4C40-83ED-1A427E00EB57}" type="pres">
      <dgm:prSet presAssocID="{25A5CA25-E18B-407A-A0BE-794F103F6946}" presName="composite" presStyleCnt="0"/>
      <dgm:spPr/>
    </dgm:pt>
    <dgm:pt modelId="{99E6C957-D07A-49D3-819D-2948868A6184}" type="pres">
      <dgm:prSet presAssocID="{25A5CA25-E18B-407A-A0BE-794F103F6946}" presName="background" presStyleLbl="node0" presStyleIdx="0" presStyleCnt="1"/>
      <dgm:spPr>
        <a:xfrm>
          <a:off x="1709429" y="-126746"/>
          <a:ext cx="7481629" cy="762480"/>
        </a:xfrm>
        <a:prstGeom prst="roundRect">
          <a:avLst>
            <a:gd name="adj" fmla="val 10000"/>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873D8D8F-7BCB-4E16-9FF0-38F6E14ADA65}" type="pres">
      <dgm:prSet presAssocID="{25A5CA25-E18B-407A-A0BE-794F103F6946}" presName="text" presStyleLbl="fgAcc0" presStyleIdx="0" presStyleCnt="1" custScaleX="623076" custLinFactNeighborX="90180" custLinFactNeighborY="-34542">
        <dgm:presLayoutVars>
          <dgm:chPref val="3"/>
        </dgm:presLayoutVars>
      </dgm:prSet>
      <dgm:spPr>
        <a:prstGeom prst="roundRect">
          <a:avLst>
            <a:gd name="adj" fmla="val 10000"/>
          </a:avLst>
        </a:prstGeom>
      </dgm:spPr>
    </dgm:pt>
    <dgm:pt modelId="{B1F09A43-C836-4AEA-A01E-B77ADB0B4625}" type="pres">
      <dgm:prSet presAssocID="{25A5CA25-E18B-407A-A0BE-794F103F6946}" presName="hierChild2" presStyleCnt="0"/>
      <dgm:spPr/>
    </dgm:pt>
    <dgm:pt modelId="{CFF5B25B-2151-4ADF-87F2-A708AE4995E3}" type="pres">
      <dgm:prSet presAssocID="{F989239A-6F19-48C4-8408-3A7683A11E6A}" presName="Name10" presStyleLbl="parChTrans1D2" presStyleIdx="0" presStyleCnt="3"/>
      <dgm:spPr>
        <a:custGeom>
          <a:avLst/>
          <a:gdLst/>
          <a:ahLst/>
          <a:cxnLst/>
          <a:rect l="0" t="0" r="0" b="0"/>
          <a:pathLst>
            <a:path>
              <a:moveTo>
                <a:pt x="4283546" y="0"/>
              </a:moveTo>
              <a:lnTo>
                <a:pt x="4283546" y="378614"/>
              </a:lnTo>
              <a:lnTo>
                <a:pt x="0" y="378614"/>
              </a:lnTo>
              <a:lnTo>
                <a:pt x="0" y="489851"/>
              </a:lnTo>
            </a:path>
          </a:pathLst>
        </a:custGeom>
      </dgm:spPr>
    </dgm:pt>
    <dgm:pt modelId="{6B892F05-D784-4D28-8344-37B9A2AC585C}" type="pres">
      <dgm:prSet presAssocID="{8F035AD5-3060-4055-8323-512966DE995F}" presName="hierRoot2" presStyleCnt="0"/>
      <dgm:spPr/>
    </dgm:pt>
    <dgm:pt modelId="{783335DE-8598-458B-815F-3B27D5F690A5}" type="pres">
      <dgm:prSet presAssocID="{8F035AD5-3060-4055-8323-512966DE995F}" presName="composite2" presStyleCnt="0"/>
      <dgm:spPr/>
    </dgm:pt>
    <dgm:pt modelId="{03FDA6F4-26B4-464F-9E59-DD721D64B54A}" type="pres">
      <dgm:prSet presAssocID="{8F035AD5-3060-4055-8323-512966DE995F}" presName="background2" presStyleLbl="node2" presStyleIdx="0" presStyleCnt="3"/>
      <dgm:spPr>
        <a:xfrm>
          <a:off x="1928" y="1125585"/>
          <a:ext cx="2329540" cy="762480"/>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51CBEBB1-62AA-4BF1-99C2-756C813141D4}" type="pres">
      <dgm:prSet presAssocID="{8F035AD5-3060-4055-8323-512966DE995F}" presName="text2" presStyleLbl="fgAcc2" presStyleIdx="0" presStyleCnt="3" custScaleX="194006">
        <dgm:presLayoutVars>
          <dgm:chPref val="3"/>
        </dgm:presLayoutVars>
      </dgm:prSet>
      <dgm:spPr>
        <a:prstGeom prst="roundRect">
          <a:avLst>
            <a:gd name="adj" fmla="val 10000"/>
          </a:avLst>
        </a:prstGeom>
      </dgm:spPr>
    </dgm:pt>
    <dgm:pt modelId="{CD58A964-DB46-4565-8583-FB5165C50719}" type="pres">
      <dgm:prSet presAssocID="{8F035AD5-3060-4055-8323-512966DE995F}" presName="hierChild3" presStyleCnt="0"/>
      <dgm:spPr/>
    </dgm:pt>
    <dgm:pt modelId="{09263EAF-4108-43E6-A5B0-0BBC2360F3CC}" type="pres">
      <dgm:prSet presAssocID="{631C0951-FF41-43A2-8C43-DDCFC341EB97}" presName="Name17" presStyleLbl="parChTrans1D3" presStyleIdx="0" presStyleCnt="4"/>
      <dgm:spPr>
        <a:custGeom>
          <a:avLst/>
          <a:gdLst/>
          <a:ahLst/>
          <a:cxnLst/>
          <a:rect l="0" t="0" r="0" b="0"/>
          <a:pathLst>
            <a:path>
              <a:moveTo>
                <a:pt x="45720" y="0"/>
              </a:moveTo>
              <a:lnTo>
                <a:pt x="45720" y="349220"/>
              </a:lnTo>
            </a:path>
          </a:pathLst>
        </a:custGeom>
      </dgm:spPr>
    </dgm:pt>
    <dgm:pt modelId="{5146C1B5-9053-48CB-B310-8ED028F26D57}" type="pres">
      <dgm:prSet presAssocID="{19E5566B-C08F-44B2-9F51-4D12176B065E}" presName="hierRoot3" presStyleCnt="0"/>
      <dgm:spPr/>
    </dgm:pt>
    <dgm:pt modelId="{B8A92DFA-BB30-4C56-BDD6-0A29C293A18C}" type="pres">
      <dgm:prSet presAssocID="{19E5566B-C08F-44B2-9F51-4D12176B065E}" presName="composite3" presStyleCnt="0"/>
      <dgm:spPr/>
    </dgm:pt>
    <dgm:pt modelId="{02C422D7-8BDF-4D14-BF19-2366D766EC22}" type="pres">
      <dgm:prSet presAssocID="{19E5566B-C08F-44B2-9F51-4D12176B065E}" presName="background3" presStyleLbl="node3" presStyleIdx="0" presStyleCnt="4"/>
      <dgm:spPr>
        <a:xfrm>
          <a:off x="330533" y="2237286"/>
          <a:ext cx="1672330" cy="2491543"/>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49E6A064-29BF-4A89-898E-90220B1B07DB}" type="pres">
      <dgm:prSet presAssocID="{19E5566B-C08F-44B2-9F51-4D12176B065E}" presName="text3" presStyleLbl="fgAcc3" presStyleIdx="0" presStyleCnt="4" custScaleX="157784" custScaleY="326768">
        <dgm:presLayoutVars>
          <dgm:chPref val="3"/>
        </dgm:presLayoutVars>
      </dgm:prSet>
      <dgm:spPr>
        <a:prstGeom prst="roundRect">
          <a:avLst>
            <a:gd name="adj" fmla="val 10000"/>
          </a:avLst>
        </a:prstGeom>
      </dgm:spPr>
    </dgm:pt>
    <dgm:pt modelId="{31A373FD-D216-483A-ABAF-7829C428BE36}" type="pres">
      <dgm:prSet presAssocID="{19E5566B-C08F-44B2-9F51-4D12176B065E}" presName="hierChild4" presStyleCnt="0"/>
      <dgm:spPr/>
    </dgm:pt>
    <dgm:pt modelId="{B0230D65-214F-45CE-847A-2C2A4C3DC4A3}" type="pres">
      <dgm:prSet presAssocID="{AD0DA94C-2275-49F0-98B8-ADF6B4D31E1D}" presName="Name10" presStyleLbl="parChTrans1D2" presStyleIdx="1" presStyleCnt="3"/>
      <dgm:spPr>
        <a:custGeom>
          <a:avLst/>
          <a:gdLst/>
          <a:ahLst/>
          <a:cxnLst/>
          <a:rect l="0" t="0" r="0" b="0"/>
          <a:pathLst>
            <a:path>
              <a:moveTo>
                <a:pt x="1844511" y="0"/>
              </a:moveTo>
              <a:lnTo>
                <a:pt x="1844511" y="378614"/>
              </a:lnTo>
              <a:lnTo>
                <a:pt x="0" y="378614"/>
              </a:lnTo>
              <a:lnTo>
                <a:pt x="0" y="489851"/>
              </a:lnTo>
            </a:path>
          </a:pathLst>
        </a:custGeom>
      </dgm:spPr>
    </dgm:pt>
    <dgm:pt modelId="{3FC31AC1-78CF-4521-BB94-409473F95EE6}" type="pres">
      <dgm:prSet presAssocID="{44BDCD60-59AB-431C-B465-2000DCA493D5}" presName="hierRoot2" presStyleCnt="0"/>
      <dgm:spPr/>
    </dgm:pt>
    <dgm:pt modelId="{0A90D3FA-7E23-4F10-A276-3A6C673F0A34}" type="pres">
      <dgm:prSet presAssocID="{44BDCD60-59AB-431C-B465-2000DCA493D5}" presName="composite2" presStyleCnt="0"/>
      <dgm:spPr/>
    </dgm:pt>
    <dgm:pt modelId="{BE9A75EE-C465-4927-873A-65F1B2632C01}" type="pres">
      <dgm:prSet presAssocID="{44BDCD60-59AB-431C-B465-2000DCA493D5}" presName="background2" presStyleLbl="node2" presStyleIdx="1" presStyleCnt="3"/>
      <dgm:spPr>
        <a:xfrm>
          <a:off x="2598303" y="1125585"/>
          <a:ext cx="2014858" cy="762480"/>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B42B05D4-C70A-493C-9A9C-8436034F14FE}" type="pres">
      <dgm:prSet presAssocID="{44BDCD60-59AB-431C-B465-2000DCA493D5}" presName="text2" presStyleLbl="fgAcc2" presStyleIdx="1" presStyleCnt="3" custScaleX="167799">
        <dgm:presLayoutVars>
          <dgm:chPref val="3"/>
        </dgm:presLayoutVars>
      </dgm:prSet>
      <dgm:spPr>
        <a:prstGeom prst="roundRect">
          <a:avLst>
            <a:gd name="adj" fmla="val 10000"/>
          </a:avLst>
        </a:prstGeom>
      </dgm:spPr>
    </dgm:pt>
    <dgm:pt modelId="{1BCAB84D-37B4-452F-9979-3C358FF01177}" type="pres">
      <dgm:prSet presAssocID="{44BDCD60-59AB-431C-B465-2000DCA493D5}" presName="hierChild3" presStyleCnt="0"/>
      <dgm:spPr/>
    </dgm:pt>
    <dgm:pt modelId="{5581847D-4576-45A2-A2DB-E97D88F1D0ED}" type="pres">
      <dgm:prSet presAssocID="{1AB6D05A-B65C-4374-9E6F-4626B4723052}" presName="Name17" presStyleLbl="parChTrans1D3" presStyleIdx="1" presStyleCnt="4"/>
      <dgm:spPr>
        <a:custGeom>
          <a:avLst/>
          <a:gdLst/>
          <a:ahLst/>
          <a:cxnLst/>
          <a:rect l="0" t="0" r="0" b="0"/>
          <a:pathLst>
            <a:path>
              <a:moveTo>
                <a:pt x="168442" y="0"/>
              </a:moveTo>
              <a:lnTo>
                <a:pt x="168442" y="262047"/>
              </a:lnTo>
              <a:lnTo>
                <a:pt x="0" y="262047"/>
              </a:lnTo>
              <a:lnTo>
                <a:pt x="0" y="373284"/>
              </a:lnTo>
            </a:path>
          </a:pathLst>
        </a:custGeom>
      </dgm:spPr>
    </dgm:pt>
    <dgm:pt modelId="{ED5FA4EE-D59E-405B-8A59-D08C9557E35B}" type="pres">
      <dgm:prSet presAssocID="{D87B1FF9-24C5-4788-ABB9-6A9B73C99E91}" presName="hierRoot3" presStyleCnt="0"/>
      <dgm:spPr/>
    </dgm:pt>
    <dgm:pt modelId="{B63C9220-C537-48B5-A829-4D6D3926A07F}" type="pres">
      <dgm:prSet presAssocID="{D87B1FF9-24C5-4788-ABB9-6A9B73C99E91}" presName="composite3" presStyleCnt="0"/>
      <dgm:spPr/>
    </dgm:pt>
    <dgm:pt modelId="{FE525A84-DFA0-4A4B-A157-7291DC1F2DD2}" type="pres">
      <dgm:prSet presAssocID="{D87B1FF9-24C5-4788-ABB9-6A9B73C99E91}" presName="background3" presStyleLbl="node3" presStyleIdx="1" presStyleCnt="4"/>
      <dgm:spPr>
        <a:xfrm>
          <a:off x="2478000" y="2261350"/>
          <a:ext cx="1918581" cy="2702689"/>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8BD34066-A616-4142-A6E6-56442D30BADB}" type="pres">
      <dgm:prSet presAssocID="{D87B1FF9-24C5-4788-ABB9-6A9B73C99E91}" presName="text3" presStyleLbl="fgAcc3" presStyleIdx="1" presStyleCnt="4" custScaleX="159781" custScaleY="315415" custLinFactNeighborX="-14028" custLinFactNeighborY="3156">
        <dgm:presLayoutVars>
          <dgm:chPref val="3"/>
        </dgm:presLayoutVars>
      </dgm:prSet>
      <dgm:spPr>
        <a:prstGeom prst="roundRect">
          <a:avLst>
            <a:gd name="adj" fmla="val 10000"/>
          </a:avLst>
        </a:prstGeom>
      </dgm:spPr>
    </dgm:pt>
    <dgm:pt modelId="{5C270D38-1605-4C0F-8ED8-1C8C811DC88E}" type="pres">
      <dgm:prSet presAssocID="{D87B1FF9-24C5-4788-ABB9-6A9B73C99E91}" presName="hierChild4" presStyleCnt="0"/>
      <dgm:spPr/>
    </dgm:pt>
    <dgm:pt modelId="{4B610F59-B781-4AC6-B187-62F2A987D25B}" type="pres">
      <dgm:prSet presAssocID="{B4BC7FEC-D0CB-4C69-9BFB-6E4CEC34FD67}" presName="Name10" presStyleLbl="parChTrans1D2" presStyleIdx="2" presStyleCnt="3"/>
      <dgm:spPr>
        <a:custGeom>
          <a:avLst/>
          <a:gdLst/>
          <a:ahLst/>
          <a:cxnLst/>
          <a:rect l="0" t="0" r="0" b="0"/>
          <a:pathLst>
            <a:path>
              <a:moveTo>
                <a:pt x="0" y="0"/>
              </a:moveTo>
              <a:lnTo>
                <a:pt x="0" y="378614"/>
              </a:lnTo>
              <a:lnTo>
                <a:pt x="2114666" y="378614"/>
              </a:lnTo>
              <a:lnTo>
                <a:pt x="2114666" y="489851"/>
              </a:lnTo>
            </a:path>
          </a:pathLst>
        </a:custGeom>
      </dgm:spPr>
    </dgm:pt>
    <dgm:pt modelId="{3FE49551-2877-492B-8E6F-4E60649438A3}" type="pres">
      <dgm:prSet presAssocID="{0AAF645B-CB4D-4505-8BBA-55FD3F31F453}" presName="hierRoot2" presStyleCnt="0"/>
      <dgm:spPr/>
    </dgm:pt>
    <dgm:pt modelId="{A17AFD12-B0FC-45C0-9910-9E8E38BA9316}" type="pres">
      <dgm:prSet presAssocID="{0AAF645B-CB4D-4505-8BBA-55FD3F31F453}" presName="composite2" presStyleCnt="0"/>
      <dgm:spPr/>
    </dgm:pt>
    <dgm:pt modelId="{20EB0243-7D0D-442C-8C88-BA8258EA67E8}" type="pres">
      <dgm:prSet presAssocID="{0AAF645B-CB4D-4505-8BBA-55FD3F31F453}" presName="background2" presStyleLbl="node2" presStyleIdx="2" presStyleCnt="3"/>
      <dgm:spPr>
        <a:xfrm>
          <a:off x="6396946" y="1125585"/>
          <a:ext cx="2335928" cy="762480"/>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EF076A1F-3BAF-41F5-AA53-AF6626A7FCA2}" type="pres">
      <dgm:prSet presAssocID="{0AAF645B-CB4D-4505-8BBA-55FD3F31F453}" presName="text2" presStyleLbl="fgAcc2" presStyleIdx="2" presStyleCnt="3" custScaleX="194538">
        <dgm:presLayoutVars>
          <dgm:chPref val="3"/>
        </dgm:presLayoutVars>
      </dgm:prSet>
      <dgm:spPr>
        <a:prstGeom prst="roundRect">
          <a:avLst>
            <a:gd name="adj" fmla="val 10000"/>
          </a:avLst>
        </a:prstGeom>
      </dgm:spPr>
    </dgm:pt>
    <dgm:pt modelId="{A47EE285-A400-412F-815B-B7D09C8A73CE}" type="pres">
      <dgm:prSet presAssocID="{0AAF645B-CB4D-4505-8BBA-55FD3F31F453}" presName="hierChild3" presStyleCnt="0"/>
      <dgm:spPr/>
    </dgm:pt>
    <dgm:pt modelId="{66AA5D49-4B8A-44E9-A3A1-3327E98C69D4}" type="pres">
      <dgm:prSet presAssocID="{2C09D6E1-9F75-4592-BA9E-8FBCEAF5944A}" presName="Name17" presStyleLbl="parChTrans1D3" presStyleIdx="2" presStyleCnt="4"/>
      <dgm:spPr>
        <a:custGeom>
          <a:avLst/>
          <a:gdLst/>
          <a:ahLst/>
          <a:cxnLst/>
          <a:rect l="0" t="0" r="0" b="0"/>
          <a:pathLst>
            <a:path>
              <a:moveTo>
                <a:pt x="1741857" y="0"/>
              </a:moveTo>
              <a:lnTo>
                <a:pt x="1741857" y="237983"/>
              </a:lnTo>
              <a:lnTo>
                <a:pt x="0" y="237983"/>
              </a:lnTo>
              <a:lnTo>
                <a:pt x="0" y="349220"/>
              </a:lnTo>
            </a:path>
          </a:pathLst>
        </a:custGeom>
      </dgm:spPr>
    </dgm:pt>
    <dgm:pt modelId="{E3D9C90A-1F68-43A0-85B0-C16B08403A20}" type="pres">
      <dgm:prSet presAssocID="{C56197F2-21EF-4E78-8AA2-05EDBB37AB85}" presName="hierRoot3" presStyleCnt="0"/>
      <dgm:spPr/>
    </dgm:pt>
    <dgm:pt modelId="{1E88E6CA-BFFD-4062-A683-403DCFCC6831}" type="pres">
      <dgm:prSet presAssocID="{C56197F2-21EF-4E78-8AA2-05EDBB37AB85}" presName="composite3" presStyleCnt="0"/>
      <dgm:spPr/>
    </dgm:pt>
    <dgm:pt modelId="{B7E976B9-19BA-4E56-BDBC-5F923861D909}" type="pres">
      <dgm:prSet presAssocID="{C56197F2-21EF-4E78-8AA2-05EDBB37AB85}" presName="background3" presStyleLbl="node3" presStyleIdx="2" presStyleCnt="4"/>
      <dgm:spPr>
        <a:xfrm>
          <a:off x="4831859" y="2237286"/>
          <a:ext cx="1982390" cy="303484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578F8CAF-9387-4987-A306-D23782477071}" type="pres">
      <dgm:prSet presAssocID="{C56197F2-21EF-4E78-8AA2-05EDBB37AB85}" presName="text3" presStyleLbl="fgAcc3" presStyleIdx="2" presStyleCnt="4" custScaleX="182247" custScaleY="398022">
        <dgm:presLayoutVars>
          <dgm:chPref val="3"/>
        </dgm:presLayoutVars>
      </dgm:prSet>
      <dgm:spPr>
        <a:prstGeom prst="roundRect">
          <a:avLst>
            <a:gd name="adj" fmla="val 10000"/>
          </a:avLst>
        </a:prstGeom>
      </dgm:spPr>
    </dgm:pt>
    <dgm:pt modelId="{897C6AFC-79A5-47E6-ACDE-32C38AE22235}" type="pres">
      <dgm:prSet presAssocID="{C56197F2-21EF-4E78-8AA2-05EDBB37AB85}" presName="hierChild4" presStyleCnt="0"/>
      <dgm:spPr/>
    </dgm:pt>
    <dgm:pt modelId="{6D9FB966-5CF5-451B-80F5-B75509D6E42D}" type="pres">
      <dgm:prSet presAssocID="{3E1A7CBE-3AF7-4DEB-8558-3A254E094FA4}" presName="Name17" presStyleLbl="parChTrans1D3" presStyleIdx="3" presStyleCnt="4"/>
      <dgm:spPr>
        <a:custGeom>
          <a:avLst/>
          <a:gdLst/>
          <a:ahLst/>
          <a:cxnLst/>
          <a:rect l="0" t="0" r="0" b="0"/>
          <a:pathLst>
            <a:path>
              <a:moveTo>
                <a:pt x="0" y="0"/>
              </a:moveTo>
              <a:lnTo>
                <a:pt x="0" y="237983"/>
              </a:lnTo>
              <a:lnTo>
                <a:pt x="1809447" y="237983"/>
              </a:lnTo>
              <a:lnTo>
                <a:pt x="1809447" y="349220"/>
              </a:lnTo>
            </a:path>
          </a:pathLst>
        </a:custGeom>
      </dgm:spPr>
    </dgm:pt>
    <dgm:pt modelId="{49BABD04-BBC0-4424-AC57-D3BF5F0380DA}" type="pres">
      <dgm:prSet presAssocID="{1618E0F1-312B-4A11-8927-30050BD95225}" presName="hierRoot3" presStyleCnt="0"/>
      <dgm:spPr/>
    </dgm:pt>
    <dgm:pt modelId="{C91711A1-3B63-40D8-91F9-8B7B5AD05B4C}" type="pres">
      <dgm:prSet presAssocID="{1618E0F1-312B-4A11-8927-30050BD95225}" presName="composite3" presStyleCnt="0"/>
      <dgm:spPr/>
    </dgm:pt>
    <dgm:pt modelId="{E9AF9AFF-9660-435D-AE34-A2BC057D45CE}" type="pres">
      <dgm:prSet presAssocID="{1618E0F1-312B-4A11-8927-30050BD95225}" presName="background3" presStyleLbl="node3" presStyleIdx="3" presStyleCnt="4"/>
      <dgm:spPr>
        <a:xfrm>
          <a:off x="8450754" y="2237286"/>
          <a:ext cx="1847208" cy="762480"/>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2606F31B-6D85-4A60-AF0E-CB7AA93C51FB}" type="pres">
      <dgm:prSet presAssocID="{1618E0F1-312B-4A11-8927-30050BD95225}" presName="text3" presStyleLbl="fgAcc3" presStyleIdx="3" presStyleCnt="4" custScaleX="188982">
        <dgm:presLayoutVars>
          <dgm:chPref val="3"/>
        </dgm:presLayoutVars>
      </dgm:prSet>
      <dgm:spPr>
        <a:prstGeom prst="roundRect">
          <a:avLst>
            <a:gd name="adj" fmla="val 10000"/>
          </a:avLst>
        </a:prstGeom>
      </dgm:spPr>
    </dgm:pt>
    <dgm:pt modelId="{785CE811-AAA1-441C-A06D-BA74E12BD064}" type="pres">
      <dgm:prSet presAssocID="{1618E0F1-312B-4A11-8927-30050BD95225}" presName="hierChild4" presStyleCnt="0"/>
      <dgm:spPr/>
    </dgm:pt>
    <dgm:pt modelId="{50E42611-26C1-40CF-B3B0-C36B0514F0B6}" type="pres">
      <dgm:prSet presAssocID="{84319716-CAB5-40E5-B6C5-A61660FCF07E}" presName="Name23" presStyleLbl="parChTrans1D4" presStyleIdx="0" presStyleCnt="3" custSzX="1667224"/>
      <dgm:spPr>
        <a:custGeom>
          <a:avLst/>
          <a:gdLst/>
          <a:ahLst/>
          <a:cxnLst/>
          <a:rect l="0" t="0" r="0" b="0"/>
          <a:pathLst>
            <a:path>
              <a:moveTo>
                <a:pt x="1617794" y="0"/>
              </a:moveTo>
              <a:lnTo>
                <a:pt x="1617794" y="237983"/>
              </a:lnTo>
              <a:lnTo>
                <a:pt x="0" y="237983"/>
              </a:lnTo>
              <a:lnTo>
                <a:pt x="0" y="349220"/>
              </a:lnTo>
            </a:path>
          </a:pathLst>
        </a:custGeom>
      </dgm:spPr>
    </dgm:pt>
    <dgm:pt modelId="{35DB02ED-CC13-4B68-8285-C376852DA8F6}" type="pres">
      <dgm:prSet presAssocID="{E0BB2A8B-4C94-4AF6-A11B-1A91D69200E7}" presName="hierRoot4" presStyleCnt="0"/>
      <dgm:spPr/>
    </dgm:pt>
    <dgm:pt modelId="{AEC9D393-0C3B-46C0-9583-41F792116BD5}" type="pres">
      <dgm:prSet presAssocID="{E0BB2A8B-4C94-4AF6-A11B-1A91D69200E7}" presName="composite4" presStyleCnt="0"/>
      <dgm:spPr/>
    </dgm:pt>
    <dgm:pt modelId="{5B0FD9EA-EE2F-4432-AAA9-6442DB4DFBB1}" type="pres">
      <dgm:prSet presAssocID="{E0BB2A8B-4C94-4AF6-A11B-1A91D69200E7}" presName="background4" presStyleLbl="node4" presStyleIdx="0" presStyleCnt="3"/>
      <dgm:spPr>
        <a:xfrm>
          <a:off x="7081083" y="3348987"/>
          <a:ext cx="1350959" cy="1162592"/>
        </a:xfrm>
        <a:prstGeom prst="roundRect">
          <a:avLst>
            <a:gd name="adj" fmla="val 10000"/>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34D815F1-CC07-4333-8C82-0E280D362035}" type="pres">
      <dgm:prSet presAssocID="{E0BB2A8B-4C94-4AF6-A11B-1A91D69200E7}" presName="text4" presStyleLbl="fgAcc4" presStyleIdx="0" presStyleCnt="3" custScaleX="112509" custScaleY="223478">
        <dgm:presLayoutVars>
          <dgm:chPref val="3"/>
        </dgm:presLayoutVars>
      </dgm:prSet>
      <dgm:spPr>
        <a:prstGeom prst="roundRect">
          <a:avLst>
            <a:gd name="adj" fmla="val 10000"/>
          </a:avLst>
        </a:prstGeom>
      </dgm:spPr>
    </dgm:pt>
    <dgm:pt modelId="{F6F366DD-98A5-4551-B0A6-086E64CE2727}" type="pres">
      <dgm:prSet presAssocID="{E0BB2A8B-4C94-4AF6-A11B-1A91D69200E7}" presName="hierChild5" presStyleCnt="0"/>
      <dgm:spPr/>
    </dgm:pt>
    <dgm:pt modelId="{2707DAE3-959C-4651-9B64-786090C93182}" type="pres">
      <dgm:prSet presAssocID="{DDD52994-3ECF-4FF1-BE98-EB151BD74D07}" presName="Name23" presStyleLbl="parChTrans1D4" presStyleIdx="1" presStyleCnt="3" custSzX="102878"/>
      <dgm:spPr>
        <a:custGeom>
          <a:avLst/>
          <a:gdLst/>
          <a:ahLst/>
          <a:cxnLst/>
          <a:rect l="0" t="0" r="0" b="0"/>
          <a:pathLst>
            <a:path>
              <a:moveTo>
                <a:pt x="45720" y="0"/>
              </a:moveTo>
              <a:lnTo>
                <a:pt x="45720" y="349220"/>
              </a:lnTo>
            </a:path>
          </a:pathLst>
        </a:custGeom>
      </dgm:spPr>
    </dgm:pt>
    <dgm:pt modelId="{DAB5AD7D-3F5C-436D-B24F-139BCDE98C37}" type="pres">
      <dgm:prSet presAssocID="{A5652F72-CE44-4F94-B8C9-2F421F8A62C2}" presName="hierRoot4" presStyleCnt="0"/>
      <dgm:spPr/>
    </dgm:pt>
    <dgm:pt modelId="{4174B8B1-9A29-4C51-87B6-36E2C5B09808}" type="pres">
      <dgm:prSet presAssocID="{A5652F72-CE44-4F94-B8C9-2F421F8A62C2}" presName="composite4" presStyleCnt="0"/>
      <dgm:spPr/>
    </dgm:pt>
    <dgm:pt modelId="{7F622249-0A9F-40F1-BF69-79501D9A6310}" type="pres">
      <dgm:prSet presAssocID="{A5652F72-CE44-4F94-B8C9-2F421F8A62C2}" presName="background4" presStyleLbl="node4" presStyleIdx="1" presStyleCnt="3"/>
      <dgm:spPr>
        <a:xfrm>
          <a:off x="8698878" y="3348987"/>
          <a:ext cx="1350959" cy="1951828"/>
        </a:xfrm>
        <a:prstGeom prst="roundRect">
          <a:avLst>
            <a:gd name="adj" fmla="val 10000"/>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8D1B1682-C64E-4323-A4EF-0071580DA66A}" type="pres">
      <dgm:prSet presAssocID="{A5652F72-CE44-4F94-B8C9-2F421F8A62C2}" presName="text4" presStyleLbl="fgAcc4" presStyleIdx="1" presStyleCnt="3" custScaleX="112509" custScaleY="222105">
        <dgm:presLayoutVars>
          <dgm:chPref val="3"/>
        </dgm:presLayoutVars>
      </dgm:prSet>
      <dgm:spPr>
        <a:prstGeom prst="roundRect">
          <a:avLst>
            <a:gd name="adj" fmla="val 10000"/>
          </a:avLst>
        </a:prstGeom>
      </dgm:spPr>
    </dgm:pt>
    <dgm:pt modelId="{C02508EC-991D-4447-9CC5-B98BA3B4F6E7}" type="pres">
      <dgm:prSet presAssocID="{A5652F72-CE44-4F94-B8C9-2F421F8A62C2}" presName="hierChild5" presStyleCnt="0"/>
      <dgm:spPr/>
    </dgm:pt>
    <dgm:pt modelId="{5D47A450-9189-4095-8085-15DFB96947E9}" type="pres">
      <dgm:prSet presAssocID="{E1BD4319-CB58-476F-A710-F2C441429518}" presName="Name23" presStyleLbl="parChTrans1D4" presStyleIdx="2" presStyleCnt="3" custSzX="1667224"/>
      <dgm:spPr>
        <a:custGeom>
          <a:avLst/>
          <a:gdLst/>
          <a:ahLst/>
          <a:cxnLst/>
          <a:rect l="0" t="0" r="0" b="0"/>
          <a:pathLst>
            <a:path>
              <a:moveTo>
                <a:pt x="0" y="0"/>
              </a:moveTo>
              <a:lnTo>
                <a:pt x="0" y="237983"/>
              </a:lnTo>
              <a:lnTo>
                <a:pt x="1617794" y="237983"/>
              </a:lnTo>
              <a:lnTo>
                <a:pt x="1617794" y="349220"/>
              </a:lnTo>
            </a:path>
          </a:pathLst>
        </a:custGeom>
      </dgm:spPr>
    </dgm:pt>
    <dgm:pt modelId="{B069B227-1C13-4CD2-9550-ADCB23F1D429}" type="pres">
      <dgm:prSet presAssocID="{5529210E-C5F5-4272-93F2-15CB576DDEC5}" presName="hierRoot4" presStyleCnt="0"/>
      <dgm:spPr/>
    </dgm:pt>
    <dgm:pt modelId="{080F2AF1-FD6B-46DE-97D6-F615D9EDEE6F}" type="pres">
      <dgm:prSet presAssocID="{5529210E-C5F5-4272-93F2-15CB576DDEC5}" presName="composite4" presStyleCnt="0"/>
      <dgm:spPr/>
    </dgm:pt>
    <dgm:pt modelId="{C382ED1F-3711-413D-8B55-8A095D283924}" type="pres">
      <dgm:prSet presAssocID="{5529210E-C5F5-4272-93F2-15CB576DDEC5}" presName="background4" presStyleLbl="node4" presStyleIdx="2" presStyleCnt="3"/>
      <dgm:spPr>
        <a:xfrm>
          <a:off x="10316673" y="3348987"/>
          <a:ext cx="1350959" cy="1276690"/>
        </a:xfrm>
        <a:prstGeom prst="roundRect">
          <a:avLst>
            <a:gd name="adj" fmla="val 10000"/>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CF59F723-537F-44B0-B31D-129A5104081D}" type="pres">
      <dgm:prSet presAssocID="{5529210E-C5F5-4272-93F2-15CB576DDEC5}" presName="text4" presStyleLbl="fgAcc4" presStyleIdx="2" presStyleCnt="3" custScaleX="123437" custScaleY="219305">
        <dgm:presLayoutVars>
          <dgm:chPref val="3"/>
        </dgm:presLayoutVars>
      </dgm:prSet>
      <dgm:spPr>
        <a:prstGeom prst="roundRect">
          <a:avLst>
            <a:gd name="adj" fmla="val 10000"/>
          </a:avLst>
        </a:prstGeom>
      </dgm:spPr>
    </dgm:pt>
    <dgm:pt modelId="{5E7E0A5E-A25C-4A5F-9744-7C99B16442E6}" type="pres">
      <dgm:prSet presAssocID="{5529210E-C5F5-4272-93F2-15CB576DDEC5}" presName="hierChild5" presStyleCnt="0"/>
      <dgm:spPr/>
    </dgm:pt>
  </dgm:ptLst>
  <dgm:cxnLst>
    <dgm:cxn modelId="{B7DD1800-AF67-47A5-AB87-8081B24CF0B6}" type="presOf" srcId="{19E5566B-C08F-44B2-9F51-4D12176B065E}" destId="{49E6A064-29BF-4A89-898E-90220B1B07DB}" srcOrd="0" destOrd="0" presId="urn:microsoft.com/office/officeart/2005/8/layout/hierarchy1"/>
    <dgm:cxn modelId="{238DC102-88BB-4049-95E3-BAA95A9C64C3}" type="presOf" srcId="{C56197F2-21EF-4E78-8AA2-05EDBB37AB85}" destId="{578F8CAF-9387-4987-A306-D23782477071}" srcOrd="0" destOrd="0" presId="urn:microsoft.com/office/officeart/2005/8/layout/hierarchy1"/>
    <dgm:cxn modelId="{24163B03-9542-4A5E-8626-863C0C7A2F50}" type="presOf" srcId="{B4BC7FEC-D0CB-4C69-9BFB-6E4CEC34FD67}" destId="{4B610F59-B781-4AC6-B187-62F2A987D25B}" srcOrd="0" destOrd="0" presId="urn:microsoft.com/office/officeart/2005/8/layout/hierarchy1"/>
    <dgm:cxn modelId="{BD23EC06-5D2F-4602-BA3E-C96A78BC0C80}" srcId="{A5E3ED17-9656-4104-A87D-0352998A16A4}" destId="{25A5CA25-E18B-407A-A0BE-794F103F6946}" srcOrd="0" destOrd="0" parTransId="{AC88A9F8-B778-46B1-AB9B-D04A0CD873A5}" sibTransId="{9542ADF4-5942-44CD-846A-F8AB14D0F182}"/>
    <dgm:cxn modelId="{39823E0E-EF9C-4E93-BCAE-446B5D4D7102}" type="presOf" srcId="{2C09D6E1-9F75-4592-BA9E-8FBCEAF5944A}" destId="{66AA5D49-4B8A-44E9-A3A1-3327E98C69D4}" srcOrd="0" destOrd="0" presId="urn:microsoft.com/office/officeart/2005/8/layout/hierarchy1"/>
    <dgm:cxn modelId="{6C0AE011-AA89-4DB5-B740-60FB06B6B081}" srcId="{0AAF645B-CB4D-4505-8BBA-55FD3F31F453}" destId="{C56197F2-21EF-4E78-8AA2-05EDBB37AB85}" srcOrd="0" destOrd="0" parTransId="{2C09D6E1-9F75-4592-BA9E-8FBCEAF5944A}" sibTransId="{2A09B7CA-EAB9-4FBD-89F8-1ADE13A2B484}"/>
    <dgm:cxn modelId="{08D82813-7475-45DF-8096-82A042B9952A}" type="presOf" srcId="{0AAF645B-CB4D-4505-8BBA-55FD3F31F453}" destId="{EF076A1F-3BAF-41F5-AA53-AF6626A7FCA2}" srcOrd="0" destOrd="0" presId="urn:microsoft.com/office/officeart/2005/8/layout/hierarchy1"/>
    <dgm:cxn modelId="{7D668A1A-7931-4D6F-80BC-D26E20B891CB}" srcId="{25A5CA25-E18B-407A-A0BE-794F103F6946}" destId="{0AAF645B-CB4D-4505-8BBA-55FD3F31F453}" srcOrd="2" destOrd="0" parTransId="{B4BC7FEC-D0CB-4C69-9BFB-6E4CEC34FD67}" sibTransId="{4E3FC2B8-CBF3-4682-93B5-59E6832BBA6E}"/>
    <dgm:cxn modelId="{DB661537-84CC-45C6-B203-113750D5792A}" srcId="{1618E0F1-312B-4A11-8927-30050BD95225}" destId="{A5652F72-CE44-4F94-B8C9-2F421F8A62C2}" srcOrd="1" destOrd="0" parTransId="{DDD52994-3ECF-4FF1-BE98-EB151BD74D07}" sibTransId="{220F8A15-BE00-4F23-81CE-7FF03FA7CEEE}"/>
    <dgm:cxn modelId="{C168E03B-208E-4D5E-811E-2BCE29E287FA}" type="presOf" srcId="{1618E0F1-312B-4A11-8927-30050BD95225}" destId="{2606F31B-6D85-4A60-AF0E-CB7AA93C51FB}" srcOrd="0" destOrd="0" presId="urn:microsoft.com/office/officeart/2005/8/layout/hierarchy1"/>
    <dgm:cxn modelId="{C93E055C-C115-4D16-99E8-7039838FB9D4}" srcId="{25A5CA25-E18B-407A-A0BE-794F103F6946}" destId="{44BDCD60-59AB-431C-B465-2000DCA493D5}" srcOrd="1" destOrd="0" parTransId="{AD0DA94C-2275-49F0-98B8-ADF6B4D31E1D}" sibTransId="{E75278A1-441A-48A0-B07C-A9A90DF9D0A0}"/>
    <dgm:cxn modelId="{F5901E45-43F7-43FA-9C41-5B5963F12179}" srcId="{44BDCD60-59AB-431C-B465-2000DCA493D5}" destId="{D87B1FF9-24C5-4788-ABB9-6A9B73C99E91}" srcOrd="0" destOrd="0" parTransId="{1AB6D05A-B65C-4374-9E6F-4626B4723052}" sibTransId="{33960850-0EFA-4C36-9ED1-D72B3B3E71D9}"/>
    <dgm:cxn modelId="{CF2F8766-CAF9-4650-8E1C-46CD91BA81D8}" type="presOf" srcId="{1AB6D05A-B65C-4374-9E6F-4626B4723052}" destId="{5581847D-4576-45A2-A2DB-E97D88F1D0ED}" srcOrd="0" destOrd="0" presId="urn:microsoft.com/office/officeart/2005/8/layout/hierarchy1"/>
    <dgm:cxn modelId="{64489946-BA0B-44B6-9AD4-45E691271DCC}" srcId="{0AAF645B-CB4D-4505-8BBA-55FD3F31F453}" destId="{1618E0F1-312B-4A11-8927-30050BD95225}" srcOrd="1" destOrd="0" parTransId="{3E1A7CBE-3AF7-4DEB-8558-3A254E094FA4}" sibTransId="{991A062E-CD43-49A6-AB2E-87A8C09B03CE}"/>
    <dgm:cxn modelId="{A364EA66-5FB6-4A97-8058-1205244B7EA8}" type="presOf" srcId="{A5652F72-CE44-4F94-B8C9-2F421F8A62C2}" destId="{8D1B1682-C64E-4323-A4EF-0071580DA66A}" srcOrd="0" destOrd="0" presId="urn:microsoft.com/office/officeart/2005/8/layout/hierarchy1"/>
    <dgm:cxn modelId="{FD849B4D-1358-428B-9BA9-3A63BC1A5C01}" type="presOf" srcId="{25A5CA25-E18B-407A-A0BE-794F103F6946}" destId="{873D8D8F-7BCB-4E16-9FF0-38F6E14ADA65}" srcOrd="0" destOrd="0" presId="urn:microsoft.com/office/officeart/2005/8/layout/hierarchy1"/>
    <dgm:cxn modelId="{E786F04D-FCF5-4A24-A64D-A58DA8CDDACA}" type="presOf" srcId="{D87B1FF9-24C5-4788-ABB9-6A9B73C99E91}" destId="{8BD34066-A616-4142-A6E6-56442D30BADB}" srcOrd="0" destOrd="0" presId="urn:microsoft.com/office/officeart/2005/8/layout/hierarchy1"/>
    <dgm:cxn modelId="{1CF5BB52-553A-4B08-B1B8-943C02CE2D53}" type="presOf" srcId="{DDD52994-3ECF-4FF1-BE98-EB151BD74D07}" destId="{2707DAE3-959C-4651-9B64-786090C93182}" srcOrd="0" destOrd="0" presId="urn:microsoft.com/office/officeart/2005/8/layout/hierarchy1"/>
    <dgm:cxn modelId="{79869457-BB13-4ED7-A57C-BD0815C3784D}" type="presOf" srcId="{8F035AD5-3060-4055-8323-512966DE995F}" destId="{51CBEBB1-62AA-4BF1-99C2-756C813141D4}" srcOrd="0" destOrd="0" presId="urn:microsoft.com/office/officeart/2005/8/layout/hierarchy1"/>
    <dgm:cxn modelId="{DE66867D-0928-418F-BAD8-C7E127D72DF0}" srcId="{1618E0F1-312B-4A11-8927-30050BD95225}" destId="{5529210E-C5F5-4272-93F2-15CB576DDEC5}" srcOrd="2" destOrd="0" parTransId="{E1BD4319-CB58-476F-A710-F2C441429518}" sibTransId="{2C75F90E-FA80-4C0C-AC6B-DAD351CFC459}"/>
    <dgm:cxn modelId="{D1CBBC82-4328-4B8C-8A74-A2F5DC0C99E0}" type="presOf" srcId="{631C0951-FF41-43A2-8C43-DDCFC341EB97}" destId="{09263EAF-4108-43E6-A5B0-0BBC2360F3CC}" srcOrd="0" destOrd="0" presId="urn:microsoft.com/office/officeart/2005/8/layout/hierarchy1"/>
    <dgm:cxn modelId="{D3618F87-6762-462E-A23B-7BFD220FFF1A}" srcId="{25A5CA25-E18B-407A-A0BE-794F103F6946}" destId="{8F035AD5-3060-4055-8323-512966DE995F}" srcOrd="0" destOrd="0" parTransId="{F989239A-6F19-48C4-8408-3A7683A11E6A}" sibTransId="{82BC2492-281B-494A-804E-8CEABD75DCF0}"/>
    <dgm:cxn modelId="{FE755D8F-AE93-46DE-9A70-85095EDF2526}" type="presOf" srcId="{5529210E-C5F5-4272-93F2-15CB576DDEC5}" destId="{CF59F723-537F-44B0-B31D-129A5104081D}" srcOrd="0" destOrd="0" presId="urn:microsoft.com/office/officeart/2005/8/layout/hierarchy1"/>
    <dgm:cxn modelId="{4492AE91-1597-44AF-B069-FFFB4092D526}" type="presOf" srcId="{F989239A-6F19-48C4-8408-3A7683A11E6A}" destId="{CFF5B25B-2151-4ADF-87F2-A708AE4995E3}" srcOrd="0" destOrd="0" presId="urn:microsoft.com/office/officeart/2005/8/layout/hierarchy1"/>
    <dgm:cxn modelId="{7CA20D9F-710B-4DC4-828B-9CBB4C13E491}" type="presOf" srcId="{A5E3ED17-9656-4104-A87D-0352998A16A4}" destId="{21263D99-5020-4673-9634-9B807E4F85C1}" srcOrd="0" destOrd="0" presId="urn:microsoft.com/office/officeart/2005/8/layout/hierarchy1"/>
    <dgm:cxn modelId="{D7B962AF-81D6-4EFE-BB4A-4573B9A8575D}" srcId="{1618E0F1-312B-4A11-8927-30050BD95225}" destId="{E0BB2A8B-4C94-4AF6-A11B-1A91D69200E7}" srcOrd="0" destOrd="0" parTransId="{84319716-CAB5-40E5-B6C5-A61660FCF07E}" sibTransId="{F3DDFC21-ADC2-4582-A00F-BCFB0E5420DB}"/>
    <dgm:cxn modelId="{CD1CB0BA-ACB9-4A26-811E-473B69803DCB}" type="presOf" srcId="{44BDCD60-59AB-431C-B465-2000DCA493D5}" destId="{B42B05D4-C70A-493C-9A9C-8436034F14FE}" srcOrd="0" destOrd="0" presId="urn:microsoft.com/office/officeart/2005/8/layout/hierarchy1"/>
    <dgm:cxn modelId="{AE9712BF-1A95-4F0E-A9F5-71F4444D0435}" type="presOf" srcId="{3E1A7CBE-3AF7-4DEB-8558-3A254E094FA4}" destId="{6D9FB966-5CF5-451B-80F5-B75509D6E42D}" srcOrd="0" destOrd="0" presId="urn:microsoft.com/office/officeart/2005/8/layout/hierarchy1"/>
    <dgm:cxn modelId="{775DB9C2-24B0-45A7-931B-6C7AF4F20A0B}" type="presOf" srcId="{E0BB2A8B-4C94-4AF6-A11B-1A91D69200E7}" destId="{34D815F1-CC07-4333-8C82-0E280D362035}" srcOrd="0" destOrd="0" presId="urn:microsoft.com/office/officeart/2005/8/layout/hierarchy1"/>
    <dgm:cxn modelId="{C02A50C3-3AE0-4137-950F-854555B55663}" srcId="{8F035AD5-3060-4055-8323-512966DE995F}" destId="{19E5566B-C08F-44B2-9F51-4D12176B065E}" srcOrd="0" destOrd="0" parTransId="{631C0951-FF41-43A2-8C43-DDCFC341EB97}" sibTransId="{F4B8FFE2-1BA2-4C17-AB25-4FD03305E00D}"/>
    <dgm:cxn modelId="{DB3C79EC-1AB5-419A-9ED8-325D90057F9F}" type="presOf" srcId="{84319716-CAB5-40E5-B6C5-A61660FCF07E}" destId="{50E42611-26C1-40CF-B3B0-C36B0514F0B6}" srcOrd="0" destOrd="0" presId="urn:microsoft.com/office/officeart/2005/8/layout/hierarchy1"/>
    <dgm:cxn modelId="{DFF904F3-B04B-453C-90AF-FA632EE84661}" type="presOf" srcId="{AD0DA94C-2275-49F0-98B8-ADF6B4D31E1D}" destId="{B0230D65-214F-45CE-847A-2C2A4C3DC4A3}" srcOrd="0" destOrd="0" presId="urn:microsoft.com/office/officeart/2005/8/layout/hierarchy1"/>
    <dgm:cxn modelId="{535F29F8-AF53-40BE-AE04-73AA0ECD8C82}" type="presOf" srcId="{E1BD4319-CB58-476F-A710-F2C441429518}" destId="{5D47A450-9189-4095-8085-15DFB96947E9}" srcOrd="0" destOrd="0" presId="urn:microsoft.com/office/officeart/2005/8/layout/hierarchy1"/>
    <dgm:cxn modelId="{646D2CDE-6CE0-4303-AADD-B2790B3E381F}" type="presParOf" srcId="{21263D99-5020-4673-9634-9B807E4F85C1}" destId="{6C99EFD2-79A2-4FFE-A738-03CB195D1182}" srcOrd="0" destOrd="0" presId="urn:microsoft.com/office/officeart/2005/8/layout/hierarchy1"/>
    <dgm:cxn modelId="{83362125-2F6E-4182-9C43-B9290215A1F6}" type="presParOf" srcId="{6C99EFD2-79A2-4FFE-A738-03CB195D1182}" destId="{E5C0E3FD-788C-4C40-83ED-1A427E00EB57}" srcOrd="0" destOrd="0" presId="urn:microsoft.com/office/officeart/2005/8/layout/hierarchy1"/>
    <dgm:cxn modelId="{F020348F-6ACD-47B4-936D-24BD5D279994}" type="presParOf" srcId="{E5C0E3FD-788C-4C40-83ED-1A427E00EB57}" destId="{99E6C957-D07A-49D3-819D-2948868A6184}" srcOrd="0" destOrd="0" presId="urn:microsoft.com/office/officeart/2005/8/layout/hierarchy1"/>
    <dgm:cxn modelId="{570980E0-B689-4DB6-A399-D8EEF1602716}" type="presParOf" srcId="{E5C0E3FD-788C-4C40-83ED-1A427E00EB57}" destId="{873D8D8F-7BCB-4E16-9FF0-38F6E14ADA65}" srcOrd="1" destOrd="0" presId="urn:microsoft.com/office/officeart/2005/8/layout/hierarchy1"/>
    <dgm:cxn modelId="{004B57C7-31A9-4755-8956-1AD177CCA4CB}" type="presParOf" srcId="{6C99EFD2-79A2-4FFE-A738-03CB195D1182}" destId="{B1F09A43-C836-4AEA-A01E-B77ADB0B4625}" srcOrd="1" destOrd="0" presId="urn:microsoft.com/office/officeart/2005/8/layout/hierarchy1"/>
    <dgm:cxn modelId="{3C2E0B59-4196-4F26-8999-7BEBF3C34C3C}" type="presParOf" srcId="{B1F09A43-C836-4AEA-A01E-B77ADB0B4625}" destId="{CFF5B25B-2151-4ADF-87F2-A708AE4995E3}" srcOrd="0" destOrd="0" presId="urn:microsoft.com/office/officeart/2005/8/layout/hierarchy1"/>
    <dgm:cxn modelId="{E3E08530-3400-439B-A8C4-661A6D63C9E5}" type="presParOf" srcId="{B1F09A43-C836-4AEA-A01E-B77ADB0B4625}" destId="{6B892F05-D784-4D28-8344-37B9A2AC585C}" srcOrd="1" destOrd="0" presId="urn:microsoft.com/office/officeart/2005/8/layout/hierarchy1"/>
    <dgm:cxn modelId="{40710B64-CA3D-41D9-B528-03C767986EC3}" type="presParOf" srcId="{6B892F05-D784-4D28-8344-37B9A2AC585C}" destId="{783335DE-8598-458B-815F-3B27D5F690A5}" srcOrd="0" destOrd="0" presId="urn:microsoft.com/office/officeart/2005/8/layout/hierarchy1"/>
    <dgm:cxn modelId="{9CE9E365-A516-410B-A68E-AE837BAA04D3}" type="presParOf" srcId="{783335DE-8598-458B-815F-3B27D5F690A5}" destId="{03FDA6F4-26B4-464F-9E59-DD721D64B54A}" srcOrd="0" destOrd="0" presId="urn:microsoft.com/office/officeart/2005/8/layout/hierarchy1"/>
    <dgm:cxn modelId="{DAF03088-D458-420E-867E-A0B094D01204}" type="presParOf" srcId="{783335DE-8598-458B-815F-3B27D5F690A5}" destId="{51CBEBB1-62AA-4BF1-99C2-756C813141D4}" srcOrd="1" destOrd="0" presId="urn:microsoft.com/office/officeart/2005/8/layout/hierarchy1"/>
    <dgm:cxn modelId="{50E2D400-5D51-4648-A6DC-CFBACF683357}" type="presParOf" srcId="{6B892F05-D784-4D28-8344-37B9A2AC585C}" destId="{CD58A964-DB46-4565-8583-FB5165C50719}" srcOrd="1" destOrd="0" presId="urn:microsoft.com/office/officeart/2005/8/layout/hierarchy1"/>
    <dgm:cxn modelId="{33730802-8699-4C88-8CF6-71940CE77291}" type="presParOf" srcId="{CD58A964-DB46-4565-8583-FB5165C50719}" destId="{09263EAF-4108-43E6-A5B0-0BBC2360F3CC}" srcOrd="0" destOrd="0" presId="urn:microsoft.com/office/officeart/2005/8/layout/hierarchy1"/>
    <dgm:cxn modelId="{1801D6B2-E4DB-43A5-A1F6-7054A154FEB5}" type="presParOf" srcId="{CD58A964-DB46-4565-8583-FB5165C50719}" destId="{5146C1B5-9053-48CB-B310-8ED028F26D57}" srcOrd="1" destOrd="0" presId="urn:microsoft.com/office/officeart/2005/8/layout/hierarchy1"/>
    <dgm:cxn modelId="{C5F83277-6B03-4721-8CD4-8ED207763769}" type="presParOf" srcId="{5146C1B5-9053-48CB-B310-8ED028F26D57}" destId="{B8A92DFA-BB30-4C56-BDD6-0A29C293A18C}" srcOrd="0" destOrd="0" presId="urn:microsoft.com/office/officeart/2005/8/layout/hierarchy1"/>
    <dgm:cxn modelId="{FE2820BC-FB20-4682-B968-FC4291BF3729}" type="presParOf" srcId="{B8A92DFA-BB30-4C56-BDD6-0A29C293A18C}" destId="{02C422D7-8BDF-4D14-BF19-2366D766EC22}" srcOrd="0" destOrd="0" presId="urn:microsoft.com/office/officeart/2005/8/layout/hierarchy1"/>
    <dgm:cxn modelId="{EBB537DF-9104-4251-954E-5B23FAE743EF}" type="presParOf" srcId="{B8A92DFA-BB30-4C56-BDD6-0A29C293A18C}" destId="{49E6A064-29BF-4A89-898E-90220B1B07DB}" srcOrd="1" destOrd="0" presId="urn:microsoft.com/office/officeart/2005/8/layout/hierarchy1"/>
    <dgm:cxn modelId="{C78B7112-F135-4625-8315-56E418CDA124}" type="presParOf" srcId="{5146C1B5-9053-48CB-B310-8ED028F26D57}" destId="{31A373FD-D216-483A-ABAF-7829C428BE36}" srcOrd="1" destOrd="0" presId="urn:microsoft.com/office/officeart/2005/8/layout/hierarchy1"/>
    <dgm:cxn modelId="{1A7E6F14-6EE0-45BD-8E9E-EE69B0C3E014}" type="presParOf" srcId="{B1F09A43-C836-4AEA-A01E-B77ADB0B4625}" destId="{B0230D65-214F-45CE-847A-2C2A4C3DC4A3}" srcOrd="2" destOrd="0" presId="urn:microsoft.com/office/officeart/2005/8/layout/hierarchy1"/>
    <dgm:cxn modelId="{387053B5-CABB-49EE-8A17-06EF203ED472}" type="presParOf" srcId="{B1F09A43-C836-4AEA-A01E-B77ADB0B4625}" destId="{3FC31AC1-78CF-4521-BB94-409473F95EE6}" srcOrd="3" destOrd="0" presId="urn:microsoft.com/office/officeart/2005/8/layout/hierarchy1"/>
    <dgm:cxn modelId="{687DAB5A-A255-4F53-9906-3BCB9D86B66E}" type="presParOf" srcId="{3FC31AC1-78CF-4521-BB94-409473F95EE6}" destId="{0A90D3FA-7E23-4F10-A276-3A6C673F0A34}" srcOrd="0" destOrd="0" presId="urn:microsoft.com/office/officeart/2005/8/layout/hierarchy1"/>
    <dgm:cxn modelId="{09A7680F-50F9-495C-8924-37A919753FCC}" type="presParOf" srcId="{0A90D3FA-7E23-4F10-A276-3A6C673F0A34}" destId="{BE9A75EE-C465-4927-873A-65F1B2632C01}" srcOrd="0" destOrd="0" presId="urn:microsoft.com/office/officeart/2005/8/layout/hierarchy1"/>
    <dgm:cxn modelId="{37436D93-E478-4C00-8CE1-71C1748D9A68}" type="presParOf" srcId="{0A90D3FA-7E23-4F10-A276-3A6C673F0A34}" destId="{B42B05D4-C70A-493C-9A9C-8436034F14FE}" srcOrd="1" destOrd="0" presId="urn:microsoft.com/office/officeart/2005/8/layout/hierarchy1"/>
    <dgm:cxn modelId="{A96B379E-C1E2-4375-B4C9-CEB3A128F1DA}" type="presParOf" srcId="{3FC31AC1-78CF-4521-BB94-409473F95EE6}" destId="{1BCAB84D-37B4-452F-9979-3C358FF01177}" srcOrd="1" destOrd="0" presId="urn:microsoft.com/office/officeart/2005/8/layout/hierarchy1"/>
    <dgm:cxn modelId="{3D6FF2B7-11E1-4266-8022-AC99FE519D77}" type="presParOf" srcId="{1BCAB84D-37B4-452F-9979-3C358FF01177}" destId="{5581847D-4576-45A2-A2DB-E97D88F1D0ED}" srcOrd="0" destOrd="0" presId="urn:microsoft.com/office/officeart/2005/8/layout/hierarchy1"/>
    <dgm:cxn modelId="{673A4484-9E2B-4048-8179-A78AEEF2D57A}" type="presParOf" srcId="{1BCAB84D-37B4-452F-9979-3C358FF01177}" destId="{ED5FA4EE-D59E-405B-8A59-D08C9557E35B}" srcOrd="1" destOrd="0" presId="urn:microsoft.com/office/officeart/2005/8/layout/hierarchy1"/>
    <dgm:cxn modelId="{D565F78C-7181-4F69-B905-F702F704C38A}" type="presParOf" srcId="{ED5FA4EE-D59E-405B-8A59-D08C9557E35B}" destId="{B63C9220-C537-48B5-A829-4D6D3926A07F}" srcOrd="0" destOrd="0" presId="urn:microsoft.com/office/officeart/2005/8/layout/hierarchy1"/>
    <dgm:cxn modelId="{F1BC2AC7-E5FE-4637-BB0A-404EA5DF79B3}" type="presParOf" srcId="{B63C9220-C537-48B5-A829-4D6D3926A07F}" destId="{FE525A84-DFA0-4A4B-A157-7291DC1F2DD2}" srcOrd="0" destOrd="0" presId="urn:microsoft.com/office/officeart/2005/8/layout/hierarchy1"/>
    <dgm:cxn modelId="{5BB13CA6-654B-47CB-9923-683042184A5A}" type="presParOf" srcId="{B63C9220-C537-48B5-A829-4D6D3926A07F}" destId="{8BD34066-A616-4142-A6E6-56442D30BADB}" srcOrd="1" destOrd="0" presId="urn:microsoft.com/office/officeart/2005/8/layout/hierarchy1"/>
    <dgm:cxn modelId="{E3C60D19-FF8B-4F25-8F2D-D4E0DBC62A11}" type="presParOf" srcId="{ED5FA4EE-D59E-405B-8A59-D08C9557E35B}" destId="{5C270D38-1605-4C0F-8ED8-1C8C811DC88E}" srcOrd="1" destOrd="0" presId="urn:microsoft.com/office/officeart/2005/8/layout/hierarchy1"/>
    <dgm:cxn modelId="{6D5AAF3D-A494-458C-8A54-4A229A272A66}" type="presParOf" srcId="{B1F09A43-C836-4AEA-A01E-B77ADB0B4625}" destId="{4B610F59-B781-4AC6-B187-62F2A987D25B}" srcOrd="4" destOrd="0" presId="urn:microsoft.com/office/officeart/2005/8/layout/hierarchy1"/>
    <dgm:cxn modelId="{5A415D99-F002-43AF-B01C-43DA57F7D942}" type="presParOf" srcId="{B1F09A43-C836-4AEA-A01E-B77ADB0B4625}" destId="{3FE49551-2877-492B-8E6F-4E60649438A3}" srcOrd="5" destOrd="0" presId="urn:microsoft.com/office/officeart/2005/8/layout/hierarchy1"/>
    <dgm:cxn modelId="{ACBF3745-5D82-468B-8480-6727A6F5DE2A}" type="presParOf" srcId="{3FE49551-2877-492B-8E6F-4E60649438A3}" destId="{A17AFD12-B0FC-45C0-9910-9E8E38BA9316}" srcOrd="0" destOrd="0" presId="urn:microsoft.com/office/officeart/2005/8/layout/hierarchy1"/>
    <dgm:cxn modelId="{148A650A-8A74-4AC7-BA87-E9EA9D74CC70}" type="presParOf" srcId="{A17AFD12-B0FC-45C0-9910-9E8E38BA9316}" destId="{20EB0243-7D0D-442C-8C88-BA8258EA67E8}" srcOrd="0" destOrd="0" presId="urn:microsoft.com/office/officeart/2005/8/layout/hierarchy1"/>
    <dgm:cxn modelId="{8495D83F-29DB-44E0-BD06-814D3F36ABE9}" type="presParOf" srcId="{A17AFD12-B0FC-45C0-9910-9E8E38BA9316}" destId="{EF076A1F-3BAF-41F5-AA53-AF6626A7FCA2}" srcOrd="1" destOrd="0" presId="urn:microsoft.com/office/officeart/2005/8/layout/hierarchy1"/>
    <dgm:cxn modelId="{DDC5C3CF-C009-44C1-9E9D-BE1C01B95C63}" type="presParOf" srcId="{3FE49551-2877-492B-8E6F-4E60649438A3}" destId="{A47EE285-A400-412F-815B-B7D09C8A73CE}" srcOrd="1" destOrd="0" presId="urn:microsoft.com/office/officeart/2005/8/layout/hierarchy1"/>
    <dgm:cxn modelId="{CE1D2213-8191-4E51-BF70-1E734B6B4786}" type="presParOf" srcId="{A47EE285-A400-412F-815B-B7D09C8A73CE}" destId="{66AA5D49-4B8A-44E9-A3A1-3327E98C69D4}" srcOrd="0" destOrd="0" presId="urn:microsoft.com/office/officeart/2005/8/layout/hierarchy1"/>
    <dgm:cxn modelId="{AC666F9A-AF71-4C71-A292-319B6FC83EA8}" type="presParOf" srcId="{A47EE285-A400-412F-815B-B7D09C8A73CE}" destId="{E3D9C90A-1F68-43A0-85B0-C16B08403A20}" srcOrd="1" destOrd="0" presId="urn:microsoft.com/office/officeart/2005/8/layout/hierarchy1"/>
    <dgm:cxn modelId="{374046B5-9744-4BD3-8A88-06F3B49D6685}" type="presParOf" srcId="{E3D9C90A-1F68-43A0-85B0-C16B08403A20}" destId="{1E88E6CA-BFFD-4062-A683-403DCFCC6831}" srcOrd="0" destOrd="0" presId="urn:microsoft.com/office/officeart/2005/8/layout/hierarchy1"/>
    <dgm:cxn modelId="{1E7A4D74-9821-4A3A-AF11-D6BCED95B1FD}" type="presParOf" srcId="{1E88E6CA-BFFD-4062-A683-403DCFCC6831}" destId="{B7E976B9-19BA-4E56-BDBC-5F923861D909}" srcOrd="0" destOrd="0" presId="urn:microsoft.com/office/officeart/2005/8/layout/hierarchy1"/>
    <dgm:cxn modelId="{0984C5D0-5789-462F-8A39-837DD5C8DB2E}" type="presParOf" srcId="{1E88E6CA-BFFD-4062-A683-403DCFCC6831}" destId="{578F8CAF-9387-4987-A306-D23782477071}" srcOrd="1" destOrd="0" presId="urn:microsoft.com/office/officeart/2005/8/layout/hierarchy1"/>
    <dgm:cxn modelId="{C514BA88-9E47-45B2-9BD0-EA76175F4142}" type="presParOf" srcId="{E3D9C90A-1F68-43A0-85B0-C16B08403A20}" destId="{897C6AFC-79A5-47E6-ACDE-32C38AE22235}" srcOrd="1" destOrd="0" presId="urn:microsoft.com/office/officeart/2005/8/layout/hierarchy1"/>
    <dgm:cxn modelId="{B39A0423-9F33-43BB-A3AB-5F3E5B0CF58E}" type="presParOf" srcId="{A47EE285-A400-412F-815B-B7D09C8A73CE}" destId="{6D9FB966-5CF5-451B-80F5-B75509D6E42D}" srcOrd="2" destOrd="0" presId="urn:microsoft.com/office/officeart/2005/8/layout/hierarchy1"/>
    <dgm:cxn modelId="{F5E3B094-2F4B-47B0-82B8-390203A98A09}" type="presParOf" srcId="{A47EE285-A400-412F-815B-B7D09C8A73CE}" destId="{49BABD04-BBC0-4424-AC57-D3BF5F0380DA}" srcOrd="3" destOrd="0" presId="urn:microsoft.com/office/officeart/2005/8/layout/hierarchy1"/>
    <dgm:cxn modelId="{809B45D1-B265-4FE4-9EAA-F8FBF831D5DD}" type="presParOf" srcId="{49BABD04-BBC0-4424-AC57-D3BF5F0380DA}" destId="{C91711A1-3B63-40D8-91F9-8B7B5AD05B4C}" srcOrd="0" destOrd="0" presId="urn:microsoft.com/office/officeart/2005/8/layout/hierarchy1"/>
    <dgm:cxn modelId="{F17B733A-B3E4-46D1-BC4C-9BA1FFB9C0F4}" type="presParOf" srcId="{C91711A1-3B63-40D8-91F9-8B7B5AD05B4C}" destId="{E9AF9AFF-9660-435D-AE34-A2BC057D45CE}" srcOrd="0" destOrd="0" presId="urn:microsoft.com/office/officeart/2005/8/layout/hierarchy1"/>
    <dgm:cxn modelId="{D2BB4F25-A6B0-4AE4-83C5-ABA7FDDCEC00}" type="presParOf" srcId="{C91711A1-3B63-40D8-91F9-8B7B5AD05B4C}" destId="{2606F31B-6D85-4A60-AF0E-CB7AA93C51FB}" srcOrd="1" destOrd="0" presId="urn:microsoft.com/office/officeart/2005/8/layout/hierarchy1"/>
    <dgm:cxn modelId="{1B61237A-BA5B-4C5A-BDC4-4266E48D167D}" type="presParOf" srcId="{49BABD04-BBC0-4424-AC57-D3BF5F0380DA}" destId="{785CE811-AAA1-441C-A06D-BA74E12BD064}" srcOrd="1" destOrd="0" presId="urn:microsoft.com/office/officeart/2005/8/layout/hierarchy1"/>
    <dgm:cxn modelId="{DF4C78E2-E7F5-4812-AEDE-6C0E33347CE0}" type="presParOf" srcId="{785CE811-AAA1-441C-A06D-BA74E12BD064}" destId="{50E42611-26C1-40CF-B3B0-C36B0514F0B6}" srcOrd="0" destOrd="0" presId="urn:microsoft.com/office/officeart/2005/8/layout/hierarchy1"/>
    <dgm:cxn modelId="{1B2F1A45-BFC7-4CAB-AF1E-345A4E3A0A10}" type="presParOf" srcId="{785CE811-AAA1-441C-A06D-BA74E12BD064}" destId="{35DB02ED-CC13-4B68-8285-C376852DA8F6}" srcOrd="1" destOrd="0" presId="urn:microsoft.com/office/officeart/2005/8/layout/hierarchy1"/>
    <dgm:cxn modelId="{9E8027F3-4E6E-4114-A0A4-BC1DE04D9EA0}" type="presParOf" srcId="{35DB02ED-CC13-4B68-8285-C376852DA8F6}" destId="{AEC9D393-0C3B-46C0-9583-41F792116BD5}" srcOrd="0" destOrd="0" presId="urn:microsoft.com/office/officeart/2005/8/layout/hierarchy1"/>
    <dgm:cxn modelId="{35C82E13-9799-4B2B-AEB6-99B8F27AA9FC}" type="presParOf" srcId="{AEC9D393-0C3B-46C0-9583-41F792116BD5}" destId="{5B0FD9EA-EE2F-4432-AAA9-6442DB4DFBB1}" srcOrd="0" destOrd="0" presId="urn:microsoft.com/office/officeart/2005/8/layout/hierarchy1"/>
    <dgm:cxn modelId="{B5237803-559D-4054-92FD-98E7999D77CA}" type="presParOf" srcId="{AEC9D393-0C3B-46C0-9583-41F792116BD5}" destId="{34D815F1-CC07-4333-8C82-0E280D362035}" srcOrd="1" destOrd="0" presId="urn:microsoft.com/office/officeart/2005/8/layout/hierarchy1"/>
    <dgm:cxn modelId="{054AA48D-A1F0-44DC-9A51-E2D3EF667C4C}" type="presParOf" srcId="{35DB02ED-CC13-4B68-8285-C376852DA8F6}" destId="{F6F366DD-98A5-4551-B0A6-086E64CE2727}" srcOrd="1" destOrd="0" presId="urn:microsoft.com/office/officeart/2005/8/layout/hierarchy1"/>
    <dgm:cxn modelId="{4DAB49B4-C75F-4919-AD9F-0E2C9D81CA30}" type="presParOf" srcId="{785CE811-AAA1-441C-A06D-BA74E12BD064}" destId="{2707DAE3-959C-4651-9B64-786090C93182}" srcOrd="2" destOrd="0" presId="urn:microsoft.com/office/officeart/2005/8/layout/hierarchy1"/>
    <dgm:cxn modelId="{87FDFB4E-F9E5-40B4-8F5C-B87E831FACD3}" type="presParOf" srcId="{785CE811-AAA1-441C-A06D-BA74E12BD064}" destId="{DAB5AD7D-3F5C-436D-B24F-139BCDE98C37}" srcOrd="3" destOrd="0" presId="urn:microsoft.com/office/officeart/2005/8/layout/hierarchy1"/>
    <dgm:cxn modelId="{B7392581-5298-4950-ABC5-0092968453F7}" type="presParOf" srcId="{DAB5AD7D-3F5C-436D-B24F-139BCDE98C37}" destId="{4174B8B1-9A29-4C51-87B6-36E2C5B09808}" srcOrd="0" destOrd="0" presId="urn:microsoft.com/office/officeart/2005/8/layout/hierarchy1"/>
    <dgm:cxn modelId="{4558C3F9-3082-4936-80D4-5B5C3CD10409}" type="presParOf" srcId="{4174B8B1-9A29-4C51-87B6-36E2C5B09808}" destId="{7F622249-0A9F-40F1-BF69-79501D9A6310}" srcOrd="0" destOrd="0" presId="urn:microsoft.com/office/officeart/2005/8/layout/hierarchy1"/>
    <dgm:cxn modelId="{87743209-A475-441C-86E4-20CA2BE05D13}" type="presParOf" srcId="{4174B8B1-9A29-4C51-87B6-36E2C5B09808}" destId="{8D1B1682-C64E-4323-A4EF-0071580DA66A}" srcOrd="1" destOrd="0" presId="urn:microsoft.com/office/officeart/2005/8/layout/hierarchy1"/>
    <dgm:cxn modelId="{7E9AED4B-5451-48B6-B05A-42F9CFB4F268}" type="presParOf" srcId="{DAB5AD7D-3F5C-436D-B24F-139BCDE98C37}" destId="{C02508EC-991D-4447-9CC5-B98BA3B4F6E7}" srcOrd="1" destOrd="0" presId="urn:microsoft.com/office/officeart/2005/8/layout/hierarchy1"/>
    <dgm:cxn modelId="{07DB1A16-74FF-4C54-9AAD-709CE91ACC33}" type="presParOf" srcId="{785CE811-AAA1-441C-A06D-BA74E12BD064}" destId="{5D47A450-9189-4095-8085-15DFB96947E9}" srcOrd="4" destOrd="0" presId="urn:microsoft.com/office/officeart/2005/8/layout/hierarchy1"/>
    <dgm:cxn modelId="{F58FA9AA-9B9A-48DA-97FC-8399DBD0AA7F}" type="presParOf" srcId="{785CE811-AAA1-441C-A06D-BA74E12BD064}" destId="{B069B227-1C13-4CD2-9550-ADCB23F1D429}" srcOrd="5" destOrd="0" presId="urn:microsoft.com/office/officeart/2005/8/layout/hierarchy1"/>
    <dgm:cxn modelId="{7B555271-FD04-4885-93CE-8E19276224F4}" type="presParOf" srcId="{B069B227-1C13-4CD2-9550-ADCB23F1D429}" destId="{080F2AF1-FD6B-46DE-97D6-F615D9EDEE6F}" srcOrd="0" destOrd="0" presId="urn:microsoft.com/office/officeart/2005/8/layout/hierarchy1"/>
    <dgm:cxn modelId="{8BA3CCA9-0FE2-42FC-8D9A-89B4A31D2A49}" type="presParOf" srcId="{080F2AF1-FD6B-46DE-97D6-F615D9EDEE6F}" destId="{C382ED1F-3711-413D-8B55-8A095D283924}" srcOrd="0" destOrd="0" presId="urn:microsoft.com/office/officeart/2005/8/layout/hierarchy1"/>
    <dgm:cxn modelId="{F640F0FE-A76B-4B5E-B2A2-5A15F909A423}" type="presParOf" srcId="{080F2AF1-FD6B-46DE-97D6-F615D9EDEE6F}" destId="{CF59F723-537F-44B0-B31D-129A5104081D}" srcOrd="1" destOrd="0" presId="urn:microsoft.com/office/officeart/2005/8/layout/hierarchy1"/>
    <dgm:cxn modelId="{8BAAE9CF-9809-4FD5-8B51-4A46D6694F44}" type="presParOf" srcId="{B069B227-1C13-4CD2-9550-ADCB23F1D429}" destId="{5E7E0A5E-A25C-4A5F-9744-7C99B16442E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033AC6-74EC-40BF-B86C-F3DE441B0179}" type="doc">
      <dgm:prSet loTypeId="urn:microsoft.com/office/officeart/2011/layout/HexagonRadial" loCatId="cycle" qsTypeId="urn:microsoft.com/office/officeart/2005/8/quickstyle/simple5" qsCatId="simple" csTypeId="urn:microsoft.com/office/officeart/2005/8/colors/colorful4" csCatId="colorful" phldr="1"/>
      <dgm:spPr/>
      <dgm:t>
        <a:bodyPr/>
        <a:lstStyle/>
        <a:p>
          <a:endParaRPr lang="en-US"/>
        </a:p>
      </dgm:t>
    </dgm:pt>
    <dgm:pt modelId="{9BF6634C-3AD3-4130-A38F-6681F6ABA5CB}">
      <dgm:prSet phldrT="[Text]" custT="1"/>
      <dgm:spPr/>
      <dgm:t>
        <a:bodyPr/>
        <a:lstStyle/>
        <a:p>
          <a:r>
            <a:rPr lang="en-US" sz="2100" b="1" dirty="0">
              <a:solidFill>
                <a:schemeClr val="bg1"/>
              </a:solidFill>
            </a:rPr>
            <a:t> </a:t>
          </a:r>
          <a:r>
            <a:rPr lang="en-US" sz="2400" b="1" dirty="0">
              <a:solidFill>
                <a:schemeClr val="bg1"/>
              </a:solidFill>
            </a:rPr>
            <a:t>PP, KTDH</a:t>
          </a:r>
        </a:p>
      </dgm:t>
    </dgm:pt>
    <dgm:pt modelId="{054D17DE-66DC-40D9-8747-AB707A14E8B4}" type="parTrans" cxnId="{7167EDAD-08C2-416C-A60C-6032E51D83B3}">
      <dgm:prSet/>
      <dgm:spPr/>
      <dgm:t>
        <a:bodyPr/>
        <a:lstStyle/>
        <a:p>
          <a:endParaRPr lang="en-US" b="1"/>
        </a:p>
      </dgm:t>
    </dgm:pt>
    <dgm:pt modelId="{4395ACCD-2C0D-40D5-869D-CC61D3CF309A}" type="sibTrans" cxnId="{7167EDAD-08C2-416C-A60C-6032E51D83B3}">
      <dgm:prSet/>
      <dgm:spPr/>
      <dgm:t>
        <a:bodyPr/>
        <a:lstStyle/>
        <a:p>
          <a:endParaRPr lang="en-US" b="1"/>
        </a:p>
      </dgm:t>
    </dgm:pt>
    <dgm:pt modelId="{1C03E5C1-5260-4CEF-A15F-49AA0FBF0744}">
      <dgm:prSet phldrT="[Text]" custT="1"/>
      <dgm:spPr/>
      <dgm:t>
        <a:bodyPr/>
        <a:lstStyle/>
        <a:p>
          <a:r>
            <a:rPr lang="en-US" sz="2400" b="1" dirty="0">
              <a:solidFill>
                <a:schemeClr val="accent1">
                  <a:lumMod val="75000"/>
                </a:schemeClr>
              </a:solidFill>
            </a:rPr>
            <a:t>PP </a:t>
          </a:r>
          <a:r>
            <a:rPr lang="en-US" sz="2400" b="1" dirty="0" err="1">
              <a:solidFill>
                <a:schemeClr val="accent1">
                  <a:lumMod val="75000"/>
                </a:schemeClr>
              </a:solidFill>
            </a:rPr>
            <a:t>dự</a:t>
          </a:r>
          <a:r>
            <a:rPr lang="en-US" sz="2400" b="1" dirty="0">
              <a:solidFill>
                <a:schemeClr val="accent1">
                  <a:lumMod val="75000"/>
                </a:schemeClr>
              </a:solidFill>
            </a:rPr>
            <a:t> </a:t>
          </a:r>
          <a:r>
            <a:rPr lang="en-US" sz="2400" b="1" dirty="0" err="1">
              <a:solidFill>
                <a:schemeClr val="accent1">
                  <a:lumMod val="75000"/>
                </a:schemeClr>
              </a:solidFill>
            </a:rPr>
            <a:t>án</a:t>
          </a:r>
          <a:endParaRPr lang="en-US" sz="2400" b="1" dirty="0">
            <a:solidFill>
              <a:schemeClr val="accent1">
                <a:lumMod val="75000"/>
              </a:schemeClr>
            </a:solidFill>
          </a:endParaRPr>
        </a:p>
      </dgm:t>
    </dgm:pt>
    <dgm:pt modelId="{37C10486-7F80-460C-BF60-EDB51C193412}" type="parTrans" cxnId="{E1F74D21-5017-49DA-92C3-F34502912078}">
      <dgm:prSet/>
      <dgm:spPr/>
      <dgm:t>
        <a:bodyPr/>
        <a:lstStyle/>
        <a:p>
          <a:endParaRPr lang="en-US" b="1"/>
        </a:p>
      </dgm:t>
    </dgm:pt>
    <dgm:pt modelId="{69DBC6DF-D622-44B1-8ACD-2A8ED2DC4D58}" type="sibTrans" cxnId="{E1F74D21-5017-49DA-92C3-F34502912078}">
      <dgm:prSet/>
      <dgm:spPr/>
      <dgm:t>
        <a:bodyPr/>
        <a:lstStyle/>
        <a:p>
          <a:endParaRPr lang="en-US" b="1"/>
        </a:p>
      </dgm:t>
    </dgm:pt>
    <dgm:pt modelId="{D2EDBBBA-20F5-4668-81FB-0C6F79DEE57B}">
      <dgm:prSet phldrT="[Text]" custT="1"/>
      <dgm:spPr>
        <a:solidFill>
          <a:srgbClr val="78AE16"/>
        </a:solidFill>
      </dgm:spPr>
      <dgm:t>
        <a:bodyPr/>
        <a:lstStyle/>
        <a:p>
          <a:r>
            <a:rPr lang="en-US" sz="2000" b="1" dirty="0"/>
            <a:t>PP </a:t>
          </a:r>
          <a:r>
            <a:rPr lang="en-US" sz="2000" b="1" dirty="0" err="1"/>
            <a:t>thảo</a:t>
          </a:r>
          <a:r>
            <a:rPr lang="en-US" sz="2000" b="1" dirty="0"/>
            <a:t> </a:t>
          </a:r>
          <a:r>
            <a:rPr lang="en-US" sz="2000" b="1" dirty="0" err="1"/>
            <a:t>luận</a:t>
          </a:r>
          <a:r>
            <a:rPr lang="en-US" sz="2000" b="1" dirty="0"/>
            <a:t> </a:t>
          </a:r>
          <a:r>
            <a:rPr lang="en-US" sz="2000" b="1" dirty="0" err="1"/>
            <a:t>nhóm</a:t>
          </a:r>
          <a:endParaRPr lang="en-US" sz="2000" b="1" dirty="0"/>
        </a:p>
      </dgm:t>
    </dgm:pt>
    <dgm:pt modelId="{B4AD4B67-0E9E-4E31-AF1E-C0D5A5D63F55}" type="parTrans" cxnId="{C73A1E6C-D845-433D-9FB2-5A2AD663A5FB}">
      <dgm:prSet/>
      <dgm:spPr/>
      <dgm:t>
        <a:bodyPr/>
        <a:lstStyle/>
        <a:p>
          <a:endParaRPr lang="en-US" b="1"/>
        </a:p>
      </dgm:t>
    </dgm:pt>
    <dgm:pt modelId="{9D8603BB-A71F-48C0-8FF4-F4A66CC4B86D}" type="sibTrans" cxnId="{C73A1E6C-D845-433D-9FB2-5A2AD663A5FB}">
      <dgm:prSet/>
      <dgm:spPr/>
      <dgm:t>
        <a:bodyPr/>
        <a:lstStyle/>
        <a:p>
          <a:endParaRPr lang="en-US" b="1"/>
        </a:p>
      </dgm:t>
    </dgm:pt>
    <dgm:pt modelId="{6B683BF2-AD7E-4A01-9E5A-5EE43BE01D04}">
      <dgm:prSet phldrT="[Text]" custT="1"/>
      <dgm:spPr>
        <a:solidFill>
          <a:srgbClr val="FFFF00"/>
        </a:solidFill>
      </dgm:spPr>
      <dgm:t>
        <a:bodyPr/>
        <a:lstStyle/>
        <a:p>
          <a:r>
            <a:rPr lang="en-US" sz="2000" b="1" dirty="0">
              <a:solidFill>
                <a:srgbClr val="002060"/>
              </a:solidFill>
            </a:rPr>
            <a:t>KT </a:t>
          </a:r>
          <a:r>
            <a:rPr lang="en-US" sz="2000" b="1" dirty="0" err="1">
              <a:solidFill>
                <a:srgbClr val="002060"/>
              </a:solidFill>
            </a:rPr>
            <a:t>khăn</a:t>
          </a:r>
          <a:r>
            <a:rPr lang="en-US" sz="2000" b="1" dirty="0">
              <a:solidFill>
                <a:srgbClr val="002060"/>
              </a:solidFill>
            </a:rPr>
            <a:t> </a:t>
          </a:r>
          <a:r>
            <a:rPr lang="en-US" sz="2000" b="1" dirty="0" err="1">
              <a:solidFill>
                <a:srgbClr val="002060"/>
              </a:solidFill>
            </a:rPr>
            <a:t>trải</a:t>
          </a:r>
          <a:r>
            <a:rPr lang="en-US" sz="2000" b="1" dirty="0">
              <a:solidFill>
                <a:srgbClr val="002060"/>
              </a:solidFill>
            </a:rPr>
            <a:t> </a:t>
          </a:r>
          <a:r>
            <a:rPr lang="en-US" sz="2000" b="1" dirty="0" err="1">
              <a:solidFill>
                <a:srgbClr val="002060"/>
              </a:solidFill>
            </a:rPr>
            <a:t>bàn</a:t>
          </a:r>
          <a:r>
            <a:rPr lang="en-US" sz="2000" b="1" dirty="0">
              <a:solidFill>
                <a:srgbClr val="002060"/>
              </a:solidFill>
            </a:rPr>
            <a:t>, </a:t>
          </a:r>
          <a:r>
            <a:rPr lang="en-US" sz="2000" b="1" dirty="0" err="1">
              <a:solidFill>
                <a:srgbClr val="002060"/>
              </a:solidFill>
            </a:rPr>
            <a:t>mảnh</a:t>
          </a:r>
          <a:r>
            <a:rPr lang="en-US" sz="2000" b="1" dirty="0">
              <a:solidFill>
                <a:srgbClr val="002060"/>
              </a:solidFill>
            </a:rPr>
            <a:t> </a:t>
          </a:r>
          <a:r>
            <a:rPr lang="en-US" sz="2000" b="1" dirty="0" err="1">
              <a:solidFill>
                <a:srgbClr val="002060"/>
              </a:solidFill>
            </a:rPr>
            <a:t>ghép</a:t>
          </a:r>
          <a:endParaRPr lang="en-US" sz="2000" b="1" dirty="0">
            <a:solidFill>
              <a:srgbClr val="002060"/>
            </a:solidFill>
          </a:endParaRPr>
        </a:p>
      </dgm:t>
    </dgm:pt>
    <dgm:pt modelId="{9ADF9928-8439-4FF5-85E6-620BAB33A3A3}" type="parTrans" cxnId="{3AD1E18C-CE83-464D-B696-2090BA66D59C}">
      <dgm:prSet/>
      <dgm:spPr/>
      <dgm:t>
        <a:bodyPr/>
        <a:lstStyle/>
        <a:p>
          <a:endParaRPr lang="en-US" b="1"/>
        </a:p>
      </dgm:t>
    </dgm:pt>
    <dgm:pt modelId="{B13F840B-A3DB-4B98-8DD6-9DA04BDC12F6}" type="sibTrans" cxnId="{3AD1E18C-CE83-464D-B696-2090BA66D59C}">
      <dgm:prSet/>
      <dgm:spPr/>
      <dgm:t>
        <a:bodyPr/>
        <a:lstStyle/>
        <a:p>
          <a:endParaRPr lang="en-US" b="1"/>
        </a:p>
      </dgm:t>
    </dgm:pt>
    <dgm:pt modelId="{3DC004B4-1BA4-4FA9-8454-58815AE36B96}">
      <dgm:prSet phldrT="[Text]"/>
      <dgm:spPr/>
      <dgm:t>
        <a:bodyPr/>
        <a:lstStyle/>
        <a:p>
          <a:r>
            <a:rPr lang="en-US" b="1" dirty="0">
              <a:solidFill>
                <a:schemeClr val="accent1">
                  <a:lumMod val="75000"/>
                </a:schemeClr>
              </a:solidFill>
            </a:rPr>
            <a:t>PP </a:t>
          </a:r>
          <a:r>
            <a:rPr lang="en-US" b="1" dirty="0" err="1">
              <a:solidFill>
                <a:schemeClr val="accent1">
                  <a:lumMod val="75000"/>
                </a:schemeClr>
              </a:solidFill>
            </a:rPr>
            <a:t>tổ</a:t>
          </a:r>
          <a:r>
            <a:rPr lang="en-US" b="1" dirty="0">
              <a:solidFill>
                <a:schemeClr val="accent1">
                  <a:lumMod val="75000"/>
                </a:schemeClr>
              </a:solidFill>
            </a:rPr>
            <a:t> </a:t>
          </a:r>
          <a:r>
            <a:rPr lang="en-US" b="1" dirty="0" err="1">
              <a:solidFill>
                <a:schemeClr val="accent1">
                  <a:lumMod val="75000"/>
                </a:schemeClr>
              </a:solidFill>
            </a:rPr>
            <a:t>chức</a:t>
          </a:r>
          <a:r>
            <a:rPr lang="en-US" b="1" dirty="0">
              <a:solidFill>
                <a:schemeClr val="accent1">
                  <a:lumMod val="75000"/>
                </a:schemeClr>
              </a:solidFill>
            </a:rPr>
            <a:t> </a:t>
          </a:r>
          <a:r>
            <a:rPr lang="en-US" b="1" dirty="0" err="1">
              <a:solidFill>
                <a:schemeClr val="accent1">
                  <a:lumMod val="75000"/>
                </a:schemeClr>
              </a:solidFill>
            </a:rPr>
            <a:t>trò</a:t>
          </a:r>
          <a:r>
            <a:rPr lang="en-US" b="1" dirty="0">
              <a:solidFill>
                <a:schemeClr val="accent1">
                  <a:lumMod val="75000"/>
                </a:schemeClr>
              </a:solidFill>
            </a:rPr>
            <a:t> </a:t>
          </a:r>
          <a:r>
            <a:rPr lang="en-US" b="1" dirty="0" err="1">
              <a:solidFill>
                <a:schemeClr val="accent1">
                  <a:lumMod val="75000"/>
                </a:schemeClr>
              </a:solidFill>
            </a:rPr>
            <a:t>chơi</a:t>
          </a:r>
          <a:endParaRPr lang="en-US" b="1" dirty="0">
            <a:solidFill>
              <a:schemeClr val="accent1">
                <a:lumMod val="75000"/>
              </a:schemeClr>
            </a:solidFill>
          </a:endParaRPr>
        </a:p>
      </dgm:t>
    </dgm:pt>
    <dgm:pt modelId="{D8F4CBDC-5081-4274-9C2B-FF452A997C24}" type="parTrans" cxnId="{939C451E-2E7E-4FD5-A352-B7454611AFD9}">
      <dgm:prSet/>
      <dgm:spPr/>
      <dgm:t>
        <a:bodyPr/>
        <a:lstStyle/>
        <a:p>
          <a:endParaRPr lang="en-US" b="1"/>
        </a:p>
      </dgm:t>
    </dgm:pt>
    <dgm:pt modelId="{65D780CA-ABE4-495D-AC10-65106FC60F5B}" type="sibTrans" cxnId="{939C451E-2E7E-4FD5-A352-B7454611AFD9}">
      <dgm:prSet/>
      <dgm:spPr/>
      <dgm:t>
        <a:bodyPr/>
        <a:lstStyle/>
        <a:p>
          <a:endParaRPr lang="en-US" b="1"/>
        </a:p>
      </dgm:t>
    </dgm:pt>
    <dgm:pt modelId="{21561D7D-6797-411A-843B-C136B32D4E80}">
      <dgm:prSet phldrT="[Text]"/>
      <dgm:spPr>
        <a:solidFill>
          <a:schemeClr val="accent6">
            <a:lumMod val="60000"/>
            <a:lumOff val="40000"/>
          </a:schemeClr>
        </a:solidFill>
      </dgm:spPr>
      <dgm:t>
        <a:bodyPr/>
        <a:lstStyle/>
        <a:p>
          <a:r>
            <a:rPr lang="en-US" b="1" dirty="0">
              <a:solidFill>
                <a:schemeClr val="accent1">
                  <a:lumMod val="75000"/>
                </a:schemeClr>
              </a:solidFill>
            </a:rPr>
            <a:t>PP </a:t>
          </a:r>
          <a:r>
            <a:rPr lang="en-US" b="1" dirty="0" err="1">
              <a:solidFill>
                <a:schemeClr val="accent1">
                  <a:lumMod val="75000"/>
                </a:schemeClr>
              </a:solidFill>
            </a:rPr>
            <a:t>rèn</a:t>
          </a:r>
          <a:r>
            <a:rPr lang="en-US" b="1" dirty="0">
              <a:solidFill>
                <a:schemeClr val="accent1">
                  <a:lumMod val="75000"/>
                </a:schemeClr>
              </a:solidFill>
            </a:rPr>
            <a:t> </a:t>
          </a:r>
          <a:r>
            <a:rPr lang="en-US" b="1" dirty="0" err="1">
              <a:solidFill>
                <a:schemeClr val="accent1">
                  <a:lumMod val="75000"/>
                </a:schemeClr>
              </a:solidFill>
            </a:rPr>
            <a:t>luyện</a:t>
          </a:r>
          <a:endParaRPr lang="en-US" b="1" dirty="0">
            <a:solidFill>
              <a:schemeClr val="accent1">
                <a:lumMod val="75000"/>
              </a:schemeClr>
            </a:solidFill>
          </a:endParaRPr>
        </a:p>
      </dgm:t>
    </dgm:pt>
    <dgm:pt modelId="{8077C9B9-133A-4052-9FD8-FFBBB9874A22}" type="parTrans" cxnId="{5C5A1736-B41F-48E3-9882-FCF3A2B192FE}">
      <dgm:prSet/>
      <dgm:spPr/>
      <dgm:t>
        <a:bodyPr/>
        <a:lstStyle/>
        <a:p>
          <a:endParaRPr lang="en-US" b="1"/>
        </a:p>
      </dgm:t>
    </dgm:pt>
    <dgm:pt modelId="{C4822521-CF60-4FDB-8DE1-056F9743F41A}" type="sibTrans" cxnId="{5C5A1736-B41F-48E3-9882-FCF3A2B192FE}">
      <dgm:prSet/>
      <dgm:spPr/>
      <dgm:t>
        <a:bodyPr/>
        <a:lstStyle/>
        <a:p>
          <a:endParaRPr lang="en-US" b="1"/>
        </a:p>
      </dgm:t>
    </dgm:pt>
    <dgm:pt modelId="{0EBC4C42-21C9-4D89-B5AD-DFCDB1335F22}">
      <dgm:prSet phldrT="[Text]"/>
      <dgm:spPr/>
      <dgm:t>
        <a:bodyPr/>
        <a:lstStyle/>
        <a:p>
          <a:r>
            <a:rPr lang="en-US" b="1" dirty="0">
              <a:solidFill>
                <a:srgbClr val="FFFF00"/>
              </a:solidFill>
            </a:rPr>
            <a:t>PP </a:t>
          </a:r>
          <a:r>
            <a:rPr lang="en-US" b="1" dirty="0" err="1">
              <a:solidFill>
                <a:srgbClr val="FFFF00"/>
              </a:solidFill>
            </a:rPr>
            <a:t>điều</a:t>
          </a:r>
          <a:r>
            <a:rPr lang="en-US" b="1" dirty="0">
              <a:solidFill>
                <a:srgbClr val="FFFF00"/>
              </a:solidFill>
            </a:rPr>
            <a:t> </a:t>
          </a:r>
          <a:r>
            <a:rPr lang="en-US" b="1" dirty="0" err="1">
              <a:solidFill>
                <a:srgbClr val="FFFF00"/>
              </a:solidFill>
            </a:rPr>
            <a:t>tra</a:t>
          </a:r>
          <a:endParaRPr lang="en-US" b="1" dirty="0">
            <a:solidFill>
              <a:srgbClr val="FFFF00"/>
            </a:solidFill>
          </a:endParaRPr>
        </a:p>
      </dgm:t>
    </dgm:pt>
    <dgm:pt modelId="{12C14633-BD64-4167-9494-19D5AC9C2791}" type="parTrans" cxnId="{F0502AD5-1251-41D6-B36B-F95E1CFABFC9}">
      <dgm:prSet/>
      <dgm:spPr/>
      <dgm:t>
        <a:bodyPr/>
        <a:lstStyle/>
        <a:p>
          <a:endParaRPr lang="en-US" b="1"/>
        </a:p>
      </dgm:t>
    </dgm:pt>
    <dgm:pt modelId="{4C19EA82-7548-4D16-B67C-5EEF9AB8E117}" type="sibTrans" cxnId="{F0502AD5-1251-41D6-B36B-F95E1CFABFC9}">
      <dgm:prSet/>
      <dgm:spPr/>
      <dgm:t>
        <a:bodyPr/>
        <a:lstStyle/>
        <a:p>
          <a:endParaRPr lang="en-US" b="1"/>
        </a:p>
      </dgm:t>
    </dgm:pt>
    <dgm:pt modelId="{1ECD257E-2A8C-4230-94CF-699378A37E0B}">
      <dgm:prSet/>
      <dgm:spPr/>
      <dgm:t>
        <a:bodyPr/>
        <a:lstStyle/>
        <a:p>
          <a:endParaRPr lang="en-US"/>
        </a:p>
      </dgm:t>
    </dgm:pt>
    <dgm:pt modelId="{AAF09139-95DB-4EAB-B86C-C1B61304D173}" type="parTrans" cxnId="{F5EEA3D7-140A-459B-AEBB-4477AB1F3893}">
      <dgm:prSet/>
      <dgm:spPr/>
      <dgm:t>
        <a:bodyPr/>
        <a:lstStyle/>
        <a:p>
          <a:endParaRPr lang="en-US"/>
        </a:p>
      </dgm:t>
    </dgm:pt>
    <dgm:pt modelId="{30F3D95F-71AC-4250-BB57-B3C19FEAC6BA}" type="sibTrans" cxnId="{F5EEA3D7-140A-459B-AEBB-4477AB1F3893}">
      <dgm:prSet/>
      <dgm:spPr/>
      <dgm:t>
        <a:bodyPr/>
        <a:lstStyle/>
        <a:p>
          <a:endParaRPr lang="en-US"/>
        </a:p>
      </dgm:t>
    </dgm:pt>
    <dgm:pt modelId="{4879DCE4-3167-451C-BB0A-0A7FB29CE43A}" type="pres">
      <dgm:prSet presAssocID="{1F033AC6-74EC-40BF-B86C-F3DE441B0179}" presName="Name0" presStyleCnt="0">
        <dgm:presLayoutVars>
          <dgm:chMax val="1"/>
          <dgm:chPref val="1"/>
          <dgm:dir/>
          <dgm:animOne val="branch"/>
          <dgm:animLvl val="lvl"/>
        </dgm:presLayoutVars>
      </dgm:prSet>
      <dgm:spPr/>
    </dgm:pt>
    <dgm:pt modelId="{1FF4505E-947A-4875-A3FF-22EF9A3031C0}" type="pres">
      <dgm:prSet presAssocID="{9BF6634C-3AD3-4130-A38F-6681F6ABA5CB}" presName="Parent" presStyleLbl="node0" presStyleIdx="0" presStyleCnt="1">
        <dgm:presLayoutVars>
          <dgm:chMax val="6"/>
          <dgm:chPref val="6"/>
        </dgm:presLayoutVars>
      </dgm:prSet>
      <dgm:spPr/>
    </dgm:pt>
    <dgm:pt modelId="{4F08D4E1-9CF9-4635-963E-1C99DD6C8AC1}" type="pres">
      <dgm:prSet presAssocID="{1C03E5C1-5260-4CEF-A15F-49AA0FBF0744}" presName="Accent1" presStyleCnt="0"/>
      <dgm:spPr/>
    </dgm:pt>
    <dgm:pt modelId="{F4C7CFBB-827A-475E-83F4-9699136D1441}" type="pres">
      <dgm:prSet presAssocID="{1C03E5C1-5260-4CEF-A15F-49AA0FBF0744}" presName="Accent" presStyleLbl="bgShp" presStyleIdx="0" presStyleCnt="6"/>
      <dgm:spPr/>
    </dgm:pt>
    <dgm:pt modelId="{830034FE-F0D7-4332-BCE6-913082398B59}" type="pres">
      <dgm:prSet presAssocID="{1C03E5C1-5260-4CEF-A15F-49AA0FBF0744}" presName="Child1" presStyleLbl="node1" presStyleIdx="0" presStyleCnt="6">
        <dgm:presLayoutVars>
          <dgm:chMax val="0"/>
          <dgm:chPref val="0"/>
          <dgm:bulletEnabled val="1"/>
        </dgm:presLayoutVars>
      </dgm:prSet>
      <dgm:spPr/>
    </dgm:pt>
    <dgm:pt modelId="{6F4D6479-95EF-4968-A6FB-00C044B644B6}" type="pres">
      <dgm:prSet presAssocID="{D2EDBBBA-20F5-4668-81FB-0C6F79DEE57B}" presName="Accent2" presStyleCnt="0"/>
      <dgm:spPr/>
    </dgm:pt>
    <dgm:pt modelId="{C392911E-DDE2-4F6E-A416-F3265B2B4D26}" type="pres">
      <dgm:prSet presAssocID="{D2EDBBBA-20F5-4668-81FB-0C6F79DEE57B}" presName="Accent" presStyleLbl="bgShp" presStyleIdx="1" presStyleCnt="6"/>
      <dgm:spPr/>
    </dgm:pt>
    <dgm:pt modelId="{BC289801-834C-4C0D-BB01-3C1D431D21E6}" type="pres">
      <dgm:prSet presAssocID="{D2EDBBBA-20F5-4668-81FB-0C6F79DEE57B}" presName="Child2" presStyleLbl="node1" presStyleIdx="1" presStyleCnt="6" custLinFactNeighborX="2080" custLinFactNeighborY="1420">
        <dgm:presLayoutVars>
          <dgm:chMax val="0"/>
          <dgm:chPref val="0"/>
          <dgm:bulletEnabled val="1"/>
        </dgm:presLayoutVars>
      </dgm:prSet>
      <dgm:spPr/>
    </dgm:pt>
    <dgm:pt modelId="{8E57986D-3EC0-460E-A0EC-3EA37921012A}" type="pres">
      <dgm:prSet presAssocID="{6B683BF2-AD7E-4A01-9E5A-5EE43BE01D04}" presName="Accent3" presStyleCnt="0"/>
      <dgm:spPr/>
    </dgm:pt>
    <dgm:pt modelId="{FB604C24-FEDD-49BF-8AC3-2BD6F02F7968}" type="pres">
      <dgm:prSet presAssocID="{6B683BF2-AD7E-4A01-9E5A-5EE43BE01D04}" presName="Accent" presStyleLbl="bgShp" presStyleIdx="2" presStyleCnt="6"/>
      <dgm:spPr/>
    </dgm:pt>
    <dgm:pt modelId="{618433DB-D7F7-488A-870C-0F9A26C0EC08}" type="pres">
      <dgm:prSet presAssocID="{6B683BF2-AD7E-4A01-9E5A-5EE43BE01D04}" presName="Child3" presStyleLbl="node1" presStyleIdx="2" presStyleCnt="6">
        <dgm:presLayoutVars>
          <dgm:chMax val="0"/>
          <dgm:chPref val="0"/>
          <dgm:bulletEnabled val="1"/>
        </dgm:presLayoutVars>
      </dgm:prSet>
      <dgm:spPr/>
    </dgm:pt>
    <dgm:pt modelId="{36EBEF90-BFC7-43D4-B250-95169866376D}" type="pres">
      <dgm:prSet presAssocID="{3DC004B4-1BA4-4FA9-8454-58815AE36B96}" presName="Accent4" presStyleCnt="0"/>
      <dgm:spPr/>
    </dgm:pt>
    <dgm:pt modelId="{178B3E76-C368-4CE6-8C9A-F7755448E78F}" type="pres">
      <dgm:prSet presAssocID="{3DC004B4-1BA4-4FA9-8454-58815AE36B96}" presName="Accent" presStyleLbl="bgShp" presStyleIdx="3" presStyleCnt="6"/>
      <dgm:spPr/>
    </dgm:pt>
    <dgm:pt modelId="{F7873BD7-9DD6-4496-A582-CECD785CA101}" type="pres">
      <dgm:prSet presAssocID="{3DC004B4-1BA4-4FA9-8454-58815AE36B96}" presName="Child4" presStyleLbl="node1" presStyleIdx="3" presStyleCnt="6">
        <dgm:presLayoutVars>
          <dgm:chMax val="0"/>
          <dgm:chPref val="0"/>
          <dgm:bulletEnabled val="1"/>
        </dgm:presLayoutVars>
      </dgm:prSet>
      <dgm:spPr/>
    </dgm:pt>
    <dgm:pt modelId="{97C565F1-7647-4EE0-BB11-1EDAF2E6F51E}" type="pres">
      <dgm:prSet presAssocID="{21561D7D-6797-411A-843B-C136B32D4E80}" presName="Accent5" presStyleCnt="0"/>
      <dgm:spPr/>
    </dgm:pt>
    <dgm:pt modelId="{AEE26C07-8349-407D-BCA5-EF7DA071E513}" type="pres">
      <dgm:prSet presAssocID="{21561D7D-6797-411A-843B-C136B32D4E80}" presName="Accent" presStyleLbl="bgShp" presStyleIdx="4" presStyleCnt="6"/>
      <dgm:spPr/>
    </dgm:pt>
    <dgm:pt modelId="{866541FB-542B-4788-AC89-1AA5C0DD060F}" type="pres">
      <dgm:prSet presAssocID="{21561D7D-6797-411A-843B-C136B32D4E80}" presName="Child5" presStyleLbl="node1" presStyleIdx="4" presStyleCnt="6">
        <dgm:presLayoutVars>
          <dgm:chMax val="0"/>
          <dgm:chPref val="0"/>
          <dgm:bulletEnabled val="1"/>
        </dgm:presLayoutVars>
      </dgm:prSet>
      <dgm:spPr/>
    </dgm:pt>
    <dgm:pt modelId="{E2F1C22E-8BF4-4BAE-8D8C-F13173DEC14E}" type="pres">
      <dgm:prSet presAssocID="{0EBC4C42-21C9-4D89-B5AD-DFCDB1335F22}" presName="Accent6" presStyleCnt="0"/>
      <dgm:spPr/>
    </dgm:pt>
    <dgm:pt modelId="{195D47CA-5C05-4CC3-8815-09B1BAB22B7F}" type="pres">
      <dgm:prSet presAssocID="{0EBC4C42-21C9-4D89-B5AD-DFCDB1335F22}" presName="Accent" presStyleLbl="bgShp" presStyleIdx="5" presStyleCnt="6"/>
      <dgm:spPr/>
    </dgm:pt>
    <dgm:pt modelId="{13411FC5-BAB1-44DA-A54A-D46615100B1A}" type="pres">
      <dgm:prSet presAssocID="{0EBC4C42-21C9-4D89-B5AD-DFCDB1335F22}" presName="Child6" presStyleLbl="node1" presStyleIdx="5" presStyleCnt="6">
        <dgm:presLayoutVars>
          <dgm:chMax val="0"/>
          <dgm:chPref val="0"/>
          <dgm:bulletEnabled val="1"/>
        </dgm:presLayoutVars>
      </dgm:prSet>
      <dgm:spPr/>
    </dgm:pt>
  </dgm:ptLst>
  <dgm:cxnLst>
    <dgm:cxn modelId="{1F6C3E02-5C14-40F1-853E-A4968333BD0F}" type="presOf" srcId="{3DC004B4-1BA4-4FA9-8454-58815AE36B96}" destId="{F7873BD7-9DD6-4496-A582-CECD785CA101}" srcOrd="0" destOrd="0" presId="urn:microsoft.com/office/officeart/2011/layout/HexagonRadial"/>
    <dgm:cxn modelId="{5947D504-4DA1-4B71-A7AD-10208039AC9B}" type="presOf" srcId="{21561D7D-6797-411A-843B-C136B32D4E80}" destId="{866541FB-542B-4788-AC89-1AA5C0DD060F}" srcOrd="0" destOrd="0" presId="urn:microsoft.com/office/officeart/2011/layout/HexagonRadial"/>
    <dgm:cxn modelId="{939C451E-2E7E-4FD5-A352-B7454611AFD9}" srcId="{9BF6634C-3AD3-4130-A38F-6681F6ABA5CB}" destId="{3DC004B4-1BA4-4FA9-8454-58815AE36B96}" srcOrd="3" destOrd="0" parTransId="{D8F4CBDC-5081-4274-9C2B-FF452A997C24}" sibTransId="{65D780CA-ABE4-495D-AC10-65106FC60F5B}"/>
    <dgm:cxn modelId="{C3EDE21E-589C-448B-94B5-8E8DB96E57E8}" type="presOf" srcId="{D2EDBBBA-20F5-4668-81FB-0C6F79DEE57B}" destId="{BC289801-834C-4C0D-BB01-3C1D431D21E6}" srcOrd="0" destOrd="0" presId="urn:microsoft.com/office/officeart/2011/layout/HexagonRadial"/>
    <dgm:cxn modelId="{E1F74D21-5017-49DA-92C3-F34502912078}" srcId="{9BF6634C-3AD3-4130-A38F-6681F6ABA5CB}" destId="{1C03E5C1-5260-4CEF-A15F-49AA0FBF0744}" srcOrd="0" destOrd="0" parTransId="{37C10486-7F80-460C-BF60-EDB51C193412}" sibTransId="{69DBC6DF-D622-44B1-8ACD-2A8ED2DC4D58}"/>
    <dgm:cxn modelId="{CE281E2A-7347-4BC6-A127-C5C0774D4A9D}" type="presOf" srcId="{0EBC4C42-21C9-4D89-B5AD-DFCDB1335F22}" destId="{13411FC5-BAB1-44DA-A54A-D46615100B1A}" srcOrd="0" destOrd="0" presId="urn:microsoft.com/office/officeart/2011/layout/HexagonRadial"/>
    <dgm:cxn modelId="{5C5A1736-B41F-48E3-9882-FCF3A2B192FE}" srcId="{9BF6634C-3AD3-4130-A38F-6681F6ABA5CB}" destId="{21561D7D-6797-411A-843B-C136B32D4E80}" srcOrd="4" destOrd="0" parTransId="{8077C9B9-133A-4052-9FD8-FFBBB9874A22}" sibTransId="{C4822521-CF60-4FDB-8DE1-056F9743F41A}"/>
    <dgm:cxn modelId="{C73A1E6C-D845-433D-9FB2-5A2AD663A5FB}" srcId="{9BF6634C-3AD3-4130-A38F-6681F6ABA5CB}" destId="{D2EDBBBA-20F5-4668-81FB-0C6F79DEE57B}" srcOrd="1" destOrd="0" parTransId="{B4AD4B67-0E9E-4E31-AF1E-C0D5A5D63F55}" sibTransId="{9D8603BB-A71F-48C0-8FF4-F4A66CC4B86D}"/>
    <dgm:cxn modelId="{1909556D-0B86-42B4-94CB-44E541164FC8}" type="presOf" srcId="{6B683BF2-AD7E-4A01-9E5A-5EE43BE01D04}" destId="{618433DB-D7F7-488A-870C-0F9A26C0EC08}" srcOrd="0" destOrd="0" presId="urn:microsoft.com/office/officeart/2011/layout/HexagonRadial"/>
    <dgm:cxn modelId="{C0DE9C72-C579-4BEC-87EA-8786A4436467}" type="presOf" srcId="{9BF6634C-3AD3-4130-A38F-6681F6ABA5CB}" destId="{1FF4505E-947A-4875-A3FF-22EF9A3031C0}" srcOrd="0" destOrd="0" presId="urn:microsoft.com/office/officeart/2011/layout/HexagonRadial"/>
    <dgm:cxn modelId="{3AD1E18C-CE83-464D-B696-2090BA66D59C}" srcId="{9BF6634C-3AD3-4130-A38F-6681F6ABA5CB}" destId="{6B683BF2-AD7E-4A01-9E5A-5EE43BE01D04}" srcOrd="2" destOrd="0" parTransId="{9ADF9928-8439-4FF5-85E6-620BAB33A3A3}" sibTransId="{B13F840B-A3DB-4B98-8DD6-9DA04BDC12F6}"/>
    <dgm:cxn modelId="{4795ADA9-1861-4FA0-A141-27E8BCE0B4D7}" type="presOf" srcId="{1C03E5C1-5260-4CEF-A15F-49AA0FBF0744}" destId="{830034FE-F0D7-4332-BCE6-913082398B59}" srcOrd="0" destOrd="0" presId="urn:microsoft.com/office/officeart/2011/layout/HexagonRadial"/>
    <dgm:cxn modelId="{7167EDAD-08C2-416C-A60C-6032E51D83B3}" srcId="{1F033AC6-74EC-40BF-B86C-F3DE441B0179}" destId="{9BF6634C-3AD3-4130-A38F-6681F6ABA5CB}" srcOrd="0" destOrd="0" parTransId="{054D17DE-66DC-40D9-8747-AB707A14E8B4}" sibTransId="{4395ACCD-2C0D-40D5-869D-CC61D3CF309A}"/>
    <dgm:cxn modelId="{F0502AD5-1251-41D6-B36B-F95E1CFABFC9}" srcId="{9BF6634C-3AD3-4130-A38F-6681F6ABA5CB}" destId="{0EBC4C42-21C9-4D89-B5AD-DFCDB1335F22}" srcOrd="5" destOrd="0" parTransId="{12C14633-BD64-4167-9494-19D5AC9C2791}" sibTransId="{4C19EA82-7548-4D16-B67C-5EEF9AB8E117}"/>
    <dgm:cxn modelId="{F5EEA3D7-140A-459B-AEBB-4477AB1F3893}" srcId="{1F033AC6-74EC-40BF-B86C-F3DE441B0179}" destId="{1ECD257E-2A8C-4230-94CF-699378A37E0B}" srcOrd="1" destOrd="0" parTransId="{AAF09139-95DB-4EAB-B86C-C1B61304D173}" sibTransId="{30F3D95F-71AC-4250-BB57-B3C19FEAC6BA}"/>
    <dgm:cxn modelId="{889184D8-1FBF-424D-9C6C-3DCC01D9443E}" type="presOf" srcId="{1F033AC6-74EC-40BF-B86C-F3DE441B0179}" destId="{4879DCE4-3167-451C-BB0A-0A7FB29CE43A}" srcOrd="0" destOrd="0" presId="urn:microsoft.com/office/officeart/2011/layout/HexagonRadial"/>
    <dgm:cxn modelId="{5466B252-0B1B-49C0-AC0A-E65ABA5E5AE5}" type="presParOf" srcId="{4879DCE4-3167-451C-BB0A-0A7FB29CE43A}" destId="{1FF4505E-947A-4875-A3FF-22EF9A3031C0}" srcOrd="0" destOrd="0" presId="urn:microsoft.com/office/officeart/2011/layout/HexagonRadial"/>
    <dgm:cxn modelId="{F2BD8226-FDB6-4E7F-A5D4-602E65B6FDFB}" type="presParOf" srcId="{4879DCE4-3167-451C-BB0A-0A7FB29CE43A}" destId="{4F08D4E1-9CF9-4635-963E-1C99DD6C8AC1}" srcOrd="1" destOrd="0" presId="urn:microsoft.com/office/officeart/2011/layout/HexagonRadial"/>
    <dgm:cxn modelId="{D863FDA6-1318-48A0-91FC-822367C522CC}" type="presParOf" srcId="{4F08D4E1-9CF9-4635-963E-1C99DD6C8AC1}" destId="{F4C7CFBB-827A-475E-83F4-9699136D1441}" srcOrd="0" destOrd="0" presId="urn:microsoft.com/office/officeart/2011/layout/HexagonRadial"/>
    <dgm:cxn modelId="{2810665D-433D-4222-BC46-970F191421B5}" type="presParOf" srcId="{4879DCE4-3167-451C-BB0A-0A7FB29CE43A}" destId="{830034FE-F0D7-4332-BCE6-913082398B59}" srcOrd="2" destOrd="0" presId="urn:microsoft.com/office/officeart/2011/layout/HexagonRadial"/>
    <dgm:cxn modelId="{C90C48B3-6840-4127-803F-57E0CFF6C13E}" type="presParOf" srcId="{4879DCE4-3167-451C-BB0A-0A7FB29CE43A}" destId="{6F4D6479-95EF-4968-A6FB-00C044B644B6}" srcOrd="3" destOrd="0" presId="urn:microsoft.com/office/officeart/2011/layout/HexagonRadial"/>
    <dgm:cxn modelId="{AF66AB5C-D46E-434C-AEA7-DEABBD9D1938}" type="presParOf" srcId="{6F4D6479-95EF-4968-A6FB-00C044B644B6}" destId="{C392911E-DDE2-4F6E-A416-F3265B2B4D26}" srcOrd="0" destOrd="0" presId="urn:microsoft.com/office/officeart/2011/layout/HexagonRadial"/>
    <dgm:cxn modelId="{874A7E64-71F6-4C20-BC1A-F51DEF2936CA}" type="presParOf" srcId="{4879DCE4-3167-451C-BB0A-0A7FB29CE43A}" destId="{BC289801-834C-4C0D-BB01-3C1D431D21E6}" srcOrd="4" destOrd="0" presId="urn:microsoft.com/office/officeart/2011/layout/HexagonRadial"/>
    <dgm:cxn modelId="{C7122A8E-74AB-42FD-BA8B-6D7D22D2A9AB}" type="presParOf" srcId="{4879DCE4-3167-451C-BB0A-0A7FB29CE43A}" destId="{8E57986D-3EC0-460E-A0EC-3EA37921012A}" srcOrd="5" destOrd="0" presId="urn:microsoft.com/office/officeart/2011/layout/HexagonRadial"/>
    <dgm:cxn modelId="{8EA9D8A6-CDE6-4FD4-A414-AACD3C7190C6}" type="presParOf" srcId="{8E57986D-3EC0-460E-A0EC-3EA37921012A}" destId="{FB604C24-FEDD-49BF-8AC3-2BD6F02F7968}" srcOrd="0" destOrd="0" presId="urn:microsoft.com/office/officeart/2011/layout/HexagonRadial"/>
    <dgm:cxn modelId="{F394BD25-5C15-4468-9321-5FEF9FCD799E}" type="presParOf" srcId="{4879DCE4-3167-451C-BB0A-0A7FB29CE43A}" destId="{618433DB-D7F7-488A-870C-0F9A26C0EC08}" srcOrd="6" destOrd="0" presId="urn:microsoft.com/office/officeart/2011/layout/HexagonRadial"/>
    <dgm:cxn modelId="{C41DC7B7-D032-403A-8E5B-6F6B083ADBCF}" type="presParOf" srcId="{4879DCE4-3167-451C-BB0A-0A7FB29CE43A}" destId="{36EBEF90-BFC7-43D4-B250-95169866376D}" srcOrd="7" destOrd="0" presId="urn:microsoft.com/office/officeart/2011/layout/HexagonRadial"/>
    <dgm:cxn modelId="{9B77108D-6B8E-405C-9241-176B86E58FEC}" type="presParOf" srcId="{36EBEF90-BFC7-43D4-B250-95169866376D}" destId="{178B3E76-C368-4CE6-8C9A-F7755448E78F}" srcOrd="0" destOrd="0" presId="urn:microsoft.com/office/officeart/2011/layout/HexagonRadial"/>
    <dgm:cxn modelId="{C9E1D559-B40D-454A-869F-78B895C6D92D}" type="presParOf" srcId="{4879DCE4-3167-451C-BB0A-0A7FB29CE43A}" destId="{F7873BD7-9DD6-4496-A582-CECD785CA101}" srcOrd="8" destOrd="0" presId="urn:microsoft.com/office/officeart/2011/layout/HexagonRadial"/>
    <dgm:cxn modelId="{F7A5448C-CF09-4FFC-AAB9-5ABD395314E1}" type="presParOf" srcId="{4879DCE4-3167-451C-BB0A-0A7FB29CE43A}" destId="{97C565F1-7647-4EE0-BB11-1EDAF2E6F51E}" srcOrd="9" destOrd="0" presId="urn:microsoft.com/office/officeart/2011/layout/HexagonRadial"/>
    <dgm:cxn modelId="{71CFD9AE-2D3C-4627-8593-8E3F7237FC02}" type="presParOf" srcId="{97C565F1-7647-4EE0-BB11-1EDAF2E6F51E}" destId="{AEE26C07-8349-407D-BCA5-EF7DA071E513}" srcOrd="0" destOrd="0" presId="urn:microsoft.com/office/officeart/2011/layout/HexagonRadial"/>
    <dgm:cxn modelId="{DFA3FC54-05E9-4E15-B252-0492B4AF52EF}" type="presParOf" srcId="{4879DCE4-3167-451C-BB0A-0A7FB29CE43A}" destId="{866541FB-542B-4788-AC89-1AA5C0DD060F}" srcOrd="10" destOrd="0" presId="urn:microsoft.com/office/officeart/2011/layout/HexagonRadial"/>
    <dgm:cxn modelId="{C8112F93-F833-4346-8CF6-4CF74295EFCE}" type="presParOf" srcId="{4879DCE4-3167-451C-BB0A-0A7FB29CE43A}" destId="{E2F1C22E-8BF4-4BAE-8D8C-F13173DEC14E}" srcOrd="11" destOrd="0" presId="urn:microsoft.com/office/officeart/2011/layout/HexagonRadial"/>
    <dgm:cxn modelId="{869D0CE9-9F35-4874-9FBC-B47FB1D812B4}" type="presParOf" srcId="{E2F1C22E-8BF4-4BAE-8D8C-F13173DEC14E}" destId="{195D47CA-5C05-4CC3-8815-09B1BAB22B7F}" srcOrd="0" destOrd="0" presId="urn:microsoft.com/office/officeart/2011/layout/HexagonRadial"/>
    <dgm:cxn modelId="{D0923D29-1EE5-457E-906E-C58216F6423F}" type="presParOf" srcId="{4879DCE4-3167-451C-BB0A-0A7FB29CE43A}" destId="{13411FC5-BAB1-44DA-A54A-D46615100B1A}"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0175DBD-6B73-4580-8B5E-BE6193438421}" type="doc">
      <dgm:prSet loTypeId="urn:microsoft.com/office/officeart/2005/8/layout/cycle8" loCatId="cycle" qsTypeId="urn:microsoft.com/office/officeart/2005/8/quickstyle/simple1" qsCatId="simple" csTypeId="urn:microsoft.com/office/officeart/2005/8/colors/accent1_2" csCatId="accent1" phldr="1"/>
      <dgm:spPr/>
    </dgm:pt>
    <dgm:pt modelId="{E2B31742-CD7C-4DB7-9149-77F958C84791}">
      <dgm:prSet phldrT="[Text]" custT="1">
        <dgm:style>
          <a:lnRef idx="1">
            <a:schemeClr val="accent6"/>
          </a:lnRef>
          <a:fillRef idx="2">
            <a:schemeClr val="accent6"/>
          </a:fillRef>
          <a:effectRef idx="1">
            <a:schemeClr val="accent6"/>
          </a:effectRef>
          <a:fontRef idx="minor">
            <a:schemeClr val="dk1"/>
          </a:fontRef>
        </dgm:style>
      </dgm:prSet>
      <dgm:spPr/>
      <dgm:t>
        <a:bodyPr/>
        <a:lstStyle/>
        <a:p>
          <a:r>
            <a:rPr lang="en-US" sz="2000" b="1" dirty="0" err="1">
              <a:solidFill>
                <a:srgbClr val="FF0000"/>
              </a:solidFill>
              <a:latin typeface="Arial" panose="020B0604020202020204" pitchFamily="34" charset="0"/>
              <a:cs typeface="Arial" panose="020B0604020202020204" pitchFamily="34" charset="0"/>
            </a:rPr>
            <a:t>Vở</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bài</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tập</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Đạo</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đức</a:t>
          </a:r>
          <a:r>
            <a:rPr lang="en-US" sz="2000" b="1" dirty="0">
              <a:solidFill>
                <a:srgbClr val="FF0000"/>
              </a:solidFill>
              <a:latin typeface="Arial" panose="020B0604020202020204" pitchFamily="34" charset="0"/>
              <a:cs typeface="Arial" panose="020B0604020202020204" pitchFamily="34" charset="0"/>
            </a:rPr>
            <a:t> 4</a:t>
          </a:r>
        </a:p>
      </dgm:t>
    </dgm:pt>
    <dgm:pt modelId="{F551D568-C0B4-408D-8E07-62470DAF988A}" type="parTrans" cxnId="{31EAA067-3096-4E58-80F9-ECF2EC96A965}">
      <dgm:prSet/>
      <dgm:spPr/>
      <dgm:t>
        <a:bodyPr/>
        <a:lstStyle/>
        <a:p>
          <a:endParaRPr lang="en-US"/>
        </a:p>
      </dgm:t>
    </dgm:pt>
    <dgm:pt modelId="{DFD888AD-A7AA-4BF3-B8B8-AD24D8DD1D6B}" type="sibTrans" cxnId="{31EAA067-3096-4E58-80F9-ECF2EC96A965}">
      <dgm:prSet/>
      <dgm:spPr/>
      <dgm:t>
        <a:bodyPr/>
        <a:lstStyle/>
        <a:p>
          <a:endParaRPr lang="en-US"/>
        </a:p>
      </dgm:t>
    </dgm:pt>
    <dgm:pt modelId="{DB8B3ED8-12B3-4E63-B8D8-7498B4C90DCC}">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2000" b="1" dirty="0" err="1">
              <a:solidFill>
                <a:srgbClr val="FF0000"/>
              </a:solidFill>
              <a:latin typeface="Arial" panose="020B0604020202020204" pitchFamily="34" charset="0"/>
              <a:cs typeface="Arial" panose="020B0604020202020204" pitchFamily="34" charset="0"/>
            </a:rPr>
            <a:t>Học</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liệu</a:t>
          </a:r>
          <a:r>
            <a:rPr lang="en-US" sz="2000" b="1" dirty="0">
              <a:solidFill>
                <a:srgbClr val="FF0000"/>
              </a:solidFill>
              <a:latin typeface="Arial" panose="020B0604020202020204" pitchFamily="34" charset="0"/>
              <a:cs typeface="Arial" panose="020B0604020202020204" pitchFamily="34" charset="0"/>
            </a:rPr>
            <a:t> </a:t>
          </a:r>
        </a:p>
        <a:p>
          <a:r>
            <a:rPr lang="en-US" sz="2000" b="1" dirty="0" err="1">
              <a:solidFill>
                <a:srgbClr val="FF0000"/>
              </a:solidFill>
              <a:latin typeface="Arial" panose="020B0604020202020204" pitchFamily="34" charset="0"/>
              <a:cs typeface="Arial" panose="020B0604020202020204" pitchFamily="34" charset="0"/>
            </a:rPr>
            <a:t>điện</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tử</a:t>
          </a:r>
          <a:endParaRPr lang="en-US" sz="2000" dirty="0">
            <a:solidFill>
              <a:srgbClr val="FF0000"/>
            </a:solidFill>
          </a:endParaRPr>
        </a:p>
      </dgm:t>
    </dgm:pt>
    <dgm:pt modelId="{4BAC8C6E-D3B4-4280-8C3A-6AA4A7056F50}" type="parTrans" cxnId="{EC534BBE-41B6-41C3-B3CF-E0B41A9D173C}">
      <dgm:prSet/>
      <dgm:spPr/>
      <dgm:t>
        <a:bodyPr/>
        <a:lstStyle/>
        <a:p>
          <a:endParaRPr lang="en-US"/>
        </a:p>
      </dgm:t>
    </dgm:pt>
    <dgm:pt modelId="{E981CB00-689A-4299-9F6B-DABAF6FB86FC}" type="sibTrans" cxnId="{EC534BBE-41B6-41C3-B3CF-E0B41A9D173C}">
      <dgm:prSet/>
      <dgm:spPr/>
      <dgm:t>
        <a:bodyPr/>
        <a:lstStyle/>
        <a:p>
          <a:endParaRPr lang="en-US"/>
        </a:p>
      </dgm:t>
    </dgm:pt>
    <dgm:pt modelId="{F13DB803-AD04-4645-9623-9DE72003217B}">
      <dgm:prSet phldrT="[Text]" custT="1">
        <dgm:style>
          <a:lnRef idx="1">
            <a:schemeClr val="accent5"/>
          </a:lnRef>
          <a:fillRef idx="2">
            <a:schemeClr val="accent5"/>
          </a:fillRef>
          <a:effectRef idx="1">
            <a:schemeClr val="accent5"/>
          </a:effectRef>
          <a:fontRef idx="minor">
            <a:schemeClr val="dk1"/>
          </a:fontRef>
        </dgm:style>
      </dgm:prSet>
      <dgm:spPr/>
      <dgm:t>
        <a:bodyPr/>
        <a:lstStyle/>
        <a:p>
          <a:r>
            <a:rPr lang="en-US" sz="2000" b="1" dirty="0" err="1">
              <a:solidFill>
                <a:schemeClr val="tx1"/>
              </a:solidFill>
              <a:latin typeface="Arial" panose="020B0604020202020204" pitchFamily="34" charset="0"/>
              <a:cs typeface="Arial" panose="020B0604020202020204" pitchFamily="34" charset="0"/>
            </a:rPr>
            <a:t>Sách</a:t>
          </a:r>
          <a:r>
            <a:rPr lang="en-US" sz="2000" b="1" dirty="0">
              <a:solidFill>
                <a:schemeClr val="tx1"/>
              </a:solidFill>
              <a:latin typeface="Arial" panose="020B0604020202020204" pitchFamily="34" charset="0"/>
              <a:cs typeface="Arial" panose="020B0604020202020204" pitchFamily="34" charset="0"/>
            </a:rPr>
            <a:t> </a:t>
          </a:r>
        </a:p>
        <a:p>
          <a:r>
            <a:rPr lang="en-US" sz="2000" b="1" dirty="0" err="1">
              <a:solidFill>
                <a:schemeClr val="tx1"/>
              </a:solidFill>
              <a:latin typeface="Arial" panose="020B0604020202020204" pitchFamily="34" charset="0"/>
              <a:cs typeface="Arial" panose="020B0604020202020204" pitchFamily="34" charset="0"/>
            </a:rPr>
            <a:t>giáo</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viên</a:t>
          </a:r>
          <a:r>
            <a:rPr lang="en-US" sz="2000" b="1" dirty="0">
              <a:solidFill>
                <a:schemeClr val="tx1"/>
              </a:solidFill>
              <a:latin typeface="Arial" panose="020B0604020202020204" pitchFamily="34" charset="0"/>
              <a:cs typeface="Arial" panose="020B0604020202020204" pitchFamily="34" charset="0"/>
            </a:rPr>
            <a:t> </a:t>
          </a:r>
          <a:endParaRPr lang="vi-VN" sz="2000" b="1" dirty="0">
            <a:solidFill>
              <a:schemeClr val="tx1"/>
            </a:solidFill>
            <a:latin typeface="Arial" panose="020B0604020202020204" pitchFamily="34" charset="0"/>
            <a:cs typeface="Arial" panose="020B0604020202020204" pitchFamily="34" charset="0"/>
          </a:endParaRPr>
        </a:p>
        <a:p>
          <a:r>
            <a:rPr lang="en-US" sz="2000" b="1" dirty="0" err="1">
              <a:solidFill>
                <a:schemeClr val="tx1"/>
              </a:solidFill>
              <a:latin typeface="Arial" panose="020B0604020202020204" pitchFamily="34" charset="0"/>
              <a:cs typeface="Arial" panose="020B0604020202020204" pitchFamily="34" charset="0"/>
            </a:rPr>
            <a:t>Đạo</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đức</a:t>
          </a:r>
          <a:r>
            <a:rPr lang="en-US" sz="2000" b="1" dirty="0">
              <a:solidFill>
                <a:schemeClr val="tx1"/>
              </a:solidFill>
              <a:latin typeface="Arial" panose="020B0604020202020204" pitchFamily="34" charset="0"/>
              <a:cs typeface="Arial" panose="020B0604020202020204" pitchFamily="34" charset="0"/>
            </a:rPr>
            <a:t> 4</a:t>
          </a:r>
        </a:p>
      </dgm:t>
    </dgm:pt>
    <dgm:pt modelId="{86001AD4-B63F-4AF0-8D1D-B6A7CF6643B9}" type="parTrans" cxnId="{B56767DC-F42B-4FC1-A186-0B1DC0826021}">
      <dgm:prSet/>
      <dgm:spPr/>
      <dgm:t>
        <a:bodyPr/>
        <a:lstStyle/>
        <a:p>
          <a:endParaRPr lang="en-US"/>
        </a:p>
      </dgm:t>
    </dgm:pt>
    <dgm:pt modelId="{6D498787-9939-4215-BAF5-AAF4E6F92765}" type="sibTrans" cxnId="{B56767DC-F42B-4FC1-A186-0B1DC0826021}">
      <dgm:prSet/>
      <dgm:spPr/>
      <dgm:t>
        <a:bodyPr/>
        <a:lstStyle/>
        <a:p>
          <a:endParaRPr lang="en-US"/>
        </a:p>
      </dgm:t>
    </dgm:pt>
    <dgm:pt modelId="{54326BD4-BB6D-49AD-871B-CC00C25EE5F7}" type="pres">
      <dgm:prSet presAssocID="{B0175DBD-6B73-4580-8B5E-BE6193438421}" presName="compositeShape" presStyleCnt="0">
        <dgm:presLayoutVars>
          <dgm:chMax val="7"/>
          <dgm:dir/>
          <dgm:resizeHandles val="exact"/>
        </dgm:presLayoutVars>
      </dgm:prSet>
      <dgm:spPr/>
    </dgm:pt>
    <dgm:pt modelId="{F235FB1F-EB0F-4167-96A6-3959CC86ED23}" type="pres">
      <dgm:prSet presAssocID="{B0175DBD-6B73-4580-8B5E-BE6193438421}" presName="wedge1" presStyleLbl="node1" presStyleIdx="0" presStyleCnt="3" custScaleX="95769" custScaleY="93527" custLinFactNeighborX="-2000" custLinFactNeighborY="258"/>
      <dgm:spPr/>
    </dgm:pt>
    <dgm:pt modelId="{B1B91EF9-E9D9-483F-9F31-69AE36D21375}" type="pres">
      <dgm:prSet presAssocID="{B0175DBD-6B73-4580-8B5E-BE6193438421}" presName="dummy1a" presStyleCnt="0"/>
      <dgm:spPr/>
    </dgm:pt>
    <dgm:pt modelId="{E28F35BD-8FBE-44CB-9306-068F9B4818DD}" type="pres">
      <dgm:prSet presAssocID="{B0175DBD-6B73-4580-8B5E-BE6193438421}" presName="dummy1b" presStyleCnt="0"/>
      <dgm:spPr/>
    </dgm:pt>
    <dgm:pt modelId="{64C570A3-56E1-411D-92D4-5B26F574B17D}" type="pres">
      <dgm:prSet presAssocID="{B0175DBD-6B73-4580-8B5E-BE6193438421}" presName="wedge1Tx" presStyleLbl="node1" presStyleIdx="0" presStyleCnt="3">
        <dgm:presLayoutVars>
          <dgm:chMax val="0"/>
          <dgm:chPref val="0"/>
          <dgm:bulletEnabled val="1"/>
        </dgm:presLayoutVars>
      </dgm:prSet>
      <dgm:spPr/>
    </dgm:pt>
    <dgm:pt modelId="{0E2867FA-D9B9-4249-89F6-C67FB0758AF5}" type="pres">
      <dgm:prSet presAssocID="{B0175DBD-6B73-4580-8B5E-BE6193438421}" presName="wedge2" presStyleLbl="node1" presStyleIdx="1" presStyleCnt="3" custLinFactNeighborX="489" custLinFactNeighborY="-3084"/>
      <dgm:spPr/>
    </dgm:pt>
    <dgm:pt modelId="{09EC54E1-6F2D-4FF6-8610-2B4F460AB3D2}" type="pres">
      <dgm:prSet presAssocID="{B0175DBD-6B73-4580-8B5E-BE6193438421}" presName="dummy2a" presStyleCnt="0"/>
      <dgm:spPr/>
    </dgm:pt>
    <dgm:pt modelId="{86A24786-9197-4EC4-81E3-67C75BDA6F51}" type="pres">
      <dgm:prSet presAssocID="{B0175DBD-6B73-4580-8B5E-BE6193438421}" presName="dummy2b" presStyleCnt="0"/>
      <dgm:spPr/>
    </dgm:pt>
    <dgm:pt modelId="{CE60F861-A617-49BC-9958-F231966DFCBA}" type="pres">
      <dgm:prSet presAssocID="{B0175DBD-6B73-4580-8B5E-BE6193438421}" presName="wedge2Tx" presStyleLbl="node1" presStyleIdx="1" presStyleCnt="3">
        <dgm:presLayoutVars>
          <dgm:chMax val="0"/>
          <dgm:chPref val="0"/>
          <dgm:bulletEnabled val="1"/>
        </dgm:presLayoutVars>
      </dgm:prSet>
      <dgm:spPr/>
    </dgm:pt>
    <dgm:pt modelId="{44AFB8AE-9177-4BA8-91C0-9B6C52612E1B}" type="pres">
      <dgm:prSet presAssocID="{B0175DBD-6B73-4580-8B5E-BE6193438421}" presName="wedge3" presStyleLbl="node1" presStyleIdx="2" presStyleCnt="3" custLinFactNeighborX="2129" custLinFactNeighborY="383"/>
      <dgm:spPr/>
    </dgm:pt>
    <dgm:pt modelId="{5419086D-9128-4759-A8A6-53B7915A36C2}" type="pres">
      <dgm:prSet presAssocID="{B0175DBD-6B73-4580-8B5E-BE6193438421}" presName="dummy3a" presStyleCnt="0"/>
      <dgm:spPr/>
    </dgm:pt>
    <dgm:pt modelId="{C3BEAFB8-2E96-44D7-925F-49CBA6A961FC}" type="pres">
      <dgm:prSet presAssocID="{B0175DBD-6B73-4580-8B5E-BE6193438421}" presName="dummy3b" presStyleCnt="0"/>
      <dgm:spPr/>
    </dgm:pt>
    <dgm:pt modelId="{121D81DE-6DEE-4463-9E24-888045CDC588}" type="pres">
      <dgm:prSet presAssocID="{B0175DBD-6B73-4580-8B5E-BE6193438421}" presName="wedge3Tx" presStyleLbl="node1" presStyleIdx="2" presStyleCnt="3">
        <dgm:presLayoutVars>
          <dgm:chMax val="0"/>
          <dgm:chPref val="0"/>
          <dgm:bulletEnabled val="1"/>
        </dgm:presLayoutVars>
      </dgm:prSet>
      <dgm:spPr/>
    </dgm:pt>
    <dgm:pt modelId="{EE59E6D6-D29D-431D-AC39-FC1CA54244A5}" type="pres">
      <dgm:prSet presAssocID="{DFD888AD-A7AA-4BF3-B8B8-AD24D8DD1D6B}" presName="arrowWedge1" presStyleLbl="fgSibTrans2D1" presStyleIdx="0" presStyleCnt="3" custLinFactNeighborX="-22" custLinFactNeighborY="1290"/>
      <dgm:spPr/>
    </dgm:pt>
    <dgm:pt modelId="{8AD88C90-999E-4235-9301-6207D8CD1D28}" type="pres">
      <dgm:prSet presAssocID="{E981CB00-689A-4299-9F6B-DABAF6FB86FC}" presName="arrowWedge2" presStyleLbl="fgSibTrans2D1" presStyleIdx="1" presStyleCnt="3"/>
      <dgm:spPr/>
    </dgm:pt>
    <dgm:pt modelId="{D6D1187E-9E06-40A2-8CA4-D4EDFE3E00B1}" type="pres">
      <dgm:prSet presAssocID="{6D498787-9939-4215-BAF5-AAF4E6F92765}" presName="arrowWedge3" presStyleLbl="fgSibTrans2D1" presStyleIdx="2" presStyleCnt="3" custLinFactNeighborX="975" custLinFactNeighborY="904"/>
      <dgm:spPr/>
    </dgm:pt>
  </dgm:ptLst>
  <dgm:cxnLst>
    <dgm:cxn modelId="{9F658F0D-DE88-44C0-88C0-8DA4DDE782B1}" type="presOf" srcId="{F13DB803-AD04-4645-9623-9DE72003217B}" destId="{121D81DE-6DEE-4463-9E24-888045CDC588}" srcOrd="1" destOrd="0" presId="urn:microsoft.com/office/officeart/2005/8/layout/cycle8"/>
    <dgm:cxn modelId="{62519520-360A-4DD3-A5F1-5AD9EB174ADB}" type="presOf" srcId="{E2B31742-CD7C-4DB7-9149-77F958C84791}" destId="{64C570A3-56E1-411D-92D4-5B26F574B17D}" srcOrd="1" destOrd="0" presId="urn:microsoft.com/office/officeart/2005/8/layout/cycle8"/>
    <dgm:cxn modelId="{34208733-2986-4D97-83C1-2871B18D30DC}" type="presOf" srcId="{F13DB803-AD04-4645-9623-9DE72003217B}" destId="{44AFB8AE-9177-4BA8-91C0-9B6C52612E1B}" srcOrd="0" destOrd="0" presId="urn:microsoft.com/office/officeart/2005/8/layout/cycle8"/>
    <dgm:cxn modelId="{C5742E41-F1B7-40C3-8327-5EB9DA8DAA49}" type="presOf" srcId="{DB8B3ED8-12B3-4E63-B8D8-7498B4C90DCC}" destId="{0E2867FA-D9B9-4249-89F6-C67FB0758AF5}" srcOrd="0" destOrd="0" presId="urn:microsoft.com/office/officeart/2005/8/layout/cycle8"/>
    <dgm:cxn modelId="{8E4EC544-2621-4808-B2E1-3E316785684F}" type="presOf" srcId="{B0175DBD-6B73-4580-8B5E-BE6193438421}" destId="{54326BD4-BB6D-49AD-871B-CC00C25EE5F7}" srcOrd="0" destOrd="0" presId="urn:microsoft.com/office/officeart/2005/8/layout/cycle8"/>
    <dgm:cxn modelId="{31EAA067-3096-4E58-80F9-ECF2EC96A965}" srcId="{B0175DBD-6B73-4580-8B5E-BE6193438421}" destId="{E2B31742-CD7C-4DB7-9149-77F958C84791}" srcOrd="0" destOrd="0" parTransId="{F551D568-C0B4-408D-8E07-62470DAF988A}" sibTransId="{DFD888AD-A7AA-4BF3-B8B8-AD24D8DD1D6B}"/>
    <dgm:cxn modelId="{EC534BBE-41B6-41C3-B3CF-E0B41A9D173C}" srcId="{B0175DBD-6B73-4580-8B5E-BE6193438421}" destId="{DB8B3ED8-12B3-4E63-B8D8-7498B4C90DCC}" srcOrd="1" destOrd="0" parTransId="{4BAC8C6E-D3B4-4280-8C3A-6AA4A7056F50}" sibTransId="{E981CB00-689A-4299-9F6B-DABAF6FB86FC}"/>
    <dgm:cxn modelId="{24D3CCD6-2E18-49C6-8178-7B56D39A6A66}" type="presOf" srcId="{E2B31742-CD7C-4DB7-9149-77F958C84791}" destId="{F235FB1F-EB0F-4167-96A6-3959CC86ED23}" srcOrd="0" destOrd="0" presId="urn:microsoft.com/office/officeart/2005/8/layout/cycle8"/>
    <dgm:cxn modelId="{B56767DC-F42B-4FC1-A186-0B1DC0826021}" srcId="{B0175DBD-6B73-4580-8B5E-BE6193438421}" destId="{F13DB803-AD04-4645-9623-9DE72003217B}" srcOrd="2" destOrd="0" parTransId="{86001AD4-B63F-4AF0-8D1D-B6A7CF6643B9}" sibTransId="{6D498787-9939-4215-BAF5-AAF4E6F92765}"/>
    <dgm:cxn modelId="{1BC09EF0-17D5-418A-9D59-1C64350C184A}" type="presOf" srcId="{DB8B3ED8-12B3-4E63-B8D8-7498B4C90DCC}" destId="{CE60F861-A617-49BC-9958-F231966DFCBA}" srcOrd="1" destOrd="0" presId="urn:microsoft.com/office/officeart/2005/8/layout/cycle8"/>
    <dgm:cxn modelId="{3F5930BB-3FE9-4372-9340-CDB4353E849B}" type="presParOf" srcId="{54326BD4-BB6D-49AD-871B-CC00C25EE5F7}" destId="{F235FB1F-EB0F-4167-96A6-3959CC86ED23}" srcOrd="0" destOrd="0" presId="urn:microsoft.com/office/officeart/2005/8/layout/cycle8"/>
    <dgm:cxn modelId="{DE95DA53-5EEF-4137-A292-F1749ECBE11E}" type="presParOf" srcId="{54326BD4-BB6D-49AD-871B-CC00C25EE5F7}" destId="{B1B91EF9-E9D9-483F-9F31-69AE36D21375}" srcOrd="1" destOrd="0" presId="urn:microsoft.com/office/officeart/2005/8/layout/cycle8"/>
    <dgm:cxn modelId="{4D79A4C8-A6B3-41F4-A02F-ACCE0E9B86EA}" type="presParOf" srcId="{54326BD4-BB6D-49AD-871B-CC00C25EE5F7}" destId="{E28F35BD-8FBE-44CB-9306-068F9B4818DD}" srcOrd="2" destOrd="0" presId="urn:microsoft.com/office/officeart/2005/8/layout/cycle8"/>
    <dgm:cxn modelId="{AEF7EB5D-6DEC-4666-AF7C-4C90BD4E7895}" type="presParOf" srcId="{54326BD4-BB6D-49AD-871B-CC00C25EE5F7}" destId="{64C570A3-56E1-411D-92D4-5B26F574B17D}" srcOrd="3" destOrd="0" presId="urn:microsoft.com/office/officeart/2005/8/layout/cycle8"/>
    <dgm:cxn modelId="{8D9080F2-0316-41D1-BD97-44EC552A7719}" type="presParOf" srcId="{54326BD4-BB6D-49AD-871B-CC00C25EE5F7}" destId="{0E2867FA-D9B9-4249-89F6-C67FB0758AF5}" srcOrd="4" destOrd="0" presId="urn:microsoft.com/office/officeart/2005/8/layout/cycle8"/>
    <dgm:cxn modelId="{0D009966-D71B-4B7B-BAF1-011682A5951D}" type="presParOf" srcId="{54326BD4-BB6D-49AD-871B-CC00C25EE5F7}" destId="{09EC54E1-6F2D-4FF6-8610-2B4F460AB3D2}" srcOrd="5" destOrd="0" presId="urn:microsoft.com/office/officeart/2005/8/layout/cycle8"/>
    <dgm:cxn modelId="{BDD6476A-B912-4653-A048-A5E464D2FE43}" type="presParOf" srcId="{54326BD4-BB6D-49AD-871B-CC00C25EE5F7}" destId="{86A24786-9197-4EC4-81E3-67C75BDA6F51}" srcOrd="6" destOrd="0" presId="urn:microsoft.com/office/officeart/2005/8/layout/cycle8"/>
    <dgm:cxn modelId="{852CFD38-BD3D-446A-A9AF-29C46E46B294}" type="presParOf" srcId="{54326BD4-BB6D-49AD-871B-CC00C25EE5F7}" destId="{CE60F861-A617-49BC-9958-F231966DFCBA}" srcOrd="7" destOrd="0" presId="urn:microsoft.com/office/officeart/2005/8/layout/cycle8"/>
    <dgm:cxn modelId="{57C888E7-BE9C-43FF-B8C2-210018B6F3EF}" type="presParOf" srcId="{54326BD4-BB6D-49AD-871B-CC00C25EE5F7}" destId="{44AFB8AE-9177-4BA8-91C0-9B6C52612E1B}" srcOrd="8" destOrd="0" presId="urn:microsoft.com/office/officeart/2005/8/layout/cycle8"/>
    <dgm:cxn modelId="{2A2A03FB-0870-44A7-80AA-05ED97E36898}" type="presParOf" srcId="{54326BD4-BB6D-49AD-871B-CC00C25EE5F7}" destId="{5419086D-9128-4759-A8A6-53B7915A36C2}" srcOrd="9" destOrd="0" presId="urn:microsoft.com/office/officeart/2005/8/layout/cycle8"/>
    <dgm:cxn modelId="{4EC1C6D7-D8C8-4EEA-BC47-418FF773F1D9}" type="presParOf" srcId="{54326BD4-BB6D-49AD-871B-CC00C25EE5F7}" destId="{C3BEAFB8-2E96-44D7-925F-49CBA6A961FC}" srcOrd="10" destOrd="0" presId="urn:microsoft.com/office/officeart/2005/8/layout/cycle8"/>
    <dgm:cxn modelId="{FD29A9FD-BDA8-4746-BDE4-62DFF22E6C69}" type="presParOf" srcId="{54326BD4-BB6D-49AD-871B-CC00C25EE5F7}" destId="{121D81DE-6DEE-4463-9E24-888045CDC588}" srcOrd="11" destOrd="0" presId="urn:microsoft.com/office/officeart/2005/8/layout/cycle8"/>
    <dgm:cxn modelId="{C867D93C-B660-4AD6-B7AF-7CA7FE62B1CA}" type="presParOf" srcId="{54326BD4-BB6D-49AD-871B-CC00C25EE5F7}" destId="{EE59E6D6-D29D-431D-AC39-FC1CA54244A5}" srcOrd="12" destOrd="0" presId="urn:microsoft.com/office/officeart/2005/8/layout/cycle8"/>
    <dgm:cxn modelId="{9BC96431-CE73-422E-B430-BEBF371276B4}" type="presParOf" srcId="{54326BD4-BB6D-49AD-871B-CC00C25EE5F7}" destId="{8AD88C90-999E-4235-9301-6207D8CD1D28}" srcOrd="13" destOrd="0" presId="urn:microsoft.com/office/officeart/2005/8/layout/cycle8"/>
    <dgm:cxn modelId="{64D7B946-5CA2-4D94-9D62-A6DFA60ED7A9}" type="presParOf" srcId="{54326BD4-BB6D-49AD-871B-CC00C25EE5F7}" destId="{D6D1187E-9E06-40A2-8CA4-D4EDFE3E00B1}"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FF8327-2D63-4180-B5A0-A4E897E87D1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88F07C07-64B0-4286-A307-437CB6984799}">
      <dgm:prSet phldrT="[Text]"/>
      <dgm:spPr>
        <a:solidFill>
          <a:schemeClr val="accent4">
            <a:lumMod val="20000"/>
            <a:lumOff val="80000"/>
          </a:schemeClr>
        </a:solidFill>
        <a:ln>
          <a:solidFill>
            <a:schemeClr val="accent2">
              <a:lumMod val="20000"/>
              <a:lumOff val="80000"/>
            </a:schemeClr>
          </a:solidFill>
        </a:ln>
      </dgm:spPr>
      <dgm:t>
        <a:bodyPr/>
        <a:lstStyle/>
        <a:p>
          <a:r>
            <a:rPr lang="en-US" b="1" dirty="0" err="1">
              <a:solidFill>
                <a:schemeClr val="tx1"/>
              </a:solidFill>
            </a:rPr>
            <a:t>Yêu</a:t>
          </a:r>
          <a:r>
            <a:rPr lang="en-US" b="1" dirty="0">
              <a:solidFill>
                <a:schemeClr val="tx1"/>
              </a:solidFill>
            </a:rPr>
            <a:t> </a:t>
          </a:r>
          <a:r>
            <a:rPr lang="en-US" b="1" dirty="0" err="1">
              <a:solidFill>
                <a:schemeClr val="tx1"/>
              </a:solidFill>
            </a:rPr>
            <a:t>cầu</a:t>
          </a:r>
          <a:r>
            <a:rPr lang="en-US" b="1" dirty="0">
              <a:solidFill>
                <a:schemeClr val="tx1"/>
              </a:solidFill>
            </a:rPr>
            <a:t> </a:t>
          </a:r>
          <a:r>
            <a:rPr lang="en-US" b="1" dirty="0" err="1">
              <a:solidFill>
                <a:schemeClr val="tx1"/>
              </a:solidFill>
            </a:rPr>
            <a:t>cần</a:t>
          </a:r>
          <a:r>
            <a:rPr lang="en-US" b="1" dirty="0">
              <a:solidFill>
                <a:schemeClr val="tx1"/>
              </a:solidFill>
            </a:rPr>
            <a:t> </a:t>
          </a:r>
          <a:r>
            <a:rPr lang="en-US" b="1" dirty="0" err="1">
              <a:solidFill>
                <a:schemeClr val="tx1"/>
              </a:solidFill>
            </a:rPr>
            <a:t>đạt</a:t>
          </a:r>
          <a:r>
            <a:rPr lang="en-US" b="1" dirty="0">
              <a:solidFill>
                <a:schemeClr val="tx1"/>
              </a:solidFill>
            </a:rPr>
            <a:t> </a:t>
          </a:r>
          <a:r>
            <a:rPr lang="en-US" b="1" dirty="0" err="1">
              <a:solidFill>
                <a:schemeClr val="tx1"/>
              </a:solidFill>
            </a:rPr>
            <a:t>của</a:t>
          </a:r>
          <a:r>
            <a:rPr lang="en-US" b="1" dirty="0">
              <a:solidFill>
                <a:schemeClr val="tx1"/>
              </a:solidFill>
            </a:rPr>
            <a:t> </a:t>
          </a:r>
          <a:r>
            <a:rPr lang="en-US" b="1" dirty="0" err="1">
              <a:solidFill>
                <a:schemeClr val="tx1"/>
              </a:solidFill>
            </a:rPr>
            <a:t>bài</a:t>
          </a:r>
          <a:r>
            <a:rPr lang="en-US" b="1" dirty="0">
              <a:solidFill>
                <a:schemeClr val="tx1"/>
              </a:solidFill>
            </a:rPr>
            <a:t> </a:t>
          </a:r>
          <a:r>
            <a:rPr lang="en-US" b="1" dirty="0" err="1">
              <a:solidFill>
                <a:schemeClr val="tx1"/>
              </a:solidFill>
            </a:rPr>
            <a:t>học</a:t>
          </a:r>
          <a:endParaRPr lang="en-US" b="1" dirty="0">
            <a:solidFill>
              <a:schemeClr val="tx1"/>
            </a:solidFill>
          </a:endParaRPr>
        </a:p>
      </dgm:t>
    </dgm:pt>
    <dgm:pt modelId="{3463BD18-8245-4FF8-8D74-366E0A562951}" type="parTrans" cxnId="{D798414C-FFC9-4478-B369-665F23603A21}">
      <dgm:prSet/>
      <dgm:spPr/>
      <dgm:t>
        <a:bodyPr/>
        <a:lstStyle/>
        <a:p>
          <a:endParaRPr lang="en-US"/>
        </a:p>
      </dgm:t>
    </dgm:pt>
    <dgm:pt modelId="{8E4C4A0C-0C09-4B15-84FC-6B244BBCDC1E}" type="sibTrans" cxnId="{D798414C-FFC9-4478-B369-665F23603A21}">
      <dgm:prSet/>
      <dgm:spPr/>
      <dgm:t>
        <a:bodyPr/>
        <a:lstStyle/>
        <a:p>
          <a:endParaRPr lang="en-US"/>
        </a:p>
      </dgm:t>
    </dgm:pt>
    <dgm:pt modelId="{9891C409-51F3-4C32-99EF-CB2BBE15BC64}">
      <dgm:prSet phldrT="[Text]"/>
      <dgm:spPr>
        <a:solidFill>
          <a:schemeClr val="accent4">
            <a:lumMod val="20000"/>
            <a:lumOff val="80000"/>
          </a:schemeClr>
        </a:solidFill>
      </dgm:spPr>
      <dgm:t>
        <a:bodyPr/>
        <a:lstStyle/>
        <a:p>
          <a:r>
            <a:rPr lang="en-US" b="1" dirty="0" err="1">
              <a:solidFill>
                <a:schemeClr val="tx1"/>
              </a:solidFill>
            </a:rPr>
            <a:t>Đồ</a:t>
          </a:r>
          <a:r>
            <a:rPr lang="en-US" b="1" dirty="0">
              <a:solidFill>
                <a:schemeClr val="tx1"/>
              </a:solidFill>
            </a:rPr>
            <a:t> </a:t>
          </a:r>
          <a:r>
            <a:rPr lang="en-US" b="1" dirty="0" err="1">
              <a:solidFill>
                <a:schemeClr val="tx1"/>
              </a:solidFill>
            </a:rPr>
            <a:t>dùng</a:t>
          </a:r>
          <a:r>
            <a:rPr lang="en-US" b="1" dirty="0">
              <a:solidFill>
                <a:schemeClr val="tx1"/>
              </a:solidFill>
            </a:rPr>
            <a:t> </a:t>
          </a:r>
          <a:r>
            <a:rPr lang="en-US" b="1" dirty="0" err="1">
              <a:solidFill>
                <a:schemeClr val="tx1"/>
              </a:solidFill>
            </a:rPr>
            <a:t>dạy</a:t>
          </a:r>
          <a:r>
            <a:rPr lang="en-US" b="1" dirty="0">
              <a:solidFill>
                <a:schemeClr val="tx1"/>
              </a:solidFill>
            </a:rPr>
            <a:t> </a:t>
          </a:r>
          <a:r>
            <a:rPr lang="en-US" b="1" dirty="0" err="1">
              <a:solidFill>
                <a:schemeClr val="tx1"/>
              </a:solidFill>
            </a:rPr>
            <a:t>học</a:t>
          </a:r>
          <a:endParaRPr lang="en-US" b="1" dirty="0">
            <a:solidFill>
              <a:schemeClr val="tx1"/>
            </a:solidFill>
          </a:endParaRPr>
        </a:p>
      </dgm:t>
    </dgm:pt>
    <dgm:pt modelId="{88F76235-5D4D-40A0-838F-1DC3F259FF98}" type="parTrans" cxnId="{26BEF185-4455-4C46-9605-47E66FD7DC44}">
      <dgm:prSet/>
      <dgm:spPr/>
      <dgm:t>
        <a:bodyPr/>
        <a:lstStyle/>
        <a:p>
          <a:endParaRPr lang="en-US"/>
        </a:p>
      </dgm:t>
    </dgm:pt>
    <dgm:pt modelId="{10057406-DCB6-4764-A113-70E600C9EE69}" type="sibTrans" cxnId="{26BEF185-4455-4C46-9605-47E66FD7DC44}">
      <dgm:prSet/>
      <dgm:spPr/>
      <dgm:t>
        <a:bodyPr/>
        <a:lstStyle/>
        <a:p>
          <a:endParaRPr lang="en-US"/>
        </a:p>
      </dgm:t>
    </dgm:pt>
    <dgm:pt modelId="{F8E04FE3-DB4E-426B-B9A9-7E71E1C953C2}">
      <dgm:prSet phldrT="[Text]"/>
      <dgm:spPr>
        <a:solidFill>
          <a:schemeClr val="accent4">
            <a:lumMod val="20000"/>
            <a:lumOff val="80000"/>
          </a:schemeClr>
        </a:solidFill>
      </dgm:spPr>
      <dgm:t>
        <a:bodyPr/>
        <a:lstStyle/>
        <a:p>
          <a:r>
            <a:rPr lang="en-US" b="1" dirty="0" err="1">
              <a:solidFill>
                <a:schemeClr val="tx1"/>
              </a:solidFill>
            </a:rPr>
            <a:t>Các</a:t>
          </a:r>
          <a:r>
            <a:rPr lang="en-US" b="1" dirty="0">
              <a:solidFill>
                <a:schemeClr val="tx1"/>
              </a:solidFill>
            </a:rPr>
            <a:t> </a:t>
          </a:r>
          <a:r>
            <a:rPr lang="en-US" b="1" dirty="0" err="1">
              <a:solidFill>
                <a:schemeClr val="tx1"/>
              </a:solidFill>
            </a:rPr>
            <a:t>hoạt</a:t>
          </a:r>
          <a:r>
            <a:rPr lang="en-US" b="1" dirty="0">
              <a:solidFill>
                <a:schemeClr val="tx1"/>
              </a:solidFill>
            </a:rPr>
            <a:t> </a:t>
          </a:r>
          <a:r>
            <a:rPr lang="en-US" b="1" dirty="0" err="1">
              <a:solidFill>
                <a:schemeClr val="tx1"/>
              </a:solidFill>
            </a:rPr>
            <a:t>động</a:t>
          </a:r>
          <a:r>
            <a:rPr lang="en-US" b="1" dirty="0">
              <a:solidFill>
                <a:schemeClr val="tx1"/>
              </a:solidFill>
            </a:rPr>
            <a:t> DH </a:t>
          </a:r>
          <a:r>
            <a:rPr lang="en-US" b="1" dirty="0" err="1">
              <a:solidFill>
                <a:schemeClr val="tx1"/>
              </a:solidFill>
            </a:rPr>
            <a:t>chủ</a:t>
          </a:r>
          <a:r>
            <a:rPr lang="en-US" b="1" dirty="0">
              <a:solidFill>
                <a:schemeClr val="tx1"/>
              </a:solidFill>
            </a:rPr>
            <a:t> </a:t>
          </a:r>
          <a:r>
            <a:rPr lang="en-US" b="1" dirty="0" err="1">
              <a:solidFill>
                <a:schemeClr val="tx1"/>
              </a:solidFill>
            </a:rPr>
            <a:t>yếu</a:t>
          </a:r>
          <a:endParaRPr lang="en-US" b="1" dirty="0">
            <a:solidFill>
              <a:schemeClr val="tx1"/>
            </a:solidFill>
          </a:endParaRPr>
        </a:p>
      </dgm:t>
    </dgm:pt>
    <dgm:pt modelId="{83E9687E-9DB4-4ABF-8AF4-705A32C1FA14}" type="parTrans" cxnId="{1B77EC75-DBB0-4D06-85EA-AA750881AD73}">
      <dgm:prSet/>
      <dgm:spPr/>
      <dgm:t>
        <a:bodyPr/>
        <a:lstStyle/>
        <a:p>
          <a:endParaRPr lang="en-US"/>
        </a:p>
      </dgm:t>
    </dgm:pt>
    <dgm:pt modelId="{5F26C516-E22B-4656-A571-40C304C70ED7}" type="sibTrans" cxnId="{1B77EC75-DBB0-4D06-85EA-AA750881AD73}">
      <dgm:prSet/>
      <dgm:spPr/>
      <dgm:t>
        <a:bodyPr/>
        <a:lstStyle/>
        <a:p>
          <a:endParaRPr lang="en-US"/>
        </a:p>
      </dgm:t>
    </dgm:pt>
    <dgm:pt modelId="{8BA5D16A-E0CE-4547-95C7-99549813BE66}" type="pres">
      <dgm:prSet presAssocID="{75FF8327-2D63-4180-B5A0-A4E897E87D14}" presName="Name0" presStyleCnt="0">
        <dgm:presLayoutVars>
          <dgm:chMax val="7"/>
          <dgm:chPref val="7"/>
          <dgm:dir/>
        </dgm:presLayoutVars>
      </dgm:prSet>
      <dgm:spPr/>
    </dgm:pt>
    <dgm:pt modelId="{66D85289-4DB9-48D5-A28B-085FCAD84095}" type="pres">
      <dgm:prSet presAssocID="{75FF8327-2D63-4180-B5A0-A4E897E87D14}" presName="Name1" presStyleCnt="0"/>
      <dgm:spPr/>
    </dgm:pt>
    <dgm:pt modelId="{4BF856BE-7BB9-40A2-8A62-5CD2353DCEEE}" type="pres">
      <dgm:prSet presAssocID="{75FF8327-2D63-4180-B5A0-A4E897E87D14}" presName="cycle" presStyleCnt="0"/>
      <dgm:spPr/>
    </dgm:pt>
    <dgm:pt modelId="{02C679F5-31EF-4974-BF15-E9B6B0D95C52}" type="pres">
      <dgm:prSet presAssocID="{75FF8327-2D63-4180-B5A0-A4E897E87D14}" presName="srcNode" presStyleLbl="node1" presStyleIdx="0" presStyleCnt="3"/>
      <dgm:spPr/>
    </dgm:pt>
    <dgm:pt modelId="{B2375354-F813-4F14-9FCB-218CB0D8F415}" type="pres">
      <dgm:prSet presAssocID="{75FF8327-2D63-4180-B5A0-A4E897E87D14}" presName="conn" presStyleLbl="parChTrans1D2" presStyleIdx="0" presStyleCnt="1"/>
      <dgm:spPr/>
    </dgm:pt>
    <dgm:pt modelId="{27046A82-1CEE-4CB0-9D9E-180B8867CB07}" type="pres">
      <dgm:prSet presAssocID="{75FF8327-2D63-4180-B5A0-A4E897E87D14}" presName="extraNode" presStyleLbl="node1" presStyleIdx="0" presStyleCnt="3"/>
      <dgm:spPr/>
    </dgm:pt>
    <dgm:pt modelId="{A8E2F6A6-7711-4612-88DE-8EDB3F1BAFA3}" type="pres">
      <dgm:prSet presAssocID="{75FF8327-2D63-4180-B5A0-A4E897E87D14}" presName="dstNode" presStyleLbl="node1" presStyleIdx="0" presStyleCnt="3"/>
      <dgm:spPr/>
    </dgm:pt>
    <dgm:pt modelId="{A2EF7AB2-56C7-4DB9-B6BF-FEAD39A5EFEB}" type="pres">
      <dgm:prSet presAssocID="{88F07C07-64B0-4286-A307-437CB6984799}" presName="text_1" presStyleLbl="node1" presStyleIdx="0" presStyleCnt="3">
        <dgm:presLayoutVars>
          <dgm:bulletEnabled val="1"/>
        </dgm:presLayoutVars>
      </dgm:prSet>
      <dgm:spPr/>
    </dgm:pt>
    <dgm:pt modelId="{47A156A5-6039-4124-9BBD-2BAB65CBC421}" type="pres">
      <dgm:prSet presAssocID="{88F07C07-64B0-4286-A307-437CB6984799}" presName="accent_1" presStyleCnt="0"/>
      <dgm:spPr/>
    </dgm:pt>
    <dgm:pt modelId="{128B50C9-0140-4493-8FDC-9542975E5A25}" type="pres">
      <dgm:prSet presAssocID="{88F07C07-64B0-4286-A307-437CB6984799}" presName="accentRepeatNode" presStyleLbl="solidFgAcc1" presStyleIdx="0" presStyleCnt="3"/>
      <dgm:spPr/>
    </dgm:pt>
    <dgm:pt modelId="{AB0E6711-A448-4462-ADC8-AE997268CFC1}" type="pres">
      <dgm:prSet presAssocID="{9891C409-51F3-4C32-99EF-CB2BBE15BC64}" presName="text_2" presStyleLbl="node1" presStyleIdx="1" presStyleCnt="3" custLinFactNeighborX="3231" custLinFactNeighborY="0">
        <dgm:presLayoutVars>
          <dgm:bulletEnabled val="1"/>
        </dgm:presLayoutVars>
      </dgm:prSet>
      <dgm:spPr/>
    </dgm:pt>
    <dgm:pt modelId="{92388928-D493-432E-83F5-F14D21F24C51}" type="pres">
      <dgm:prSet presAssocID="{9891C409-51F3-4C32-99EF-CB2BBE15BC64}" presName="accent_2" presStyleCnt="0"/>
      <dgm:spPr/>
    </dgm:pt>
    <dgm:pt modelId="{18B32700-0C82-4497-802A-4E8601F9312D}" type="pres">
      <dgm:prSet presAssocID="{9891C409-51F3-4C32-99EF-CB2BBE15BC64}" presName="accentRepeatNode" presStyleLbl="solidFgAcc1" presStyleIdx="1" presStyleCnt="3"/>
      <dgm:spPr/>
    </dgm:pt>
    <dgm:pt modelId="{106D93E4-B2DB-4CC3-B0A7-E712E38F550A}" type="pres">
      <dgm:prSet presAssocID="{F8E04FE3-DB4E-426B-B9A9-7E71E1C953C2}" presName="text_3" presStyleLbl="node1" presStyleIdx="2" presStyleCnt="3">
        <dgm:presLayoutVars>
          <dgm:bulletEnabled val="1"/>
        </dgm:presLayoutVars>
      </dgm:prSet>
      <dgm:spPr/>
    </dgm:pt>
    <dgm:pt modelId="{6F19518E-6DF9-426C-BC01-D9567A461943}" type="pres">
      <dgm:prSet presAssocID="{F8E04FE3-DB4E-426B-B9A9-7E71E1C953C2}" presName="accent_3" presStyleCnt="0"/>
      <dgm:spPr/>
    </dgm:pt>
    <dgm:pt modelId="{C2EEAEB0-7B85-4BC2-ACB2-47F007115F92}" type="pres">
      <dgm:prSet presAssocID="{F8E04FE3-DB4E-426B-B9A9-7E71E1C953C2}" presName="accentRepeatNode" presStyleLbl="solidFgAcc1" presStyleIdx="2" presStyleCnt="3"/>
      <dgm:spPr/>
    </dgm:pt>
  </dgm:ptLst>
  <dgm:cxnLst>
    <dgm:cxn modelId="{D798414C-FFC9-4478-B369-665F23603A21}" srcId="{75FF8327-2D63-4180-B5A0-A4E897E87D14}" destId="{88F07C07-64B0-4286-A307-437CB6984799}" srcOrd="0" destOrd="0" parTransId="{3463BD18-8245-4FF8-8D74-366E0A562951}" sibTransId="{8E4C4A0C-0C09-4B15-84FC-6B244BBCDC1E}"/>
    <dgm:cxn modelId="{1B77EC75-DBB0-4D06-85EA-AA750881AD73}" srcId="{75FF8327-2D63-4180-B5A0-A4E897E87D14}" destId="{F8E04FE3-DB4E-426B-B9A9-7E71E1C953C2}" srcOrd="2" destOrd="0" parTransId="{83E9687E-9DB4-4ABF-8AF4-705A32C1FA14}" sibTransId="{5F26C516-E22B-4656-A571-40C304C70ED7}"/>
    <dgm:cxn modelId="{8635E280-E16F-40BA-A3C6-67F9CFAC396B}" type="presOf" srcId="{F8E04FE3-DB4E-426B-B9A9-7E71E1C953C2}" destId="{106D93E4-B2DB-4CC3-B0A7-E712E38F550A}" srcOrd="0" destOrd="0" presId="urn:microsoft.com/office/officeart/2008/layout/VerticalCurvedList"/>
    <dgm:cxn modelId="{26BEF185-4455-4C46-9605-47E66FD7DC44}" srcId="{75FF8327-2D63-4180-B5A0-A4E897E87D14}" destId="{9891C409-51F3-4C32-99EF-CB2BBE15BC64}" srcOrd="1" destOrd="0" parTransId="{88F76235-5D4D-40A0-838F-1DC3F259FF98}" sibTransId="{10057406-DCB6-4764-A113-70E600C9EE69}"/>
    <dgm:cxn modelId="{96636193-0952-4DF8-A3DF-5A896464F433}" type="presOf" srcId="{8E4C4A0C-0C09-4B15-84FC-6B244BBCDC1E}" destId="{B2375354-F813-4F14-9FCB-218CB0D8F415}" srcOrd="0" destOrd="0" presId="urn:microsoft.com/office/officeart/2008/layout/VerticalCurvedList"/>
    <dgm:cxn modelId="{C8199895-F04B-4800-A111-B394DD1D8258}" type="presOf" srcId="{9891C409-51F3-4C32-99EF-CB2BBE15BC64}" destId="{AB0E6711-A448-4462-ADC8-AE997268CFC1}" srcOrd="0" destOrd="0" presId="urn:microsoft.com/office/officeart/2008/layout/VerticalCurvedList"/>
    <dgm:cxn modelId="{0A2865C2-7276-4C9D-B0B7-DF8D11DE726A}" type="presOf" srcId="{75FF8327-2D63-4180-B5A0-A4E897E87D14}" destId="{8BA5D16A-E0CE-4547-95C7-99549813BE66}" srcOrd="0" destOrd="0" presId="urn:microsoft.com/office/officeart/2008/layout/VerticalCurvedList"/>
    <dgm:cxn modelId="{8692C9D0-7EA0-4549-97E8-A303005BCE30}" type="presOf" srcId="{88F07C07-64B0-4286-A307-437CB6984799}" destId="{A2EF7AB2-56C7-4DB9-B6BF-FEAD39A5EFEB}" srcOrd="0" destOrd="0" presId="urn:microsoft.com/office/officeart/2008/layout/VerticalCurvedList"/>
    <dgm:cxn modelId="{6C4FB065-57CF-43D6-BAFD-624D3B4FD79E}" type="presParOf" srcId="{8BA5D16A-E0CE-4547-95C7-99549813BE66}" destId="{66D85289-4DB9-48D5-A28B-085FCAD84095}" srcOrd="0" destOrd="0" presId="urn:microsoft.com/office/officeart/2008/layout/VerticalCurvedList"/>
    <dgm:cxn modelId="{80C8B423-7131-484A-A1AA-81E0580C310B}" type="presParOf" srcId="{66D85289-4DB9-48D5-A28B-085FCAD84095}" destId="{4BF856BE-7BB9-40A2-8A62-5CD2353DCEEE}" srcOrd="0" destOrd="0" presId="urn:microsoft.com/office/officeart/2008/layout/VerticalCurvedList"/>
    <dgm:cxn modelId="{CA05EFFF-D216-48D8-A0B0-B0C2A10FBC48}" type="presParOf" srcId="{4BF856BE-7BB9-40A2-8A62-5CD2353DCEEE}" destId="{02C679F5-31EF-4974-BF15-E9B6B0D95C52}" srcOrd="0" destOrd="0" presId="urn:microsoft.com/office/officeart/2008/layout/VerticalCurvedList"/>
    <dgm:cxn modelId="{20D7A921-CF4E-4C30-8523-03E2E68E7B6E}" type="presParOf" srcId="{4BF856BE-7BB9-40A2-8A62-5CD2353DCEEE}" destId="{B2375354-F813-4F14-9FCB-218CB0D8F415}" srcOrd="1" destOrd="0" presId="urn:microsoft.com/office/officeart/2008/layout/VerticalCurvedList"/>
    <dgm:cxn modelId="{AB50A8BC-655E-49EE-A319-28A639920DF7}" type="presParOf" srcId="{4BF856BE-7BB9-40A2-8A62-5CD2353DCEEE}" destId="{27046A82-1CEE-4CB0-9D9E-180B8867CB07}" srcOrd="2" destOrd="0" presId="urn:microsoft.com/office/officeart/2008/layout/VerticalCurvedList"/>
    <dgm:cxn modelId="{5EBAF4D9-BAF8-4698-9B79-0E9B45C89D0D}" type="presParOf" srcId="{4BF856BE-7BB9-40A2-8A62-5CD2353DCEEE}" destId="{A8E2F6A6-7711-4612-88DE-8EDB3F1BAFA3}" srcOrd="3" destOrd="0" presId="urn:microsoft.com/office/officeart/2008/layout/VerticalCurvedList"/>
    <dgm:cxn modelId="{E13D8AA5-C596-490F-87A6-E4CC775871C5}" type="presParOf" srcId="{66D85289-4DB9-48D5-A28B-085FCAD84095}" destId="{A2EF7AB2-56C7-4DB9-B6BF-FEAD39A5EFEB}" srcOrd="1" destOrd="0" presId="urn:microsoft.com/office/officeart/2008/layout/VerticalCurvedList"/>
    <dgm:cxn modelId="{A1358396-6088-4B8A-B953-E2EFE8BA7009}" type="presParOf" srcId="{66D85289-4DB9-48D5-A28B-085FCAD84095}" destId="{47A156A5-6039-4124-9BBD-2BAB65CBC421}" srcOrd="2" destOrd="0" presId="urn:microsoft.com/office/officeart/2008/layout/VerticalCurvedList"/>
    <dgm:cxn modelId="{F0C0BBD8-CC82-4B19-BD8E-0FE26BBF7847}" type="presParOf" srcId="{47A156A5-6039-4124-9BBD-2BAB65CBC421}" destId="{128B50C9-0140-4493-8FDC-9542975E5A25}" srcOrd="0" destOrd="0" presId="urn:microsoft.com/office/officeart/2008/layout/VerticalCurvedList"/>
    <dgm:cxn modelId="{88EF6DC9-D8E8-491A-A1BB-08F90D88537F}" type="presParOf" srcId="{66D85289-4DB9-48D5-A28B-085FCAD84095}" destId="{AB0E6711-A448-4462-ADC8-AE997268CFC1}" srcOrd="3" destOrd="0" presId="urn:microsoft.com/office/officeart/2008/layout/VerticalCurvedList"/>
    <dgm:cxn modelId="{CC9EACD6-11DD-4318-B17D-234748F785AC}" type="presParOf" srcId="{66D85289-4DB9-48D5-A28B-085FCAD84095}" destId="{92388928-D493-432E-83F5-F14D21F24C51}" srcOrd="4" destOrd="0" presId="urn:microsoft.com/office/officeart/2008/layout/VerticalCurvedList"/>
    <dgm:cxn modelId="{389F3744-799B-4E2F-9B79-A9991A6E8C97}" type="presParOf" srcId="{92388928-D493-432E-83F5-F14D21F24C51}" destId="{18B32700-0C82-4497-802A-4E8601F9312D}" srcOrd="0" destOrd="0" presId="urn:microsoft.com/office/officeart/2008/layout/VerticalCurvedList"/>
    <dgm:cxn modelId="{04ACD0BD-0C27-46A0-A6CB-164796504006}" type="presParOf" srcId="{66D85289-4DB9-48D5-A28B-085FCAD84095}" destId="{106D93E4-B2DB-4CC3-B0A7-E712E38F550A}" srcOrd="5" destOrd="0" presId="urn:microsoft.com/office/officeart/2008/layout/VerticalCurvedList"/>
    <dgm:cxn modelId="{14C2BD83-CB1F-4607-848B-DDF3C18D55CF}" type="presParOf" srcId="{66D85289-4DB9-48D5-A28B-085FCAD84095}" destId="{6F19518E-6DF9-426C-BC01-D9567A461943}" srcOrd="6" destOrd="0" presId="urn:microsoft.com/office/officeart/2008/layout/VerticalCurvedList"/>
    <dgm:cxn modelId="{C66B8A86-A04E-4734-878B-F7F1BA0772D3}" type="presParOf" srcId="{6F19518E-6DF9-426C-BC01-D9567A461943}" destId="{C2EEAEB0-7B85-4BC2-ACB2-47F007115F92}"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47A450-9189-4095-8085-15DFB96947E9}">
      <dsp:nvSpPr>
        <dsp:cNvPr id="0" name=""/>
        <dsp:cNvSpPr/>
      </dsp:nvSpPr>
      <dsp:spPr>
        <a:xfrm>
          <a:off x="8458023" y="2832106"/>
          <a:ext cx="1418283" cy="306153"/>
        </a:xfrm>
        <a:custGeom>
          <a:avLst/>
          <a:gdLst/>
          <a:ahLst/>
          <a:cxnLst/>
          <a:rect l="0" t="0" r="0" b="0"/>
          <a:pathLst>
            <a:path>
              <a:moveTo>
                <a:pt x="0" y="0"/>
              </a:moveTo>
              <a:lnTo>
                <a:pt x="0" y="237983"/>
              </a:lnTo>
              <a:lnTo>
                <a:pt x="1617794" y="237983"/>
              </a:lnTo>
              <a:lnTo>
                <a:pt x="1617794" y="349220"/>
              </a:lnTo>
            </a:path>
          </a:pathLst>
        </a:custGeom>
        <a:noFill/>
        <a:ln w="12700" cap="flat" cmpd="sng" algn="ctr">
          <a:solidFill>
            <a:srgbClr val="ED7D31">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2707DAE3-959C-4651-9B64-786090C93182}">
      <dsp:nvSpPr>
        <dsp:cNvPr id="0" name=""/>
        <dsp:cNvSpPr/>
      </dsp:nvSpPr>
      <dsp:spPr>
        <a:xfrm>
          <a:off x="8354785" y="2832106"/>
          <a:ext cx="91440" cy="306153"/>
        </a:xfrm>
        <a:custGeom>
          <a:avLst/>
          <a:gdLst/>
          <a:ahLst/>
          <a:cxnLst/>
          <a:rect l="0" t="0" r="0" b="0"/>
          <a:pathLst>
            <a:path>
              <a:moveTo>
                <a:pt x="45720" y="0"/>
              </a:moveTo>
              <a:lnTo>
                <a:pt x="45720" y="349220"/>
              </a:lnTo>
            </a:path>
          </a:pathLst>
        </a:custGeom>
        <a:noFill/>
        <a:ln w="12700" cap="flat" cmpd="sng" algn="ctr">
          <a:solidFill>
            <a:srgbClr val="ED7D31">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50E42611-26C1-40CF-B3B0-C36B0514F0B6}">
      <dsp:nvSpPr>
        <dsp:cNvPr id="0" name=""/>
        <dsp:cNvSpPr/>
      </dsp:nvSpPr>
      <dsp:spPr>
        <a:xfrm>
          <a:off x="6982222" y="2832106"/>
          <a:ext cx="1475801" cy="306153"/>
        </a:xfrm>
        <a:custGeom>
          <a:avLst/>
          <a:gdLst/>
          <a:ahLst/>
          <a:cxnLst/>
          <a:rect l="0" t="0" r="0" b="0"/>
          <a:pathLst>
            <a:path>
              <a:moveTo>
                <a:pt x="1617794" y="0"/>
              </a:moveTo>
              <a:lnTo>
                <a:pt x="1617794" y="237983"/>
              </a:lnTo>
              <a:lnTo>
                <a:pt x="0" y="237983"/>
              </a:lnTo>
              <a:lnTo>
                <a:pt x="0" y="349220"/>
              </a:lnTo>
            </a:path>
          </a:pathLst>
        </a:custGeom>
        <a:noFill/>
        <a:ln w="12700" cap="flat" cmpd="sng" algn="ctr">
          <a:solidFill>
            <a:srgbClr val="ED7D31">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6D9FB966-5CF5-451B-80F5-B75509D6E42D}">
      <dsp:nvSpPr>
        <dsp:cNvPr id="0" name=""/>
        <dsp:cNvSpPr/>
      </dsp:nvSpPr>
      <dsp:spPr>
        <a:xfrm>
          <a:off x="6845176" y="1857504"/>
          <a:ext cx="1612846" cy="306153"/>
        </a:xfrm>
        <a:custGeom>
          <a:avLst/>
          <a:gdLst/>
          <a:ahLst/>
          <a:cxnLst/>
          <a:rect l="0" t="0" r="0" b="0"/>
          <a:pathLst>
            <a:path>
              <a:moveTo>
                <a:pt x="0" y="0"/>
              </a:moveTo>
              <a:lnTo>
                <a:pt x="0" y="237983"/>
              </a:lnTo>
              <a:lnTo>
                <a:pt x="1809447" y="237983"/>
              </a:lnTo>
              <a:lnTo>
                <a:pt x="1809447" y="349220"/>
              </a:lnTo>
            </a:path>
          </a:pathLst>
        </a:custGeom>
        <a:noFill/>
        <a:ln w="12700" cap="flat" cmpd="sng" algn="ctr">
          <a:solidFill>
            <a:srgbClr val="5B9BD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66AA5D49-4B8A-44E9-A3A1-3327E98C69D4}">
      <dsp:nvSpPr>
        <dsp:cNvPr id="0" name=""/>
        <dsp:cNvSpPr/>
      </dsp:nvSpPr>
      <dsp:spPr>
        <a:xfrm>
          <a:off x="5196881" y="1857504"/>
          <a:ext cx="1648295" cy="306153"/>
        </a:xfrm>
        <a:custGeom>
          <a:avLst/>
          <a:gdLst/>
          <a:ahLst/>
          <a:cxnLst/>
          <a:rect l="0" t="0" r="0" b="0"/>
          <a:pathLst>
            <a:path>
              <a:moveTo>
                <a:pt x="1741857" y="0"/>
              </a:moveTo>
              <a:lnTo>
                <a:pt x="1741857" y="237983"/>
              </a:lnTo>
              <a:lnTo>
                <a:pt x="0" y="237983"/>
              </a:lnTo>
              <a:lnTo>
                <a:pt x="0" y="349220"/>
              </a:lnTo>
            </a:path>
          </a:pathLst>
        </a:custGeom>
        <a:noFill/>
        <a:ln w="12700" cap="flat" cmpd="sng" algn="ctr">
          <a:solidFill>
            <a:srgbClr val="5B9BD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4B610F59-B781-4AC6-B187-62F2A987D25B}">
      <dsp:nvSpPr>
        <dsp:cNvPr id="0" name=""/>
        <dsp:cNvSpPr/>
      </dsp:nvSpPr>
      <dsp:spPr>
        <a:xfrm>
          <a:off x="4885533" y="652005"/>
          <a:ext cx="1959642" cy="537049"/>
        </a:xfrm>
        <a:custGeom>
          <a:avLst/>
          <a:gdLst/>
          <a:ahLst/>
          <a:cxnLst/>
          <a:rect l="0" t="0" r="0" b="0"/>
          <a:pathLst>
            <a:path>
              <a:moveTo>
                <a:pt x="0" y="0"/>
              </a:moveTo>
              <a:lnTo>
                <a:pt x="0" y="378614"/>
              </a:lnTo>
              <a:lnTo>
                <a:pt x="2114666" y="378614"/>
              </a:lnTo>
              <a:lnTo>
                <a:pt x="2114666" y="489851"/>
              </a:lnTo>
            </a:path>
          </a:pathLst>
        </a:custGeom>
        <a:noFill/>
        <a:ln w="12700" cap="flat" cmpd="sng" algn="ctr">
          <a:solidFill>
            <a:srgbClr val="70AD47">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5581847D-4576-45A2-A2DB-E97D88F1D0ED}">
      <dsp:nvSpPr>
        <dsp:cNvPr id="0" name=""/>
        <dsp:cNvSpPr/>
      </dsp:nvSpPr>
      <dsp:spPr>
        <a:xfrm>
          <a:off x="3015060" y="1857504"/>
          <a:ext cx="147669" cy="327249"/>
        </a:xfrm>
        <a:custGeom>
          <a:avLst/>
          <a:gdLst/>
          <a:ahLst/>
          <a:cxnLst/>
          <a:rect l="0" t="0" r="0" b="0"/>
          <a:pathLst>
            <a:path>
              <a:moveTo>
                <a:pt x="168442" y="0"/>
              </a:moveTo>
              <a:lnTo>
                <a:pt x="168442" y="262047"/>
              </a:lnTo>
              <a:lnTo>
                <a:pt x="0" y="262047"/>
              </a:lnTo>
              <a:lnTo>
                <a:pt x="0" y="373284"/>
              </a:lnTo>
            </a:path>
          </a:pathLst>
        </a:custGeom>
        <a:noFill/>
        <a:ln w="12700" cap="flat" cmpd="sng" algn="ctr">
          <a:solidFill>
            <a:srgbClr val="5B9BD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B0230D65-214F-45CE-847A-2C2A4C3DC4A3}">
      <dsp:nvSpPr>
        <dsp:cNvPr id="0" name=""/>
        <dsp:cNvSpPr/>
      </dsp:nvSpPr>
      <dsp:spPr>
        <a:xfrm>
          <a:off x="3162729" y="652005"/>
          <a:ext cx="1722804" cy="537049"/>
        </a:xfrm>
        <a:custGeom>
          <a:avLst/>
          <a:gdLst/>
          <a:ahLst/>
          <a:cxnLst/>
          <a:rect l="0" t="0" r="0" b="0"/>
          <a:pathLst>
            <a:path>
              <a:moveTo>
                <a:pt x="1844511" y="0"/>
              </a:moveTo>
              <a:lnTo>
                <a:pt x="1844511" y="378614"/>
              </a:lnTo>
              <a:lnTo>
                <a:pt x="0" y="378614"/>
              </a:lnTo>
              <a:lnTo>
                <a:pt x="0" y="489851"/>
              </a:lnTo>
            </a:path>
          </a:pathLst>
        </a:custGeom>
        <a:noFill/>
        <a:ln w="12700" cap="flat" cmpd="sng" algn="ctr">
          <a:solidFill>
            <a:srgbClr val="70AD47">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09263EAF-4108-43E6-A5B0-0BBC2360F3CC}">
      <dsp:nvSpPr>
        <dsp:cNvPr id="0" name=""/>
        <dsp:cNvSpPr/>
      </dsp:nvSpPr>
      <dsp:spPr>
        <a:xfrm>
          <a:off x="978764" y="1857504"/>
          <a:ext cx="91440" cy="306153"/>
        </a:xfrm>
        <a:custGeom>
          <a:avLst/>
          <a:gdLst/>
          <a:ahLst/>
          <a:cxnLst/>
          <a:rect l="0" t="0" r="0" b="0"/>
          <a:pathLst>
            <a:path>
              <a:moveTo>
                <a:pt x="45720" y="0"/>
              </a:moveTo>
              <a:lnTo>
                <a:pt x="45720" y="349220"/>
              </a:lnTo>
            </a:path>
          </a:pathLst>
        </a:custGeom>
        <a:noFill/>
        <a:ln w="12700" cap="flat" cmpd="sng" algn="ctr">
          <a:solidFill>
            <a:srgbClr val="5B9BD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CFF5B25B-2151-4ADF-87F2-A708AE4995E3}">
      <dsp:nvSpPr>
        <dsp:cNvPr id="0" name=""/>
        <dsp:cNvSpPr/>
      </dsp:nvSpPr>
      <dsp:spPr>
        <a:xfrm>
          <a:off x="1024484" y="652005"/>
          <a:ext cx="3861049" cy="537049"/>
        </a:xfrm>
        <a:custGeom>
          <a:avLst/>
          <a:gdLst/>
          <a:ahLst/>
          <a:cxnLst/>
          <a:rect l="0" t="0" r="0" b="0"/>
          <a:pathLst>
            <a:path>
              <a:moveTo>
                <a:pt x="4283546" y="0"/>
              </a:moveTo>
              <a:lnTo>
                <a:pt x="4283546" y="378614"/>
              </a:lnTo>
              <a:lnTo>
                <a:pt x="0" y="378614"/>
              </a:lnTo>
              <a:lnTo>
                <a:pt x="0" y="489851"/>
              </a:lnTo>
            </a:path>
          </a:pathLst>
        </a:custGeom>
        <a:noFill/>
        <a:ln w="12700" cap="flat" cmpd="sng" algn="ctr">
          <a:solidFill>
            <a:srgbClr val="70AD47">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99E6C957-D07A-49D3-819D-2948868A6184}">
      <dsp:nvSpPr>
        <dsp:cNvPr id="0" name=""/>
        <dsp:cNvSpPr/>
      </dsp:nvSpPr>
      <dsp:spPr>
        <a:xfrm>
          <a:off x="1606047" y="-16443"/>
          <a:ext cx="6558972" cy="668449"/>
        </a:xfrm>
        <a:prstGeom prst="roundRect">
          <a:avLst>
            <a:gd name="adj" fmla="val 10000"/>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3D8D8F-7BCB-4E16-9FF0-38F6E14ADA65}">
      <dsp:nvSpPr>
        <dsp:cNvPr id="0" name=""/>
        <dsp:cNvSpPr/>
      </dsp:nvSpPr>
      <dsp:spPr>
        <a:xfrm>
          <a:off x="1723012" y="94672"/>
          <a:ext cx="6558972" cy="668449"/>
        </a:xfrm>
        <a:prstGeom prst="roundRect">
          <a:avLst>
            <a:gd name="adj" fmla="val 10000"/>
          </a:avLst>
        </a:prstGeom>
        <a:solidFill>
          <a:sysClr val="window" lastClr="FFFFFF">
            <a:alpha val="90000"/>
            <a:hueOff val="0"/>
            <a:satOff val="0"/>
            <a:lumOff val="0"/>
            <a:alphaOff val="0"/>
          </a:sysClr>
        </a:solidFill>
        <a:ln w="12700" cap="flat" cmpd="sng" algn="ctr">
          <a:solidFill>
            <a:srgbClr val="FFC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SG" sz="2800" b="1" kern="1200" dirty="0">
              <a:solidFill>
                <a:srgbClr val="002060"/>
              </a:solidFill>
              <a:latin typeface="Calibri"/>
              <a:ea typeface="+mn-ea"/>
              <a:cs typeface="+mn-cs"/>
            </a:rPr>
            <a:t>1. MỤC TIÊU</a:t>
          </a:r>
        </a:p>
      </dsp:txBody>
      <dsp:txXfrm>
        <a:off x="1742590" y="114250"/>
        <a:ext cx="6519816" cy="629293"/>
      </dsp:txXfrm>
    </dsp:sp>
    <dsp:sp modelId="{03FDA6F4-26B4-464F-9E59-DD721D64B54A}">
      <dsp:nvSpPr>
        <dsp:cNvPr id="0" name=""/>
        <dsp:cNvSpPr/>
      </dsp:nvSpPr>
      <dsp:spPr>
        <a:xfrm>
          <a:off x="3356" y="1189054"/>
          <a:ext cx="2042254" cy="668449"/>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CBEBB1-62AA-4BF1-99C2-756C813141D4}">
      <dsp:nvSpPr>
        <dsp:cNvPr id="0" name=""/>
        <dsp:cNvSpPr/>
      </dsp:nvSpPr>
      <dsp:spPr>
        <a:xfrm>
          <a:off x="120321" y="1300170"/>
          <a:ext cx="2042254" cy="668449"/>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SG" sz="2400" b="1" kern="1200" dirty="0" err="1">
              <a:solidFill>
                <a:srgbClr val="002060"/>
              </a:solidFill>
              <a:latin typeface="Calibri"/>
              <a:ea typeface="+mn-ea"/>
              <a:cs typeface="+mn-cs"/>
            </a:rPr>
            <a:t>Phẩm</a:t>
          </a:r>
          <a:r>
            <a:rPr lang="en-SG" sz="2400" b="1" kern="1200" dirty="0">
              <a:solidFill>
                <a:srgbClr val="002060"/>
              </a:solidFill>
              <a:latin typeface="Calibri"/>
              <a:ea typeface="+mn-ea"/>
              <a:cs typeface="+mn-cs"/>
            </a:rPr>
            <a:t> </a:t>
          </a:r>
          <a:r>
            <a:rPr lang="en-SG" sz="2400" b="1" kern="1200" dirty="0" err="1">
              <a:solidFill>
                <a:srgbClr val="002060"/>
              </a:solidFill>
              <a:latin typeface="Calibri"/>
              <a:ea typeface="+mn-ea"/>
              <a:cs typeface="+mn-cs"/>
            </a:rPr>
            <a:t>chất</a:t>
          </a:r>
          <a:endParaRPr lang="en-SG" sz="2400" b="1" kern="1200" dirty="0">
            <a:solidFill>
              <a:srgbClr val="002060"/>
            </a:solidFill>
            <a:latin typeface="Calibri"/>
            <a:ea typeface="+mn-ea"/>
            <a:cs typeface="+mn-cs"/>
          </a:endParaRPr>
        </a:p>
      </dsp:txBody>
      <dsp:txXfrm>
        <a:off x="139899" y="1319748"/>
        <a:ext cx="2003098" cy="629293"/>
      </dsp:txXfrm>
    </dsp:sp>
    <dsp:sp modelId="{02C422D7-8BDF-4D14-BF19-2366D766EC22}">
      <dsp:nvSpPr>
        <dsp:cNvPr id="0" name=""/>
        <dsp:cNvSpPr/>
      </dsp:nvSpPr>
      <dsp:spPr>
        <a:xfrm>
          <a:off x="194007" y="2163657"/>
          <a:ext cx="1660954" cy="2184278"/>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E6A064-29BF-4A89-898E-90220B1B07DB}">
      <dsp:nvSpPr>
        <dsp:cNvPr id="0" name=""/>
        <dsp:cNvSpPr/>
      </dsp:nvSpPr>
      <dsp:spPr>
        <a:xfrm>
          <a:off x="310971" y="2274773"/>
          <a:ext cx="1660954" cy="2184278"/>
        </a:xfrm>
        <a:prstGeom prst="roundRect">
          <a:avLst>
            <a:gd name="adj" fmla="val 10000"/>
          </a:avLst>
        </a:prstGeom>
        <a:solidFill>
          <a:srgbClr val="EBC7E3">
            <a:alpha val="90000"/>
          </a:srgb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SG" sz="1800" b="1" kern="1200" dirty="0">
              <a:solidFill>
                <a:srgbClr val="002060"/>
              </a:solidFill>
              <a:latin typeface="Calibri"/>
              <a:ea typeface="+mn-ea"/>
              <a:cs typeface="+mn-cs"/>
            </a:rPr>
            <a:t>1. </a:t>
          </a:r>
          <a:r>
            <a:rPr lang="en-SG" sz="1800" b="1" kern="1200" dirty="0" err="1">
              <a:solidFill>
                <a:srgbClr val="002060"/>
              </a:solidFill>
              <a:latin typeface="Calibri"/>
              <a:ea typeface="+mn-ea"/>
              <a:cs typeface="+mn-cs"/>
            </a:rPr>
            <a:t>Nhân</a:t>
          </a:r>
          <a:r>
            <a:rPr lang="en-SG" sz="1800" b="1" kern="1200" dirty="0">
              <a:solidFill>
                <a:srgbClr val="002060"/>
              </a:solidFill>
              <a:latin typeface="Calibri"/>
              <a:ea typeface="+mn-ea"/>
              <a:cs typeface="+mn-cs"/>
            </a:rPr>
            <a:t> </a:t>
          </a:r>
          <a:r>
            <a:rPr lang="en-SG" sz="1800" b="1" kern="1200" dirty="0" err="1">
              <a:solidFill>
                <a:srgbClr val="002060"/>
              </a:solidFill>
              <a:latin typeface="Calibri"/>
              <a:ea typeface="+mn-ea"/>
              <a:cs typeface="+mn-cs"/>
            </a:rPr>
            <a:t>ái</a:t>
          </a:r>
          <a:endParaRPr lang="en-SG" sz="1800" b="1" kern="1200" dirty="0">
            <a:solidFill>
              <a:srgbClr val="002060"/>
            </a:solidFill>
            <a:latin typeface="Calibri"/>
            <a:ea typeface="+mn-ea"/>
            <a:cs typeface="+mn-cs"/>
          </a:endParaRPr>
        </a:p>
        <a:p>
          <a:pPr marL="0" lvl="0" indent="0" algn="l" defTabSz="800100">
            <a:lnSpc>
              <a:spcPct val="90000"/>
            </a:lnSpc>
            <a:spcBef>
              <a:spcPct val="0"/>
            </a:spcBef>
            <a:spcAft>
              <a:spcPct val="35000"/>
            </a:spcAft>
            <a:buNone/>
          </a:pPr>
          <a:r>
            <a:rPr lang="en-SG" sz="1800" b="1" kern="1200" dirty="0">
              <a:solidFill>
                <a:srgbClr val="002060"/>
              </a:solidFill>
              <a:latin typeface="Calibri"/>
              <a:ea typeface="+mn-ea"/>
              <a:cs typeface="+mn-cs"/>
            </a:rPr>
            <a:t>2. </a:t>
          </a:r>
          <a:r>
            <a:rPr lang="en-SG" sz="1800" b="1" kern="1200" dirty="0" err="1">
              <a:solidFill>
                <a:srgbClr val="002060"/>
              </a:solidFill>
              <a:latin typeface="Calibri"/>
              <a:ea typeface="+mn-ea"/>
              <a:cs typeface="+mn-cs"/>
            </a:rPr>
            <a:t>Yêu</a:t>
          </a:r>
          <a:r>
            <a:rPr lang="en-SG" sz="1800" b="1" kern="1200" dirty="0">
              <a:solidFill>
                <a:srgbClr val="002060"/>
              </a:solidFill>
              <a:latin typeface="Calibri"/>
              <a:ea typeface="+mn-ea"/>
              <a:cs typeface="+mn-cs"/>
            </a:rPr>
            <a:t> </a:t>
          </a:r>
          <a:r>
            <a:rPr lang="en-SG" sz="1800" b="1" kern="1200" dirty="0" err="1">
              <a:solidFill>
                <a:srgbClr val="002060"/>
              </a:solidFill>
              <a:latin typeface="Calibri"/>
              <a:ea typeface="+mn-ea"/>
              <a:cs typeface="+mn-cs"/>
            </a:rPr>
            <a:t>nước</a:t>
          </a:r>
          <a:r>
            <a:rPr lang="en-SG" sz="1800" b="1" kern="1200" dirty="0">
              <a:solidFill>
                <a:srgbClr val="002060"/>
              </a:solidFill>
              <a:latin typeface="Calibri"/>
              <a:ea typeface="+mn-ea"/>
              <a:cs typeface="+mn-cs"/>
            </a:rPr>
            <a:t>,</a:t>
          </a:r>
        </a:p>
        <a:p>
          <a:pPr marL="0" lvl="0" indent="0" algn="l" defTabSz="800100">
            <a:lnSpc>
              <a:spcPct val="90000"/>
            </a:lnSpc>
            <a:spcBef>
              <a:spcPct val="0"/>
            </a:spcBef>
            <a:spcAft>
              <a:spcPct val="35000"/>
            </a:spcAft>
            <a:buNone/>
          </a:pPr>
          <a:r>
            <a:rPr lang="en-SG" sz="1800" b="1" kern="1200" dirty="0">
              <a:solidFill>
                <a:srgbClr val="002060"/>
              </a:solidFill>
              <a:latin typeface="Calibri"/>
              <a:ea typeface="+mn-ea"/>
              <a:cs typeface="+mn-cs"/>
            </a:rPr>
            <a:t>3. </a:t>
          </a:r>
          <a:r>
            <a:rPr lang="en-SG" sz="1800" b="1" kern="1200" dirty="0" err="1">
              <a:solidFill>
                <a:srgbClr val="002060"/>
              </a:solidFill>
              <a:latin typeface="Calibri"/>
              <a:ea typeface="+mn-ea"/>
              <a:cs typeface="+mn-cs"/>
            </a:rPr>
            <a:t>Chăm</a:t>
          </a:r>
          <a:r>
            <a:rPr lang="en-SG" sz="1800" b="1" kern="1200" dirty="0">
              <a:solidFill>
                <a:srgbClr val="002060"/>
              </a:solidFill>
              <a:latin typeface="Calibri"/>
              <a:ea typeface="+mn-ea"/>
              <a:cs typeface="+mn-cs"/>
            </a:rPr>
            <a:t> </a:t>
          </a:r>
          <a:r>
            <a:rPr lang="en-SG" sz="1800" b="1" kern="1200" dirty="0" err="1">
              <a:solidFill>
                <a:srgbClr val="002060"/>
              </a:solidFill>
              <a:latin typeface="Calibri"/>
              <a:ea typeface="+mn-ea"/>
              <a:cs typeface="+mn-cs"/>
            </a:rPr>
            <a:t>chỉ</a:t>
          </a:r>
          <a:endParaRPr lang="en-SG" sz="1800" b="1" kern="1200" dirty="0">
            <a:solidFill>
              <a:srgbClr val="002060"/>
            </a:solidFill>
            <a:latin typeface="Calibri"/>
            <a:ea typeface="+mn-ea"/>
            <a:cs typeface="+mn-cs"/>
          </a:endParaRPr>
        </a:p>
        <a:p>
          <a:pPr marL="0" lvl="0" indent="0" algn="l" defTabSz="800100">
            <a:lnSpc>
              <a:spcPct val="90000"/>
            </a:lnSpc>
            <a:spcBef>
              <a:spcPct val="0"/>
            </a:spcBef>
            <a:spcAft>
              <a:spcPct val="35000"/>
            </a:spcAft>
            <a:buNone/>
          </a:pPr>
          <a:r>
            <a:rPr lang="en-SG" sz="1800" b="1" kern="1200" dirty="0">
              <a:solidFill>
                <a:srgbClr val="002060"/>
              </a:solidFill>
              <a:latin typeface="Calibri"/>
              <a:ea typeface="+mn-ea"/>
              <a:cs typeface="+mn-cs"/>
            </a:rPr>
            <a:t>4. </a:t>
          </a:r>
          <a:r>
            <a:rPr lang="en-SG" sz="1800" b="1" kern="1200" dirty="0" err="1">
              <a:solidFill>
                <a:srgbClr val="002060"/>
              </a:solidFill>
              <a:latin typeface="Calibri"/>
              <a:ea typeface="+mn-ea"/>
              <a:cs typeface="+mn-cs"/>
            </a:rPr>
            <a:t>Trung</a:t>
          </a:r>
          <a:r>
            <a:rPr lang="en-SG" sz="1800" b="1" kern="1200" dirty="0">
              <a:solidFill>
                <a:srgbClr val="002060"/>
              </a:solidFill>
              <a:latin typeface="Calibri"/>
              <a:ea typeface="+mn-ea"/>
              <a:cs typeface="+mn-cs"/>
            </a:rPr>
            <a:t> </a:t>
          </a:r>
          <a:r>
            <a:rPr lang="en-SG" sz="1800" b="1" kern="1200" dirty="0" err="1">
              <a:solidFill>
                <a:srgbClr val="002060"/>
              </a:solidFill>
              <a:latin typeface="Calibri"/>
              <a:ea typeface="+mn-ea"/>
              <a:cs typeface="+mn-cs"/>
            </a:rPr>
            <a:t>thực</a:t>
          </a:r>
          <a:r>
            <a:rPr lang="en-SG" sz="1800" b="1" kern="1200" dirty="0">
              <a:solidFill>
                <a:srgbClr val="002060"/>
              </a:solidFill>
              <a:latin typeface="Calibri"/>
              <a:ea typeface="+mn-ea"/>
              <a:cs typeface="+mn-cs"/>
            </a:rPr>
            <a:t> </a:t>
          </a:r>
        </a:p>
        <a:p>
          <a:pPr marL="0" lvl="0" indent="0" algn="l" defTabSz="800100">
            <a:lnSpc>
              <a:spcPct val="90000"/>
            </a:lnSpc>
            <a:spcBef>
              <a:spcPct val="0"/>
            </a:spcBef>
            <a:spcAft>
              <a:spcPct val="35000"/>
            </a:spcAft>
            <a:buNone/>
          </a:pPr>
          <a:r>
            <a:rPr lang="en-SG" sz="1800" b="1" kern="1200" dirty="0">
              <a:solidFill>
                <a:srgbClr val="002060"/>
              </a:solidFill>
              <a:latin typeface="Calibri"/>
              <a:ea typeface="+mn-ea"/>
              <a:cs typeface="+mn-cs"/>
            </a:rPr>
            <a:t>5. </a:t>
          </a:r>
          <a:r>
            <a:rPr lang="en-SG" sz="1800" b="1" kern="1200" dirty="0" err="1">
              <a:solidFill>
                <a:srgbClr val="002060"/>
              </a:solidFill>
              <a:latin typeface="Calibri"/>
              <a:ea typeface="+mn-ea"/>
              <a:cs typeface="+mn-cs"/>
            </a:rPr>
            <a:t>Trách</a:t>
          </a:r>
          <a:r>
            <a:rPr lang="en-SG" sz="1800" b="1" kern="1200" dirty="0">
              <a:solidFill>
                <a:srgbClr val="002060"/>
              </a:solidFill>
              <a:latin typeface="Calibri"/>
              <a:ea typeface="+mn-ea"/>
              <a:cs typeface="+mn-cs"/>
            </a:rPr>
            <a:t> </a:t>
          </a:r>
          <a:r>
            <a:rPr lang="en-SG" sz="1800" b="1" kern="1200" dirty="0" err="1">
              <a:solidFill>
                <a:srgbClr val="002060"/>
              </a:solidFill>
              <a:latin typeface="Calibri"/>
              <a:ea typeface="+mn-ea"/>
              <a:cs typeface="+mn-cs"/>
            </a:rPr>
            <a:t>nhiệm</a:t>
          </a:r>
          <a:endParaRPr lang="en-SG" sz="1800" b="1" kern="1200" dirty="0">
            <a:solidFill>
              <a:srgbClr val="002060"/>
            </a:solidFill>
            <a:latin typeface="Calibri"/>
            <a:ea typeface="+mn-ea"/>
            <a:cs typeface="+mn-cs"/>
          </a:endParaRPr>
        </a:p>
      </dsp:txBody>
      <dsp:txXfrm>
        <a:off x="359619" y="2323421"/>
        <a:ext cx="1563658" cy="2086982"/>
      </dsp:txXfrm>
    </dsp:sp>
    <dsp:sp modelId="{BE9A75EE-C465-4927-873A-65F1B2632C01}">
      <dsp:nvSpPr>
        <dsp:cNvPr id="0" name=""/>
        <dsp:cNvSpPr/>
      </dsp:nvSpPr>
      <dsp:spPr>
        <a:xfrm>
          <a:off x="2279539" y="1189054"/>
          <a:ext cx="1766379" cy="668449"/>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2B05D4-C70A-493C-9A9C-8436034F14FE}">
      <dsp:nvSpPr>
        <dsp:cNvPr id="0" name=""/>
        <dsp:cNvSpPr/>
      </dsp:nvSpPr>
      <dsp:spPr>
        <a:xfrm>
          <a:off x="2396503" y="1300170"/>
          <a:ext cx="1766379" cy="668449"/>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SG" sz="2400" b="1" kern="1200" dirty="0">
              <a:solidFill>
                <a:srgbClr val="002060"/>
              </a:solidFill>
              <a:latin typeface="Calibri"/>
              <a:ea typeface="+mn-ea"/>
              <a:cs typeface="+mn-cs"/>
            </a:rPr>
            <a:t>NL </a:t>
          </a:r>
          <a:r>
            <a:rPr lang="en-SG" sz="2400" b="1" kern="1200" dirty="0" err="1">
              <a:solidFill>
                <a:srgbClr val="002060"/>
              </a:solidFill>
              <a:latin typeface="Calibri"/>
              <a:ea typeface="+mn-ea"/>
              <a:cs typeface="+mn-cs"/>
            </a:rPr>
            <a:t>chung</a:t>
          </a:r>
          <a:endParaRPr lang="en-SG" sz="2400" b="1" kern="1200" dirty="0">
            <a:solidFill>
              <a:srgbClr val="002060"/>
            </a:solidFill>
            <a:latin typeface="Calibri"/>
            <a:ea typeface="+mn-ea"/>
            <a:cs typeface="+mn-cs"/>
          </a:endParaRPr>
        </a:p>
      </dsp:txBody>
      <dsp:txXfrm>
        <a:off x="2416081" y="1319748"/>
        <a:ext cx="1727223" cy="629293"/>
      </dsp:txXfrm>
    </dsp:sp>
    <dsp:sp modelId="{FE525A84-DFA0-4A4B-A157-7291DC1F2DD2}">
      <dsp:nvSpPr>
        <dsp:cNvPr id="0" name=""/>
        <dsp:cNvSpPr/>
      </dsp:nvSpPr>
      <dsp:spPr>
        <a:xfrm>
          <a:off x="2174072" y="2184753"/>
          <a:ext cx="1681976" cy="2108389"/>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D34066-A616-4142-A6E6-56442D30BADB}">
      <dsp:nvSpPr>
        <dsp:cNvPr id="0" name=""/>
        <dsp:cNvSpPr/>
      </dsp:nvSpPr>
      <dsp:spPr>
        <a:xfrm>
          <a:off x="2291036" y="2295869"/>
          <a:ext cx="1681976" cy="2108389"/>
        </a:xfrm>
        <a:prstGeom prst="roundRect">
          <a:avLst>
            <a:gd name="adj" fmla="val 10000"/>
          </a:avLst>
        </a:prstGeom>
        <a:solidFill>
          <a:srgbClr val="92D050">
            <a:alpha val="90000"/>
          </a:srgb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accent2">
                  <a:lumMod val="75000"/>
                </a:schemeClr>
              </a:solidFill>
              <a:latin typeface="Calibri"/>
              <a:ea typeface="+mn-ea"/>
              <a:cs typeface="+mn-cs"/>
            </a:rPr>
            <a:t>1. NL tự chủ và tự học</a:t>
          </a:r>
        </a:p>
        <a:p>
          <a:pPr marL="0" lvl="0" indent="0" algn="l" defTabSz="800100">
            <a:lnSpc>
              <a:spcPct val="90000"/>
            </a:lnSpc>
            <a:spcBef>
              <a:spcPct val="0"/>
            </a:spcBef>
            <a:spcAft>
              <a:spcPct val="35000"/>
            </a:spcAft>
            <a:buNone/>
          </a:pPr>
          <a:r>
            <a:rPr lang="en-US" sz="1800" b="1" kern="1200" dirty="0">
              <a:solidFill>
                <a:schemeClr val="accent2">
                  <a:lumMod val="75000"/>
                </a:schemeClr>
              </a:solidFill>
              <a:latin typeface="Calibri"/>
              <a:ea typeface="+mn-ea"/>
              <a:cs typeface="+mn-cs"/>
            </a:rPr>
            <a:t>2. NL giao tiếp và hợp tác </a:t>
          </a:r>
        </a:p>
        <a:p>
          <a:pPr marL="0" lvl="0" indent="0" algn="l" defTabSz="800100">
            <a:lnSpc>
              <a:spcPct val="90000"/>
            </a:lnSpc>
            <a:spcBef>
              <a:spcPct val="0"/>
            </a:spcBef>
            <a:spcAft>
              <a:spcPct val="35000"/>
            </a:spcAft>
            <a:buNone/>
          </a:pPr>
          <a:r>
            <a:rPr lang="en-US" sz="1800" b="1" kern="1200" dirty="0">
              <a:solidFill>
                <a:schemeClr val="accent2">
                  <a:lumMod val="75000"/>
                </a:schemeClr>
              </a:solidFill>
              <a:latin typeface="Calibri"/>
              <a:ea typeface="+mn-ea"/>
              <a:cs typeface="+mn-cs"/>
            </a:rPr>
            <a:t>3. NL GQVĐ và sáng tạo</a:t>
          </a:r>
          <a:endParaRPr lang="en-SG" sz="1800" b="1" kern="1200" dirty="0">
            <a:solidFill>
              <a:schemeClr val="accent2">
                <a:lumMod val="75000"/>
              </a:schemeClr>
            </a:solidFill>
            <a:latin typeface="Calibri"/>
            <a:ea typeface="+mn-ea"/>
            <a:cs typeface="+mn-cs"/>
          </a:endParaRPr>
        </a:p>
      </dsp:txBody>
      <dsp:txXfrm>
        <a:off x="2340299" y="2345132"/>
        <a:ext cx="1583450" cy="2009863"/>
      </dsp:txXfrm>
    </dsp:sp>
    <dsp:sp modelId="{20EB0243-7D0D-442C-8C88-BA8258EA67E8}">
      <dsp:nvSpPr>
        <dsp:cNvPr id="0" name=""/>
        <dsp:cNvSpPr/>
      </dsp:nvSpPr>
      <dsp:spPr>
        <a:xfrm>
          <a:off x="5821249" y="1189054"/>
          <a:ext cx="2047854" cy="668449"/>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076A1F-3BAF-41F5-AA53-AF6626A7FCA2}">
      <dsp:nvSpPr>
        <dsp:cNvPr id="0" name=""/>
        <dsp:cNvSpPr/>
      </dsp:nvSpPr>
      <dsp:spPr>
        <a:xfrm>
          <a:off x="5938213" y="1300170"/>
          <a:ext cx="2047854" cy="668449"/>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SG" sz="2400" b="1" kern="1200" dirty="0">
              <a:solidFill>
                <a:srgbClr val="002060"/>
              </a:solidFill>
              <a:latin typeface="Calibri"/>
              <a:ea typeface="+mn-ea"/>
              <a:cs typeface="+mn-cs"/>
            </a:rPr>
            <a:t>NL </a:t>
          </a:r>
          <a:r>
            <a:rPr lang="en-SG" sz="2400" b="1" kern="1200" dirty="0" err="1">
              <a:solidFill>
                <a:srgbClr val="002060"/>
              </a:solidFill>
              <a:latin typeface="Calibri"/>
              <a:ea typeface="+mn-ea"/>
              <a:cs typeface="+mn-cs"/>
            </a:rPr>
            <a:t>đặc</a:t>
          </a:r>
          <a:r>
            <a:rPr lang="en-SG" sz="2400" b="1" kern="1200" dirty="0">
              <a:solidFill>
                <a:srgbClr val="002060"/>
              </a:solidFill>
              <a:latin typeface="Calibri"/>
              <a:ea typeface="+mn-ea"/>
              <a:cs typeface="+mn-cs"/>
            </a:rPr>
            <a:t> </a:t>
          </a:r>
          <a:r>
            <a:rPr lang="en-SG" sz="2400" b="1" kern="1200" dirty="0" err="1">
              <a:solidFill>
                <a:srgbClr val="002060"/>
              </a:solidFill>
              <a:latin typeface="Calibri"/>
              <a:ea typeface="+mn-ea"/>
              <a:cs typeface="+mn-cs"/>
            </a:rPr>
            <a:t>thù</a:t>
          </a:r>
          <a:endParaRPr lang="en-SG" sz="2400" b="1" kern="1200" dirty="0">
            <a:solidFill>
              <a:srgbClr val="002060"/>
            </a:solidFill>
            <a:latin typeface="Calibri"/>
            <a:ea typeface="+mn-ea"/>
            <a:cs typeface="+mn-cs"/>
          </a:endParaRPr>
        </a:p>
      </dsp:txBody>
      <dsp:txXfrm>
        <a:off x="5957791" y="1319748"/>
        <a:ext cx="2008698" cy="629293"/>
      </dsp:txXfrm>
    </dsp:sp>
    <dsp:sp modelId="{B7E976B9-19BA-4E56-BDBC-5F923861D909}">
      <dsp:nvSpPr>
        <dsp:cNvPr id="0" name=""/>
        <dsp:cNvSpPr/>
      </dsp:nvSpPr>
      <dsp:spPr>
        <a:xfrm>
          <a:off x="4237645" y="2163657"/>
          <a:ext cx="1918470" cy="2660575"/>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8F8CAF-9387-4987-A306-D23782477071}">
      <dsp:nvSpPr>
        <dsp:cNvPr id="0" name=""/>
        <dsp:cNvSpPr/>
      </dsp:nvSpPr>
      <dsp:spPr>
        <a:xfrm>
          <a:off x="4354609" y="2274773"/>
          <a:ext cx="1918470" cy="2660575"/>
        </a:xfrm>
        <a:prstGeom prst="roundRect">
          <a:avLst>
            <a:gd name="adj" fmla="val 10000"/>
          </a:avLst>
        </a:pr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SG" sz="1800" kern="1200" dirty="0">
              <a:solidFill>
                <a:srgbClr val="002060"/>
              </a:solidFill>
              <a:latin typeface="Calibri"/>
              <a:ea typeface="+mn-ea"/>
              <a:cs typeface="+mn-cs"/>
            </a:rPr>
            <a:t>1. NL </a:t>
          </a:r>
          <a:r>
            <a:rPr lang="en-SG" sz="1800" kern="1200" dirty="0" err="1">
              <a:solidFill>
                <a:srgbClr val="002060"/>
              </a:solidFill>
              <a:latin typeface="Calibri"/>
              <a:ea typeface="+mn-ea"/>
              <a:cs typeface="+mn-cs"/>
            </a:rPr>
            <a:t>ngôn</a:t>
          </a:r>
          <a:r>
            <a:rPr lang="en-SG" sz="1800" kern="1200" dirty="0">
              <a:solidFill>
                <a:srgbClr val="002060"/>
              </a:solidFill>
              <a:latin typeface="Calibri"/>
              <a:ea typeface="+mn-ea"/>
              <a:cs typeface="+mn-cs"/>
            </a:rPr>
            <a:t> </a:t>
          </a:r>
          <a:r>
            <a:rPr lang="en-SG" sz="1800" kern="1200" dirty="0" err="1">
              <a:solidFill>
                <a:srgbClr val="002060"/>
              </a:solidFill>
              <a:latin typeface="Calibri"/>
              <a:ea typeface="+mn-ea"/>
              <a:cs typeface="+mn-cs"/>
            </a:rPr>
            <a:t>ngữ</a:t>
          </a:r>
          <a:endParaRPr lang="en-SG" sz="1800" kern="1200" dirty="0">
            <a:solidFill>
              <a:srgbClr val="002060"/>
            </a:solidFill>
            <a:latin typeface="Calibri"/>
            <a:ea typeface="+mn-ea"/>
            <a:cs typeface="+mn-cs"/>
          </a:endParaRPr>
        </a:p>
        <a:p>
          <a:pPr marL="0" lvl="0" indent="0" algn="l" defTabSz="800100">
            <a:lnSpc>
              <a:spcPct val="90000"/>
            </a:lnSpc>
            <a:spcBef>
              <a:spcPct val="0"/>
            </a:spcBef>
            <a:spcAft>
              <a:spcPct val="35000"/>
            </a:spcAft>
            <a:buNone/>
          </a:pPr>
          <a:r>
            <a:rPr lang="en-SG" sz="1800" kern="1200" dirty="0">
              <a:solidFill>
                <a:srgbClr val="002060"/>
              </a:solidFill>
              <a:latin typeface="Calibri"/>
              <a:ea typeface="+mn-ea"/>
              <a:cs typeface="+mn-cs"/>
            </a:rPr>
            <a:t>2. NL </a:t>
          </a:r>
          <a:r>
            <a:rPr lang="en-SG" sz="1800" kern="1200" dirty="0" err="1">
              <a:solidFill>
                <a:srgbClr val="002060"/>
              </a:solidFill>
              <a:latin typeface="Calibri"/>
              <a:ea typeface="+mn-ea"/>
              <a:cs typeface="+mn-cs"/>
            </a:rPr>
            <a:t>tính</a:t>
          </a:r>
          <a:r>
            <a:rPr lang="en-SG" sz="1800" kern="1200" dirty="0">
              <a:solidFill>
                <a:srgbClr val="002060"/>
              </a:solidFill>
              <a:latin typeface="Calibri"/>
              <a:ea typeface="+mn-ea"/>
              <a:cs typeface="+mn-cs"/>
            </a:rPr>
            <a:t> </a:t>
          </a:r>
          <a:r>
            <a:rPr lang="en-SG" sz="1800" kern="1200" dirty="0" err="1">
              <a:solidFill>
                <a:srgbClr val="002060"/>
              </a:solidFill>
              <a:latin typeface="Calibri"/>
              <a:ea typeface="+mn-ea"/>
              <a:cs typeface="+mn-cs"/>
            </a:rPr>
            <a:t>toán</a:t>
          </a:r>
          <a:endParaRPr lang="en-SG" sz="1800" kern="1200" dirty="0">
            <a:solidFill>
              <a:srgbClr val="002060"/>
            </a:solidFill>
            <a:latin typeface="Calibri"/>
            <a:ea typeface="+mn-ea"/>
            <a:cs typeface="+mn-cs"/>
          </a:endParaRPr>
        </a:p>
        <a:p>
          <a:pPr marL="0" lvl="0" indent="0" algn="l" defTabSz="800100">
            <a:lnSpc>
              <a:spcPct val="90000"/>
            </a:lnSpc>
            <a:spcBef>
              <a:spcPct val="0"/>
            </a:spcBef>
            <a:spcAft>
              <a:spcPct val="35000"/>
            </a:spcAft>
            <a:buNone/>
          </a:pPr>
          <a:r>
            <a:rPr lang="en-SG" sz="1800" kern="1200" dirty="0">
              <a:solidFill>
                <a:srgbClr val="002060"/>
              </a:solidFill>
              <a:latin typeface="Calibri"/>
              <a:ea typeface="+mn-ea"/>
              <a:cs typeface="+mn-cs"/>
            </a:rPr>
            <a:t>3. NL khoa học</a:t>
          </a:r>
        </a:p>
        <a:p>
          <a:pPr marL="0" lvl="0" indent="0" algn="l" defTabSz="800100">
            <a:lnSpc>
              <a:spcPct val="90000"/>
            </a:lnSpc>
            <a:spcBef>
              <a:spcPct val="0"/>
            </a:spcBef>
            <a:spcAft>
              <a:spcPct val="35000"/>
            </a:spcAft>
            <a:buNone/>
          </a:pPr>
          <a:r>
            <a:rPr lang="en-SG" sz="1800" kern="1200" dirty="0">
              <a:solidFill>
                <a:srgbClr val="002060"/>
              </a:solidFill>
              <a:latin typeface="Calibri"/>
              <a:ea typeface="+mn-ea"/>
              <a:cs typeface="+mn-cs"/>
            </a:rPr>
            <a:t>4. NL </a:t>
          </a:r>
          <a:r>
            <a:rPr lang="en-SG" sz="1800" kern="1200" dirty="0" err="1">
              <a:solidFill>
                <a:srgbClr val="002060"/>
              </a:solidFill>
              <a:latin typeface="Calibri"/>
              <a:ea typeface="+mn-ea"/>
              <a:cs typeface="+mn-cs"/>
            </a:rPr>
            <a:t>công</a:t>
          </a:r>
          <a:r>
            <a:rPr lang="en-SG" sz="1800" kern="1200" dirty="0">
              <a:solidFill>
                <a:srgbClr val="002060"/>
              </a:solidFill>
              <a:latin typeface="Calibri"/>
              <a:ea typeface="+mn-ea"/>
              <a:cs typeface="+mn-cs"/>
            </a:rPr>
            <a:t> </a:t>
          </a:r>
          <a:r>
            <a:rPr lang="en-SG" sz="1800" kern="1200" dirty="0" err="1">
              <a:solidFill>
                <a:srgbClr val="002060"/>
              </a:solidFill>
              <a:latin typeface="Calibri"/>
              <a:ea typeface="+mn-ea"/>
              <a:cs typeface="+mn-cs"/>
            </a:rPr>
            <a:t>nghệ</a:t>
          </a:r>
          <a:endParaRPr lang="en-SG" sz="1800" kern="1200" dirty="0">
            <a:solidFill>
              <a:srgbClr val="002060"/>
            </a:solidFill>
            <a:latin typeface="Calibri"/>
            <a:ea typeface="+mn-ea"/>
            <a:cs typeface="+mn-cs"/>
          </a:endParaRPr>
        </a:p>
        <a:p>
          <a:pPr marL="0" lvl="0" indent="0" algn="l" defTabSz="800100">
            <a:lnSpc>
              <a:spcPct val="90000"/>
            </a:lnSpc>
            <a:spcBef>
              <a:spcPct val="0"/>
            </a:spcBef>
            <a:spcAft>
              <a:spcPct val="35000"/>
            </a:spcAft>
            <a:buNone/>
          </a:pPr>
          <a:r>
            <a:rPr lang="en-SG" sz="1800" kern="1200" dirty="0">
              <a:solidFill>
                <a:srgbClr val="002060"/>
              </a:solidFill>
              <a:latin typeface="Calibri"/>
              <a:ea typeface="+mn-ea"/>
              <a:cs typeface="+mn-cs"/>
            </a:rPr>
            <a:t>5. NL tin </a:t>
          </a:r>
          <a:r>
            <a:rPr lang="en-SG" sz="1800" kern="1200" dirty="0" err="1">
              <a:solidFill>
                <a:srgbClr val="002060"/>
              </a:solidFill>
              <a:latin typeface="Calibri"/>
              <a:ea typeface="+mn-ea"/>
              <a:cs typeface="+mn-cs"/>
            </a:rPr>
            <a:t>học</a:t>
          </a:r>
          <a:endParaRPr lang="en-SG" sz="1800" kern="1200" dirty="0">
            <a:solidFill>
              <a:srgbClr val="002060"/>
            </a:solidFill>
            <a:latin typeface="Calibri"/>
            <a:ea typeface="+mn-ea"/>
            <a:cs typeface="+mn-cs"/>
          </a:endParaRPr>
        </a:p>
        <a:p>
          <a:pPr marL="0" lvl="0" indent="0" algn="l" defTabSz="800100">
            <a:lnSpc>
              <a:spcPct val="90000"/>
            </a:lnSpc>
            <a:spcBef>
              <a:spcPct val="0"/>
            </a:spcBef>
            <a:spcAft>
              <a:spcPct val="35000"/>
            </a:spcAft>
            <a:buNone/>
          </a:pPr>
          <a:r>
            <a:rPr lang="en-SG" sz="1800" kern="1200" dirty="0">
              <a:solidFill>
                <a:srgbClr val="002060"/>
              </a:solidFill>
              <a:latin typeface="Calibri"/>
              <a:ea typeface="+mn-ea"/>
              <a:cs typeface="+mn-cs"/>
            </a:rPr>
            <a:t>6. NL thẩm mĩ</a:t>
          </a:r>
        </a:p>
        <a:p>
          <a:pPr marL="0" lvl="0" indent="0" algn="l" defTabSz="800100">
            <a:lnSpc>
              <a:spcPct val="90000"/>
            </a:lnSpc>
            <a:spcBef>
              <a:spcPct val="0"/>
            </a:spcBef>
            <a:spcAft>
              <a:spcPct val="35000"/>
            </a:spcAft>
            <a:buNone/>
          </a:pPr>
          <a:r>
            <a:rPr lang="en-SG" sz="1800" kern="1200" dirty="0">
              <a:solidFill>
                <a:srgbClr val="002060"/>
              </a:solidFill>
              <a:latin typeface="Calibri"/>
              <a:ea typeface="+mn-ea"/>
              <a:cs typeface="+mn-cs"/>
            </a:rPr>
            <a:t>7. NL thể chất</a:t>
          </a:r>
        </a:p>
      </dsp:txBody>
      <dsp:txXfrm>
        <a:off x="4410799" y="2330963"/>
        <a:ext cx="1806090" cy="2548195"/>
      </dsp:txXfrm>
    </dsp:sp>
    <dsp:sp modelId="{E9AF9AFF-9660-435D-AE34-A2BC057D45CE}">
      <dsp:nvSpPr>
        <dsp:cNvPr id="0" name=""/>
        <dsp:cNvSpPr/>
      </dsp:nvSpPr>
      <dsp:spPr>
        <a:xfrm>
          <a:off x="7463339" y="2163657"/>
          <a:ext cx="1989368" cy="668449"/>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06F31B-6D85-4A60-AF0E-CB7AA93C51FB}">
      <dsp:nvSpPr>
        <dsp:cNvPr id="0" name=""/>
        <dsp:cNvSpPr/>
      </dsp:nvSpPr>
      <dsp:spPr>
        <a:xfrm>
          <a:off x="7580303" y="2274773"/>
          <a:ext cx="1989368" cy="668449"/>
        </a:xfrm>
        <a:prstGeom prst="roundRect">
          <a:avLst>
            <a:gd name="adj" fmla="val 10000"/>
          </a:avLst>
        </a:prstGeom>
        <a:gradFill flip="none" rotWithShape="0">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ts val="0"/>
            </a:spcAft>
            <a:buNone/>
          </a:pPr>
          <a:r>
            <a:rPr lang="en-SG" sz="2200" b="1" kern="1200">
              <a:solidFill>
                <a:srgbClr val="002060"/>
              </a:solidFill>
              <a:latin typeface="Calibri"/>
              <a:ea typeface="+mn-ea"/>
              <a:cs typeface="+mn-cs"/>
            </a:rPr>
            <a:t>Môn </a:t>
          </a:r>
        </a:p>
        <a:p>
          <a:pPr marL="0" lvl="0" indent="0" algn="ctr" defTabSz="977900">
            <a:lnSpc>
              <a:spcPct val="90000"/>
            </a:lnSpc>
            <a:spcBef>
              <a:spcPct val="0"/>
            </a:spcBef>
            <a:spcAft>
              <a:spcPts val="0"/>
            </a:spcAft>
            <a:buNone/>
          </a:pPr>
          <a:r>
            <a:rPr lang="en-SG" sz="2200" b="1" kern="1200">
              <a:solidFill>
                <a:srgbClr val="002060"/>
              </a:solidFill>
              <a:latin typeface="Calibri"/>
              <a:ea typeface="+mn-ea"/>
              <a:cs typeface="+mn-cs"/>
            </a:rPr>
            <a:t>GDCD (Đạo đức)</a:t>
          </a:r>
          <a:endParaRPr lang="en-SG" sz="2200" b="1" kern="1200" dirty="0">
            <a:solidFill>
              <a:srgbClr val="002060"/>
            </a:solidFill>
            <a:latin typeface="Calibri"/>
            <a:ea typeface="+mn-ea"/>
            <a:cs typeface="+mn-cs"/>
          </a:endParaRPr>
        </a:p>
      </dsp:txBody>
      <dsp:txXfrm>
        <a:off x="7599881" y="2294351"/>
        <a:ext cx="1950212" cy="629293"/>
      </dsp:txXfrm>
    </dsp:sp>
    <dsp:sp modelId="{5B0FD9EA-EE2F-4432-AAA9-6442DB4DFBB1}">
      <dsp:nvSpPr>
        <dsp:cNvPr id="0" name=""/>
        <dsp:cNvSpPr/>
      </dsp:nvSpPr>
      <dsp:spPr>
        <a:xfrm>
          <a:off x="6390044" y="3138260"/>
          <a:ext cx="1184355" cy="1493837"/>
        </a:xfrm>
        <a:prstGeom prst="roundRect">
          <a:avLst>
            <a:gd name="adj" fmla="val 10000"/>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D815F1-CC07-4333-8C82-0E280D362035}">
      <dsp:nvSpPr>
        <dsp:cNvPr id="0" name=""/>
        <dsp:cNvSpPr/>
      </dsp:nvSpPr>
      <dsp:spPr>
        <a:xfrm>
          <a:off x="6507008" y="3249375"/>
          <a:ext cx="1184355" cy="1493837"/>
        </a:xfrm>
        <a:prstGeom prst="roundRect">
          <a:avLst>
            <a:gd name="adj" fmla="val 10000"/>
          </a:avLst>
        </a:prstGeom>
        <a:solidFill>
          <a:sysClr val="window" lastClr="FFFFFF">
            <a:alpha val="90000"/>
            <a:hueOff val="0"/>
            <a:satOff val="0"/>
            <a:lumOff val="0"/>
            <a:alphaOff val="0"/>
          </a:sysClr>
        </a:solidFill>
        <a:ln w="12700" cap="flat" cmpd="sng" algn="ctr">
          <a:solidFill>
            <a:srgbClr val="ED7D31">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ts val="0"/>
            </a:spcAft>
            <a:buNone/>
          </a:pPr>
          <a:r>
            <a:rPr lang="en-SG" sz="1800" kern="1200" dirty="0">
              <a:solidFill>
                <a:srgbClr val="002060"/>
              </a:solidFill>
              <a:latin typeface="Calibri"/>
              <a:ea typeface="+mn-ea"/>
              <a:cs typeface="+mn-cs"/>
            </a:rPr>
            <a:t>NL</a:t>
          </a:r>
        </a:p>
        <a:p>
          <a:pPr marL="0" lvl="0" indent="0" algn="ctr" defTabSz="800100">
            <a:lnSpc>
              <a:spcPct val="90000"/>
            </a:lnSpc>
            <a:spcBef>
              <a:spcPct val="0"/>
            </a:spcBef>
            <a:spcAft>
              <a:spcPts val="0"/>
            </a:spcAft>
            <a:buNone/>
          </a:pPr>
          <a:r>
            <a:rPr lang="en-SG" sz="1800" kern="1200" dirty="0">
              <a:solidFill>
                <a:srgbClr val="002060"/>
              </a:solidFill>
              <a:latin typeface="Calibri"/>
              <a:ea typeface="+mn-ea"/>
              <a:cs typeface="+mn-cs"/>
            </a:rPr>
            <a:t>Điều chỉnh</a:t>
          </a:r>
        </a:p>
        <a:p>
          <a:pPr marL="0" lvl="0" indent="0" algn="ctr" defTabSz="800100">
            <a:lnSpc>
              <a:spcPct val="90000"/>
            </a:lnSpc>
            <a:spcBef>
              <a:spcPct val="0"/>
            </a:spcBef>
            <a:spcAft>
              <a:spcPts val="0"/>
            </a:spcAft>
            <a:buNone/>
          </a:pPr>
          <a:r>
            <a:rPr lang="en-SG" sz="1800" kern="1200" dirty="0">
              <a:solidFill>
                <a:srgbClr val="002060"/>
              </a:solidFill>
              <a:latin typeface="Calibri"/>
              <a:ea typeface="+mn-ea"/>
              <a:cs typeface="+mn-cs"/>
            </a:rPr>
            <a:t>hành vi</a:t>
          </a:r>
        </a:p>
      </dsp:txBody>
      <dsp:txXfrm>
        <a:off x="6541697" y="3284064"/>
        <a:ext cx="1114977" cy="1424459"/>
      </dsp:txXfrm>
    </dsp:sp>
    <dsp:sp modelId="{7F622249-0A9F-40F1-BF69-79501D9A6310}">
      <dsp:nvSpPr>
        <dsp:cNvPr id="0" name=""/>
        <dsp:cNvSpPr/>
      </dsp:nvSpPr>
      <dsp:spPr>
        <a:xfrm>
          <a:off x="7808327" y="3138260"/>
          <a:ext cx="1184355" cy="1484659"/>
        </a:xfrm>
        <a:prstGeom prst="roundRect">
          <a:avLst>
            <a:gd name="adj" fmla="val 10000"/>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1B1682-C64E-4323-A4EF-0071580DA66A}">
      <dsp:nvSpPr>
        <dsp:cNvPr id="0" name=""/>
        <dsp:cNvSpPr/>
      </dsp:nvSpPr>
      <dsp:spPr>
        <a:xfrm>
          <a:off x="7925291" y="3249375"/>
          <a:ext cx="1184355" cy="1484659"/>
        </a:xfrm>
        <a:prstGeom prst="roundRect">
          <a:avLst>
            <a:gd name="adj" fmla="val 10000"/>
          </a:avLst>
        </a:prstGeom>
        <a:solidFill>
          <a:sysClr val="window" lastClr="FFFFFF">
            <a:alpha val="90000"/>
            <a:hueOff val="0"/>
            <a:satOff val="0"/>
            <a:lumOff val="0"/>
            <a:alphaOff val="0"/>
          </a:sysClr>
        </a:solidFill>
        <a:ln w="12700" cap="flat" cmpd="sng" algn="ctr">
          <a:solidFill>
            <a:srgbClr val="ED7D31">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ts val="0"/>
            </a:spcAft>
            <a:buNone/>
          </a:pPr>
          <a:r>
            <a:rPr lang="en-SG" sz="1800" kern="1200" dirty="0">
              <a:solidFill>
                <a:srgbClr val="002060"/>
              </a:solidFill>
              <a:latin typeface="Calibri"/>
              <a:ea typeface="+mn-ea"/>
              <a:cs typeface="+mn-cs"/>
            </a:rPr>
            <a:t>NL</a:t>
          </a:r>
        </a:p>
        <a:p>
          <a:pPr marL="0" lvl="0" indent="0" algn="l" defTabSz="800100">
            <a:lnSpc>
              <a:spcPct val="90000"/>
            </a:lnSpc>
            <a:spcBef>
              <a:spcPct val="0"/>
            </a:spcBef>
            <a:spcAft>
              <a:spcPts val="0"/>
            </a:spcAft>
            <a:buNone/>
          </a:pPr>
          <a:r>
            <a:rPr lang="en-SG" sz="1800" kern="1200" dirty="0">
              <a:solidFill>
                <a:srgbClr val="002060"/>
              </a:solidFill>
              <a:latin typeface="Calibri"/>
              <a:ea typeface="+mn-ea"/>
              <a:cs typeface="+mn-cs"/>
            </a:rPr>
            <a:t>Phát triển </a:t>
          </a:r>
        </a:p>
        <a:p>
          <a:pPr marL="0" lvl="0" indent="0" algn="l" defTabSz="800100">
            <a:lnSpc>
              <a:spcPct val="90000"/>
            </a:lnSpc>
            <a:spcBef>
              <a:spcPct val="0"/>
            </a:spcBef>
            <a:spcAft>
              <a:spcPts val="0"/>
            </a:spcAft>
            <a:buNone/>
          </a:pPr>
          <a:r>
            <a:rPr lang="en-SG" sz="1800" kern="1200" dirty="0">
              <a:solidFill>
                <a:srgbClr val="002060"/>
              </a:solidFill>
              <a:latin typeface="Calibri"/>
              <a:ea typeface="+mn-ea"/>
              <a:cs typeface="+mn-cs"/>
            </a:rPr>
            <a:t>Bản thân</a:t>
          </a:r>
        </a:p>
      </dsp:txBody>
      <dsp:txXfrm>
        <a:off x="7959980" y="3284064"/>
        <a:ext cx="1114977" cy="1415281"/>
      </dsp:txXfrm>
    </dsp:sp>
    <dsp:sp modelId="{C382ED1F-3711-413D-8B55-8A095D283924}">
      <dsp:nvSpPr>
        <dsp:cNvPr id="0" name=""/>
        <dsp:cNvSpPr/>
      </dsp:nvSpPr>
      <dsp:spPr>
        <a:xfrm>
          <a:off x="9226611" y="3138260"/>
          <a:ext cx="1299391" cy="1465942"/>
        </a:xfrm>
        <a:prstGeom prst="roundRect">
          <a:avLst>
            <a:gd name="adj" fmla="val 10000"/>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59F723-537F-44B0-B31D-129A5104081D}">
      <dsp:nvSpPr>
        <dsp:cNvPr id="0" name=""/>
        <dsp:cNvSpPr/>
      </dsp:nvSpPr>
      <dsp:spPr>
        <a:xfrm>
          <a:off x="9343575" y="3249375"/>
          <a:ext cx="1299391" cy="1465942"/>
        </a:xfrm>
        <a:prstGeom prst="roundRect">
          <a:avLst>
            <a:gd name="adj" fmla="val 10000"/>
          </a:avLst>
        </a:prstGeom>
        <a:solidFill>
          <a:sysClr val="window" lastClr="FFFFFF">
            <a:alpha val="90000"/>
            <a:hueOff val="0"/>
            <a:satOff val="0"/>
            <a:lumOff val="0"/>
            <a:alphaOff val="0"/>
          </a:sysClr>
        </a:solidFill>
        <a:ln w="12700" cap="flat" cmpd="sng" algn="ctr">
          <a:solidFill>
            <a:srgbClr val="ED7D31">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ts val="0"/>
            </a:spcAft>
            <a:buNone/>
          </a:pPr>
          <a:r>
            <a:rPr lang="en-SG" sz="1800" kern="1200" dirty="0">
              <a:solidFill>
                <a:srgbClr val="002060"/>
              </a:solidFill>
              <a:latin typeface="Calibri"/>
              <a:ea typeface="+mn-ea"/>
              <a:cs typeface="+mn-cs"/>
            </a:rPr>
            <a:t>NL </a:t>
          </a:r>
          <a:r>
            <a:rPr lang="en-SG" sz="1800" kern="1200" dirty="0" err="1">
              <a:solidFill>
                <a:srgbClr val="002060"/>
              </a:solidFill>
              <a:latin typeface="Calibri"/>
              <a:ea typeface="+mn-ea"/>
              <a:cs typeface="+mn-cs"/>
            </a:rPr>
            <a:t>Tìm</a:t>
          </a:r>
          <a:r>
            <a:rPr lang="en-SG" sz="1800" kern="1200" dirty="0">
              <a:solidFill>
                <a:srgbClr val="002060"/>
              </a:solidFill>
              <a:latin typeface="Calibri"/>
              <a:ea typeface="+mn-ea"/>
              <a:cs typeface="+mn-cs"/>
            </a:rPr>
            <a:t> </a:t>
          </a:r>
          <a:r>
            <a:rPr lang="en-SG" sz="1800" kern="1200" dirty="0" err="1">
              <a:solidFill>
                <a:srgbClr val="002060"/>
              </a:solidFill>
              <a:latin typeface="Calibri"/>
              <a:ea typeface="+mn-ea"/>
              <a:cs typeface="+mn-cs"/>
            </a:rPr>
            <a:t>hiểu</a:t>
          </a:r>
          <a:r>
            <a:rPr lang="en-SG" sz="1800" kern="1200" dirty="0">
              <a:solidFill>
                <a:srgbClr val="002060"/>
              </a:solidFill>
              <a:latin typeface="Calibri"/>
              <a:ea typeface="+mn-ea"/>
              <a:cs typeface="+mn-cs"/>
            </a:rPr>
            <a:t> &amp; tham </a:t>
          </a:r>
          <a:r>
            <a:rPr lang="en-SG" sz="1800" kern="1200" dirty="0" err="1">
              <a:solidFill>
                <a:srgbClr val="002060"/>
              </a:solidFill>
              <a:latin typeface="Calibri"/>
              <a:ea typeface="+mn-ea"/>
              <a:cs typeface="+mn-cs"/>
            </a:rPr>
            <a:t>gia</a:t>
          </a:r>
          <a:r>
            <a:rPr lang="en-SG" sz="1800" kern="1200" dirty="0">
              <a:solidFill>
                <a:srgbClr val="002060"/>
              </a:solidFill>
              <a:latin typeface="Calibri"/>
              <a:ea typeface="+mn-ea"/>
              <a:cs typeface="+mn-cs"/>
            </a:rPr>
            <a:t> </a:t>
          </a:r>
          <a:r>
            <a:rPr lang="en-SG" sz="1800" kern="1200" dirty="0" err="1">
              <a:solidFill>
                <a:srgbClr val="002060"/>
              </a:solidFill>
              <a:latin typeface="Calibri"/>
              <a:ea typeface="+mn-ea"/>
              <a:cs typeface="+mn-cs"/>
            </a:rPr>
            <a:t>các</a:t>
          </a:r>
          <a:r>
            <a:rPr lang="en-SG" sz="1800" kern="1200" dirty="0">
              <a:solidFill>
                <a:srgbClr val="002060"/>
              </a:solidFill>
              <a:latin typeface="Calibri"/>
              <a:ea typeface="+mn-ea"/>
              <a:cs typeface="+mn-cs"/>
            </a:rPr>
            <a:t> HĐ KT-XH</a:t>
          </a:r>
        </a:p>
      </dsp:txBody>
      <dsp:txXfrm>
        <a:off x="9381633" y="3287433"/>
        <a:ext cx="1223275" cy="13898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F4505E-947A-4875-A3FF-22EF9A3031C0}">
      <dsp:nvSpPr>
        <dsp:cNvPr id="0" name=""/>
        <dsp:cNvSpPr/>
      </dsp:nvSpPr>
      <dsp:spPr>
        <a:xfrm>
          <a:off x="4093170" y="1491982"/>
          <a:ext cx="1896374" cy="1640440"/>
        </a:xfrm>
        <a:prstGeom prst="hexagon">
          <a:avLst>
            <a:gd name="adj" fmla="val 28570"/>
            <a:gd name="vf" fmla="val 11547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chemeClr val="bg1"/>
              </a:solidFill>
            </a:rPr>
            <a:t> </a:t>
          </a:r>
          <a:r>
            <a:rPr lang="en-US" sz="2400" b="1" kern="1200" dirty="0">
              <a:solidFill>
                <a:schemeClr val="bg1"/>
              </a:solidFill>
            </a:rPr>
            <a:t>PP, KTDH</a:t>
          </a:r>
        </a:p>
      </dsp:txBody>
      <dsp:txXfrm>
        <a:off x="4407426" y="1763826"/>
        <a:ext cx="1267862" cy="1096752"/>
      </dsp:txXfrm>
    </dsp:sp>
    <dsp:sp modelId="{C392911E-DDE2-4F6E-A416-F3265B2B4D26}">
      <dsp:nvSpPr>
        <dsp:cNvPr id="0" name=""/>
        <dsp:cNvSpPr/>
      </dsp:nvSpPr>
      <dsp:spPr>
        <a:xfrm>
          <a:off x="5280664" y="707142"/>
          <a:ext cx="715496" cy="616494"/>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30034FE-F0D7-4332-BCE6-913082398B59}">
      <dsp:nvSpPr>
        <dsp:cNvPr id="0" name=""/>
        <dsp:cNvSpPr/>
      </dsp:nvSpPr>
      <dsp:spPr>
        <a:xfrm>
          <a:off x="4267853" y="0"/>
          <a:ext cx="1554065" cy="1344448"/>
        </a:xfrm>
        <a:prstGeom prst="hexagon">
          <a:avLst>
            <a:gd name="adj" fmla="val 28570"/>
            <a:gd name="vf" fmla="val 11547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accent1">
                  <a:lumMod val="75000"/>
                </a:schemeClr>
              </a:solidFill>
            </a:rPr>
            <a:t>PP </a:t>
          </a:r>
          <a:r>
            <a:rPr lang="en-US" sz="2400" b="1" kern="1200" dirty="0" err="1">
              <a:solidFill>
                <a:schemeClr val="accent1">
                  <a:lumMod val="75000"/>
                </a:schemeClr>
              </a:solidFill>
            </a:rPr>
            <a:t>dự</a:t>
          </a:r>
          <a:r>
            <a:rPr lang="en-US" sz="2400" b="1" kern="1200" dirty="0">
              <a:solidFill>
                <a:schemeClr val="accent1">
                  <a:lumMod val="75000"/>
                </a:schemeClr>
              </a:solidFill>
            </a:rPr>
            <a:t> </a:t>
          </a:r>
          <a:r>
            <a:rPr lang="en-US" sz="2400" b="1" kern="1200" dirty="0" err="1">
              <a:solidFill>
                <a:schemeClr val="accent1">
                  <a:lumMod val="75000"/>
                </a:schemeClr>
              </a:solidFill>
            </a:rPr>
            <a:t>án</a:t>
          </a:r>
          <a:endParaRPr lang="en-US" sz="2400" b="1" kern="1200" dirty="0">
            <a:solidFill>
              <a:schemeClr val="accent1">
                <a:lumMod val="75000"/>
              </a:schemeClr>
            </a:solidFill>
          </a:endParaRPr>
        </a:p>
      </dsp:txBody>
      <dsp:txXfrm>
        <a:off x="4525395" y="222804"/>
        <a:ext cx="1038981" cy="898840"/>
      </dsp:txXfrm>
    </dsp:sp>
    <dsp:sp modelId="{FB604C24-FEDD-49BF-8AC3-2BD6F02F7968}">
      <dsp:nvSpPr>
        <dsp:cNvPr id="0" name=""/>
        <dsp:cNvSpPr/>
      </dsp:nvSpPr>
      <dsp:spPr>
        <a:xfrm>
          <a:off x="6115704" y="1859659"/>
          <a:ext cx="715496" cy="616494"/>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BC289801-834C-4C0D-BB01-3C1D431D21E6}">
      <dsp:nvSpPr>
        <dsp:cNvPr id="0" name=""/>
        <dsp:cNvSpPr/>
      </dsp:nvSpPr>
      <dsp:spPr>
        <a:xfrm>
          <a:off x="5725436" y="846017"/>
          <a:ext cx="1554065" cy="1344448"/>
        </a:xfrm>
        <a:prstGeom prst="hexagon">
          <a:avLst>
            <a:gd name="adj" fmla="val 28570"/>
            <a:gd name="vf" fmla="val 115470"/>
          </a:avLst>
        </a:prstGeom>
        <a:solidFill>
          <a:srgbClr val="78AE1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PP </a:t>
          </a:r>
          <a:r>
            <a:rPr lang="en-US" sz="2000" b="1" kern="1200" dirty="0" err="1"/>
            <a:t>thảo</a:t>
          </a:r>
          <a:r>
            <a:rPr lang="en-US" sz="2000" b="1" kern="1200" dirty="0"/>
            <a:t> </a:t>
          </a:r>
          <a:r>
            <a:rPr lang="en-US" sz="2000" b="1" kern="1200" dirty="0" err="1"/>
            <a:t>luận</a:t>
          </a:r>
          <a:r>
            <a:rPr lang="en-US" sz="2000" b="1" kern="1200" dirty="0"/>
            <a:t> </a:t>
          </a:r>
          <a:r>
            <a:rPr lang="en-US" sz="2000" b="1" kern="1200" dirty="0" err="1"/>
            <a:t>nhóm</a:t>
          </a:r>
          <a:endParaRPr lang="en-US" sz="2000" b="1" kern="1200" dirty="0"/>
        </a:p>
      </dsp:txBody>
      <dsp:txXfrm>
        <a:off x="5982978" y="1068821"/>
        <a:ext cx="1038981" cy="898840"/>
      </dsp:txXfrm>
    </dsp:sp>
    <dsp:sp modelId="{178B3E76-C368-4CE6-8C9A-F7755448E78F}">
      <dsp:nvSpPr>
        <dsp:cNvPr id="0" name=""/>
        <dsp:cNvSpPr/>
      </dsp:nvSpPr>
      <dsp:spPr>
        <a:xfrm>
          <a:off x="5535632" y="3160634"/>
          <a:ext cx="715496" cy="616494"/>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18433DB-D7F7-488A-870C-0F9A26C0EC08}">
      <dsp:nvSpPr>
        <dsp:cNvPr id="0" name=""/>
        <dsp:cNvSpPr/>
      </dsp:nvSpPr>
      <dsp:spPr>
        <a:xfrm>
          <a:off x="5693111" y="2452566"/>
          <a:ext cx="1554065" cy="1344448"/>
        </a:xfrm>
        <a:prstGeom prst="hexagon">
          <a:avLst>
            <a:gd name="adj" fmla="val 28570"/>
            <a:gd name="vf" fmla="val 115470"/>
          </a:avLst>
        </a:prstGeom>
        <a:solidFill>
          <a:srgbClr val="FFFF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2060"/>
              </a:solidFill>
            </a:rPr>
            <a:t>KT </a:t>
          </a:r>
          <a:r>
            <a:rPr lang="en-US" sz="2000" b="1" kern="1200" dirty="0" err="1">
              <a:solidFill>
                <a:srgbClr val="002060"/>
              </a:solidFill>
            </a:rPr>
            <a:t>khăn</a:t>
          </a:r>
          <a:r>
            <a:rPr lang="en-US" sz="2000" b="1" kern="1200" dirty="0">
              <a:solidFill>
                <a:srgbClr val="002060"/>
              </a:solidFill>
            </a:rPr>
            <a:t> </a:t>
          </a:r>
          <a:r>
            <a:rPr lang="en-US" sz="2000" b="1" kern="1200" dirty="0" err="1">
              <a:solidFill>
                <a:srgbClr val="002060"/>
              </a:solidFill>
            </a:rPr>
            <a:t>trải</a:t>
          </a:r>
          <a:r>
            <a:rPr lang="en-US" sz="2000" b="1" kern="1200" dirty="0">
              <a:solidFill>
                <a:srgbClr val="002060"/>
              </a:solidFill>
            </a:rPr>
            <a:t> </a:t>
          </a:r>
          <a:r>
            <a:rPr lang="en-US" sz="2000" b="1" kern="1200" dirty="0" err="1">
              <a:solidFill>
                <a:srgbClr val="002060"/>
              </a:solidFill>
            </a:rPr>
            <a:t>bàn</a:t>
          </a:r>
          <a:r>
            <a:rPr lang="en-US" sz="2000" b="1" kern="1200" dirty="0">
              <a:solidFill>
                <a:srgbClr val="002060"/>
              </a:solidFill>
            </a:rPr>
            <a:t>, </a:t>
          </a:r>
          <a:r>
            <a:rPr lang="en-US" sz="2000" b="1" kern="1200" dirty="0" err="1">
              <a:solidFill>
                <a:srgbClr val="002060"/>
              </a:solidFill>
            </a:rPr>
            <a:t>mảnh</a:t>
          </a:r>
          <a:r>
            <a:rPr lang="en-US" sz="2000" b="1" kern="1200" dirty="0">
              <a:solidFill>
                <a:srgbClr val="002060"/>
              </a:solidFill>
            </a:rPr>
            <a:t> </a:t>
          </a:r>
          <a:r>
            <a:rPr lang="en-US" sz="2000" b="1" kern="1200" dirty="0" err="1">
              <a:solidFill>
                <a:srgbClr val="002060"/>
              </a:solidFill>
            </a:rPr>
            <a:t>ghép</a:t>
          </a:r>
          <a:endParaRPr lang="en-US" sz="2000" b="1" kern="1200" dirty="0">
            <a:solidFill>
              <a:srgbClr val="002060"/>
            </a:solidFill>
          </a:endParaRPr>
        </a:p>
      </dsp:txBody>
      <dsp:txXfrm>
        <a:off x="5950653" y="2675370"/>
        <a:ext cx="1038981" cy="898840"/>
      </dsp:txXfrm>
    </dsp:sp>
    <dsp:sp modelId="{AEE26C07-8349-407D-BCA5-EF7DA071E513}">
      <dsp:nvSpPr>
        <dsp:cNvPr id="0" name=""/>
        <dsp:cNvSpPr/>
      </dsp:nvSpPr>
      <dsp:spPr>
        <a:xfrm>
          <a:off x="4096699" y="3295680"/>
          <a:ext cx="715496" cy="616494"/>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F7873BD7-9DD6-4496-A582-CECD785CA101}">
      <dsp:nvSpPr>
        <dsp:cNvPr id="0" name=""/>
        <dsp:cNvSpPr/>
      </dsp:nvSpPr>
      <dsp:spPr>
        <a:xfrm>
          <a:off x="4267853" y="3280418"/>
          <a:ext cx="1554065" cy="1344448"/>
        </a:xfrm>
        <a:prstGeom prst="hexagon">
          <a:avLst>
            <a:gd name="adj" fmla="val 28570"/>
            <a:gd name="vf" fmla="val 115470"/>
          </a:avLst>
        </a:prstGeom>
        <a:gradFill rotWithShape="0">
          <a:gsLst>
            <a:gs pos="0">
              <a:schemeClr val="accent4">
                <a:hueOff val="5880535"/>
                <a:satOff val="-24466"/>
                <a:lumOff val="5765"/>
                <a:alphaOff val="0"/>
                <a:satMod val="103000"/>
                <a:lumMod val="102000"/>
                <a:tint val="94000"/>
              </a:schemeClr>
            </a:gs>
            <a:gs pos="50000">
              <a:schemeClr val="accent4">
                <a:hueOff val="5880535"/>
                <a:satOff val="-24466"/>
                <a:lumOff val="5765"/>
                <a:alphaOff val="0"/>
                <a:satMod val="110000"/>
                <a:lumMod val="100000"/>
                <a:shade val="100000"/>
              </a:schemeClr>
            </a:gs>
            <a:gs pos="100000">
              <a:schemeClr val="accent4">
                <a:hueOff val="5880535"/>
                <a:satOff val="-24466"/>
                <a:lumOff val="5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accent1">
                  <a:lumMod val="75000"/>
                </a:schemeClr>
              </a:solidFill>
            </a:rPr>
            <a:t>PP </a:t>
          </a:r>
          <a:r>
            <a:rPr lang="en-US" sz="2000" b="1" kern="1200" dirty="0" err="1">
              <a:solidFill>
                <a:schemeClr val="accent1">
                  <a:lumMod val="75000"/>
                </a:schemeClr>
              </a:solidFill>
            </a:rPr>
            <a:t>tổ</a:t>
          </a:r>
          <a:r>
            <a:rPr lang="en-US" sz="2000" b="1" kern="1200" dirty="0">
              <a:solidFill>
                <a:schemeClr val="accent1">
                  <a:lumMod val="75000"/>
                </a:schemeClr>
              </a:solidFill>
            </a:rPr>
            <a:t> </a:t>
          </a:r>
          <a:r>
            <a:rPr lang="en-US" sz="2000" b="1" kern="1200" dirty="0" err="1">
              <a:solidFill>
                <a:schemeClr val="accent1">
                  <a:lumMod val="75000"/>
                </a:schemeClr>
              </a:solidFill>
            </a:rPr>
            <a:t>chức</a:t>
          </a:r>
          <a:r>
            <a:rPr lang="en-US" sz="2000" b="1" kern="1200" dirty="0">
              <a:solidFill>
                <a:schemeClr val="accent1">
                  <a:lumMod val="75000"/>
                </a:schemeClr>
              </a:solidFill>
            </a:rPr>
            <a:t> </a:t>
          </a:r>
          <a:r>
            <a:rPr lang="en-US" sz="2000" b="1" kern="1200" dirty="0" err="1">
              <a:solidFill>
                <a:schemeClr val="accent1">
                  <a:lumMod val="75000"/>
                </a:schemeClr>
              </a:solidFill>
            </a:rPr>
            <a:t>trò</a:t>
          </a:r>
          <a:r>
            <a:rPr lang="en-US" sz="2000" b="1" kern="1200" dirty="0">
              <a:solidFill>
                <a:schemeClr val="accent1">
                  <a:lumMod val="75000"/>
                </a:schemeClr>
              </a:solidFill>
            </a:rPr>
            <a:t> </a:t>
          </a:r>
          <a:r>
            <a:rPr lang="en-US" sz="2000" b="1" kern="1200" dirty="0" err="1">
              <a:solidFill>
                <a:schemeClr val="accent1">
                  <a:lumMod val="75000"/>
                </a:schemeClr>
              </a:solidFill>
            </a:rPr>
            <a:t>chơi</a:t>
          </a:r>
          <a:endParaRPr lang="en-US" sz="2000" b="1" kern="1200" dirty="0">
            <a:solidFill>
              <a:schemeClr val="accent1">
                <a:lumMod val="75000"/>
              </a:schemeClr>
            </a:solidFill>
          </a:endParaRPr>
        </a:p>
      </dsp:txBody>
      <dsp:txXfrm>
        <a:off x="4525395" y="3503222"/>
        <a:ext cx="1038981" cy="898840"/>
      </dsp:txXfrm>
    </dsp:sp>
    <dsp:sp modelId="{195D47CA-5C05-4CC3-8815-09B1BAB22B7F}">
      <dsp:nvSpPr>
        <dsp:cNvPr id="0" name=""/>
        <dsp:cNvSpPr/>
      </dsp:nvSpPr>
      <dsp:spPr>
        <a:xfrm>
          <a:off x="3247984" y="2143625"/>
          <a:ext cx="715496" cy="616494"/>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66541FB-542B-4788-AC89-1AA5C0DD060F}">
      <dsp:nvSpPr>
        <dsp:cNvPr id="0" name=""/>
        <dsp:cNvSpPr/>
      </dsp:nvSpPr>
      <dsp:spPr>
        <a:xfrm>
          <a:off x="2835978" y="2453491"/>
          <a:ext cx="1554065" cy="1344448"/>
        </a:xfrm>
        <a:prstGeom prst="hexagon">
          <a:avLst>
            <a:gd name="adj" fmla="val 28570"/>
            <a:gd name="vf" fmla="val 115470"/>
          </a:avLst>
        </a:prstGeom>
        <a:solidFill>
          <a:schemeClr val="accent6">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accent1">
                  <a:lumMod val="75000"/>
                </a:schemeClr>
              </a:solidFill>
            </a:rPr>
            <a:t>PP </a:t>
          </a:r>
          <a:r>
            <a:rPr lang="en-US" sz="2000" b="1" kern="1200" dirty="0" err="1">
              <a:solidFill>
                <a:schemeClr val="accent1">
                  <a:lumMod val="75000"/>
                </a:schemeClr>
              </a:solidFill>
            </a:rPr>
            <a:t>rèn</a:t>
          </a:r>
          <a:r>
            <a:rPr lang="en-US" sz="2000" b="1" kern="1200" dirty="0">
              <a:solidFill>
                <a:schemeClr val="accent1">
                  <a:lumMod val="75000"/>
                </a:schemeClr>
              </a:solidFill>
            </a:rPr>
            <a:t> </a:t>
          </a:r>
          <a:r>
            <a:rPr lang="en-US" sz="2000" b="1" kern="1200" dirty="0" err="1">
              <a:solidFill>
                <a:schemeClr val="accent1">
                  <a:lumMod val="75000"/>
                </a:schemeClr>
              </a:solidFill>
            </a:rPr>
            <a:t>luyện</a:t>
          </a:r>
          <a:endParaRPr lang="en-US" sz="2000" b="1" kern="1200" dirty="0">
            <a:solidFill>
              <a:schemeClr val="accent1">
                <a:lumMod val="75000"/>
              </a:schemeClr>
            </a:solidFill>
          </a:endParaRPr>
        </a:p>
      </dsp:txBody>
      <dsp:txXfrm>
        <a:off x="3093520" y="2676295"/>
        <a:ext cx="1038981" cy="898840"/>
      </dsp:txXfrm>
    </dsp:sp>
    <dsp:sp modelId="{13411FC5-BAB1-44DA-A54A-D46615100B1A}">
      <dsp:nvSpPr>
        <dsp:cNvPr id="0" name=""/>
        <dsp:cNvSpPr/>
      </dsp:nvSpPr>
      <dsp:spPr>
        <a:xfrm>
          <a:off x="2835978" y="825076"/>
          <a:ext cx="1554065" cy="1344448"/>
        </a:xfrm>
        <a:prstGeom prst="hexagon">
          <a:avLst>
            <a:gd name="adj" fmla="val 28570"/>
            <a:gd name="vf" fmla="val 115470"/>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FF00"/>
              </a:solidFill>
            </a:rPr>
            <a:t>PP </a:t>
          </a:r>
          <a:r>
            <a:rPr lang="en-US" sz="2000" b="1" kern="1200" dirty="0" err="1">
              <a:solidFill>
                <a:srgbClr val="FFFF00"/>
              </a:solidFill>
            </a:rPr>
            <a:t>điều</a:t>
          </a:r>
          <a:r>
            <a:rPr lang="en-US" sz="2000" b="1" kern="1200" dirty="0">
              <a:solidFill>
                <a:srgbClr val="FFFF00"/>
              </a:solidFill>
            </a:rPr>
            <a:t> </a:t>
          </a:r>
          <a:r>
            <a:rPr lang="en-US" sz="2000" b="1" kern="1200" dirty="0" err="1">
              <a:solidFill>
                <a:srgbClr val="FFFF00"/>
              </a:solidFill>
            </a:rPr>
            <a:t>tra</a:t>
          </a:r>
          <a:endParaRPr lang="en-US" sz="2000" b="1" kern="1200" dirty="0">
            <a:solidFill>
              <a:srgbClr val="FFFF00"/>
            </a:solidFill>
          </a:endParaRPr>
        </a:p>
      </dsp:txBody>
      <dsp:txXfrm>
        <a:off x="3093520" y="1047880"/>
        <a:ext cx="1038981" cy="8988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5FB1F-EB0F-4167-96A6-3959CC86ED23}">
      <dsp:nvSpPr>
        <dsp:cNvPr id="0" name=""/>
        <dsp:cNvSpPr/>
      </dsp:nvSpPr>
      <dsp:spPr>
        <a:xfrm>
          <a:off x="1783305" y="411544"/>
          <a:ext cx="3508821" cy="3426677"/>
        </a:xfrm>
        <a:prstGeom prst="pie">
          <a:avLst>
            <a:gd name="adj1" fmla="val 16200000"/>
            <a:gd name="adj2" fmla="val 1800000"/>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rgbClr val="FF0000"/>
              </a:solidFill>
              <a:latin typeface="Arial" panose="020B0604020202020204" pitchFamily="34" charset="0"/>
              <a:cs typeface="Arial" panose="020B0604020202020204" pitchFamily="34" charset="0"/>
            </a:rPr>
            <a:t>Vở</a:t>
          </a:r>
          <a:r>
            <a:rPr lang="en-US" sz="2000" b="1" kern="1200" dirty="0">
              <a:solidFill>
                <a:srgbClr val="FF0000"/>
              </a:solidFill>
              <a:latin typeface="Arial" panose="020B0604020202020204" pitchFamily="34" charset="0"/>
              <a:cs typeface="Arial" panose="020B0604020202020204" pitchFamily="34" charset="0"/>
            </a:rPr>
            <a:t> </a:t>
          </a:r>
          <a:r>
            <a:rPr lang="en-US" sz="2000" b="1" kern="1200" dirty="0" err="1">
              <a:solidFill>
                <a:srgbClr val="FF0000"/>
              </a:solidFill>
              <a:latin typeface="Arial" panose="020B0604020202020204" pitchFamily="34" charset="0"/>
              <a:cs typeface="Arial" panose="020B0604020202020204" pitchFamily="34" charset="0"/>
            </a:rPr>
            <a:t>bài</a:t>
          </a:r>
          <a:r>
            <a:rPr lang="en-US" sz="2000" b="1" kern="1200" dirty="0">
              <a:solidFill>
                <a:srgbClr val="FF0000"/>
              </a:solidFill>
              <a:latin typeface="Arial" panose="020B0604020202020204" pitchFamily="34" charset="0"/>
              <a:cs typeface="Arial" panose="020B0604020202020204" pitchFamily="34" charset="0"/>
            </a:rPr>
            <a:t> </a:t>
          </a:r>
          <a:r>
            <a:rPr lang="en-US" sz="2000" b="1" kern="1200" dirty="0" err="1">
              <a:solidFill>
                <a:srgbClr val="FF0000"/>
              </a:solidFill>
              <a:latin typeface="Arial" panose="020B0604020202020204" pitchFamily="34" charset="0"/>
              <a:cs typeface="Arial" panose="020B0604020202020204" pitchFamily="34" charset="0"/>
            </a:rPr>
            <a:t>tập</a:t>
          </a:r>
          <a:r>
            <a:rPr lang="en-US" sz="2000" b="1" kern="1200" dirty="0">
              <a:solidFill>
                <a:srgbClr val="FF0000"/>
              </a:solidFill>
              <a:latin typeface="Arial" panose="020B0604020202020204" pitchFamily="34" charset="0"/>
              <a:cs typeface="Arial" panose="020B0604020202020204" pitchFamily="34" charset="0"/>
            </a:rPr>
            <a:t> </a:t>
          </a:r>
          <a:r>
            <a:rPr lang="en-US" sz="2000" b="1" kern="1200" dirty="0" err="1">
              <a:solidFill>
                <a:srgbClr val="FF0000"/>
              </a:solidFill>
              <a:latin typeface="Arial" panose="020B0604020202020204" pitchFamily="34" charset="0"/>
              <a:cs typeface="Arial" panose="020B0604020202020204" pitchFamily="34" charset="0"/>
            </a:rPr>
            <a:t>Đạo</a:t>
          </a:r>
          <a:r>
            <a:rPr lang="en-US" sz="2000" b="1" kern="1200" dirty="0">
              <a:solidFill>
                <a:srgbClr val="FF0000"/>
              </a:solidFill>
              <a:latin typeface="Arial" panose="020B0604020202020204" pitchFamily="34" charset="0"/>
              <a:cs typeface="Arial" panose="020B0604020202020204" pitchFamily="34" charset="0"/>
            </a:rPr>
            <a:t> </a:t>
          </a:r>
          <a:r>
            <a:rPr lang="en-US" sz="2000" b="1" kern="1200" dirty="0" err="1">
              <a:solidFill>
                <a:srgbClr val="FF0000"/>
              </a:solidFill>
              <a:latin typeface="Arial" panose="020B0604020202020204" pitchFamily="34" charset="0"/>
              <a:cs typeface="Arial" panose="020B0604020202020204" pitchFamily="34" charset="0"/>
            </a:rPr>
            <a:t>đức</a:t>
          </a:r>
          <a:r>
            <a:rPr lang="en-US" sz="2000" b="1" kern="1200" dirty="0">
              <a:solidFill>
                <a:srgbClr val="FF0000"/>
              </a:solidFill>
              <a:latin typeface="Arial" panose="020B0604020202020204" pitchFamily="34" charset="0"/>
              <a:cs typeface="Arial" panose="020B0604020202020204" pitchFamily="34" charset="0"/>
            </a:rPr>
            <a:t> 4</a:t>
          </a:r>
        </a:p>
      </dsp:txBody>
      <dsp:txXfrm>
        <a:off x="3632537" y="1137673"/>
        <a:ext cx="1253150" cy="1019844"/>
      </dsp:txXfrm>
    </dsp:sp>
    <dsp:sp modelId="{0E2867FA-D9B9-4249-89F6-C67FB0758AF5}">
      <dsp:nvSpPr>
        <dsp:cNvPr id="0" name=""/>
        <dsp:cNvSpPr/>
      </dsp:nvSpPr>
      <dsp:spPr>
        <a:xfrm>
          <a:off x="1721532" y="301369"/>
          <a:ext cx="3663838" cy="3663838"/>
        </a:xfrm>
        <a:prstGeom prst="pie">
          <a:avLst>
            <a:gd name="adj1" fmla="val 1800000"/>
            <a:gd name="adj2" fmla="val 9000000"/>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rgbClr val="FF0000"/>
              </a:solidFill>
              <a:latin typeface="Arial" panose="020B0604020202020204" pitchFamily="34" charset="0"/>
              <a:cs typeface="Arial" panose="020B0604020202020204" pitchFamily="34" charset="0"/>
            </a:rPr>
            <a:t>Học</a:t>
          </a:r>
          <a:r>
            <a:rPr lang="en-US" sz="2000" b="1" kern="1200" dirty="0">
              <a:solidFill>
                <a:srgbClr val="FF0000"/>
              </a:solidFill>
              <a:latin typeface="Arial" panose="020B0604020202020204" pitchFamily="34" charset="0"/>
              <a:cs typeface="Arial" panose="020B0604020202020204" pitchFamily="34" charset="0"/>
            </a:rPr>
            <a:t> </a:t>
          </a:r>
          <a:r>
            <a:rPr lang="en-US" sz="2000" b="1" kern="1200" dirty="0" err="1">
              <a:solidFill>
                <a:srgbClr val="FF0000"/>
              </a:solidFill>
              <a:latin typeface="Arial" panose="020B0604020202020204" pitchFamily="34" charset="0"/>
              <a:cs typeface="Arial" panose="020B0604020202020204" pitchFamily="34" charset="0"/>
            </a:rPr>
            <a:t>liệu</a:t>
          </a:r>
          <a:r>
            <a:rPr lang="en-US" sz="2000" b="1" kern="1200" dirty="0">
              <a:solidFill>
                <a:srgbClr val="FF0000"/>
              </a:solidFill>
              <a:latin typeface="Arial" panose="020B0604020202020204" pitchFamily="34" charset="0"/>
              <a:cs typeface="Arial" panose="020B0604020202020204" pitchFamily="34" charset="0"/>
            </a:rPr>
            <a:t> </a:t>
          </a:r>
        </a:p>
        <a:p>
          <a:pPr marL="0" lvl="0" indent="0" algn="ctr" defTabSz="889000">
            <a:lnSpc>
              <a:spcPct val="90000"/>
            </a:lnSpc>
            <a:spcBef>
              <a:spcPct val="0"/>
            </a:spcBef>
            <a:spcAft>
              <a:spcPct val="35000"/>
            </a:spcAft>
            <a:buNone/>
          </a:pPr>
          <a:r>
            <a:rPr lang="en-US" sz="2000" b="1" kern="1200" dirty="0" err="1">
              <a:solidFill>
                <a:srgbClr val="FF0000"/>
              </a:solidFill>
              <a:latin typeface="Arial" panose="020B0604020202020204" pitchFamily="34" charset="0"/>
              <a:cs typeface="Arial" panose="020B0604020202020204" pitchFamily="34" charset="0"/>
            </a:rPr>
            <a:t>điện</a:t>
          </a:r>
          <a:r>
            <a:rPr lang="en-US" sz="2000" b="1" kern="1200" dirty="0">
              <a:solidFill>
                <a:srgbClr val="FF0000"/>
              </a:solidFill>
              <a:latin typeface="Arial" panose="020B0604020202020204" pitchFamily="34" charset="0"/>
              <a:cs typeface="Arial" panose="020B0604020202020204" pitchFamily="34" charset="0"/>
            </a:rPr>
            <a:t> </a:t>
          </a:r>
          <a:r>
            <a:rPr lang="en-US" sz="2000" b="1" kern="1200" dirty="0" err="1">
              <a:solidFill>
                <a:srgbClr val="FF0000"/>
              </a:solidFill>
              <a:latin typeface="Arial" panose="020B0604020202020204" pitchFamily="34" charset="0"/>
              <a:cs typeface="Arial" panose="020B0604020202020204" pitchFamily="34" charset="0"/>
            </a:rPr>
            <a:t>tử</a:t>
          </a:r>
          <a:endParaRPr lang="en-US" sz="2000" kern="1200" dirty="0">
            <a:solidFill>
              <a:srgbClr val="FF0000"/>
            </a:solidFill>
          </a:endParaRPr>
        </a:p>
      </dsp:txBody>
      <dsp:txXfrm>
        <a:off x="2593874" y="2678502"/>
        <a:ext cx="1962770" cy="959576"/>
      </dsp:txXfrm>
    </dsp:sp>
    <dsp:sp modelId="{44AFB8AE-9177-4BA8-91C0-9B6C52612E1B}">
      <dsp:nvSpPr>
        <dsp:cNvPr id="0" name=""/>
        <dsp:cNvSpPr/>
      </dsp:nvSpPr>
      <dsp:spPr>
        <a:xfrm>
          <a:off x="1706161" y="297543"/>
          <a:ext cx="3663838" cy="3663838"/>
        </a:xfrm>
        <a:prstGeom prst="pie">
          <a:avLst>
            <a:gd name="adj1" fmla="val 9000000"/>
            <a:gd name="adj2" fmla="val 16200000"/>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chemeClr val="tx1"/>
              </a:solidFill>
              <a:latin typeface="Arial" panose="020B0604020202020204" pitchFamily="34" charset="0"/>
              <a:cs typeface="Arial" panose="020B0604020202020204" pitchFamily="34" charset="0"/>
            </a:rPr>
            <a:t>Sách</a:t>
          </a:r>
          <a:r>
            <a:rPr lang="en-US" sz="2000" b="1" kern="1200" dirty="0">
              <a:solidFill>
                <a:schemeClr val="tx1"/>
              </a:solidFill>
              <a:latin typeface="Arial" panose="020B0604020202020204" pitchFamily="34" charset="0"/>
              <a:cs typeface="Arial" panose="020B0604020202020204" pitchFamily="34" charset="0"/>
            </a:rPr>
            <a:t> </a:t>
          </a:r>
        </a:p>
        <a:p>
          <a:pPr marL="0" lvl="0" indent="0" algn="ctr" defTabSz="889000">
            <a:lnSpc>
              <a:spcPct val="90000"/>
            </a:lnSpc>
            <a:spcBef>
              <a:spcPct val="0"/>
            </a:spcBef>
            <a:spcAft>
              <a:spcPct val="35000"/>
            </a:spcAft>
            <a:buNone/>
          </a:pPr>
          <a:r>
            <a:rPr lang="en-US" sz="2000" b="1" kern="1200" dirty="0" err="1">
              <a:solidFill>
                <a:schemeClr val="tx1"/>
              </a:solidFill>
              <a:latin typeface="Arial" panose="020B0604020202020204" pitchFamily="34" charset="0"/>
              <a:cs typeface="Arial" panose="020B0604020202020204" pitchFamily="34" charset="0"/>
            </a:rPr>
            <a:t>giáo</a:t>
          </a:r>
          <a:r>
            <a:rPr lang="en-US" sz="2000" b="1" kern="1200" dirty="0">
              <a:solidFill>
                <a:schemeClr val="tx1"/>
              </a:solidFill>
              <a:latin typeface="Arial" panose="020B0604020202020204" pitchFamily="34" charset="0"/>
              <a:cs typeface="Arial" panose="020B0604020202020204" pitchFamily="34" charset="0"/>
            </a:rPr>
            <a:t> </a:t>
          </a:r>
          <a:r>
            <a:rPr lang="en-US" sz="2000" b="1" kern="1200" dirty="0" err="1">
              <a:solidFill>
                <a:schemeClr val="tx1"/>
              </a:solidFill>
              <a:latin typeface="Arial" panose="020B0604020202020204" pitchFamily="34" charset="0"/>
              <a:cs typeface="Arial" panose="020B0604020202020204" pitchFamily="34" charset="0"/>
            </a:rPr>
            <a:t>viên</a:t>
          </a:r>
          <a:r>
            <a:rPr lang="en-US" sz="2000" b="1" kern="1200" dirty="0">
              <a:solidFill>
                <a:schemeClr val="tx1"/>
              </a:solidFill>
              <a:latin typeface="Arial" panose="020B0604020202020204" pitchFamily="34" charset="0"/>
              <a:cs typeface="Arial" panose="020B0604020202020204" pitchFamily="34" charset="0"/>
            </a:rPr>
            <a:t> </a:t>
          </a:r>
          <a:endParaRPr lang="vi-VN" sz="2000" b="1" kern="1200" dirty="0">
            <a:solidFill>
              <a:schemeClr val="tx1"/>
            </a:solidFill>
            <a:latin typeface="Arial" panose="020B0604020202020204" pitchFamily="34" charset="0"/>
            <a:cs typeface="Arial" panose="020B0604020202020204" pitchFamily="34" charset="0"/>
          </a:endParaRPr>
        </a:p>
        <a:p>
          <a:pPr marL="0" lvl="0" indent="0" algn="ctr" defTabSz="889000">
            <a:lnSpc>
              <a:spcPct val="90000"/>
            </a:lnSpc>
            <a:spcBef>
              <a:spcPct val="0"/>
            </a:spcBef>
            <a:spcAft>
              <a:spcPct val="35000"/>
            </a:spcAft>
            <a:buNone/>
          </a:pPr>
          <a:r>
            <a:rPr lang="en-US" sz="2000" b="1" kern="1200" dirty="0" err="1">
              <a:solidFill>
                <a:schemeClr val="tx1"/>
              </a:solidFill>
              <a:latin typeface="Arial" panose="020B0604020202020204" pitchFamily="34" charset="0"/>
              <a:cs typeface="Arial" panose="020B0604020202020204" pitchFamily="34" charset="0"/>
            </a:rPr>
            <a:t>Đạo</a:t>
          </a:r>
          <a:r>
            <a:rPr lang="en-US" sz="2000" b="1" kern="1200" dirty="0">
              <a:solidFill>
                <a:schemeClr val="tx1"/>
              </a:solidFill>
              <a:latin typeface="Arial" panose="020B0604020202020204" pitchFamily="34" charset="0"/>
              <a:cs typeface="Arial" panose="020B0604020202020204" pitchFamily="34" charset="0"/>
            </a:rPr>
            <a:t> </a:t>
          </a:r>
          <a:r>
            <a:rPr lang="en-US" sz="2000" b="1" kern="1200" dirty="0" err="1">
              <a:solidFill>
                <a:schemeClr val="tx1"/>
              </a:solidFill>
              <a:latin typeface="Arial" panose="020B0604020202020204" pitchFamily="34" charset="0"/>
              <a:cs typeface="Arial" panose="020B0604020202020204" pitchFamily="34" charset="0"/>
            </a:rPr>
            <a:t>đức</a:t>
          </a:r>
          <a:r>
            <a:rPr lang="en-US" sz="2000" b="1" kern="1200" dirty="0">
              <a:solidFill>
                <a:schemeClr val="tx1"/>
              </a:solidFill>
              <a:latin typeface="Arial" panose="020B0604020202020204" pitchFamily="34" charset="0"/>
              <a:cs typeface="Arial" panose="020B0604020202020204" pitchFamily="34" charset="0"/>
            </a:rPr>
            <a:t> 4</a:t>
          </a:r>
        </a:p>
      </dsp:txBody>
      <dsp:txXfrm>
        <a:off x="2130556" y="1073928"/>
        <a:ext cx="1308513" cy="1090428"/>
      </dsp:txXfrm>
    </dsp:sp>
    <dsp:sp modelId="{EE59E6D6-D29D-431D-AC39-FC1CA54244A5}">
      <dsp:nvSpPr>
        <dsp:cNvPr id="0" name=""/>
        <dsp:cNvSpPr/>
      </dsp:nvSpPr>
      <dsp:spPr>
        <a:xfrm>
          <a:off x="1479146" y="120435"/>
          <a:ext cx="4117456" cy="4117456"/>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AD88C90-999E-4235-9301-6207D8CD1D28}">
      <dsp:nvSpPr>
        <dsp:cNvPr id="0" name=""/>
        <dsp:cNvSpPr/>
      </dsp:nvSpPr>
      <dsp:spPr>
        <a:xfrm>
          <a:off x="1494723" y="74329"/>
          <a:ext cx="4117456" cy="4117456"/>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6D1187E-9E06-40A2-8CA4-D4EDFE3E00B1}">
      <dsp:nvSpPr>
        <dsp:cNvPr id="0" name=""/>
        <dsp:cNvSpPr/>
      </dsp:nvSpPr>
      <dsp:spPr>
        <a:xfrm>
          <a:off x="1519195" y="107956"/>
          <a:ext cx="4117456" cy="4117456"/>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375354-F813-4F14-9FCB-218CB0D8F415}">
      <dsp:nvSpPr>
        <dsp:cNvPr id="0" name=""/>
        <dsp:cNvSpPr/>
      </dsp:nvSpPr>
      <dsp:spPr>
        <a:xfrm>
          <a:off x="-3699444" y="-568360"/>
          <a:ext cx="4409749" cy="4409749"/>
        </a:xfrm>
        <a:prstGeom prst="blockArc">
          <a:avLst>
            <a:gd name="adj1" fmla="val 18900000"/>
            <a:gd name="adj2" fmla="val 2700000"/>
            <a:gd name="adj3" fmla="val 49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EF7AB2-56C7-4DB9-B6BF-FEAD39A5EFEB}">
      <dsp:nvSpPr>
        <dsp:cNvPr id="0" name=""/>
        <dsp:cNvSpPr/>
      </dsp:nvSpPr>
      <dsp:spPr>
        <a:xfrm>
          <a:off x="456770" y="327302"/>
          <a:ext cx="3818658" cy="654605"/>
        </a:xfrm>
        <a:prstGeom prst="rect">
          <a:avLst/>
        </a:prstGeom>
        <a:solidFill>
          <a:schemeClr val="accent4">
            <a:lumMod val="20000"/>
            <a:lumOff val="80000"/>
          </a:schemeClr>
        </a:solidFill>
        <a:ln w="12700" cap="flat" cmpd="sng" algn="ctr">
          <a:solidFill>
            <a:schemeClr val="accent2">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9593" tIns="55880" rIns="55880" bIns="55880" numCol="1" spcCol="1270" anchor="ctr" anchorCtr="0">
          <a:noAutofit/>
        </a:bodyPr>
        <a:lstStyle/>
        <a:p>
          <a:pPr marL="0" lvl="0" indent="0" algn="l" defTabSz="977900">
            <a:lnSpc>
              <a:spcPct val="90000"/>
            </a:lnSpc>
            <a:spcBef>
              <a:spcPct val="0"/>
            </a:spcBef>
            <a:spcAft>
              <a:spcPct val="35000"/>
            </a:spcAft>
            <a:buNone/>
          </a:pPr>
          <a:r>
            <a:rPr lang="en-US" sz="2200" b="1" kern="1200" dirty="0" err="1">
              <a:solidFill>
                <a:schemeClr val="tx1"/>
              </a:solidFill>
            </a:rPr>
            <a:t>Yêu</a:t>
          </a:r>
          <a:r>
            <a:rPr lang="en-US" sz="2200" b="1" kern="1200" dirty="0">
              <a:solidFill>
                <a:schemeClr val="tx1"/>
              </a:solidFill>
            </a:rPr>
            <a:t> </a:t>
          </a:r>
          <a:r>
            <a:rPr lang="en-US" sz="2200" b="1" kern="1200" dirty="0" err="1">
              <a:solidFill>
                <a:schemeClr val="tx1"/>
              </a:solidFill>
            </a:rPr>
            <a:t>cầu</a:t>
          </a:r>
          <a:r>
            <a:rPr lang="en-US" sz="2200" b="1" kern="1200" dirty="0">
              <a:solidFill>
                <a:schemeClr val="tx1"/>
              </a:solidFill>
            </a:rPr>
            <a:t> </a:t>
          </a:r>
          <a:r>
            <a:rPr lang="en-US" sz="2200" b="1" kern="1200" dirty="0" err="1">
              <a:solidFill>
                <a:schemeClr val="tx1"/>
              </a:solidFill>
            </a:rPr>
            <a:t>cần</a:t>
          </a:r>
          <a:r>
            <a:rPr lang="en-US" sz="2200" b="1" kern="1200" dirty="0">
              <a:solidFill>
                <a:schemeClr val="tx1"/>
              </a:solidFill>
            </a:rPr>
            <a:t> </a:t>
          </a:r>
          <a:r>
            <a:rPr lang="en-US" sz="2200" b="1" kern="1200" dirty="0" err="1">
              <a:solidFill>
                <a:schemeClr val="tx1"/>
              </a:solidFill>
            </a:rPr>
            <a:t>đạt</a:t>
          </a:r>
          <a:r>
            <a:rPr lang="en-US" sz="2200" b="1" kern="1200" dirty="0">
              <a:solidFill>
                <a:schemeClr val="tx1"/>
              </a:solidFill>
            </a:rPr>
            <a:t> </a:t>
          </a:r>
          <a:r>
            <a:rPr lang="en-US" sz="2200" b="1" kern="1200" dirty="0" err="1">
              <a:solidFill>
                <a:schemeClr val="tx1"/>
              </a:solidFill>
            </a:rPr>
            <a:t>của</a:t>
          </a:r>
          <a:r>
            <a:rPr lang="en-US" sz="2200" b="1" kern="1200" dirty="0">
              <a:solidFill>
                <a:schemeClr val="tx1"/>
              </a:solidFill>
            </a:rPr>
            <a:t> </a:t>
          </a:r>
          <a:r>
            <a:rPr lang="en-US" sz="2200" b="1" kern="1200" dirty="0" err="1">
              <a:solidFill>
                <a:schemeClr val="tx1"/>
              </a:solidFill>
            </a:rPr>
            <a:t>bài</a:t>
          </a:r>
          <a:r>
            <a:rPr lang="en-US" sz="2200" b="1" kern="1200" dirty="0">
              <a:solidFill>
                <a:schemeClr val="tx1"/>
              </a:solidFill>
            </a:rPr>
            <a:t> </a:t>
          </a:r>
          <a:r>
            <a:rPr lang="en-US" sz="2200" b="1" kern="1200" dirty="0" err="1">
              <a:solidFill>
                <a:schemeClr val="tx1"/>
              </a:solidFill>
            </a:rPr>
            <a:t>học</a:t>
          </a:r>
          <a:endParaRPr lang="en-US" sz="2200" b="1" kern="1200" dirty="0">
            <a:solidFill>
              <a:schemeClr val="tx1"/>
            </a:solidFill>
          </a:endParaRPr>
        </a:p>
      </dsp:txBody>
      <dsp:txXfrm>
        <a:off x="456770" y="327302"/>
        <a:ext cx="3818658" cy="654605"/>
      </dsp:txXfrm>
    </dsp:sp>
    <dsp:sp modelId="{128B50C9-0140-4493-8FDC-9542975E5A25}">
      <dsp:nvSpPr>
        <dsp:cNvPr id="0" name=""/>
        <dsp:cNvSpPr/>
      </dsp:nvSpPr>
      <dsp:spPr>
        <a:xfrm>
          <a:off x="47641" y="245477"/>
          <a:ext cx="818257" cy="81825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0E6711-A448-4462-ADC8-AE997268CFC1}">
      <dsp:nvSpPr>
        <dsp:cNvPr id="0" name=""/>
        <dsp:cNvSpPr/>
      </dsp:nvSpPr>
      <dsp:spPr>
        <a:xfrm>
          <a:off x="737413" y="1309211"/>
          <a:ext cx="3580709" cy="654605"/>
        </a:xfrm>
        <a:prstGeom prst="rect">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9593" tIns="55880" rIns="55880" bIns="55880" numCol="1" spcCol="1270" anchor="ctr" anchorCtr="0">
          <a:noAutofit/>
        </a:bodyPr>
        <a:lstStyle/>
        <a:p>
          <a:pPr marL="0" lvl="0" indent="0" algn="l" defTabSz="977900">
            <a:lnSpc>
              <a:spcPct val="90000"/>
            </a:lnSpc>
            <a:spcBef>
              <a:spcPct val="0"/>
            </a:spcBef>
            <a:spcAft>
              <a:spcPct val="35000"/>
            </a:spcAft>
            <a:buNone/>
          </a:pPr>
          <a:r>
            <a:rPr lang="en-US" sz="2200" b="1" kern="1200" dirty="0" err="1">
              <a:solidFill>
                <a:schemeClr val="tx1"/>
              </a:solidFill>
            </a:rPr>
            <a:t>Đồ</a:t>
          </a:r>
          <a:r>
            <a:rPr lang="en-US" sz="2200" b="1" kern="1200" dirty="0">
              <a:solidFill>
                <a:schemeClr val="tx1"/>
              </a:solidFill>
            </a:rPr>
            <a:t> </a:t>
          </a:r>
          <a:r>
            <a:rPr lang="en-US" sz="2200" b="1" kern="1200" dirty="0" err="1">
              <a:solidFill>
                <a:schemeClr val="tx1"/>
              </a:solidFill>
            </a:rPr>
            <a:t>dùng</a:t>
          </a:r>
          <a:r>
            <a:rPr lang="en-US" sz="2200" b="1" kern="1200" dirty="0">
              <a:solidFill>
                <a:schemeClr val="tx1"/>
              </a:solidFill>
            </a:rPr>
            <a:t> </a:t>
          </a:r>
          <a:r>
            <a:rPr lang="en-US" sz="2200" b="1" kern="1200" dirty="0" err="1">
              <a:solidFill>
                <a:schemeClr val="tx1"/>
              </a:solidFill>
            </a:rPr>
            <a:t>dạy</a:t>
          </a:r>
          <a:r>
            <a:rPr lang="en-US" sz="2200" b="1" kern="1200" dirty="0">
              <a:solidFill>
                <a:schemeClr val="tx1"/>
              </a:solidFill>
            </a:rPr>
            <a:t> </a:t>
          </a:r>
          <a:r>
            <a:rPr lang="en-US" sz="2200" b="1" kern="1200" dirty="0" err="1">
              <a:solidFill>
                <a:schemeClr val="tx1"/>
              </a:solidFill>
            </a:rPr>
            <a:t>học</a:t>
          </a:r>
          <a:endParaRPr lang="en-US" sz="2200" b="1" kern="1200" dirty="0">
            <a:solidFill>
              <a:schemeClr val="tx1"/>
            </a:solidFill>
          </a:endParaRPr>
        </a:p>
      </dsp:txBody>
      <dsp:txXfrm>
        <a:off x="737413" y="1309211"/>
        <a:ext cx="3580709" cy="654605"/>
      </dsp:txXfrm>
    </dsp:sp>
    <dsp:sp modelId="{18B32700-0C82-4497-802A-4E8601F9312D}">
      <dsp:nvSpPr>
        <dsp:cNvPr id="0" name=""/>
        <dsp:cNvSpPr/>
      </dsp:nvSpPr>
      <dsp:spPr>
        <a:xfrm>
          <a:off x="285590" y="1227385"/>
          <a:ext cx="818257" cy="81825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6D93E4-B2DB-4CC3-B0A7-E712E38F550A}">
      <dsp:nvSpPr>
        <dsp:cNvPr id="0" name=""/>
        <dsp:cNvSpPr/>
      </dsp:nvSpPr>
      <dsp:spPr>
        <a:xfrm>
          <a:off x="456770" y="2291119"/>
          <a:ext cx="3818658" cy="654605"/>
        </a:xfrm>
        <a:prstGeom prst="rect">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9593" tIns="55880" rIns="55880" bIns="55880" numCol="1" spcCol="1270" anchor="ctr" anchorCtr="0">
          <a:noAutofit/>
        </a:bodyPr>
        <a:lstStyle/>
        <a:p>
          <a:pPr marL="0" lvl="0" indent="0" algn="l" defTabSz="977900">
            <a:lnSpc>
              <a:spcPct val="90000"/>
            </a:lnSpc>
            <a:spcBef>
              <a:spcPct val="0"/>
            </a:spcBef>
            <a:spcAft>
              <a:spcPct val="35000"/>
            </a:spcAft>
            <a:buNone/>
          </a:pPr>
          <a:r>
            <a:rPr lang="en-US" sz="2200" b="1" kern="1200" dirty="0" err="1">
              <a:solidFill>
                <a:schemeClr val="tx1"/>
              </a:solidFill>
            </a:rPr>
            <a:t>Các</a:t>
          </a:r>
          <a:r>
            <a:rPr lang="en-US" sz="2200" b="1" kern="1200" dirty="0">
              <a:solidFill>
                <a:schemeClr val="tx1"/>
              </a:solidFill>
            </a:rPr>
            <a:t> </a:t>
          </a:r>
          <a:r>
            <a:rPr lang="en-US" sz="2200" b="1" kern="1200" dirty="0" err="1">
              <a:solidFill>
                <a:schemeClr val="tx1"/>
              </a:solidFill>
            </a:rPr>
            <a:t>hoạt</a:t>
          </a:r>
          <a:r>
            <a:rPr lang="en-US" sz="2200" b="1" kern="1200" dirty="0">
              <a:solidFill>
                <a:schemeClr val="tx1"/>
              </a:solidFill>
            </a:rPr>
            <a:t> </a:t>
          </a:r>
          <a:r>
            <a:rPr lang="en-US" sz="2200" b="1" kern="1200" dirty="0" err="1">
              <a:solidFill>
                <a:schemeClr val="tx1"/>
              </a:solidFill>
            </a:rPr>
            <a:t>động</a:t>
          </a:r>
          <a:r>
            <a:rPr lang="en-US" sz="2200" b="1" kern="1200" dirty="0">
              <a:solidFill>
                <a:schemeClr val="tx1"/>
              </a:solidFill>
            </a:rPr>
            <a:t> DH </a:t>
          </a:r>
          <a:r>
            <a:rPr lang="en-US" sz="2200" b="1" kern="1200" dirty="0" err="1">
              <a:solidFill>
                <a:schemeClr val="tx1"/>
              </a:solidFill>
            </a:rPr>
            <a:t>chủ</a:t>
          </a:r>
          <a:r>
            <a:rPr lang="en-US" sz="2200" b="1" kern="1200" dirty="0">
              <a:solidFill>
                <a:schemeClr val="tx1"/>
              </a:solidFill>
            </a:rPr>
            <a:t> </a:t>
          </a:r>
          <a:r>
            <a:rPr lang="en-US" sz="2200" b="1" kern="1200" dirty="0" err="1">
              <a:solidFill>
                <a:schemeClr val="tx1"/>
              </a:solidFill>
            </a:rPr>
            <a:t>yếu</a:t>
          </a:r>
          <a:endParaRPr lang="en-US" sz="2200" b="1" kern="1200" dirty="0">
            <a:solidFill>
              <a:schemeClr val="tx1"/>
            </a:solidFill>
          </a:endParaRPr>
        </a:p>
      </dsp:txBody>
      <dsp:txXfrm>
        <a:off x="456770" y="2291119"/>
        <a:ext cx="3818658" cy="654605"/>
      </dsp:txXfrm>
    </dsp:sp>
    <dsp:sp modelId="{C2EEAEB0-7B85-4BC2-ACB2-47F007115F92}">
      <dsp:nvSpPr>
        <dsp:cNvPr id="0" name=""/>
        <dsp:cNvSpPr/>
      </dsp:nvSpPr>
      <dsp:spPr>
        <a:xfrm>
          <a:off x="47641" y="2209293"/>
          <a:ext cx="818257" cy="81825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076B7E-2187-4DF2-BE08-9DF30A2F5BBE}" type="datetimeFigureOut">
              <a:rPr lang="en-US" smtClean="0"/>
              <a:t>6/2/2023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9FD7C5-59EC-4352-8F22-20A5854BC9AE}" type="slidenum">
              <a:rPr lang="en-US" smtClean="0"/>
              <a:t>‹#›</a:t>
            </a:fld>
            <a:endParaRPr lang="en-US"/>
          </a:p>
        </p:txBody>
      </p:sp>
    </p:spTree>
    <p:extLst>
      <p:ext uri="{BB962C8B-B14F-4D97-AF65-F5344CB8AC3E}">
        <p14:creationId xmlns:p14="http://schemas.microsoft.com/office/powerpoint/2010/main" val="3056969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189D9D-EEEF-4588-9409-0E31DE563427}" type="slidenum">
              <a:rPr lang="en-US" smtClean="0"/>
              <a:t>2</a:t>
            </a:fld>
            <a:endParaRPr lang="en-US"/>
          </a:p>
        </p:txBody>
      </p:sp>
    </p:spTree>
    <p:extLst>
      <p:ext uri="{BB962C8B-B14F-4D97-AF65-F5344CB8AC3E}">
        <p14:creationId xmlns:p14="http://schemas.microsoft.com/office/powerpoint/2010/main" val="3241971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189D9D-EEEF-4588-9409-0E31DE563427}" type="slidenum">
              <a:rPr lang="en-US" smtClean="0"/>
              <a:t>24</a:t>
            </a:fld>
            <a:endParaRPr lang="en-US"/>
          </a:p>
        </p:txBody>
      </p:sp>
    </p:spTree>
    <p:extLst>
      <p:ext uri="{BB962C8B-B14F-4D97-AF65-F5344CB8AC3E}">
        <p14:creationId xmlns:p14="http://schemas.microsoft.com/office/powerpoint/2010/main" val="3892191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189D9D-EEEF-4588-9409-0E31DE563427}" type="slidenum">
              <a:rPr lang="en-US" smtClean="0"/>
              <a:t>26</a:t>
            </a:fld>
            <a:endParaRPr lang="en-US"/>
          </a:p>
        </p:txBody>
      </p:sp>
    </p:spTree>
    <p:extLst>
      <p:ext uri="{BB962C8B-B14F-4D97-AF65-F5344CB8AC3E}">
        <p14:creationId xmlns:p14="http://schemas.microsoft.com/office/powerpoint/2010/main" val="324759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9FD7C5-59EC-4352-8F22-20A5854BC9AE}" type="slidenum">
              <a:rPr lang="en-US" smtClean="0"/>
              <a:t>30</a:t>
            </a:fld>
            <a:endParaRPr lang="en-US"/>
          </a:p>
        </p:txBody>
      </p:sp>
    </p:spTree>
    <p:extLst>
      <p:ext uri="{BB962C8B-B14F-4D97-AF65-F5344CB8AC3E}">
        <p14:creationId xmlns:p14="http://schemas.microsoft.com/office/powerpoint/2010/main" val="1037519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189D9D-EEEF-4588-9409-0E31DE563427}" type="slidenum">
              <a:rPr lang="en-US" smtClean="0"/>
              <a:t>31</a:t>
            </a:fld>
            <a:endParaRPr lang="en-US"/>
          </a:p>
        </p:txBody>
      </p:sp>
    </p:spTree>
    <p:extLst>
      <p:ext uri="{BB962C8B-B14F-4D97-AF65-F5344CB8AC3E}">
        <p14:creationId xmlns:p14="http://schemas.microsoft.com/office/powerpoint/2010/main" val="68415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189D9D-EEEF-4588-9409-0E31DE563427}" type="slidenum">
              <a:rPr lang="en-US" smtClean="0"/>
              <a:t>32</a:t>
            </a:fld>
            <a:endParaRPr lang="en-US"/>
          </a:p>
        </p:txBody>
      </p:sp>
    </p:spTree>
    <p:extLst>
      <p:ext uri="{BB962C8B-B14F-4D97-AF65-F5344CB8AC3E}">
        <p14:creationId xmlns:p14="http://schemas.microsoft.com/office/powerpoint/2010/main" val="875446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189D9D-EEEF-4588-9409-0E31DE563427}" type="slidenum">
              <a:rPr lang="en-US" smtClean="0"/>
              <a:t>34</a:t>
            </a:fld>
            <a:endParaRPr lang="en-US"/>
          </a:p>
        </p:txBody>
      </p:sp>
    </p:spTree>
    <p:extLst>
      <p:ext uri="{BB962C8B-B14F-4D97-AF65-F5344CB8AC3E}">
        <p14:creationId xmlns:p14="http://schemas.microsoft.com/office/powerpoint/2010/main" val="1543253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189D9D-EEEF-4588-9409-0E31DE563427}" type="slidenum">
              <a:rPr lang="en-US" smtClean="0"/>
              <a:t>35</a:t>
            </a:fld>
            <a:endParaRPr lang="en-US"/>
          </a:p>
        </p:txBody>
      </p:sp>
    </p:spTree>
    <p:extLst>
      <p:ext uri="{BB962C8B-B14F-4D97-AF65-F5344CB8AC3E}">
        <p14:creationId xmlns:p14="http://schemas.microsoft.com/office/powerpoint/2010/main" val="1100307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9FD7C5-59EC-4352-8F22-20A5854BC9AE}" type="slidenum">
              <a:rPr lang="en-US" smtClean="0"/>
              <a:t>36</a:t>
            </a:fld>
            <a:endParaRPr lang="en-US"/>
          </a:p>
        </p:txBody>
      </p:sp>
    </p:spTree>
    <p:extLst>
      <p:ext uri="{BB962C8B-B14F-4D97-AF65-F5344CB8AC3E}">
        <p14:creationId xmlns:p14="http://schemas.microsoft.com/office/powerpoint/2010/main" val="2481978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189D9D-EEEF-4588-9409-0E31DE563427}" type="slidenum">
              <a:rPr lang="en-US" smtClean="0"/>
              <a:t>39</a:t>
            </a:fld>
            <a:endParaRPr lang="en-US"/>
          </a:p>
        </p:txBody>
      </p:sp>
    </p:spTree>
    <p:extLst>
      <p:ext uri="{BB962C8B-B14F-4D97-AF65-F5344CB8AC3E}">
        <p14:creationId xmlns:p14="http://schemas.microsoft.com/office/powerpoint/2010/main" val="1192445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189D9D-EEEF-4588-9409-0E31DE563427}" type="slidenum">
              <a:rPr lang="en-US" smtClean="0"/>
              <a:t>43</a:t>
            </a:fld>
            <a:endParaRPr lang="en-US"/>
          </a:p>
        </p:txBody>
      </p:sp>
    </p:spTree>
    <p:extLst>
      <p:ext uri="{BB962C8B-B14F-4D97-AF65-F5344CB8AC3E}">
        <p14:creationId xmlns:p14="http://schemas.microsoft.com/office/powerpoint/2010/main" val="3713774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189D9D-EEEF-4588-9409-0E31DE563427}" type="slidenum">
              <a:rPr lang="en-US" smtClean="0"/>
              <a:t>3</a:t>
            </a:fld>
            <a:endParaRPr lang="en-US"/>
          </a:p>
        </p:txBody>
      </p:sp>
    </p:spTree>
    <p:extLst>
      <p:ext uri="{BB962C8B-B14F-4D97-AF65-F5344CB8AC3E}">
        <p14:creationId xmlns:p14="http://schemas.microsoft.com/office/powerpoint/2010/main" val="3241971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189D9D-EEEF-4588-9409-0E31DE563427}" type="slidenum">
              <a:rPr lang="en-US" smtClean="0"/>
              <a:t>44</a:t>
            </a:fld>
            <a:endParaRPr lang="en-US"/>
          </a:p>
        </p:txBody>
      </p:sp>
    </p:spTree>
    <p:extLst>
      <p:ext uri="{BB962C8B-B14F-4D97-AF65-F5344CB8AC3E}">
        <p14:creationId xmlns:p14="http://schemas.microsoft.com/office/powerpoint/2010/main" val="40736151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189D9D-EEEF-4588-9409-0E31DE563427}" type="slidenum">
              <a:rPr lang="en-US" smtClean="0"/>
              <a:t>45</a:t>
            </a:fld>
            <a:endParaRPr lang="en-US"/>
          </a:p>
        </p:txBody>
      </p:sp>
    </p:spTree>
    <p:extLst>
      <p:ext uri="{BB962C8B-B14F-4D97-AF65-F5344CB8AC3E}">
        <p14:creationId xmlns:p14="http://schemas.microsoft.com/office/powerpoint/2010/main" val="23677545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189D9D-EEEF-4588-9409-0E31DE563427}" type="slidenum">
              <a:rPr lang="en-US" smtClean="0"/>
              <a:t>46</a:t>
            </a:fld>
            <a:endParaRPr lang="en-US"/>
          </a:p>
        </p:txBody>
      </p:sp>
    </p:spTree>
    <p:extLst>
      <p:ext uri="{BB962C8B-B14F-4D97-AF65-F5344CB8AC3E}">
        <p14:creationId xmlns:p14="http://schemas.microsoft.com/office/powerpoint/2010/main" val="9798292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189D9D-EEEF-4588-9409-0E31DE563427}" type="slidenum">
              <a:rPr lang="en-US" smtClean="0"/>
              <a:t>47</a:t>
            </a:fld>
            <a:endParaRPr lang="en-US"/>
          </a:p>
        </p:txBody>
      </p:sp>
    </p:spTree>
    <p:extLst>
      <p:ext uri="{BB962C8B-B14F-4D97-AF65-F5344CB8AC3E}">
        <p14:creationId xmlns:p14="http://schemas.microsoft.com/office/powerpoint/2010/main" val="35689554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189D9D-EEEF-4588-9409-0E31DE563427}" type="slidenum">
              <a:rPr lang="en-US" smtClean="0"/>
              <a:t>48</a:t>
            </a:fld>
            <a:endParaRPr lang="en-US"/>
          </a:p>
        </p:txBody>
      </p:sp>
    </p:spTree>
    <p:extLst>
      <p:ext uri="{BB962C8B-B14F-4D97-AF65-F5344CB8AC3E}">
        <p14:creationId xmlns:p14="http://schemas.microsoft.com/office/powerpoint/2010/main" val="38159056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189D9D-EEEF-4588-9409-0E31DE563427}" type="slidenum">
              <a:rPr lang="en-US" smtClean="0"/>
              <a:t>49</a:t>
            </a:fld>
            <a:endParaRPr lang="en-US"/>
          </a:p>
        </p:txBody>
      </p:sp>
    </p:spTree>
    <p:extLst>
      <p:ext uri="{BB962C8B-B14F-4D97-AF65-F5344CB8AC3E}">
        <p14:creationId xmlns:p14="http://schemas.microsoft.com/office/powerpoint/2010/main" val="15007839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189D9D-EEEF-4588-9409-0E31DE563427}" type="slidenum">
              <a:rPr lang="en-US" smtClean="0"/>
              <a:t>53</a:t>
            </a:fld>
            <a:endParaRPr lang="en-US"/>
          </a:p>
        </p:txBody>
      </p:sp>
    </p:spTree>
    <p:extLst>
      <p:ext uri="{BB962C8B-B14F-4D97-AF65-F5344CB8AC3E}">
        <p14:creationId xmlns:p14="http://schemas.microsoft.com/office/powerpoint/2010/main" val="3132056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9FD7C5-59EC-4352-8F22-20A5854BC9AE}" type="slidenum">
              <a:rPr lang="en-US" smtClean="0"/>
              <a:t>11</a:t>
            </a:fld>
            <a:endParaRPr lang="en-US"/>
          </a:p>
        </p:txBody>
      </p:sp>
    </p:spTree>
    <p:extLst>
      <p:ext uri="{BB962C8B-B14F-4D97-AF65-F5344CB8AC3E}">
        <p14:creationId xmlns:p14="http://schemas.microsoft.com/office/powerpoint/2010/main" val="2556347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9FD7C5-59EC-4352-8F22-20A5854BC9AE}" type="slidenum">
              <a:rPr lang="en-US" smtClean="0"/>
              <a:t>12</a:t>
            </a:fld>
            <a:endParaRPr lang="en-US"/>
          </a:p>
        </p:txBody>
      </p:sp>
    </p:spTree>
    <p:extLst>
      <p:ext uri="{BB962C8B-B14F-4D97-AF65-F5344CB8AC3E}">
        <p14:creationId xmlns:p14="http://schemas.microsoft.com/office/powerpoint/2010/main" val="1689464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9FD7C5-59EC-4352-8F22-20A5854BC9AE}" type="slidenum">
              <a:rPr lang="en-US" smtClean="0"/>
              <a:t>13</a:t>
            </a:fld>
            <a:endParaRPr lang="en-US"/>
          </a:p>
        </p:txBody>
      </p:sp>
    </p:spTree>
    <p:extLst>
      <p:ext uri="{BB962C8B-B14F-4D97-AF65-F5344CB8AC3E}">
        <p14:creationId xmlns:p14="http://schemas.microsoft.com/office/powerpoint/2010/main" val="3440327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9FD7C5-59EC-4352-8F22-20A5854BC9AE}" type="slidenum">
              <a:rPr lang="en-US" smtClean="0"/>
              <a:t>14</a:t>
            </a:fld>
            <a:endParaRPr lang="en-US"/>
          </a:p>
        </p:txBody>
      </p:sp>
    </p:spTree>
    <p:extLst>
      <p:ext uri="{BB962C8B-B14F-4D97-AF65-F5344CB8AC3E}">
        <p14:creationId xmlns:p14="http://schemas.microsoft.com/office/powerpoint/2010/main" val="552128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9FD7C5-59EC-4352-8F22-20A5854BC9AE}" type="slidenum">
              <a:rPr lang="en-US" smtClean="0"/>
              <a:t>15</a:t>
            </a:fld>
            <a:endParaRPr lang="en-US"/>
          </a:p>
        </p:txBody>
      </p:sp>
    </p:spTree>
    <p:extLst>
      <p:ext uri="{BB962C8B-B14F-4D97-AF65-F5344CB8AC3E}">
        <p14:creationId xmlns:p14="http://schemas.microsoft.com/office/powerpoint/2010/main" val="221376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189D9D-EEEF-4588-9409-0E31DE563427}" type="slidenum">
              <a:rPr lang="en-US" smtClean="0"/>
              <a:t>20</a:t>
            </a:fld>
            <a:endParaRPr lang="en-US"/>
          </a:p>
        </p:txBody>
      </p:sp>
    </p:spTree>
    <p:extLst>
      <p:ext uri="{BB962C8B-B14F-4D97-AF65-F5344CB8AC3E}">
        <p14:creationId xmlns:p14="http://schemas.microsoft.com/office/powerpoint/2010/main" val="290575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189D9D-EEEF-4588-9409-0E31DE563427}" type="slidenum">
              <a:rPr lang="en-US" smtClean="0"/>
              <a:t>21</a:t>
            </a:fld>
            <a:endParaRPr lang="en-US"/>
          </a:p>
        </p:txBody>
      </p:sp>
    </p:spTree>
    <p:extLst>
      <p:ext uri="{BB962C8B-B14F-4D97-AF65-F5344CB8AC3E}">
        <p14:creationId xmlns:p14="http://schemas.microsoft.com/office/powerpoint/2010/main" val="1625590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67656-7B3B-59C1-503E-CADC47F9C0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9300D2-00B7-F845-660A-F2D0D74E39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8A099C-CC67-01F0-166A-E4A93E9CA3BC}"/>
              </a:ext>
            </a:extLst>
          </p:cNvPr>
          <p:cNvSpPr>
            <a:spLocks noGrp="1"/>
          </p:cNvSpPr>
          <p:nvPr>
            <p:ph type="dt" sz="half" idx="10"/>
          </p:nvPr>
        </p:nvSpPr>
        <p:spPr/>
        <p:txBody>
          <a:bodyPr/>
          <a:lstStyle/>
          <a:p>
            <a:fld id="{A11818D5-D8B7-4355-AA3F-505BE4348D68}" type="datetimeFigureOut">
              <a:rPr lang="en-US" smtClean="0"/>
              <a:t>6/2/2023</a:t>
            </a:fld>
            <a:endParaRPr lang="en-US"/>
          </a:p>
        </p:txBody>
      </p:sp>
      <p:sp>
        <p:nvSpPr>
          <p:cNvPr id="5" name="Footer Placeholder 4">
            <a:extLst>
              <a:ext uri="{FF2B5EF4-FFF2-40B4-BE49-F238E27FC236}">
                <a16:creationId xmlns:a16="http://schemas.microsoft.com/office/drawing/2014/main" id="{B1970619-AB67-1193-23B8-30676762E0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B5E9FA-6F15-E829-DE34-4019039C997F}"/>
              </a:ext>
            </a:extLst>
          </p:cNvPr>
          <p:cNvSpPr>
            <a:spLocks noGrp="1"/>
          </p:cNvSpPr>
          <p:nvPr>
            <p:ph type="sldNum" sz="quarter" idx="12"/>
          </p:nvPr>
        </p:nvSpPr>
        <p:spPr/>
        <p:txBody>
          <a:bodyPr/>
          <a:lstStyle/>
          <a:p>
            <a:fld id="{776F1DC9-2552-4C07-9F5D-B2FF26692DDD}" type="slidenum">
              <a:rPr lang="en-US" smtClean="0"/>
              <a:t>‹#›</a:t>
            </a:fld>
            <a:endParaRPr lang="en-US"/>
          </a:p>
        </p:txBody>
      </p:sp>
    </p:spTree>
    <p:extLst>
      <p:ext uri="{BB962C8B-B14F-4D97-AF65-F5344CB8AC3E}">
        <p14:creationId xmlns:p14="http://schemas.microsoft.com/office/powerpoint/2010/main" val="1242447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5A3A3-C934-1EB3-8780-166F6A1AC4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E1377B-C147-F19F-F437-584DF35428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A054C3-62CB-B9D6-CF0F-AA64AF0D35BD}"/>
              </a:ext>
            </a:extLst>
          </p:cNvPr>
          <p:cNvSpPr>
            <a:spLocks noGrp="1"/>
          </p:cNvSpPr>
          <p:nvPr>
            <p:ph type="dt" sz="half" idx="10"/>
          </p:nvPr>
        </p:nvSpPr>
        <p:spPr/>
        <p:txBody>
          <a:bodyPr/>
          <a:lstStyle/>
          <a:p>
            <a:fld id="{A11818D5-D8B7-4355-AA3F-505BE4348D68}" type="datetimeFigureOut">
              <a:rPr lang="en-US" smtClean="0"/>
              <a:t>6/2/2023</a:t>
            </a:fld>
            <a:endParaRPr lang="en-US"/>
          </a:p>
        </p:txBody>
      </p:sp>
      <p:sp>
        <p:nvSpPr>
          <p:cNvPr id="5" name="Footer Placeholder 4">
            <a:extLst>
              <a:ext uri="{FF2B5EF4-FFF2-40B4-BE49-F238E27FC236}">
                <a16:creationId xmlns:a16="http://schemas.microsoft.com/office/drawing/2014/main" id="{C9BE3B00-1547-63BE-6B79-1E2D383B35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E50555-3596-6F91-3EB7-7B4BB5264F61}"/>
              </a:ext>
            </a:extLst>
          </p:cNvPr>
          <p:cNvSpPr>
            <a:spLocks noGrp="1"/>
          </p:cNvSpPr>
          <p:nvPr>
            <p:ph type="sldNum" sz="quarter" idx="12"/>
          </p:nvPr>
        </p:nvSpPr>
        <p:spPr/>
        <p:txBody>
          <a:bodyPr/>
          <a:lstStyle/>
          <a:p>
            <a:fld id="{776F1DC9-2552-4C07-9F5D-B2FF26692DDD}" type="slidenum">
              <a:rPr lang="en-US" smtClean="0"/>
              <a:t>‹#›</a:t>
            </a:fld>
            <a:endParaRPr lang="en-US"/>
          </a:p>
        </p:txBody>
      </p:sp>
    </p:spTree>
    <p:extLst>
      <p:ext uri="{BB962C8B-B14F-4D97-AF65-F5344CB8AC3E}">
        <p14:creationId xmlns:p14="http://schemas.microsoft.com/office/powerpoint/2010/main" val="1390799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F42B73-2281-ED64-3026-9B011DB27E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61619B-2439-019C-B575-BB5B9973BE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B6510B-C6F5-80BD-3161-65727C8DBD0D}"/>
              </a:ext>
            </a:extLst>
          </p:cNvPr>
          <p:cNvSpPr>
            <a:spLocks noGrp="1"/>
          </p:cNvSpPr>
          <p:nvPr>
            <p:ph type="dt" sz="half" idx="10"/>
          </p:nvPr>
        </p:nvSpPr>
        <p:spPr/>
        <p:txBody>
          <a:bodyPr/>
          <a:lstStyle/>
          <a:p>
            <a:fld id="{A11818D5-D8B7-4355-AA3F-505BE4348D68}" type="datetimeFigureOut">
              <a:rPr lang="en-US" smtClean="0"/>
              <a:t>6/2/2023</a:t>
            </a:fld>
            <a:endParaRPr lang="en-US"/>
          </a:p>
        </p:txBody>
      </p:sp>
      <p:sp>
        <p:nvSpPr>
          <p:cNvPr id="5" name="Footer Placeholder 4">
            <a:extLst>
              <a:ext uri="{FF2B5EF4-FFF2-40B4-BE49-F238E27FC236}">
                <a16:creationId xmlns:a16="http://schemas.microsoft.com/office/drawing/2014/main" id="{5DC556A2-65CC-8FB5-1557-E51B23E5C6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9469C1-9379-FAD0-AD37-0A9EFB297E61}"/>
              </a:ext>
            </a:extLst>
          </p:cNvPr>
          <p:cNvSpPr>
            <a:spLocks noGrp="1"/>
          </p:cNvSpPr>
          <p:nvPr>
            <p:ph type="sldNum" sz="quarter" idx="12"/>
          </p:nvPr>
        </p:nvSpPr>
        <p:spPr/>
        <p:txBody>
          <a:bodyPr/>
          <a:lstStyle/>
          <a:p>
            <a:fld id="{776F1DC9-2552-4C07-9F5D-B2FF26692DDD}" type="slidenum">
              <a:rPr lang="en-US" smtClean="0"/>
              <a:t>‹#›</a:t>
            </a:fld>
            <a:endParaRPr lang="en-US"/>
          </a:p>
        </p:txBody>
      </p:sp>
    </p:spTree>
    <p:extLst>
      <p:ext uri="{BB962C8B-B14F-4D97-AF65-F5344CB8AC3E}">
        <p14:creationId xmlns:p14="http://schemas.microsoft.com/office/powerpoint/2010/main" val="3373416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586BF-D0FB-0525-CBEF-504420226D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EA52E4-1010-F9FF-E75F-7779150ABE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CE1CD2-5DDC-DEB1-C8D9-ADAA350C1FFB}"/>
              </a:ext>
            </a:extLst>
          </p:cNvPr>
          <p:cNvSpPr>
            <a:spLocks noGrp="1"/>
          </p:cNvSpPr>
          <p:nvPr>
            <p:ph type="dt" sz="half" idx="10"/>
          </p:nvPr>
        </p:nvSpPr>
        <p:spPr/>
        <p:txBody>
          <a:bodyPr/>
          <a:lstStyle/>
          <a:p>
            <a:fld id="{A11818D5-D8B7-4355-AA3F-505BE4348D68}" type="datetimeFigureOut">
              <a:rPr lang="en-US" smtClean="0"/>
              <a:t>6/2/2023</a:t>
            </a:fld>
            <a:endParaRPr lang="en-US"/>
          </a:p>
        </p:txBody>
      </p:sp>
      <p:sp>
        <p:nvSpPr>
          <p:cNvPr id="5" name="Footer Placeholder 4">
            <a:extLst>
              <a:ext uri="{FF2B5EF4-FFF2-40B4-BE49-F238E27FC236}">
                <a16:creationId xmlns:a16="http://schemas.microsoft.com/office/drawing/2014/main" id="{E8C49F7D-25CB-A2AA-070B-3940A67CD1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6CA02C-043E-1C84-F864-F3D4CC112C58}"/>
              </a:ext>
            </a:extLst>
          </p:cNvPr>
          <p:cNvSpPr>
            <a:spLocks noGrp="1"/>
          </p:cNvSpPr>
          <p:nvPr>
            <p:ph type="sldNum" sz="quarter" idx="12"/>
          </p:nvPr>
        </p:nvSpPr>
        <p:spPr/>
        <p:txBody>
          <a:bodyPr/>
          <a:lstStyle/>
          <a:p>
            <a:fld id="{776F1DC9-2552-4C07-9F5D-B2FF26692DDD}" type="slidenum">
              <a:rPr lang="en-US" smtClean="0"/>
              <a:t>‹#›</a:t>
            </a:fld>
            <a:endParaRPr lang="en-US"/>
          </a:p>
        </p:txBody>
      </p:sp>
    </p:spTree>
    <p:extLst>
      <p:ext uri="{BB962C8B-B14F-4D97-AF65-F5344CB8AC3E}">
        <p14:creationId xmlns:p14="http://schemas.microsoft.com/office/powerpoint/2010/main" val="1502934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95350-73CC-B902-B8C9-FCDF815C76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7F65E2-77ED-81AC-CE30-8E29CB66FF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DFB42D-9F94-BBB2-808A-98771B5A7EA5}"/>
              </a:ext>
            </a:extLst>
          </p:cNvPr>
          <p:cNvSpPr>
            <a:spLocks noGrp="1"/>
          </p:cNvSpPr>
          <p:nvPr>
            <p:ph type="dt" sz="half" idx="10"/>
          </p:nvPr>
        </p:nvSpPr>
        <p:spPr/>
        <p:txBody>
          <a:bodyPr/>
          <a:lstStyle/>
          <a:p>
            <a:fld id="{A11818D5-D8B7-4355-AA3F-505BE4348D68}" type="datetimeFigureOut">
              <a:rPr lang="en-US" smtClean="0"/>
              <a:t>6/2/2023</a:t>
            </a:fld>
            <a:endParaRPr lang="en-US"/>
          </a:p>
        </p:txBody>
      </p:sp>
      <p:sp>
        <p:nvSpPr>
          <p:cNvPr id="5" name="Footer Placeholder 4">
            <a:extLst>
              <a:ext uri="{FF2B5EF4-FFF2-40B4-BE49-F238E27FC236}">
                <a16:creationId xmlns:a16="http://schemas.microsoft.com/office/drawing/2014/main" id="{F055580E-9E4E-DD5A-127C-594AE5008F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5B696-BD7A-FEA5-8B95-D28855DFA4D4}"/>
              </a:ext>
            </a:extLst>
          </p:cNvPr>
          <p:cNvSpPr>
            <a:spLocks noGrp="1"/>
          </p:cNvSpPr>
          <p:nvPr>
            <p:ph type="sldNum" sz="quarter" idx="12"/>
          </p:nvPr>
        </p:nvSpPr>
        <p:spPr/>
        <p:txBody>
          <a:bodyPr/>
          <a:lstStyle/>
          <a:p>
            <a:fld id="{776F1DC9-2552-4C07-9F5D-B2FF26692DDD}" type="slidenum">
              <a:rPr lang="en-US" smtClean="0"/>
              <a:t>‹#›</a:t>
            </a:fld>
            <a:endParaRPr lang="en-US"/>
          </a:p>
        </p:txBody>
      </p:sp>
    </p:spTree>
    <p:extLst>
      <p:ext uri="{BB962C8B-B14F-4D97-AF65-F5344CB8AC3E}">
        <p14:creationId xmlns:p14="http://schemas.microsoft.com/office/powerpoint/2010/main" val="2137547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5E490-42F2-F99A-CF58-BBB13234CE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2CD8A5-C7F7-DEE4-F3AA-8F91E40C2C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75CF92-CF06-293F-8D3F-C2BF92B3D4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51A7C8-FDB0-A7A1-FF77-050E0F376817}"/>
              </a:ext>
            </a:extLst>
          </p:cNvPr>
          <p:cNvSpPr>
            <a:spLocks noGrp="1"/>
          </p:cNvSpPr>
          <p:nvPr>
            <p:ph type="dt" sz="half" idx="10"/>
          </p:nvPr>
        </p:nvSpPr>
        <p:spPr/>
        <p:txBody>
          <a:bodyPr/>
          <a:lstStyle/>
          <a:p>
            <a:fld id="{A11818D5-D8B7-4355-AA3F-505BE4348D68}" type="datetimeFigureOut">
              <a:rPr lang="en-US" smtClean="0"/>
              <a:t>6/2/2023</a:t>
            </a:fld>
            <a:endParaRPr lang="en-US"/>
          </a:p>
        </p:txBody>
      </p:sp>
      <p:sp>
        <p:nvSpPr>
          <p:cNvPr id="6" name="Footer Placeholder 5">
            <a:extLst>
              <a:ext uri="{FF2B5EF4-FFF2-40B4-BE49-F238E27FC236}">
                <a16:creationId xmlns:a16="http://schemas.microsoft.com/office/drawing/2014/main" id="{71E73361-36AA-88A5-3B6A-5A7AD9BA5F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6A1471-87BD-ECFB-E4B1-36357D5B114A}"/>
              </a:ext>
            </a:extLst>
          </p:cNvPr>
          <p:cNvSpPr>
            <a:spLocks noGrp="1"/>
          </p:cNvSpPr>
          <p:nvPr>
            <p:ph type="sldNum" sz="quarter" idx="12"/>
          </p:nvPr>
        </p:nvSpPr>
        <p:spPr/>
        <p:txBody>
          <a:bodyPr/>
          <a:lstStyle/>
          <a:p>
            <a:fld id="{776F1DC9-2552-4C07-9F5D-B2FF26692DDD}" type="slidenum">
              <a:rPr lang="en-US" smtClean="0"/>
              <a:t>‹#›</a:t>
            </a:fld>
            <a:endParaRPr lang="en-US"/>
          </a:p>
        </p:txBody>
      </p:sp>
    </p:spTree>
    <p:extLst>
      <p:ext uri="{BB962C8B-B14F-4D97-AF65-F5344CB8AC3E}">
        <p14:creationId xmlns:p14="http://schemas.microsoft.com/office/powerpoint/2010/main" val="1495034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8FC99-16F9-6412-68D1-4BE42741C8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F924C6-EADE-4BB7-AEE2-8AD9526439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A675CF-4F9B-4EAC-B8F1-E9580BA432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4D6CC5-A817-3654-6012-FFEE3E61E5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016AFB-9FB9-1052-A61F-E63B3856CB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2BFE41-90A1-36E9-905A-118CE87C8ECB}"/>
              </a:ext>
            </a:extLst>
          </p:cNvPr>
          <p:cNvSpPr>
            <a:spLocks noGrp="1"/>
          </p:cNvSpPr>
          <p:nvPr>
            <p:ph type="dt" sz="half" idx="10"/>
          </p:nvPr>
        </p:nvSpPr>
        <p:spPr/>
        <p:txBody>
          <a:bodyPr/>
          <a:lstStyle/>
          <a:p>
            <a:fld id="{A11818D5-D8B7-4355-AA3F-505BE4348D68}" type="datetimeFigureOut">
              <a:rPr lang="en-US" smtClean="0"/>
              <a:t>6/2/2023</a:t>
            </a:fld>
            <a:endParaRPr lang="en-US"/>
          </a:p>
        </p:txBody>
      </p:sp>
      <p:sp>
        <p:nvSpPr>
          <p:cNvPr id="8" name="Footer Placeholder 7">
            <a:extLst>
              <a:ext uri="{FF2B5EF4-FFF2-40B4-BE49-F238E27FC236}">
                <a16:creationId xmlns:a16="http://schemas.microsoft.com/office/drawing/2014/main" id="{3FFF6E35-8EED-FCCD-E7B4-D639FCE613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A33C71A-AF8A-A38E-9AD6-458F954003C2}"/>
              </a:ext>
            </a:extLst>
          </p:cNvPr>
          <p:cNvSpPr>
            <a:spLocks noGrp="1"/>
          </p:cNvSpPr>
          <p:nvPr>
            <p:ph type="sldNum" sz="quarter" idx="12"/>
          </p:nvPr>
        </p:nvSpPr>
        <p:spPr/>
        <p:txBody>
          <a:bodyPr/>
          <a:lstStyle/>
          <a:p>
            <a:fld id="{776F1DC9-2552-4C07-9F5D-B2FF26692DDD}" type="slidenum">
              <a:rPr lang="en-US" smtClean="0"/>
              <a:t>‹#›</a:t>
            </a:fld>
            <a:endParaRPr lang="en-US"/>
          </a:p>
        </p:txBody>
      </p:sp>
    </p:spTree>
    <p:extLst>
      <p:ext uri="{BB962C8B-B14F-4D97-AF65-F5344CB8AC3E}">
        <p14:creationId xmlns:p14="http://schemas.microsoft.com/office/powerpoint/2010/main" val="1132338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85432-056D-2FFD-1AFA-E7666B7C29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FC011E-0249-B243-BF34-CEE65C316472}"/>
              </a:ext>
            </a:extLst>
          </p:cNvPr>
          <p:cNvSpPr>
            <a:spLocks noGrp="1"/>
          </p:cNvSpPr>
          <p:nvPr>
            <p:ph type="dt" sz="half" idx="10"/>
          </p:nvPr>
        </p:nvSpPr>
        <p:spPr/>
        <p:txBody>
          <a:bodyPr/>
          <a:lstStyle/>
          <a:p>
            <a:fld id="{A11818D5-D8B7-4355-AA3F-505BE4348D68}" type="datetimeFigureOut">
              <a:rPr lang="en-US" smtClean="0"/>
              <a:t>6/2/2023</a:t>
            </a:fld>
            <a:endParaRPr lang="en-US"/>
          </a:p>
        </p:txBody>
      </p:sp>
      <p:sp>
        <p:nvSpPr>
          <p:cNvPr id="4" name="Footer Placeholder 3">
            <a:extLst>
              <a:ext uri="{FF2B5EF4-FFF2-40B4-BE49-F238E27FC236}">
                <a16:creationId xmlns:a16="http://schemas.microsoft.com/office/drawing/2014/main" id="{39A43505-94B5-55C5-FEFA-B31504DD94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DB3EF7-0C94-C1A2-3EB4-99A9819CEE05}"/>
              </a:ext>
            </a:extLst>
          </p:cNvPr>
          <p:cNvSpPr>
            <a:spLocks noGrp="1"/>
          </p:cNvSpPr>
          <p:nvPr>
            <p:ph type="sldNum" sz="quarter" idx="12"/>
          </p:nvPr>
        </p:nvSpPr>
        <p:spPr/>
        <p:txBody>
          <a:bodyPr/>
          <a:lstStyle/>
          <a:p>
            <a:fld id="{776F1DC9-2552-4C07-9F5D-B2FF26692DDD}" type="slidenum">
              <a:rPr lang="en-US" smtClean="0"/>
              <a:t>‹#›</a:t>
            </a:fld>
            <a:endParaRPr lang="en-US"/>
          </a:p>
        </p:txBody>
      </p:sp>
    </p:spTree>
    <p:extLst>
      <p:ext uri="{BB962C8B-B14F-4D97-AF65-F5344CB8AC3E}">
        <p14:creationId xmlns:p14="http://schemas.microsoft.com/office/powerpoint/2010/main" val="2183561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64DA82-1A8A-094E-6B8F-B528093C96B8}"/>
              </a:ext>
            </a:extLst>
          </p:cNvPr>
          <p:cNvSpPr>
            <a:spLocks noGrp="1"/>
          </p:cNvSpPr>
          <p:nvPr>
            <p:ph type="dt" sz="half" idx="10"/>
          </p:nvPr>
        </p:nvSpPr>
        <p:spPr/>
        <p:txBody>
          <a:bodyPr/>
          <a:lstStyle/>
          <a:p>
            <a:fld id="{A11818D5-D8B7-4355-AA3F-505BE4348D68}" type="datetimeFigureOut">
              <a:rPr lang="en-US" smtClean="0"/>
              <a:t>6/2/2023</a:t>
            </a:fld>
            <a:endParaRPr lang="en-US"/>
          </a:p>
        </p:txBody>
      </p:sp>
      <p:sp>
        <p:nvSpPr>
          <p:cNvPr id="3" name="Footer Placeholder 2">
            <a:extLst>
              <a:ext uri="{FF2B5EF4-FFF2-40B4-BE49-F238E27FC236}">
                <a16:creationId xmlns:a16="http://schemas.microsoft.com/office/drawing/2014/main" id="{F4E9C46A-9D41-888C-5EB3-1A4FC149EA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02A822-D628-E087-98EA-63C5833ECF8F}"/>
              </a:ext>
            </a:extLst>
          </p:cNvPr>
          <p:cNvSpPr>
            <a:spLocks noGrp="1"/>
          </p:cNvSpPr>
          <p:nvPr>
            <p:ph type="sldNum" sz="quarter" idx="12"/>
          </p:nvPr>
        </p:nvSpPr>
        <p:spPr/>
        <p:txBody>
          <a:bodyPr/>
          <a:lstStyle/>
          <a:p>
            <a:fld id="{776F1DC9-2552-4C07-9F5D-B2FF26692DDD}" type="slidenum">
              <a:rPr lang="en-US" smtClean="0"/>
              <a:t>‹#›</a:t>
            </a:fld>
            <a:endParaRPr lang="en-US"/>
          </a:p>
        </p:txBody>
      </p:sp>
    </p:spTree>
    <p:extLst>
      <p:ext uri="{BB962C8B-B14F-4D97-AF65-F5344CB8AC3E}">
        <p14:creationId xmlns:p14="http://schemas.microsoft.com/office/powerpoint/2010/main" val="874655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2F6C4-FA27-4A94-24A8-975CBB7439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133546-F123-1679-D2E8-167ECF0A1E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C2491C-403A-EBB4-7372-E4A2D1CEA0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C98E15-0C94-1E6A-9612-E1F208A01954}"/>
              </a:ext>
            </a:extLst>
          </p:cNvPr>
          <p:cNvSpPr>
            <a:spLocks noGrp="1"/>
          </p:cNvSpPr>
          <p:nvPr>
            <p:ph type="dt" sz="half" idx="10"/>
          </p:nvPr>
        </p:nvSpPr>
        <p:spPr/>
        <p:txBody>
          <a:bodyPr/>
          <a:lstStyle/>
          <a:p>
            <a:fld id="{A11818D5-D8B7-4355-AA3F-505BE4348D68}" type="datetimeFigureOut">
              <a:rPr lang="en-US" smtClean="0"/>
              <a:t>6/2/2023</a:t>
            </a:fld>
            <a:endParaRPr lang="en-US"/>
          </a:p>
        </p:txBody>
      </p:sp>
      <p:sp>
        <p:nvSpPr>
          <p:cNvPr id="6" name="Footer Placeholder 5">
            <a:extLst>
              <a:ext uri="{FF2B5EF4-FFF2-40B4-BE49-F238E27FC236}">
                <a16:creationId xmlns:a16="http://schemas.microsoft.com/office/drawing/2014/main" id="{D21D690B-AF5D-F7C7-34E8-90FD27C14D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990064-B38F-544E-912B-8095ECC2E36C}"/>
              </a:ext>
            </a:extLst>
          </p:cNvPr>
          <p:cNvSpPr>
            <a:spLocks noGrp="1"/>
          </p:cNvSpPr>
          <p:nvPr>
            <p:ph type="sldNum" sz="quarter" idx="12"/>
          </p:nvPr>
        </p:nvSpPr>
        <p:spPr/>
        <p:txBody>
          <a:bodyPr/>
          <a:lstStyle/>
          <a:p>
            <a:fld id="{776F1DC9-2552-4C07-9F5D-B2FF26692DDD}" type="slidenum">
              <a:rPr lang="en-US" smtClean="0"/>
              <a:t>‹#›</a:t>
            </a:fld>
            <a:endParaRPr lang="en-US"/>
          </a:p>
        </p:txBody>
      </p:sp>
    </p:spTree>
    <p:extLst>
      <p:ext uri="{BB962C8B-B14F-4D97-AF65-F5344CB8AC3E}">
        <p14:creationId xmlns:p14="http://schemas.microsoft.com/office/powerpoint/2010/main" val="951159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30456-4D5F-1778-9C38-CA7A149971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9D7EF5-EB74-9FAC-F7B9-6AB0F15EFE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DDAD65-7404-BE09-1DAC-856912937B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40F7F4-59F1-429B-2BC8-9E84241ACE4B}"/>
              </a:ext>
            </a:extLst>
          </p:cNvPr>
          <p:cNvSpPr>
            <a:spLocks noGrp="1"/>
          </p:cNvSpPr>
          <p:nvPr>
            <p:ph type="dt" sz="half" idx="10"/>
          </p:nvPr>
        </p:nvSpPr>
        <p:spPr/>
        <p:txBody>
          <a:bodyPr/>
          <a:lstStyle/>
          <a:p>
            <a:fld id="{A11818D5-D8B7-4355-AA3F-505BE4348D68}" type="datetimeFigureOut">
              <a:rPr lang="en-US" smtClean="0"/>
              <a:t>6/2/2023</a:t>
            </a:fld>
            <a:endParaRPr lang="en-US"/>
          </a:p>
        </p:txBody>
      </p:sp>
      <p:sp>
        <p:nvSpPr>
          <p:cNvPr id="6" name="Footer Placeholder 5">
            <a:extLst>
              <a:ext uri="{FF2B5EF4-FFF2-40B4-BE49-F238E27FC236}">
                <a16:creationId xmlns:a16="http://schemas.microsoft.com/office/drawing/2014/main" id="{ADFFAD7C-D8F5-9373-27D4-F732C39206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FD0E7B-0A96-EBD3-8AB6-663F190AA4D2}"/>
              </a:ext>
            </a:extLst>
          </p:cNvPr>
          <p:cNvSpPr>
            <a:spLocks noGrp="1"/>
          </p:cNvSpPr>
          <p:nvPr>
            <p:ph type="sldNum" sz="quarter" idx="12"/>
          </p:nvPr>
        </p:nvSpPr>
        <p:spPr/>
        <p:txBody>
          <a:bodyPr/>
          <a:lstStyle/>
          <a:p>
            <a:fld id="{776F1DC9-2552-4C07-9F5D-B2FF26692DDD}" type="slidenum">
              <a:rPr lang="en-US" smtClean="0"/>
              <a:t>‹#›</a:t>
            </a:fld>
            <a:endParaRPr lang="en-US"/>
          </a:p>
        </p:txBody>
      </p:sp>
    </p:spTree>
    <p:extLst>
      <p:ext uri="{BB962C8B-B14F-4D97-AF65-F5344CB8AC3E}">
        <p14:creationId xmlns:p14="http://schemas.microsoft.com/office/powerpoint/2010/main" val="687248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E65AAD-3A94-7B24-451B-E41F717B17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2E03FA-ECC6-748E-B6EF-439C605C43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739398-6766-69AB-7936-8BF9988B9B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1818D5-D8B7-4355-AA3F-505BE4348D68}" type="datetimeFigureOut">
              <a:rPr lang="en-US" smtClean="0"/>
              <a:t>6/2/2023</a:t>
            </a:fld>
            <a:endParaRPr lang="en-US"/>
          </a:p>
        </p:txBody>
      </p:sp>
      <p:sp>
        <p:nvSpPr>
          <p:cNvPr id="5" name="Footer Placeholder 4">
            <a:extLst>
              <a:ext uri="{FF2B5EF4-FFF2-40B4-BE49-F238E27FC236}">
                <a16:creationId xmlns:a16="http://schemas.microsoft.com/office/drawing/2014/main" id="{59321269-E53A-D9AF-96A0-9E9FA67EA1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381535-DDDD-9257-2790-AB7072B06E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6F1DC9-2552-4C07-9F5D-B2FF26692DDD}" type="slidenum">
              <a:rPr lang="en-US" smtClean="0"/>
              <a:t>‹#›</a:t>
            </a:fld>
            <a:endParaRPr lang="en-US"/>
          </a:p>
        </p:txBody>
      </p:sp>
    </p:spTree>
    <p:extLst>
      <p:ext uri="{BB962C8B-B14F-4D97-AF65-F5344CB8AC3E}">
        <p14:creationId xmlns:p14="http://schemas.microsoft.com/office/powerpoint/2010/main" val="6834892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4.tmp"/><Relationship Id="rId7" Type="http://schemas.openxmlformats.org/officeDocument/2006/relationships/image" Target="../media/image48.tm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7.tmp"/><Relationship Id="rId5" Type="http://schemas.openxmlformats.org/officeDocument/2006/relationships/image" Target="../media/image46.tmp"/><Relationship Id="rId4" Type="http://schemas.openxmlformats.org/officeDocument/2006/relationships/image" Target="../media/image45.tmp"/></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0.tmp"/><Relationship Id="rId4" Type="http://schemas.openxmlformats.org/officeDocument/2006/relationships/image" Target="../media/image49.tmp"/></Relationships>
</file>

<file path=ppt/slides/_rels/slide22.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image" Target="../media/image51.tmp"/><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3.tmp"/></Relationships>
</file>

<file path=ppt/slides/_rels/slide25.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55.tmp"/></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7.tmp"/><Relationship Id="rId4" Type="http://schemas.openxmlformats.org/officeDocument/2006/relationships/image" Target="../media/image56.tmp"/></Relationships>
</file>

<file path=ppt/slides/_rels/slide27.xml.rels><?xml version="1.0" encoding="UTF-8" standalone="yes"?>
<Relationships xmlns="http://schemas.openxmlformats.org/package/2006/relationships"><Relationship Id="rId3" Type="http://schemas.openxmlformats.org/officeDocument/2006/relationships/image" Target="../media/image58.tmp"/><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59.tmp"/></Relationships>
</file>

<file path=ppt/slides/_rels/slide28.xml.rels><?xml version="1.0" encoding="UTF-8" standalone="yes"?>
<Relationships xmlns="http://schemas.openxmlformats.org/package/2006/relationships"><Relationship Id="rId3" Type="http://schemas.openxmlformats.org/officeDocument/2006/relationships/image" Target="../media/image60.tmp"/><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59.tmp"/></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43.png"/><Relationship Id="rId7"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2.png"/><Relationship Id="rId7" Type="http://schemas.openxmlformats.org/officeDocument/2006/relationships/diagramColors" Target="../diagrams/colors3.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2.png"/><Relationship Id="rId7" Type="http://schemas.openxmlformats.org/officeDocument/2006/relationships/diagramColors" Target="../diagrams/colors4.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svg"/></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7.gif"/></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8.pn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2" Type="http://schemas.openxmlformats.org/officeDocument/2006/relationships/image" Target="../media/image4.png"/><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8284" cy="6857999"/>
          </a:xfrm>
          <a:prstGeom prst="rect">
            <a:avLst/>
          </a:prstGeom>
        </p:spPr>
      </p:pic>
      <p:sp>
        <p:nvSpPr>
          <p:cNvPr id="5" name="TextBox 4">
            <a:extLst>
              <a:ext uri="{FF2B5EF4-FFF2-40B4-BE49-F238E27FC236}">
                <a16:creationId xmlns:a16="http://schemas.microsoft.com/office/drawing/2014/main" id="{D3CBFF0F-280B-43A7-8C33-B7CBB41B455A}"/>
              </a:ext>
            </a:extLst>
          </p:cNvPr>
          <p:cNvSpPr txBox="1"/>
          <p:nvPr/>
        </p:nvSpPr>
        <p:spPr>
          <a:xfrm>
            <a:off x="1867989" y="522515"/>
            <a:ext cx="8595360" cy="1200329"/>
          </a:xfrm>
          <a:prstGeom prst="rect">
            <a:avLst/>
          </a:prstGeom>
          <a:noFill/>
        </p:spPr>
        <p:txBody>
          <a:bodyPr wrap="square" rtlCol="0">
            <a:spAutoFit/>
          </a:bodyPr>
          <a:lstStyle/>
          <a:p>
            <a:pPr algn="ctr"/>
            <a:r>
              <a:rPr lang="en-US" sz="2400" dirty="0">
                <a:solidFill>
                  <a:srgbClr val="C00000"/>
                </a:solidFill>
                <a:latin typeface="Open Sans Extrabold" panose="020B0906030804020204" pitchFamily="34" charset="0"/>
                <a:ea typeface="Open Sans Extrabold" panose="020B0906030804020204" pitchFamily="34" charset="0"/>
                <a:cs typeface="Open Sans Extrabold" panose="020B0906030804020204" pitchFamily="34" charset="0"/>
              </a:rPr>
              <a:t>TẬP HUẤN GIÁO VIÊN MÔN ĐẠO ĐỨC </a:t>
            </a:r>
          </a:p>
          <a:p>
            <a:pPr algn="ctr"/>
            <a:r>
              <a:rPr lang="en-US" sz="2400" dirty="0">
                <a:solidFill>
                  <a:srgbClr val="D0A955"/>
                </a:solidFill>
                <a:latin typeface="Open Sans Extrabold" panose="020B0906030804020204" pitchFamily="34" charset="0"/>
                <a:ea typeface="Open Sans Extrabold" panose="020B0906030804020204" pitchFamily="34" charset="0"/>
                <a:cs typeface="Open Sans Extrabold" panose="020B0906030804020204" pitchFamily="34" charset="0"/>
              </a:rPr>
              <a:t>BỘ SÁCH GIÁO KHOA </a:t>
            </a:r>
            <a:r>
              <a:rPr lang="en-US" sz="2400" dirty="0">
                <a:solidFill>
                  <a:srgbClr val="72BE43"/>
                </a:solidFill>
                <a:latin typeface="Open Sans Extrabold" panose="020B0906030804020204" pitchFamily="34" charset="0"/>
                <a:ea typeface="Open Sans Extrabold" panose="020B0906030804020204" pitchFamily="34" charset="0"/>
                <a:cs typeface="Open Sans Extrabold" panose="020B0906030804020204" pitchFamily="34" charset="0"/>
              </a:rPr>
              <a:t>KẾT NỐI TRI THỨC VỚI CUỘC SỐNG</a:t>
            </a:r>
          </a:p>
          <a:p>
            <a:pPr algn="ctr"/>
            <a:endParaRPr lang="en-US" sz="2400" dirty="0">
              <a:solidFill>
                <a:srgbClr val="72BE43"/>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6" name="Picture 5">
            <a:extLst>
              <a:ext uri="{FF2B5EF4-FFF2-40B4-BE49-F238E27FC236}">
                <a16:creationId xmlns:a16="http://schemas.microsoft.com/office/drawing/2014/main" id="{6A5C0F38-3988-40ED-A9FC-498110CEE9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0569" y="1348210"/>
            <a:ext cx="1371256" cy="495112"/>
          </a:xfrm>
          <a:prstGeom prst="rect">
            <a:avLst/>
          </a:prstGeom>
        </p:spPr>
      </p:pic>
      <p:sp>
        <p:nvSpPr>
          <p:cNvPr id="11" name="TextBox 10">
            <a:extLst>
              <a:ext uri="{FF2B5EF4-FFF2-40B4-BE49-F238E27FC236}">
                <a16:creationId xmlns:a16="http://schemas.microsoft.com/office/drawing/2014/main" id="{18F602BB-E207-4B94-9870-1007948A2EA5}"/>
              </a:ext>
            </a:extLst>
          </p:cNvPr>
          <p:cNvSpPr txBox="1"/>
          <p:nvPr/>
        </p:nvSpPr>
        <p:spPr>
          <a:xfrm>
            <a:off x="5348480" y="1384856"/>
            <a:ext cx="1098958" cy="430887"/>
          </a:xfrm>
          <a:prstGeom prst="rect">
            <a:avLst/>
          </a:prstGeom>
          <a:noFill/>
        </p:spPr>
        <p:txBody>
          <a:bodyPr wrap="square" rtlCol="0">
            <a:spAutoFit/>
          </a:bodyPr>
          <a:lstStyle/>
          <a:p>
            <a:pPr algn="ctr"/>
            <a:r>
              <a:rPr lang="en-US" sz="22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LỚP 4</a:t>
            </a:r>
          </a:p>
        </p:txBody>
      </p:sp>
      <p:pic>
        <p:nvPicPr>
          <p:cNvPr id="13" name="Picture 12">
            <a:extLst>
              <a:ext uri="{FF2B5EF4-FFF2-40B4-BE49-F238E27FC236}">
                <a16:creationId xmlns:a16="http://schemas.microsoft.com/office/drawing/2014/main" id="{0B6BFF46-EDE0-4F27-AF39-51504673015F}"/>
              </a:ext>
            </a:extLst>
          </p:cNvPr>
          <p:cNvPicPr/>
          <p:nvPr/>
        </p:nvPicPr>
        <p:blipFill rotWithShape="1">
          <a:blip r:embed="rId4" cstate="print">
            <a:extLst>
              <a:ext uri="{28A0092B-C50C-407E-A947-70E740481C1C}">
                <a14:useLocalDpi xmlns:a14="http://schemas.microsoft.com/office/drawing/2010/main" val="0"/>
              </a:ext>
            </a:extLst>
          </a:blip>
          <a:srcRect l="1122" t="25828" b="24724"/>
          <a:stretch/>
        </p:blipFill>
        <p:spPr bwMode="auto">
          <a:xfrm>
            <a:off x="1867989" y="1843321"/>
            <a:ext cx="9052560" cy="39957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28389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5"/>
          <p:cNvSpPr/>
          <p:nvPr/>
        </p:nvSpPr>
        <p:spPr>
          <a:xfrm>
            <a:off x="1321688" y="26246"/>
            <a:ext cx="10881369" cy="850917"/>
          </a:xfrm>
          <a:custGeom>
            <a:avLst/>
            <a:gdLst/>
            <a:ahLst/>
            <a:cxnLst/>
            <a:rect l="l" t="t" r="r" b="b"/>
            <a:pathLst>
              <a:path w="6766559" h="628650">
                <a:moveTo>
                  <a:pt x="162897" y="0"/>
                </a:moveTo>
                <a:lnTo>
                  <a:pt x="6766056" y="0"/>
                </a:lnTo>
                <a:lnTo>
                  <a:pt x="6766056" y="628585"/>
                </a:lnTo>
                <a:lnTo>
                  <a:pt x="162897" y="628585"/>
                </a:lnTo>
                <a:lnTo>
                  <a:pt x="0" y="314468"/>
                </a:lnTo>
                <a:lnTo>
                  <a:pt x="162897" y="351"/>
                </a:lnTo>
                <a:lnTo>
                  <a:pt x="162897" y="0"/>
                </a:lnTo>
                <a:close/>
              </a:path>
            </a:pathLst>
          </a:custGeom>
          <a:solidFill>
            <a:srgbClr val="FFFF00"/>
          </a:solidFill>
        </p:spPr>
        <p:txBody>
          <a:bodyPr wrap="square" lIns="0" tIns="0" rIns="0" bIns="0" rtlCol="0"/>
          <a:lstStyle/>
          <a:p>
            <a:endParaRPr>
              <a:solidFill>
                <a:schemeClr val="tx1"/>
              </a:solidFill>
            </a:endParaRPr>
          </a:p>
        </p:txBody>
      </p:sp>
      <p:sp>
        <p:nvSpPr>
          <p:cNvPr id="4" name="object 6"/>
          <p:cNvSpPr txBox="1"/>
          <p:nvPr/>
        </p:nvSpPr>
        <p:spPr>
          <a:xfrm>
            <a:off x="1364491" y="183730"/>
            <a:ext cx="10573509" cy="412934"/>
          </a:xfrm>
          <a:prstGeom prst="rect">
            <a:avLst/>
          </a:prstGeom>
        </p:spPr>
        <p:txBody>
          <a:bodyPr vert="horz" wrap="square" lIns="0" tIns="12700" rIns="0" bIns="0" rtlCol="0">
            <a:spAutoFit/>
          </a:bodyPr>
          <a:lstStyle/>
          <a:p>
            <a:pPr marL="12700">
              <a:lnSpc>
                <a:spcPct val="100000"/>
              </a:lnSpc>
              <a:spcBef>
                <a:spcPts val="100"/>
              </a:spcBef>
            </a:pPr>
            <a:r>
              <a:rPr lang="en-US" sz="2600" b="1" dirty="0">
                <a:solidFill>
                  <a:srgbClr val="1E09B7"/>
                </a:solidFill>
                <a:cs typeface="Times New Roman" panose="02020603050405020304" pitchFamily="18" charset="0"/>
              </a:rPr>
              <a:t>      3. </a:t>
            </a:r>
            <a:r>
              <a:rPr sz="2600" b="1" dirty="0">
                <a:solidFill>
                  <a:srgbClr val="1E09B7"/>
                </a:solidFill>
                <a:cs typeface="Times New Roman" panose="02020603050405020304" pitchFamily="18" charset="0"/>
              </a:rPr>
              <a:t>PHƯƠNG PHÁP </a:t>
            </a:r>
            <a:r>
              <a:rPr lang="en-US" sz="2600" b="1" dirty="0">
                <a:solidFill>
                  <a:srgbClr val="1E09B7"/>
                </a:solidFill>
                <a:cs typeface="Times New Roman" panose="02020603050405020304" pitchFamily="18" charset="0"/>
              </a:rPr>
              <a:t>DẠY HỌC ĐẠO ĐỨC  </a:t>
            </a:r>
          </a:p>
        </p:txBody>
      </p:sp>
      <p:sp>
        <p:nvSpPr>
          <p:cNvPr id="5" name="object 7"/>
          <p:cNvSpPr/>
          <p:nvPr/>
        </p:nvSpPr>
        <p:spPr>
          <a:xfrm>
            <a:off x="283923" y="1669038"/>
            <a:ext cx="11108822" cy="829876"/>
          </a:xfrm>
          <a:custGeom>
            <a:avLst/>
            <a:gdLst/>
            <a:ahLst/>
            <a:cxnLst/>
            <a:rect l="l" t="t" r="r" b="b"/>
            <a:pathLst>
              <a:path w="6903720" h="1592579">
                <a:moveTo>
                  <a:pt x="6903150" y="796735"/>
                </a:moveTo>
                <a:lnTo>
                  <a:pt x="6385779" y="1592011"/>
                </a:lnTo>
                <a:lnTo>
                  <a:pt x="0" y="1592011"/>
                </a:lnTo>
                <a:lnTo>
                  <a:pt x="0" y="0"/>
                </a:lnTo>
                <a:lnTo>
                  <a:pt x="6385779" y="0"/>
                </a:lnTo>
                <a:lnTo>
                  <a:pt x="6903150" y="796735"/>
                </a:lnTo>
                <a:close/>
              </a:path>
            </a:pathLst>
          </a:custGeom>
          <a:solidFill>
            <a:schemeClr val="accent6">
              <a:lumMod val="40000"/>
              <a:lumOff val="60000"/>
            </a:schemeClr>
          </a:solidFill>
        </p:spPr>
        <p:style>
          <a:lnRef idx="3">
            <a:schemeClr val="lt1"/>
          </a:lnRef>
          <a:fillRef idx="1">
            <a:schemeClr val="accent4"/>
          </a:fillRef>
          <a:effectRef idx="1">
            <a:schemeClr val="accent4"/>
          </a:effectRef>
          <a:fontRef idx="minor">
            <a:schemeClr val="lt1"/>
          </a:fontRef>
        </p:style>
        <p:txBody>
          <a:bodyPr wrap="square" lIns="0" tIns="0" rIns="0" bIns="0" rtlCol="0"/>
          <a:lstStyle/>
          <a:p>
            <a:endParaRPr>
              <a:solidFill>
                <a:schemeClr val="tx1"/>
              </a:solidFill>
            </a:endParaRPr>
          </a:p>
        </p:txBody>
      </p:sp>
      <p:sp>
        <p:nvSpPr>
          <p:cNvPr id="6" name="object 8"/>
          <p:cNvSpPr txBox="1"/>
          <p:nvPr/>
        </p:nvSpPr>
        <p:spPr>
          <a:xfrm>
            <a:off x="2837289" y="1661722"/>
            <a:ext cx="7587308" cy="877035"/>
          </a:xfrm>
          <a:prstGeom prst="rect">
            <a:avLst/>
          </a:prstGeom>
        </p:spPr>
        <p:txBody>
          <a:bodyPr vert="horz" wrap="square" lIns="0" tIns="12700" rIns="0" bIns="0" rtlCol="0">
            <a:spAutoFit/>
          </a:bodyPr>
          <a:lstStyle/>
          <a:p>
            <a:pPr marL="12700" marR="5080">
              <a:lnSpc>
                <a:spcPct val="116700"/>
              </a:lnSpc>
              <a:spcBef>
                <a:spcPts val="100"/>
              </a:spcBef>
            </a:pPr>
            <a:r>
              <a:rPr sz="2400" b="1" spc="-5" dirty="0">
                <a:solidFill>
                  <a:schemeClr val="tx1"/>
                </a:solidFill>
                <a:latin typeface="Times New Roman" panose="02020603050405020304" pitchFamily="18" charset="0"/>
                <a:cs typeface="Times New Roman" panose="02020603050405020304" pitchFamily="18" charset="0"/>
              </a:rPr>
              <a:t>Chú trọng tổ chức, hướng dẫn các </a:t>
            </a:r>
            <a:r>
              <a:rPr sz="2400" b="1" spc="-5" dirty="0">
                <a:solidFill>
                  <a:srgbClr val="FF0000"/>
                </a:solidFill>
                <a:latin typeface="Times New Roman" panose="02020603050405020304" pitchFamily="18" charset="0"/>
                <a:cs typeface="Times New Roman" panose="02020603050405020304" pitchFamily="18" charset="0"/>
              </a:rPr>
              <a:t>hoạt động  </a:t>
            </a:r>
            <a:r>
              <a:rPr sz="2400" b="1" spc="-5" dirty="0" err="1">
                <a:solidFill>
                  <a:srgbClr val="FF0000"/>
                </a:solidFill>
                <a:latin typeface="Times New Roman" panose="02020603050405020304" pitchFamily="18" charset="0"/>
                <a:cs typeface="Times New Roman" panose="02020603050405020304" pitchFamily="18" charset="0"/>
              </a:rPr>
              <a:t>học</a:t>
            </a:r>
            <a:r>
              <a:rPr sz="2400" b="1" spc="-5" dirty="0">
                <a:solidFill>
                  <a:srgbClr val="FF0000"/>
                </a:solidFill>
                <a:latin typeface="Times New Roman" panose="02020603050405020304" pitchFamily="18" charset="0"/>
                <a:cs typeface="Times New Roman" panose="02020603050405020304" pitchFamily="18" charset="0"/>
              </a:rPr>
              <a:t> </a:t>
            </a:r>
            <a:r>
              <a:rPr sz="2400" b="1" spc="-5" dirty="0" err="1">
                <a:solidFill>
                  <a:srgbClr val="FF0000"/>
                </a:solidFill>
                <a:latin typeface="Times New Roman" panose="02020603050405020304" pitchFamily="18" charset="0"/>
                <a:cs typeface="Times New Roman" panose="02020603050405020304" pitchFamily="18" charset="0"/>
              </a:rPr>
              <a:t>tập</a:t>
            </a:r>
            <a:r>
              <a:rPr lang="en-US" sz="2400" b="1" spc="-5" dirty="0">
                <a:solidFill>
                  <a:srgbClr val="FF0000"/>
                </a:solidFill>
                <a:latin typeface="Times New Roman" panose="02020603050405020304" pitchFamily="18" charset="0"/>
                <a:cs typeface="Times New Roman" panose="02020603050405020304" pitchFamily="18" charset="0"/>
              </a:rPr>
              <a:t>, </a:t>
            </a:r>
            <a:r>
              <a:rPr lang="en-US" sz="2400" b="1" spc="-5" dirty="0" err="1">
                <a:solidFill>
                  <a:srgbClr val="FF0000"/>
                </a:solidFill>
                <a:latin typeface="Times New Roman" panose="02020603050405020304" pitchFamily="18" charset="0"/>
                <a:cs typeface="Times New Roman" panose="02020603050405020304" pitchFamily="18" charset="0"/>
              </a:rPr>
              <a:t>rèn</a:t>
            </a:r>
            <a:r>
              <a:rPr lang="en-US" sz="2400" b="1" spc="-5" dirty="0">
                <a:solidFill>
                  <a:srgbClr val="FF0000"/>
                </a:solidFill>
                <a:latin typeface="Times New Roman" panose="02020603050405020304" pitchFamily="18" charset="0"/>
                <a:cs typeface="Times New Roman" panose="02020603050405020304" pitchFamily="18" charset="0"/>
              </a:rPr>
              <a:t> </a:t>
            </a:r>
            <a:r>
              <a:rPr lang="en-US" sz="2400" b="1" spc="-5" dirty="0" err="1">
                <a:solidFill>
                  <a:srgbClr val="FF0000"/>
                </a:solidFill>
                <a:latin typeface="Times New Roman" panose="02020603050405020304" pitchFamily="18" charset="0"/>
                <a:cs typeface="Times New Roman" panose="02020603050405020304" pitchFamily="18" charset="0"/>
              </a:rPr>
              <a:t>kĩ</a:t>
            </a:r>
            <a:r>
              <a:rPr lang="en-US" sz="2400" b="1" spc="-5" dirty="0">
                <a:solidFill>
                  <a:srgbClr val="FF0000"/>
                </a:solidFill>
                <a:latin typeface="Times New Roman" panose="02020603050405020304" pitchFamily="18" charset="0"/>
                <a:cs typeface="Times New Roman" panose="02020603050405020304" pitchFamily="18" charset="0"/>
              </a:rPr>
              <a:t> </a:t>
            </a:r>
            <a:r>
              <a:rPr lang="en-US" sz="2400" b="1" spc="-5" dirty="0" err="1">
                <a:solidFill>
                  <a:srgbClr val="FF0000"/>
                </a:solidFill>
                <a:latin typeface="Times New Roman" panose="02020603050405020304" pitchFamily="18" charset="0"/>
                <a:cs typeface="Times New Roman" panose="02020603050405020304" pitchFamily="18" charset="0"/>
              </a:rPr>
              <a:t>năng</a:t>
            </a:r>
            <a:r>
              <a:rPr sz="2400" b="1" spc="-5" dirty="0">
                <a:solidFill>
                  <a:schemeClr val="tx1"/>
                </a:solidFill>
                <a:latin typeface="Times New Roman" panose="02020603050405020304" pitchFamily="18" charset="0"/>
                <a:cs typeface="Times New Roman" panose="02020603050405020304" pitchFamily="18" charset="0"/>
              </a:rPr>
              <a:t> cho</a:t>
            </a:r>
            <a:r>
              <a:rPr sz="2400" b="1" spc="-10" dirty="0">
                <a:solidFill>
                  <a:schemeClr val="tx1"/>
                </a:solidFill>
                <a:latin typeface="Times New Roman" panose="02020603050405020304" pitchFamily="18" charset="0"/>
                <a:cs typeface="Times New Roman" panose="02020603050405020304" pitchFamily="18" charset="0"/>
              </a:rPr>
              <a:t> </a:t>
            </a:r>
            <a:r>
              <a:rPr sz="2400" b="1" spc="-5" dirty="0">
                <a:solidFill>
                  <a:schemeClr val="tx1"/>
                </a:solidFill>
                <a:latin typeface="Times New Roman" panose="02020603050405020304" pitchFamily="18" charset="0"/>
                <a:cs typeface="Times New Roman" panose="02020603050405020304" pitchFamily="18" charset="0"/>
              </a:rPr>
              <a:t>HS</a:t>
            </a:r>
            <a:endParaRPr sz="2400" dirty="0">
              <a:solidFill>
                <a:schemeClr val="tx1"/>
              </a:solidFill>
              <a:latin typeface="Times New Roman" panose="02020603050405020304" pitchFamily="18" charset="0"/>
              <a:cs typeface="Times New Roman" panose="02020603050405020304" pitchFamily="18" charset="0"/>
            </a:endParaRPr>
          </a:p>
        </p:txBody>
      </p:sp>
      <p:sp>
        <p:nvSpPr>
          <p:cNvPr id="7" name="object 9"/>
          <p:cNvSpPr/>
          <p:nvPr/>
        </p:nvSpPr>
        <p:spPr>
          <a:xfrm>
            <a:off x="284639" y="2703107"/>
            <a:ext cx="11080915" cy="938647"/>
          </a:xfrm>
          <a:custGeom>
            <a:avLst/>
            <a:gdLst/>
            <a:ahLst/>
            <a:cxnLst/>
            <a:rect l="l" t="t" r="r" b="b"/>
            <a:pathLst>
              <a:path w="6896100" h="1592579">
                <a:moveTo>
                  <a:pt x="6895560" y="796735"/>
                </a:moveTo>
                <a:lnTo>
                  <a:pt x="6377762" y="1592011"/>
                </a:lnTo>
                <a:lnTo>
                  <a:pt x="0" y="1592011"/>
                </a:lnTo>
                <a:lnTo>
                  <a:pt x="0" y="0"/>
                </a:lnTo>
                <a:lnTo>
                  <a:pt x="6377762" y="0"/>
                </a:lnTo>
                <a:lnTo>
                  <a:pt x="6895560" y="796735"/>
                </a:lnTo>
                <a:close/>
              </a:path>
            </a:pathLst>
          </a:custGeom>
          <a:solidFill>
            <a:schemeClr val="accent5">
              <a:lumMod val="20000"/>
              <a:lumOff val="80000"/>
            </a:schemeClr>
          </a:solidFill>
        </p:spPr>
        <p:txBody>
          <a:bodyPr wrap="square" lIns="0" tIns="0" rIns="0" bIns="0" rtlCol="0"/>
          <a:lstStyle/>
          <a:p>
            <a:endParaRPr/>
          </a:p>
        </p:txBody>
      </p:sp>
      <p:sp>
        <p:nvSpPr>
          <p:cNvPr id="8" name="object 10"/>
          <p:cNvSpPr/>
          <p:nvPr/>
        </p:nvSpPr>
        <p:spPr>
          <a:xfrm>
            <a:off x="284639" y="4198572"/>
            <a:ext cx="11108822" cy="871976"/>
          </a:xfrm>
          <a:custGeom>
            <a:avLst/>
            <a:gdLst/>
            <a:ahLst/>
            <a:cxnLst/>
            <a:rect l="l" t="t" r="r" b="b"/>
            <a:pathLst>
              <a:path w="6902450" h="1592579">
                <a:moveTo>
                  <a:pt x="6901859" y="796735"/>
                </a:moveTo>
                <a:lnTo>
                  <a:pt x="6384532" y="1592011"/>
                </a:lnTo>
                <a:lnTo>
                  <a:pt x="0" y="1592011"/>
                </a:lnTo>
                <a:lnTo>
                  <a:pt x="0" y="0"/>
                </a:lnTo>
                <a:lnTo>
                  <a:pt x="6384532" y="0"/>
                </a:lnTo>
                <a:lnTo>
                  <a:pt x="6901859" y="796735"/>
                </a:lnTo>
                <a:close/>
              </a:path>
            </a:pathLst>
          </a:custGeom>
          <a:solidFill>
            <a:srgbClr val="38B6FF"/>
          </a:solidFill>
        </p:spPr>
        <p:txBody>
          <a:bodyPr wrap="square" lIns="0" tIns="0" rIns="0" bIns="0" rtlCol="0"/>
          <a:lstStyle/>
          <a:p>
            <a:endParaRPr/>
          </a:p>
        </p:txBody>
      </p:sp>
      <p:sp>
        <p:nvSpPr>
          <p:cNvPr id="9" name="object 11"/>
          <p:cNvSpPr txBox="1"/>
          <p:nvPr/>
        </p:nvSpPr>
        <p:spPr>
          <a:xfrm>
            <a:off x="2873898" y="4203381"/>
            <a:ext cx="7776948" cy="877035"/>
          </a:xfrm>
          <a:prstGeom prst="rect">
            <a:avLst/>
          </a:prstGeom>
        </p:spPr>
        <p:txBody>
          <a:bodyPr vert="horz" wrap="square" lIns="0" tIns="12700" rIns="0" bIns="0" rtlCol="0">
            <a:spAutoFit/>
          </a:bodyPr>
          <a:lstStyle/>
          <a:p>
            <a:pPr marL="12700" marR="5080">
              <a:lnSpc>
                <a:spcPct val="116700"/>
              </a:lnSpc>
              <a:spcBef>
                <a:spcPts val="100"/>
              </a:spcBef>
            </a:pPr>
            <a:r>
              <a:rPr sz="2400" b="1" spc="-5" dirty="0">
                <a:solidFill>
                  <a:schemeClr val="tx1"/>
                </a:solidFill>
                <a:latin typeface="Times New Roman" panose="02020603050405020304" pitchFamily="18" charset="0"/>
                <a:cs typeface="Times New Roman" panose="02020603050405020304" pitchFamily="18" charset="0"/>
              </a:rPr>
              <a:t>Kết hợp linh hoạt, phù hợp, hiệu </a:t>
            </a:r>
            <a:r>
              <a:rPr sz="2400" b="1" spc="-5" dirty="0" err="1">
                <a:solidFill>
                  <a:schemeClr val="tx1"/>
                </a:solidFill>
                <a:latin typeface="Times New Roman" panose="02020603050405020304" pitchFamily="18" charset="0"/>
                <a:cs typeface="Times New Roman" panose="02020603050405020304" pitchFamily="18" charset="0"/>
              </a:rPr>
              <a:t>quả</a:t>
            </a:r>
            <a:r>
              <a:rPr sz="2400" b="1" spc="-5" dirty="0">
                <a:solidFill>
                  <a:schemeClr val="tx1"/>
                </a:solidFill>
                <a:latin typeface="Times New Roman" panose="02020603050405020304" pitchFamily="18" charset="0"/>
                <a:cs typeface="Times New Roman" panose="02020603050405020304" pitchFamily="18" charset="0"/>
              </a:rPr>
              <a:t> </a:t>
            </a:r>
            <a:r>
              <a:rPr sz="2400" b="1" spc="-5" dirty="0" err="1">
                <a:solidFill>
                  <a:schemeClr val="tx1"/>
                </a:solidFill>
                <a:latin typeface="Times New Roman" panose="02020603050405020304" pitchFamily="18" charset="0"/>
                <a:cs typeface="Times New Roman" panose="02020603050405020304" pitchFamily="18" charset="0"/>
              </a:rPr>
              <a:t>các</a:t>
            </a:r>
            <a:r>
              <a:rPr sz="2400" b="1" spc="-5" dirty="0">
                <a:solidFill>
                  <a:schemeClr val="tx1"/>
                </a:solidFill>
                <a:latin typeface="Times New Roman" panose="02020603050405020304" pitchFamily="18" charset="0"/>
                <a:cs typeface="Times New Roman" panose="02020603050405020304" pitchFamily="18" charset="0"/>
              </a:rPr>
              <a:t> </a:t>
            </a:r>
            <a:r>
              <a:rPr sz="2400" b="1" spc="-5" dirty="0" err="1">
                <a:solidFill>
                  <a:schemeClr val="tx1"/>
                </a:solidFill>
                <a:latin typeface="Times New Roman" panose="02020603050405020304" pitchFamily="18" charset="0"/>
                <a:cs typeface="Times New Roman" panose="02020603050405020304" pitchFamily="18" charset="0"/>
              </a:rPr>
              <a:t>hình</a:t>
            </a:r>
            <a:r>
              <a:rPr sz="2400" b="1" spc="-5" dirty="0">
                <a:solidFill>
                  <a:schemeClr val="tx1"/>
                </a:solidFill>
                <a:latin typeface="Times New Roman" panose="02020603050405020304" pitchFamily="18" charset="0"/>
                <a:cs typeface="Times New Roman" panose="02020603050405020304" pitchFamily="18" charset="0"/>
              </a:rPr>
              <a:t> </a:t>
            </a:r>
            <a:r>
              <a:rPr sz="2400" b="1" spc="-5" dirty="0" err="1">
                <a:solidFill>
                  <a:schemeClr val="tx1"/>
                </a:solidFill>
                <a:latin typeface="Times New Roman" panose="02020603050405020304" pitchFamily="18" charset="0"/>
                <a:cs typeface="Times New Roman" panose="02020603050405020304" pitchFamily="18" charset="0"/>
              </a:rPr>
              <a:t>thức</a:t>
            </a:r>
            <a:r>
              <a:rPr lang="en-US" sz="2400" b="1" spc="-5" dirty="0">
                <a:solidFill>
                  <a:schemeClr val="tx1"/>
                </a:solidFill>
                <a:latin typeface="Times New Roman" panose="02020603050405020304" pitchFamily="18" charset="0"/>
                <a:cs typeface="Times New Roman" panose="02020603050405020304" pitchFamily="18" charset="0"/>
              </a:rPr>
              <a:t>, </a:t>
            </a:r>
            <a:r>
              <a:rPr lang="en-US" sz="2400" b="1" spc="-5" dirty="0" err="1">
                <a:solidFill>
                  <a:schemeClr val="tx1"/>
                </a:solidFill>
                <a:latin typeface="Times New Roman" panose="02020603050405020304" pitchFamily="18" charset="0"/>
                <a:cs typeface="Times New Roman" panose="02020603050405020304" pitchFamily="18" charset="0"/>
              </a:rPr>
              <a:t>phương</a:t>
            </a:r>
            <a:r>
              <a:rPr lang="en-US" sz="2400" b="1" spc="-5" dirty="0">
                <a:solidFill>
                  <a:schemeClr val="tx1"/>
                </a:solidFill>
                <a:latin typeface="Times New Roman" panose="02020603050405020304" pitchFamily="18" charset="0"/>
                <a:cs typeface="Times New Roman" panose="02020603050405020304" pitchFamily="18" charset="0"/>
              </a:rPr>
              <a:t> </a:t>
            </a:r>
            <a:r>
              <a:rPr lang="en-US" sz="2400" b="1" spc="-5" dirty="0" err="1">
                <a:solidFill>
                  <a:schemeClr val="tx1"/>
                </a:solidFill>
                <a:latin typeface="Times New Roman" panose="02020603050405020304" pitchFamily="18" charset="0"/>
                <a:cs typeface="Times New Roman" panose="02020603050405020304" pitchFamily="18" charset="0"/>
              </a:rPr>
              <a:t>tiện</a:t>
            </a:r>
            <a:r>
              <a:rPr sz="2400" b="1" spc="-5" dirty="0">
                <a:solidFill>
                  <a:schemeClr val="tx1"/>
                </a:solidFill>
                <a:latin typeface="Times New Roman" panose="02020603050405020304" pitchFamily="18" charset="0"/>
                <a:cs typeface="Times New Roman" panose="02020603050405020304" pitchFamily="18" charset="0"/>
              </a:rPr>
              <a:t> dạy</a:t>
            </a:r>
            <a:r>
              <a:rPr sz="2400" b="1" spc="-15" dirty="0">
                <a:solidFill>
                  <a:schemeClr val="tx1"/>
                </a:solidFill>
                <a:latin typeface="Times New Roman" panose="02020603050405020304" pitchFamily="18" charset="0"/>
                <a:cs typeface="Times New Roman" panose="02020603050405020304" pitchFamily="18" charset="0"/>
              </a:rPr>
              <a:t> </a:t>
            </a:r>
            <a:r>
              <a:rPr sz="2400" b="1" spc="-5" dirty="0">
                <a:solidFill>
                  <a:schemeClr val="tx1"/>
                </a:solidFill>
                <a:latin typeface="Times New Roman" panose="02020603050405020304" pitchFamily="18" charset="0"/>
                <a:cs typeface="Times New Roman" panose="02020603050405020304" pitchFamily="18" charset="0"/>
              </a:rPr>
              <a:t>học</a:t>
            </a:r>
            <a:endParaRPr sz="2400" dirty="0">
              <a:solidFill>
                <a:schemeClr val="tx1"/>
              </a:solidFill>
              <a:latin typeface="Times New Roman" panose="02020603050405020304" pitchFamily="18" charset="0"/>
              <a:cs typeface="Times New Roman" panose="02020603050405020304" pitchFamily="18" charset="0"/>
            </a:endParaRPr>
          </a:p>
        </p:txBody>
      </p:sp>
      <p:sp>
        <p:nvSpPr>
          <p:cNvPr id="10" name="object 12"/>
          <p:cNvSpPr/>
          <p:nvPr/>
        </p:nvSpPr>
        <p:spPr>
          <a:xfrm>
            <a:off x="239073" y="5505317"/>
            <a:ext cx="11201087" cy="986924"/>
          </a:xfrm>
          <a:custGeom>
            <a:avLst/>
            <a:gdLst/>
            <a:ahLst/>
            <a:cxnLst/>
            <a:rect l="l" t="t" r="r" b="b"/>
            <a:pathLst>
              <a:path w="6914515" h="1592579">
                <a:moveTo>
                  <a:pt x="6913968" y="796735"/>
                </a:moveTo>
                <a:lnTo>
                  <a:pt x="6396640" y="1592011"/>
                </a:lnTo>
                <a:lnTo>
                  <a:pt x="0" y="1592011"/>
                </a:lnTo>
                <a:lnTo>
                  <a:pt x="0" y="0"/>
                </a:lnTo>
                <a:lnTo>
                  <a:pt x="6396640" y="0"/>
                </a:lnTo>
                <a:lnTo>
                  <a:pt x="6913968" y="796735"/>
                </a:lnTo>
                <a:close/>
              </a:path>
            </a:pathLst>
          </a:custGeom>
          <a:solidFill>
            <a:srgbClr val="FF914D"/>
          </a:solidFill>
        </p:spPr>
        <p:txBody>
          <a:bodyPr wrap="square" lIns="0" tIns="0" rIns="0" bIns="0" rtlCol="0"/>
          <a:lstStyle/>
          <a:p>
            <a:endParaRPr/>
          </a:p>
        </p:txBody>
      </p:sp>
      <p:sp>
        <p:nvSpPr>
          <p:cNvPr id="11" name="object 13"/>
          <p:cNvSpPr txBox="1"/>
          <p:nvPr/>
        </p:nvSpPr>
        <p:spPr>
          <a:xfrm>
            <a:off x="2768334" y="5612541"/>
            <a:ext cx="7776947" cy="444930"/>
          </a:xfrm>
          <a:prstGeom prst="rect">
            <a:avLst/>
          </a:prstGeom>
        </p:spPr>
        <p:txBody>
          <a:bodyPr vert="horz" wrap="square" lIns="0" tIns="12700" rIns="0" bIns="0" rtlCol="0">
            <a:spAutoFit/>
          </a:bodyPr>
          <a:lstStyle/>
          <a:p>
            <a:pPr marL="12700" marR="5080">
              <a:lnSpc>
                <a:spcPct val="116700"/>
              </a:lnSpc>
              <a:spcBef>
                <a:spcPts val="100"/>
              </a:spcBef>
            </a:pPr>
            <a:r>
              <a:rPr sz="2400" b="1" spc="-5" dirty="0" err="1">
                <a:solidFill>
                  <a:schemeClr val="tx1"/>
                </a:solidFill>
                <a:latin typeface="Times New Roman" panose="02020603050405020304" pitchFamily="18" charset="0"/>
                <a:cs typeface="Times New Roman" panose="02020603050405020304" pitchFamily="18" charset="0"/>
              </a:rPr>
              <a:t>Phối</a:t>
            </a:r>
            <a:r>
              <a:rPr sz="2400" b="1" spc="-5" dirty="0">
                <a:solidFill>
                  <a:schemeClr val="tx1"/>
                </a:solidFill>
                <a:latin typeface="Times New Roman" panose="02020603050405020304" pitchFamily="18" charset="0"/>
                <a:cs typeface="Times New Roman" panose="02020603050405020304" pitchFamily="18" charset="0"/>
              </a:rPr>
              <a:t> </a:t>
            </a:r>
            <a:r>
              <a:rPr sz="2400" b="1" spc="-5" dirty="0" err="1">
                <a:solidFill>
                  <a:schemeClr val="tx1"/>
                </a:solidFill>
                <a:latin typeface="Times New Roman" panose="02020603050405020304" pitchFamily="18" charset="0"/>
                <a:cs typeface="Times New Roman" panose="02020603050405020304" pitchFamily="18" charset="0"/>
              </a:rPr>
              <a:t>hợp</a:t>
            </a:r>
            <a:r>
              <a:rPr sz="2400" b="1" spc="-5" dirty="0">
                <a:solidFill>
                  <a:schemeClr val="tx1"/>
                </a:solidFill>
                <a:latin typeface="Times New Roman" panose="02020603050405020304" pitchFamily="18" charset="0"/>
                <a:cs typeface="Times New Roman" panose="02020603050405020304" pitchFamily="18" charset="0"/>
              </a:rPr>
              <a:t> </a:t>
            </a:r>
            <a:r>
              <a:rPr lang="en-US" sz="2400" b="1" spc="-5" dirty="0">
                <a:latin typeface="Times New Roman" panose="02020603050405020304" pitchFamily="18" charset="0"/>
                <a:cs typeface="Times New Roman" panose="02020603050405020304" pitchFamily="18" charset="0"/>
              </a:rPr>
              <a:t>GĐ,</a:t>
            </a:r>
            <a:r>
              <a:rPr sz="2400" b="1" spc="-5" dirty="0">
                <a:solidFill>
                  <a:schemeClr val="tx1"/>
                </a:solidFill>
                <a:latin typeface="Times New Roman" panose="02020603050405020304" pitchFamily="18" charset="0"/>
                <a:cs typeface="Times New Roman" panose="02020603050405020304" pitchFamily="18" charset="0"/>
              </a:rPr>
              <a:t> nhà </a:t>
            </a:r>
            <a:r>
              <a:rPr sz="2400" b="1" spc="-5" dirty="0" err="1">
                <a:solidFill>
                  <a:schemeClr val="tx1"/>
                </a:solidFill>
                <a:latin typeface="Times New Roman" panose="02020603050405020304" pitchFamily="18" charset="0"/>
                <a:cs typeface="Times New Roman" panose="02020603050405020304" pitchFamily="18" charset="0"/>
              </a:rPr>
              <a:t>trường</a:t>
            </a:r>
            <a:r>
              <a:rPr sz="2400" b="1" spc="-5" dirty="0">
                <a:solidFill>
                  <a:schemeClr val="tx1"/>
                </a:solidFill>
                <a:latin typeface="Times New Roman" panose="02020603050405020304" pitchFamily="18" charset="0"/>
                <a:cs typeface="Times New Roman" panose="02020603050405020304" pitchFamily="18" charset="0"/>
              </a:rPr>
              <a:t> </a:t>
            </a:r>
            <a:r>
              <a:rPr lang="en-US" sz="2400" b="1" spc="-5" dirty="0" err="1">
                <a:latin typeface="Times New Roman" panose="02020603050405020304" pitchFamily="18" charset="0"/>
                <a:cs typeface="Times New Roman" panose="02020603050405020304" pitchFamily="18" charset="0"/>
              </a:rPr>
              <a:t>và</a:t>
            </a:r>
            <a:r>
              <a:rPr lang="en-US" sz="2400" b="1" spc="-5" dirty="0">
                <a:latin typeface="Times New Roman" panose="02020603050405020304" pitchFamily="18" charset="0"/>
                <a:cs typeface="Times New Roman" panose="02020603050405020304" pitchFamily="18" charset="0"/>
              </a:rPr>
              <a:t> XH </a:t>
            </a:r>
            <a:r>
              <a:rPr lang="en-US" sz="2400" b="1" spc="-5" dirty="0" err="1">
                <a:latin typeface="Times New Roman" panose="02020603050405020304" pitchFamily="18" charset="0"/>
                <a:cs typeface="Times New Roman" panose="02020603050405020304" pitchFamily="18" charset="0"/>
              </a:rPr>
              <a:t>trong</a:t>
            </a:r>
            <a:r>
              <a:rPr lang="en-US" sz="2400" b="1" spc="-5" dirty="0">
                <a:latin typeface="Times New Roman" panose="02020603050405020304" pitchFamily="18" charset="0"/>
                <a:cs typeface="Times New Roman" panose="02020603050405020304" pitchFamily="18" charset="0"/>
              </a:rPr>
              <a:t> GD HS</a:t>
            </a:r>
            <a:endParaRPr sz="2400" dirty="0">
              <a:solidFill>
                <a:schemeClr val="tx1"/>
              </a:solidFill>
              <a:latin typeface="Times New Roman" panose="02020603050405020304" pitchFamily="18" charset="0"/>
              <a:cs typeface="Times New Roman" panose="02020603050405020304" pitchFamily="18" charset="0"/>
            </a:endParaRPr>
          </a:p>
        </p:txBody>
      </p:sp>
      <p:sp>
        <p:nvSpPr>
          <p:cNvPr id="12" name="object 14"/>
          <p:cNvSpPr/>
          <p:nvPr/>
        </p:nvSpPr>
        <p:spPr>
          <a:xfrm>
            <a:off x="1395190" y="1352683"/>
            <a:ext cx="652095" cy="631912"/>
          </a:xfrm>
          <a:custGeom>
            <a:avLst/>
            <a:gdLst/>
            <a:ahLst/>
            <a:cxnLst/>
            <a:rect l="l" t="t" r="r" b="b"/>
            <a:pathLst>
              <a:path w="544830" h="699770">
                <a:moveTo>
                  <a:pt x="278358" y="699352"/>
                </a:moveTo>
                <a:lnTo>
                  <a:pt x="149896" y="572190"/>
                </a:lnTo>
                <a:lnTo>
                  <a:pt x="148458" y="469904"/>
                </a:lnTo>
                <a:lnTo>
                  <a:pt x="132075" y="422334"/>
                </a:lnTo>
                <a:lnTo>
                  <a:pt x="3753" y="69668"/>
                </a:lnTo>
                <a:lnTo>
                  <a:pt x="1487" y="62830"/>
                </a:lnTo>
                <a:lnTo>
                  <a:pt x="0" y="46514"/>
                </a:lnTo>
                <a:lnTo>
                  <a:pt x="7258" y="27019"/>
                </a:lnTo>
                <a:lnTo>
                  <a:pt x="31227" y="10645"/>
                </a:lnTo>
                <a:lnTo>
                  <a:pt x="61151" y="536"/>
                </a:lnTo>
                <a:lnTo>
                  <a:pt x="77614" y="0"/>
                </a:lnTo>
                <a:lnTo>
                  <a:pt x="86453" y="11584"/>
                </a:lnTo>
                <a:lnTo>
                  <a:pt x="93509" y="37841"/>
                </a:lnTo>
                <a:lnTo>
                  <a:pt x="187163" y="296007"/>
                </a:lnTo>
                <a:lnTo>
                  <a:pt x="457413" y="296007"/>
                </a:lnTo>
                <a:lnTo>
                  <a:pt x="448681" y="321997"/>
                </a:lnTo>
                <a:lnTo>
                  <a:pt x="449191" y="322182"/>
                </a:lnTo>
                <a:lnTo>
                  <a:pt x="404452" y="458023"/>
                </a:lnTo>
                <a:lnTo>
                  <a:pt x="404174" y="578131"/>
                </a:lnTo>
                <a:lnTo>
                  <a:pt x="278358" y="699352"/>
                </a:lnTo>
                <a:close/>
              </a:path>
              <a:path w="544830" h="699770">
                <a:moveTo>
                  <a:pt x="457413" y="296007"/>
                </a:moveTo>
                <a:lnTo>
                  <a:pt x="187163" y="296007"/>
                </a:lnTo>
                <a:lnTo>
                  <a:pt x="357857" y="294290"/>
                </a:lnTo>
                <a:lnTo>
                  <a:pt x="446320" y="29903"/>
                </a:lnTo>
                <a:lnTo>
                  <a:pt x="455329" y="15943"/>
                </a:lnTo>
                <a:lnTo>
                  <a:pt x="474067" y="5254"/>
                </a:lnTo>
                <a:lnTo>
                  <a:pt x="505579" y="8125"/>
                </a:lnTo>
                <a:lnTo>
                  <a:pt x="532502" y="17920"/>
                </a:lnTo>
                <a:lnTo>
                  <a:pt x="544493" y="27262"/>
                </a:lnTo>
                <a:lnTo>
                  <a:pt x="544267" y="41621"/>
                </a:lnTo>
                <a:lnTo>
                  <a:pt x="534538" y="66466"/>
                </a:lnTo>
                <a:lnTo>
                  <a:pt x="457413" y="296007"/>
                </a:lnTo>
                <a:close/>
              </a:path>
            </a:pathLst>
          </a:custGeom>
          <a:solidFill>
            <a:srgbClr val="BE1A2C"/>
          </a:solidFill>
        </p:spPr>
        <p:txBody>
          <a:bodyPr wrap="square" lIns="0" tIns="0" rIns="0" bIns="0" rtlCol="0"/>
          <a:lstStyle/>
          <a:p>
            <a:endParaRPr/>
          </a:p>
        </p:txBody>
      </p:sp>
      <p:sp>
        <p:nvSpPr>
          <p:cNvPr id="13" name="object 15"/>
          <p:cNvSpPr/>
          <p:nvPr/>
        </p:nvSpPr>
        <p:spPr>
          <a:xfrm>
            <a:off x="1649321" y="1379994"/>
            <a:ext cx="271900" cy="205107"/>
          </a:xfrm>
          <a:prstGeom prst="rect">
            <a:avLst/>
          </a:prstGeom>
          <a:blipFill>
            <a:blip cstate="print"/>
            <a:stretch>
              <a:fillRect/>
            </a:stretch>
          </a:blipFill>
        </p:spPr>
        <p:txBody>
          <a:bodyPr wrap="square" lIns="0" tIns="0" rIns="0" bIns="0" rtlCol="0"/>
          <a:lstStyle/>
          <a:p>
            <a:endParaRPr/>
          </a:p>
        </p:txBody>
      </p:sp>
      <p:sp>
        <p:nvSpPr>
          <p:cNvPr id="14" name="object 16"/>
          <p:cNvSpPr/>
          <p:nvPr/>
        </p:nvSpPr>
        <p:spPr>
          <a:xfrm>
            <a:off x="1784925" y="1539548"/>
            <a:ext cx="93483" cy="260335"/>
          </a:xfrm>
          <a:custGeom>
            <a:avLst/>
            <a:gdLst/>
            <a:ahLst/>
            <a:cxnLst/>
            <a:rect l="l" t="t" r="r" b="b"/>
            <a:pathLst>
              <a:path w="78105" h="288289">
                <a:moveTo>
                  <a:pt x="41675" y="288260"/>
                </a:moveTo>
                <a:lnTo>
                  <a:pt x="31378" y="283362"/>
                </a:lnTo>
                <a:lnTo>
                  <a:pt x="16869" y="271594"/>
                </a:lnTo>
                <a:lnTo>
                  <a:pt x="4345" y="255779"/>
                </a:lnTo>
                <a:lnTo>
                  <a:pt x="0" y="238741"/>
                </a:lnTo>
                <a:lnTo>
                  <a:pt x="3562" y="205188"/>
                </a:lnTo>
                <a:lnTo>
                  <a:pt x="20466" y="44007"/>
                </a:lnTo>
                <a:lnTo>
                  <a:pt x="13876" y="41408"/>
                </a:lnTo>
                <a:lnTo>
                  <a:pt x="10581" y="37232"/>
                </a:lnTo>
                <a:lnTo>
                  <a:pt x="12991" y="24907"/>
                </a:lnTo>
                <a:lnTo>
                  <a:pt x="37400" y="0"/>
                </a:lnTo>
                <a:lnTo>
                  <a:pt x="47901" y="1621"/>
                </a:lnTo>
                <a:lnTo>
                  <a:pt x="63302" y="36489"/>
                </a:lnTo>
                <a:lnTo>
                  <a:pt x="60517" y="39784"/>
                </a:lnTo>
                <a:lnTo>
                  <a:pt x="55412" y="42337"/>
                </a:lnTo>
                <a:lnTo>
                  <a:pt x="60361" y="87176"/>
                </a:lnTo>
                <a:lnTo>
                  <a:pt x="67154" y="148110"/>
                </a:lnTo>
                <a:lnTo>
                  <a:pt x="73656" y="205371"/>
                </a:lnTo>
                <a:lnTo>
                  <a:pt x="77643" y="238463"/>
                </a:lnTo>
                <a:lnTo>
                  <a:pt x="74509" y="255707"/>
                </a:lnTo>
                <a:lnTo>
                  <a:pt x="63923" y="271924"/>
                </a:lnTo>
                <a:lnTo>
                  <a:pt x="51204" y="283860"/>
                </a:lnTo>
                <a:lnTo>
                  <a:pt x="41675" y="288260"/>
                </a:lnTo>
                <a:close/>
              </a:path>
            </a:pathLst>
          </a:custGeom>
          <a:solidFill>
            <a:srgbClr val="FFFFFF"/>
          </a:solidFill>
        </p:spPr>
        <p:txBody>
          <a:bodyPr wrap="square" lIns="0" tIns="0" rIns="0" bIns="0" rtlCol="0"/>
          <a:lstStyle/>
          <a:p>
            <a:endParaRPr/>
          </a:p>
        </p:txBody>
      </p:sp>
      <p:sp>
        <p:nvSpPr>
          <p:cNvPr id="15" name="object 17"/>
          <p:cNvSpPr/>
          <p:nvPr/>
        </p:nvSpPr>
        <p:spPr>
          <a:xfrm>
            <a:off x="780519" y="1448745"/>
            <a:ext cx="652095" cy="631912"/>
          </a:xfrm>
          <a:custGeom>
            <a:avLst/>
            <a:gdLst/>
            <a:ahLst/>
            <a:cxnLst/>
            <a:rect l="l" t="t" r="r" b="b"/>
            <a:pathLst>
              <a:path w="544830" h="699770">
                <a:moveTo>
                  <a:pt x="278350" y="699379"/>
                </a:moveTo>
                <a:lnTo>
                  <a:pt x="149903" y="572217"/>
                </a:lnTo>
                <a:lnTo>
                  <a:pt x="148436" y="469930"/>
                </a:lnTo>
                <a:lnTo>
                  <a:pt x="132049" y="422314"/>
                </a:lnTo>
                <a:lnTo>
                  <a:pt x="3750" y="69695"/>
                </a:lnTo>
                <a:lnTo>
                  <a:pt x="1485" y="62860"/>
                </a:lnTo>
                <a:lnTo>
                  <a:pt x="0" y="46548"/>
                </a:lnTo>
                <a:lnTo>
                  <a:pt x="7260" y="27052"/>
                </a:lnTo>
                <a:lnTo>
                  <a:pt x="31234" y="10662"/>
                </a:lnTo>
                <a:lnTo>
                  <a:pt x="61158" y="540"/>
                </a:lnTo>
                <a:lnTo>
                  <a:pt x="77621" y="0"/>
                </a:lnTo>
                <a:lnTo>
                  <a:pt x="86463" y="11589"/>
                </a:lnTo>
                <a:lnTo>
                  <a:pt x="93524" y="37858"/>
                </a:lnTo>
                <a:lnTo>
                  <a:pt x="187156" y="296034"/>
                </a:lnTo>
                <a:lnTo>
                  <a:pt x="457447" y="296034"/>
                </a:lnTo>
                <a:lnTo>
                  <a:pt x="448719" y="322023"/>
                </a:lnTo>
                <a:lnTo>
                  <a:pt x="449184" y="322163"/>
                </a:lnTo>
                <a:lnTo>
                  <a:pt x="404445" y="458096"/>
                </a:lnTo>
                <a:lnTo>
                  <a:pt x="404166" y="578157"/>
                </a:lnTo>
                <a:lnTo>
                  <a:pt x="278350" y="699379"/>
                </a:lnTo>
                <a:close/>
              </a:path>
              <a:path w="544830" h="699770">
                <a:moveTo>
                  <a:pt x="457447" y="296034"/>
                </a:moveTo>
                <a:lnTo>
                  <a:pt x="187156" y="296034"/>
                </a:lnTo>
                <a:lnTo>
                  <a:pt x="357850" y="294317"/>
                </a:lnTo>
                <a:lnTo>
                  <a:pt x="446312" y="29941"/>
                </a:lnTo>
                <a:lnTo>
                  <a:pt x="455321" y="15976"/>
                </a:lnTo>
                <a:lnTo>
                  <a:pt x="474059" y="5283"/>
                </a:lnTo>
                <a:lnTo>
                  <a:pt x="505571" y="8156"/>
                </a:lnTo>
                <a:lnTo>
                  <a:pt x="532494" y="17943"/>
                </a:lnTo>
                <a:lnTo>
                  <a:pt x="544485" y="27282"/>
                </a:lnTo>
                <a:lnTo>
                  <a:pt x="544259" y="41643"/>
                </a:lnTo>
                <a:lnTo>
                  <a:pt x="534531" y="66493"/>
                </a:lnTo>
                <a:lnTo>
                  <a:pt x="457447" y="296034"/>
                </a:lnTo>
                <a:close/>
              </a:path>
            </a:pathLst>
          </a:custGeom>
          <a:solidFill>
            <a:srgbClr val="F8A62B"/>
          </a:solidFill>
        </p:spPr>
        <p:txBody>
          <a:bodyPr wrap="square" lIns="0" tIns="0" rIns="0" bIns="0" rtlCol="0"/>
          <a:lstStyle/>
          <a:p>
            <a:endParaRPr/>
          </a:p>
        </p:txBody>
      </p:sp>
      <p:sp>
        <p:nvSpPr>
          <p:cNvPr id="16" name="object 18"/>
          <p:cNvSpPr/>
          <p:nvPr/>
        </p:nvSpPr>
        <p:spPr>
          <a:xfrm>
            <a:off x="1034668" y="1476076"/>
            <a:ext cx="271877" cy="205144"/>
          </a:xfrm>
          <a:prstGeom prst="rect">
            <a:avLst/>
          </a:prstGeom>
          <a:blipFill>
            <a:blip cstate="print"/>
            <a:stretch>
              <a:fillRect/>
            </a:stretch>
          </a:blipFill>
        </p:spPr>
        <p:txBody>
          <a:bodyPr wrap="square" lIns="0" tIns="0" rIns="0" bIns="0" rtlCol="0"/>
          <a:lstStyle/>
          <a:p>
            <a:endParaRPr/>
          </a:p>
        </p:txBody>
      </p:sp>
      <p:sp>
        <p:nvSpPr>
          <p:cNvPr id="17" name="object 19"/>
          <p:cNvSpPr/>
          <p:nvPr/>
        </p:nvSpPr>
        <p:spPr>
          <a:xfrm>
            <a:off x="1170243" y="1635624"/>
            <a:ext cx="93483" cy="260335"/>
          </a:xfrm>
          <a:custGeom>
            <a:avLst/>
            <a:gdLst/>
            <a:ahLst/>
            <a:cxnLst/>
            <a:rect l="l" t="t" r="r" b="b"/>
            <a:pathLst>
              <a:path w="78105" h="288289">
                <a:moveTo>
                  <a:pt x="41675" y="288220"/>
                </a:moveTo>
                <a:lnTo>
                  <a:pt x="31359" y="283361"/>
                </a:lnTo>
                <a:lnTo>
                  <a:pt x="16852" y="271588"/>
                </a:lnTo>
                <a:lnTo>
                  <a:pt x="4338" y="255751"/>
                </a:lnTo>
                <a:lnTo>
                  <a:pt x="0" y="238701"/>
                </a:lnTo>
                <a:lnTo>
                  <a:pt x="3563" y="205168"/>
                </a:lnTo>
                <a:lnTo>
                  <a:pt x="20466" y="43967"/>
                </a:lnTo>
                <a:lnTo>
                  <a:pt x="13876" y="41414"/>
                </a:lnTo>
                <a:lnTo>
                  <a:pt x="10581" y="37237"/>
                </a:lnTo>
                <a:lnTo>
                  <a:pt x="12991" y="24906"/>
                </a:lnTo>
                <a:lnTo>
                  <a:pt x="37400" y="0"/>
                </a:lnTo>
                <a:lnTo>
                  <a:pt x="47901" y="1607"/>
                </a:lnTo>
                <a:lnTo>
                  <a:pt x="63302" y="36495"/>
                </a:lnTo>
                <a:lnTo>
                  <a:pt x="60517" y="39743"/>
                </a:lnTo>
                <a:lnTo>
                  <a:pt x="55412" y="42342"/>
                </a:lnTo>
                <a:lnTo>
                  <a:pt x="60362" y="87156"/>
                </a:lnTo>
                <a:lnTo>
                  <a:pt x="67160" y="148081"/>
                </a:lnTo>
                <a:lnTo>
                  <a:pt x="73676" y="205356"/>
                </a:lnTo>
                <a:lnTo>
                  <a:pt x="77689" y="238469"/>
                </a:lnTo>
                <a:lnTo>
                  <a:pt x="74529" y="255712"/>
                </a:lnTo>
                <a:lnTo>
                  <a:pt x="63929" y="271924"/>
                </a:lnTo>
                <a:lnTo>
                  <a:pt x="51205" y="283846"/>
                </a:lnTo>
                <a:lnTo>
                  <a:pt x="41675" y="288220"/>
                </a:lnTo>
                <a:close/>
              </a:path>
            </a:pathLst>
          </a:custGeom>
          <a:solidFill>
            <a:srgbClr val="FFFFFF"/>
          </a:solidFill>
        </p:spPr>
        <p:txBody>
          <a:bodyPr wrap="square" lIns="0" tIns="0" rIns="0" bIns="0" rtlCol="0"/>
          <a:lstStyle/>
          <a:p>
            <a:endParaRPr/>
          </a:p>
        </p:txBody>
      </p:sp>
      <p:sp>
        <p:nvSpPr>
          <p:cNvPr id="18" name="object 20"/>
          <p:cNvSpPr/>
          <p:nvPr/>
        </p:nvSpPr>
        <p:spPr>
          <a:xfrm>
            <a:off x="2116239" y="1434873"/>
            <a:ext cx="652095" cy="633633"/>
          </a:xfrm>
          <a:custGeom>
            <a:avLst/>
            <a:gdLst/>
            <a:ahLst/>
            <a:cxnLst/>
            <a:rect l="l" t="t" r="r" b="b"/>
            <a:pathLst>
              <a:path w="544830" h="701675">
                <a:moveTo>
                  <a:pt x="270909" y="701577"/>
                </a:moveTo>
                <a:lnTo>
                  <a:pt x="143886" y="572977"/>
                </a:lnTo>
                <a:lnTo>
                  <a:pt x="143608" y="470690"/>
                </a:lnTo>
                <a:lnTo>
                  <a:pt x="127736" y="422889"/>
                </a:lnTo>
                <a:lnTo>
                  <a:pt x="3498" y="68831"/>
                </a:lnTo>
                <a:lnTo>
                  <a:pt x="1307" y="61961"/>
                </a:lnTo>
                <a:lnTo>
                  <a:pt x="0" y="45620"/>
                </a:lnTo>
                <a:lnTo>
                  <a:pt x="7472" y="26207"/>
                </a:lnTo>
                <a:lnTo>
                  <a:pt x="31622" y="10123"/>
                </a:lnTo>
                <a:lnTo>
                  <a:pt x="61646" y="351"/>
                </a:lnTo>
                <a:lnTo>
                  <a:pt x="78112" y="0"/>
                </a:lnTo>
                <a:lnTo>
                  <a:pt x="86835" y="11682"/>
                </a:lnTo>
                <a:lnTo>
                  <a:pt x="93625" y="38015"/>
                </a:lnTo>
                <a:lnTo>
                  <a:pt x="184263" y="297212"/>
                </a:lnTo>
                <a:lnTo>
                  <a:pt x="455562" y="297490"/>
                </a:lnTo>
                <a:lnTo>
                  <a:pt x="445548" y="326218"/>
                </a:lnTo>
                <a:lnTo>
                  <a:pt x="445966" y="326357"/>
                </a:lnTo>
                <a:lnTo>
                  <a:pt x="399695" y="461733"/>
                </a:lnTo>
                <a:lnTo>
                  <a:pt x="398071" y="581795"/>
                </a:lnTo>
                <a:lnTo>
                  <a:pt x="270909" y="701577"/>
                </a:lnTo>
                <a:close/>
              </a:path>
              <a:path w="544830" h="701675">
                <a:moveTo>
                  <a:pt x="455562" y="297490"/>
                </a:moveTo>
                <a:lnTo>
                  <a:pt x="355003" y="297490"/>
                </a:lnTo>
                <a:lnTo>
                  <a:pt x="446466" y="34073"/>
                </a:lnTo>
                <a:lnTo>
                  <a:pt x="455630" y="20222"/>
                </a:lnTo>
                <a:lnTo>
                  <a:pt x="474489" y="9756"/>
                </a:lnTo>
                <a:lnTo>
                  <a:pt x="505973" y="13000"/>
                </a:lnTo>
                <a:lnTo>
                  <a:pt x="532782" y="23080"/>
                </a:lnTo>
                <a:lnTo>
                  <a:pt x="544667" y="32550"/>
                </a:lnTo>
                <a:lnTo>
                  <a:pt x="544283" y="46911"/>
                </a:lnTo>
                <a:lnTo>
                  <a:pt x="534283" y="71662"/>
                </a:lnTo>
                <a:lnTo>
                  <a:pt x="455562" y="297490"/>
                </a:lnTo>
                <a:close/>
              </a:path>
            </a:pathLst>
          </a:custGeom>
          <a:solidFill>
            <a:srgbClr val="5D2390"/>
          </a:solidFill>
        </p:spPr>
        <p:txBody>
          <a:bodyPr wrap="square" lIns="0" tIns="0" rIns="0" bIns="0" rtlCol="0"/>
          <a:lstStyle/>
          <a:p>
            <a:endParaRPr/>
          </a:p>
        </p:txBody>
      </p:sp>
      <p:sp>
        <p:nvSpPr>
          <p:cNvPr id="19" name="object 21"/>
          <p:cNvSpPr/>
          <p:nvPr/>
        </p:nvSpPr>
        <p:spPr>
          <a:xfrm>
            <a:off x="2368311" y="1463583"/>
            <a:ext cx="271844" cy="205144"/>
          </a:xfrm>
          <a:prstGeom prst="rect">
            <a:avLst/>
          </a:prstGeom>
          <a:blipFill>
            <a:blip r:embed="rId2" cstate="print"/>
            <a:stretch>
              <a:fillRect/>
            </a:stretch>
          </a:blipFill>
        </p:spPr>
        <p:txBody>
          <a:bodyPr wrap="square" lIns="0" tIns="0" rIns="0" bIns="0" rtlCol="0"/>
          <a:lstStyle/>
          <a:p>
            <a:endParaRPr/>
          </a:p>
        </p:txBody>
      </p:sp>
      <p:sp>
        <p:nvSpPr>
          <p:cNvPr id="20" name="object 22"/>
          <p:cNvSpPr/>
          <p:nvPr/>
        </p:nvSpPr>
        <p:spPr>
          <a:xfrm>
            <a:off x="2497025" y="1623187"/>
            <a:ext cx="93483" cy="260335"/>
          </a:xfrm>
          <a:custGeom>
            <a:avLst/>
            <a:gdLst/>
            <a:ahLst/>
            <a:cxnLst/>
            <a:rect l="l" t="t" r="r" b="b"/>
            <a:pathLst>
              <a:path w="78105" h="288289">
                <a:moveTo>
                  <a:pt x="41118" y="288272"/>
                </a:moveTo>
                <a:lnTo>
                  <a:pt x="30876" y="283275"/>
                </a:lnTo>
                <a:lnTo>
                  <a:pt x="16504" y="271338"/>
                </a:lnTo>
                <a:lnTo>
                  <a:pt x="4160" y="255373"/>
                </a:lnTo>
                <a:lnTo>
                  <a:pt x="0" y="238289"/>
                </a:lnTo>
                <a:lnTo>
                  <a:pt x="3924" y="204974"/>
                </a:lnTo>
                <a:lnTo>
                  <a:pt x="22694" y="43787"/>
                </a:lnTo>
                <a:lnTo>
                  <a:pt x="16104" y="41142"/>
                </a:lnTo>
                <a:lnTo>
                  <a:pt x="12855" y="36918"/>
                </a:lnTo>
                <a:lnTo>
                  <a:pt x="15415" y="24621"/>
                </a:lnTo>
                <a:lnTo>
                  <a:pt x="40115" y="0"/>
                </a:lnTo>
                <a:lnTo>
                  <a:pt x="50598" y="1727"/>
                </a:lnTo>
                <a:lnTo>
                  <a:pt x="65623" y="36779"/>
                </a:lnTo>
                <a:lnTo>
                  <a:pt x="62792" y="40028"/>
                </a:lnTo>
                <a:lnTo>
                  <a:pt x="57640" y="42534"/>
                </a:lnTo>
                <a:lnTo>
                  <a:pt x="62071" y="87423"/>
                </a:lnTo>
                <a:lnTo>
                  <a:pt x="68169" y="148429"/>
                </a:lnTo>
                <a:lnTo>
                  <a:pt x="74015" y="205588"/>
                </a:lnTo>
                <a:lnTo>
                  <a:pt x="77689" y="238939"/>
                </a:lnTo>
                <a:lnTo>
                  <a:pt x="74344" y="256130"/>
                </a:lnTo>
                <a:lnTo>
                  <a:pt x="63563" y="272220"/>
                </a:lnTo>
                <a:lnTo>
                  <a:pt x="50703" y="284003"/>
                </a:lnTo>
                <a:lnTo>
                  <a:pt x="41118" y="288272"/>
                </a:lnTo>
                <a:close/>
              </a:path>
            </a:pathLst>
          </a:custGeom>
          <a:solidFill>
            <a:srgbClr val="FFFFFF"/>
          </a:solidFill>
        </p:spPr>
        <p:txBody>
          <a:bodyPr wrap="square" lIns="0" tIns="0" rIns="0" bIns="0" rtlCol="0"/>
          <a:lstStyle/>
          <a:p>
            <a:endParaRPr/>
          </a:p>
        </p:txBody>
      </p:sp>
      <p:sp>
        <p:nvSpPr>
          <p:cNvPr id="21" name="object 23"/>
          <p:cNvSpPr/>
          <p:nvPr/>
        </p:nvSpPr>
        <p:spPr>
          <a:xfrm>
            <a:off x="1414732" y="1634413"/>
            <a:ext cx="652095" cy="631912"/>
          </a:xfrm>
          <a:custGeom>
            <a:avLst/>
            <a:gdLst/>
            <a:ahLst/>
            <a:cxnLst/>
            <a:rect l="l" t="t" r="r" b="b"/>
            <a:pathLst>
              <a:path w="544830" h="699770">
                <a:moveTo>
                  <a:pt x="278311" y="699344"/>
                </a:moveTo>
                <a:lnTo>
                  <a:pt x="149850" y="572182"/>
                </a:lnTo>
                <a:lnTo>
                  <a:pt x="148411" y="469942"/>
                </a:lnTo>
                <a:lnTo>
                  <a:pt x="132029" y="422326"/>
                </a:lnTo>
                <a:lnTo>
                  <a:pt x="3753" y="69660"/>
                </a:lnTo>
                <a:lnTo>
                  <a:pt x="1487" y="62825"/>
                </a:lnTo>
                <a:lnTo>
                  <a:pt x="0" y="46513"/>
                </a:lnTo>
                <a:lnTo>
                  <a:pt x="7258" y="27017"/>
                </a:lnTo>
                <a:lnTo>
                  <a:pt x="31227" y="10627"/>
                </a:lnTo>
                <a:lnTo>
                  <a:pt x="61125" y="532"/>
                </a:lnTo>
                <a:lnTo>
                  <a:pt x="77579" y="0"/>
                </a:lnTo>
                <a:lnTo>
                  <a:pt x="86427" y="11580"/>
                </a:lnTo>
                <a:lnTo>
                  <a:pt x="93509" y="37823"/>
                </a:lnTo>
                <a:lnTo>
                  <a:pt x="187117" y="296046"/>
                </a:lnTo>
                <a:lnTo>
                  <a:pt x="457393" y="296046"/>
                </a:lnTo>
                <a:lnTo>
                  <a:pt x="448681" y="321989"/>
                </a:lnTo>
                <a:lnTo>
                  <a:pt x="449145" y="322174"/>
                </a:lnTo>
                <a:lnTo>
                  <a:pt x="404406" y="458061"/>
                </a:lnTo>
                <a:lnTo>
                  <a:pt x="404127" y="578122"/>
                </a:lnTo>
                <a:lnTo>
                  <a:pt x="278311" y="699344"/>
                </a:lnTo>
                <a:close/>
              </a:path>
              <a:path w="544830" h="699770">
                <a:moveTo>
                  <a:pt x="457393" y="296046"/>
                </a:moveTo>
                <a:lnTo>
                  <a:pt x="187117" y="296046"/>
                </a:lnTo>
                <a:lnTo>
                  <a:pt x="357811" y="294282"/>
                </a:lnTo>
                <a:lnTo>
                  <a:pt x="446274" y="29906"/>
                </a:lnTo>
                <a:lnTo>
                  <a:pt x="455288" y="15941"/>
                </a:lnTo>
                <a:lnTo>
                  <a:pt x="474040" y="5248"/>
                </a:lnTo>
                <a:lnTo>
                  <a:pt x="505579" y="8121"/>
                </a:lnTo>
                <a:lnTo>
                  <a:pt x="532475" y="17908"/>
                </a:lnTo>
                <a:lnTo>
                  <a:pt x="544452" y="27248"/>
                </a:lnTo>
                <a:lnTo>
                  <a:pt x="544221" y="41608"/>
                </a:lnTo>
                <a:lnTo>
                  <a:pt x="534492" y="66458"/>
                </a:lnTo>
                <a:lnTo>
                  <a:pt x="457393" y="296046"/>
                </a:lnTo>
                <a:close/>
              </a:path>
            </a:pathLst>
          </a:custGeom>
          <a:solidFill>
            <a:srgbClr val="7ECA27"/>
          </a:solidFill>
        </p:spPr>
        <p:txBody>
          <a:bodyPr wrap="square" lIns="0" tIns="0" rIns="0" bIns="0" rtlCol="0"/>
          <a:lstStyle/>
          <a:p>
            <a:endParaRPr/>
          </a:p>
        </p:txBody>
      </p:sp>
      <p:sp>
        <p:nvSpPr>
          <p:cNvPr id="22" name="object 24"/>
          <p:cNvSpPr/>
          <p:nvPr/>
        </p:nvSpPr>
        <p:spPr>
          <a:xfrm>
            <a:off x="1668865" y="1661723"/>
            <a:ext cx="271844" cy="205144"/>
          </a:xfrm>
          <a:prstGeom prst="rect">
            <a:avLst/>
          </a:prstGeom>
          <a:blipFill>
            <a:blip cstate="print"/>
            <a:stretch>
              <a:fillRect/>
            </a:stretch>
          </a:blipFill>
        </p:spPr>
        <p:txBody>
          <a:bodyPr wrap="square" lIns="0" tIns="0" rIns="0" bIns="0" rtlCol="0"/>
          <a:lstStyle/>
          <a:p>
            <a:endParaRPr/>
          </a:p>
        </p:txBody>
      </p:sp>
      <p:sp>
        <p:nvSpPr>
          <p:cNvPr id="23" name="object 25"/>
          <p:cNvSpPr/>
          <p:nvPr/>
        </p:nvSpPr>
        <p:spPr>
          <a:xfrm>
            <a:off x="1804395" y="1821272"/>
            <a:ext cx="93483" cy="260335"/>
          </a:xfrm>
          <a:custGeom>
            <a:avLst/>
            <a:gdLst/>
            <a:ahLst/>
            <a:cxnLst/>
            <a:rect l="l" t="t" r="r" b="b"/>
            <a:pathLst>
              <a:path w="78105" h="288289">
                <a:moveTo>
                  <a:pt x="41722" y="288260"/>
                </a:moveTo>
                <a:lnTo>
                  <a:pt x="31398" y="283382"/>
                </a:lnTo>
                <a:lnTo>
                  <a:pt x="16875" y="271611"/>
                </a:lnTo>
                <a:lnTo>
                  <a:pt x="4345" y="255785"/>
                </a:lnTo>
                <a:lnTo>
                  <a:pt x="0" y="238741"/>
                </a:lnTo>
                <a:lnTo>
                  <a:pt x="3562" y="205188"/>
                </a:lnTo>
                <a:lnTo>
                  <a:pt x="20466" y="44007"/>
                </a:lnTo>
                <a:lnTo>
                  <a:pt x="13876" y="41408"/>
                </a:lnTo>
                <a:lnTo>
                  <a:pt x="10627" y="37232"/>
                </a:lnTo>
                <a:lnTo>
                  <a:pt x="11323" y="33426"/>
                </a:lnTo>
                <a:lnTo>
                  <a:pt x="37423" y="0"/>
                </a:lnTo>
                <a:lnTo>
                  <a:pt x="47940" y="1621"/>
                </a:lnTo>
                <a:lnTo>
                  <a:pt x="63348" y="36489"/>
                </a:lnTo>
                <a:lnTo>
                  <a:pt x="60517" y="39784"/>
                </a:lnTo>
                <a:lnTo>
                  <a:pt x="55412" y="42337"/>
                </a:lnTo>
                <a:lnTo>
                  <a:pt x="60381" y="87176"/>
                </a:lnTo>
                <a:lnTo>
                  <a:pt x="67177" y="148110"/>
                </a:lnTo>
                <a:lnTo>
                  <a:pt x="73682" y="205371"/>
                </a:lnTo>
                <a:lnTo>
                  <a:pt x="77689" y="238463"/>
                </a:lnTo>
                <a:lnTo>
                  <a:pt x="74556" y="255707"/>
                </a:lnTo>
                <a:lnTo>
                  <a:pt x="63969" y="271924"/>
                </a:lnTo>
                <a:lnTo>
                  <a:pt x="51251" y="283860"/>
                </a:lnTo>
                <a:lnTo>
                  <a:pt x="41722" y="288260"/>
                </a:lnTo>
                <a:close/>
              </a:path>
            </a:pathLst>
          </a:custGeom>
          <a:solidFill>
            <a:srgbClr val="FFFFFF"/>
          </a:solidFill>
        </p:spPr>
        <p:txBody>
          <a:bodyPr wrap="square" lIns="0" tIns="0" rIns="0" bIns="0" rtlCol="0"/>
          <a:lstStyle/>
          <a:p>
            <a:endParaRPr/>
          </a:p>
        </p:txBody>
      </p:sp>
      <p:sp>
        <p:nvSpPr>
          <p:cNvPr id="24" name="object 26"/>
          <p:cNvSpPr/>
          <p:nvPr/>
        </p:nvSpPr>
        <p:spPr>
          <a:xfrm>
            <a:off x="2090499" y="2823312"/>
            <a:ext cx="621043" cy="530224"/>
          </a:xfrm>
          <a:custGeom>
            <a:avLst/>
            <a:gdLst/>
            <a:ahLst/>
            <a:cxnLst/>
            <a:rect l="l" t="t" r="r" b="b"/>
            <a:pathLst>
              <a:path w="356235" h="205739">
                <a:moveTo>
                  <a:pt x="177821" y="205194"/>
                </a:moveTo>
                <a:lnTo>
                  <a:pt x="130591" y="198832"/>
                </a:lnTo>
                <a:lnTo>
                  <a:pt x="88125" y="180882"/>
                </a:lnTo>
                <a:lnTo>
                  <a:pt x="52127" y="153053"/>
                </a:lnTo>
                <a:lnTo>
                  <a:pt x="24304" y="117054"/>
                </a:lnTo>
                <a:lnTo>
                  <a:pt x="6360" y="74591"/>
                </a:lnTo>
                <a:lnTo>
                  <a:pt x="0" y="27373"/>
                </a:lnTo>
                <a:lnTo>
                  <a:pt x="2149" y="16729"/>
                </a:lnTo>
                <a:lnTo>
                  <a:pt x="8010" y="8027"/>
                </a:lnTo>
                <a:lnTo>
                  <a:pt x="16700" y="2154"/>
                </a:lnTo>
                <a:lnTo>
                  <a:pt x="27338" y="0"/>
                </a:lnTo>
                <a:lnTo>
                  <a:pt x="37996" y="2154"/>
                </a:lnTo>
                <a:lnTo>
                  <a:pt x="46697" y="8027"/>
                </a:lnTo>
                <a:lnTo>
                  <a:pt x="52561" y="16729"/>
                </a:lnTo>
                <a:lnTo>
                  <a:pt x="64398" y="75242"/>
                </a:lnTo>
                <a:lnTo>
                  <a:pt x="90801" y="114380"/>
                </a:lnTo>
                <a:lnTo>
                  <a:pt x="129937" y="140791"/>
                </a:lnTo>
                <a:lnTo>
                  <a:pt x="177821" y="150483"/>
                </a:lnTo>
                <a:lnTo>
                  <a:pt x="305458" y="150483"/>
                </a:lnTo>
                <a:lnTo>
                  <a:pt x="303471" y="153053"/>
                </a:lnTo>
                <a:lnTo>
                  <a:pt x="267477" y="180882"/>
                </a:lnTo>
                <a:lnTo>
                  <a:pt x="225024" y="198832"/>
                </a:lnTo>
                <a:lnTo>
                  <a:pt x="177821" y="205194"/>
                </a:lnTo>
                <a:close/>
              </a:path>
              <a:path w="356235" h="205739">
                <a:moveTo>
                  <a:pt x="305458" y="150483"/>
                </a:moveTo>
                <a:lnTo>
                  <a:pt x="177821" y="150483"/>
                </a:lnTo>
                <a:lnTo>
                  <a:pt x="225685" y="140791"/>
                </a:lnTo>
                <a:lnTo>
                  <a:pt x="264810" y="114380"/>
                </a:lnTo>
                <a:lnTo>
                  <a:pt x="291210" y="75242"/>
                </a:lnTo>
                <a:lnTo>
                  <a:pt x="303046" y="16729"/>
                </a:lnTo>
                <a:lnTo>
                  <a:pt x="308910" y="8027"/>
                </a:lnTo>
                <a:lnTo>
                  <a:pt x="317611" y="2154"/>
                </a:lnTo>
                <a:lnTo>
                  <a:pt x="328269" y="0"/>
                </a:lnTo>
                <a:lnTo>
                  <a:pt x="338907" y="2154"/>
                </a:lnTo>
                <a:lnTo>
                  <a:pt x="347597" y="8027"/>
                </a:lnTo>
                <a:lnTo>
                  <a:pt x="353458" y="16729"/>
                </a:lnTo>
                <a:lnTo>
                  <a:pt x="355607" y="27373"/>
                </a:lnTo>
                <a:lnTo>
                  <a:pt x="349245" y="74591"/>
                </a:lnTo>
                <a:lnTo>
                  <a:pt x="331296" y="117054"/>
                </a:lnTo>
                <a:lnTo>
                  <a:pt x="305458" y="150483"/>
                </a:lnTo>
                <a:close/>
              </a:path>
            </a:pathLst>
          </a:custGeom>
          <a:solidFill>
            <a:srgbClr val="383536"/>
          </a:solidFill>
        </p:spPr>
        <p:txBody>
          <a:bodyPr wrap="square" lIns="0" tIns="0" rIns="0" bIns="0" rtlCol="0"/>
          <a:lstStyle/>
          <a:p>
            <a:endParaRPr/>
          </a:p>
        </p:txBody>
      </p:sp>
      <p:sp>
        <p:nvSpPr>
          <p:cNvPr id="25" name="object 27"/>
          <p:cNvSpPr/>
          <p:nvPr/>
        </p:nvSpPr>
        <p:spPr>
          <a:xfrm>
            <a:off x="2284124" y="2965742"/>
            <a:ext cx="259653" cy="383839"/>
          </a:xfrm>
          <a:prstGeom prst="rect">
            <a:avLst/>
          </a:prstGeom>
          <a:blipFill>
            <a:blip cstate="print"/>
            <a:stretch>
              <a:fillRect/>
            </a:stretch>
          </a:blipFill>
        </p:spPr>
        <p:txBody>
          <a:bodyPr wrap="square" lIns="0" tIns="0" rIns="0" bIns="0" rtlCol="0"/>
          <a:lstStyle/>
          <a:p>
            <a:endParaRPr/>
          </a:p>
        </p:txBody>
      </p:sp>
      <p:sp>
        <p:nvSpPr>
          <p:cNvPr id="26" name="object 28"/>
          <p:cNvSpPr/>
          <p:nvPr/>
        </p:nvSpPr>
        <p:spPr>
          <a:xfrm>
            <a:off x="642921" y="2735429"/>
            <a:ext cx="621043" cy="530224"/>
          </a:xfrm>
          <a:custGeom>
            <a:avLst/>
            <a:gdLst/>
            <a:ahLst/>
            <a:cxnLst/>
            <a:rect l="l" t="t" r="r" b="b"/>
            <a:pathLst>
              <a:path w="356234" h="205739">
                <a:moveTo>
                  <a:pt x="27362" y="205194"/>
                </a:moveTo>
                <a:lnTo>
                  <a:pt x="16715" y="203039"/>
                </a:lnTo>
                <a:lnTo>
                  <a:pt x="8017" y="197167"/>
                </a:lnTo>
                <a:lnTo>
                  <a:pt x="2151" y="188464"/>
                </a:lnTo>
                <a:lnTo>
                  <a:pt x="0" y="177821"/>
                </a:lnTo>
                <a:lnTo>
                  <a:pt x="6363" y="130603"/>
                </a:lnTo>
                <a:lnTo>
                  <a:pt x="24316" y="88140"/>
                </a:lnTo>
                <a:lnTo>
                  <a:pt x="52146" y="52140"/>
                </a:lnTo>
                <a:lnTo>
                  <a:pt x="88146" y="24312"/>
                </a:lnTo>
                <a:lnTo>
                  <a:pt x="130605" y="6362"/>
                </a:lnTo>
                <a:lnTo>
                  <a:pt x="177814" y="0"/>
                </a:lnTo>
                <a:lnTo>
                  <a:pt x="225028" y="6362"/>
                </a:lnTo>
                <a:lnTo>
                  <a:pt x="267487" y="24312"/>
                </a:lnTo>
                <a:lnTo>
                  <a:pt x="303485" y="52140"/>
                </a:lnTo>
                <a:lnTo>
                  <a:pt x="305472" y="54711"/>
                </a:lnTo>
                <a:lnTo>
                  <a:pt x="177814" y="54711"/>
                </a:lnTo>
                <a:lnTo>
                  <a:pt x="129943" y="64403"/>
                </a:lnTo>
                <a:lnTo>
                  <a:pt x="90814" y="90814"/>
                </a:lnTo>
                <a:lnTo>
                  <a:pt x="64412" y="129952"/>
                </a:lnTo>
                <a:lnTo>
                  <a:pt x="52574" y="188464"/>
                </a:lnTo>
                <a:lnTo>
                  <a:pt x="46709" y="197167"/>
                </a:lnTo>
                <a:lnTo>
                  <a:pt x="38011" y="203039"/>
                </a:lnTo>
                <a:lnTo>
                  <a:pt x="27362" y="205194"/>
                </a:lnTo>
                <a:close/>
              </a:path>
              <a:path w="356234" h="205739">
                <a:moveTo>
                  <a:pt x="328287" y="205194"/>
                </a:moveTo>
                <a:lnTo>
                  <a:pt x="317634" y="203039"/>
                </a:lnTo>
                <a:lnTo>
                  <a:pt x="308945" y="197167"/>
                </a:lnTo>
                <a:lnTo>
                  <a:pt x="303093" y="188464"/>
                </a:lnTo>
                <a:lnTo>
                  <a:pt x="291257" y="129952"/>
                </a:lnTo>
                <a:lnTo>
                  <a:pt x="264842" y="90814"/>
                </a:lnTo>
                <a:lnTo>
                  <a:pt x="225698" y="64403"/>
                </a:lnTo>
                <a:lnTo>
                  <a:pt x="177814" y="54711"/>
                </a:lnTo>
                <a:lnTo>
                  <a:pt x="305472" y="54711"/>
                </a:lnTo>
                <a:lnTo>
                  <a:pt x="331313" y="88140"/>
                </a:lnTo>
                <a:lnTo>
                  <a:pt x="349262" y="130603"/>
                </a:lnTo>
                <a:lnTo>
                  <a:pt x="355625" y="177821"/>
                </a:lnTo>
                <a:lnTo>
                  <a:pt x="353475" y="188464"/>
                </a:lnTo>
                <a:lnTo>
                  <a:pt x="347615" y="197167"/>
                </a:lnTo>
                <a:lnTo>
                  <a:pt x="338925" y="203039"/>
                </a:lnTo>
                <a:lnTo>
                  <a:pt x="328287" y="205194"/>
                </a:lnTo>
                <a:close/>
              </a:path>
            </a:pathLst>
          </a:custGeom>
          <a:solidFill>
            <a:srgbClr val="7ECA27"/>
          </a:solidFill>
        </p:spPr>
        <p:txBody>
          <a:bodyPr wrap="square" lIns="0" tIns="0" rIns="0" bIns="0" rtlCol="0"/>
          <a:lstStyle/>
          <a:p>
            <a:endParaRPr/>
          </a:p>
        </p:txBody>
      </p:sp>
      <p:sp>
        <p:nvSpPr>
          <p:cNvPr id="27" name="object 29"/>
          <p:cNvSpPr/>
          <p:nvPr/>
        </p:nvSpPr>
        <p:spPr>
          <a:xfrm>
            <a:off x="836576" y="2629061"/>
            <a:ext cx="259707" cy="383828"/>
          </a:xfrm>
          <a:prstGeom prst="rect">
            <a:avLst/>
          </a:prstGeom>
          <a:blipFill>
            <a:blip r:embed="rId3" cstate="print"/>
            <a:stretch>
              <a:fillRect/>
            </a:stretch>
          </a:blipFill>
        </p:spPr>
        <p:txBody>
          <a:bodyPr wrap="square" lIns="0" tIns="0" rIns="0" bIns="0" rtlCol="0"/>
          <a:lstStyle/>
          <a:p>
            <a:endParaRPr/>
          </a:p>
        </p:txBody>
      </p:sp>
      <p:sp>
        <p:nvSpPr>
          <p:cNvPr id="28" name="object 30"/>
          <p:cNvSpPr/>
          <p:nvPr/>
        </p:nvSpPr>
        <p:spPr>
          <a:xfrm>
            <a:off x="1605359" y="2735429"/>
            <a:ext cx="621043" cy="530224"/>
          </a:xfrm>
          <a:custGeom>
            <a:avLst/>
            <a:gdLst/>
            <a:ahLst/>
            <a:cxnLst/>
            <a:rect l="l" t="t" r="r" b="b"/>
            <a:pathLst>
              <a:path w="356235" h="205739">
                <a:moveTo>
                  <a:pt x="27338" y="205194"/>
                </a:moveTo>
                <a:lnTo>
                  <a:pt x="16685" y="203039"/>
                </a:lnTo>
                <a:lnTo>
                  <a:pt x="7997" y="197167"/>
                </a:lnTo>
                <a:lnTo>
                  <a:pt x="2144" y="188464"/>
                </a:lnTo>
                <a:lnTo>
                  <a:pt x="0" y="177821"/>
                </a:lnTo>
                <a:lnTo>
                  <a:pt x="6362" y="130603"/>
                </a:lnTo>
                <a:lnTo>
                  <a:pt x="24311" y="88140"/>
                </a:lnTo>
                <a:lnTo>
                  <a:pt x="52136" y="52140"/>
                </a:lnTo>
                <a:lnTo>
                  <a:pt x="88130" y="24312"/>
                </a:lnTo>
                <a:lnTo>
                  <a:pt x="130583" y="6362"/>
                </a:lnTo>
                <a:lnTo>
                  <a:pt x="177786" y="0"/>
                </a:lnTo>
                <a:lnTo>
                  <a:pt x="225004" y="6362"/>
                </a:lnTo>
                <a:lnTo>
                  <a:pt x="267467" y="24312"/>
                </a:lnTo>
                <a:lnTo>
                  <a:pt x="303466" y="52140"/>
                </a:lnTo>
                <a:lnTo>
                  <a:pt x="305454" y="54711"/>
                </a:lnTo>
                <a:lnTo>
                  <a:pt x="177786" y="54711"/>
                </a:lnTo>
                <a:lnTo>
                  <a:pt x="129917" y="64403"/>
                </a:lnTo>
                <a:lnTo>
                  <a:pt x="90779" y="90814"/>
                </a:lnTo>
                <a:lnTo>
                  <a:pt x="64367" y="129952"/>
                </a:lnTo>
                <a:lnTo>
                  <a:pt x="52531" y="188464"/>
                </a:lnTo>
                <a:lnTo>
                  <a:pt x="46679" y="197167"/>
                </a:lnTo>
                <a:lnTo>
                  <a:pt x="37990" y="203039"/>
                </a:lnTo>
                <a:lnTo>
                  <a:pt x="27338" y="205194"/>
                </a:lnTo>
                <a:close/>
              </a:path>
              <a:path w="356235" h="205739">
                <a:moveTo>
                  <a:pt x="328269" y="205194"/>
                </a:moveTo>
                <a:lnTo>
                  <a:pt x="317611" y="203039"/>
                </a:lnTo>
                <a:lnTo>
                  <a:pt x="308910" y="197167"/>
                </a:lnTo>
                <a:lnTo>
                  <a:pt x="303046" y="188464"/>
                </a:lnTo>
                <a:lnTo>
                  <a:pt x="291209" y="129952"/>
                </a:lnTo>
                <a:lnTo>
                  <a:pt x="264806" y="90814"/>
                </a:lnTo>
                <a:lnTo>
                  <a:pt x="225670" y="64403"/>
                </a:lnTo>
                <a:lnTo>
                  <a:pt x="177786" y="54711"/>
                </a:lnTo>
                <a:lnTo>
                  <a:pt x="305454" y="54711"/>
                </a:lnTo>
                <a:lnTo>
                  <a:pt x="331295" y="88140"/>
                </a:lnTo>
                <a:lnTo>
                  <a:pt x="349245" y="130603"/>
                </a:lnTo>
                <a:lnTo>
                  <a:pt x="355607" y="177821"/>
                </a:lnTo>
                <a:lnTo>
                  <a:pt x="353458" y="188464"/>
                </a:lnTo>
                <a:lnTo>
                  <a:pt x="347597" y="197167"/>
                </a:lnTo>
                <a:lnTo>
                  <a:pt x="338907" y="203039"/>
                </a:lnTo>
                <a:lnTo>
                  <a:pt x="328269" y="205194"/>
                </a:lnTo>
                <a:close/>
              </a:path>
            </a:pathLst>
          </a:custGeom>
          <a:solidFill>
            <a:srgbClr val="EF4522"/>
          </a:solidFill>
        </p:spPr>
        <p:txBody>
          <a:bodyPr wrap="square" lIns="0" tIns="0" rIns="0" bIns="0" rtlCol="0"/>
          <a:lstStyle/>
          <a:p>
            <a:endParaRPr/>
          </a:p>
        </p:txBody>
      </p:sp>
      <p:sp>
        <p:nvSpPr>
          <p:cNvPr id="29" name="object 31"/>
          <p:cNvSpPr/>
          <p:nvPr/>
        </p:nvSpPr>
        <p:spPr>
          <a:xfrm>
            <a:off x="1798982" y="2629061"/>
            <a:ext cx="259713" cy="383828"/>
          </a:xfrm>
          <a:prstGeom prst="rect">
            <a:avLst/>
          </a:prstGeom>
          <a:blipFill>
            <a:blip r:embed="rId4" cstate="print"/>
            <a:stretch>
              <a:fillRect/>
            </a:stretch>
          </a:blipFill>
        </p:spPr>
        <p:txBody>
          <a:bodyPr wrap="square" lIns="0" tIns="0" rIns="0" bIns="0" rtlCol="0"/>
          <a:lstStyle/>
          <a:p>
            <a:endParaRPr/>
          </a:p>
        </p:txBody>
      </p:sp>
      <p:sp>
        <p:nvSpPr>
          <p:cNvPr id="30" name="object 32"/>
          <p:cNvSpPr/>
          <p:nvPr/>
        </p:nvSpPr>
        <p:spPr>
          <a:xfrm>
            <a:off x="1120503" y="2823312"/>
            <a:ext cx="621043" cy="530224"/>
          </a:xfrm>
          <a:custGeom>
            <a:avLst/>
            <a:gdLst/>
            <a:ahLst/>
            <a:cxnLst/>
            <a:rect l="l" t="t" r="r" b="b"/>
            <a:pathLst>
              <a:path w="356234" h="205739">
                <a:moveTo>
                  <a:pt x="177821" y="205194"/>
                </a:moveTo>
                <a:lnTo>
                  <a:pt x="130603" y="198832"/>
                </a:lnTo>
                <a:lnTo>
                  <a:pt x="88140" y="180882"/>
                </a:lnTo>
                <a:lnTo>
                  <a:pt x="52140" y="153053"/>
                </a:lnTo>
                <a:lnTo>
                  <a:pt x="24312" y="117054"/>
                </a:lnTo>
                <a:lnTo>
                  <a:pt x="6362" y="74591"/>
                </a:lnTo>
                <a:lnTo>
                  <a:pt x="0" y="27373"/>
                </a:lnTo>
                <a:lnTo>
                  <a:pt x="2154" y="16729"/>
                </a:lnTo>
                <a:lnTo>
                  <a:pt x="8027" y="8027"/>
                </a:lnTo>
                <a:lnTo>
                  <a:pt x="16729" y="2154"/>
                </a:lnTo>
                <a:lnTo>
                  <a:pt x="27373" y="0"/>
                </a:lnTo>
                <a:lnTo>
                  <a:pt x="38016" y="2154"/>
                </a:lnTo>
                <a:lnTo>
                  <a:pt x="46718" y="8027"/>
                </a:lnTo>
                <a:lnTo>
                  <a:pt x="52591" y="16729"/>
                </a:lnTo>
                <a:lnTo>
                  <a:pt x="64432" y="75242"/>
                </a:lnTo>
                <a:lnTo>
                  <a:pt x="90832" y="114380"/>
                </a:lnTo>
                <a:lnTo>
                  <a:pt x="129957" y="140791"/>
                </a:lnTo>
                <a:lnTo>
                  <a:pt x="177821" y="150483"/>
                </a:lnTo>
                <a:lnTo>
                  <a:pt x="305489" y="150483"/>
                </a:lnTo>
                <a:lnTo>
                  <a:pt x="303502" y="153053"/>
                </a:lnTo>
                <a:lnTo>
                  <a:pt x="267502" y="180882"/>
                </a:lnTo>
                <a:lnTo>
                  <a:pt x="225039" y="198832"/>
                </a:lnTo>
                <a:lnTo>
                  <a:pt x="177821" y="205194"/>
                </a:lnTo>
                <a:close/>
              </a:path>
              <a:path w="356234" h="205739">
                <a:moveTo>
                  <a:pt x="305489" y="150483"/>
                </a:moveTo>
                <a:lnTo>
                  <a:pt x="177821" y="150483"/>
                </a:lnTo>
                <a:lnTo>
                  <a:pt x="225690" y="140791"/>
                </a:lnTo>
                <a:lnTo>
                  <a:pt x="264828" y="114380"/>
                </a:lnTo>
                <a:lnTo>
                  <a:pt x="291239" y="75242"/>
                </a:lnTo>
                <a:lnTo>
                  <a:pt x="303080" y="16729"/>
                </a:lnTo>
                <a:lnTo>
                  <a:pt x="308941" y="8027"/>
                </a:lnTo>
                <a:lnTo>
                  <a:pt x="317631" y="2154"/>
                </a:lnTo>
                <a:lnTo>
                  <a:pt x="328269" y="0"/>
                </a:lnTo>
                <a:lnTo>
                  <a:pt x="338927" y="2154"/>
                </a:lnTo>
                <a:lnTo>
                  <a:pt x="347628" y="8027"/>
                </a:lnTo>
                <a:lnTo>
                  <a:pt x="353492" y="16729"/>
                </a:lnTo>
                <a:lnTo>
                  <a:pt x="355642" y="27373"/>
                </a:lnTo>
                <a:lnTo>
                  <a:pt x="349280" y="74591"/>
                </a:lnTo>
                <a:lnTo>
                  <a:pt x="331330" y="117054"/>
                </a:lnTo>
                <a:lnTo>
                  <a:pt x="305489" y="150483"/>
                </a:lnTo>
                <a:close/>
              </a:path>
            </a:pathLst>
          </a:custGeom>
          <a:solidFill>
            <a:srgbClr val="4E4A4B"/>
          </a:solidFill>
        </p:spPr>
        <p:txBody>
          <a:bodyPr wrap="square" lIns="0" tIns="0" rIns="0" bIns="0" rtlCol="0"/>
          <a:lstStyle/>
          <a:p>
            <a:endParaRPr/>
          </a:p>
        </p:txBody>
      </p:sp>
      <p:sp>
        <p:nvSpPr>
          <p:cNvPr id="31" name="object 33"/>
          <p:cNvSpPr/>
          <p:nvPr/>
        </p:nvSpPr>
        <p:spPr>
          <a:xfrm>
            <a:off x="1314186" y="2965742"/>
            <a:ext cx="259653" cy="383839"/>
          </a:xfrm>
          <a:prstGeom prst="rect">
            <a:avLst/>
          </a:prstGeom>
          <a:blipFill>
            <a:blip r:embed="rId5" cstate="print"/>
            <a:stretch>
              <a:fillRect/>
            </a:stretch>
          </a:blipFill>
        </p:spPr>
        <p:txBody>
          <a:bodyPr wrap="square" lIns="0" tIns="0" rIns="0" bIns="0" rtlCol="0"/>
          <a:lstStyle/>
          <a:p>
            <a:endParaRPr/>
          </a:p>
        </p:txBody>
      </p:sp>
      <p:sp>
        <p:nvSpPr>
          <p:cNvPr id="32" name="object 34"/>
          <p:cNvSpPr/>
          <p:nvPr/>
        </p:nvSpPr>
        <p:spPr>
          <a:xfrm>
            <a:off x="642921" y="3827509"/>
            <a:ext cx="1963067" cy="998648"/>
          </a:xfrm>
          <a:prstGeom prst="rect">
            <a:avLst/>
          </a:prstGeom>
          <a:blipFill>
            <a:blip r:embed="rId6" cstate="print"/>
            <a:stretch>
              <a:fillRect/>
            </a:stretch>
          </a:blipFill>
        </p:spPr>
        <p:txBody>
          <a:bodyPr wrap="square" lIns="0" tIns="0" rIns="0" bIns="0" rtlCol="0"/>
          <a:lstStyle/>
          <a:p>
            <a:endParaRPr/>
          </a:p>
        </p:txBody>
      </p:sp>
      <p:sp>
        <p:nvSpPr>
          <p:cNvPr id="33" name="object 35"/>
          <p:cNvSpPr/>
          <p:nvPr/>
        </p:nvSpPr>
        <p:spPr>
          <a:xfrm>
            <a:off x="580299" y="5913879"/>
            <a:ext cx="2051125" cy="107856"/>
          </a:xfrm>
          <a:custGeom>
            <a:avLst/>
            <a:gdLst/>
            <a:ahLst/>
            <a:cxnLst/>
            <a:rect l="l" t="t" r="r" b="b"/>
            <a:pathLst>
              <a:path w="1271270" h="168275">
                <a:moveTo>
                  <a:pt x="487750" y="71159"/>
                </a:moveTo>
                <a:lnTo>
                  <a:pt x="459093" y="71159"/>
                </a:lnTo>
                <a:lnTo>
                  <a:pt x="459093" y="1001"/>
                </a:lnTo>
                <a:lnTo>
                  <a:pt x="487750" y="0"/>
                </a:lnTo>
                <a:lnTo>
                  <a:pt x="487750" y="71159"/>
                </a:lnTo>
                <a:close/>
              </a:path>
              <a:path w="1271270" h="168275">
                <a:moveTo>
                  <a:pt x="1256300" y="100300"/>
                </a:moveTo>
                <a:lnTo>
                  <a:pt x="1170829" y="100300"/>
                </a:lnTo>
                <a:lnTo>
                  <a:pt x="1170829" y="36840"/>
                </a:lnTo>
                <a:lnTo>
                  <a:pt x="1213243" y="47209"/>
                </a:lnTo>
                <a:lnTo>
                  <a:pt x="1244713" y="58393"/>
                </a:lnTo>
                <a:lnTo>
                  <a:pt x="1264290" y="70264"/>
                </a:lnTo>
                <a:lnTo>
                  <a:pt x="1271026" y="82691"/>
                </a:lnTo>
                <a:lnTo>
                  <a:pt x="1266075" y="93356"/>
                </a:lnTo>
                <a:lnTo>
                  <a:pt x="1256300" y="100300"/>
                </a:lnTo>
                <a:close/>
              </a:path>
              <a:path w="1271270" h="168275">
                <a:moveTo>
                  <a:pt x="635530" y="167696"/>
                </a:moveTo>
                <a:lnTo>
                  <a:pt x="555814" y="167034"/>
                </a:lnTo>
                <a:lnTo>
                  <a:pt x="479049" y="165101"/>
                </a:lnTo>
                <a:lnTo>
                  <a:pt x="405834" y="161976"/>
                </a:lnTo>
                <a:lnTo>
                  <a:pt x="336765" y="157739"/>
                </a:lnTo>
                <a:lnTo>
                  <a:pt x="272439" y="152469"/>
                </a:lnTo>
                <a:lnTo>
                  <a:pt x="213449" y="146246"/>
                </a:lnTo>
                <a:lnTo>
                  <a:pt x="160393" y="139150"/>
                </a:lnTo>
                <a:lnTo>
                  <a:pt x="113865" y="131261"/>
                </a:lnTo>
                <a:lnTo>
                  <a:pt x="74462" y="122657"/>
                </a:lnTo>
                <a:lnTo>
                  <a:pt x="19409" y="103625"/>
                </a:lnTo>
                <a:lnTo>
                  <a:pt x="0" y="82691"/>
                </a:lnTo>
                <a:lnTo>
                  <a:pt x="4444" y="72585"/>
                </a:lnTo>
                <a:lnTo>
                  <a:pt x="17439" y="62825"/>
                </a:lnTo>
                <a:lnTo>
                  <a:pt x="38483" y="53486"/>
                </a:lnTo>
                <a:lnTo>
                  <a:pt x="67075" y="44643"/>
                </a:lnTo>
                <a:lnTo>
                  <a:pt x="67075" y="71159"/>
                </a:lnTo>
                <a:lnTo>
                  <a:pt x="487750" y="71159"/>
                </a:lnTo>
                <a:lnTo>
                  <a:pt x="487750" y="100300"/>
                </a:lnTo>
                <a:lnTo>
                  <a:pt x="1256300" y="100300"/>
                </a:lnTo>
                <a:lnTo>
                  <a:pt x="1251619" y="103625"/>
                </a:lnTo>
                <a:lnTo>
                  <a:pt x="1196572" y="122657"/>
                </a:lnTo>
                <a:lnTo>
                  <a:pt x="1157172" y="131261"/>
                </a:lnTo>
                <a:lnTo>
                  <a:pt x="1110648" y="139150"/>
                </a:lnTo>
                <a:lnTo>
                  <a:pt x="1057596" y="146246"/>
                </a:lnTo>
                <a:lnTo>
                  <a:pt x="998610" y="152469"/>
                </a:lnTo>
                <a:lnTo>
                  <a:pt x="934287" y="157739"/>
                </a:lnTo>
                <a:lnTo>
                  <a:pt x="865222" y="161976"/>
                </a:lnTo>
                <a:lnTo>
                  <a:pt x="792009" y="165101"/>
                </a:lnTo>
                <a:lnTo>
                  <a:pt x="715245" y="167034"/>
                </a:lnTo>
                <a:lnTo>
                  <a:pt x="635530" y="167696"/>
                </a:lnTo>
                <a:close/>
              </a:path>
            </a:pathLst>
          </a:custGeom>
          <a:solidFill>
            <a:srgbClr val="D2D2D2"/>
          </a:solidFill>
        </p:spPr>
        <p:txBody>
          <a:bodyPr wrap="square" lIns="0" tIns="0" rIns="0" bIns="0" rtlCol="0"/>
          <a:lstStyle/>
          <a:p>
            <a:endParaRPr/>
          </a:p>
        </p:txBody>
      </p:sp>
      <p:sp>
        <p:nvSpPr>
          <p:cNvPr id="34" name="object 36"/>
          <p:cNvSpPr/>
          <p:nvPr/>
        </p:nvSpPr>
        <p:spPr>
          <a:xfrm>
            <a:off x="688523" y="5559867"/>
            <a:ext cx="633164" cy="399677"/>
          </a:xfrm>
          <a:custGeom>
            <a:avLst/>
            <a:gdLst/>
            <a:ahLst/>
            <a:cxnLst/>
            <a:rect l="l" t="t" r="r" b="b"/>
            <a:pathLst>
              <a:path w="392430" h="623570">
                <a:moveTo>
                  <a:pt x="0" y="623485"/>
                </a:moveTo>
                <a:lnTo>
                  <a:pt x="392017" y="623485"/>
                </a:lnTo>
                <a:lnTo>
                  <a:pt x="392017" y="0"/>
                </a:lnTo>
                <a:lnTo>
                  <a:pt x="0" y="0"/>
                </a:lnTo>
                <a:lnTo>
                  <a:pt x="0" y="623485"/>
                </a:lnTo>
                <a:close/>
              </a:path>
            </a:pathLst>
          </a:custGeom>
          <a:solidFill>
            <a:srgbClr val="57B1DD"/>
          </a:solidFill>
        </p:spPr>
        <p:txBody>
          <a:bodyPr wrap="square" lIns="0" tIns="0" rIns="0" bIns="0" rtlCol="0"/>
          <a:lstStyle/>
          <a:p>
            <a:endParaRPr/>
          </a:p>
        </p:txBody>
      </p:sp>
      <p:sp>
        <p:nvSpPr>
          <p:cNvPr id="35" name="object 37"/>
          <p:cNvSpPr/>
          <p:nvPr/>
        </p:nvSpPr>
        <p:spPr>
          <a:xfrm>
            <a:off x="723076" y="5581887"/>
            <a:ext cx="563496" cy="127799"/>
          </a:xfrm>
          <a:custGeom>
            <a:avLst/>
            <a:gdLst/>
            <a:ahLst/>
            <a:cxnLst/>
            <a:rect l="l" t="t" r="r" b="b"/>
            <a:pathLst>
              <a:path w="349250" h="199390">
                <a:moveTo>
                  <a:pt x="0" y="198840"/>
                </a:moveTo>
                <a:lnTo>
                  <a:pt x="349204" y="198840"/>
                </a:lnTo>
                <a:lnTo>
                  <a:pt x="349204" y="0"/>
                </a:lnTo>
                <a:lnTo>
                  <a:pt x="0" y="0"/>
                </a:lnTo>
                <a:lnTo>
                  <a:pt x="0" y="198840"/>
                </a:lnTo>
                <a:close/>
              </a:path>
            </a:pathLst>
          </a:custGeom>
          <a:solidFill>
            <a:srgbClr val="212237"/>
          </a:solidFill>
        </p:spPr>
        <p:txBody>
          <a:bodyPr wrap="square" lIns="0" tIns="0" rIns="0" bIns="0" rtlCol="0"/>
          <a:lstStyle/>
          <a:p>
            <a:endParaRPr/>
          </a:p>
        </p:txBody>
      </p:sp>
      <p:sp>
        <p:nvSpPr>
          <p:cNvPr id="36" name="object 38"/>
          <p:cNvSpPr/>
          <p:nvPr/>
        </p:nvSpPr>
        <p:spPr>
          <a:xfrm>
            <a:off x="742270" y="5589986"/>
            <a:ext cx="525588" cy="111519"/>
          </a:xfrm>
          <a:custGeom>
            <a:avLst/>
            <a:gdLst/>
            <a:ahLst/>
            <a:cxnLst/>
            <a:rect l="l" t="t" r="r" b="b"/>
            <a:pathLst>
              <a:path w="325755" h="173990">
                <a:moveTo>
                  <a:pt x="0" y="173566"/>
                </a:moveTo>
                <a:lnTo>
                  <a:pt x="325398" y="173566"/>
                </a:lnTo>
                <a:lnTo>
                  <a:pt x="325398" y="0"/>
                </a:lnTo>
                <a:lnTo>
                  <a:pt x="0" y="0"/>
                </a:lnTo>
                <a:lnTo>
                  <a:pt x="0" y="173566"/>
                </a:lnTo>
                <a:close/>
              </a:path>
            </a:pathLst>
          </a:custGeom>
          <a:solidFill>
            <a:srgbClr val="3EB83A"/>
          </a:solidFill>
        </p:spPr>
        <p:txBody>
          <a:bodyPr wrap="square" lIns="0" tIns="0" rIns="0" bIns="0" rtlCol="0"/>
          <a:lstStyle/>
          <a:p>
            <a:endParaRPr/>
          </a:p>
        </p:txBody>
      </p:sp>
      <p:sp>
        <p:nvSpPr>
          <p:cNvPr id="37" name="object 39"/>
          <p:cNvSpPr/>
          <p:nvPr/>
        </p:nvSpPr>
        <p:spPr>
          <a:xfrm>
            <a:off x="770454" y="5701233"/>
            <a:ext cx="3073" cy="1221"/>
          </a:xfrm>
          <a:custGeom>
            <a:avLst/>
            <a:gdLst/>
            <a:ahLst/>
            <a:cxnLst/>
            <a:rect l="l" t="t" r="r" b="b"/>
            <a:pathLst>
              <a:path w="1905" h="1904">
                <a:moveTo>
                  <a:pt x="0" y="1864"/>
                </a:moveTo>
                <a:lnTo>
                  <a:pt x="1781" y="1864"/>
                </a:lnTo>
                <a:lnTo>
                  <a:pt x="1781" y="0"/>
                </a:lnTo>
                <a:lnTo>
                  <a:pt x="0" y="0"/>
                </a:lnTo>
                <a:lnTo>
                  <a:pt x="0" y="1864"/>
                </a:lnTo>
                <a:close/>
              </a:path>
            </a:pathLst>
          </a:custGeom>
          <a:solidFill>
            <a:srgbClr val="212237"/>
          </a:solidFill>
        </p:spPr>
        <p:txBody>
          <a:bodyPr wrap="square" lIns="0" tIns="0" rIns="0" bIns="0" rtlCol="0"/>
          <a:lstStyle/>
          <a:p>
            <a:endParaRPr/>
          </a:p>
        </p:txBody>
      </p:sp>
      <p:sp>
        <p:nvSpPr>
          <p:cNvPr id="38" name="object 40"/>
          <p:cNvSpPr/>
          <p:nvPr/>
        </p:nvSpPr>
        <p:spPr>
          <a:xfrm>
            <a:off x="770454" y="5672906"/>
            <a:ext cx="3073" cy="28491"/>
          </a:xfrm>
          <a:custGeom>
            <a:avLst/>
            <a:gdLst/>
            <a:ahLst/>
            <a:cxnLst/>
            <a:rect l="l" t="t" r="r" b="b"/>
            <a:pathLst>
              <a:path w="1905" h="44450">
                <a:moveTo>
                  <a:pt x="1781" y="44194"/>
                </a:moveTo>
                <a:lnTo>
                  <a:pt x="0" y="44194"/>
                </a:lnTo>
                <a:lnTo>
                  <a:pt x="0" y="27794"/>
                </a:lnTo>
                <a:lnTo>
                  <a:pt x="1781" y="27794"/>
                </a:lnTo>
                <a:lnTo>
                  <a:pt x="1781" y="44194"/>
                </a:lnTo>
                <a:close/>
              </a:path>
              <a:path w="1905" h="44450">
                <a:moveTo>
                  <a:pt x="1781" y="26033"/>
                </a:moveTo>
                <a:lnTo>
                  <a:pt x="0" y="26033"/>
                </a:lnTo>
                <a:lnTo>
                  <a:pt x="0" y="1001"/>
                </a:lnTo>
                <a:lnTo>
                  <a:pt x="1781" y="0"/>
                </a:lnTo>
                <a:lnTo>
                  <a:pt x="1781" y="26033"/>
                </a:lnTo>
                <a:close/>
              </a:path>
            </a:pathLst>
          </a:custGeom>
          <a:solidFill>
            <a:srgbClr val="358046"/>
          </a:solidFill>
        </p:spPr>
        <p:txBody>
          <a:bodyPr wrap="square" lIns="0" tIns="0" rIns="0" bIns="0" rtlCol="0"/>
          <a:lstStyle/>
          <a:p>
            <a:endParaRPr/>
          </a:p>
        </p:txBody>
      </p:sp>
      <p:sp>
        <p:nvSpPr>
          <p:cNvPr id="39" name="object 41"/>
          <p:cNvSpPr/>
          <p:nvPr/>
        </p:nvSpPr>
        <p:spPr>
          <a:xfrm>
            <a:off x="770454" y="5588791"/>
            <a:ext cx="3073" cy="1221"/>
          </a:xfrm>
          <a:custGeom>
            <a:avLst/>
            <a:gdLst/>
            <a:ahLst/>
            <a:cxnLst/>
            <a:rect l="l" t="t" r="r" b="b"/>
            <a:pathLst>
              <a:path w="1905" h="1904">
                <a:moveTo>
                  <a:pt x="0" y="1864"/>
                </a:moveTo>
                <a:lnTo>
                  <a:pt x="1781" y="1864"/>
                </a:lnTo>
                <a:lnTo>
                  <a:pt x="1781" y="0"/>
                </a:lnTo>
                <a:lnTo>
                  <a:pt x="0" y="0"/>
                </a:lnTo>
                <a:lnTo>
                  <a:pt x="0" y="1864"/>
                </a:lnTo>
                <a:close/>
              </a:path>
            </a:pathLst>
          </a:custGeom>
          <a:solidFill>
            <a:srgbClr val="212237"/>
          </a:solidFill>
        </p:spPr>
        <p:txBody>
          <a:bodyPr wrap="square" lIns="0" tIns="0" rIns="0" bIns="0" rtlCol="0"/>
          <a:lstStyle/>
          <a:p>
            <a:endParaRPr/>
          </a:p>
        </p:txBody>
      </p:sp>
      <p:sp>
        <p:nvSpPr>
          <p:cNvPr id="40" name="object 42"/>
          <p:cNvSpPr/>
          <p:nvPr/>
        </p:nvSpPr>
        <p:spPr>
          <a:xfrm>
            <a:off x="822221" y="5701233"/>
            <a:ext cx="3073" cy="1221"/>
          </a:xfrm>
          <a:custGeom>
            <a:avLst/>
            <a:gdLst/>
            <a:ahLst/>
            <a:cxnLst/>
            <a:rect l="l" t="t" r="r" b="b"/>
            <a:pathLst>
              <a:path w="1905" h="1904">
                <a:moveTo>
                  <a:pt x="0" y="1864"/>
                </a:moveTo>
                <a:lnTo>
                  <a:pt x="1795" y="1864"/>
                </a:lnTo>
                <a:lnTo>
                  <a:pt x="1795" y="0"/>
                </a:lnTo>
                <a:lnTo>
                  <a:pt x="0" y="0"/>
                </a:lnTo>
                <a:lnTo>
                  <a:pt x="0" y="1864"/>
                </a:lnTo>
                <a:close/>
              </a:path>
            </a:pathLst>
          </a:custGeom>
          <a:solidFill>
            <a:srgbClr val="212237"/>
          </a:solidFill>
        </p:spPr>
        <p:txBody>
          <a:bodyPr wrap="square" lIns="0" tIns="0" rIns="0" bIns="0" rtlCol="0"/>
          <a:lstStyle/>
          <a:p>
            <a:endParaRPr/>
          </a:p>
        </p:txBody>
      </p:sp>
      <p:sp>
        <p:nvSpPr>
          <p:cNvPr id="41" name="object 43"/>
          <p:cNvSpPr/>
          <p:nvPr/>
        </p:nvSpPr>
        <p:spPr>
          <a:xfrm>
            <a:off x="822221" y="5661620"/>
            <a:ext cx="3073" cy="39887"/>
          </a:xfrm>
          <a:custGeom>
            <a:avLst/>
            <a:gdLst/>
            <a:ahLst/>
            <a:cxnLst/>
            <a:rect l="l" t="t" r="r" b="b"/>
            <a:pathLst>
              <a:path w="1905" h="62229">
                <a:moveTo>
                  <a:pt x="1781" y="61803"/>
                </a:moveTo>
                <a:lnTo>
                  <a:pt x="0" y="61803"/>
                </a:lnTo>
                <a:lnTo>
                  <a:pt x="0" y="45402"/>
                </a:lnTo>
                <a:lnTo>
                  <a:pt x="1781" y="45402"/>
                </a:lnTo>
                <a:lnTo>
                  <a:pt x="1781" y="61803"/>
                </a:lnTo>
                <a:close/>
              </a:path>
              <a:path w="1905" h="62229">
                <a:moveTo>
                  <a:pt x="1781" y="43641"/>
                </a:moveTo>
                <a:lnTo>
                  <a:pt x="0" y="43641"/>
                </a:lnTo>
                <a:lnTo>
                  <a:pt x="0" y="41950"/>
                </a:lnTo>
                <a:lnTo>
                  <a:pt x="1187" y="42640"/>
                </a:lnTo>
                <a:lnTo>
                  <a:pt x="1781" y="42951"/>
                </a:lnTo>
                <a:lnTo>
                  <a:pt x="1781" y="43641"/>
                </a:lnTo>
                <a:close/>
              </a:path>
              <a:path w="1905" h="62229">
                <a:moveTo>
                  <a:pt x="1781" y="36425"/>
                </a:moveTo>
                <a:lnTo>
                  <a:pt x="1187" y="36011"/>
                </a:lnTo>
                <a:lnTo>
                  <a:pt x="593" y="35562"/>
                </a:lnTo>
                <a:lnTo>
                  <a:pt x="0" y="35079"/>
                </a:lnTo>
                <a:lnTo>
                  <a:pt x="0" y="10668"/>
                </a:lnTo>
                <a:lnTo>
                  <a:pt x="1781" y="10668"/>
                </a:lnTo>
                <a:lnTo>
                  <a:pt x="1781" y="36425"/>
                </a:lnTo>
                <a:close/>
              </a:path>
              <a:path w="1905" h="62229">
                <a:moveTo>
                  <a:pt x="1781" y="8873"/>
                </a:moveTo>
                <a:lnTo>
                  <a:pt x="0" y="8873"/>
                </a:lnTo>
                <a:lnTo>
                  <a:pt x="0" y="1001"/>
                </a:lnTo>
                <a:lnTo>
                  <a:pt x="1781" y="0"/>
                </a:lnTo>
                <a:lnTo>
                  <a:pt x="1781" y="8873"/>
                </a:lnTo>
                <a:close/>
              </a:path>
            </a:pathLst>
          </a:custGeom>
          <a:solidFill>
            <a:srgbClr val="358046"/>
          </a:solidFill>
        </p:spPr>
        <p:txBody>
          <a:bodyPr wrap="square" lIns="0" tIns="0" rIns="0" bIns="0" rtlCol="0"/>
          <a:lstStyle/>
          <a:p>
            <a:endParaRPr/>
          </a:p>
        </p:txBody>
      </p:sp>
      <p:sp>
        <p:nvSpPr>
          <p:cNvPr id="42" name="object 44"/>
          <p:cNvSpPr/>
          <p:nvPr/>
        </p:nvSpPr>
        <p:spPr>
          <a:xfrm>
            <a:off x="822221" y="5588791"/>
            <a:ext cx="3073" cy="1221"/>
          </a:xfrm>
          <a:custGeom>
            <a:avLst/>
            <a:gdLst/>
            <a:ahLst/>
            <a:cxnLst/>
            <a:rect l="l" t="t" r="r" b="b"/>
            <a:pathLst>
              <a:path w="1905" h="1904">
                <a:moveTo>
                  <a:pt x="0" y="1864"/>
                </a:moveTo>
                <a:lnTo>
                  <a:pt x="1795" y="1864"/>
                </a:lnTo>
                <a:lnTo>
                  <a:pt x="1795" y="0"/>
                </a:lnTo>
                <a:lnTo>
                  <a:pt x="0" y="0"/>
                </a:lnTo>
                <a:lnTo>
                  <a:pt x="0" y="1864"/>
                </a:lnTo>
                <a:close/>
              </a:path>
            </a:pathLst>
          </a:custGeom>
          <a:solidFill>
            <a:srgbClr val="212237"/>
          </a:solidFill>
        </p:spPr>
        <p:txBody>
          <a:bodyPr wrap="square" lIns="0" tIns="0" rIns="0" bIns="0" rtlCol="0"/>
          <a:lstStyle/>
          <a:p>
            <a:endParaRPr/>
          </a:p>
        </p:txBody>
      </p:sp>
      <p:sp>
        <p:nvSpPr>
          <p:cNvPr id="43" name="object 45"/>
          <p:cNvSpPr/>
          <p:nvPr/>
        </p:nvSpPr>
        <p:spPr>
          <a:xfrm>
            <a:off x="873990" y="5701233"/>
            <a:ext cx="3073" cy="1221"/>
          </a:xfrm>
          <a:custGeom>
            <a:avLst/>
            <a:gdLst/>
            <a:ahLst/>
            <a:cxnLst/>
            <a:rect l="l" t="t" r="r" b="b"/>
            <a:pathLst>
              <a:path w="1905" h="1904">
                <a:moveTo>
                  <a:pt x="0" y="1864"/>
                </a:moveTo>
                <a:lnTo>
                  <a:pt x="1781" y="1864"/>
                </a:lnTo>
                <a:lnTo>
                  <a:pt x="1781" y="0"/>
                </a:lnTo>
                <a:lnTo>
                  <a:pt x="0" y="0"/>
                </a:lnTo>
                <a:lnTo>
                  <a:pt x="0" y="1864"/>
                </a:lnTo>
                <a:close/>
              </a:path>
            </a:pathLst>
          </a:custGeom>
          <a:solidFill>
            <a:srgbClr val="212237"/>
          </a:solidFill>
        </p:spPr>
        <p:txBody>
          <a:bodyPr wrap="square" lIns="0" tIns="0" rIns="0" bIns="0" rtlCol="0"/>
          <a:lstStyle/>
          <a:p>
            <a:endParaRPr/>
          </a:p>
        </p:txBody>
      </p:sp>
      <p:sp>
        <p:nvSpPr>
          <p:cNvPr id="44" name="object 46"/>
          <p:cNvSpPr/>
          <p:nvPr/>
        </p:nvSpPr>
        <p:spPr>
          <a:xfrm>
            <a:off x="873990" y="5650334"/>
            <a:ext cx="3073" cy="51283"/>
          </a:xfrm>
          <a:custGeom>
            <a:avLst/>
            <a:gdLst/>
            <a:ahLst/>
            <a:cxnLst/>
            <a:rect l="l" t="t" r="r" b="b"/>
            <a:pathLst>
              <a:path w="1905" h="80009">
                <a:moveTo>
                  <a:pt x="1781" y="79411"/>
                </a:moveTo>
                <a:lnTo>
                  <a:pt x="0" y="79411"/>
                </a:lnTo>
                <a:lnTo>
                  <a:pt x="0" y="63011"/>
                </a:lnTo>
                <a:lnTo>
                  <a:pt x="1781" y="63011"/>
                </a:lnTo>
                <a:lnTo>
                  <a:pt x="1781" y="79411"/>
                </a:lnTo>
                <a:close/>
              </a:path>
              <a:path w="1905" h="80009">
                <a:moveTo>
                  <a:pt x="1781" y="61250"/>
                </a:moveTo>
                <a:lnTo>
                  <a:pt x="0" y="61250"/>
                </a:lnTo>
                <a:lnTo>
                  <a:pt x="0" y="55346"/>
                </a:lnTo>
                <a:lnTo>
                  <a:pt x="593" y="54759"/>
                </a:lnTo>
                <a:lnTo>
                  <a:pt x="1781" y="53447"/>
                </a:lnTo>
                <a:lnTo>
                  <a:pt x="1781" y="61250"/>
                </a:lnTo>
                <a:close/>
              </a:path>
              <a:path w="1905" h="80009">
                <a:moveTo>
                  <a:pt x="0" y="47198"/>
                </a:moveTo>
                <a:lnTo>
                  <a:pt x="0" y="28277"/>
                </a:lnTo>
                <a:lnTo>
                  <a:pt x="1781" y="28277"/>
                </a:lnTo>
                <a:lnTo>
                  <a:pt x="1781" y="44712"/>
                </a:lnTo>
                <a:lnTo>
                  <a:pt x="1187" y="45609"/>
                </a:lnTo>
                <a:lnTo>
                  <a:pt x="0" y="47198"/>
                </a:lnTo>
                <a:close/>
              </a:path>
              <a:path w="1905" h="80009">
                <a:moveTo>
                  <a:pt x="1781" y="26482"/>
                </a:moveTo>
                <a:lnTo>
                  <a:pt x="0" y="26482"/>
                </a:lnTo>
                <a:lnTo>
                  <a:pt x="0" y="966"/>
                </a:lnTo>
                <a:lnTo>
                  <a:pt x="1781" y="0"/>
                </a:lnTo>
                <a:lnTo>
                  <a:pt x="1781" y="26482"/>
                </a:lnTo>
                <a:close/>
              </a:path>
            </a:pathLst>
          </a:custGeom>
          <a:solidFill>
            <a:srgbClr val="358046"/>
          </a:solidFill>
        </p:spPr>
        <p:txBody>
          <a:bodyPr wrap="square" lIns="0" tIns="0" rIns="0" bIns="0" rtlCol="0"/>
          <a:lstStyle/>
          <a:p>
            <a:endParaRPr/>
          </a:p>
        </p:txBody>
      </p:sp>
      <p:sp>
        <p:nvSpPr>
          <p:cNvPr id="45" name="object 47"/>
          <p:cNvSpPr/>
          <p:nvPr/>
        </p:nvSpPr>
        <p:spPr>
          <a:xfrm>
            <a:off x="873990" y="5588791"/>
            <a:ext cx="3073" cy="1221"/>
          </a:xfrm>
          <a:custGeom>
            <a:avLst/>
            <a:gdLst/>
            <a:ahLst/>
            <a:cxnLst/>
            <a:rect l="l" t="t" r="r" b="b"/>
            <a:pathLst>
              <a:path w="1905" h="1904">
                <a:moveTo>
                  <a:pt x="0" y="1864"/>
                </a:moveTo>
                <a:lnTo>
                  <a:pt x="1781" y="1864"/>
                </a:lnTo>
                <a:lnTo>
                  <a:pt x="1781" y="0"/>
                </a:lnTo>
                <a:lnTo>
                  <a:pt x="0" y="0"/>
                </a:lnTo>
                <a:lnTo>
                  <a:pt x="0" y="1864"/>
                </a:lnTo>
                <a:close/>
              </a:path>
            </a:pathLst>
          </a:custGeom>
          <a:solidFill>
            <a:srgbClr val="212237"/>
          </a:solidFill>
        </p:spPr>
        <p:txBody>
          <a:bodyPr wrap="square" lIns="0" tIns="0" rIns="0" bIns="0" rtlCol="0"/>
          <a:lstStyle/>
          <a:p>
            <a:endParaRPr/>
          </a:p>
        </p:txBody>
      </p:sp>
      <p:sp>
        <p:nvSpPr>
          <p:cNvPr id="46" name="object 48"/>
          <p:cNvSpPr/>
          <p:nvPr/>
        </p:nvSpPr>
        <p:spPr>
          <a:xfrm>
            <a:off x="925737" y="5701233"/>
            <a:ext cx="3073" cy="1221"/>
          </a:xfrm>
          <a:custGeom>
            <a:avLst/>
            <a:gdLst/>
            <a:ahLst/>
            <a:cxnLst/>
            <a:rect l="l" t="t" r="r" b="b"/>
            <a:pathLst>
              <a:path w="1905" h="1904">
                <a:moveTo>
                  <a:pt x="0" y="1864"/>
                </a:moveTo>
                <a:lnTo>
                  <a:pt x="1781" y="1864"/>
                </a:lnTo>
                <a:lnTo>
                  <a:pt x="1781" y="0"/>
                </a:lnTo>
                <a:lnTo>
                  <a:pt x="0" y="0"/>
                </a:lnTo>
                <a:lnTo>
                  <a:pt x="0" y="1864"/>
                </a:lnTo>
                <a:close/>
              </a:path>
            </a:pathLst>
          </a:custGeom>
          <a:solidFill>
            <a:srgbClr val="212237"/>
          </a:solidFill>
        </p:spPr>
        <p:txBody>
          <a:bodyPr wrap="square" lIns="0" tIns="0" rIns="0" bIns="0" rtlCol="0"/>
          <a:lstStyle/>
          <a:p>
            <a:endParaRPr/>
          </a:p>
        </p:txBody>
      </p:sp>
      <p:sp>
        <p:nvSpPr>
          <p:cNvPr id="47" name="object 49"/>
          <p:cNvSpPr/>
          <p:nvPr/>
        </p:nvSpPr>
        <p:spPr>
          <a:xfrm>
            <a:off x="925737" y="5644713"/>
            <a:ext cx="3073" cy="56573"/>
          </a:xfrm>
          <a:custGeom>
            <a:avLst/>
            <a:gdLst/>
            <a:ahLst/>
            <a:cxnLst/>
            <a:rect l="l" t="t" r="r" b="b"/>
            <a:pathLst>
              <a:path w="1905" h="88265">
                <a:moveTo>
                  <a:pt x="1781" y="88181"/>
                </a:moveTo>
                <a:lnTo>
                  <a:pt x="0" y="88181"/>
                </a:lnTo>
                <a:lnTo>
                  <a:pt x="0" y="71781"/>
                </a:lnTo>
                <a:lnTo>
                  <a:pt x="1781" y="71781"/>
                </a:lnTo>
                <a:lnTo>
                  <a:pt x="1781" y="88181"/>
                </a:lnTo>
                <a:close/>
              </a:path>
              <a:path w="1905" h="88265">
                <a:moveTo>
                  <a:pt x="1781" y="70020"/>
                </a:moveTo>
                <a:lnTo>
                  <a:pt x="0" y="70020"/>
                </a:lnTo>
                <a:lnTo>
                  <a:pt x="0" y="37047"/>
                </a:lnTo>
                <a:lnTo>
                  <a:pt x="1781" y="37047"/>
                </a:lnTo>
                <a:lnTo>
                  <a:pt x="1781" y="70020"/>
                </a:lnTo>
                <a:close/>
              </a:path>
              <a:path w="1905" h="88265">
                <a:moveTo>
                  <a:pt x="1781" y="35251"/>
                </a:moveTo>
                <a:lnTo>
                  <a:pt x="0" y="35251"/>
                </a:lnTo>
                <a:lnTo>
                  <a:pt x="0" y="4453"/>
                </a:lnTo>
                <a:lnTo>
                  <a:pt x="876" y="2278"/>
                </a:lnTo>
                <a:lnTo>
                  <a:pt x="1781" y="2278"/>
                </a:lnTo>
                <a:lnTo>
                  <a:pt x="1781" y="35251"/>
                </a:lnTo>
                <a:close/>
              </a:path>
              <a:path w="1905" h="88265">
                <a:moveTo>
                  <a:pt x="1781" y="483"/>
                </a:moveTo>
                <a:lnTo>
                  <a:pt x="1591" y="483"/>
                </a:lnTo>
                <a:lnTo>
                  <a:pt x="1660" y="345"/>
                </a:lnTo>
                <a:lnTo>
                  <a:pt x="1781" y="0"/>
                </a:lnTo>
                <a:lnTo>
                  <a:pt x="1781" y="483"/>
                </a:lnTo>
                <a:close/>
              </a:path>
            </a:pathLst>
          </a:custGeom>
          <a:solidFill>
            <a:srgbClr val="358046"/>
          </a:solidFill>
        </p:spPr>
        <p:txBody>
          <a:bodyPr wrap="square" lIns="0" tIns="0" rIns="0" bIns="0" rtlCol="0"/>
          <a:lstStyle/>
          <a:p>
            <a:endParaRPr/>
          </a:p>
        </p:txBody>
      </p:sp>
      <p:sp>
        <p:nvSpPr>
          <p:cNvPr id="48" name="object 50"/>
          <p:cNvSpPr/>
          <p:nvPr/>
        </p:nvSpPr>
        <p:spPr>
          <a:xfrm>
            <a:off x="925737" y="5588791"/>
            <a:ext cx="3073" cy="1221"/>
          </a:xfrm>
          <a:custGeom>
            <a:avLst/>
            <a:gdLst/>
            <a:ahLst/>
            <a:cxnLst/>
            <a:rect l="l" t="t" r="r" b="b"/>
            <a:pathLst>
              <a:path w="1905" h="1904">
                <a:moveTo>
                  <a:pt x="0" y="1864"/>
                </a:moveTo>
                <a:lnTo>
                  <a:pt x="1781" y="1864"/>
                </a:lnTo>
                <a:lnTo>
                  <a:pt x="1781" y="0"/>
                </a:lnTo>
                <a:lnTo>
                  <a:pt x="0" y="0"/>
                </a:lnTo>
                <a:lnTo>
                  <a:pt x="0" y="1864"/>
                </a:lnTo>
                <a:close/>
              </a:path>
            </a:pathLst>
          </a:custGeom>
          <a:solidFill>
            <a:srgbClr val="212237"/>
          </a:solidFill>
        </p:spPr>
        <p:txBody>
          <a:bodyPr wrap="square" lIns="0" tIns="0" rIns="0" bIns="0" rtlCol="0"/>
          <a:lstStyle/>
          <a:p>
            <a:endParaRPr/>
          </a:p>
        </p:txBody>
      </p:sp>
      <p:sp>
        <p:nvSpPr>
          <p:cNvPr id="49" name="object 51"/>
          <p:cNvSpPr/>
          <p:nvPr/>
        </p:nvSpPr>
        <p:spPr>
          <a:xfrm>
            <a:off x="977482" y="5701233"/>
            <a:ext cx="3073" cy="1221"/>
          </a:xfrm>
          <a:custGeom>
            <a:avLst/>
            <a:gdLst/>
            <a:ahLst/>
            <a:cxnLst/>
            <a:rect l="l" t="t" r="r" b="b"/>
            <a:pathLst>
              <a:path w="1905" h="1904">
                <a:moveTo>
                  <a:pt x="0" y="1864"/>
                </a:moveTo>
                <a:lnTo>
                  <a:pt x="1767" y="1864"/>
                </a:lnTo>
                <a:lnTo>
                  <a:pt x="1767" y="0"/>
                </a:lnTo>
                <a:lnTo>
                  <a:pt x="0" y="0"/>
                </a:lnTo>
                <a:lnTo>
                  <a:pt x="0" y="1864"/>
                </a:lnTo>
                <a:close/>
              </a:path>
            </a:pathLst>
          </a:custGeom>
          <a:solidFill>
            <a:srgbClr val="212237"/>
          </a:solidFill>
        </p:spPr>
        <p:txBody>
          <a:bodyPr wrap="square" lIns="0" tIns="0" rIns="0" bIns="0" rtlCol="0"/>
          <a:lstStyle/>
          <a:p>
            <a:endParaRPr/>
          </a:p>
        </p:txBody>
      </p:sp>
      <p:sp>
        <p:nvSpPr>
          <p:cNvPr id="50" name="object 52"/>
          <p:cNvSpPr/>
          <p:nvPr/>
        </p:nvSpPr>
        <p:spPr>
          <a:xfrm>
            <a:off x="977482" y="5668458"/>
            <a:ext cx="3073" cy="21164"/>
          </a:xfrm>
          <a:custGeom>
            <a:avLst/>
            <a:gdLst/>
            <a:ahLst/>
            <a:cxnLst/>
            <a:rect l="l" t="t" r="r" b="b"/>
            <a:pathLst>
              <a:path w="1905" h="33020">
                <a:moveTo>
                  <a:pt x="1767" y="32973"/>
                </a:moveTo>
                <a:lnTo>
                  <a:pt x="0" y="32973"/>
                </a:lnTo>
                <a:lnTo>
                  <a:pt x="0" y="0"/>
                </a:lnTo>
                <a:lnTo>
                  <a:pt x="1767" y="0"/>
                </a:lnTo>
                <a:lnTo>
                  <a:pt x="1767" y="32973"/>
                </a:lnTo>
                <a:close/>
              </a:path>
            </a:pathLst>
          </a:custGeom>
          <a:solidFill>
            <a:srgbClr val="358046"/>
          </a:solidFill>
        </p:spPr>
        <p:txBody>
          <a:bodyPr wrap="square" lIns="0" tIns="0" rIns="0" bIns="0" rtlCol="0"/>
          <a:lstStyle/>
          <a:p>
            <a:endParaRPr/>
          </a:p>
        </p:txBody>
      </p:sp>
      <p:sp>
        <p:nvSpPr>
          <p:cNvPr id="51" name="object 53"/>
          <p:cNvSpPr/>
          <p:nvPr/>
        </p:nvSpPr>
        <p:spPr>
          <a:xfrm>
            <a:off x="977482" y="5646174"/>
            <a:ext cx="3073" cy="21164"/>
          </a:xfrm>
          <a:custGeom>
            <a:avLst/>
            <a:gdLst/>
            <a:ahLst/>
            <a:cxnLst/>
            <a:rect l="l" t="t" r="r" b="b"/>
            <a:pathLst>
              <a:path w="1905" h="33020">
                <a:moveTo>
                  <a:pt x="1767" y="32973"/>
                </a:moveTo>
                <a:lnTo>
                  <a:pt x="0" y="32973"/>
                </a:lnTo>
                <a:lnTo>
                  <a:pt x="0" y="0"/>
                </a:lnTo>
                <a:lnTo>
                  <a:pt x="1767" y="0"/>
                </a:lnTo>
                <a:lnTo>
                  <a:pt x="1767" y="32973"/>
                </a:lnTo>
                <a:close/>
              </a:path>
            </a:pathLst>
          </a:custGeom>
          <a:solidFill>
            <a:srgbClr val="358046"/>
          </a:solidFill>
        </p:spPr>
        <p:txBody>
          <a:bodyPr wrap="square" lIns="0" tIns="0" rIns="0" bIns="0" rtlCol="0"/>
          <a:lstStyle/>
          <a:p>
            <a:endParaRPr/>
          </a:p>
        </p:txBody>
      </p:sp>
      <p:sp>
        <p:nvSpPr>
          <p:cNvPr id="52" name="object 54"/>
          <p:cNvSpPr/>
          <p:nvPr/>
        </p:nvSpPr>
        <p:spPr>
          <a:xfrm>
            <a:off x="978905" y="5627761"/>
            <a:ext cx="0" cy="73668"/>
          </a:xfrm>
          <a:custGeom>
            <a:avLst/>
            <a:gdLst/>
            <a:ahLst/>
            <a:cxnLst/>
            <a:rect l="l" t="t" r="r" b="b"/>
            <a:pathLst>
              <a:path h="114934">
                <a:moveTo>
                  <a:pt x="0" y="0"/>
                </a:moveTo>
                <a:lnTo>
                  <a:pt x="0" y="114629"/>
                </a:lnTo>
                <a:lnTo>
                  <a:pt x="0" y="0"/>
                </a:lnTo>
                <a:close/>
              </a:path>
            </a:pathLst>
          </a:custGeom>
          <a:solidFill>
            <a:srgbClr val="358046"/>
          </a:solidFill>
        </p:spPr>
        <p:txBody>
          <a:bodyPr wrap="square" lIns="0" tIns="0" rIns="0" bIns="0" rtlCol="0"/>
          <a:lstStyle/>
          <a:p>
            <a:endParaRPr/>
          </a:p>
        </p:txBody>
      </p:sp>
      <p:sp>
        <p:nvSpPr>
          <p:cNvPr id="53" name="object 55"/>
          <p:cNvSpPr/>
          <p:nvPr/>
        </p:nvSpPr>
        <p:spPr>
          <a:xfrm>
            <a:off x="977482" y="5588791"/>
            <a:ext cx="3073" cy="1221"/>
          </a:xfrm>
          <a:custGeom>
            <a:avLst/>
            <a:gdLst/>
            <a:ahLst/>
            <a:cxnLst/>
            <a:rect l="l" t="t" r="r" b="b"/>
            <a:pathLst>
              <a:path w="1905" h="1904">
                <a:moveTo>
                  <a:pt x="0" y="1864"/>
                </a:moveTo>
                <a:lnTo>
                  <a:pt x="1767" y="1864"/>
                </a:lnTo>
                <a:lnTo>
                  <a:pt x="1767" y="0"/>
                </a:lnTo>
                <a:lnTo>
                  <a:pt x="0" y="0"/>
                </a:lnTo>
                <a:lnTo>
                  <a:pt x="0" y="1864"/>
                </a:lnTo>
                <a:close/>
              </a:path>
            </a:pathLst>
          </a:custGeom>
          <a:solidFill>
            <a:srgbClr val="212237"/>
          </a:solidFill>
        </p:spPr>
        <p:txBody>
          <a:bodyPr wrap="square" lIns="0" tIns="0" rIns="0" bIns="0" rtlCol="0"/>
          <a:lstStyle/>
          <a:p>
            <a:endParaRPr/>
          </a:p>
        </p:txBody>
      </p:sp>
      <p:sp>
        <p:nvSpPr>
          <p:cNvPr id="54" name="object 56"/>
          <p:cNvSpPr/>
          <p:nvPr/>
        </p:nvSpPr>
        <p:spPr>
          <a:xfrm>
            <a:off x="1029190" y="5701233"/>
            <a:ext cx="3073" cy="1221"/>
          </a:xfrm>
          <a:custGeom>
            <a:avLst/>
            <a:gdLst/>
            <a:ahLst/>
            <a:cxnLst/>
            <a:rect l="l" t="t" r="r" b="b"/>
            <a:pathLst>
              <a:path w="1905" h="1904">
                <a:moveTo>
                  <a:pt x="0" y="1864"/>
                </a:moveTo>
                <a:lnTo>
                  <a:pt x="1795" y="1864"/>
                </a:lnTo>
                <a:lnTo>
                  <a:pt x="1795" y="0"/>
                </a:lnTo>
                <a:lnTo>
                  <a:pt x="0" y="0"/>
                </a:lnTo>
                <a:lnTo>
                  <a:pt x="0" y="1864"/>
                </a:lnTo>
                <a:close/>
              </a:path>
            </a:pathLst>
          </a:custGeom>
          <a:solidFill>
            <a:srgbClr val="212237"/>
          </a:solidFill>
        </p:spPr>
        <p:txBody>
          <a:bodyPr wrap="square" lIns="0" tIns="0" rIns="0" bIns="0" rtlCol="0"/>
          <a:lstStyle/>
          <a:p>
            <a:endParaRPr/>
          </a:p>
        </p:txBody>
      </p:sp>
      <p:sp>
        <p:nvSpPr>
          <p:cNvPr id="55" name="object 57"/>
          <p:cNvSpPr/>
          <p:nvPr/>
        </p:nvSpPr>
        <p:spPr>
          <a:xfrm>
            <a:off x="1030636" y="5630289"/>
            <a:ext cx="0" cy="71225"/>
          </a:xfrm>
          <a:custGeom>
            <a:avLst/>
            <a:gdLst/>
            <a:ahLst/>
            <a:cxnLst/>
            <a:rect l="l" t="t" r="r" b="b"/>
            <a:pathLst>
              <a:path h="111125">
                <a:moveTo>
                  <a:pt x="0" y="0"/>
                </a:moveTo>
                <a:lnTo>
                  <a:pt x="0" y="110687"/>
                </a:lnTo>
                <a:lnTo>
                  <a:pt x="0" y="0"/>
                </a:lnTo>
                <a:close/>
              </a:path>
            </a:pathLst>
          </a:custGeom>
          <a:solidFill>
            <a:srgbClr val="358046"/>
          </a:solidFill>
        </p:spPr>
        <p:txBody>
          <a:bodyPr wrap="square" lIns="0" tIns="0" rIns="0" bIns="0" rtlCol="0"/>
          <a:lstStyle/>
          <a:p>
            <a:endParaRPr/>
          </a:p>
        </p:txBody>
      </p:sp>
      <p:sp>
        <p:nvSpPr>
          <p:cNvPr id="56" name="object 58"/>
          <p:cNvSpPr/>
          <p:nvPr/>
        </p:nvSpPr>
        <p:spPr>
          <a:xfrm>
            <a:off x="1029188" y="5627031"/>
            <a:ext cx="1024" cy="815"/>
          </a:xfrm>
          <a:custGeom>
            <a:avLst/>
            <a:gdLst/>
            <a:ahLst/>
            <a:cxnLst/>
            <a:rect l="l" t="t" r="r" b="b"/>
            <a:pathLst>
              <a:path w="634" h="1270">
                <a:moveTo>
                  <a:pt x="0" y="0"/>
                </a:moveTo>
                <a:lnTo>
                  <a:pt x="315" y="0"/>
                </a:lnTo>
                <a:lnTo>
                  <a:pt x="315" y="1270"/>
                </a:lnTo>
                <a:lnTo>
                  <a:pt x="0" y="1270"/>
                </a:lnTo>
                <a:lnTo>
                  <a:pt x="0" y="0"/>
                </a:lnTo>
                <a:close/>
              </a:path>
            </a:pathLst>
          </a:custGeom>
          <a:solidFill>
            <a:srgbClr val="358046"/>
          </a:solidFill>
        </p:spPr>
        <p:txBody>
          <a:bodyPr wrap="square" lIns="0" tIns="0" rIns="0" bIns="0" rtlCol="0"/>
          <a:lstStyle/>
          <a:p>
            <a:endParaRPr/>
          </a:p>
        </p:txBody>
      </p:sp>
      <p:sp>
        <p:nvSpPr>
          <p:cNvPr id="57" name="object 59"/>
          <p:cNvSpPr/>
          <p:nvPr/>
        </p:nvSpPr>
        <p:spPr>
          <a:xfrm>
            <a:off x="1029189" y="5627845"/>
            <a:ext cx="2049" cy="2443"/>
          </a:xfrm>
          <a:custGeom>
            <a:avLst/>
            <a:gdLst/>
            <a:ahLst/>
            <a:cxnLst/>
            <a:rect l="l" t="t" r="r" b="b"/>
            <a:pathLst>
              <a:path w="1269" h="3809">
                <a:moveTo>
                  <a:pt x="0" y="0"/>
                </a:moveTo>
                <a:lnTo>
                  <a:pt x="1157" y="0"/>
                </a:lnTo>
                <a:lnTo>
                  <a:pt x="1157" y="3810"/>
                </a:lnTo>
                <a:lnTo>
                  <a:pt x="0" y="3810"/>
                </a:lnTo>
                <a:lnTo>
                  <a:pt x="0" y="0"/>
                </a:lnTo>
                <a:close/>
              </a:path>
            </a:pathLst>
          </a:custGeom>
          <a:solidFill>
            <a:srgbClr val="358046"/>
          </a:solidFill>
        </p:spPr>
        <p:txBody>
          <a:bodyPr wrap="square" lIns="0" tIns="0" rIns="0" bIns="0" rtlCol="0"/>
          <a:lstStyle/>
          <a:p>
            <a:endParaRPr/>
          </a:p>
        </p:txBody>
      </p:sp>
      <p:sp>
        <p:nvSpPr>
          <p:cNvPr id="58" name="object 60"/>
          <p:cNvSpPr/>
          <p:nvPr/>
        </p:nvSpPr>
        <p:spPr>
          <a:xfrm>
            <a:off x="1029248" y="5616476"/>
            <a:ext cx="3073" cy="3663"/>
          </a:xfrm>
          <a:custGeom>
            <a:avLst/>
            <a:gdLst/>
            <a:ahLst/>
            <a:cxnLst/>
            <a:rect l="l" t="t" r="r" b="b"/>
            <a:pathLst>
              <a:path w="1905" h="5715">
                <a:moveTo>
                  <a:pt x="1760" y="5317"/>
                </a:moveTo>
                <a:lnTo>
                  <a:pt x="621" y="2382"/>
                </a:lnTo>
                <a:lnTo>
                  <a:pt x="0" y="966"/>
                </a:lnTo>
                <a:lnTo>
                  <a:pt x="1760" y="0"/>
                </a:lnTo>
                <a:lnTo>
                  <a:pt x="1760" y="5317"/>
                </a:lnTo>
                <a:close/>
              </a:path>
            </a:pathLst>
          </a:custGeom>
          <a:solidFill>
            <a:srgbClr val="358046"/>
          </a:solidFill>
        </p:spPr>
        <p:txBody>
          <a:bodyPr wrap="square" lIns="0" tIns="0" rIns="0" bIns="0" rtlCol="0"/>
          <a:lstStyle/>
          <a:p>
            <a:endParaRPr/>
          </a:p>
        </p:txBody>
      </p:sp>
      <p:sp>
        <p:nvSpPr>
          <p:cNvPr id="59" name="object 61"/>
          <p:cNvSpPr/>
          <p:nvPr/>
        </p:nvSpPr>
        <p:spPr>
          <a:xfrm>
            <a:off x="1029190" y="5588791"/>
            <a:ext cx="3073" cy="1221"/>
          </a:xfrm>
          <a:custGeom>
            <a:avLst/>
            <a:gdLst/>
            <a:ahLst/>
            <a:cxnLst/>
            <a:rect l="l" t="t" r="r" b="b"/>
            <a:pathLst>
              <a:path w="1905" h="1904">
                <a:moveTo>
                  <a:pt x="0" y="1864"/>
                </a:moveTo>
                <a:lnTo>
                  <a:pt x="1795" y="1864"/>
                </a:lnTo>
                <a:lnTo>
                  <a:pt x="1795" y="0"/>
                </a:lnTo>
                <a:lnTo>
                  <a:pt x="0" y="0"/>
                </a:lnTo>
                <a:lnTo>
                  <a:pt x="0" y="1864"/>
                </a:lnTo>
                <a:close/>
              </a:path>
            </a:pathLst>
          </a:custGeom>
          <a:solidFill>
            <a:srgbClr val="212237"/>
          </a:solidFill>
        </p:spPr>
        <p:txBody>
          <a:bodyPr wrap="square" lIns="0" tIns="0" rIns="0" bIns="0" rtlCol="0"/>
          <a:lstStyle/>
          <a:p>
            <a:endParaRPr/>
          </a:p>
        </p:txBody>
      </p:sp>
      <p:sp>
        <p:nvSpPr>
          <p:cNvPr id="60" name="object 62"/>
          <p:cNvSpPr/>
          <p:nvPr/>
        </p:nvSpPr>
        <p:spPr>
          <a:xfrm>
            <a:off x="1080998" y="5701233"/>
            <a:ext cx="3073" cy="1221"/>
          </a:xfrm>
          <a:custGeom>
            <a:avLst/>
            <a:gdLst/>
            <a:ahLst/>
            <a:cxnLst/>
            <a:rect l="l" t="t" r="r" b="b"/>
            <a:pathLst>
              <a:path w="1905" h="1904">
                <a:moveTo>
                  <a:pt x="0" y="1864"/>
                </a:moveTo>
                <a:lnTo>
                  <a:pt x="1760" y="1864"/>
                </a:lnTo>
                <a:lnTo>
                  <a:pt x="1760" y="0"/>
                </a:lnTo>
                <a:lnTo>
                  <a:pt x="0" y="0"/>
                </a:lnTo>
                <a:lnTo>
                  <a:pt x="0" y="1864"/>
                </a:lnTo>
                <a:close/>
              </a:path>
            </a:pathLst>
          </a:custGeom>
          <a:solidFill>
            <a:srgbClr val="212237"/>
          </a:solidFill>
        </p:spPr>
        <p:txBody>
          <a:bodyPr wrap="square" lIns="0" tIns="0" rIns="0" bIns="0" rtlCol="0"/>
          <a:lstStyle/>
          <a:p>
            <a:endParaRPr/>
          </a:p>
        </p:txBody>
      </p:sp>
      <p:sp>
        <p:nvSpPr>
          <p:cNvPr id="61" name="object 63"/>
          <p:cNvSpPr/>
          <p:nvPr/>
        </p:nvSpPr>
        <p:spPr>
          <a:xfrm>
            <a:off x="1080997" y="5690524"/>
            <a:ext cx="2049" cy="815"/>
          </a:xfrm>
          <a:custGeom>
            <a:avLst/>
            <a:gdLst/>
            <a:ahLst/>
            <a:cxnLst/>
            <a:rect l="l" t="t" r="r" b="b"/>
            <a:pathLst>
              <a:path w="1269" h="1270">
                <a:moveTo>
                  <a:pt x="0" y="0"/>
                </a:moveTo>
                <a:lnTo>
                  <a:pt x="1055" y="0"/>
                </a:lnTo>
                <a:lnTo>
                  <a:pt x="1055" y="1270"/>
                </a:lnTo>
                <a:lnTo>
                  <a:pt x="0" y="1270"/>
                </a:lnTo>
                <a:lnTo>
                  <a:pt x="0" y="0"/>
                </a:lnTo>
                <a:close/>
              </a:path>
            </a:pathLst>
          </a:custGeom>
          <a:solidFill>
            <a:srgbClr val="358046"/>
          </a:solidFill>
        </p:spPr>
        <p:txBody>
          <a:bodyPr wrap="square" lIns="0" tIns="0" rIns="0" bIns="0" rtlCol="0"/>
          <a:lstStyle/>
          <a:p>
            <a:endParaRPr/>
          </a:p>
        </p:txBody>
      </p:sp>
      <p:sp>
        <p:nvSpPr>
          <p:cNvPr id="62" name="object 64"/>
          <p:cNvSpPr/>
          <p:nvPr/>
        </p:nvSpPr>
        <p:spPr>
          <a:xfrm>
            <a:off x="1080998" y="5691337"/>
            <a:ext cx="3073" cy="9768"/>
          </a:xfrm>
          <a:custGeom>
            <a:avLst/>
            <a:gdLst/>
            <a:ahLst/>
            <a:cxnLst/>
            <a:rect l="l" t="t" r="r" b="b"/>
            <a:pathLst>
              <a:path w="1905" h="15240">
                <a:moveTo>
                  <a:pt x="0" y="0"/>
                </a:moveTo>
                <a:lnTo>
                  <a:pt x="1760" y="0"/>
                </a:lnTo>
                <a:lnTo>
                  <a:pt x="1760" y="15239"/>
                </a:lnTo>
                <a:lnTo>
                  <a:pt x="0" y="15239"/>
                </a:lnTo>
                <a:lnTo>
                  <a:pt x="0" y="0"/>
                </a:lnTo>
                <a:close/>
              </a:path>
            </a:pathLst>
          </a:custGeom>
          <a:solidFill>
            <a:srgbClr val="358046"/>
          </a:solidFill>
        </p:spPr>
        <p:txBody>
          <a:bodyPr wrap="square" lIns="0" tIns="0" rIns="0" bIns="0" rtlCol="0"/>
          <a:lstStyle/>
          <a:p>
            <a:endParaRPr/>
          </a:p>
        </p:txBody>
      </p:sp>
      <p:sp>
        <p:nvSpPr>
          <p:cNvPr id="63" name="object 65"/>
          <p:cNvSpPr/>
          <p:nvPr/>
        </p:nvSpPr>
        <p:spPr>
          <a:xfrm>
            <a:off x="1082415" y="5605188"/>
            <a:ext cx="0" cy="80587"/>
          </a:xfrm>
          <a:custGeom>
            <a:avLst/>
            <a:gdLst/>
            <a:ahLst/>
            <a:cxnLst/>
            <a:rect l="l" t="t" r="r" b="b"/>
            <a:pathLst>
              <a:path h="125729">
                <a:moveTo>
                  <a:pt x="0" y="0"/>
                </a:moveTo>
                <a:lnTo>
                  <a:pt x="0" y="125519"/>
                </a:lnTo>
                <a:lnTo>
                  <a:pt x="0" y="0"/>
                </a:lnTo>
                <a:close/>
              </a:path>
            </a:pathLst>
          </a:custGeom>
          <a:solidFill>
            <a:srgbClr val="358046"/>
          </a:solidFill>
        </p:spPr>
        <p:txBody>
          <a:bodyPr wrap="square" lIns="0" tIns="0" rIns="0" bIns="0" rtlCol="0"/>
          <a:lstStyle/>
          <a:p>
            <a:endParaRPr/>
          </a:p>
        </p:txBody>
      </p:sp>
      <p:sp>
        <p:nvSpPr>
          <p:cNvPr id="64" name="object 66"/>
          <p:cNvSpPr/>
          <p:nvPr/>
        </p:nvSpPr>
        <p:spPr>
          <a:xfrm>
            <a:off x="1080998" y="5588791"/>
            <a:ext cx="3073" cy="1221"/>
          </a:xfrm>
          <a:custGeom>
            <a:avLst/>
            <a:gdLst/>
            <a:ahLst/>
            <a:cxnLst/>
            <a:rect l="l" t="t" r="r" b="b"/>
            <a:pathLst>
              <a:path w="1905" h="1904">
                <a:moveTo>
                  <a:pt x="0" y="1864"/>
                </a:moveTo>
                <a:lnTo>
                  <a:pt x="1760" y="1864"/>
                </a:lnTo>
                <a:lnTo>
                  <a:pt x="1760" y="0"/>
                </a:lnTo>
                <a:lnTo>
                  <a:pt x="0" y="0"/>
                </a:lnTo>
                <a:lnTo>
                  <a:pt x="0" y="1864"/>
                </a:lnTo>
                <a:close/>
              </a:path>
            </a:pathLst>
          </a:custGeom>
          <a:solidFill>
            <a:srgbClr val="212237"/>
          </a:solidFill>
        </p:spPr>
        <p:txBody>
          <a:bodyPr wrap="square" lIns="0" tIns="0" rIns="0" bIns="0" rtlCol="0"/>
          <a:lstStyle/>
          <a:p>
            <a:endParaRPr/>
          </a:p>
        </p:txBody>
      </p:sp>
      <p:sp>
        <p:nvSpPr>
          <p:cNvPr id="65" name="object 67"/>
          <p:cNvSpPr/>
          <p:nvPr/>
        </p:nvSpPr>
        <p:spPr>
          <a:xfrm>
            <a:off x="1132694" y="5701233"/>
            <a:ext cx="3073" cy="1221"/>
          </a:xfrm>
          <a:custGeom>
            <a:avLst/>
            <a:gdLst/>
            <a:ahLst/>
            <a:cxnLst/>
            <a:rect l="l" t="t" r="r" b="b"/>
            <a:pathLst>
              <a:path w="1905" h="1904">
                <a:moveTo>
                  <a:pt x="0" y="1864"/>
                </a:moveTo>
                <a:lnTo>
                  <a:pt x="1795" y="1864"/>
                </a:lnTo>
                <a:lnTo>
                  <a:pt x="1795" y="0"/>
                </a:lnTo>
                <a:lnTo>
                  <a:pt x="0" y="0"/>
                </a:lnTo>
                <a:lnTo>
                  <a:pt x="0" y="1864"/>
                </a:lnTo>
                <a:close/>
              </a:path>
            </a:pathLst>
          </a:custGeom>
          <a:solidFill>
            <a:srgbClr val="212237"/>
          </a:solidFill>
        </p:spPr>
        <p:txBody>
          <a:bodyPr wrap="square" lIns="0" tIns="0" rIns="0" bIns="0" rtlCol="0"/>
          <a:lstStyle/>
          <a:p>
            <a:endParaRPr/>
          </a:p>
        </p:txBody>
      </p:sp>
      <p:sp>
        <p:nvSpPr>
          <p:cNvPr id="66" name="object 68"/>
          <p:cNvSpPr/>
          <p:nvPr/>
        </p:nvSpPr>
        <p:spPr>
          <a:xfrm>
            <a:off x="1132694" y="5601649"/>
            <a:ext cx="3073" cy="99716"/>
          </a:xfrm>
          <a:custGeom>
            <a:avLst/>
            <a:gdLst/>
            <a:ahLst/>
            <a:cxnLst/>
            <a:rect l="l" t="t" r="r" b="b"/>
            <a:pathLst>
              <a:path w="1905" h="155575">
                <a:moveTo>
                  <a:pt x="1795" y="155370"/>
                </a:moveTo>
                <a:lnTo>
                  <a:pt x="0" y="155370"/>
                </a:lnTo>
                <a:lnTo>
                  <a:pt x="0" y="138970"/>
                </a:lnTo>
                <a:lnTo>
                  <a:pt x="1795" y="138970"/>
                </a:lnTo>
                <a:lnTo>
                  <a:pt x="1795" y="155370"/>
                </a:lnTo>
                <a:close/>
              </a:path>
              <a:path w="1905" h="155575">
                <a:moveTo>
                  <a:pt x="1795" y="137209"/>
                </a:moveTo>
                <a:lnTo>
                  <a:pt x="0" y="137209"/>
                </a:lnTo>
                <a:lnTo>
                  <a:pt x="0" y="134067"/>
                </a:lnTo>
                <a:lnTo>
                  <a:pt x="621" y="133342"/>
                </a:lnTo>
                <a:lnTo>
                  <a:pt x="1795" y="131719"/>
                </a:lnTo>
                <a:lnTo>
                  <a:pt x="1795" y="137209"/>
                </a:lnTo>
                <a:close/>
              </a:path>
              <a:path w="1905" h="155575">
                <a:moveTo>
                  <a:pt x="0" y="124780"/>
                </a:moveTo>
                <a:lnTo>
                  <a:pt x="0" y="104236"/>
                </a:lnTo>
                <a:lnTo>
                  <a:pt x="1795" y="104236"/>
                </a:lnTo>
                <a:lnTo>
                  <a:pt x="1795" y="121534"/>
                </a:lnTo>
                <a:lnTo>
                  <a:pt x="621" y="123744"/>
                </a:lnTo>
                <a:lnTo>
                  <a:pt x="0" y="124780"/>
                </a:lnTo>
                <a:close/>
              </a:path>
              <a:path w="1905" h="155575">
                <a:moveTo>
                  <a:pt x="1795" y="102441"/>
                </a:moveTo>
                <a:lnTo>
                  <a:pt x="0" y="102441"/>
                </a:lnTo>
                <a:lnTo>
                  <a:pt x="0" y="69468"/>
                </a:lnTo>
                <a:lnTo>
                  <a:pt x="1795" y="69468"/>
                </a:lnTo>
                <a:lnTo>
                  <a:pt x="1795" y="102441"/>
                </a:lnTo>
                <a:close/>
              </a:path>
              <a:path w="1905" h="155575">
                <a:moveTo>
                  <a:pt x="1795" y="67672"/>
                </a:moveTo>
                <a:lnTo>
                  <a:pt x="0" y="67672"/>
                </a:lnTo>
                <a:lnTo>
                  <a:pt x="0" y="34734"/>
                </a:lnTo>
                <a:lnTo>
                  <a:pt x="1795" y="34734"/>
                </a:lnTo>
                <a:lnTo>
                  <a:pt x="1795" y="67672"/>
                </a:lnTo>
                <a:close/>
              </a:path>
              <a:path w="1905" h="155575">
                <a:moveTo>
                  <a:pt x="1795" y="32973"/>
                </a:moveTo>
                <a:lnTo>
                  <a:pt x="0" y="32973"/>
                </a:lnTo>
                <a:lnTo>
                  <a:pt x="0" y="0"/>
                </a:lnTo>
                <a:lnTo>
                  <a:pt x="1795" y="0"/>
                </a:lnTo>
                <a:lnTo>
                  <a:pt x="1795" y="32973"/>
                </a:lnTo>
                <a:close/>
              </a:path>
            </a:pathLst>
          </a:custGeom>
          <a:solidFill>
            <a:srgbClr val="358046"/>
          </a:solidFill>
        </p:spPr>
        <p:txBody>
          <a:bodyPr wrap="square" lIns="0" tIns="0" rIns="0" bIns="0" rtlCol="0"/>
          <a:lstStyle/>
          <a:p>
            <a:endParaRPr/>
          </a:p>
        </p:txBody>
      </p:sp>
      <p:sp>
        <p:nvSpPr>
          <p:cNvPr id="67" name="object 69"/>
          <p:cNvSpPr/>
          <p:nvPr/>
        </p:nvSpPr>
        <p:spPr>
          <a:xfrm>
            <a:off x="1132694" y="5588791"/>
            <a:ext cx="3073" cy="1221"/>
          </a:xfrm>
          <a:custGeom>
            <a:avLst/>
            <a:gdLst/>
            <a:ahLst/>
            <a:cxnLst/>
            <a:rect l="l" t="t" r="r" b="b"/>
            <a:pathLst>
              <a:path w="1905" h="1904">
                <a:moveTo>
                  <a:pt x="0" y="1864"/>
                </a:moveTo>
                <a:lnTo>
                  <a:pt x="1795" y="1864"/>
                </a:lnTo>
                <a:lnTo>
                  <a:pt x="1795" y="0"/>
                </a:lnTo>
                <a:lnTo>
                  <a:pt x="0" y="0"/>
                </a:lnTo>
                <a:lnTo>
                  <a:pt x="0" y="1864"/>
                </a:lnTo>
                <a:close/>
              </a:path>
            </a:pathLst>
          </a:custGeom>
          <a:solidFill>
            <a:srgbClr val="212237"/>
          </a:solidFill>
        </p:spPr>
        <p:txBody>
          <a:bodyPr wrap="square" lIns="0" tIns="0" rIns="0" bIns="0" rtlCol="0"/>
          <a:lstStyle/>
          <a:p>
            <a:endParaRPr/>
          </a:p>
        </p:txBody>
      </p:sp>
      <p:sp>
        <p:nvSpPr>
          <p:cNvPr id="68" name="object 70"/>
          <p:cNvSpPr/>
          <p:nvPr/>
        </p:nvSpPr>
        <p:spPr>
          <a:xfrm>
            <a:off x="1132694" y="5593903"/>
            <a:ext cx="3073" cy="6919"/>
          </a:xfrm>
          <a:custGeom>
            <a:avLst/>
            <a:gdLst/>
            <a:ahLst/>
            <a:cxnLst/>
            <a:rect l="l" t="t" r="r" b="b"/>
            <a:pathLst>
              <a:path w="1905" h="10795">
                <a:moveTo>
                  <a:pt x="1795" y="10289"/>
                </a:moveTo>
                <a:lnTo>
                  <a:pt x="0" y="10289"/>
                </a:lnTo>
                <a:lnTo>
                  <a:pt x="0" y="966"/>
                </a:lnTo>
                <a:lnTo>
                  <a:pt x="1795" y="0"/>
                </a:lnTo>
                <a:lnTo>
                  <a:pt x="1795" y="10289"/>
                </a:lnTo>
                <a:close/>
              </a:path>
            </a:pathLst>
          </a:custGeom>
          <a:solidFill>
            <a:srgbClr val="358046"/>
          </a:solidFill>
        </p:spPr>
        <p:txBody>
          <a:bodyPr wrap="square" lIns="0" tIns="0" rIns="0" bIns="0" rtlCol="0"/>
          <a:lstStyle/>
          <a:p>
            <a:endParaRPr/>
          </a:p>
        </p:txBody>
      </p:sp>
      <p:sp>
        <p:nvSpPr>
          <p:cNvPr id="69" name="object 71"/>
          <p:cNvSpPr/>
          <p:nvPr/>
        </p:nvSpPr>
        <p:spPr>
          <a:xfrm>
            <a:off x="1184446" y="5601647"/>
            <a:ext cx="3073" cy="75296"/>
          </a:xfrm>
          <a:custGeom>
            <a:avLst/>
            <a:gdLst/>
            <a:ahLst/>
            <a:cxnLst/>
            <a:rect l="l" t="t" r="r" b="b"/>
            <a:pathLst>
              <a:path w="1905" h="117475">
                <a:moveTo>
                  <a:pt x="1760" y="117460"/>
                </a:moveTo>
                <a:lnTo>
                  <a:pt x="0" y="117460"/>
                </a:lnTo>
                <a:lnTo>
                  <a:pt x="0" y="104236"/>
                </a:lnTo>
                <a:lnTo>
                  <a:pt x="1760" y="104236"/>
                </a:lnTo>
                <a:lnTo>
                  <a:pt x="1760" y="117460"/>
                </a:lnTo>
                <a:close/>
              </a:path>
              <a:path w="1905" h="117475">
                <a:moveTo>
                  <a:pt x="1760" y="102441"/>
                </a:moveTo>
                <a:lnTo>
                  <a:pt x="0" y="102441"/>
                </a:lnTo>
                <a:lnTo>
                  <a:pt x="0" y="69468"/>
                </a:lnTo>
                <a:lnTo>
                  <a:pt x="1760" y="69468"/>
                </a:lnTo>
                <a:lnTo>
                  <a:pt x="1760" y="102441"/>
                </a:lnTo>
                <a:close/>
              </a:path>
              <a:path w="1905" h="117475">
                <a:moveTo>
                  <a:pt x="1760" y="67672"/>
                </a:moveTo>
                <a:lnTo>
                  <a:pt x="0" y="67672"/>
                </a:lnTo>
                <a:lnTo>
                  <a:pt x="0" y="48234"/>
                </a:lnTo>
                <a:lnTo>
                  <a:pt x="1760" y="44125"/>
                </a:lnTo>
                <a:lnTo>
                  <a:pt x="1760" y="67672"/>
                </a:lnTo>
                <a:close/>
              </a:path>
              <a:path w="1905" h="117475">
                <a:moveTo>
                  <a:pt x="0" y="35424"/>
                </a:moveTo>
                <a:lnTo>
                  <a:pt x="0" y="34734"/>
                </a:lnTo>
                <a:lnTo>
                  <a:pt x="345" y="34734"/>
                </a:lnTo>
                <a:lnTo>
                  <a:pt x="103" y="35182"/>
                </a:lnTo>
                <a:lnTo>
                  <a:pt x="0" y="35424"/>
                </a:lnTo>
                <a:close/>
              </a:path>
              <a:path w="1905" h="117475">
                <a:moveTo>
                  <a:pt x="1277" y="32973"/>
                </a:moveTo>
                <a:lnTo>
                  <a:pt x="0" y="32973"/>
                </a:lnTo>
                <a:lnTo>
                  <a:pt x="0" y="0"/>
                </a:lnTo>
                <a:lnTo>
                  <a:pt x="1760" y="0"/>
                </a:lnTo>
                <a:lnTo>
                  <a:pt x="1760" y="32040"/>
                </a:lnTo>
                <a:lnTo>
                  <a:pt x="1622" y="32351"/>
                </a:lnTo>
                <a:lnTo>
                  <a:pt x="1277" y="32973"/>
                </a:lnTo>
                <a:close/>
              </a:path>
            </a:pathLst>
          </a:custGeom>
          <a:solidFill>
            <a:srgbClr val="358046"/>
          </a:solidFill>
        </p:spPr>
        <p:txBody>
          <a:bodyPr wrap="square" lIns="0" tIns="0" rIns="0" bIns="0" rtlCol="0"/>
          <a:lstStyle/>
          <a:p>
            <a:endParaRPr/>
          </a:p>
        </p:txBody>
      </p:sp>
      <p:sp>
        <p:nvSpPr>
          <p:cNvPr id="70" name="object 72"/>
          <p:cNvSpPr/>
          <p:nvPr/>
        </p:nvSpPr>
        <p:spPr>
          <a:xfrm>
            <a:off x="1184446" y="5588791"/>
            <a:ext cx="3073" cy="1221"/>
          </a:xfrm>
          <a:custGeom>
            <a:avLst/>
            <a:gdLst/>
            <a:ahLst/>
            <a:cxnLst/>
            <a:rect l="l" t="t" r="r" b="b"/>
            <a:pathLst>
              <a:path w="1905" h="1904">
                <a:moveTo>
                  <a:pt x="0" y="1864"/>
                </a:moveTo>
                <a:lnTo>
                  <a:pt x="1760" y="1864"/>
                </a:lnTo>
                <a:lnTo>
                  <a:pt x="1760" y="0"/>
                </a:lnTo>
                <a:lnTo>
                  <a:pt x="0" y="0"/>
                </a:lnTo>
                <a:lnTo>
                  <a:pt x="0" y="1864"/>
                </a:lnTo>
                <a:close/>
              </a:path>
            </a:pathLst>
          </a:custGeom>
          <a:solidFill>
            <a:srgbClr val="212237"/>
          </a:solidFill>
        </p:spPr>
        <p:txBody>
          <a:bodyPr wrap="square" lIns="0" tIns="0" rIns="0" bIns="0" rtlCol="0"/>
          <a:lstStyle/>
          <a:p>
            <a:endParaRPr/>
          </a:p>
        </p:txBody>
      </p:sp>
      <p:sp>
        <p:nvSpPr>
          <p:cNvPr id="71" name="object 73"/>
          <p:cNvSpPr/>
          <p:nvPr/>
        </p:nvSpPr>
        <p:spPr>
          <a:xfrm>
            <a:off x="1184446" y="5589986"/>
            <a:ext cx="3073" cy="10583"/>
          </a:xfrm>
          <a:custGeom>
            <a:avLst/>
            <a:gdLst/>
            <a:ahLst/>
            <a:cxnLst/>
            <a:rect l="l" t="t" r="r" b="b"/>
            <a:pathLst>
              <a:path w="1905" h="16509">
                <a:moveTo>
                  <a:pt x="0" y="16400"/>
                </a:moveTo>
                <a:lnTo>
                  <a:pt x="1760" y="16400"/>
                </a:lnTo>
                <a:lnTo>
                  <a:pt x="1760" y="0"/>
                </a:lnTo>
                <a:lnTo>
                  <a:pt x="0" y="0"/>
                </a:lnTo>
                <a:lnTo>
                  <a:pt x="0" y="16400"/>
                </a:lnTo>
                <a:close/>
              </a:path>
            </a:pathLst>
          </a:custGeom>
          <a:solidFill>
            <a:srgbClr val="358046"/>
          </a:solidFill>
        </p:spPr>
        <p:txBody>
          <a:bodyPr wrap="square" lIns="0" tIns="0" rIns="0" bIns="0" rtlCol="0"/>
          <a:lstStyle/>
          <a:p>
            <a:endParaRPr/>
          </a:p>
        </p:txBody>
      </p:sp>
      <p:sp>
        <p:nvSpPr>
          <p:cNvPr id="72" name="object 74"/>
          <p:cNvSpPr/>
          <p:nvPr/>
        </p:nvSpPr>
        <p:spPr>
          <a:xfrm>
            <a:off x="1236198" y="5601647"/>
            <a:ext cx="3073" cy="75296"/>
          </a:xfrm>
          <a:custGeom>
            <a:avLst/>
            <a:gdLst/>
            <a:ahLst/>
            <a:cxnLst/>
            <a:rect l="l" t="t" r="r" b="b"/>
            <a:pathLst>
              <a:path w="1905" h="117475">
                <a:moveTo>
                  <a:pt x="1795" y="117460"/>
                </a:moveTo>
                <a:lnTo>
                  <a:pt x="0" y="117460"/>
                </a:lnTo>
                <a:lnTo>
                  <a:pt x="0" y="104236"/>
                </a:lnTo>
                <a:lnTo>
                  <a:pt x="1795" y="104236"/>
                </a:lnTo>
                <a:lnTo>
                  <a:pt x="1795" y="117460"/>
                </a:lnTo>
                <a:close/>
              </a:path>
              <a:path w="1905" h="117475">
                <a:moveTo>
                  <a:pt x="1795" y="102441"/>
                </a:moveTo>
                <a:lnTo>
                  <a:pt x="0" y="102441"/>
                </a:lnTo>
                <a:lnTo>
                  <a:pt x="0" y="69468"/>
                </a:lnTo>
                <a:lnTo>
                  <a:pt x="1795" y="69468"/>
                </a:lnTo>
                <a:lnTo>
                  <a:pt x="1795" y="102441"/>
                </a:lnTo>
                <a:close/>
              </a:path>
              <a:path w="1905" h="117475">
                <a:moveTo>
                  <a:pt x="1795" y="67672"/>
                </a:moveTo>
                <a:lnTo>
                  <a:pt x="0" y="67672"/>
                </a:lnTo>
                <a:lnTo>
                  <a:pt x="0" y="34734"/>
                </a:lnTo>
                <a:lnTo>
                  <a:pt x="1795" y="34734"/>
                </a:lnTo>
                <a:lnTo>
                  <a:pt x="1795" y="67672"/>
                </a:lnTo>
                <a:close/>
              </a:path>
              <a:path w="1905" h="117475">
                <a:moveTo>
                  <a:pt x="1795" y="32973"/>
                </a:moveTo>
                <a:lnTo>
                  <a:pt x="0" y="32973"/>
                </a:lnTo>
                <a:lnTo>
                  <a:pt x="0" y="20163"/>
                </a:lnTo>
                <a:lnTo>
                  <a:pt x="586" y="20612"/>
                </a:lnTo>
                <a:lnTo>
                  <a:pt x="1795" y="21648"/>
                </a:lnTo>
                <a:lnTo>
                  <a:pt x="1795" y="32973"/>
                </a:lnTo>
                <a:close/>
              </a:path>
              <a:path w="1905" h="117475">
                <a:moveTo>
                  <a:pt x="1795" y="13741"/>
                </a:moveTo>
                <a:lnTo>
                  <a:pt x="1208" y="13430"/>
                </a:lnTo>
                <a:lnTo>
                  <a:pt x="621" y="13154"/>
                </a:lnTo>
                <a:lnTo>
                  <a:pt x="0" y="12913"/>
                </a:lnTo>
                <a:lnTo>
                  <a:pt x="0" y="0"/>
                </a:lnTo>
                <a:lnTo>
                  <a:pt x="1795" y="0"/>
                </a:lnTo>
                <a:lnTo>
                  <a:pt x="1795" y="13741"/>
                </a:lnTo>
                <a:close/>
              </a:path>
            </a:pathLst>
          </a:custGeom>
          <a:solidFill>
            <a:srgbClr val="358046"/>
          </a:solidFill>
        </p:spPr>
        <p:txBody>
          <a:bodyPr wrap="square" lIns="0" tIns="0" rIns="0" bIns="0" rtlCol="0"/>
          <a:lstStyle/>
          <a:p>
            <a:endParaRPr/>
          </a:p>
        </p:txBody>
      </p:sp>
      <p:sp>
        <p:nvSpPr>
          <p:cNvPr id="73" name="object 75"/>
          <p:cNvSpPr/>
          <p:nvPr/>
        </p:nvSpPr>
        <p:spPr>
          <a:xfrm>
            <a:off x="1236198" y="5588791"/>
            <a:ext cx="3073" cy="1221"/>
          </a:xfrm>
          <a:custGeom>
            <a:avLst/>
            <a:gdLst/>
            <a:ahLst/>
            <a:cxnLst/>
            <a:rect l="l" t="t" r="r" b="b"/>
            <a:pathLst>
              <a:path w="1905" h="1904">
                <a:moveTo>
                  <a:pt x="0" y="1864"/>
                </a:moveTo>
                <a:lnTo>
                  <a:pt x="1795" y="1864"/>
                </a:lnTo>
                <a:lnTo>
                  <a:pt x="1795" y="0"/>
                </a:lnTo>
                <a:lnTo>
                  <a:pt x="0" y="0"/>
                </a:lnTo>
                <a:lnTo>
                  <a:pt x="0" y="1864"/>
                </a:lnTo>
                <a:close/>
              </a:path>
            </a:pathLst>
          </a:custGeom>
          <a:solidFill>
            <a:srgbClr val="212237"/>
          </a:solidFill>
        </p:spPr>
        <p:txBody>
          <a:bodyPr wrap="square" lIns="0" tIns="0" rIns="0" bIns="0" rtlCol="0"/>
          <a:lstStyle/>
          <a:p>
            <a:endParaRPr/>
          </a:p>
        </p:txBody>
      </p:sp>
      <p:sp>
        <p:nvSpPr>
          <p:cNvPr id="74" name="object 76"/>
          <p:cNvSpPr/>
          <p:nvPr/>
        </p:nvSpPr>
        <p:spPr>
          <a:xfrm>
            <a:off x="1236198" y="5589986"/>
            <a:ext cx="3073" cy="10583"/>
          </a:xfrm>
          <a:custGeom>
            <a:avLst/>
            <a:gdLst/>
            <a:ahLst/>
            <a:cxnLst/>
            <a:rect l="l" t="t" r="r" b="b"/>
            <a:pathLst>
              <a:path w="1905" h="16509">
                <a:moveTo>
                  <a:pt x="0" y="16400"/>
                </a:moveTo>
                <a:lnTo>
                  <a:pt x="1795" y="16400"/>
                </a:lnTo>
                <a:lnTo>
                  <a:pt x="1795" y="0"/>
                </a:lnTo>
                <a:lnTo>
                  <a:pt x="0" y="0"/>
                </a:lnTo>
                <a:lnTo>
                  <a:pt x="0" y="16400"/>
                </a:lnTo>
                <a:close/>
              </a:path>
            </a:pathLst>
          </a:custGeom>
          <a:solidFill>
            <a:srgbClr val="358046"/>
          </a:solidFill>
        </p:spPr>
        <p:txBody>
          <a:bodyPr wrap="square" lIns="0" tIns="0" rIns="0" bIns="0" rtlCol="0"/>
          <a:lstStyle/>
          <a:p>
            <a:endParaRPr/>
          </a:p>
        </p:txBody>
      </p:sp>
      <p:sp>
        <p:nvSpPr>
          <p:cNvPr id="75" name="object 77"/>
          <p:cNvSpPr/>
          <p:nvPr/>
        </p:nvSpPr>
        <p:spPr>
          <a:xfrm>
            <a:off x="1267280" y="5600497"/>
            <a:ext cx="6147" cy="1221"/>
          </a:xfrm>
          <a:custGeom>
            <a:avLst/>
            <a:gdLst/>
            <a:ahLst/>
            <a:cxnLst/>
            <a:rect l="l" t="t" r="r" b="b"/>
            <a:pathLst>
              <a:path w="3809" h="1904">
                <a:moveTo>
                  <a:pt x="3728" y="1795"/>
                </a:moveTo>
                <a:lnTo>
                  <a:pt x="0" y="1795"/>
                </a:lnTo>
                <a:lnTo>
                  <a:pt x="0" y="0"/>
                </a:lnTo>
                <a:lnTo>
                  <a:pt x="3728" y="0"/>
                </a:lnTo>
                <a:lnTo>
                  <a:pt x="3728" y="1795"/>
                </a:lnTo>
                <a:close/>
              </a:path>
            </a:pathLst>
          </a:custGeom>
          <a:solidFill>
            <a:srgbClr val="212237"/>
          </a:solidFill>
        </p:spPr>
        <p:txBody>
          <a:bodyPr wrap="square" lIns="0" tIns="0" rIns="0" bIns="0" rtlCol="0"/>
          <a:lstStyle/>
          <a:p>
            <a:endParaRPr/>
          </a:p>
        </p:txBody>
      </p:sp>
      <p:sp>
        <p:nvSpPr>
          <p:cNvPr id="76" name="object 78"/>
          <p:cNvSpPr/>
          <p:nvPr/>
        </p:nvSpPr>
        <p:spPr>
          <a:xfrm>
            <a:off x="736261" y="5600497"/>
            <a:ext cx="6147" cy="1221"/>
          </a:xfrm>
          <a:custGeom>
            <a:avLst/>
            <a:gdLst/>
            <a:ahLst/>
            <a:cxnLst/>
            <a:rect l="l" t="t" r="r" b="b"/>
            <a:pathLst>
              <a:path w="3809" h="1904">
                <a:moveTo>
                  <a:pt x="3721" y="1795"/>
                </a:moveTo>
                <a:lnTo>
                  <a:pt x="0" y="1795"/>
                </a:lnTo>
                <a:lnTo>
                  <a:pt x="0" y="0"/>
                </a:lnTo>
                <a:lnTo>
                  <a:pt x="3721" y="0"/>
                </a:lnTo>
                <a:lnTo>
                  <a:pt x="3721" y="1795"/>
                </a:lnTo>
                <a:close/>
              </a:path>
            </a:pathLst>
          </a:custGeom>
          <a:solidFill>
            <a:srgbClr val="212237"/>
          </a:solidFill>
        </p:spPr>
        <p:txBody>
          <a:bodyPr wrap="square" lIns="0" tIns="0" rIns="0" bIns="0" rtlCol="0"/>
          <a:lstStyle/>
          <a:p>
            <a:endParaRPr/>
          </a:p>
        </p:txBody>
      </p:sp>
      <p:sp>
        <p:nvSpPr>
          <p:cNvPr id="77" name="object 79"/>
          <p:cNvSpPr/>
          <p:nvPr/>
        </p:nvSpPr>
        <p:spPr>
          <a:xfrm>
            <a:off x="1100106" y="5601072"/>
            <a:ext cx="168023" cy="0"/>
          </a:xfrm>
          <a:custGeom>
            <a:avLst/>
            <a:gdLst/>
            <a:ahLst/>
            <a:cxnLst/>
            <a:rect l="l" t="t" r="r" b="b"/>
            <a:pathLst>
              <a:path w="104140">
                <a:moveTo>
                  <a:pt x="0" y="0"/>
                </a:moveTo>
                <a:lnTo>
                  <a:pt x="103615" y="0"/>
                </a:lnTo>
              </a:path>
            </a:pathLst>
          </a:custGeom>
          <a:ln w="3175">
            <a:solidFill>
              <a:srgbClr val="358046"/>
            </a:solidFill>
          </a:ln>
        </p:spPr>
        <p:txBody>
          <a:bodyPr wrap="square" lIns="0" tIns="0" rIns="0" bIns="0" rtlCol="0"/>
          <a:lstStyle/>
          <a:p>
            <a:endParaRPr/>
          </a:p>
        </p:txBody>
      </p:sp>
      <p:sp>
        <p:nvSpPr>
          <p:cNvPr id="78" name="object 80"/>
          <p:cNvSpPr/>
          <p:nvPr/>
        </p:nvSpPr>
        <p:spPr>
          <a:xfrm>
            <a:off x="1267280" y="5622783"/>
            <a:ext cx="6147" cy="1221"/>
          </a:xfrm>
          <a:custGeom>
            <a:avLst/>
            <a:gdLst/>
            <a:ahLst/>
            <a:cxnLst/>
            <a:rect l="l" t="t" r="r" b="b"/>
            <a:pathLst>
              <a:path w="3809" h="1904">
                <a:moveTo>
                  <a:pt x="3728" y="1760"/>
                </a:moveTo>
                <a:lnTo>
                  <a:pt x="0" y="1760"/>
                </a:lnTo>
                <a:lnTo>
                  <a:pt x="0" y="0"/>
                </a:lnTo>
                <a:lnTo>
                  <a:pt x="3728" y="0"/>
                </a:lnTo>
                <a:lnTo>
                  <a:pt x="3728" y="1760"/>
                </a:lnTo>
                <a:close/>
              </a:path>
            </a:pathLst>
          </a:custGeom>
          <a:solidFill>
            <a:srgbClr val="212237"/>
          </a:solidFill>
        </p:spPr>
        <p:txBody>
          <a:bodyPr wrap="square" lIns="0" tIns="0" rIns="0" bIns="0" rtlCol="0"/>
          <a:lstStyle/>
          <a:p>
            <a:endParaRPr/>
          </a:p>
        </p:txBody>
      </p:sp>
      <p:sp>
        <p:nvSpPr>
          <p:cNvPr id="79" name="object 81"/>
          <p:cNvSpPr/>
          <p:nvPr/>
        </p:nvSpPr>
        <p:spPr>
          <a:xfrm>
            <a:off x="736261" y="5622783"/>
            <a:ext cx="6147" cy="1221"/>
          </a:xfrm>
          <a:custGeom>
            <a:avLst/>
            <a:gdLst/>
            <a:ahLst/>
            <a:cxnLst/>
            <a:rect l="l" t="t" r="r" b="b"/>
            <a:pathLst>
              <a:path w="3809" h="1904">
                <a:moveTo>
                  <a:pt x="3711" y="1760"/>
                </a:moveTo>
                <a:lnTo>
                  <a:pt x="0" y="1760"/>
                </a:lnTo>
                <a:lnTo>
                  <a:pt x="0" y="0"/>
                </a:lnTo>
                <a:lnTo>
                  <a:pt x="3711" y="0"/>
                </a:lnTo>
                <a:lnTo>
                  <a:pt x="3711" y="1760"/>
                </a:lnTo>
                <a:close/>
              </a:path>
            </a:pathLst>
          </a:custGeom>
          <a:solidFill>
            <a:srgbClr val="212237"/>
          </a:solidFill>
        </p:spPr>
        <p:txBody>
          <a:bodyPr wrap="square" lIns="0" tIns="0" rIns="0" bIns="0" rtlCol="0"/>
          <a:lstStyle/>
          <a:p>
            <a:endParaRPr/>
          </a:p>
        </p:txBody>
      </p:sp>
      <p:sp>
        <p:nvSpPr>
          <p:cNvPr id="80" name="object 82"/>
          <p:cNvSpPr/>
          <p:nvPr/>
        </p:nvSpPr>
        <p:spPr>
          <a:xfrm>
            <a:off x="998047" y="5622783"/>
            <a:ext cx="269453" cy="1221"/>
          </a:xfrm>
          <a:custGeom>
            <a:avLst/>
            <a:gdLst/>
            <a:ahLst/>
            <a:cxnLst/>
            <a:rect l="l" t="t" r="r" b="b"/>
            <a:pathLst>
              <a:path w="167005" h="1904">
                <a:moveTo>
                  <a:pt x="166868" y="1760"/>
                </a:moveTo>
                <a:lnTo>
                  <a:pt x="166143" y="1760"/>
                </a:lnTo>
                <a:lnTo>
                  <a:pt x="165797" y="1173"/>
                </a:lnTo>
                <a:lnTo>
                  <a:pt x="165487" y="552"/>
                </a:lnTo>
                <a:lnTo>
                  <a:pt x="165176" y="0"/>
                </a:lnTo>
                <a:lnTo>
                  <a:pt x="166868" y="0"/>
                </a:lnTo>
                <a:lnTo>
                  <a:pt x="166868" y="1760"/>
                </a:lnTo>
                <a:close/>
              </a:path>
              <a:path w="167005" h="1904">
                <a:moveTo>
                  <a:pt x="159928" y="1760"/>
                </a:moveTo>
                <a:lnTo>
                  <a:pt x="121948" y="1760"/>
                </a:lnTo>
                <a:lnTo>
                  <a:pt x="122294" y="1173"/>
                </a:lnTo>
                <a:lnTo>
                  <a:pt x="122604" y="552"/>
                </a:lnTo>
                <a:lnTo>
                  <a:pt x="122950" y="0"/>
                </a:lnTo>
                <a:lnTo>
                  <a:pt x="158754" y="0"/>
                </a:lnTo>
                <a:lnTo>
                  <a:pt x="159928" y="1760"/>
                </a:lnTo>
                <a:close/>
              </a:path>
              <a:path w="167005" h="1904">
                <a:moveTo>
                  <a:pt x="115872" y="1760"/>
                </a:moveTo>
                <a:lnTo>
                  <a:pt x="23409" y="1760"/>
                </a:lnTo>
                <a:lnTo>
                  <a:pt x="22787" y="0"/>
                </a:lnTo>
                <a:lnTo>
                  <a:pt x="116804" y="0"/>
                </a:lnTo>
                <a:lnTo>
                  <a:pt x="116493" y="552"/>
                </a:lnTo>
                <a:lnTo>
                  <a:pt x="115872" y="1760"/>
                </a:lnTo>
                <a:close/>
              </a:path>
              <a:path w="167005" h="1904">
                <a:moveTo>
                  <a:pt x="17712" y="1760"/>
                </a:moveTo>
                <a:lnTo>
                  <a:pt x="0" y="1760"/>
                </a:lnTo>
                <a:lnTo>
                  <a:pt x="3210" y="0"/>
                </a:lnTo>
                <a:lnTo>
                  <a:pt x="17056" y="0"/>
                </a:lnTo>
                <a:lnTo>
                  <a:pt x="17712" y="1760"/>
                </a:lnTo>
                <a:close/>
              </a:path>
            </a:pathLst>
          </a:custGeom>
          <a:solidFill>
            <a:srgbClr val="358046"/>
          </a:solidFill>
        </p:spPr>
        <p:txBody>
          <a:bodyPr wrap="square" lIns="0" tIns="0" rIns="0" bIns="0" rtlCol="0"/>
          <a:lstStyle/>
          <a:p>
            <a:endParaRPr/>
          </a:p>
        </p:txBody>
      </p:sp>
      <p:sp>
        <p:nvSpPr>
          <p:cNvPr id="81" name="object 83"/>
          <p:cNvSpPr/>
          <p:nvPr/>
        </p:nvSpPr>
        <p:spPr>
          <a:xfrm>
            <a:off x="1267280" y="5645024"/>
            <a:ext cx="6147" cy="1221"/>
          </a:xfrm>
          <a:custGeom>
            <a:avLst/>
            <a:gdLst/>
            <a:ahLst/>
            <a:cxnLst/>
            <a:rect l="l" t="t" r="r" b="b"/>
            <a:pathLst>
              <a:path w="3809" h="1904">
                <a:moveTo>
                  <a:pt x="0" y="1795"/>
                </a:moveTo>
                <a:lnTo>
                  <a:pt x="3728" y="1795"/>
                </a:lnTo>
                <a:lnTo>
                  <a:pt x="3728" y="0"/>
                </a:lnTo>
                <a:lnTo>
                  <a:pt x="0" y="0"/>
                </a:lnTo>
                <a:lnTo>
                  <a:pt x="0" y="1795"/>
                </a:lnTo>
                <a:close/>
              </a:path>
            </a:pathLst>
          </a:custGeom>
          <a:solidFill>
            <a:srgbClr val="212237"/>
          </a:solidFill>
        </p:spPr>
        <p:txBody>
          <a:bodyPr wrap="square" lIns="0" tIns="0" rIns="0" bIns="0" rtlCol="0"/>
          <a:lstStyle/>
          <a:p>
            <a:endParaRPr/>
          </a:p>
        </p:txBody>
      </p:sp>
      <p:sp>
        <p:nvSpPr>
          <p:cNvPr id="82" name="object 84"/>
          <p:cNvSpPr/>
          <p:nvPr/>
        </p:nvSpPr>
        <p:spPr>
          <a:xfrm>
            <a:off x="895944" y="5645024"/>
            <a:ext cx="371905" cy="1221"/>
          </a:xfrm>
          <a:custGeom>
            <a:avLst/>
            <a:gdLst/>
            <a:ahLst/>
            <a:cxnLst/>
            <a:rect l="l" t="t" r="r" b="b"/>
            <a:pathLst>
              <a:path w="230505" h="1904">
                <a:moveTo>
                  <a:pt x="230152" y="1795"/>
                </a:moveTo>
                <a:lnTo>
                  <a:pt x="170973" y="1795"/>
                </a:lnTo>
                <a:lnTo>
                  <a:pt x="171146" y="1208"/>
                </a:lnTo>
                <a:lnTo>
                  <a:pt x="171560" y="0"/>
                </a:lnTo>
                <a:lnTo>
                  <a:pt x="230152" y="0"/>
                </a:lnTo>
                <a:lnTo>
                  <a:pt x="230152" y="1795"/>
                </a:lnTo>
                <a:close/>
              </a:path>
              <a:path w="230505" h="1904">
                <a:moveTo>
                  <a:pt x="165345" y="1795"/>
                </a:moveTo>
                <a:lnTo>
                  <a:pt x="97155" y="1795"/>
                </a:lnTo>
                <a:lnTo>
                  <a:pt x="96844" y="586"/>
                </a:lnTo>
                <a:lnTo>
                  <a:pt x="96671" y="0"/>
                </a:lnTo>
                <a:lnTo>
                  <a:pt x="165932" y="0"/>
                </a:lnTo>
                <a:lnTo>
                  <a:pt x="165759" y="621"/>
                </a:lnTo>
                <a:lnTo>
                  <a:pt x="165345" y="1795"/>
                </a:lnTo>
                <a:close/>
              </a:path>
              <a:path w="230505" h="1904">
                <a:moveTo>
                  <a:pt x="91630" y="1795"/>
                </a:moveTo>
                <a:lnTo>
                  <a:pt x="19341" y="1795"/>
                </a:lnTo>
                <a:lnTo>
                  <a:pt x="20056" y="0"/>
                </a:lnTo>
                <a:lnTo>
                  <a:pt x="91147" y="0"/>
                </a:lnTo>
                <a:lnTo>
                  <a:pt x="91285" y="621"/>
                </a:lnTo>
                <a:lnTo>
                  <a:pt x="91630" y="1795"/>
                </a:lnTo>
                <a:close/>
              </a:path>
              <a:path w="230505" h="1904">
                <a:moveTo>
                  <a:pt x="13582" y="1795"/>
                </a:moveTo>
                <a:lnTo>
                  <a:pt x="0" y="1795"/>
                </a:lnTo>
                <a:lnTo>
                  <a:pt x="3252" y="0"/>
                </a:lnTo>
                <a:lnTo>
                  <a:pt x="14297" y="0"/>
                </a:lnTo>
                <a:lnTo>
                  <a:pt x="13582" y="1795"/>
                </a:lnTo>
                <a:close/>
              </a:path>
            </a:pathLst>
          </a:custGeom>
          <a:solidFill>
            <a:srgbClr val="358046"/>
          </a:solidFill>
        </p:spPr>
        <p:txBody>
          <a:bodyPr wrap="square" lIns="0" tIns="0" rIns="0" bIns="0" rtlCol="0"/>
          <a:lstStyle/>
          <a:p>
            <a:endParaRPr/>
          </a:p>
        </p:txBody>
      </p:sp>
      <p:sp>
        <p:nvSpPr>
          <p:cNvPr id="83" name="object 85"/>
          <p:cNvSpPr/>
          <p:nvPr/>
        </p:nvSpPr>
        <p:spPr>
          <a:xfrm>
            <a:off x="736261" y="5645024"/>
            <a:ext cx="6147" cy="1221"/>
          </a:xfrm>
          <a:custGeom>
            <a:avLst/>
            <a:gdLst/>
            <a:ahLst/>
            <a:cxnLst/>
            <a:rect l="l" t="t" r="r" b="b"/>
            <a:pathLst>
              <a:path w="3809" h="1904">
                <a:moveTo>
                  <a:pt x="0" y="1795"/>
                </a:moveTo>
                <a:lnTo>
                  <a:pt x="3697" y="1795"/>
                </a:lnTo>
                <a:lnTo>
                  <a:pt x="3697" y="0"/>
                </a:lnTo>
                <a:lnTo>
                  <a:pt x="0" y="0"/>
                </a:lnTo>
                <a:lnTo>
                  <a:pt x="0" y="1795"/>
                </a:lnTo>
                <a:close/>
              </a:path>
            </a:pathLst>
          </a:custGeom>
          <a:solidFill>
            <a:srgbClr val="212237"/>
          </a:solidFill>
        </p:spPr>
        <p:txBody>
          <a:bodyPr wrap="square" lIns="0" tIns="0" rIns="0" bIns="0" rtlCol="0"/>
          <a:lstStyle/>
          <a:p>
            <a:endParaRPr/>
          </a:p>
        </p:txBody>
      </p:sp>
      <p:sp>
        <p:nvSpPr>
          <p:cNvPr id="84" name="object 86"/>
          <p:cNvSpPr/>
          <p:nvPr/>
        </p:nvSpPr>
        <p:spPr>
          <a:xfrm>
            <a:off x="1267280" y="5667308"/>
            <a:ext cx="6147" cy="1221"/>
          </a:xfrm>
          <a:custGeom>
            <a:avLst/>
            <a:gdLst/>
            <a:ahLst/>
            <a:cxnLst/>
            <a:rect l="l" t="t" r="r" b="b"/>
            <a:pathLst>
              <a:path w="3809" h="1904">
                <a:moveTo>
                  <a:pt x="0" y="1795"/>
                </a:moveTo>
                <a:lnTo>
                  <a:pt x="3728" y="1795"/>
                </a:lnTo>
                <a:lnTo>
                  <a:pt x="3728" y="0"/>
                </a:lnTo>
                <a:lnTo>
                  <a:pt x="0" y="0"/>
                </a:lnTo>
                <a:lnTo>
                  <a:pt x="0" y="1795"/>
                </a:lnTo>
                <a:close/>
              </a:path>
            </a:pathLst>
          </a:custGeom>
          <a:solidFill>
            <a:srgbClr val="212237"/>
          </a:solidFill>
        </p:spPr>
        <p:txBody>
          <a:bodyPr wrap="square" lIns="0" tIns="0" rIns="0" bIns="0" rtlCol="0"/>
          <a:lstStyle/>
          <a:p>
            <a:endParaRPr/>
          </a:p>
        </p:txBody>
      </p:sp>
      <p:sp>
        <p:nvSpPr>
          <p:cNvPr id="85" name="object 87"/>
          <p:cNvSpPr/>
          <p:nvPr/>
        </p:nvSpPr>
        <p:spPr>
          <a:xfrm>
            <a:off x="793800" y="5667308"/>
            <a:ext cx="474361" cy="1221"/>
          </a:xfrm>
          <a:custGeom>
            <a:avLst/>
            <a:gdLst/>
            <a:ahLst/>
            <a:cxnLst/>
            <a:rect l="l" t="t" r="r" b="b"/>
            <a:pathLst>
              <a:path w="294005" h="1904">
                <a:moveTo>
                  <a:pt x="293461" y="1795"/>
                </a:moveTo>
                <a:lnTo>
                  <a:pt x="223785" y="1795"/>
                </a:lnTo>
                <a:lnTo>
                  <a:pt x="224303" y="0"/>
                </a:lnTo>
                <a:lnTo>
                  <a:pt x="293461" y="0"/>
                </a:lnTo>
                <a:lnTo>
                  <a:pt x="293461" y="1795"/>
                </a:lnTo>
                <a:close/>
              </a:path>
              <a:path w="294005" h="1904">
                <a:moveTo>
                  <a:pt x="218192" y="1795"/>
                </a:moveTo>
                <a:lnTo>
                  <a:pt x="169854" y="1795"/>
                </a:lnTo>
                <a:lnTo>
                  <a:pt x="169336" y="0"/>
                </a:lnTo>
                <a:lnTo>
                  <a:pt x="218744" y="0"/>
                </a:lnTo>
                <a:lnTo>
                  <a:pt x="218399" y="1208"/>
                </a:lnTo>
                <a:lnTo>
                  <a:pt x="218192" y="1795"/>
                </a:lnTo>
                <a:close/>
              </a:path>
              <a:path w="294005" h="1904">
                <a:moveTo>
                  <a:pt x="164296" y="1795"/>
                </a:moveTo>
                <a:lnTo>
                  <a:pt x="66937" y="1795"/>
                </a:lnTo>
                <a:lnTo>
                  <a:pt x="67841" y="0"/>
                </a:lnTo>
                <a:lnTo>
                  <a:pt x="163812" y="0"/>
                </a:lnTo>
                <a:lnTo>
                  <a:pt x="163950" y="586"/>
                </a:lnTo>
                <a:lnTo>
                  <a:pt x="164296" y="1795"/>
                </a:lnTo>
                <a:close/>
              </a:path>
              <a:path w="294005" h="1904">
                <a:moveTo>
                  <a:pt x="60908" y="1795"/>
                </a:moveTo>
                <a:lnTo>
                  <a:pt x="0" y="1795"/>
                </a:lnTo>
                <a:lnTo>
                  <a:pt x="3252" y="0"/>
                </a:lnTo>
                <a:lnTo>
                  <a:pt x="61841" y="0"/>
                </a:lnTo>
                <a:lnTo>
                  <a:pt x="60908" y="1795"/>
                </a:lnTo>
                <a:close/>
              </a:path>
            </a:pathLst>
          </a:custGeom>
          <a:solidFill>
            <a:srgbClr val="358046"/>
          </a:solidFill>
        </p:spPr>
        <p:txBody>
          <a:bodyPr wrap="square" lIns="0" tIns="0" rIns="0" bIns="0" rtlCol="0"/>
          <a:lstStyle/>
          <a:p>
            <a:endParaRPr/>
          </a:p>
        </p:txBody>
      </p:sp>
      <p:sp>
        <p:nvSpPr>
          <p:cNvPr id="86" name="object 88"/>
          <p:cNvSpPr/>
          <p:nvPr/>
        </p:nvSpPr>
        <p:spPr>
          <a:xfrm>
            <a:off x="736261" y="5667308"/>
            <a:ext cx="6147" cy="1221"/>
          </a:xfrm>
          <a:custGeom>
            <a:avLst/>
            <a:gdLst/>
            <a:ahLst/>
            <a:cxnLst/>
            <a:rect l="l" t="t" r="r" b="b"/>
            <a:pathLst>
              <a:path w="3809" h="1904">
                <a:moveTo>
                  <a:pt x="3684" y="1795"/>
                </a:moveTo>
                <a:lnTo>
                  <a:pt x="0" y="1795"/>
                </a:lnTo>
                <a:lnTo>
                  <a:pt x="0" y="0"/>
                </a:lnTo>
                <a:lnTo>
                  <a:pt x="3684" y="0"/>
                </a:lnTo>
                <a:lnTo>
                  <a:pt x="3684" y="1795"/>
                </a:lnTo>
                <a:close/>
              </a:path>
            </a:pathLst>
          </a:custGeom>
          <a:solidFill>
            <a:srgbClr val="212237"/>
          </a:solidFill>
        </p:spPr>
        <p:txBody>
          <a:bodyPr wrap="square" lIns="0" tIns="0" rIns="0" bIns="0" rtlCol="0"/>
          <a:lstStyle/>
          <a:p>
            <a:endParaRPr/>
          </a:p>
        </p:txBody>
      </p:sp>
      <p:sp>
        <p:nvSpPr>
          <p:cNvPr id="87" name="object 89"/>
          <p:cNvSpPr/>
          <p:nvPr/>
        </p:nvSpPr>
        <p:spPr>
          <a:xfrm>
            <a:off x="742266" y="5689593"/>
            <a:ext cx="432355" cy="1221"/>
          </a:xfrm>
          <a:custGeom>
            <a:avLst/>
            <a:gdLst/>
            <a:ahLst/>
            <a:cxnLst/>
            <a:rect l="l" t="t" r="r" b="b"/>
            <a:pathLst>
              <a:path w="267969" h="1904">
                <a:moveTo>
                  <a:pt x="267634" y="1760"/>
                </a:moveTo>
                <a:lnTo>
                  <a:pt x="237458" y="1760"/>
                </a:lnTo>
                <a:lnTo>
                  <a:pt x="238666" y="621"/>
                </a:lnTo>
                <a:lnTo>
                  <a:pt x="239288" y="0"/>
                </a:lnTo>
                <a:lnTo>
                  <a:pt x="267634" y="0"/>
                </a:lnTo>
                <a:lnTo>
                  <a:pt x="267634" y="1760"/>
                </a:lnTo>
                <a:close/>
              </a:path>
              <a:path w="267969" h="1904">
                <a:moveTo>
                  <a:pt x="227998" y="1760"/>
                </a:moveTo>
                <a:lnTo>
                  <a:pt x="219193" y="1760"/>
                </a:lnTo>
                <a:lnTo>
                  <a:pt x="218261" y="1312"/>
                </a:lnTo>
                <a:lnTo>
                  <a:pt x="217363" y="725"/>
                </a:lnTo>
                <a:lnTo>
                  <a:pt x="216466" y="0"/>
                </a:lnTo>
                <a:lnTo>
                  <a:pt x="231209" y="0"/>
                </a:lnTo>
                <a:lnTo>
                  <a:pt x="230104" y="725"/>
                </a:lnTo>
                <a:lnTo>
                  <a:pt x="229068" y="1312"/>
                </a:lnTo>
                <a:lnTo>
                  <a:pt x="227998" y="1760"/>
                </a:lnTo>
                <a:close/>
              </a:path>
              <a:path w="267969" h="1904">
                <a:moveTo>
                  <a:pt x="210700" y="1760"/>
                </a:moveTo>
                <a:lnTo>
                  <a:pt x="69730" y="1760"/>
                </a:lnTo>
                <a:lnTo>
                  <a:pt x="71173" y="1312"/>
                </a:lnTo>
                <a:lnTo>
                  <a:pt x="72589" y="725"/>
                </a:lnTo>
                <a:lnTo>
                  <a:pt x="73977" y="0"/>
                </a:lnTo>
                <a:lnTo>
                  <a:pt x="209215" y="0"/>
                </a:lnTo>
                <a:lnTo>
                  <a:pt x="210700" y="1760"/>
                </a:lnTo>
                <a:close/>
              </a:path>
              <a:path w="267969" h="1904">
                <a:moveTo>
                  <a:pt x="57335" y="1760"/>
                </a:moveTo>
                <a:lnTo>
                  <a:pt x="0" y="1760"/>
                </a:lnTo>
                <a:lnTo>
                  <a:pt x="0" y="0"/>
                </a:lnTo>
                <a:lnTo>
                  <a:pt x="52667" y="0"/>
                </a:lnTo>
                <a:lnTo>
                  <a:pt x="54207" y="725"/>
                </a:lnTo>
                <a:lnTo>
                  <a:pt x="55757" y="1312"/>
                </a:lnTo>
                <a:lnTo>
                  <a:pt x="57335" y="1760"/>
                </a:lnTo>
                <a:close/>
              </a:path>
            </a:pathLst>
          </a:custGeom>
          <a:solidFill>
            <a:srgbClr val="358046"/>
          </a:solidFill>
        </p:spPr>
        <p:txBody>
          <a:bodyPr wrap="square" lIns="0" tIns="0" rIns="0" bIns="0" rtlCol="0"/>
          <a:lstStyle/>
          <a:p>
            <a:endParaRPr/>
          </a:p>
        </p:txBody>
      </p:sp>
      <p:sp>
        <p:nvSpPr>
          <p:cNvPr id="88" name="object 90"/>
          <p:cNvSpPr/>
          <p:nvPr/>
        </p:nvSpPr>
        <p:spPr>
          <a:xfrm>
            <a:off x="736261" y="5689593"/>
            <a:ext cx="6147" cy="1221"/>
          </a:xfrm>
          <a:custGeom>
            <a:avLst/>
            <a:gdLst/>
            <a:ahLst/>
            <a:cxnLst/>
            <a:rect l="l" t="t" r="r" b="b"/>
            <a:pathLst>
              <a:path w="3809" h="1904">
                <a:moveTo>
                  <a:pt x="0" y="1760"/>
                </a:moveTo>
                <a:lnTo>
                  <a:pt x="3721" y="1760"/>
                </a:lnTo>
                <a:lnTo>
                  <a:pt x="3721" y="0"/>
                </a:lnTo>
                <a:lnTo>
                  <a:pt x="0" y="0"/>
                </a:lnTo>
                <a:lnTo>
                  <a:pt x="0" y="1760"/>
                </a:lnTo>
                <a:close/>
              </a:path>
            </a:pathLst>
          </a:custGeom>
          <a:solidFill>
            <a:srgbClr val="212237"/>
          </a:solidFill>
        </p:spPr>
        <p:txBody>
          <a:bodyPr wrap="square" lIns="0" tIns="0" rIns="0" bIns="0" rtlCol="0"/>
          <a:lstStyle/>
          <a:p>
            <a:endParaRPr/>
          </a:p>
        </p:txBody>
      </p:sp>
      <p:sp>
        <p:nvSpPr>
          <p:cNvPr id="89" name="object 91"/>
          <p:cNvSpPr/>
          <p:nvPr/>
        </p:nvSpPr>
        <p:spPr>
          <a:xfrm>
            <a:off x="742209" y="5599348"/>
            <a:ext cx="525588" cy="95645"/>
          </a:xfrm>
          <a:custGeom>
            <a:avLst/>
            <a:gdLst/>
            <a:ahLst/>
            <a:cxnLst/>
            <a:rect l="l" t="t" r="r" b="b"/>
            <a:pathLst>
              <a:path w="325755" h="149225">
                <a:moveTo>
                  <a:pt x="77938" y="138072"/>
                </a:moveTo>
                <a:lnTo>
                  <a:pt x="62148" y="138072"/>
                </a:lnTo>
                <a:lnTo>
                  <a:pt x="68482" y="137364"/>
                </a:lnTo>
                <a:lnTo>
                  <a:pt x="74666" y="134007"/>
                </a:lnTo>
                <a:lnTo>
                  <a:pt x="97064" y="99565"/>
                </a:lnTo>
                <a:lnTo>
                  <a:pt x="112721" y="63256"/>
                </a:lnTo>
                <a:lnTo>
                  <a:pt x="118672" y="47336"/>
                </a:lnTo>
                <a:lnTo>
                  <a:pt x="126084" y="27908"/>
                </a:lnTo>
                <a:lnTo>
                  <a:pt x="133425" y="12973"/>
                </a:lnTo>
                <a:lnTo>
                  <a:pt x="141956" y="3385"/>
                </a:lnTo>
                <a:lnTo>
                  <a:pt x="152940" y="0"/>
                </a:lnTo>
                <a:lnTo>
                  <a:pt x="162522" y="5351"/>
                </a:lnTo>
                <a:lnTo>
                  <a:pt x="152940" y="5351"/>
                </a:lnTo>
                <a:lnTo>
                  <a:pt x="144199" y="8487"/>
                </a:lnTo>
                <a:lnTo>
                  <a:pt x="137035" y="17362"/>
                </a:lnTo>
                <a:lnTo>
                  <a:pt x="130510" y="31177"/>
                </a:lnTo>
                <a:lnTo>
                  <a:pt x="123689" y="49131"/>
                </a:lnTo>
                <a:lnTo>
                  <a:pt x="117689" y="65241"/>
                </a:lnTo>
                <a:lnTo>
                  <a:pt x="110557" y="82946"/>
                </a:lnTo>
                <a:lnTo>
                  <a:pt x="101844" y="101991"/>
                </a:lnTo>
                <a:lnTo>
                  <a:pt x="91102" y="122121"/>
                </a:lnTo>
                <a:lnTo>
                  <a:pt x="84336" y="131984"/>
                </a:lnTo>
                <a:lnTo>
                  <a:pt x="77938" y="138072"/>
                </a:lnTo>
                <a:close/>
              </a:path>
              <a:path w="325755" h="149225">
                <a:moveTo>
                  <a:pt x="223478" y="148879"/>
                </a:moveTo>
                <a:lnTo>
                  <a:pt x="218095" y="147869"/>
                </a:lnTo>
                <a:lnTo>
                  <a:pt x="196249" y="107784"/>
                </a:lnTo>
                <a:lnTo>
                  <a:pt x="191195" y="89044"/>
                </a:lnTo>
                <a:lnTo>
                  <a:pt x="183290" y="60250"/>
                </a:lnTo>
                <a:lnTo>
                  <a:pt x="174359" y="33227"/>
                </a:lnTo>
                <a:lnTo>
                  <a:pt x="164282" y="13189"/>
                </a:lnTo>
                <a:lnTo>
                  <a:pt x="152940" y="5351"/>
                </a:lnTo>
                <a:lnTo>
                  <a:pt x="162522" y="5351"/>
                </a:lnTo>
                <a:lnTo>
                  <a:pt x="187558" y="55787"/>
                </a:lnTo>
                <a:lnTo>
                  <a:pt x="198888" y="97182"/>
                </a:lnTo>
                <a:lnTo>
                  <a:pt x="201372" y="106277"/>
                </a:lnTo>
                <a:lnTo>
                  <a:pt x="218499" y="142182"/>
                </a:lnTo>
                <a:lnTo>
                  <a:pt x="223409" y="143562"/>
                </a:lnTo>
                <a:lnTo>
                  <a:pt x="235680" y="143562"/>
                </a:lnTo>
                <a:lnTo>
                  <a:pt x="232682" y="146155"/>
                </a:lnTo>
                <a:lnTo>
                  <a:pt x="223478" y="148879"/>
                </a:lnTo>
                <a:close/>
              </a:path>
              <a:path w="325755" h="149225">
                <a:moveTo>
                  <a:pt x="235680" y="143562"/>
                </a:moveTo>
                <a:lnTo>
                  <a:pt x="223478" y="143562"/>
                </a:lnTo>
                <a:lnTo>
                  <a:pt x="230068" y="141530"/>
                </a:lnTo>
                <a:lnTo>
                  <a:pt x="236659" y="135876"/>
                </a:lnTo>
                <a:lnTo>
                  <a:pt x="242666" y="127263"/>
                </a:lnTo>
                <a:lnTo>
                  <a:pt x="247509" y="116355"/>
                </a:lnTo>
                <a:lnTo>
                  <a:pt x="248821" y="112557"/>
                </a:lnTo>
                <a:lnTo>
                  <a:pt x="252377" y="100231"/>
                </a:lnTo>
                <a:lnTo>
                  <a:pt x="261793" y="69541"/>
                </a:lnTo>
                <a:lnTo>
                  <a:pt x="272239" y="42791"/>
                </a:lnTo>
                <a:lnTo>
                  <a:pt x="284199" y="23570"/>
                </a:lnTo>
                <a:lnTo>
                  <a:pt x="298160" y="15468"/>
                </a:lnTo>
                <a:lnTo>
                  <a:pt x="305281" y="16175"/>
                </a:lnTo>
                <a:lnTo>
                  <a:pt x="311759" y="20016"/>
                </a:lnTo>
                <a:lnTo>
                  <a:pt x="312444" y="20819"/>
                </a:lnTo>
                <a:lnTo>
                  <a:pt x="298643" y="20819"/>
                </a:lnTo>
                <a:lnTo>
                  <a:pt x="285653" y="30216"/>
                </a:lnTo>
                <a:lnTo>
                  <a:pt x="274250" y="51453"/>
                </a:lnTo>
                <a:lnTo>
                  <a:pt x="264762" y="77598"/>
                </a:lnTo>
                <a:lnTo>
                  <a:pt x="257442" y="101991"/>
                </a:lnTo>
                <a:lnTo>
                  <a:pt x="253931" y="114111"/>
                </a:lnTo>
                <a:lnTo>
                  <a:pt x="252584" y="118116"/>
                </a:lnTo>
                <a:lnTo>
                  <a:pt x="247661" y="129188"/>
                </a:lnTo>
                <a:lnTo>
                  <a:pt x="240893" y="139052"/>
                </a:lnTo>
                <a:lnTo>
                  <a:pt x="235680" y="143562"/>
                </a:lnTo>
                <a:close/>
              </a:path>
              <a:path w="325755" h="149225">
                <a:moveTo>
                  <a:pt x="325436" y="50789"/>
                </a:moveTo>
                <a:lnTo>
                  <a:pt x="318739" y="38731"/>
                </a:lnTo>
                <a:lnTo>
                  <a:pt x="311690" y="29084"/>
                </a:lnTo>
                <a:lnTo>
                  <a:pt x="304815" y="22797"/>
                </a:lnTo>
                <a:lnTo>
                  <a:pt x="298643" y="20819"/>
                </a:lnTo>
                <a:lnTo>
                  <a:pt x="312444" y="20819"/>
                </a:lnTo>
                <a:lnTo>
                  <a:pt x="318284" y="27673"/>
                </a:lnTo>
                <a:lnTo>
                  <a:pt x="325436" y="39636"/>
                </a:lnTo>
                <a:lnTo>
                  <a:pt x="325436" y="50789"/>
                </a:lnTo>
                <a:close/>
              </a:path>
              <a:path w="325755" h="149225">
                <a:moveTo>
                  <a:pt x="61609" y="143390"/>
                </a:moveTo>
                <a:lnTo>
                  <a:pt x="37891" y="129171"/>
                </a:lnTo>
                <a:lnTo>
                  <a:pt x="18588" y="100939"/>
                </a:lnTo>
                <a:lnTo>
                  <a:pt x="5382" y="72638"/>
                </a:lnTo>
                <a:lnTo>
                  <a:pt x="0" y="58281"/>
                </a:lnTo>
                <a:lnTo>
                  <a:pt x="37" y="42882"/>
                </a:lnTo>
                <a:lnTo>
                  <a:pt x="5602" y="57678"/>
                </a:lnTo>
                <a:lnTo>
                  <a:pt x="19819" y="89648"/>
                </a:lnTo>
                <a:lnTo>
                  <a:pt x="39673" y="122034"/>
                </a:lnTo>
                <a:lnTo>
                  <a:pt x="62148" y="138072"/>
                </a:lnTo>
                <a:lnTo>
                  <a:pt x="77938" y="138072"/>
                </a:lnTo>
                <a:lnTo>
                  <a:pt x="77144" y="138828"/>
                </a:lnTo>
                <a:lnTo>
                  <a:pt x="69558" y="142635"/>
                </a:lnTo>
                <a:lnTo>
                  <a:pt x="61609" y="143390"/>
                </a:lnTo>
                <a:close/>
              </a:path>
            </a:pathLst>
          </a:custGeom>
          <a:solidFill>
            <a:srgbClr val="BE1A2C"/>
          </a:solidFill>
        </p:spPr>
        <p:txBody>
          <a:bodyPr wrap="square" lIns="0" tIns="0" rIns="0" bIns="0" rtlCol="0"/>
          <a:lstStyle/>
          <a:p>
            <a:endParaRPr/>
          </a:p>
        </p:txBody>
      </p:sp>
      <p:sp>
        <p:nvSpPr>
          <p:cNvPr id="90" name="object 92"/>
          <p:cNvSpPr/>
          <p:nvPr/>
        </p:nvSpPr>
        <p:spPr>
          <a:xfrm>
            <a:off x="736265" y="5722966"/>
            <a:ext cx="537033" cy="63889"/>
          </a:xfrm>
          <a:prstGeom prst="rect">
            <a:avLst/>
          </a:prstGeom>
          <a:blipFill>
            <a:blip r:embed="rId7" cstate="print"/>
            <a:stretch>
              <a:fillRect/>
            </a:stretch>
          </a:blipFill>
        </p:spPr>
        <p:txBody>
          <a:bodyPr wrap="square" lIns="0" tIns="0" rIns="0" bIns="0" rtlCol="0"/>
          <a:lstStyle/>
          <a:p>
            <a:endParaRPr/>
          </a:p>
        </p:txBody>
      </p:sp>
      <p:sp>
        <p:nvSpPr>
          <p:cNvPr id="91" name="object 93"/>
          <p:cNvSpPr/>
          <p:nvPr/>
        </p:nvSpPr>
        <p:spPr>
          <a:xfrm>
            <a:off x="742207" y="5636747"/>
            <a:ext cx="1024" cy="43143"/>
          </a:xfrm>
          <a:custGeom>
            <a:avLst/>
            <a:gdLst/>
            <a:ahLst/>
            <a:cxnLst/>
            <a:rect l="l" t="t" r="r" b="b"/>
            <a:pathLst>
              <a:path w="634" h="67309">
                <a:moveTo>
                  <a:pt x="0" y="67016"/>
                </a:moveTo>
                <a:lnTo>
                  <a:pt x="0" y="49476"/>
                </a:lnTo>
                <a:lnTo>
                  <a:pt x="0" y="67016"/>
                </a:lnTo>
                <a:close/>
              </a:path>
              <a:path w="634" h="67309">
                <a:moveTo>
                  <a:pt x="37" y="47681"/>
                </a:moveTo>
                <a:lnTo>
                  <a:pt x="13" y="14708"/>
                </a:lnTo>
                <a:lnTo>
                  <a:pt x="37" y="47681"/>
                </a:lnTo>
                <a:close/>
              </a:path>
              <a:path w="634" h="67309">
                <a:moveTo>
                  <a:pt x="37" y="12913"/>
                </a:moveTo>
                <a:lnTo>
                  <a:pt x="27" y="0"/>
                </a:lnTo>
                <a:lnTo>
                  <a:pt x="37" y="12913"/>
                </a:lnTo>
                <a:close/>
              </a:path>
            </a:pathLst>
          </a:custGeom>
          <a:solidFill>
            <a:srgbClr val="3B374D"/>
          </a:solidFill>
        </p:spPr>
        <p:txBody>
          <a:bodyPr wrap="square" lIns="0" tIns="0" rIns="0" bIns="0" rtlCol="0"/>
          <a:lstStyle/>
          <a:p>
            <a:endParaRPr/>
          </a:p>
        </p:txBody>
      </p:sp>
      <p:sp>
        <p:nvSpPr>
          <p:cNvPr id="92" name="object 94"/>
          <p:cNvSpPr/>
          <p:nvPr/>
        </p:nvSpPr>
        <p:spPr>
          <a:xfrm>
            <a:off x="742267" y="5636791"/>
            <a:ext cx="40981" cy="43143"/>
          </a:xfrm>
          <a:custGeom>
            <a:avLst/>
            <a:gdLst/>
            <a:ahLst/>
            <a:cxnLst/>
            <a:rect l="l" t="t" r="r" b="b"/>
            <a:pathLst>
              <a:path w="25400" h="67309">
                <a:moveTo>
                  <a:pt x="0" y="66913"/>
                </a:moveTo>
                <a:lnTo>
                  <a:pt x="0" y="49407"/>
                </a:lnTo>
                <a:lnTo>
                  <a:pt x="17467" y="49407"/>
                </a:lnTo>
                <a:lnTo>
                  <a:pt x="17467" y="57349"/>
                </a:lnTo>
                <a:lnTo>
                  <a:pt x="0" y="66913"/>
                </a:lnTo>
                <a:close/>
              </a:path>
              <a:path w="25400" h="67309">
                <a:moveTo>
                  <a:pt x="19248" y="56347"/>
                </a:moveTo>
                <a:lnTo>
                  <a:pt x="19248" y="49407"/>
                </a:lnTo>
                <a:lnTo>
                  <a:pt x="22432" y="49407"/>
                </a:lnTo>
                <a:lnTo>
                  <a:pt x="23212" y="50719"/>
                </a:lnTo>
                <a:lnTo>
                  <a:pt x="24817" y="53309"/>
                </a:lnTo>
                <a:lnTo>
                  <a:pt x="19248" y="56347"/>
                </a:lnTo>
                <a:close/>
              </a:path>
              <a:path w="25400" h="67309">
                <a:moveTo>
                  <a:pt x="21392" y="47612"/>
                </a:moveTo>
                <a:lnTo>
                  <a:pt x="19248" y="47612"/>
                </a:lnTo>
                <a:lnTo>
                  <a:pt x="19248" y="43814"/>
                </a:lnTo>
                <a:lnTo>
                  <a:pt x="19949" y="45092"/>
                </a:lnTo>
                <a:lnTo>
                  <a:pt x="21392" y="47612"/>
                </a:lnTo>
                <a:close/>
              </a:path>
              <a:path w="25400" h="67309">
                <a:moveTo>
                  <a:pt x="17467" y="47612"/>
                </a:moveTo>
                <a:lnTo>
                  <a:pt x="0" y="47612"/>
                </a:lnTo>
                <a:lnTo>
                  <a:pt x="0" y="14639"/>
                </a:lnTo>
                <a:lnTo>
                  <a:pt x="5517" y="14639"/>
                </a:lnTo>
                <a:lnTo>
                  <a:pt x="7943" y="20442"/>
                </a:lnTo>
                <a:lnTo>
                  <a:pt x="10758" y="26805"/>
                </a:lnTo>
                <a:lnTo>
                  <a:pt x="13939" y="33550"/>
                </a:lnTo>
                <a:lnTo>
                  <a:pt x="17467" y="40500"/>
                </a:lnTo>
                <a:lnTo>
                  <a:pt x="17467" y="47612"/>
                </a:lnTo>
                <a:close/>
              </a:path>
              <a:path w="25400" h="67309">
                <a:moveTo>
                  <a:pt x="4788" y="12843"/>
                </a:moveTo>
                <a:lnTo>
                  <a:pt x="0" y="12843"/>
                </a:lnTo>
                <a:lnTo>
                  <a:pt x="0" y="0"/>
                </a:lnTo>
                <a:lnTo>
                  <a:pt x="2064" y="6007"/>
                </a:lnTo>
                <a:lnTo>
                  <a:pt x="4788" y="12843"/>
                </a:lnTo>
                <a:close/>
              </a:path>
            </a:pathLst>
          </a:custGeom>
          <a:solidFill>
            <a:srgbClr val="66C556"/>
          </a:solidFill>
        </p:spPr>
        <p:txBody>
          <a:bodyPr wrap="square" lIns="0" tIns="0" rIns="0" bIns="0" rtlCol="0"/>
          <a:lstStyle/>
          <a:p>
            <a:endParaRPr/>
          </a:p>
        </p:txBody>
      </p:sp>
      <p:sp>
        <p:nvSpPr>
          <p:cNvPr id="93" name="object 95"/>
          <p:cNvSpPr/>
          <p:nvPr/>
        </p:nvSpPr>
        <p:spPr>
          <a:xfrm>
            <a:off x="770454" y="5662749"/>
            <a:ext cx="3073" cy="10989"/>
          </a:xfrm>
          <a:custGeom>
            <a:avLst/>
            <a:gdLst/>
            <a:ahLst/>
            <a:cxnLst/>
            <a:rect l="l" t="t" r="r" b="b"/>
            <a:pathLst>
              <a:path w="1905" h="17145">
                <a:moveTo>
                  <a:pt x="0" y="16849"/>
                </a:moveTo>
                <a:lnTo>
                  <a:pt x="0" y="8907"/>
                </a:lnTo>
                <a:lnTo>
                  <a:pt x="1781" y="8907"/>
                </a:lnTo>
                <a:lnTo>
                  <a:pt x="1781" y="15847"/>
                </a:lnTo>
                <a:lnTo>
                  <a:pt x="0" y="16849"/>
                </a:lnTo>
                <a:close/>
              </a:path>
              <a:path w="1905" h="17145">
                <a:moveTo>
                  <a:pt x="1781" y="7112"/>
                </a:moveTo>
                <a:lnTo>
                  <a:pt x="0" y="7112"/>
                </a:lnTo>
                <a:lnTo>
                  <a:pt x="0" y="0"/>
                </a:lnTo>
                <a:lnTo>
                  <a:pt x="1781" y="3314"/>
                </a:lnTo>
                <a:lnTo>
                  <a:pt x="1781" y="7112"/>
                </a:lnTo>
                <a:close/>
              </a:path>
            </a:pathLst>
          </a:custGeom>
          <a:solidFill>
            <a:srgbClr val="56925D"/>
          </a:solidFill>
        </p:spPr>
        <p:txBody>
          <a:bodyPr wrap="square" lIns="0" tIns="0" rIns="0" bIns="0" rtlCol="0"/>
          <a:lstStyle/>
          <a:p>
            <a:endParaRPr/>
          </a:p>
        </p:txBody>
      </p:sp>
      <p:sp>
        <p:nvSpPr>
          <p:cNvPr id="94" name="object 96"/>
          <p:cNvSpPr/>
          <p:nvPr/>
        </p:nvSpPr>
        <p:spPr>
          <a:xfrm>
            <a:off x="742267" y="5645024"/>
            <a:ext cx="9221" cy="1221"/>
          </a:xfrm>
          <a:custGeom>
            <a:avLst/>
            <a:gdLst/>
            <a:ahLst/>
            <a:cxnLst/>
            <a:rect l="l" t="t" r="r" b="b"/>
            <a:pathLst>
              <a:path w="5715" h="1904">
                <a:moveTo>
                  <a:pt x="5517" y="1795"/>
                </a:moveTo>
                <a:lnTo>
                  <a:pt x="0" y="1795"/>
                </a:lnTo>
                <a:lnTo>
                  <a:pt x="0" y="0"/>
                </a:lnTo>
                <a:lnTo>
                  <a:pt x="4788" y="0"/>
                </a:lnTo>
                <a:lnTo>
                  <a:pt x="5517" y="1795"/>
                </a:lnTo>
                <a:close/>
              </a:path>
            </a:pathLst>
          </a:custGeom>
          <a:solidFill>
            <a:srgbClr val="56925D"/>
          </a:solidFill>
        </p:spPr>
        <p:txBody>
          <a:bodyPr wrap="square" lIns="0" tIns="0" rIns="0" bIns="0" rtlCol="0"/>
          <a:lstStyle/>
          <a:p>
            <a:endParaRPr/>
          </a:p>
        </p:txBody>
      </p:sp>
      <p:sp>
        <p:nvSpPr>
          <p:cNvPr id="95" name="object 97"/>
          <p:cNvSpPr/>
          <p:nvPr/>
        </p:nvSpPr>
        <p:spPr>
          <a:xfrm>
            <a:off x="742229" y="5645024"/>
            <a:ext cx="1024" cy="1221"/>
          </a:xfrm>
          <a:custGeom>
            <a:avLst/>
            <a:gdLst/>
            <a:ahLst/>
            <a:cxnLst/>
            <a:rect l="l" t="t" r="r" b="b"/>
            <a:pathLst>
              <a:path w="634" h="1904">
                <a:moveTo>
                  <a:pt x="0" y="1795"/>
                </a:moveTo>
                <a:lnTo>
                  <a:pt x="24" y="0"/>
                </a:lnTo>
                <a:lnTo>
                  <a:pt x="0" y="1795"/>
                </a:lnTo>
                <a:close/>
              </a:path>
            </a:pathLst>
          </a:custGeom>
          <a:solidFill>
            <a:srgbClr val="3B374D"/>
          </a:solidFill>
        </p:spPr>
        <p:txBody>
          <a:bodyPr wrap="square" lIns="0" tIns="0" rIns="0" bIns="0" rtlCol="0"/>
          <a:lstStyle/>
          <a:p>
            <a:endParaRPr/>
          </a:p>
        </p:txBody>
      </p:sp>
      <p:sp>
        <p:nvSpPr>
          <p:cNvPr id="96" name="object 98"/>
          <p:cNvSpPr/>
          <p:nvPr/>
        </p:nvSpPr>
        <p:spPr>
          <a:xfrm>
            <a:off x="742269" y="5667308"/>
            <a:ext cx="36884" cy="1221"/>
          </a:xfrm>
          <a:custGeom>
            <a:avLst/>
            <a:gdLst/>
            <a:ahLst/>
            <a:cxnLst/>
            <a:rect l="l" t="t" r="r" b="b"/>
            <a:pathLst>
              <a:path w="22859" h="1904">
                <a:moveTo>
                  <a:pt x="22432" y="1795"/>
                </a:moveTo>
                <a:lnTo>
                  <a:pt x="0" y="1795"/>
                </a:lnTo>
                <a:lnTo>
                  <a:pt x="0" y="0"/>
                </a:lnTo>
                <a:lnTo>
                  <a:pt x="21392" y="0"/>
                </a:lnTo>
                <a:lnTo>
                  <a:pt x="22432" y="1795"/>
                </a:lnTo>
                <a:close/>
              </a:path>
            </a:pathLst>
          </a:custGeom>
          <a:solidFill>
            <a:srgbClr val="56925D"/>
          </a:solidFill>
        </p:spPr>
        <p:txBody>
          <a:bodyPr wrap="square" lIns="0" tIns="0" rIns="0" bIns="0" rtlCol="0"/>
          <a:lstStyle/>
          <a:p>
            <a:endParaRPr/>
          </a:p>
        </p:txBody>
      </p:sp>
      <p:sp>
        <p:nvSpPr>
          <p:cNvPr id="97" name="object 99"/>
          <p:cNvSpPr/>
          <p:nvPr/>
        </p:nvSpPr>
        <p:spPr>
          <a:xfrm>
            <a:off x="742207" y="5667308"/>
            <a:ext cx="1024" cy="1221"/>
          </a:xfrm>
          <a:custGeom>
            <a:avLst/>
            <a:gdLst/>
            <a:ahLst/>
            <a:cxnLst/>
            <a:rect l="l" t="t" r="r" b="b"/>
            <a:pathLst>
              <a:path w="634" h="1904">
                <a:moveTo>
                  <a:pt x="37" y="1795"/>
                </a:moveTo>
                <a:lnTo>
                  <a:pt x="0" y="0"/>
                </a:lnTo>
                <a:lnTo>
                  <a:pt x="37" y="1795"/>
                </a:lnTo>
                <a:close/>
              </a:path>
            </a:pathLst>
          </a:custGeom>
          <a:solidFill>
            <a:srgbClr val="3B374D"/>
          </a:solidFill>
        </p:spPr>
        <p:txBody>
          <a:bodyPr wrap="square" lIns="0" tIns="0" rIns="0" bIns="0" rtlCol="0"/>
          <a:lstStyle/>
          <a:p>
            <a:endParaRPr/>
          </a:p>
        </p:txBody>
      </p:sp>
      <p:sp>
        <p:nvSpPr>
          <p:cNvPr id="98" name="object 100"/>
          <p:cNvSpPr/>
          <p:nvPr/>
        </p:nvSpPr>
        <p:spPr>
          <a:xfrm>
            <a:off x="742267" y="5589987"/>
            <a:ext cx="411864" cy="79365"/>
          </a:xfrm>
          <a:custGeom>
            <a:avLst/>
            <a:gdLst/>
            <a:ahLst/>
            <a:cxnLst/>
            <a:rect l="l" t="t" r="r" b="b"/>
            <a:pathLst>
              <a:path w="255269" h="123825">
                <a:moveTo>
                  <a:pt x="30335" y="123295"/>
                </a:moveTo>
                <a:lnTo>
                  <a:pt x="29779" y="122432"/>
                </a:lnTo>
                <a:lnTo>
                  <a:pt x="31937" y="122432"/>
                </a:lnTo>
                <a:lnTo>
                  <a:pt x="30335" y="123295"/>
                </a:lnTo>
                <a:close/>
              </a:path>
              <a:path w="255269" h="123825">
                <a:moveTo>
                  <a:pt x="35189" y="120636"/>
                </a:moveTo>
                <a:lnTo>
                  <a:pt x="28702" y="120636"/>
                </a:lnTo>
                <a:lnTo>
                  <a:pt x="25356" y="115043"/>
                </a:lnTo>
                <a:lnTo>
                  <a:pt x="22186" y="109104"/>
                </a:lnTo>
                <a:lnTo>
                  <a:pt x="19248" y="103200"/>
                </a:lnTo>
                <a:lnTo>
                  <a:pt x="19248" y="87663"/>
                </a:lnTo>
                <a:lnTo>
                  <a:pt x="49552" y="87663"/>
                </a:lnTo>
                <a:lnTo>
                  <a:pt x="49552" y="112764"/>
                </a:lnTo>
                <a:lnTo>
                  <a:pt x="35189" y="120636"/>
                </a:lnTo>
                <a:close/>
              </a:path>
              <a:path w="255269" h="123825">
                <a:moveTo>
                  <a:pt x="51334" y="111763"/>
                </a:moveTo>
                <a:lnTo>
                  <a:pt x="51334" y="87663"/>
                </a:lnTo>
                <a:lnTo>
                  <a:pt x="81638" y="87663"/>
                </a:lnTo>
                <a:lnTo>
                  <a:pt x="81638" y="95121"/>
                </a:lnTo>
                <a:lnTo>
                  <a:pt x="51334" y="111763"/>
                </a:lnTo>
                <a:close/>
              </a:path>
              <a:path w="255269" h="123825">
                <a:moveTo>
                  <a:pt x="17467" y="99575"/>
                </a:moveTo>
                <a:lnTo>
                  <a:pt x="15512" y="95501"/>
                </a:lnTo>
                <a:lnTo>
                  <a:pt x="13676" y="91496"/>
                </a:lnTo>
                <a:lnTo>
                  <a:pt x="11991" y="87663"/>
                </a:lnTo>
                <a:lnTo>
                  <a:pt x="17467" y="87663"/>
                </a:lnTo>
                <a:lnTo>
                  <a:pt x="17467" y="99575"/>
                </a:lnTo>
                <a:close/>
              </a:path>
              <a:path w="255269" h="123825">
                <a:moveTo>
                  <a:pt x="83420" y="94154"/>
                </a:moveTo>
                <a:lnTo>
                  <a:pt x="83420" y="87663"/>
                </a:lnTo>
                <a:lnTo>
                  <a:pt x="95245" y="87663"/>
                </a:lnTo>
                <a:lnTo>
                  <a:pt x="83420" y="94154"/>
                </a:lnTo>
                <a:close/>
              </a:path>
              <a:path w="255269" h="123825">
                <a:moveTo>
                  <a:pt x="98498" y="85868"/>
                </a:moveTo>
                <a:lnTo>
                  <a:pt x="83420" y="85868"/>
                </a:lnTo>
                <a:lnTo>
                  <a:pt x="83420" y="52929"/>
                </a:lnTo>
                <a:lnTo>
                  <a:pt x="113710" y="52929"/>
                </a:lnTo>
                <a:lnTo>
                  <a:pt x="113710" y="75164"/>
                </a:lnTo>
                <a:lnTo>
                  <a:pt x="112954" y="77132"/>
                </a:lnTo>
                <a:lnTo>
                  <a:pt x="112578" y="78168"/>
                </a:lnTo>
                <a:lnTo>
                  <a:pt x="98498" y="85868"/>
                </a:lnTo>
                <a:close/>
              </a:path>
              <a:path w="255269" h="123825">
                <a:moveTo>
                  <a:pt x="81638" y="85868"/>
                </a:moveTo>
                <a:lnTo>
                  <a:pt x="51334" y="85868"/>
                </a:lnTo>
                <a:lnTo>
                  <a:pt x="51334" y="52929"/>
                </a:lnTo>
                <a:lnTo>
                  <a:pt x="81638" y="52929"/>
                </a:lnTo>
                <a:lnTo>
                  <a:pt x="81638" y="85868"/>
                </a:lnTo>
                <a:close/>
              </a:path>
              <a:path w="255269" h="123825">
                <a:moveTo>
                  <a:pt x="49552" y="85868"/>
                </a:moveTo>
                <a:lnTo>
                  <a:pt x="19248" y="85868"/>
                </a:lnTo>
                <a:lnTo>
                  <a:pt x="19248" y="52929"/>
                </a:lnTo>
                <a:lnTo>
                  <a:pt x="49552" y="52929"/>
                </a:lnTo>
                <a:lnTo>
                  <a:pt x="49552" y="85868"/>
                </a:lnTo>
                <a:close/>
              </a:path>
              <a:path w="255269" h="123825">
                <a:moveTo>
                  <a:pt x="17467" y="85868"/>
                </a:moveTo>
                <a:lnTo>
                  <a:pt x="11210" y="85868"/>
                </a:lnTo>
                <a:lnTo>
                  <a:pt x="6591" y="74849"/>
                </a:lnTo>
                <a:lnTo>
                  <a:pt x="3087" y="65903"/>
                </a:lnTo>
                <a:lnTo>
                  <a:pt x="842" y="59843"/>
                </a:lnTo>
                <a:lnTo>
                  <a:pt x="0" y="57487"/>
                </a:lnTo>
                <a:lnTo>
                  <a:pt x="0" y="52929"/>
                </a:lnTo>
                <a:lnTo>
                  <a:pt x="17467" y="52929"/>
                </a:lnTo>
                <a:lnTo>
                  <a:pt x="17467" y="85868"/>
                </a:lnTo>
                <a:close/>
              </a:path>
              <a:path w="255269" h="123825">
                <a:moveTo>
                  <a:pt x="115492" y="70434"/>
                </a:moveTo>
                <a:lnTo>
                  <a:pt x="115492" y="52929"/>
                </a:lnTo>
                <a:lnTo>
                  <a:pt x="121966" y="52929"/>
                </a:lnTo>
                <a:lnTo>
                  <a:pt x="120885" y="55795"/>
                </a:lnTo>
                <a:lnTo>
                  <a:pt x="115492" y="70434"/>
                </a:lnTo>
                <a:close/>
              </a:path>
              <a:path w="255269" h="123825">
                <a:moveTo>
                  <a:pt x="122639" y="51168"/>
                </a:moveTo>
                <a:lnTo>
                  <a:pt x="115492" y="51168"/>
                </a:lnTo>
                <a:lnTo>
                  <a:pt x="115492" y="18195"/>
                </a:lnTo>
                <a:lnTo>
                  <a:pt x="141642" y="18195"/>
                </a:lnTo>
                <a:lnTo>
                  <a:pt x="136259" y="23464"/>
                </a:lnTo>
                <a:lnTo>
                  <a:pt x="131488" y="30849"/>
                </a:lnTo>
                <a:lnTo>
                  <a:pt x="127043" y="40151"/>
                </a:lnTo>
                <a:lnTo>
                  <a:pt x="122639" y="51168"/>
                </a:lnTo>
                <a:close/>
              </a:path>
              <a:path w="255269" h="123825">
                <a:moveTo>
                  <a:pt x="113710" y="51168"/>
                </a:moveTo>
                <a:lnTo>
                  <a:pt x="83420" y="51168"/>
                </a:lnTo>
                <a:lnTo>
                  <a:pt x="83420" y="18195"/>
                </a:lnTo>
                <a:lnTo>
                  <a:pt x="113710" y="18195"/>
                </a:lnTo>
                <a:lnTo>
                  <a:pt x="113710" y="51168"/>
                </a:lnTo>
                <a:close/>
              </a:path>
              <a:path w="255269" h="123825">
                <a:moveTo>
                  <a:pt x="81638" y="51168"/>
                </a:moveTo>
                <a:lnTo>
                  <a:pt x="51334" y="51168"/>
                </a:lnTo>
                <a:lnTo>
                  <a:pt x="51334" y="18195"/>
                </a:lnTo>
                <a:lnTo>
                  <a:pt x="81638" y="18195"/>
                </a:lnTo>
                <a:lnTo>
                  <a:pt x="81638" y="51168"/>
                </a:lnTo>
                <a:close/>
              </a:path>
              <a:path w="255269" h="123825">
                <a:moveTo>
                  <a:pt x="49552" y="51168"/>
                </a:moveTo>
                <a:lnTo>
                  <a:pt x="19248" y="51168"/>
                </a:lnTo>
                <a:lnTo>
                  <a:pt x="19248" y="18195"/>
                </a:lnTo>
                <a:lnTo>
                  <a:pt x="49552" y="18195"/>
                </a:lnTo>
                <a:lnTo>
                  <a:pt x="49552" y="51168"/>
                </a:lnTo>
                <a:close/>
              </a:path>
              <a:path w="255269" h="123825">
                <a:moveTo>
                  <a:pt x="17467" y="51168"/>
                </a:moveTo>
                <a:lnTo>
                  <a:pt x="0" y="51168"/>
                </a:lnTo>
                <a:lnTo>
                  <a:pt x="0" y="18195"/>
                </a:lnTo>
                <a:lnTo>
                  <a:pt x="17467" y="18195"/>
                </a:lnTo>
                <a:lnTo>
                  <a:pt x="17467" y="51168"/>
                </a:lnTo>
                <a:close/>
              </a:path>
              <a:path w="255269" h="123825">
                <a:moveTo>
                  <a:pt x="177830" y="42226"/>
                </a:moveTo>
                <a:lnTo>
                  <a:pt x="174317" y="34490"/>
                </a:lnTo>
                <a:lnTo>
                  <a:pt x="170597" y="27802"/>
                </a:lnTo>
                <a:lnTo>
                  <a:pt x="166643" y="22319"/>
                </a:lnTo>
                <a:lnTo>
                  <a:pt x="162431" y="18195"/>
                </a:lnTo>
                <a:lnTo>
                  <a:pt x="177830" y="18195"/>
                </a:lnTo>
                <a:lnTo>
                  <a:pt x="177830" y="42226"/>
                </a:lnTo>
                <a:close/>
              </a:path>
              <a:path w="255269" h="123825">
                <a:moveTo>
                  <a:pt x="179625" y="41328"/>
                </a:moveTo>
                <a:lnTo>
                  <a:pt x="179625" y="18195"/>
                </a:lnTo>
                <a:lnTo>
                  <a:pt x="209940" y="18195"/>
                </a:lnTo>
                <a:lnTo>
                  <a:pt x="209940" y="24721"/>
                </a:lnTo>
                <a:lnTo>
                  <a:pt x="179625" y="41328"/>
                </a:lnTo>
                <a:close/>
              </a:path>
              <a:path w="255269" h="123825">
                <a:moveTo>
                  <a:pt x="211701" y="23719"/>
                </a:moveTo>
                <a:lnTo>
                  <a:pt x="211701" y="18195"/>
                </a:lnTo>
                <a:lnTo>
                  <a:pt x="221783" y="18195"/>
                </a:lnTo>
                <a:lnTo>
                  <a:pt x="211701" y="23719"/>
                </a:lnTo>
                <a:close/>
              </a:path>
              <a:path w="255269" h="123825">
                <a:moveTo>
                  <a:pt x="225063" y="16400"/>
                </a:moveTo>
                <a:lnTo>
                  <a:pt x="211701" y="16400"/>
                </a:lnTo>
                <a:lnTo>
                  <a:pt x="211701" y="0"/>
                </a:lnTo>
                <a:lnTo>
                  <a:pt x="241981" y="0"/>
                </a:lnTo>
                <a:lnTo>
                  <a:pt x="241981" y="7078"/>
                </a:lnTo>
                <a:lnTo>
                  <a:pt x="225063" y="16400"/>
                </a:lnTo>
                <a:close/>
              </a:path>
              <a:path w="255269" h="123825">
                <a:moveTo>
                  <a:pt x="209940" y="16400"/>
                </a:moveTo>
                <a:lnTo>
                  <a:pt x="179625" y="16400"/>
                </a:lnTo>
                <a:lnTo>
                  <a:pt x="179625" y="0"/>
                </a:lnTo>
                <a:lnTo>
                  <a:pt x="209940" y="0"/>
                </a:lnTo>
                <a:lnTo>
                  <a:pt x="209940" y="16400"/>
                </a:lnTo>
                <a:close/>
              </a:path>
              <a:path w="255269" h="123825">
                <a:moveTo>
                  <a:pt x="147550" y="15295"/>
                </a:moveTo>
                <a:lnTo>
                  <a:pt x="147550" y="0"/>
                </a:lnTo>
                <a:lnTo>
                  <a:pt x="177830" y="0"/>
                </a:lnTo>
                <a:lnTo>
                  <a:pt x="177830" y="14604"/>
                </a:lnTo>
                <a:lnTo>
                  <a:pt x="151003" y="14604"/>
                </a:lnTo>
                <a:lnTo>
                  <a:pt x="149242" y="14846"/>
                </a:lnTo>
                <a:lnTo>
                  <a:pt x="147550" y="15295"/>
                </a:lnTo>
                <a:close/>
              </a:path>
              <a:path w="255269" h="123825">
                <a:moveTo>
                  <a:pt x="177830" y="16400"/>
                </a:moveTo>
                <a:lnTo>
                  <a:pt x="159738" y="16400"/>
                </a:lnTo>
                <a:lnTo>
                  <a:pt x="157563" y="15226"/>
                </a:lnTo>
                <a:lnTo>
                  <a:pt x="155319" y="14604"/>
                </a:lnTo>
                <a:lnTo>
                  <a:pt x="177830" y="14604"/>
                </a:lnTo>
                <a:lnTo>
                  <a:pt x="177830" y="16400"/>
                </a:lnTo>
                <a:close/>
              </a:path>
              <a:path w="255269" h="123825">
                <a:moveTo>
                  <a:pt x="144650" y="16400"/>
                </a:moveTo>
                <a:lnTo>
                  <a:pt x="115492" y="16400"/>
                </a:lnTo>
                <a:lnTo>
                  <a:pt x="115492" y="0"/>
                </a:lnTo>
                <a:lnTo>
                  <a:pt x="145782" y="0"/>
                </a:lnTo>
                <a:lnTo>
                  <a:pt x="145782" y="15916"/>
                </a:lnTo>
                <a:lnTo>
                  <a:pt x="145392" y="16054"/>
                </a:lnTo>
                <a:lnTo>
                  <a:pt x="144650" y="16400"/>
                </a:lnTo>
                <a:close/>
              </a:path>
              <a:path w="255269" h="123825">
                <a:moveTo>
                  <a:pt x="113710" y="16400"/>
                </a:moveTo>
                <a:lnTo>
                  <a:pt x="83420" y="16400"/>
                </a:lnTo>
                <a:lnTo>
                  <a:pt x="83420" y="0"/>
                </a:lnTo>
                <a:lnTo>
                  <a:pt x="113710" y="0"/>
                </a:lnTo>
                <a:lnTo>
                  <a:pt x="113710" y="16400"/>
                </a:lnTo>
                <a:close/>
              </a:path>
              <a:path w="255269" h="123825">
                <a:moveTo>
                  <a:pt x="81638" y="16400"/>
                </a:moveTo>
                <a:lnTo>
                  <a:pt x="51334" y="16400"/>
                </a:lnTo>
                <a:lnTo>
                  <a:pt x="51334" y="0"/>
                </a:lnTo>
                <a:lnTo>
                  <a:pt x="81638" y="0"/>
                </a:lnTo>
                <a:lnTo>
                  <a:pt x="81638" y="16400"/>
                </a:lnTo>
                <a:close/>
              </a:path>
              <a:path w="255269" h="123825">
                <a:moveTo>
                  <a:pt x="49552" y="16400"/>
                </a:moveTo>
                <a:lnTo>
                  <a:pt x="19248" y="16400"/>
                </a:lnTo>
                <a:lnTo>
                  <a:pt x="19248" y="0"/>
                </a:lnTo>
                <a:lnTo>
                  <a:pt x="49552" y="0"/>
                </a:lnTo>
                <a:lnTo>
                  <a:pt x="49552" y="16400"/>
                </a:lnTo>
                <a:close/>
              </a:path>
              <a:path w="255269" h="123825">
                <a:moveTo>
                  <a:pt x="17467" y="16400"/>
                </a:moveTo>
                <a:lnTo>
                  <a:pt x="0" y="16400"/>
                </a:lnTo>
                <a:lnTo>
                  <a:pt x="0" y="0"/>
                </a:lnTo>
                <a:lnTo>
                  <a:pt x="17467" y="0"/>
                </a:lnTo>
                <a:lnTo>
                  <a:pt x="17467" y="16400"/>
                </a:lnTo>
                <a:close/>
              </a:path>
              <a:path w="255269" h="123825">
                <a:moveTo>
                  <a:pt x="243776" y="6111"/>
                </a:moveTo>
                <a:lnTo>
                  <a:pt x="243776" y="0"/>
                </a:lnTo>
                <a:lnTo>
                  <a:pt x="254963" y="0"/>
                </a:lnTo>
                <a:lnTo>
                  <a:pt x="243776" y="6111"/>
                </a:lnTo>
                <a:close/>
              </a:path>
            </a:pathLst>
          </a:custGeom>
          <a:solidFill>
            <a:srgbClr val="66C556"/>
          </a:solidFill>
        </p:spPr>
        <p:txBody>
          <a:bodyPr wrap="square" lIns="0" tIns="0" rIns="0" bIns="0" rtlCol="0"/>
          <a:lstStyle/>
          <a:p>
            <a:endParaRPr/>
          </a:p>
        </p:txBody>
      </p:sp>
      <p:sp>
        <p:nvSpPr>
          <p:cNvPr id="99" name="object 101"/>
          <p:cNvSpPr/>
          <p:nvPr/>
        </p:nvSpPr>
        <p:spPr>
          <a:xfrm>
            <a:off x="742253" y="5589987"/>
            <a:ext cx="393337" cy="80973"/>
          </a:xfrm>
          <a:prstGeom prst="rect">
            <a:avLst/>
          </a:prstGeom>
          <a:blipFill>
            <a:blip r:embed="rId8" cstate="print"/>
            <a:stretch>
              <a:fillRect/>
            </a:stretch>
          </a:blipFill>
        </p:spPr>
        <p:txBody>
          <a:bodyPr wrap="square" lIns="0" tIns="0" rIns="0" bIns="0" rtlCol="0"/>
          <a:lstStyle/>
          <a:p>
            <a:endParaRPr/>
          </a:p>
        </p:txBody>
      </p:sp>
      <p:sp>
        <p:nvSpPr>
          <p:cNvPr id="100" name="object 102"/>
          <p:cNvSpPr/>
          <p:nvPr/>
        </p:nvSpPr>
        <p:spPr>
          <a:xfrm>
            <a:off x="863178" y="5916846"/>
            <a:ext cx="48153" cy="19129"/>
          </a:xfrm>
          <a:custGeom>
            <a:avLst/>
            <a:gdLst/>
            <a:ahLst/>
            <a:cxnLst/>
            <a:rect l="l" t="t" r="r" b="b"/>
            <a:pathLst>
              <a:path w="29844" h="29845">
                <a:moveTo>
                  <a:pt x="22697" y="29244"/>
                </a:moveTo>
                <a:lnTo>
                  <a:pt x="6539" y="29244"/>
                </a:lnTo>
                <a:lnTo>
                  <a:pt x="0" y="22718"/>
                </a:lnTo>
                <a:lnTo>
                  <a:pt x="0" y="6560"/>
                </a:lnTo>
                <a:lnTo>
                  <a:pt x="6539" y="0"/>
                </a:lnTo>
                <a:lnTo>
                  <a:pt x="22697" y="0"/>
                </a:lnTo>
                <a:lnTo>
                  <a:pt x="29223" y="6560"/>
                </a:lnTo>
                <a:lnTo>
                  <a:pt x="29223" y="22718"/>
                </a:lnTo>
                <a:lnTo>
                  <a:pt x="22697" y="29244"/>
                </a:lnTo>
                <a:close/>
              </a:path>
            </a:pathLst>
          </a:custGeom>
          <a:solidFill>
            <a:srgbClr val="BE1A2C"/>
          </a:solidFill>
        </p:spPr>
        <p:txBody>
          <a:bodyPr wrap="square" lIns="0" tIns="0" rIns="0" bIns="0" rtlCol="0"/>
          <a:lstStyle/>
          <a:p>
            <a:endParaRPr/>
          </a:p>
        </p:txBody>
      </p:sp>
      <p:sp>
        <p:nvSpPr>
          <p:cNvPr id="101" name="object 103"/>
          <p:cNvSpPr/>
          <p:nvPr/>
        </p:nvSpPr>
        <p:spPr>
          <a:xfrm>
            <a:off x="947913" y="5916846"/>
            <a:ext cx="47127" cy="19129"/>
          </a:xfrm>
          <a:custGeom>
            <a:avLst/>
            <a:gdLst/>
            <a:ahLst/>
            <a:cxnLst/>
            <a:rect l="l" t="t" r="r" b="b"/>
            <a:pathLst>
              <a:path w="29209" h="29845">
                <a:moveTo>
                  <a:pt x="22649" y="29244"/>
                </a:moveTo>
                <a:lnTo>
                  <a:pt x="6511" y="29244"/>
                </a:lnTo>
                <a:lnTo>
                  <a:pt x="0" y="22718"/>
                </a:lnTo>
                <a:lnTo>
                  <a:pt x="0" y="6560"/>
                </a:lnTo>
                <a:lnTo>
                  <a:pt x="6511" y="0"/>
                </a:lnTo>
                <a:lnTo>
                  <a:pt x="22649" y="0"/>
                </a:lnTo>
                <a:lnTo>
                  <a:pt x="29209" y="6560"/>
                </a:lnTo>
                <a:lnTo>
                  <a:pt x="29209" y="22718"/>
                </a:lnTo>
                <a:lnTo>
                  <a:pt x="22649" y="29244"/>
                </a:lnTo>
                <a:close/>
              </a:path>
            </a:pathLst>
          </a:custGeom>
          <a:solidFill>
            <a:srgbClr val="BE1A2C"/>
          </a:solidFill>
        </p:spPr>
        <p:txBody>
          <a:bodyPr wrap="square" lIns="0" tIns="0" rIns="0" bIns="0" rtlCol="0"/>
          <a:lstStyle/>
          <a:p>
            <a:endParaRPr/>
          </a:p>
        </p:txBody>
      </p:sp>
      <p:sp>
        <p:nvSpPr>
          <p:cNvPr id="102" name="object 104"/>
          <p:cNvSpPr/>
          <p:nvPr/>
        </p:nvSpPr>
        <p:spPr>
          <a:xfrm>
            <a:off x="1032645" y="5916846"/>
            <a:ext cx="47127" cy="19129"/>
          </a:xfrm>
          <a:custGeom>
            <a:avLst/>
            <a:gdLst/>
            <a:ahLst/>
            <a:cxnLst/>
            <a:rect l="l" t="t" r="r" b="b"/>
            <a:pathLst>
              <a:path w="29209" h="29845">
                <a:moveTo>
                  <a:pt x="22684" y="29244"/>
                </a:moveTo>
                <a:lnTo>
                  <a:pt x="6525" y="29244"/>
                </a:lnTo>
                <a:lnTo>
                  <a:pt x="0" y="22718"/>
                </a:lnTo>
                <a:lnTo>
                  <a:pt x="0" y="6560"/>
                </a:lnTo>
                <a:lnTo>
                  <a:pt x="6525" y="0"/>
                </a:lnTo>
                <a:lnTo>
                  <a:pt x="22684" y="0"/>
                </a:lnTo>
                <a:lnTo>
                  <a:pt x="29209" y="6560"/>
                </a:lnTo>
                <a:lnTo>
                  <a:pt x="29209" y="22718"/>
                </a:lnTo>
                <a:lnTo>
                  <a:pt x="22684" y="29244"/>
                </a:lnTo>
                <a:close/>
              </a:path>
            </a:pathLst>
          </a:custGeom>
          <a:solidFill>
            <a:srgbClr val="BE1A2C"/>
          </a:solidFill>
        </p:spPr>
        <p:txBody>
          <a:bodyPr wrap="square" lIns="0" tIns="0" rIns="0" bIns="0" rtlCol="0"/>
          <a:lstStyle/>
          <a:p>
            <a:endParaRPr/>
          </a:p>
        </p:txBody>
      </p:sp>
      <p:sp>
        <p:nvSpPr>
          <p:cNvPr id="103" name="object 105"/>
          <p:cNvSpPr/>
          <p:nvPr/>
        </p:nvSpPr>
        <p:spPr>
          <a:xfrm>
            <a:off x="1117321" y="5916846"/>
            <a:ext cx="47127" cy="19129"/>
          </a:xfrm>
          <a:custGeom>
            <a:avLst/>
            <a:gdLst/>
            <a:ahLst/>
            <a:cxnLst/>
            <a:rect l="l" t="t" r="r" b="b"/>
            <a:pathLst>
              <a:path w="29209" h="29845">
                <a:moveTo>
                  <a:pt x="22684" y="29244"/>
                </a:moveTo>
                <a:lnTo>
                  <a:pt x="6525" y="29244"/>
                </a:lnTo>
                <a:lnTo>
                  <a:pt x="0" y="22718"/>
                </a:lnTo>
                <a:lnTo>
                  <a:pt x="0" y="6560"/>
                </a:lnTo>
                <a:lnTo>
                  <a:pt x="6525" y="0"/>
                </a:lnTo>
                <a:lnTo>
                  <a:pt x="22684" y="0"/>
                </a:lnTo>
                <a:lnTo>
                  <a:pt x="29209" y="6560"/>
                </a:lnTo>
                <a:lnTo>
                  <a:pt x="29209" y="22718"/>
                </a:lnTo>
                <a:lnTo>
                  <a:pt x="22684" y="29244"/>
                </a:lnTo>
                <a:close/>
              </a:path>
            </a:pathLst>
          </a:custGeom>
          <a:solidFill>
            <a:srgbClr val="BE1A2C"/>
          </a:solidFill>
        </p:spPr>
        <p:txBody>
          <a:bodyPr wrap="square" lIns="0" tIns="0" rIns="0" bIns="0" rtlCol="0"/>
          <a:lstStyle/>
          <a:p>
            <a:endParaRPr/>
          </a:p>
        </p:txBody>
      </p:sp>
      <p:sp>
        <p:nvSpPr>
          <p:cNvPr id="104" name="object 106"/>
          <p:cNvSpPr/>
          <p:nvPr/>
        </p:nvSpPr>
        <p:spPr>
          <a:xfrm>
            <a:off x="781005" y="5795815"/>
            <a:ext cx="65571" cy="26048"/>
          </a:xfrm>
          <a:custGeom>
            <a:avLst/>
            <a:gdLst/>
            <a:ahLst/>
            <a:cxnLst/>
            <a:rect l="l" t="t" r="r" b="b"/>
            <a:pathLst>
              <a:path w="40640" h="40640">
                <a:moveTo>
                  <a:pt x="0" y="40396"/>
                </a:moveTo>
                <a:lnTo>
                  <a:pt x="40365" y="40396"/>
                </a:lnTo>
                <a:lnTo>
                  <a:pt x="40365" y="0"/>
                </a:lnTo>
                <a:lnTo>
                  <a:pt x="0" y="0"/>
                </a:lnTo>
                <a:lnTo>
                  <a:pt x="0" y="40396"/>
                </a:lnTo>
                <a:close/>
              </a:path>
            </a:pathLst>
          </a:custGeom>
          <a:solidFill>
            <a:srgbClr val="FFFFFF"/>
          </a:solidFill>
        </p:spPr>
        <p:txBody>
          <a:bodyPr wrap="square" lIns="0" tIns="0" rIns="0" bIns="0" rtlCol="0"/>
          <a:lstStyle/>
          <a:p>
            <a:endParaRPr/>
          </a:p>
        </p:txBody>
      </p:sp>
      <p:sp>
        <p:nvSpPr>
          <p:cNvPr id="105" name="object 107"/>
          <p:cNvSpPr/>
          <p:nvPr/>
        </p:nvSpPr>
        <p:spPr>
          <a:xfrm>
            <a:off x="883040" y="5795815"/>
            <a:ext cx="65571" cy="26048"/>
          </a:xfrm>
          <a:custGeom>
            <a:avLst/>
            <a:gdLst/>
            <a:ahLst/>
            <a:cxnLst/>
            <a:rect l="l" t="t" r="r" b="b"/>
            <a:pathLst>
              <a:path w="40640" h="40640">
                <a:moveTo>
                  <a:pt x="0" y="40396"/>
                </a:moveTo>
                <a:lnTo>
                  <a:pt x="40379" y="40396"/>
                </a:lnTo>
                <a:lnTo>
                  <a:pt x="40379" y="0"/>
                </a:lnTo>
                <a:lnTo>
                  <a:pt x="0" y="0"/>
                </a:lnTo>
                <a:lnTo>
                  <a:pt x="0" y="40396"/>
                </a:lnTo>
                <a:close/>
              </a:path>
            </a:pathLst>
          </a:custGeom>
          <a:solidFill>
            <a:srgbClr val="FFFFFF"/>
          </a:solidFill>
        </p:spPr>
        <p:txBody>
          <a:bodyPr wrap="square" lIns="0" tIns="0" rIns="0" bIns="0" rtlCol="0"/>
          <a:lstStyle/>
          <a:p>
            <a:endParaRPr/>
          </a:p>
        </p:txBody>
      </p:sp>
      <p:sp>
        <p:nvSpPr>
          <p:cNvPr id="106" name="object 108"/>
          <p:cNvSpPr/>
          <p:nvPr/>
        </p:nvSpPr>
        <p:spPr>
          <a:xfrm>
            <a:off x="985068" y="5795815"/>
            <a:ext cx="65571" cy="26048"/>
          </a:xfrm>
          <a:custGeom>
            <a:avLst/>
            <a:gdLst/>
            <a:ahLst/>
            <a:cxnLst/>
            <a:rect l="l" t="t" r="r" b="b"/>
            <a:pathLst>
              <a:path w="40640" h="40640">
                <a:moveTo>
                  <a:pt x="0" y="40396"/>
                </a:moveTo>
                <a:lnTo>
                  <a:pt x="40361" y="40396"/>
                </a:lnTo>
                <a:lnTo>
                  <a:pt x="40361" y="0"/>
                </a:lnTo>
                <a:lnTo>
                  <a:pt x="0" y="0"/>
                </a:lnTo>
                <a:lnTo>
                  <a:pt x="0" y="40396"/>
                </a:lnTo>
                <a:close/>
              </a:path>
            </a:pathLst>
          </a:custGeom>
          <a:solidFill>
            <a:srgbClr val="FFFFFF"/>
          </a:solidFill>
        </p:spPr>
        <p:txBody>
          <a:bodyPr wrap="square" lIns="0" tIns="0" rIns="0" bIns="0" rtlCol="0"/>
          <a:lstStyle/>
          <a:p>
            <a:endParaRPr/>
          </a:p>
        </p:txBody>
      </p:sp>
      <p:sp>
        <p:nvSpPr>
          <p:cNvPr id="107" name="object 109"/>
          <p:cNvSpPr/>
          <p:nvPr/>
        </p:nvSpPr>
        <p:spPr>
          <a:xfrm>
            <a:off x="1087123" y="5795815"/>
            <a:ext cx="65571" cy="26048"/>
          </a:xfrm>
          <a:custGeom>
            <a:avLst/>
            <a:gdLst/>
            <a:ahLst/>
            <a:cxnLst/>
            <a:rect l="l" t="t" r="r" b="b"/>
            <a:pathLst>
              <a:path w="40640" h="40640">
                <a:moveTo>
                  <a:pt x="0" y="40396"/>
                </a:moveTo>
                <a:lnTo>
                  <a:pt x="40361" y="40396"/>
                </a:lnTo>
                <a:lnTo>
                  <a:pt x="40361" y="0"/>
                </a:lnTo>
                <a:lnTo>
                  <a:pt x="0" y="0"/>
                </a:lnTo>
                <a:lnTo>
                  <a:pt x="0" y="40396"/>
                </a:lnTo>
                <a:close/>
              </a:path>
            </a:pathLst>
          </a:custGeom>
          <a:solidFill>
            <a:srgbClr val="FFFFFF"/>
          </a:solidFill>
        </p:spPr>
        <p:txBody>
          <a:bodyPr wrap="square" lIns="0" tIns="0" rIns="0" bIns="0" rtlCol="0"/>
          <a:lstStyle/>
          <a:p>
            <a:endParaRPr/>
          </a:p>
        </p:txBody>
      </p:sp>
      <p:sp>
        <p:nvSpPr>
          <p:cNvPr id="108" name="object 110"/>
          <p:cNvSpPr/>
          <p:nvPr/>
        </p:nvSpPr>
        <p:spPr>
          <a:xfrm>
            <a:off x="1189123" y="5795815"/>
            <a:ext cx="65571" cy="26048"/>
          </a:xfrm>
          <a:custGeom>
            <a:avLst/>
            <a:gdLst/>
            <a:ahLst/>
            <a:cxnLst/>
            <a:rect l="l" t="t" r="r" b="b"/>
            <a:pathLst>
              <a:path w="40640" h="40640">
                <a:moveTo>
                  <a:pt x="0" y="40396"/>
                </a:moveTo>
                <a:lnTo>
                  <a:pt x="40361" y="40396"/>
                </a:lnTo>
                <a:lnTo>
                  <a:pt x="40361" y="0"/>
                </a:lnTo>
                <a:lnTo>
                  <a:pt x="0" y="0"/>
                </a:lnTo>
                <a:lnTo>
                  <a:pt x="0" y="40396"/>
                </a:lnTo>
                <a:close/>
              </a:path>
            </a:pathLst>
          </a:custGeom>
          <a:solidFill>
            <a:srgbClr val="FFFFFF"/>
          </a:solidFill>
        </p:spPr>
        <p:txBody>
          <a:bodyPr wrap="square" lIns="0" tIns="0" rIns="0" bIns="0" rtlCol="0"/>
          <a:lstStyle/>
          <a:p>
            <a:endParaRPr/>
          </a:p>
        </p:txBody>
      </p:sp>
      <p:sp>
        <p:nvSpPr>
          <p:cNvPr id="109" name="object 111"/>
          <p:cNvSpPr/>
          <p:nvPr/>
        </p:nvSpPr>
        <p:spPr>
          <a:xfrm>
            <a:off x="781005" y="5831755"/>
            <a:ext cx="65571" cy="26048"/>
          </a:xfrm>
          <a:custGeom>
            <a:avLst/>
            <a:gdLst/>
            <a:ahLst/>
            <a:cxnLst/>
            <a:rect l="l" t="t" r="r" b="b"/>
            <a:pathLst>
              <a:path w="40640" h="40640">
                <a:moveTo>
                  <a:pt x="0" y="40327"/>
                </a:moveTo>
                <a:lnTo>
                  <a:pt x="40365" y="40327"/>
                </a:lnTo>
                <a:lnTo>
                  <a:pt x="40365" y="0"/>
                </a:lnTo>
                <a:lnTo>
                  <a:pt x="0" y="0"/>
                </a:lnTo>
                <a:lnTo>
                  <a:pt x="0" y="40327"/>
                </a:lnTo>
                <a:close/>
              </a:path>
            </a:pathLst>
          </a:custGeom>
          <a:solidFill>
            <a:srgbClr val="FFFFFF"/>
          </a:solidFill>
        </p:spPr>
        <p:txBody>
          <a:bodyPr wrap="square" lIns="0" tIns="0" rIns="0" bIns="0" rtlCol="0"/>
          <a:lstStyle/>
          <a:p>
            <a:endParaRPr/>
          </a:p>
        </p:txBody>
      </p:sp>
      <p:sp>
        <p:nvSpPr>
          <p:cNvPr id="110" name="object 112"/>
          <p:cNvSpPr/>
          <p:nvPr/>
        </p:nvSpPr>
        <p:spPr>
          <a:xfrm>
            <a:off x="883040" y="5831755"/>
            <a:ext cx="65571" cy="26048"/>
          </a:xfrm>
          <a:custGeom>
            <a:avLst/>
            <a:gdLst/>
            <a:ahLst/>
            <a:cxnLst/>
            <a:rect l="l" t="t" r="r" b="b"/>
            <a:pathLst>
              <a:path w="40640" h="40640">
                <a:moveTo>
                  <a:pt x="0" y="40327"/>
                </a:moveTo>
                <a:lnTo>
                  <a:pt x="40379" y="40327"/>
                </a:lnTo>
                <a:lnTo>
                  <a:pt x="40379" y="0"/>
                </a:lnTo>
                <a:lnTo>
                  <a:pt x="0" y="0"/>
                </a:lnTo>
                <a:lnTo>
                  <a:pt x="0" y="40327"/>
                </a:lnTo>
                <a:close/>
              </a:path>
            </a:pathLst>
          </a:custGeom>
          <a:solidFill>
            <a:srgbClr val="FFFFFF"/>
          </a:solidFill>
        </p:spPr>
        <p:txBody>
          <a:bodyPr wrap="square" lIns="0" tIns="0" rIns="0" bIns="0" rtlCol="0"/>
          <a:lstStyle/>
          <a:p>
            <a:endParaRPr/>
          </a:p>
        </p:txBody>
      </p:sp>
      <p:sp>
        <p:nvSpPr>
          <p:cNvPr id="111" name="object 113"/>
          <p:cNvSpPr/>
          <p:nvPr/>
        </p:nvSpPr>
        <p:spPr>
          <a:xfrm>
            <a:off x="985068" y="5831755"/>
            <a:ext cx="65571" cy="26048"/>
          </a:xfrm>
          <a:custGeom>
            <a:avLst/>
            <a:gdLst/>
            <a:ahLst/>
            <a:cxnLst/>
            <a:rect l="l" t="t" r="r" b="b"/>
            <a:pathLst>
              <a:path w="40640" h="40640">
                <a:moveTo>
                  <a:pt x="0" y="40327"/>
                </a:moveTo>
                <a:lnTo>
                  <a:pt x="40361" y="40327"/>
                </a:lnTo>
                <a:lnTo>
                  <a:pt x="40361" y="0"/>
                </a:lnTo>
                <a:lnTo>
                  <a:pt x="0" y="0"/>
                </a:lnTo>
                <a:lnTo>
                  <a:pt x="0" y="40327"/>
                </a:lnTo>
                <a:close/>
              </a:path>
            </a:pathLst>
          </a:custGeom>
          <a:solidFill>
            <a:srgbClr val="FFFFFF"/>
          </a:solidFill>
        </p:spPr>
        <p:txBody>
          <a:bodyPr wrap="square" lIns="0" tIns="0" rIns="0" bIns="0" rtlCol="0"/>
          <a:lstStyle/>
          <a:p>
            <a:endParaRPr/>
          </a:p>
        </p:txBody>
      </p:sp>
      <p:sp>
        <p:nvSpPr>
          <p:cNvPr id="112" name="object 114"/>
          <p:cNvSpPr/>
          <p:nvPr/>
        </p:nvSpPr>
        <p:spPr>
          <a:xfrm>
            <a:off x="1087123" y="5831755"/>
            <a:ext cx="65571" cy="26048"/>
          </a:xfrm>
          <a:custGeom>
            <a:avLst/>
            <a:gdLst/>
            <a:ahLst/>
            <a:cxnLst/>
            <a:rect l="l" t="t" r="r" b="b"/>
            <a:pathLst>
              <a:path w="40640" h="40640">
                <a:moveTo>
                  <a:pt x="0" y="40327"/>
                </a:moveTo>
                <a:lnTo>
                  <a:pt x="40361" y="40327"/>
                </a:lnTo>
                <a:lnTo>
                  <a:pt x="40361" y="0"/>
                </a:lnTo>
                <a:lnTo>
                  <a:pt x="0" y="0"/>
                </a:lnTo>
                <a:lnTo>
                  <a:pt x="0" y="40327"/>
                </a:lnTo>
                <a:close/>
              </a:path>
            </a:pathLst>
          </a:custGeom>
          <a:solidFill>
            <a:srgbClr val="FFFFFF"/>
          </a:solidFill>
        </p:spPr>
        <p:txBody>
          <a:bodyPr wrap="square" lIns="0" tIns="0" rIns="0" bIns="0" rtlCol="0"/>
          <a:lstStyle/>
          <a:p>
            <a:endParaRPr/>
          </a:p>
        </p:txBody>
      </p:sp>
      <p:sp>
        <p:nvSpPr>
          <p:cNvPr id="113" name="object 115"/>
          <p:cNvSpPr/>
          <p:nvPr/>
        </p:nvSpPr>
        <p:spPr>
          <a:xfrm>
            <a:off x="1189123" y="5831755"/>
            <a:ext cx="65571" cy="26048"/>
          </a:xfrm>
          <a:custGeom>
            <a:avLst/>
            <a:gdLst/>
            <a:ahLst/>
            <a:cxnLst/>
            <a:rect l="l" t="t" r="r" b="b"/>
            <a:pathLst>
              <a:path w="40640" h="40640">
                <a:moveTo>
                  <a:pt x="0" y="40327"/>
                </a:moveTo>
                <a:lnTo>
                  <a:pt x="40361" y="40327"/>
                </a:lnTo>
                <a:lnTo>
                  <a:pt x="40361" y="0"/>
                </a:lnTo>
                <a:lnTo>
                  <a:pt x="0" y="0"/>
                </a:lnTo>
                <a:lnTo>
                  <a:pt x="0" y="40327"/>
                </a:lnTo>
                <a:close/>
              </a:path>
            </a:pathLst>
          </a:custGeom>
          <a:solidFill>
            <a:srgbClr val="FFFFFF"/>
          </a:solidFill>
        </p:spPr>
        <p:txBody>
          <a:bodyPr wrap="square" lIns="0" tIns="0" rIns="0" bIns="0" rtlCol="0"/>
          <a:lstStyle/>
          <a:p>
            <a:endParaRPr/>
          </a:p>
        </p:txBody>
      </p:sp>
      <p:sp>
        <p:nvSpPr>
          <p:cNvPr id="114" name="object 116"/>
          <p:cNvSpPr/>
          <p:nvPr/>
        </p:nvSpPr>
        <p:spPr>
          <a:xfrm>
            <a:off x="781005" y="5867627"/>
            <a:ext cx="65571" cy="26048"/>
          </a:xfrm>
          <a:custGeom>
            <a:avLst/>
            <a:gdLst/>
            <a:ahLst/>
            <a:cxnLst/>
            <a:rect l="l" t="t" r="r" b="b"/>
            <a:pathLst>
              <a:path w="40640" h="40640">
                <a:moveTo>
                  <a:pt x="0" y="40327"/>
                </a:moveTo>
                <a:lnTo>
                  <a:pt x="40365" y="40327"/>
                </a:lnTo>
                <a:lnTo>
                  <a:pt x="40365" y="0"/>
                </a:lnTo>
                <a:lnTo>
                  <a:pt x="0" y="0"/>
                </a:lnTo>
                <a:lnTo>
                  <a:pt x="0" y="40327"/>
                </a:lnTo>
                <a:close/>
              </a:path>
            </a:pathLst>
          </a:custGeom>
          <a:solidFill>
            <a:srgbClr val="FFFFFF"/>
          </a:solidFill>
        </p:spPr>
        <p:txBody>
          <a:bodyPr wrap="square" lIns="0" tIns="0" rIns="0" bIns="0" rtlCol="0"/>
          <a:lstStyle/>
          <a:p>
            <a:endParaRPr/>
          </a:p>
        </p:txBody>
      </p:sp>
      <p:sp>
        <p:nvSpPr>
          <p:cNvPr id="115" name="object 117"/>
          <p:cNvSpPr/>
          <p:nvPr/>
        </p:nvSpPr>
        <p:spPr>
          <a:xfrm>
            <a:off x="883040" y="5867627"/>
            <a:ext cx="65571" cy="26048"/>
          </a:xfrm>
          <a:custGeom>
            <a:avLst/>
            <a:gdLst/>
            <a:ahLst/>
            <a:cxnLst/>
            <a:rect l="l" t="t" r="r" b="b"/>
            <a:pathLst>
              <a:path w="40640" h="40640">
                <a:moveTo>
                  <a:pt x="0" y="40327"/>
                </a:moveTo>
                <a:lnTo>
                  <a:pt x="40379" y="40327"/>
                </a:lnTo>
                <a:lnTo>
                  <a:pt x="40379" y="0"/>
                </a:lnTo>
                <a:lnTo>
                  <a:pt x="0" y="0"/>
                </a:lnTo>
                <a:lnTo>
                  <a:pt x="0" y="40327"/>
                </a:lnTo>
                <a:close/>
              </a:path>
            </a:pathLst>
          </a:custGeom>
          <a:solidFill>
            <a:srgbClr val="FFFFFF"/>
          </a:solidFill>
        </p:spPr>
        <p:txBody>
          <a:bodyPr wrap="square" lIns="0" tIns="0" rIns="0" bIns="0" rtlCol="0"/>
          <a:lstStyle/>
          <a:p>
            <a:endParaRPr/>
          </a:p>
        </p:txBody>
      </p:sp>
      <p:sp>
        <p:nvSpPr>
          <p:cNvPr id="116" name="object 118"/>
          <p:cNvSpPr/>
          <p:nvPr/>
        </p:nvSpPr>
        <p:spPr>
          <a:xfrm>
            <a:off x="985068" y="5867627"/>
            <a:ext cx="65571" cy="26048"/>
          </a:xfrm>
          <a:custGeom>
            <a:avLst/>
            <a:gdLst/>
            <a:ahLst/>
            <a:cxnLst/>
            <a:rect l="l" t="t" r="r" b="b"/>
            <a:pathLst>
              <a:path w="40640" h="40640">
                <a:moveTo>
                  <a:pt x="0" y="40327"/>
                </a:moveTo>
                <a:lnTo>
                  <a:pt x="40361" y="40327"/>
                </a:lnTo>
                <a:lnTo>
                  <a:pt x="40361" y="0"/>
                </a:lnTo>
                <a:lnTo>
                  <a:pt x="0" y="0"/>
                </a:lnTo>
                <a:lnTo>
                  <a:pt x="0" y="40327"/>
                </a:lnTo>
                <a:close/>
              </a:path>
            </a:pathLst>
          </a:custGeom>
          <a:solidFill>
            <a:srgbClr val="FFFFFF"/>
          </a:solidFill>
        </p:spPr>
        <p:txBody>
          <a:bodyPr wrap="square" lIns="0" tIns="0" rIns="0" bIns="0" rtlCol="0"/>
          <a:lstStyle/>
          <a:p>
            <a:endParaRPr/>
          </a:p>
        </p:txBody>
      </p:sp>
      <p:sp>
        <p:nvSpPr>
          <p:cNvPr id="117" name="object 119"/>
          <p:cNvSpPr/>
          <p:nvPr/>
        </p:nvSpPr>
        <p:spPr>
          <a:xfrm>
            <a:off x="1087123" y="5867627"/>
            <a:ext cx="65571" cy="26048"/>
          </a:xfrm>
          <a:custGeom>
            <a:avLst/>
            <a:gdLst/>
            <a:ahLst/>
            <a:cxnLst/>
            <a:rect l="l" t="t" r="r" b="b"/>
            <a:pathLst>
              <a:path w="40640" h="40640">
                <a:moveTo>
                  <a:pt x="0" y="40327"/>
                </a:moveTo>
                <a:lnTo>
                  <a:pt x="40361" y="40327"/>
                </a:lnTo>
                <a:lnTo>
                  <a:pt x="40361" y="0"/>
                </a:lnTo>
                <a:lnTo>
                  <a:pt x="0" y="0"/>
                </a:lnTo>
                <a:lnTo>
                  <a:pt x="0" y="40327"/>
                </a:lnTo>
                <a:close/>
              </a:path>
            </a:pathLst>
          </a:custGeom>
          <a:solidFill>
            <a:srgbClr val="FFFFFF"/>
          </a:solidFill>
        </p:spPr>
        <p:txBody>
          <a:bodyPr wrap="square" lIns="0" tIns="0" rIns="0" bIns="0" rtlCol="0"/>
          <a:lstStyle/>
          <a:p>
            <a:endParaRPr/>
          </a:p>
        </p:txBody>
      </p:sp>
      <p:sp>
        <p:nvSpPr>
          <p:cNvPr id="118" name="object 120"/>
          <p:cNvSpPr/>
          <p:nvPr/>
        </p:nvSpPr>
        <p:spPr>
          <a:xfrm>
            <a:off x="1189123" y="5867627"/>
            <a:ext cx="65571" cy="26048"/>
          </a:xfrm>
          <a:custGeom>
            <a:avLst/>
            <a:gdLst/>
            <a:ahLst/>
            <a:cxnLst/>
            <a:rect l="l" t="t" r="r" b="b"/>
            <a:pathLst>
              <a:path w="40640" h="40640">
                <a:moveTo>
                  <a:pt x="0" y="40327"/>
                </a:moveTo>
                <a:lnTo>
                  <a:pt x="40361" y="40327"/>
                </a:lnTo>
                <a:lnTo>
                  <a:pt x="40361" y="0"/>
                </a:lnTo>
                <a:lnTo>
                  <a:pt x="0" y="0"/>
                </a:lnTo>
                <a:lnTo>
                  <a:pt x="0" y="40327"/>
                </a:lnTo>
                <a:close/>
              </a:path>
            </a:pathLst>
          </a:custGeom>
          <a:solidFill>
            <a:srgbClr val="FFFFFF"/>
          </a:solidFill>
        </p:spPr>
        <p:txBody>
          <a:bodyPr wrap="square" lIns="0" tIns="0" rIns="0" bIns="0" rtlCol="0"/>
          <a:lstStyle/>
          <a:p>
            <a:endParaRPr/>
          </a:p>
        </p:txBody>
      </p:sp>
      <p:sp>
        <p:nvSpPr>
          <p:cNvPr id="119" name="object 121"/>
          <p:cNvSpPr/>
          <p:nvPr/>
        </p:nvSpPr>
        <p:spPr>
          <a:xfrm>
            <a:off x="1367275" y="5388041"/>
            <a:ext cx="1102403" cy="590155"/>
          </a:xfrm>
          <a:custGeom>
            <a:avLst/>
            <a:gdLst/>
            <a:ahLst/>
            <a:cxnLst/>
            <a:rect l="l" t="t" r="r" b="b"/>
            <a:pathLst>
              <a:path w="683260" h="920750">
                <a:moveTo>
                  <a:pt x="0" y="920706"/>
                </a:moveTo>
                <a:lnTo>
                  <a:pt x="683079" y="920706"/>
                </a:lnTo>
                <a:lnTo>
                  <a:pt x="683079" y="13"/>
                </a:lnTo>
                <a:lnTo>
                  <a:pt x="0" y="0"/>
                </a:lnTo>
                <a:lnTo>
                  <a:pt x="0" y="920706"/>
                </a:lnTo>
                <a:close/>
              </a:path>
            </a:pathLst>
          </a:custGeom>
          <a:solidFill>
            <a:srgbClr val="212237"/>
          </a:solidFill>
        </p:spPr>
        <p:txBody>
          <a:bodyPr wrap="square" lIns="0" tIns="0" rIns="0" bIns="0" rtlCol="0"/>
          <a:lstStyle/>
          <a:p>
            <a:endParaRPr/>
          </a:p>
        </p:txBody>
      </p:sp>
      <p:sp>
        <p:nvSpPr>
          <p:cNvPr id="120" name="object 122"/>
          <p:cNvSpPr/>
          <p:nvPr/>
        </p:nvSpPr>
        <p:spPr>
          <a:xfrm>
            <a:off x="1469736" y="5611910"/>
            <a:ext cx="1001997" cy="514045"/>
          </a:xfrm>
          <a:custGeom>
            <a:avLst/>
            <a:gdLst/>
            <a:ahLst/>
            <a:cxnLst/>
            <a:rect l="l" t="t" r="r" b="b"/>
            <a:pathLst>
              <a:path w="621030" h="802004">
                <a:moveTo>
                  <a:pt x="0" y="801920"/>
                </a:moveTo>
                <a:lnTo>
                  <a:pt x="620654" y="801920"/>
                </a:lnTo>
                <a:lnTo>
                  <a:pt x="620654" y="0"/>
                </a:lnTo>
                <a:lnTo>
                  <a:pt x="0" y="0"/>
                </a:lnTo>
                <a:lnTo>
                  <a:pt x="0" y="801920"/>
                </a:lnTo>
                <a:close/>
              </a:path>
            </a:pathLst>
          </a:custGeom>
          <a:solidFill>
            <a:srgbClr val="FFFFFF"/>
          </a:solidFill>
        </p:spPr>
        <p:txBody>
          <a:bodyPr wrap="square" lIns="0" tIns="0" rIns="0" bIns="0" rtlCol="0"/>
          <a:lstStyle/>
          <a:p>
            <a:endParaRPr/>
          </a:p>
        </p:txBody>
      </p:sp>
      <p:sp>
        <p:nvSpPr>
          <p:cNvPr id="121" name="object 123"/>
          <p:cNvSpPr/>
          <p:nvPr/>
        </p:nvSpPr>
        <p:spPr>
          <a:xfrm>
            <a:off x="1705140" y="5296167"/>
            <a:ext cx="447723" cy="128613"/>
          </a:xfrm>
          <a:custGeom>
            <a:avLst/>
            <a:gdLst/>
            <a:ahLst/>
            <a:cxnLst/>
            <a:rect l="l" t="t" r="r" b="b"/>
            <a:pathLst>
              <a:path w="277494" h="200659">
                <a:moveTo>
                  <a:pt x="264510" y="124821"/>
                </a:moveTo>
                <a:lnTo>
                  <a:pt x="13085" y="124821"/>
                </a:lnTo>
                <a:lnTo>
                  <a:pt x="13085" y="111525"/>
                </a:lnTo>
                <a:lnTo>
                  <a:pt x="21249" y="107583"/>
                </a:lnTo>
                <a:lnTo>
                  <a:pt x="40405" y="96190"/>
                </a:lnTo>
                <a:lnTo>
                  <a:pt x="62551" y="77988"/>
                </a:lnTo>
                <a:lnTo>
                  <a:pt x="79687" y="53623"/>
                </a:lnTo>
                <a:lnTo>
                  <a:pt x="85868" y="39571"/>
                </a:lnTo>
                <a:lnTo>
                  <a:pt x="88699" y="33932"/>
                </a:lnTo>
                <a:lnTo>
                  <a:pt x="90874" y="28512"/>
                </a:lnTo>
                <a:lnTo>
                  <a:pt x="93878" y="23533"/>
                </a:lnTo>
                <a:lnTo>
                  <a:pt x="97572" y="19165"/>
                </a:lnTo>
                <a:lnTo>
                  <a:pt x="102095" y="13272"/>
                </a:lnTo>
                <a:lnTo>
                  <a:pt x="107309" y="8983"/>
                </a:lnTo>
                <a:lnTo>
                  <a:pt x="114352" y="5866"/>
                </a:lnTo>
                <a:lnTo>
                  <a:pt x="121707" y="2144"/>
                </a:lnTo>
                <a:lnTo>
                  <a:pt x="130028" y="0"/>
                </a:lnTo>
                <a:lnTo>
                  <a:pt x="138797" y="0"/>
                </a:lnTo>
                <a:lnTo>
                  <a:pt x="177661" y="15664"/>
                </a:lnTo>
                <a:lnTo>
                  <a:pt x="193995" y="43372"/>
                </a:lnTo>
                <a:lnTo>
                  <a:pt x="138452" y="43372"/>
                </a:lnTo>
                <a:lnTo>
                  <a:pt x="129494" y="45181"/>
                </a:lnTo>
                <a:lnTo>
                  <a:pt x="122173" y="50115"/>
                </a:lnTo>
                <a:lnTo>
                  <a:pt x="117234" y="57433"/>
                </a:lnTo>
                <a:lnTo>
                  <a:pt x="115423" y="66395"/>
                </a:lnTo>
                <a:lnTo>
                  <a:pt x="117234" y="75352"/>
                </a:lnTo>
                <a:lnTo>
                  <a:pt x="122173" y="82671"/>
                </a:lnTo>
                <a:lnTo>
                  <a:pt x="129494" y="87607"/>
                </a:lnTo>
                <a:lnTo>
                  <a:pt x="138452" y="89417"/>
                </a:lnTo>
                <a:lnTo>
                  <a:pt x="216154" y="89417"/>
                </a:lnTo>
                <a:lnTo>
                  <a:pt x="233016" y="99218"/>
                </a:lnTo>
                <a:lnTo>
                  <a:pt x="264510" y="111525"/>
                </a:lnTo>
                <a:lnTo>
                  <a:pt x="264510" y="124821"/>
                </a:lnTo>
                <a:close/>
              </a:path>
              <a:path w="277494" h="200659">
                <a:moveTo>
                  <a:pt x="216154" y="89417"/>
                </a:moveTo>
                <a:lnTo>
                  <a:pt x="138452" y="89417"/>
                </a:lnTo>
                <a:lnTo>
                  <a:pt x="147411" y="87607"/>
                </a:lnTo>
                <a:lnTo>
                  <a:pt x="154732" y="82671"/>
                </a:lnTo>
                <a:lnTo>
                  <a:pt x="159670" y="75352"/>
                </a:lnTo>
                <a:lnTo>
                  <a:pt x="161482" y="66395"/>
                </a:lnTo>
                <a:lnTo>
                  <a:pt x="159670" y="57433"/>
                </a:lnTo>
                <a:lnTo>
                  <a:pt x="154732" y="50115"/>
                </a:lnTo>
                <a:lnTo>
                  <a:pt x="147411" y="45181"/>
                </a:lnTo>
                <a:lnTo>
                  <a:pt x="138452" y="43372"/>
                </a:lnTo>
                <a:lnTo>
                  <a:pt x="193995" y="43372"/>
                </a:lnTo>
                <a:lnTo>
                  <a:pt x="197907" y="53623"/>
                </a:lnTo>
                <a:lnTo>
                  <a:pt x="205959" y="75695"/>
                </a:lnTo>
                <a:lnTo>
                  <a:pt x="215581" y="89084"/>
                </a:lnTo>
                <a:lnTo>
                  <a:pt x="216154" y="89417"/>
                </a:lnTo>
                <a:close/>
              </a:path>
              <a:path w="277494" h="200659">
                <a:moveTo>
                  <a:pt x="276905" y="200083"/>
                </a:moveTo>
                <a:lnTo>
                  <a:pt x="0" y="200083"/>
                </a:lnTo>
                <a:lnTo>
                  <a:pt x="0" y="124821"/>
                </a:lnTo>
                <a:lnTo>
                  <a:pt x="276905" y="124821"/>
                </a:lnTo>
                <a:lnTo>
                  <a:pt x="276905" y="200083"/>
                </a:lnTo>
                <a:close/>
              </a:path>
            </a:pathLst>
          </a:custGeom>
          <a:solidFill>
            <a:srgbClr val="50ACE3"/>
          </a:solidFill>
        </p:spPr>
        <p:txBody>
          <a:bodyPr wrap="square" lIns="0" tIns="0" rIns="0" bIns="0" rtlCol="0"/>
          <a:lstStyle/>
          <a:p>
            <a:endParaRPr/>
          </a:p>
        </p:txBody>
      </p:sp>
      <p:sp>
        <p:nvSpPr>
          <p:cNvPr id="122" name="object 124"/>
          <p:cNvSpPr/>
          <p:nvPr/>
        </p:nvSpPr>
        <p:spPr>
          <a:xfrm>
            <a:off x="1469054" y="5493332"/>
            <a:ext cx="674145" cy="0"/>
          </a:xfrm>
          <a:custGeom>
            <a:avLst/>
            <a:gdLst/>
            <a:ahLst/>
            <a:cxnLst/>
            <a:rect l="l" t="t" r="r" b="b"/>
            <a:pathLst>
              <a:path w="417830">
                <a:moveTo>
                  <a:pt x="0" y="0"/>
                </a:moveTo>
                <a:lnTo>
                  <a:pt x="417671" y="0"/>
                </a:lnTo>
              </a:path>
            </a:pathLst>
          </a:custGeom>
          <a:ln w="24134">
            <a:solidFill>
              <a:srgbClr val="50ACE3"/>
            </a:solidFill>
          </a:ln>
        </p:spPr>
        <p:txBody>
          <a:bodyPr wrap="square" lIns="0" tIns="0" rIns="0" bIns="0" rtlCol="0"/>
          <a:lstStyle/>
          <a:p>
            <a:endParaRPr/>
          </a:p>
        </p:txBody>
      </p:sp>
      <p:sp>
        <p:nvSpPr>
          <p:cNvPr id="123" name="object 125"/>
          <p:cNvSpPr/>
          <p:nvPr/>
        </p:nvSpPr>
        <p:spPr>
          <a:xfrm>
            <a:off x="1469054" y="5519512"/>
            <a:ext cx="674145" cy="0"/>
          </a:xfrm>
          <a:custGeom>
            <a:avLst/>
            <a:gdLst/>
            <a:ahLst/>
            <a:cxnLst/>
            <a:rect l="l" t="t" r="r" b="b"/>
            <a:pathLst>
              <a:path w="417830">
                <a:moveTo>
                  <a:pt x="0" y="0"/>
                </a:moveTo>
                <a:lnTo>
                  <a:pt x="417671" y="0"/>
                </a:lnTo>
              </a:path>
            </a:pathLst>
          </a:custGeom>
          <a:ln w="24134">
            <a:solidFill>
              <a:srgbClr val="50ACE3"/>
            </a:solidFill>
          </a:ln>
        </p:spPr>
        <p:txBody>
          <a:bodyPr wrap="square" lIns="0" tIns="0" rIns="0" bIns="0" rtlCol="0"/>
          <a:lstStyle/>
          <a:p>
            <a:endParaRPr/>
          </a:p>
        </p:txBody>
      </p:sp>
      <p:sp>
        <p:nvSpPr>
          <p:cNvPr id="124" name="object 126"/>
          <p:cNvSpPr/>
          <p:nvPr/>
        </p:nvSpPr>
        <p:spPr>
          <a:xfrm>
            <a:off x="1469054" y="5545691"/>
            <a:ext cx="674145" cy="0"/>
          </a:xfrm>
          <a:custGeom>
            <a:avLst/>
            <a:gdLst/>
            <a:ahLst/>
            <a:cxnLst/>
            <a:rect l="l" t="t" r="r" b="b"/>
            <a:pathLst>
              <a:path w="417830">
                <a:moveTo>
                  <a:pt x="0" y="0"/>
                </a:moveTo>
                <a:lnTo>
                  <a:pt x="417671" y="0"/>
                </a:lnTo>
              </a:path>
            </a:pathLst>
          </a:custGeom>
          <a:ln w="24134">
            <a:solidFill>
              <a:srgbClr val="50ACE3"/>
            </a:solidFill>
          </a:ln>
        </p:spPr>
        <p:txBody>
          <a:bodyPr wrap="square" lIns="0" tIns="0" rIns="0" bIns="0" rtlCol="0"/>
          <a:lstStyle/>
          <a:p>
            <a:endParaRPr/>
          </a:p>
        </p:txBody>
      </p:sp>
      <p:sp>
        <p:nvSpPr>
          <p:cNvPr id="125" name="object 127"/>
          <p:cNvSpPr/>
          <p:nvPr/>
        </p:nvSpPr>
        <p:spPr>
          <a:xfrm>
            <a:off x="1469054" y="5571860"/>
            <a:ext cx="674145" cy="0"/>
          </a:xfrm>
          <a:custGeom>
            <a:avLst/>
            <a:gdLst/>
            <a:ahLst/>
            <a:cxnLst/>
            <a:rect l="l" t="t" r="r" b="b"/>
            <a:pathLst>
              <a:path w="417830">
                <a:moveTo>
                  <a:pt x="0" y="0"/>
                </a:moveTo>
                <a:lnTo>
                  <a:pt x="417671" y="0"/>
                </a:lnTo>
              </a:path>
            </a:pathLst>
          </a:custGeom>
          <a:ln w="24099">
            <a:solidFill>
              <a:srgbClr val="50ACE3"/>
            </a:solidFill>
          </a:ln>
        </p:spPr>
        <p:txBody>
          <a:bodyPr wrap="square" lIns="0" tIns="0" rIns="0" bIns="0" rtlCol="0"/>
          <a:lstStyle/>
          <a:p>
            <a:endParaRPr/>
          </a:p>
        </p:txBody>
      </p:sp>
      <p:sp>
        <p:nvSpPr>
          <p:cNvPr id="126" name="object 128"/>
          <p:cNvSpPr/>
          <p:nvPr/>
        </p:nvSpPr>
        <p:spPr>
          <a:xfrm>
            <a:off x="1469054" y="5624208"/>
            <a:ext cx="674145" cy="0"/>
          </a:xfrm>
          <a:custGeom>
            <a:avLst/>
            <a:gdLst/>
            <a:ahLst/>
            <a:cxnLst/>
            <a:rect l="l" t="t" r="r" b="b"/>
            <a:pathLst>
              <a:path w="417830">
                <a:moveTo>
                  <a:pt x="0" y="0"/>
                </a:moveTo>
                <a:lnTo>
                  <a:pt x="417671" y="0"/>
                </a:lnTo>
              </a:path>
            </a:pathLst>
          </a:custGeom>
          <a:ln w="24134">
            <a:solidFill>
              <a:srgbClr val="50ACE3"/>
            </a:solidFill>
          </a:ln>
        </p:spPr>
        <p:txBody>
          <a:bodyPr wrap="square" lIns="0" tIns="0" rIns="0" bIns="0" rtlCol="0"/>
          <a:lstStyle/>
          <a:p>
            <a:endParaRPr/>
          </a:p>
        </p:txBody>
      </p:sp>
      <p:sp>
        <p:nvSpPr>
          <p:cNvPr id="127" name="object 129"/>
          <p:cNvSpPr/>
          <p:nvPr/>
        </p:nvSpPr>
        <p:spPr>
          <a:xfrm>
            <a:off x="1469054" y="5650377"/>
            <a:ext cx="674145" cy="0"/>
          </a:xfrm>
          <a:custGeom>
            <a:avLst/>
            <a:gdLst/>
            <a:ahLst/>
            <a:cxnLst/>
            <a:rect l="l" t="t" r="r" b="b"/>
            <a:pathLst>
              <a:path w="417830">
                <a:moveTo>
                  <a:pt x="0" y="0"/>
                </a:moveTo>
                <a:lnTo>
                  <a:pt x="417671" y="0"/>
                </a:lnTo>
              </a:path>
            </a:pathLst>
          </a:custGeom>
          <a:ln w="24099">
            <a:solidFill>
              <a:srgbClr val="50ACE3"/>
            </a:solidFill>
          </a:ln>
        </p:spPr>
        <p:txBody>
          <a:bodyPr wrap="square" lIns="0" tIns="0" rIns="0" bIns="0" rtlCol="0"/>
          <a:lstStyle/>
          <a:p>
            <a:endParaRPr/>
          </a:p>
        </p:txBody>
      </p:sp>
      <p:sp>
        <p:nvSpPr>
          <p:cNvPr id="128" name="object 130"/>
          <p:cNvSpPr/>
          <p:nvPr/>
        </p:nvSpPr>
        <p:spPr>
          <a:xfrm>
            <a:off x="1469054" y="5728905"/>
            <a:ext cx="674145" cy="0"/>
          </a:xfrm>
          <a:custGeom>
            <a:avLst/>
            <a:gdLst/>
            <a:ahLst/>
            <a:cxnLst/>
            <a:rect l="l" t="t" r="r" b="b"/>
            <a:pathLst>
              <a:path w="417830">
                <a:moveTo>
                  <a:pt x="0" y="0"/>
                </a:moveTo>
                <a:lnTo>
                  <a:pt x="417671" y="0"/>
                </a:lnTo>
              </a:path>
            </a:pathLst>
          </a:custGeom>
          <a:ln w="24134">
            <a:solidFill>
              <a:srgbClr val="50ACE3"/>
            </a:solidFill>
          </a:ln>
        </p:spPr>
        <p:txBody>
          <a:bodyPr wrap="square" lIns="0" tIns="0" rIns="0" bIns="0" rtlCol="0"/>
          <a:lstStyle/>
          <a:p>
            <a:endParaRPr/>
          </a:p>
        </p:txBody>
      </p:sp>
      <p:sp>
        <p:nvSpPr>
          <p:cNvPr id="129" name="object 131"/>
          <p:cNvSpPr/>
          <p:nvPr/>
        </p:nvSpPr>
        <p:spPr>
          <a:xfrm>
            <a:off x="1469054" y="5755085"/>
            <a:ext cx="674145" cy="0"/>
          </a:xfrm>
          <a:custGeom>
            <a:avLst/>
            <a:gdLst/>
            <a:ahLst/>
            <a:cxnLst/>
            <a:rect l="l" t="t" r="r" b="b"/>
            <a:pathLst>
              <a:path w="417830">
                <a:moveTo>
                  <a:pt x="0" y="0"/>
                </a:moveTo>
                <a:lnTo>
                  <a:pt x="417671" y="0"/>
                </a:lnTo>
              </a:path>
            </a:pathLst>
          </a:custGeom>
          <a:ln w="24134">
            <a:solidFill>
              <a:srgbClr val="50ACE3"/>
            </a:solidFill>
          </a:ln>
        </p:spPr>
        <p:txBody>
          <a:bodyPr wrap="square" lIns="0" tIns="0" rIns="0" bIns="0" rtlCol="0"/>
          <a:lstStyle/>
          <a:p>
            <a:endParaRPr/>
          </a:p>
        </p:txBody>
      </p:sp>
      <p:sp>
        <p:nvSpPr>
          <p:cNvPr id="130" name="object 132"/>
          <p:cNvSpPr/>
          <p:nvPr/>
        </p:nvSpPr>
        <p:spPr>
          <a:xfrm>
            <a:off x="1469054" y="5781265"/>
            <a:ext cx="674145" cy="0"/>
          </a:xfrm>
          <a:custGeom>
            <a:avLst/>
            <a:gdLst/>
            <a:ahLst/>
            <a:cxnLst/>
            <a:rect l="l" t="t" r="r" b="b"/>
            <a:pathLst>
              <a:path w="417830">
                <a:moveTo>
                  <a:pt x="0" y="0"/>
                </a:moveTo>
                <a:lnTo>
                  <a:pt x="417671" y="0"/>
                </a:lnTo>
              </a:path>
            </a:pathLst>
          </a:custGeom>
          <a:ln w="24134">
            <a:solidFill>
              <a:srgbClr val="50ACE3"/>
            </a:solidFill>
          </a:ln>
        </p:spPr>
        <p:txBody>
          <a:bodyPr wrap="square" lIns="0" tIns="0" rIns="0" bIns="0" rtlCol="0"/>
          <a:lstStyle/>
          <a:p>
            <a:endParaRPr/>
          </a:p>
        </p:txBody>
      </p:sp>
      <p:sp>
        <p:nvSpPr>
          <p:cNvPr id="131" name="object 133"/>
          <p:cNvSpPr/>
          <p:nvPr/>
        </p:nvSpPr>
        <p:spPr>
          <a:xfrm>
            <a:off x="1469054" y="5859781"/>
            <a:ext cx="674145" cy="0"/>
          </a:xfrm>
          <a:custGeom>
            <a:avLst/>
            <a:gdLst/>
            <a:ahLst/>
            <a:cxnLst/>
            <a:rect l="l" t="t" r="r" b="b"/>
            <a:pathLst>
              <a:path w="417830">
                <a:moveTo>
                  <a:pt x="0" y="0"/>
                </a:moveTo>
                <a:lnTo>
                  <a:pt x="417671" y="0"/>
                </a:lnTo>
              </a:path>
            </a:pathLst>
          </a:custGeom>
          <a:ln w="24134">
            <a:solidFill>
              <a:srgbClr val="50ACE3"/>
            </a:solidFill>
          </a:ln>
        </p:spPr>
        <p:txBody>
          <a:bodyPr wrap="square" lIns="0" tIns="0" rIns="0" bIns="0" rtlCol="0"/>
          <a:lstStyle/>
          <a:p>
            <a:endParaRPr/>
          </a:p>
        </p:txBody>
      </p:sp>
      <p:sp>
        <p:nvSpPr>
          <p:cNvPr id="132" name="object 134"/>
          <p:cNvSpPr/>
          <p:nvPr/>
        </p:nvSpPr>
        <p:spPr>
          <a:xfrm>
            <a:off x="1469054" y="5885951"/>
            <a:ext cx="674145" cy="0"/>
          </a:xfrm>
          <a:custGeom>
            <a:avLst/>
            <a:gdLst/>
            <a:ahLst/>
            <a:cxnLst/>
            <a:rect l="l" t="t" r="r" b="b"/>
            <a:pathLst>
              <a:path w="417830">
                <a:moveTo>
                  <a:pt x="0" y="0"/>
                </a:moveTo>
                <a:lnTo>
                  <a:pt x="417671" y="0"/>
                </a:lnTo>
              </a:path>
            </a:pathLst>
          </a:custGeom>
          <a:ln w="24099">
            <a:solidFill>
              <a:srgbClr val="50ACE3"/>
            </a:solidFill>
          </a:ln>
        </p:spPr>
        <p:txBody>
          <a:bodyPr wrap="square" lIns="0" tIns="0" rIns="0" bIns="0" rtlCol="0"/>
          <a:lstStyle/>
          <a:p>
            <a:endParaRPr/>
          </a:p>
        </p:txBody>
      </p:sp>
      <p:sp>
        <p:nvSpPr>
          <p:cNvPr id="133" name="object 135"/>
          <p:cNvSpPr/>
          <p:nvPr/>
        </p:nvSpPr>
        <p:spPr>
          <a:xfrm>
            <a:off x="1469054" y="5912119"/>
            <a:ext cx="674145" cy="0"/>
          </a:xfrm>
          <a:custGeom>
            <a:avLst/>
            <a:gdLst/>
            <a:ahLst/>
            <a:cxnLst/>
            <a:rect l="l" t="t" r="r" b="b"/>
            <a:pathLst>
              <a:path w="417830">
                <a:moveTo>
                  <a:pt x="0" y="0"/>
                </a:moveTo>
                <a:lnTo>
                  <a:pt x="417671" y="0"/>
                </a:lnTo>
              </a:path>
            </a:pathLst>
          </a:custGeom>
          <a:ln w="24134">
            <a:solidFill>
              <a:srgbClr val="50ACE3"/>
            </a:solidFill>
          </a:ln>
        </p:spPr>
        <p:txBody>
          <a:bodyPr wrap="square" lIns="0" tIns="0" rIns="0" bIns="0" rtlCol="0"/>
          <a:lstStyle/>
          <a:p>
            <a:endParaRPr/>
          </a:p>
        </p:txBody>
      </p:sp>
      <p:sp>
        <p:nvSpPr>
          <p:cNvPr id="134" name="object 136"/>
          <p:cNvSpPr/>
          <p:nvPr/>
        </p:nvSpPr>
        <p:spPr>
          <a:xfrm>
            <a:off x="1161383" y="5682676"/>
            <a:ext cx="158804" cy="0"/>
          </a:xfrm>
          <a:custGeom>
            <a:avLst/>
            <a:gdLst/>
            <a:ahLst/>
            <a:cxnLst/>
            <a:rect l="l" t="t" r="r" b="b"/>
            <a:pathLst>
              <a:path w="98425">
                <a:moveTo>
                  <a:pt x="0" y="0"/>
                </a:moveTo>
                <a:lnTo>
                  <a:pt x="98228" y="0"/>
                </a:lnTo>
              </a:path>
            </a:pathLst>
          </a:custGeom>
          <a:ln w="17919">
            <a:solidFill>
              <a:srgbClr val="D3EFF0"/>
            </a:solidFill>
          </a:ln>
        </p:spPr>
        <p:txBody>
          <a:bodyPr wrap="square" lIns="0" tIns="0" rIns="0" bIns="0" rtlCol="0"/>
          <a:lstStyle/>
          <a:p>
            <a:endParaRPr/>
          </a:p>
        </p:txBody>
      </p:sp>
      <p:sp>
        <p:nvSpPr>
          <p:cNvPr id="135" name="object 137"/>
          <p:cNvSpPr/>
          <p:nvPr/>
        </p:nvSpPr>
        <p:spPr>
          <a:xfrm>
            <a:off x="1174082" y="5685853"/>
            <a:ext cx="133189" cy="240539"/>
          </a:xfrm>
          <a:custGeom>
            <a:avLst/>
            <a:gdLst/>
            <a:ahLst/>
            <a:cxnLst/>
            <a:rect l="l" t="t" r="r" b="b"/>
            <a:pathLst>
              <a:path w="82550" h="375284">
                <a:moveTo>
                  <a:pt x="41225" y="374789"/>
                </a:moveTo>
                <a:lnTo>
                  <a:pt x="25170" y="371964"/>
                </a:lnTo>
                <a:lnTo>
                  <a:pt x="12067" y="364262"/>
                </a:lnTo>
                <a:lnTo>
                  <a:pt x="3236" y="352838"/>
                </a:lnTo>
                <a:lnTo>
                  <a:pt x="0" y="338846"/>
                </a:lnTo>
                <a:lnTo>
                  <a:pt x="0" y="0"/>
                </a:lnTo>
                <a:lnTo>
                  <a:pt x="82484" y="0"/>
                </a:lnTo>
                <a:lnTo>
                  <a:pt x="82484" y="338846"/>
                </a:lnTo>
                <a:lnTo>
                  <a:pt x="79242" y="352838"/>
                </a:lnTo>
                <a:lnTo>
                  <a:pt x="70400" y="364262"/>
                </a:lnTo>
                <a:lnTo>
                  <a:pt x="57285" y="371964"/>
                </a:lnTo>
                <a:lnTo>
                  <a:pt x="41225" y="374789"/>
                </a:lnTo>
                <a:close/>
              </a:path>
            </a:pathLst>
          </a:custGeom>
          <a:solidFill>
            <a:srgbClr val="D3EFF0"/>
          </a:solidFill>
        </p:spPr>
        <p:txBody>
          <a:bodyPr wrap="square" lIns="0" tIns="0" rIns="0" bIns="0" rtlCol="0"/>
          <a:lstStyle/>
          <a:p>
            <a:endParaRPr/>
          </a:p>
        </p:txBody>
      </p:sp>
      <p:sp>
        <p:nvSpPr>
          <p:cNvPr id="136" name="object 138"/>
          <p:cNvSpPr/>
          <p:nvPr/>
        </p:nvSpPr>
        <p:spPr>
          <a:xfrm>
            <a:off x="1182663" y="5772645"/>
            <a:ext cx="115927" cy="151413"/>
          </a:xfrm>
          <a:prstGeom prst="rect">
            <a:avLst/>
          </a:prstGeom>
          <a:blipFill>
            <a:blip r:embed="rId9" cstate="print"/>
            <a:stretch>
              <a:fillRect/>
            </a:stretch>
          </a:blipFill>
        </p:spPr>
        <p:txBody>
          <a:bodyPr wrap="square" lIns="0" tIns="0" rIns="0" bIns="0" rtlCol="0"/>
          <a:lstStyle/>
          <a:p>
            <a:endParaRPr/>
          </a:p>
        </p:txBody>
      </p:sp>
      <p:sp>
        <p:nvSpPr>
          <p:cNvPr id="137" name="object 139"/>
          <p:cNvSpPr/>
          <p:nvPr/>
        </p:nvSpPr>
        <p:spPr>
          <a:xfrm>
            <a:off x="1239260" y="5676934"/>
            <a:ext cx="80939" cy="11803"/>
          </a:xfrm>
          <a:custGeom>
            <a:avLst/>
            <a:gdLst/>
            <a:ahLst/>
            <a:cxnLst/>
            <a:rect l="l" t="t" r="r" b="b"/>
            <a:pathLst>
              <a:path w="50165" h="18415">
                <a:moveTo>
                  <a:pt x="49960" y="17919"/>
                </a:moveTo>
                <a:lnTo>
                  <a:pt x="42088" y="17919"/>
                </a:lnTo>
                <a:lnTo>
                  <a:pt x="42088" y="13914"/>
                </a:lnTo>
                <a:lnTo>
                  <a:pt x="0" y="13914"/>
                </a:lnTo>
                <a:lnTo>
                  <a:pt x="0" y="0"/>
                </a:lnTo>
                <a:lnTo>
                  <a:pt x="49960" y="0"/>
                </a:lnTo>
                <a:lnTo>
                  <a:pt x="49960" y="17919"/>
                </a:lnTo>
                <a:close/>
              </a:path>
            </a:pathLst>
          </a:custGeom>
          <a:solidFill>
            <a:srgbClr val="ACC7CD"/>
          </a:solidFill>
        </p:spPr>
        <p:txBody>
          <a:bodyPr wrap="square" lIns="0" tIns="0" rIns="0" bIns="0" rtlCol="0"/>
          <a:lstStyle/>
          <a:p>
            <a:endParaRPr/>
          </a:p>
        </p:txBody>
      </p:sp>
      <p:sp>
        <p:nvSpPr>
          <p:cNvPr id="138" name="object 140"/>
          <p:cNvSpPr/>
          <p:nvPr/>
        </p:nvSpPr>
        <p:spPr>
          <a:xfrm>
            <a:off x="1239262" y="5685853"/>
            <a:ext cx="68644" cy="240539"/>
          </a:xfrm>
          <a:custGeom>
            <a:avLst/>
            <a:gdLst/>
            <a:ahLst/>
            <a:cxnLst/>
            <a:rect l="l" t="t" r="r" b="b"/>
            <a:pathLst>
              <a:path w="42544" h="375284">
                <a:moveTo>
                  <a:pt x="828" y="374789"/>
                </a:moveTo>
                <a:lnTo>
                  <a:pt x="0" y="374754"/>
                </a:lnTo>
                <a:lnTo>
                  <a:pt x="0" y="371647"/>
                </a:lnTo>
                <a:lnTo>
                  <a:pt x="828" y="371647"/>
                </a:lnTo>
                <a:lnTo>
                  <a:pt x="14820" y="369187"/>
                </a:lnTo>
                <a:lnTo>
                  <a:pt x="26244" y="362480"/>
                </a:lnTo>
                <a:lnTo>
                  <a:pt x="33946" y="352536"/>
                </a:lnTo>
                <a:lnTo>
                  <a:pt x="36771" y="340365"/>
                </a:lnTo>
                <a:lnTo>
                  <a:pt x="36771" y="135414"/>
                </a:lnTo>
                <a:lnTo>
                  <a:pt x="0" y="135414"/>
                </a:lnTo>
                <a:lnTo>
                  <a:pt x="0" y="0"/>
                </a:lnTo>
                <a:lnTo>
                  <a:pt x="42088" y="0"/>
                </a:lnTo>
                <a:lnTo>
                  <a:pt x="42088" y="338846"/>
                </a:lnTo>
                <a:lnTo>
                  <a:pt x="38845" y="352838"/>
                </a:lnTo>
                <a:lnTo>
                  <a:pt x="30003" y="364262"/>
                </a:lnTo>
                <a:lnTo>
                  <a:pt x="16889" y="371964"/>
                </a:lnTo>
                <a:lnTo>
                  <a:pt x="828" y="374789"/>
                </a:lnTo>
                <a:close/>
              </a:path>
            </a:pathLst>
          </a:custGeom>
          <a:solidFill>
            <a:srgbClr val="ACC7CD"/>
          </a:solidFill>
        </p:spPr>
        <p:txBody>
          <a:bodyPr wrap="square" lIns="0" tIns="0" rIns="0" bIns="0" rtlCol="0"/>
          <a:lstStyle/>
          <a:p>
            <a:endParaRPr/>
          </a:p>
        </p:txBody>
      </p:sp>
      <p:sp>
        <p:nvSpPr>
          <p:cNvPr id="139" name="object 141"/>
          <p:cNvSpPr/>
          <p:nvPr/>
        </p:nvSpPr>
        <p:spPr>
          <a:xfrm>
            <a:off x="1239262" y="5772645"/>
            <a:ext cx="59423" cy="151812"/>
          </a:xfrm>
          <a:custGeom>
            <a:avLst/>
            <a:gdLst/>
            <a:ahLst/>
            <a:cxnLst/>
            <a:rect l="l" t="t" r="r" b="b"/>
            <a:pathLst>
              <a:path w="36830" h="236854">
                <a:moveTo>
                  <a:pt x="0" y="19852"/>
                </a:moveTo>
                <a:lnTo>
                  <a:pt x="0" y="0"/>
                </a:lnTo>
                <a:lnTo>
                  <a:pt x="36771" y="0"/>
                </a:lnTo>
                <a:lnTo>
                  <a:pt x="36771" y="3867"/>
                </a:lnTo>
                <a:lnTo>
                  <a:pt x="10496" y="3867"/>
                </a:lnTo>
                <a:lnTo>
                  <a:pt x="7699" y="6249"/>
                </a:lnTo>
                <a:lnTo>
                  <a:pt x="7699" y="12153"/>
                </a:lnTo>
                <a:lnTo>
                  <a:pt x="10496" y="14535"/>
                </a:lnTo>
                <a:lnTo>
                  <a:pt x="36771" y="14535"/>
                </a:lnTo>
                <a:lnTo>
                  <a:pt x="36771" y="15985"/>
                </a:lnTo>
                <a:lnTo>
                  <a:pt x="25101" y="15985"/>
                </a:lnTo>
                <a:lnTo>
                  <a:pt x="23202" y="17643"/>
                </a:lnTo>
                <a:lnTo>
                  <a:pt x="23202" y="19680"/>
                </a:lnTo>
                <a:lnTo>
                  <a:pt x="1070" y="19680"/>
                </a:lnTo>
                <a:lnTo>
                  <a:pt x="517" y="19749"/>
                </a:lnTo>
                <a:lnTo>
                  <a:pt x="0" y="19852"/>
                </a:lnTo>
                <a:close/>
              </a:path>
              <a:path w="36830" h="236854">
                <a:moveTo>
                  <a:pt x="36771" y="14535"/>
                </a:moveTo>
                <a:lnTo>
                  <a:pt x="17228" y="14535"/>
                </a:lnTo>
                <a:lnTo>
                  <a:pt x="19956" y="12153"/>
                </a:lnTo>
                <a:lnTo>
                  <a:pt x="19956" y="6249"/>
                </a:lnTo>
                <a:lnTo>
                  <a:pt x="17228" y="3867"/>
                </a:lnTo>
                <a:lnTo>
                  <a:pt x="36771" y="3867"/>
                </a:lnTo>
                <a:lnTo>
                  <a:pt x="36771" y="14535"/>
                </a:lnTo>
                <a:close/>
              </a:path>
              <a:path w="36830" h="236854">
                <a:moveTo>
                  <a:pt x="36771" y="23374"/>
                </a:moveTo>
                <a:lnTo>
                  <a:pt x="29796" y="23374"/>
                </a:lnTo>
                <a:lnTo>
                  <a:pt x="31695" y="21717"/>
                </a:lnTo>
                <a:lnTo>
                  <a:pt x="31695" y="17643"/>
                </a:lnTo>
                <a:lnTo>
                  <a:pt x="29796" y="15985"/>
                </a:lnTo>
                <a:lnTo>
                  <a:pt x="36771" y="15985"/>
                </a:lnTo>
                <a:lnTo>
                  <a:pt x="36771" y="23374"/>
                </a:lnTo>
                <a:close/>
              </a:path>
              <a:path w="36830" h="236854">
                <a:moveTo>
                  <a:pt x="36771" y="30314"/>
                </a:moveTo>
                <a:lnTo>
                  <a:pt x="5006" y="30314"/>
                </a:lnTo>
                <a:lnTo>
                  <a:pt x="7699" y="27932"/>
                </a:lnTo>
                <a:lnTo>
                  <a:pt x="7699" y="22062"/>
                </a:lnTo>
                <a:lnTo>
                  <a:pt x="5006" y="19680"/>
                </a:lnTo>
                <a:lnTo>
                  <a:pt x="23202" y="19680"/>
                </a:lnTo>
                <a:lnTo>
                  <a:pt x="23202" y="21717"/>
                </a:lnTo>
                <a:lnTo>
                  <a:pt x="25101" y="23374"/>
                </a:lnTo>
                <a:lnTo>
                  <a:pt x="36771" y="23374"/>
                </a:lnTo>
                <a:lnTo>
                  <a:pt x="36771" y="30314"/>
                </a:lnTo>
                <a:close/>
              </a:path>
              <a:path w="36830" h="236854">
                <a:moveTo>
                  <a:pt x="828" y="236232"/>
                </a:moveTo>
                <a:lnTo>
                  <a:pt x="0" y="236232"/>
                </a:lnTo>
                <a:lnTo>
                  <a:pt x="0" y="30141"/>
                </a:lnTo>
                <a:lnTo>
                  <a:pt x="517" y="30245"/>
                </a:lnTo>
                <a:lnTo>
                  <a:pt x="1070" y="30314"/>
                </a:lnTo>
                <a:lnTo>
                  <a:pt x="36771" y="30314"/>
                </a:lnTo>
                <a:lnTo>
                  <a:pt x="36771" y="204951"/>
                </a:lnTo>
                <a:lnTo>
                  <a:pt x="33946" y="217122"/>
                </a:lnTo>
                <a:lnTo>
                  <a:pt x="26244" y="227065"/>
                </a:lnTo>
                <a:lnTo>
                  <a:pt x="14820" y="233772"/>
                </a:lnTo>
                <a:lnTo>
                  <a:pt x="828" y="236232"/>
                </a:lnTo>
                <a:close/>
              </a:path>
            </a:pathLst>
          </a:custGeom>
          <a:solidFill>
            <a:srgbClr val="C22439"/>
          </a:solidFill>
        </p:spPr>
        <p:txBody>
          <a:bodyPr wrap="square" lIns="0" tIns="0" rIns="0" bIns="0" rtlCol="0"/>
          <a:lstStyle/>
          <a:p>
            <a:endParaRPr/>
          </a:p>
        </p:txBody>
      </p:sp>
      <p:sp>
        <p:nvSpPr>
          <p:cNvPr id="140" name="object 142"/>
          <p:cNvSpPr/>
          <p:nvPr/>
        </p:nvSpPr>
        <p:spPr>
          <a:xfrm>
            <a:off x="1239262" y="5785262"/>
            <a:ext cx="13319" cy="6919"/>
          </a:xfrm>
          <a:custGeom>
            <a:avLst/>
            <a:gdLst/>
            <a:ahLst/>
            <a:cxnLst/>
            <a:rect l="l" t="t" r="r" b="b"/>
            <a:pathLst>
              <a:path w="8255" h="10795">
                <a:moveTo>
                  <a:pt x="5006" y="10634"/>
                </a:moveTo>
                <a:lnTo>
                  <a:pt x="1070" y="10634"/>
                </a:lnTo>
                <a:lnTo>
                  <a:pt x="517" y="10565"/>
                </a:lnTo>
                <a:lnTo>
                  <a:pt x="0" y="10461"/>
                </a:lnTo>
                <a:lnTo>
                  <a:pt x="0" y="172"/>
                </a:lnTo>
                <a:lnTo>
                  <a:pt x="517" y="69"/>
                </a:lnTo>
                <a:lnTo>
                  <a:pt x="1070" y="0"/>
                </a:lnTo>
                <a:lnTo>
                  <a:pt x="5006" y="0"/>
                </a:lnTo>
                <a:lnTo>
                  <a:pt x="7699" y="2382"/>
                </a:lnTo>
                <a:lnTo>
                  <a:pt x="7699" y="8251"/>
                </a:lnTo>
                <a:lnTo>
                  <a:pt x="5006" y="10634"/>
                </a:lnTo>
                <a:close/>
              </a:path>
            </a:pathLst>
          </a:custGeom>
          <a:solidFill>
            <a:srgbClr val="CDD0D6"/>
          </a:solidFill>
        </p:spPr>
        <p:txBody>
          <a:bodyPr wrap="square" lIns="0" tIns="0" rIns="0" bIns="0" rtlCol="0"/>
          <a:lstStyle/>
          <a:p>
            <a:endParaRPr/>
          </a:p>
        </p:txBody>
      </p:sp>
      <p:sp>
        <p:nvSpPr>
          <p:cNvPr id="141" name="object 143"/>
          <p:cNvSpPr/>
          <p:nvPr/>
        </p:nvSpPr>
        <p:spPr>
          <a:xfrm>
            <a:off x="1251681" y="5775126"/>
            <a:ext cx="20491" cy="6919"/>
          </a:xfrm>
          <a:custGeom>
            <a:avLst/>
            <a:gdLst/>
            <a:ahLst/>
            <a:cxnLst/>
            <a:rect l="l" t="t" r="r" b="b"/>
            <a:pathLst>
              <a:path w="12700" h="10795">
                <a:moveTo>
                  <a:pt x="9529" y="10668"/>
                </a:moveTo>
                <a:lnTo>
                  <a:pt x="2796" y="10668"/>
                </a:lnTo>
                <a:lnTo>
                  <a:pt x="0" y="8286"/>
                </a:lnTo>
                <a:lnTo>
                  <a:pt x="0" y="2382"/>
                </a:lnTo>
                <a:lnTo>
                  <a:pt x="2796" y="0"/>
                </a:lnTo>
                <a:lnTo>
                  <a:pt x="9529" y="0"/>
                </a:lnTo>
                <a:lnTo>
                  <a:pt x="12257" y="2382"/>
                </a:lnTo>
                <a:lnTo>
                  <a:pt x="12257" y="8286"/>
                </a:lnTo>
                <a:lnTo>
                  <a:pt x="9529" y="10668"/>
                </a:lnTo>
                <a:close/>
              </a:path>
            </a:pathLst>
          </a:custGeom>
          <a:solidFill>
            <a:srgbClr val="CDD0D6"/>
          </a:solidFill>
        </p:spPr>
        <p:txBody>
          <a:bodyPr wrap="square" lIns="0" tIns="0" rIns="0" bIns="0" rtlCol="0"/>
          <a:lstStyle/>
          <a:p>
            <a:endParaRPr/>
          </a:p>
        </p:txBody>
      </p:sp>
      <p:sp>
        <p:nvSpPr>
          <p:cNvPr id="142" name="object 144"/>
          <p:cNvSpPr/>
          <p:nvPr/>
        </p:nvSpPr>
        <p:spPr>
          <a:xfrm>
            <a:off x="1276695" y="5782893"/>
            <a:ext cx="14344" cy="4884"/>
          </a:xfrm>
          <a:custGeom>
            <a:avLst/>
            <a:gdLst/>
            <a:ahLst/>
            <a:cxnLst/>
            <a:rect l="l" t="t" r="r" b="b"/>
            <a:pathLst>
              <a:path w="8890" h="7620">
                <a:moveTo>
                  <a:pt x="6594" y="7388"/>
                </a:moveTo>
                <a:lnTo>
                  <a:pt x="1898" y="7388"/>
                </a:lnTo>
                <a:lnTo>
                  <a:pt x="0" y="5731"/>
                </a:lnTo>
                <a:lnTo>
                  <a:pt x="0" y="1657"/>
                </a:lnTo>
                <a:lnTo>
                  <a:pt x="1898" y="0"/>
                </a:lnTo>
                <a:lnTo>
                  <a:pt x="6594" y="0"/>
                </a:lnTo>
                <a:lnTo>
                  <a:pt x="8493" y="1657"/>
                </a:lnTo>
                <a:lnTo>
                  <a:pt x="8493" y="5731"/>
                </a:lnTo>
                <a:lnTo>
                  <a:pt x="6594" y="7388"/>
                </a:lnTo>
                <a:close/>
              </a:path>
            </a:pathLst>
          </a:custGeom>
          <a:solidFill>
            <a:srgbClr val="CDD0D6"/>
          </a:solidFill>
        </p:spPr>
        <p:txBody>
          <a:bodyPr wrap="square" lIns="0" tIns="0" rIns="0" bIns="0" rtlCol="0"/>
          <a:lstStyle/>
          <a:p>
            <a:endParaRPr/>
          </a:p>
        </p:txBody>
      </p:sp>
      <p:sp>
        <p:nvSpPr>
          <p:cNvPr id="143" name="object 145"/>
          <p:cNvSpPr/>
          <p:nvPr/>
        </p:nvSpPr>
        <p:spPr>
          <a:xfrm>
            <a:off x="1364491" y="5682676"/>
            <a:ext cx="158804" cy="0"/>
          </a:xfrm>
          <a:custGeom>
            <a:avLst/>
            <a:gdLst/>
            <a:ahLst/>
            <a:cxnLst/>
            <a:rect l="l" t="t" r="r" b="b"/>
            <a:pathLst>
              <a:path w="98425">
                <a:moveTo>
                  <a:pt x="0" y="0"/>
                </a:moveTo>
                <a:lnTo>
                  <a:pt x="98228" y="0"/>
                </a:lnTo>
              </a:path>
            </a:pathLst>
          </a:custGeom>
          <a:ln w="17919">
            <a:solidFill>
              <a:srgbClr val="D3EFF0"/>
            </a:solidFill>
          </a:ln>
        </p:spPr>
        <p:txBody>
          <a:bodyPr wrap="square" lIns="0" tIns="0" rIns="0" bIns="0" rtlCol="0"/>
          <a:lstStyle/>
          <a:p>
            <a:endParaRPr/>
          </a:p>
        </p:txBody>
      </p:sp>
      <p:sp>
        <p:nvSpPr>
          <p:cNvPr id="144" name="object 146"/>
          <p:cNvSpPr/>
          <p:nvPr/>
        </p:nvSpPr>
        <p:spPr>
          <a:xfrm>
            <a:off x="1377191" y="5685853"/>
            <a:ext cx="133189" cy="240539"/>
          </a:xfrm>
          <a:custGeom>
            <a:avLst/>
            <a:gdLst/>
            <a:ahLst/>
            <a:cxnLst/>
            <a:rect l="l" t="t" r="r" b="b"/>
            <a:pathLst>
              <a:path w="82550" h="375284">
                <a:moveTo>
                  <a:pt x="41259" y="374789"/>
                </a:moveTo>
                <a:lnTo>
                  <a:pt x="25199" y="371964"/>
                </a:lnTo>
                <a:lnTo>
                  <a:pt x="12084" y="364262"/>
                </a:lnTo>
                <a:lnTo>
                  <a:pt x="3242" y="352838"/>
                </a:lnTo>
                <a:lnTo>
                  <a:pt x="0" y="338846"/>
                </a:lnTo>
                <a:lnTo>
                  <a:pt x="0" y="0"/>
                </a:lnTo>
                <a:lnTo>
                  <a:pt x="82519" y="0"/>
                </a:lnTo>
                <a:lnTo>
                  <a:pt x="82519" y="338846"/>
                </a:lnTo>
                <a:lnTo>
                  <a:pt x="79272" y="352838"/>
                </a:lnTo>
                <a:lnTo>
                  <a:pt x="70421" y="364262"/>
                </a:lnTo>
                <a:lnTo>
                  <a:pt x="57305" y="371964"/>
                </a:lnTo>
                <a:lnTo>
                  <a:pt x="41259" y="374789"/>
                </a:lnTo>
                <a:close/>
              </a:path>
            </a:pathLst>
          </a:custGeom>
          <a:solidFill>
            <a:srgbClr val="D3EFF0"/>
          </a:solidFill>
        </p:spPr>
        <p:txBody>
          <a:bodyPr wrap="square" lIns="0" tIns="0" rIns="0" bIns="0" rtlCol="0"/>
          <a:lstStyle/>
          <a:p>
            <a:endParaRPr/>
          </a:p>
        </p:txBody>
      </p:sp>
      <p:sp>
        <p:nvSpPr>
          <p:cNvPr id="145" name="object 147"/>
          <p:cNvSpPr/>
          <p:nvPr/>
        </p:nvSpPr>
        <p:spPr>
          <a:xfrm>
            <a:off x="1385770" y="5772645"/>
            <a:ext cx="115927" cy="151413"/>
          </a:xfrm>
          <a:prstGeom prst="rect">
            <a:avLst/>
          </a:prstGeom>
          <a:blipFill>
            <a:blip r:embed="rId10" cstate="print"/>
            <a:stretch>
              <a:fillRect/>
            </a:stretch>
          </a:blipFill>
        </p:spPr>
        <p:txBody>
          <a:bodyPr wrap="square" lIns="0" tIns="0" rIns="0" bIns="0" rtlCol="0"/>
          <a:lstStyle/>
          <a:p>
            <a:endParaRPr/>
          </a:p>
        </p:txBody>
      </p:sp>
      <p:sp>
        <p:nvSpPr>
          <p:cNvPr id="146" name="object 148"/>
          <p:cNvSpPr/>
          <p:nvPr/>
        </p:nvSpPr>
        <p:spPr>
          <a:xfrm>
            <a:off x="1442424" y="5676934"/>
            <a:ext cx="80939" cy="11803"/>
          </a:xfrm>
          <a:custGeom>
            <a:avLst/>
            <a:gdLst/>
            <a:ahLst/>
            <a:cxnLst/>
            <a:rect l="l" t="t" r="r" b="b"/>
            <a:pathLst>
              <a:path w="50165" h="18415">
                <a:moveTo>
                  <a:pt x="49925" y="17919"/>
                </a:moveTo>
                <a:lnTo>
                  <a:pt x="42088" y="17919"/>
                </a:lnTo>
                <a:lnTo>
                  <a:pt x="42088" y="13914"/>
                </a:lnTo>
                <a:lnTo>
                  <a:pt x="0" y="13914"/>
                </a:lnTo>
                <a:lnTo>
                  <a:pt x="0" y="0"/>
                </a:lnTo>
                <a:lnTo>
                  <a:pt x="49925" y="0"/>
                </a:lnTo>
                <a:lnTo>
                  <a:pt x="49925" y="17919"/>
                </a:lnTo>
                <a:close/>
              </a:path>
            </a:pathLst>
          </a:custGeom>
          <a:solidFill>
            <a:srgbClr val="ACC7CD"/>
          </a:solidFill>
        </p:spPr>
        <p:txBody>
          <a:bodyPr wrap="square" lIns="0" tIns="0" rIns="0" bIns="0" rtlCol="0"/>
          <a:lstStyle/>
          <a:p>
            <a:endParaRPr/>
          </a:p>
        </p:txBody>
      </p:sp>
      <p:sp>
        <p:nvSpPr>
          <p:cNvPr id="147" name="object 149"/>
          <p:cNvSpPr/>
          <p:nvPr/>
        </p:nvSpPr>
        <p:spPr>
          <a:xfrm>
            <a:off x="1442426" y="5685853"/>
            <a:ext cx="68644" cy="240539"/>
          </a:xfrm>
          <a:custGeom>
            <a:avLst/>
            <a:gdLst/>
            <a:ahLst/>
            <a:cxnLst/>
            <a:rect l="l" t="t" r="r" b="b"/>
            <a:pathLst>
              <a:path w="42544" h="375284">
                <a:moveTo>
                  <a:pt x="828" y="374789"/>
                </a:moveTo>
                <a:lnTo>
                  <a:pt x="0" y="374754"/>
                </a:lnTo>
                <a:lnTo>
                  <a:pt x="0" y="371647"/>
                </a:lnTo>
                <a:lnTo>
                  <a:pt x="828" y="371647"/>
                </a:lnTo>
                <a:lnTo>
                  <a:pt x="14800" y="369187"/>
                </a:lnTo>
                <a:lnTo>
                  <a:pt x="26214" y="362480"/>
                </a:lnTo>
                <a:lnTo>
                  <a:pt x="33912" y="352536"/>
                </a:lnTo>
                <a:lnTo>
                  <a:pt x="36736" y="340365"/>
                </a:lnTo>
                <a:lnTo>
                  <a:pt x="36736" y="135414"/>
                </a:lnTo>
                <a:lnTo>
                  <a:pt x="0" y="135414"/>
                </a:lnTo>
                <a:lnTo>
                  <a:pt x="0" y="0"/>
                </a:lnTo>
                <a:lnTo>
                  <a:pt x="42088" y="0"/>
                </a:lnTo>
                <a:lnTo>
                  <a:pt x="41984" y="340952"/>
                </a:lnTo>
                <a:lnTo>
                  <a:pt x="16218" y="372190"/>
                </a:lnTo>
                <a:lnTo>
                  <a:pt x="8779" y="374117"/>
                </a:lnTo>
                <a:lnTo>
                  <a:pt x="828" y="374789"/>
                </a:lnTo>
                <a:close/>
              </a:path>
            </a:pathLst>
          </a:custGeom>
          <a:solidFill>
            <a:srgbClr val="ACC7CD"/>
          </a:solidFill>
        </p:spPr>
        <p:txBody>
          <a:bodyPr wrap="square" lIns="0" tIns="0" rIns="0" bIns="0" rtlCol="0"/>
          <a:lstStyle/>
          <a:p>
            <a:endParaRPr/>
          </a:p>
        </p:txBody>
      </p:sp>
      <p:sp>
        <p:nvSpPr>
          <p:cNvPr id="148" name="object 150"/>
          <p:cNvSpPr/>
          <p:nvPr/>
        </p:nvSpPr>
        <p:spPr>
          <a:xfrm>
            <a:off x="1442425" y="5772645"/>
            <a:ext cx="59423" cy="151812"/>
          </a:xfrm>
          <a:custGeom>
            <a:avLst/>
            <a:gdLst/>
            <a:ahLst/>
            <a:cxnLst/>
            <a:rect l="l" t="t" r="r" b="b"/>
            <a:pathLst>
              <a:path w="36830" h="236854">
                <a:moveTo>
                  <a:pt x="0" y="19852"/>
                </a:moveTo>
                <a:lnTo>
                  <a:pt x="0" y="0"/>
                </a:lnTo>
                <a:lnTo>
                  <a:pt x="36736" y="0"/>
                </a:lnTo>
                <a:lnTo>
                  <a:pt x="36736" y="3867"/>
                </a:lnTo>
                <a:lnTo>
                  <a:pt x="10427" y="3867"/>
                </a:lnTo>
                <a:lnTo>
                  <a:pt x="7699" y="6249"/>
                </a:lnTo>
                <a:lnTo>
                  <a:pt x="7699" y="12153"/>
                </a:lnTo>
                <a:lnTo>
                  <a:pt x="10427" y="14535"/>
                </a:lnTo>
                <a:lnTo>
                  <a:pt x="36736" y="14535"/>
                </a:lnTo>
                <a:lnTo>
                  <a:pt x="36736" y="15985"/>
                </a:lnTo>
                <a:lnTo>
                  <a:pt x="25101" y="15985"/>
                </a:lnTo>
                <a:lnTo>
                  <a:pt x="23167" y="17643"/>
                </a:lnTo>
                <a:lnTo>
                  <a:pt x="23167" y="19680"/>
                </a:lnTo>
                <a:lnTo>
                  <a:pt x="1035" y="19680"/>
                </a:lnTo>
                <a:lnTo>
                  <a:pt x="483" y="19749"/>
                </a:lnTo>
                <a:lnTo>
                  <a:pt x="0" y="19852"/>
                </a:lnTo>
                <a:close/>
              </a:path>
              <a:path w="36830" h="236854">
                <a:moveTo>
                  <a:pt x="36736" y="14535"/>
                </a:moveTo>
                <a:lnTo>
                  <a:pt x="17194" y="14535"/>
                </a:lnTo>
                <a:lnTo>
                  <a:pt x="19921" y="12153"/>
                </a:lnTo>
                <a:lnTo>
                  <a:pt x="19921" y="6249"/>
                </a:lnTo>
                <a:lnTo>
                  <a:pt x="17194" y="3867"/>
                </a:lnTo>
                <a:lnTo>
                  <a:pt x="36736" y="3867"/>
                </a:lnTo>
                <a:lnTo>
                  <a:pt x="36736" y="14535"/>
                </a:lnTo>
                <a:close/>
              </a:path>
              <a:path w="36830" h="236854">
                <a:moveTo>
                  <a:pt x="36736" y="23374"/>
                </a:moveTo>
                <a:lnTo>
                  <a:pt x="29762" y="23374"/>
                </a:lnTo>
                <a:lnTo>
                  <a:pt x="31661" y="21717"/>
                </a:lnTo>
                <a:lnTo>
                  <a:pt x="31661" y="17643"/>
                </a:lnTo>
                <a:lnTo>
                  <a:pt x="29762" y="15985"/>
                </a:lnTo>
                <a:lnTo>
                  <a:pt x="36736" y="15985"/>
                </a:lnTo>
                <a:lnTo>
                  <a:pt x="36736" y="23374"/>
                </a:lnTo>
                <a:close/>
              </a:path>
              <a:path w="36830" h="236854">
                <a:moveTo>
                  <a:pt x="36736" y="30314"/>
                </a:moveTo>
                <a:lnTo>
                  <a:pt x="4971" y="30314"/>
                </a:lnTo>
                <a:lnTo>
                  <a:pt x="7699" y="27932"/>
                </a:lnTo>
                <a:lnTo>
                  <a:pt x="7699" y="22062"/>
                </a:lnTo>
                <a:lnTo>
                  <a:pt x="4971" y="19680"/>
                </a:lnTo>
                <a:lnTo>
                  <a:pt x="23167" y="19680"/>
                </a:lnTo>
                <a:lnTo>
                  <a:pt x="23167" y="21717"/>
                </a:lnTo>
                <a:lnTo>
                  <a:pt x="25101" y="23374"/>
                </a:lnTo>
                <a:lnTo>
                  <a:pt x="36736" y="23374"/>
                </a:lnTo>
                <a:lnTo>
                  <a:pt x="36736" y="30314"/>
                </a:lnTo>
                <a:close/>
              </a:path>
              <a:path w="36830" h="236854">
                <a:moveTo>
                  <a:pt x="828" y="236232"/>
                </a:moveTo>
                <a:lnTo>
                  <a:pt x="0" y="236232"/>
                </a:lnTo>
                <a:lnTo>
                  <a:pt x="0" y="30141"/>
                </a:lnTo>
                <a:lnTo>
                  <a:pt x="483" y="30245"/>
                </a:lnTo>
                <a:lnTo>
                  <a:pt x="1035" y="30314"/>
                </a:lnTo>
                <a:lnTo>
                  <a:pt x="36736" y="30314"/>
                </a:lnTo>
                <a:lnTo>
                  <a:pt x="36736" y="204951"/>
                </a:lnTo>
                <a:lnTo>
                  <a:pt x="33912" y="217122"/>
                </a:lnTo>
                <a:lnTo>
                  <a:pt x="26214" y="227065"/>
                </a:lnTo>
                <a:lnTo>
                  <a:pt x="14800" y="233772"/>
                </a:lnTo>
                <a:lnTo>
                  <a:pt x="828" y="236232"/>
                </a:lnTo>
                <a:close/>
              </a:path>
            </a:pathLst>
          </a:custGeom>
          <a:solidFill>
            <a:srgbClr val="359FB6"/>
          </a:solidFill>
        </p:spPr>
        <p:txBody>
          <a:bodyPr wrap="square" lIns="0" tIns="0" rIns="0" bIns="0" rtlCol="0"/>
          <a:lstStyle/>
          <a:p>
            <a:endParaRPr/>
          </a:p>
        </p:txBody>
      </p:sp>
      <p:sp>
        <p:nvSpPr>
          <p:cNvPr id="149" name="object 151"/>
          <p:cNvSpPr/>
          <p:nvPr/>
        </p:nvSpPr>
        <p:spPr>
          <a:xfrm>
            <a:off x="1442426" y="5785262"/>
            <a:ext cx="13319" cy="6919"/>
          </a:xfrm>
          <a:custGeom>
            <a:avLst/>
            <a:gdLst/>
            <a:ahLst/>
            <a:cxnLst/>
            <a:rect l="l" t="t" r="r" b="b"/>
            <a:pathLst>
              <a:path w="8255" h="10795">
                <a:moveTo>
                  <a:pt x="4971" y="10634"/>
                </a:moveTo>
                <a:lnTo>
                  <a:pt x="1035" y="10634"/>
                </a:lnTo>
                <a:lnTo>
                  <a:pt x="483" y="10565"/>
                </a:lnTo>
                <a:lnTo>
                  <a:pt x="0" y="10461"/>
                </a:lnTo>
                <a:lnTo>
                  <a:pt x="0" y="172"/>
                </a:lnTo>
                <a:lnTo>
                  <a:pt x="483" y="69"/>
                </a:lnTo>
                <a:lnTo>
                  <a:pt x="1035" y="0"/>
                </a:lnTo>
                <a:lnTo>
                  <a:pt x="4971" y="0"/>
                </a:lnTo>
                <a:lnTo>
                  <a:pt x="7699" y="2382"/>
                </a:lnTo>
                <a:lnTo>
                  <a:pt x="7699" y="8251"/>
                </a:lnTo>
                <a:lnTo>
                  <a:pt x="4971" y="10634"/>
                </a:lnTo>
                <a:close/>
              </a:path>
            </a:pathLst>
          </a:custGeom>
          <a:solidFill>
            <a:srgbClr val="CDD0D6"/>
          </a:solidFill>
        </p:spPr>
        <p:txBody>
          <a:bodyPr wrap="square" lIns="0" tIns="0" rIns="0" bIns="0" rtlCol="0"/>
          <a:lstStyle/>
          <a:p>
            <a:endParaRPr/>
          </a:p>
        </p:txBody>
      </p:sp>
      <p:sp>
        <p:nvSpPr>
          <p:cNvPr id="150" name="object 152"/>
          <p:cNvSpPr/>
          <p:nvPr/>
        </p:nvSpPr>
        <p:spPr>
          <a:xfrm>
            <a:off x="1454847" y="5775126"/>
            <a:ext cx="20491" cy="6919"/>
          </a:xfrm>
          <a:custGeom>
            <a:avLst/>
            <a:gdLst/>
            <a:ahLst/>
            <a:cxnLst/>
            <a:rect l="l" t="t" r="r" b="b"/>
            <a:pathLst>
              <a:path w="12700" h="10795">
                <a:moveTo>
                  <a:pt x="9494" y="10668"/>
                </a:moveTo>
                <a:lnTo>
                  <a:pt x="2727" y="10668"/>
                </a:lnTo>
                <a:lnTo>
                  <a:pt x="0" y="8286"/>
                </a:lnTo>
                <a:lnTo>
                  <a:pt x="0" y="2382"/>
                </a:lnTo>
                <a:lnTo>
                  <a:pt x="2727" y="0"/>
                </a:lnTo>
                <a:lnTo>
                  <a:pt x="9494" y="0"/>
                </a:lnTo>
                <a:lnTo>
                  <a:pt x="12222" y="2382"/>
                </a:lnTo>
                <a:lnTo>
                  <a:pt x="12222" y="8286"/>
                </a:lnTo>
                <a:lnTo>
                  <a:pt x="9494" y="10668"/>
                </a:lnTo>
                <a:close/>
              </a:path>
            </a:pathLst>
          </a:custGeom>
          <a:solidFill>
            <a:srgbClr val="CDD0D6"/>
          </a:solidFill>
        </p:spPr>
        <p:txBody>
          <a:bodyPr wrap="square" lIns="0" tIns="0" rIns="0" bIns="0" rtlCol="0"/>
          <a:lstStyle/>
          <a:p>
            <a:endParaRPr/>
          </a:p>
        </p:txBody>
      </p:sp>
      <p:sp>
        <p:nvSpPr>
          <p:cNvPr id="151" name="object 153"/>
          <p:cNvSpPr/>
          <p:nvPr/>
        </p:nvSpPr>
        <p:spPr>
          <a:xfrm>
            <a:off x="1479803" y="5782893"/>
            <a:ext cx="14344" cy="4884"/>
          </a:xfrm>
          <a:custGeom>
            <a:avLst/>
            <a:gdLst/>
            <a:ahLst/>
            <a:cxnLst/>
            <a:rect l="l" t="t" r="r" b="b"/>
            <a:pathLst>
              <a:path w="8890" h="7620">
                <a:moveTo>
                  <a:pt x="6594" y="7388"/>
                </a:moveTo>
                <a:lnTo>
                  <a:pt x="1933" y="7388"/>
                </a:lnTo>
                <a:lnTo>
                  <a:pt x="0" y="5731"/>
                </a:lnTo>
                <a:lnTo>
                  <a:pt x="0" y="1657"/>
                </a:lnTo>
                <a:lnTo>
                  <a:pt x="1933" y="0"/>
                </a:lnTo>
                <a:lnTo>
                  <a:pt x="6594" y="0"/>
                </a:lnTo>
                <a:lnTo>
                  <a:pt x="8493" y="1657"/>
                </a:lnTo>
                <a:lnTo>
                  <a:pt x="8493" y="5731"/>
                </a:lnTo>
                <a:lnTo>
                  <a:pt x="6594" y="7388"/>
                </a:lnTo>
                <a:close/>
              </a:path>
            </a:pathLst>
          </a:custGeom>
          <a:solidFill>
            <a:srgbClr val="CDD0D6"/>
          </a:solidFill>
        </p:spPr>
        <p:txBody>
          <a:bodyPr wrap="square" lIns="0" tIns="0" rIns="0" bIns="0" rtlCol="0"/>
          <a:lstStyle/>
          <a:p>
            <a:endParaRPr/>
          </a:p>
        </p:txBody>
      </p:sp>
      <p:sp>
        <p:nvSpPr>
          <p:cNvPr id="152" name="object 154"/>
          <p:cNvSpPr/>
          <p:nvPr/>
        </p:nvSpPr>
        <p:spPr>
          <a:xfrm>
            <a:off x="1567657" y="5682676"/>
            <a:ext cx="158804" cy="0"/>
          </a:xfrm>
          <a:custGeom>
            <a:avLst/>
            <a:gdLst/>
            <a:ahLst/>
            <a:cxnLst/>
            <a:rect l="l" t="t" r="r" b="b"/>
            <a:pathLst>
              <a:path w="98425">
                <a:moveTo>
                  <a:pt x="0" y="0"/>
                </a:moveTo>
                <a:lnTo>
                  <a:pt x="98194" y="0"/>
                </a:lnTo>
              </a:path>
            </a:pathLst>
          </a:custGeom>
          <a:ln w="17919">
            <a:solidFill>
              <a:srgbClr val="D3EFF0"/>
            </a:solidFill>
          </a:ln>
        </p:spPr>
        <p:txBody>
          <a:bodyPr wrap="square" lIns="0" tIns="0" rIns="0" bIns="0" rtlCol="0"/>
          <a:lstStyle/>
          <a:p>
            <a:endParaRPr/>
          </a:p>
        </p:txBody>
      </p:sp>
      <p:sp>
        <p:nvSpPr>
          <p:cNvPr id="153" name="object 155"/>
          <p:cNvSpPr/>
          <p:nvPr/>
        </p:nvSpPr>
        <p:spPr>
          <a:xfrm>
            <a:off x="1580299" y="5685853"/>
            <a:ext cx="133189" cy="240539"/>
          </a:xfrm>
          <a:custGeom>
            <a:avLst/>
            <a:gdLst/>
            <a:ahLst/>
            <a:cxnLst/>
            <a:rect l="l" t="t" r="r" b="b"/>
            <a:pathLst>
              <a:path w="82550" h="375284">
                <a:moveTo>
                  <a:pt x="41259" y="374789"/>
                </a:moveTo>
                <a:lnTo>
                  <a:pt x="25199" y="371964"/>
                </a:lnTo>
                <a:lnTo>
                  <a:pt x="12084" y="364262"/>
                </a:lnTo>
                <a:lnTo>
                  <a:pt x="3242" y="352838"/>
                </a:lnTo>
                <a:lnTo>
                  <a:pt x="0" y="338846"/>
                </a:lnTo>
                <a:lnTo>
                  <a:pt x="0" y="0"/>
                </a:lnTo>
                <a:lnTo>
                  <a:pt x="82484" y="0"/>
                </a:lnTo>
                <a:lnTo>
                  <a:pt x="82484" y="338846"/>
                </a:lnTo>
                <a:lnTo>
                  <a:pt x="79247" y="352838"/>
                </a:lnTo>
                <a:lnTo>
                  <a:pt x="70417" y="364262"/>
                </a:lnTo>
                <a:lnTo>
                  <a:pt x="57314" y="371964"/>
                </a:lnTo>
                <a:lnTo>
                  <a:pt x="41259" y="374789"/>
                </a:lnTo>
                <a:close/>
              </a:path>
            </a:pathLst>
          </a:custGeom>
          <a:solidFill>
            <a:srgbClr val="D3EFF0"/>
          </a:solidFill>
        </p:spPr>
        <p:txBody>
          <a:bodyPr wrap="square" lIns="0" tIns="0" rIns="0" bIns="0" rtlCol="0"/>
          <a:lstStyle/>
          <a:p>
            <a:endParaRPr/>
          </a:p>
        </p:txBody>
      </p:sp>
      <p:sp>
        <p:nvSpPr>
          <p:cNvPr id="154" name="object 156"/>
          <p:cNvSpPr/>
          <p:nvPr/>
        </p:nvSpPr>
        <p:spPr>
          <a:xfrm>
            <a:off x="1588879" y="5772645"/>
            <a:ext cx="115927" cy="151413"/>
          </a:xfrm>
          <a:prstGeom prst="rect">
            <a:avLst/>
          </a:prstGeom>
          <a:blipFill>
            <a:blip r:embed="rId11" cstate="print"/>
            <a:stretch>
              <a:fillRect/>
            </a:stretch>
          </a:blipFill>
        </p:spPr>
        <p:txBody>
          <a:bodyPr wrap="square" lIns="0" tIns="0" rIns="0" bIns="0" rtlCol="0"/>
          <a:lstStyle/>
          <a:p>
            <a:endParaRPr/>
          </a:p>
        </p:txBody>
      </p:sp>
      <p:sp>
        <p:nvSpPr>
          <p:cNvPr id="155" name="object 157"/>
          <p:cNvSpPr/>
          <p:nvPr/>
        </p:nvSpPr>
        <p:spPr>
          <a:xfrm>
            <a:off x="1645589" y="5676934"/>
            <a:ext cx="80939" cy="11803"/>
          </a:xfrm>
          <a:custGeom>
            <a:avLst/>
            <a:gdLst/>
            <a:ahLst/>
            <a:cxnLst/>
            <a:rect l="l" t="t" r="r" b="b"/>
            <a:pathLst>
              <a:path w="50165" h="18415">
                <a:moveTo>
                  <a:pt x="49891" y="17919"/>
                </a:moveTo>
                <a:lnTo>
                  <a:pt x="42019" y="17919"/>
                </a:lnTo>
                <a:lnTo>
                  <a:pt x="42019" y="13914"/>
                </a:lnTo>
                <a:lnTo>
                  <a:pt x="0" y="13914"/>
                </a:lnTo>
                <a:lnTo>
                  <a:pt x="0" y="0"/>
                </a:lnTo>
                <a:lnTo>
                  <a:pt x="49891" y="0"/>
                </a:lnTo>
                <a:lnTo>
                  <a:pt x="49891" y="17919"/>
                </a:lnTo>
                <a:close/>
              </a:path>
            </a:pathLst>
          </a:custGeom>
          <a:solidFill>
            <a:srgbClr val="ACC7CD"/>
          </a:solidFill>
        </p:spPr>
        <p:txBody>
          <a:bodyPr wrap="square" lIns="0" tIns="0" rIns="0" bIns="0" rtlCol="0"/>
          <a:lstStyle/>
          <a:p>
            <a:endParaRPr/>
          </a:p>
        </p:txBody>
      </p:sp>
      <p:sp>
        <p:nvSpPr>
          <p:cNvPr id="156" name="object 158"/>
          <p:cNvSpPr/>
          <p:nvPr/>
        </p:nvSpPr>
        <p:spPr>
          <a:xfrm>
            <a:off x="1645591" y="5685853"/>
            <a:ext cx="68644" cy="240539"/>
          </a:xfrm>
          <a:custGeom>
            <a:avLst/>
            <a:gdLst/>
            <a:ahLst/>
            <a:cxnLst/>
            <a:rect l="l" t="t" r="r" b="b"/>
            <a:pathLst>
              <a:path w="42544" h="375284">
                <a:moveTo>
                  <a:pt x="794" y="374789"/>
                </a:moveTo>
                <a:lnTo>
                  <a:pt x="0" y="374754"/>
                </a:lnTo>
                <a:lnTo>
                  <a:pt x="0" y="371647"/>
                </a:lnTo>
                <a:lnTo>
                  <a:pt x="794" y="371647"/>
                </a:lnTo>
                <a:lnTo>
                  <a:pt x="14765" y="369187"/>
                </a:lnTo>
                <a:lnTo>
                  <a:pt x="26179" y="362480"/>
                </a:lnTo>
                <a:lnTo>
                  <a:pt x="33878" y="352536"/>
                </a:lnTo>
                <a:lnTo>
                  <a:pt x="36702" y="340365"/>
                </a:lnTo>
                <a:lnTo>
                  <a:pt x="36702" y="135414"/>
                </a:lnTo>
                <a:lnTo>
                  <a:pt x="0" y="135414"/>
                </a:lnTo>
                <a:lnTo>
                  <a:pt x="0" y="0"/>
                </a:lnTo>
                <a:lnTo>
                  <a:pt x="42019" y="0"/>
                </a:lnTo>
                <a:lnTo>
                  <a:pt x="41950" y="340952"/>
                </a:lnTo>
                <a:lnTo>
                  <a:pt x="16184" y="372190"/>
                </a:lnTo>
                <a:lnTo>
                  <a:pt x="8745" y="374117"/>
                </a:lnTo>
                <a:lnTo>
                  <a:pt x="794" y="374789"/>
                </a:lnTo>
                <a:close/>
              </a:path>
            </a:pathLst>
          </a:custGeom>
          <a:solidFill>
            <a:srgbClr val="ACC7CD"/>
          </a:solidFill>
        </p:spPr>
        <p:txBody>
          <a:bodyPr wrap="square" lIns="0" tIns="0" rIns="0" bIns="0" rtlCol="0"/>
          <a:lstStyle/>
          <a:p>
            <a:endParaRPr/>
          </a:p>
        </p:txBody>
      </p:sp>
      <p:sp>
        <p:nvSpPr>
          <p:cNvPr id="157" name="object 159"/>
          <p:cNvSpPr/>
          <p:nvPr/>
        </p:nvSpPr>
        <p:spPr>
          <a:xfrm>
            <a:off x="1645590" y="5772645"/>
            <a:ext cx="59423" cy="151812"/>
          </a:xfrm>
          <a:custGeom>
            <a:avLst/>
            <a:gdLst/>
            <a:ahLst/>
            <a:cxnLst/>
            <a:rect l="l" t="t" r="r" b="b"/>
            <a:pathLst>
              <a:path w="36830" h="236854">
                <a:moveTo>
                  <a:pt x="0" y="19852"/>
                </a:moveTo>
                <a:lnTo>
                  <a:pt x="0" y="0"/>
                </a:lnTo>
                <a:lnTo>
                  <a:pt x="36702" y="0"/>
                </a:lnTo>
                <a:lnTo>
                  <a:pt x="36702" y="3867"/>
                </a:lnTo>
                <a:lnTo>
                  <a:pt x="10427" y="3867"/>
                </a:lnTo>
                <a:lnTo>
                  <a:pt x="7664" y="6249"/>
                </a:lnTo>
                <a:lnTo>
                  <a:pt x="7664" y="12153"/>
                </a:lnTo>
                <a:lnTo>
                  <a:pt x="10427" y="14535"/>
                </a:lnTo>
                <a:lnTo>
                  <a:pt x="36702" y="14535"/>
                </a:lnTo>
                <a:lnTo>
                  <a:pt x="36702" y="15985"/>
                </a:lnTo>
                <a:lnTo>
                  <a:pt x="25066" y="15985"/>
                </a:lnTo>
                <a:lnTo>
                  <a:pt x="23132" y="17643"/>
                </a:lnTo>
                <a:lnTo>
                  <a:pt x="23132" y="19680"/>
                </a:lnTo>
                <a:lnTo>
                  <a:pt x="1001" y="19680"/>
                </a:lnTo>
                <a:lnTo>
                  <a:pt x="483" y="19749"/>
                </a:lnTo>
                <a:lnTo>
                  <a:pt x="0" y="19852"/>
                </a:lnTo>
                <a:close/>
              </a:path>
              <a:path w="36830" h="236854">
                <a:moveTo>
                  <a:pt x="36702" y="14535"/>
                </a:moveTo>
                <a:lnTo>
                  <a:pt x="17159" y="14535"/>
                </a:lnTo>
                <a:lnTo>
                  <a:pt x="19921" y="12153"/>
                </a:lnTo>
                <a:lnTo>
                  <a:pt x="19921" y="6249"/>
                </a:lnTo>
                <a:lnTo>
                  <a:pt x="17159" y="3867"/>
                </a:lnTo>
                <a:lnTo>
                  <a:pt x="36702" y="3867"/>
                </a:lnTo>
                <a:lnTo>
                  <a:pt x="36702" y="14535"/>
                </a:lnTo>
                <a:close/>
              </a:path>
              <a:path w="36830" h="236854">
                <a:moveTo>
                  <a:pt x="36702" y="23374"/>
                </a:moveTo>
                <a:lnTo>
                  <a:pt x="29762" y="23374"/>
                </a:lnTo>
                <a:lnTo>
                  <a:pt x="31661" y="21717"/>
                </a:lnTo>
                <a:lnTo>
                  <a:pt x="31661" y="17643"/>
                </a:lnTo>
                <a:lnTo>
                  <a:pt x="29762" y="15985"/>
                </a:lnTo>
                <a:lnTo>
                  <a:pt x="36702" y="15985"/>
                </a:lnTo>
                <a:lnTo>
                  <a:pt x="36702" y="23374"/>
                </a:lnTo>
                <a:close/>
              </a:path>
              <a:path w="36830" h="236854">
                <a:moveTo>
                  <a:pt x="36702" y="30314"/>
                </a:moveTo>
                <a:lnTo>
                  <a:pt x="4937" y="30314"/>
                </a:lnTo>
                <a:lnTo>
                  <a:pt x="7664" y="27932"/>
                </a:lnTo>
                <a:lnTo>
                  <a:pt x="7664" y="22062"/>
                </a:lnTo>
                <a:lnTo>
                  <a:pt x="4937" y="19680"/>
                </a:lnTo>
                <a:lnTo>
                  <a:pt x="23132" y="19680"/>
                </a:lnTo>
                <a:lnTo>
                  <a:pt x="23132" y="21717"/>
                </a:lnTo>
                <a:lnTo>
                  <a:pt x="25066" y="23374"/>
                </a:lnTo>
                <a:lnTo>
                  <a:pt x="36702" y="23374"/>
                </a:lnTo>
                <a:lnTo>
                  <a:pt x="36702" y="30314"/>
                </a:lnTo>
                <a:close/>
              </a:path>
              <a:path w="36830" h="236854">
                <a:moveTo>
                  <a:pt x="794" y="236232"/>
                </a:moveTo>
                <a:lnTo>
                  <a:pt x="0" y="236232"/>
                </a:lnTo>
                <a:lnTo>
                  <a:pt x="0" y="30141"/>
                </a:lnTo>
                <a:lnTo>
                  <a:pt x="483" y="30245"/>
                </a:lnTo>
                <a:lnTo>
                  <a:pt x="1001" y="30314"/>
                </a:lnTo>
                <a:lnTo>
                  <a:pt x="36702" y="30314"/>
                </a:lnTo>
                <a:lnTo>
                  <a:pt x="36702" y="204951"/>
                </a:lnTo>
                <a:lnTo>
                  <a:pt x="33878" y="217122"/>
                </a:lnTo>
                <a:lnTo>
                  <a:pt x="26179" y="227065"/>
                </a:lnTo>
                <a:lnTo>
                  <a:pt x="14765" y="233772"/>
                </a:lnTo>
                <a:lnTo>
                  <a:pt x="794" y="236232"/>
                </a:lnTo>
                <a:close/>
              </a:path>
            </a:pathLst>
          </a:custGeom>
          <a:solidFill>
            <a:srgbClr val="61A33A"/>
          </a:solidFill>
        </p:spPr>
        <p:txBody>
          <a:bodyPr wrap="square" lIns="0" tIns="0" rIns="0" bIns="0" rtlCol="0"/>
          <a:lstStyle/>
          <a:p>
            <a:endParaRPr/>
          </a:p>
        </p:txBody>
      </p:sp>
      <p:sp>
        <p:nvSpPr>
          <p:cNvPr id="158" name="object 160"/>
          <p:cNvSpPr/>
          <p:nvPr/>
        </p:nvSpPr>
        <p:spPr>
          <a:xfrm>
            <a:off x="1645591" y="5785262"/>
            <a:ext cx="13319" cy="6919"/>
          </a:xfrm>
          <a:custGeom>
            <a:avLst/>
            <a:gdLst/>
            <a:ahLst/>
            <a:cxnLst/>
            <a:rect l="l" t="t" r="r" b="b"/>
            <a:pathLst>
              <a:path w="8255" h="10795">
                <a:moveTo>
                  <a:pt x="4937" y="10634"/>
                </a:moveTo>
                <a:lnTo>
                  <a:pt x="1001" y="10634"/>
                </a:lnTo>
                <a:lnTo>
                  <a:pt x="483" y="10565"/>
                </a:lnTo>
                <a:lnTo>
                  <a:pt x="0" y="10461"/>
                </a:lnTo>
                <a:lnTo>
                  <a:pt x="0" y="172"/>
                </a:lnTo>
                <a:lnTo>
                  <a:pt x="483" y="69"/>
                </a:lnTo>
                <a:lnTo>
                  <a:pt x="1001" y="0"/>
                </a:lnTo>
                <a:lnTo>
                  <a:pt x="4937" y="0"/>
                </a:lnTo>
                <a:lnTo>
                  <a:pt x="7664" y="2382"/>
                </a:lnTo>
                <a:lnTo>
                  <a:pt x="7664" y="8251"/>
                </a:lnTo>
                <a:lnTo>
                  <a:pt x="4937" y="10634"/>
                </a:lnTo>
                <a:close/>
              </a:path>
            </a:pathLst>
          </a:custGeom>
          <a:solidFill>
            <a:srgbClr val="CDD0D6"/>
          </a:solidFill>
        </p:spPr>
        <p:txBody>
          <a:bodyPr wrap="square" lIns="0" tIns="0" rIns="0" bIns="0" rtlCol="0"/>
          <a:lstStyle/>
          <a:p>
            <a:endParaRPr/>
          </a:p>
        </p:txBody>
      </p:sp>
      <p:sp>
        <p:nvSpPr>
          <p:cNvPr id="159" name="object 161"/>
          <p:cNvSpPr/>
          <p:nvPr/>
        </p:nvSpPr>
        <p:spPr>
          <a:xfrm>
            <a:off x="1657954" y="5775126"/>
            <a:ext cx="20491" cy="6919"/>
          </a:xfrm>
          <a:custGeom>
            <a:avLst/>
            <a:gdLst/>
            <a:ahLst/>
            <a:cxnLst/>
            <a:rect l="l" t="t" r="r" b="b"/>
            <a:pathLst>
              <a:path w="12700" h="10795">
                <a:moveTo>
                  <a:pt x="9494" y="10668"/>
                </a:moveTo>
                <a:lnTo>
                  <a:pt x="2762" y="10668"/>
                </a:lnTo>
                <a:lnTo>
                  <a:pt x="0" y="8286"/>
                </a:lnTo>
                <a:lnTo>
                  <a:pt x="0" y="2382"/>
                </a:lnTo>
                <a:lnTo>
                  <a:pt x="2762" y="0"/>
                </a:lnTo>
                <a:lnTo>
                  <a:pt x="9494" y="0"/>
                </a:lnTo>
                <a:lnTo>
                  <a:pt x="12257" y="2382"/>
                </a:lnTo>
                <a:lnTo>
                  <a:pt x="12257" y="8286"/>
                </a:lnTo>
                <a:lnTo>
                  <a:pt x="9494" y="10668"/>
                </a:lnTo>
                <a:close/>
              </a:path>
            </a:pathLst>
          </a:custGeom>
          <a:solidFill>
            <a:srgbClr val="CDD0D6"/>
          </a:solidFill>
        </p:spPr>
        <p:txBody>
          <a:bodyPr wrap="square" lIns="0" tIns="0" rIns="0" bIns="0" rtlCol="0"/>
          <a:lstStyle/>
          <a:p>
            <a:endParaRPr/>
          </a:p>
        </p:txBody>
      </p:sp>
      <p:sp>
        <p:nvSpPr>
          <p:cNvPr id="160" name="object 162"/>
          <p:cNvSpPr/>
          <p:nvPr/>
        </p:nvSpPr>
        <p:spPr>
          <a:xfrm>
            <a:off x="1682912" y="5782893"/>
            <a:ext cx="14344" cy="4884"/>
          </a:xfrm>
          <a:custGeom>
            <a:avLst/>
            <a:gdLst/>
            <a:ahLst/>
            <a:cxnLst/>
            <a:rect l="l" t="t" r="r" b="b"/>
            <a:pathLst>
              <a:path w="8890" h="7620">
                <a:moveTo>
                  <a:pt x="6629" y="7388"/>
                </a:moveTo>
                <a:lnTo>
                  <a:pt x="1933" y="7388"/>
                </a:lnTo>
                <a:lnTo>
                  <a:pt x="0" y="5731"/>
                </a:lnTo>
                <a:lnTo>
                  <a:pt x="0" y="1657"/>
                </a:lnTo>
                <a:lnTo>
                  <a:pt x="1933" y="0"/>
                </a:lnTo>
                <a:lnTo>
                  <a:pt x="6629" y="0"/>
                </a:lnTo>
                <a:lnTo>
                  <a:pt x="8528" y="1657"/>
                </a:lnTo>
                <a:lnTo>
                  <a:pt x="8528" y="5731"/>
                </a:lnTo>
                <a:lnTo>
                  <a:pt x="6629" y="7388"/>
                </a:lnTo>
                <a:close/>
              </a:path>
            </a:pathLst>
          </a:custGeom>
          <a:solidFill>
            <a:srgbClr val="CDD0D6"/>
          </a:solidFill>
        </p:spPr>
        <p:txBody>
          <a:bodyPr wrap="square" lIns="0" tIns="0" rIns="0" bIns="0" rtlCol="0"/>
          <a:lstStyle/>
          <a:p>
            <a:endParaRPr/>
          </a:p>
        </p:txBody>
      </p:sp>
      <p:sp>
        <p:nvSpPr>
          <p:cNvPr id="161" name="object 163"/>
          <p:cNvSpPr/>
          <p:nvPr/>
        </p:nvSpPr>
        <p:spPr>
          <a:xfrm>
            <a:off x="949457" y="5944153"/>
            <a:ext cx="988679" cy="45584"/>
          </a:xfrm>
          <a:custGeom>
            <a:avLst/>
            <a:gdLst/>
            <a:ahLst/>
            <a:cxnLst/>
            <a:rect l="l" t="t" r="r" b="b"/>
            <a:pathLst>
              <a:path w="612775" h="71120">
                <a:moveTo>
                  <a:pt x="0" y="70883"/>
                </a:moveTo>
                <a:lnTo>
                  <a:pt x="612713" y="70883"/>
                </a:lnTo>
                <a:lnTo>
                  <a:pt x="612713" y="0"/>
                </a:lnTo>
                <a:lnTo>
                  <a:pt x="0" y="0"/>
                </a:lnTo>
                <a:lnTo>
                  <a:pt x="0" y="70883"/>
                </a:lnTo>
                <a:close/>
              </a:path>
            </a:pathLst>
          </a:custGeom>
          <a:solidFill>
            <a:srgbClr val="394780"/>
          </a:solidFill>
        </p:spPr>
        <p:txBody>
          <a:bodyPr wrap="square" lIns="0" tIns="0" rIns="0" bIns="0" rtlCol="0"/>
          <a:lstStyle/>
          <a:p>
            <a:endParaRPr/>
          </a:p>
        </p:txBody>
      </p:sp>
      <p:sp>
        <p:nvSpPr>
          <p:cNvPr id="162" name="object 164"/>
          <p:cNvSpPr/>
          <p:nvPr/>
        </p:nvSpPr>
        <p:spPr>
          <a:xfrm>
            <a:off x="949457" y="5966880"/>
            <a:ext cx="988679" cy="22792"/>
          </a:xfrm>
          <a:custGeom>
            <a:avLst/>
            <a:gdLst/>
            <a:ahLst/>
            <a:cxnLst/>
            <a:rect l="l" t="t" r="r" b="b"/>
            <a:pathLst>
              <a:path w="612775" h="35559">
                <a:moveTo>
                  <a:pt x="0" y="35424"/>
                </a:moveTo>
                <a:lnTo>
                  <a:pt x="612713" y="35424"/>
                </a:lnTo>
                <a:lnTo>
                  <a:pt x="612713" y="0"/>
                </a:lnTo>
                <a:lnTo>
                  <a:pt x="0" y="0"/>
                </a:lnTo>
                <a:lnTo>
                  <a:pt x="0" y="35424"/>
                </a:lnTo>
                <a:close/>
              </a:path>
            </a:pathLst>
          </a:custGeom>
          <a:solidFill>
            <a:srgbClr val="2D3154"/>
          </a:solidFill>
        </p:spPr>
        <p:txBody>
          <a:bodyPr wrap="square" lIns="0" tIns="0" rIns="0" bIns="0" rtlCol="0"/>
          <a:lstStyle/>
          <a:p>
            <a:endParaRPr/>
          </a:p>
        </p:txBody>
      </p:sp>
      <p:sp>
        <p:nvSpPr>
          <p:cNvPr id="163" name="object 165"/>
          <p:cNvSpPr/>
          <p:nvPr/>
        </p:nvSpPr>
        <p:spPr>
          <a:xfrm>
            <a:off x="1033700" y="5639026"/>
            <a:ext cx="0" cy="305252"/>
          </a:xfrm>
          <a:custGeom>
            <a:avLst/>
            <a:gdLst/>
            <a:ahLst/>
            <a:cxnLst/>
            <a:rect l="l" t="t" r="r" b="b"/>
            <a:pathLst>
              <a:path h="476250">
                <a:moveTo>
                  <a:pt x="0" y="0"/>
                </a:moveTo>
                <a:lnTo>
                  <a:pt x="0" y="476056"/>
                </a:lnTo>
              </a:path>
            </a:pathLst>
          </a:custGeom>
          <a:ln w="19749">
            <a:solidFill>
              <a:srgbClr val="7A7879"/>
            </a:solidFill>
          </a:ln>
        </p:spPr>
        <p:txBody>
          <a:bodyPr wrap="square" lIns="0" tIns="0" rIns="0" bIns="0" rtlCol="0"/>
          <a:lstStyle/>
          <a:p>
            <a:endParaRPr/>
          </a:p>
        </p:txBody>
      </p:sp>
      <p:sp>
        <p:nvSpPr>
          <p:cNvPr id="164" name="object 166"/>
          <p:cNvSpPr/>
          <p:nvPr/>
        </p:nvSpPr>
        <p:spPr>
          <a:xfrm>
            <a:off x="1856383" y="5639534"/>
            <a:ext cx="0" cy="305252"/>
          </a:xfrm>
          <a:custGeom>
            <a:avLst/>
            <a:gdLst/>
            <a:ahLst/>
            <a:cxnLst/>
            <a:rect l="l" t="t" r="r" b="b"/>
            <a:pathLst>
              <a:path h="476250">
                <a:moveTo>
                  <a:pt x="0" y="0"/>
                </a:moveTo>
                <a:lnTo>
                  <a:pt x="0" y="476056"/>
                </a:lnTo>
              </a:path>
            </a:pathLst>
          </a:custGeom>
          <a:ln w="19749">
            <a:solidFill>
              <a:srgbClr val="7A7879"/>
            </a:solidFill>
          </a:ln>
        </p:spPr>
        <p:txBody>
          <a:bodyPr wrap="square" lIns="0" tIns="0" rIns="0" bIns="0" rtlCol="0"/>
          <a:lstStyle/>
          <a:p>
            <a:endParaRPr/>
          </a:p>
        </p:txBody>
      </p:sp>
      <p:sp>
        <p:nvSpPr>
          <p:cNvPr id="165" name="object 167"/>
          <p:cNvSpPr/>
          <p:nvPr/>
        </p:nvSpPr>
        <p:spPr>
          <a:xfrm>
            <a:off x="1049634" y="5732712"/>
            <a:ext cx="790943" cy="0"/>
          </a:xfrm>
          <a:custGeom>
            <a:avLst/>
            <a:gdLst/>
            <a:ahLst/>
            <a:cxnLst/>
            <a:rect l="l" t="t" r="r" b="b"/>
            <a:pathLst>
              <a:path w="490219">
                <a:moveTo>
                  <a:pt x="0" y="0"/>
                </a:moveTo>
                <a:lnTo>
                  <a:pt x="490143" y="0"/>
                </a:lnTo>
              </a:path>
            </a:pathLst>
          </a:custGeom>
          <a:ln w="15019">
            <a:solidFill>
              <a:srgbClr val="394780"/>
            </a:solidFill>
          </a:ln>
        </p:spPr>
        <p:txBody>
          <a:bodyPr wrap="square" lIns="0" tIns="0" rIns="0" bIns="0" rtlCol="0"/>
          <a:lstStyle/>
          <a:p>
            <a:endParaRPr/>
          </a:p>
        </p:txBody>
      </p:sp>
      <p:sp>
        <p:nvSpPr>
          <p:cNvPr id="166" name="object 168"/>
          <p:cNvSpPr/>
          <p:nvPr/>
        </p:nvSpPr>
        <p:spPr>
          <a:xfrm>
            <a:off x="1049634" y="5884468"/>
            <a:ext cx="790943" cy="0"/>
          </a:xfrm>
          <a:custGeom>
            <a:avLst/>
            <a:gdLst/>
            <a:ahLst/>
            <a:cxnLst/>
            <a:rect l="l" t="t" r="r" b="b"/>
            <a:pathLst>
              <a:path w="490219">
                <a:moveTo>
                  <a:pt x="0" y="0"/>
                </a:moveTo>
                <a:lnTo>
                  <a:pt x="490143" y="0"/>
                </a:lnTo>
              </a:path>
            </a:pathLst>
          </a:custGeom>
          <a:ln w="15053">
            <a:solidFill>
              <a:srgbClr val="394780"/>
            </a:solidFill>
          </a:ln>
        </p:spPr>
        <p:txBody>
          <a:bodyPr wrap="square" lIns="0" tIns="0" rIns="0" bIns="0" rtlCol="0"/>
          <a:lstStyle/>
          <a:p>
            <a:endParaRPr/>
          </a:p>
        </p:txBody>
      </p:sp>
      <p:sp>
        <p:nvSpPr>
          <p:cNvPr id="167" name="object 169"/>
          <p:cNvSpPr/>
          <p:nvPr/>
        </p:nvSpPr>
        <p:spPr>
          <a:xfrm>
            <a:off x="1010081" y="5630218"/>
            <a:ext cx="48153" cy="15059"/>
          </a:xfrm>
          <a:custGeom>
            <a:avLst/>
            <a:gdLst/>
            <a:ahLst/>
            <a:cxnLst/>
            <a:rect l="l" t="t" r="r" b="b"/>
            <a:pathLst>
              <a:path w="29844" h="23495">
                <a:moveTo>
                  <a:pt x="0" y="23167"/>
                </a:moveTo>
                <a:lnTo>
                  <a:pt x="29278" y="23167"/>
                </a:lnTo>
                <a:lnTo>
                  <a:pt x="29278" y="0"/>
                </a:lnTo>
                <a:lnTo>
                  <a:pt x="0" y="0"/>
                </a:lnTo>
                <a:lnTo>
                  <a:pt x="0" y="23167"/>
                </a:lnTo>
                <a:close/>
              </a:path>
            </a:pathLst>
          </a:custGeom>
          <a:solidFill>
            <a:srgbClr val="394780"/>
          </a:solidFill>
        </p:spPr>
        <p:txBody>
          <a:bodyPr wrap="square" lIns="0" tIns="0" rIns="0" bIns="0" rtlCol="0"/>
          <a:lstStyle/>
          <a:p>
            <a:endParaRPr/>
          </a:p>
        </p:txBody>
      </p:sp>
      <p:sp>
        <p:nvSpPr>
          <p:cNvPr id="168" name="object 170"/>
          <p:cNvSpPr/>
          <p:nvPr/>
        </p:nvSpPr>
        <p:spPr>
          <a:xfrm>
            <a:off x="1010081" y="5639027"/>
            <a:ext cx="48153" cy="6105"/>
          </a:xfrm>
          <a:custGeom>
            <a:avLst/>
            <a:gdLst/>
            <a:ahLst/>
            <a:cxnLst/>
            <a:rect l="l" t="t" r="r" b="b"/>
            <a:pathLst>
              <a:path w="29844" h="9525">
                <a:moveTo>
                  <a:pt x="0" y="9425"/>
                </a:moveTo>
                <a:lnTo>
                  <a:pt x="29278" y="9425"/>
                </a:lnTo>
                <a:lnTo>
                  <a:pt x="29278" y="0"/>
                </a:lnTo>
                <a:lnTo>
                  <a:pt x="0" y="0"/>
                </a:lnTo>
                <a:lnTo>
                  <a:pt x="0" y="9425"/>
                </a:lnTo>
                <a:close/>
              </a:path>
            </a:pathLst>
          </a:custGeom>
          <a:solidFill>
            <a:srgbClr val="2D3154"/>
          </a:solidFill>
        </p:spPr>
        <p:txBody>
          <a:bodyPr wrap="square" lIns="0" tIns="0" rIns="0" bIns="0" rtlCol="0"/>
          <a:lstStyle/>
          <a:p>
            <a:endParaRPr/>
          </a:p>
        </p:txBody>
      </p:sp>
      <p:sp>
        <p:nvSpPr>
          <p:cNvPr id="169" name="object 171"/>
          <p:cNvSpPr/>
          <p:nvPr/>
        </p:nvSpPr>
        <p:spPr>
          <a:xfrm>
            <a:off x="1832765" y="5628404"/>
            <a:ext cx="48153" cy="15059"/>
          </a:xfrm>
          <a:custGeom>
            <a:avLst/>
            <a:gdLst/>
            <a:ahLst/>
            <a:cxnLst/>
            <a:rect l="l" t="t" r="r" b="b"/>
            <a:pathLst>
              <a:path w="29844" h="23495">
                <a:moveTo>
                  <a:pt x="0" y="23167"/>
                </a:moveTo>
                <a:lnTo>
                  <a:pt x="29313" y="23167"/>
                </a:lnTo>
                <a:lnTo>
                  <a:pt x="29313" y="0"/>
                </a:lnTo>
                <a:lnTo>
                  <a:pt x="0" y="0"/>
                </a:lnTo>
                <a:lnTo>
                  <a:pt x="0" y="23167"/>
                </a:lnTo>
                <a:close/>
              </a:path>
            </a:pathLst>
          </a:custGeom>
          <a:solidFill>
            <a:srgbClr val="394780"/>
          </a:solidFill>
        </p:spPr>
        <p:txBody>
          <a:bodyPr wrap="square" lIns="0" tIns="0" rIns="0" bIns="0" rtlCol="0"/>
          <a:lstStyle/>
          <a:p>
            <a:endParaRPr/>
          </a:p>
        </p:txBody>
      </p:sp>
      <p:sp>
        <p:nvSpPr>
          <p:cNvPr id="170" name="object 172"/>
          <p:cNvSpPr/>
          <p:nvPr/>
        </p:nvSpPr>
        <p:spPr>
          <a:xfrm>
            <a:off x="1832765" y="5637211"/>
            <a:ext cx="48153" cy="6105"/>
          </a:xfrm>
          <a:custGeom>
            <a:avLst/>
            <a:gdLst/>
            <a:ahLst/>
            <a:cxnLst/>
            <a:rect l="l" t="t" r="r" b="b"/>
            <a:pathLst>
              <a:path w="29844" h="9525">
                <a:moveTo>
                  <a:pt x="0" y="9425"/>
                </a:moveTo>
                <a:lnTo>
                  <a:pt x="29313" y="9425"/>
                </a:lnTo>
                <a:lnTo>
                  <a:pt x="29313" y="0"/>
                </a:lnTo>
                <a:lnTo>
                  <a:pt x="0" y="0"/>
                </a:lnTo>
                <a:lnTo>
                  <a:pt x="0" y="9425"/>
                </a:lnTo>
                <a:close/>
              </a:path>
            </a:pathLst>
          </a:custGeom>
          <a:solidFill>
            <a:srgbClr val="2D3154"/>
          </a:solidFill>
        </p:spPr>
        <p:txBody>
          <a:bodyPr wrap="square" lIns="0" tIns="0" rIns="0" bIns="0" rtlCol="0"/>
          <a:lstStyle/>
          <a:p>
            <a:endParaRPr/>
          </a:p>
        </p:txBody>
      </p:sp>
      <p:sp>
        <p:nvSpPr>
          <p:cNvPr id="171" name="object 173"/>
          <p:cNvSpPr txBox="1"/>
          <p:nvPr/>
        </p:nvSpPr>
        <p:spPr>
          <a:xfrm>
            <a:off x="2905167" y="2691549"/>
            <a:ext cx="8166329" cy="877035"/>
          </a:xfrm>
          <a:prstGeom prst="rect">
            <a:avLst/>
          </a:prstGeom>
        </p:spPr>
        <p:txBody>
          <a:bodyPr vert="horz" wrap="square" lIns="0" tIns="12700" rIns="0" bIns="0" rtlCol="0">
            <a:spAutoFit/>
          </a:bodyPr>
          <a:lstStyle/>
          <a:p>
            <a:pPr marL="12700" marR="5080">
              <a:lnSpc>
                <a:spcPct val="116700"/>
              </a:lnSpc>
              <a:spcBef>
                <a:spcPts val="100"/>
              </a:spcBef>
            </a:pPr>
            <a:r>
              <a:rPr sz="2400" b="1" spc="-5" dirty="0">
                <a:solidFill>
                  <a:schemeClr val="tx1"/>
                </a:solidFill>
                <a:latin typeface="Times New Roman" panose="02020603050405020304" pitchFamily="18" charset="0"/>
                <a:cs typeface="Times New Roman" panose="02020603050405020304" pitchFamily="18" charset="0"/>
              </a:rPr>
              <a:t>Kết </a:t>
            </a:r>
            <a:r>
              <a:rPr sz="2400" b="1" spc="-5" dirty="0" err="1">
                <a:solidFill>
                  <a:schemeClr val="tx1"/>
                </a:solidFill>
                <a:latin typeface="Times New Roman" panose="02020603050405020304" pitchFamily="18" charset="0"/>
                <a:cs typeface="Times New Roman" panose="02020603050405020304" pitchFamily="18" charset="0"/>
              </a:rPr>
              <a:t>hợp</a:t>
            </a:r>
            <a:r>
              <a:rPr sz="2400" b="1" spc="-5" dirty="0">
                <a:solidFill>
                  <a:schemeClr val="tx1"/>
                </a:solidFill>
                <a:latin typeface="Times New Roman" panose="02020603050405020304" pitchFamily="18" charset="0"/>
                <a:cs typeface="Times New Roman" panose="02020603050405020304" pitchFamily="18" charset="0"/>
              </a:rPr>
              <a:t> </a:t>
            </a:r>
            <a:r>
              <a:rPr lang="en-US" sz="2400" b="1" spc="-5" dirty="0">
                <a:solidFill>
                  <a:schemeClr val="tx1"/>
                </a:solidFill>
                <a:latin typeface="Times New Roman" panose="02020603050405020304" pitchFamily="18" charset="0"/>
                <a:cs typeface="Times New Roman" panose="02020603050405020304" pitchFamily="18" charset="0"/>
              </a:rPr>
              <a:t>PPDH </a:t>
            </a:r>
            <a:r>
              <a:rPr lang="en-US" sz="2400" b="1" spc="-5" dirty="0" err="1">
                <a:solidFill>
                  <a:schemeClr val="tx1"/>
                </a:solidFill>
                <a:latin typeface="Times New Roman" panose="02020603050405020304" pitchFamily="18" charset="0"/>
                <a:cs typeface="Times New Roman" panose="02020603050405020304" pitchFamily="18" charset="0"/>
              </a:rPr>
              <a:t>truyền</a:t>
            </a:r>
            <a:r>
              <a:rPr lang="en-US" sz="2400" b="1" spc="-5" dirty="0">
                <a:solidFill>
                  <a:schemeClr val="tx1"/>
                </a:solidFill>
                <a:latin typeface="Times New Roman" panose="02020603050405020304" pitchFamily="18" charset="0"/>
                <a:cs typeface="Times New Roman" panose="02020603050405020304" pitchFamily="18" charset="0"/>
              </a:rPr>
              <a:t> </a:t>
            </a:r>
            <a:r>
              <a:rPr lang="en-US" sz="2400" b="1" spc="-5" dirty="0" err="1">
                <a:solidFill>
                  <a:schemeClr val="tx1"/>
                </a:solidFill>
                <a:latin typeface="Times New Roman" panose="02020603050405020304" pitchFamily="18" charset="0"/>
                <a:cs typeface="Times New Roman" panose="02020603050405020304" pitchFamily="18" charset="0"/>
              </a:rPr>
              <a:t>thống</a:t>
            </a:r>
            <a:r>
              <a:rPr lang="en-US" sz="2400" b="1" spc="-5" dirty="0">
                <a:solidFill>
                  <a:schemeClr val="tx1"/>
                </a:solidFill>
                <a:latin typeface="Times New Roman" panose="02020603050405020304" pitchFamily="18" charset="0"/>
                <a:cs typeface="Times New Roman" panose="02020603050405020304" pitchFamily="18" charset="0"/>
              </a:rPr>
              <a:t> </a:t>
            </a:r>
            <a:r>
              <a:rPr lang="en-US" sz="2400" b="1" spc="-5" dirty="0" err="1">
                <a:solidFill>
                  <a:schemeClr val="tx1"/>
                </a:solidFill>
                <a:latin typeface="Times New Roman" panose="02020603050405020304" pitchFamily="18" charset="0"/>
                <a:cs typeface="Times New Roman" panose="02020603050405020304" pitchFamily="18" charset="0"/>
              </a:rPr>
              <a:t>và</a:t>
            </a:r>
            <a:r>
              <a:rPr lang="en-US" sz="2400" b="1" spc="-5" dirty="0">
                <a:solidFill>
                  <a:schemeClr val="tx1"/>
                </a:solidFill>
                <a:latin typeface="Times New Roman" panose="02020603050405020304" pitchFamily="18" charset="0"/>
                <a:cs typeface="Times New Roman" panose="02020603050405020304" pitchFamily="18" charset="0"/>
              </a:rPr>
              <a:t> PPDH </a:t>
            </a:r>
            <a:r>
              <a:rPr lang="en-US" sz="2400" b="1" spc="-5" dirty="0" err="1">
                <a:solidFill>
                  <a:schemeClr val="tx1"/>
                </a:solidFill>
                <a:latin typeface="Times New Roman" panose="02020603050405020304" pitchFamily="18" charset="0"/>
                <a:cs typeface="Times New Roman" panose="02020603050405020304" pitchFamily="18" charset="0"/>
              </a:rPr>
              <a:t>hiện</a:t>
            </a:r>
            <a:r>
              <a:rPr lang="en-US" sz="2400" b="1" spc="-5" dirty="0">
                <a:solidFill>
                  <a:schemeClr val="tx1"/>
                </a:solidFill>
                <a:latin typeface="Times New Roman" panose="02020603050405020304" pitchFamily="18" charset="0"/>
                <a:cs typeface="Times New Roman" panose="02020603050405020304" pitchFamily="18" charset="0"/>
              </a:rPr>
              <a:t> </a:t>
            </a:r>
            <a:r>
              <a:rPr lang="en-US" sz="2400" b="1" spc="-5" dirty="0" err="1">
                <a:solidFill>
                  <a:schemeClr val="tx1"/>
                </a:solidFill>
                <a:latin typeface="Times New Roman" panose="02020603050405020304" pitchFamily="18" charset="0"/>
                <a:cs typeface="Times New Roman" panose="02020603050405020304" pitchFamily="18" charset="0"/>
              </a:rPr>
              <a:t>đại</a:t>
            </a:r>
            <a:r>
              <a:rPr lang="en-US" sz="2400" b="1" spc="-5" dirty="0">
                <a:solidFill>
                  <a:schemeClr val="tx1"/>
                </a:solidFill>
                <a:latin typeface="Times New Roman" panose="02020603050405020304" pitchFamily="18" charset="0"/>
                <a:cs typeface="Times New Roman" panose="02020603050405020304" pitchFamily="18" charset="0"/>
              </a:rPr>
              <a:t>, </a:t>
            </a:r>
            <a:r>
              <a:rPr lang="en-US" sz="2400" b="1" spc="-5" dirty="0" err="1">
                <a:solidFill>
                  <a:schemeClr val="tx1"/>
                </a:solidFill>
                <a:latin typeface="Times New Roman" panose="02020603050405020304" pitchFamily="18" charset="0"/>
                <a:cs typeface="Times New Roman" panose="02020603050405020304" pitchFamily="18" charset="0"/>
              </a:rPr>
              <a:t>tăng</a:t>
            </a:r>
            <a:r>
              <a:rPr lang="en-US" sz="2400" b="1" spc="-5" dirty="0">
                <a:solidFill>
                  <a:schemeClr val="tx1"/>
                </a:solidFill>
                <a:latin typeface="Times New Roman" panose="02020603050405020304" pitchFamily="18" charset="0"/>
                <a:cs typeface="Times New Roman" panose="02020603050405020304" pitchFamily="18" charset="0"/>
              </a:rPr>
              <a:t> </a:t>
            </a:r>
            <a:r>
              <a:rPr lang="en-US" sz="2400" b="1" spc="-5" dirty="0" err="1">
                <a:solidFill>
                  <a:schemeClr val="tx1"/>
                </a:solidFill>
                <a:latin typeface="Times New Roman" panose="02020603050405020304" pitchFamily="18" charset="0"/>
                <a:cs typeface="Times New Roman" panose="02020603050405020304" pitchFamily="18" charset="0"/>
              </a:rPr>
              <a:t>cường</a:t>
            </a:r>
            <a:r>
              <a:rPr lang="en-US" sz="2400" b="1" spc="-5" dirty="0">
                <a:solidFill>
                  <a:schemeClr val="tx1"/>
                </a:solidFill>
                <a:latin typeface="Times New Roman" panose="02020603050405020304" pitchFamily="18" charset="0"/>
                <a:cs typeface="Times New Roman" panose="02020603050405020304" pitchFamily="18" charset="0"/>
              </a:rPr>
              <a:t> </a:t>
            </a:r>
            <a:r>
              <a:rPr sz="2400" b="1" spc="-5" dirty="0" err="1">
                <a:solidFill>
                  <a:schemeClr val="tx1"/>
                </a:solidFill>
                <a:latin typeface="Times New Roman" panose="02020603050405020304" pitchFamily="18" charset="0"/>
                <a:cs typeface="Times New Roman" panose="02020603050405020304" pitchFamily="18" charset="0"/>
              </a:rPr>
              <a:t>sử</a:t>
            </a:r>
            <a:r>
              <a:rPr sz="2400" b="1" spc="-5" dirty="0">
                <a:solidFill>
                  <a:schemeClr val="tx1"/>
                </a:solidFill>
                <a:latin typeface="Times New Roman" panose="02020603050405020304" pitchFamily="18" charset="0"/>
                <a:cs typeface="Times New Roman" panose="02020603050405020304" pitchFamily="18" charset="0"/>
              </a:rPr>
              <a:t> dụng các phương pháp dạy học  </a:t>
            </a:r>
            <a:r>
              <a:rPr sz="2400" b="1" spc="-5" dirty="0">
                <a:solidFill>
                  <a:srgbClr val="FF0000"/>
                </a:solidFill>
                <a:latin typeface="Times New Roman" panose="02020603050405020304" pitchFamily="18" charset="0"/>
                <a:cs typeface="Times New Roman" panose="02020603050405020304" pitchFamily="18" charset="0"/>
              </a:rPr>
              <a:t>tích </a:t>
            </a:r>
            <a:r>
              <a:rPr sz="2400" b="1" spc="-5" dirty="0" err="1">
                <a:solidFill>
                  <a:srgbClr val="FF0000"/>
                </a:solidFill>
                <a:latin typeface="Times New Roman" panose="02020603050405020304" pitchFamily="18" charset="0"/>
                <a:cs typeface="Times New Roman" panose="02020603050405020304" pitchFamily="18" charset="0"/>
              </a:rPr>
              <a:t>cực</a:t>
            </a:r>
            <a:r>
              <a:rPr sz="2400" b="1" spc="-5" dirty="0">
                <a:solidFill>
                  <a:srgbClr val="FF0000"/>
                </a:solidFill>
                <a:latin typeface="Times New Roman" panose="02020603050405020304" pitchFamily="18" charset="0"/>
                <a:cs typeface="Times New Roman" panose="02020603050405020304" pitchFamily="18" charset="0"/>
              </a:rPr>
              <a:t> </a:t>
            </a:r>
            <a:r>
              <a:rPr sz="2400" b="1" spc="-5" dirty="0" err="1">
                <a:solidFill>
                  <a:srgbClr val="FF0000"/>
                </a:solidFill>
                <a:latin typeface="Times New Roman" panose="02020603050405020304" pitchFamily="18" charset="0"/>
                <a:cs typeface="Times New Roman" panose="02020603050405020304" pitchFamily="18" charset="0"/>
              </a:rPr>
              <a:t>h</a:t>
            </a:r>
            <a:r>
              <a:rPr lang="en-US" sz="2400" b="1" spc="-5" dirty="0" err="1">
                <a:solidFill>
                  <a:srgbClr val="FF0000"/>
                </a:solidFill>
                <a:latin typeface="Times New Roman" panose="02020603050405020304" pitchFamily="18" charset="0"/>
                <a:cs typeface="Times New Roman" panose="02020603050405020304" pitchFamily="18" charset="0"/>
              </a:rPr>
              <a:t>oá</a:t>
            </a:r>
            <a:r>
              <a:rPr sz="2400" b="1" spc="-5" dirty="0">
                <a:solidFill>
                  <a:srgbClr val="FF0000"/>
                </a:solidFill>
                <a:latin typeface="Times New Roman" panose="02020603050405020304" pitchFamily="18" charset="0"/>
                <a:cs typeface="Times New Roman" panose="02020603050405020304" pitchFamily="18" charset="0"/>
              </a:rPr>
              <a:t> hoạt động </a:t>
            </a:r>
            <a:r>
              <a:rPr sz="2400" b="1" spc="-5" dirty="0">
                <a:solidFill>
                  <a:schemeClr val="tx1"/>
                </a:solidFill>
                <a:latin typeface="Times New Roman" panose="02020603050405020304" pitchFamily="18" charset="0"/>
                <a:cs typeface="Times New Roman" panose="02020603050405020304" pitchFamily="18" charset="0"/>
              </a:rPr>
              <a:t>của</a:t>
            </a:r>
            <a:r>
              <a:rPr sz="2400" b="1" spc="-20" dirty="0">
                <a:solidFill>
                  <a:schemeClr val="tx1"/>
                </a:solidFill>
                <a:latin typeface="Times New Roman" panose="02020603050405020304" pitchFamily="18" charset="0"/>
                <a:cs typeface="Times New Roman" panose="02020603050405020304" pitchFamily="18" charset="0"/>
              </a:rPr>
              <a:t> </a:t>
            </a:r>
            <a:r>
              <a:rPr sz="2400" b="1" spc="-5" dirty="0">
                <a:solidFill>
                  <a:schemeClr val="tx1"/>
                </a:solidFill>
                <a:latin typeface="Times New Roman" panose="02020603050405020304" pitchFamily="18" charset="0"/>
                <a:cs typeface="Times New Roman" panose="02020603050405020304" pitchFamily="18" charset="0"/>
              </a:rPr>
              <a:t>HS</a:t>
            </a:r>
            <a:endParaRPr sz="2400" dirty="0">
              <a:solidFill>
                <a:schemeClr val="tx1"/>
              </a:solidFill>
              <a:latin typeface="Times New Roman" panose="020206030504050203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34E6A624-E6DE-0786-E76D-D6B200C16F2C}"/>
              </a:ext>
            </a:extLst>
          </p:cNvPr>
          <p:cNvSpPr/>
          <p:nvPr/>
        </p:nvSpPr>
        <p:spPr>
          <a:xfrm rot="10800000" flipV="1">
            <a:off x="3321423" y="957698"/>
            <a:ext cx="6037730" cy="46750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Algerian" panose="04020705040A02060702" pitchFamily="82" charset="0"/>
              </a:rPr>
              <a:t>MỘT SỐ ĐỊNH HƯỚNG CƠ BẢN</a:t>
            </a:r>
          </a:p>
        </p:txBody>
      </p:sp>
    </p:spTree>
    <p:extLst>
      <p:ext uri="{BB962C8B-B14F-4D97-AF65-F5344CB8AC3E}">
        <p14:creationId xmlns:p14="http://schemas.microsoft.com/office/powerpoint/2010/main" val="79506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71"/>
                                        </p:tgtEl>
                                        <p:attrNameLst>
                                          <p:attrName>style.visibility</p:attrName>
                                        </p:attrNameLst>
                                      </p:cBhvr>
                                      <p:to>
                                        <p:strVal val="visible"/>
                                      </p:to>
                                    </p:set>
                                    <p:animEffect transition="in" filter="wipe(down)">
                                      <p:cBhvr>
                                        <p:cTn id="18" dur="500"/>
                                        <p:tgtEl>
                                          <p:spTgt spid="17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animBg="1"/>
      <p:bldP spid="9" grpId="0"/>
      <p:bldP spid="10" grpId="0" animBg="1"/>
      <p:bldP spid="11" grpId="0"/>
      <p:bldP spid="17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a:extLst>
              <a:ext uri="{FF2B5EF4-FFF2-40B4-BE49-F238E27FC236}">
                <a16:creationId xmlns:a16="http://schemas.microsoft.com/office/drawing/2014/main" id="{36D20C62-1C43-4712-9690-FA123900E18E}"/>
              </a:ext>
            </a:extLst>
          </p:cNvPr>
          <p:cNvSpPr>
            <a:spLocks noGrp="1"/>
          </p:cNvSpPr>
          <p:nvPr>
            <p:ph type="dt" sz="half" idx="10"/>
          </p:nvPr>
        </p:nvSpPr>
        <p:spPr/>
        <p:txBody>
          <a:bodyPr/>
          <a:lstStyle/>
          <a:p>
            <a:fld id="{BB66B729-6944-4BC0-934C-23CD2DCCCB7C}" type="datetime1">
              <a:rPr lang="en-US" smtClean="0"/>
              <a:t>6/2/2023</a:t>
            </a:fld>
            <a:endParaRPr lang="en-US" dirty="0"/>
          </a:p>
        </p:txBody>
      </p:sp>
      <p:sp>
        <p:nvSpPr>
          <p:cNvPr id="7" name="Slide Number Placeholder 3">
            <a:extLst>
              <a:ext uri="{FF2B5EF4-FFF2-40B4-BE49-F238E27FC236}">
                <a16:creationId xmlns:a16="http://schemas.microsoft.com/office/drawing/2014/main" id="{69D128BA-22BC-4730-903F-DD8C148B21D2}"/>
              </a:ext>
            </a:extLst>
          </p:cNvPr>
          <p:cNvSpPr>
            <a:spLocks noGrp="1"/>
          </p:cNvSpPr>
          <p:nvPr>
            <p:ph type="sldNum" sz="quarter" idx="12"/>
          </p:nvPr>
        </p:nvSpPr>
        <p:spPr/>
        <p:txBody>
          <a:bodyPr/>
          <a:lstStyle/>
          <a:p>
            <a:fld id="{74A3404E-108D-4C83-932E-0A353F71BD4D}" type="slidenum">
              <a:rPr lang="en-US" smtClean="0"/>
              <a:t>11</a:t>
            </a:fld>
            <a:endParaRPr lang="en-US"/>
          </a:p>
        </p:txBody>
      </p:sp>
      <p:graphicFrame>
        <p:nvGraphicFramePr>
          <p:cNvPr id="2" name="Content Placeholder 3">
            <a:extLst>
              <a:ext uri="{FF2B5EF4-FFF2-40B4-BE49-F238E27FC236}">
                <a16:creationId xmlns:a16="http://schemas.microsoft.com/office/drawing/2014/main" id="{A001B2C4-6B25-DE86-78FA-CC4F2E4EEF61}"/>
              </a:ext>
            </a:extLst>
          </p:cNvPr>
          <p:cNvGraphicFramePr>
            <a:graphicFrameLocks noGrp="1"/>
          </p:cNvGraphicFramePr>
          <p:nvPr>
            <p:ph idx="4294967295"/>
            <p:extLst>
              <p:ext uri="{D42A27DB-BD31-4B8C-83A1-F6EECF244321}">
                <p14:modId xmlns:p14="http://schemas.microsoft.com/office/powerpoint/2010/main" val="1807600607"/>
              </p:ext>
            </p:extLst>
          </p:nvPr>
        </p:nvGraphicFramePr>
        <p:xfrm>
          <a:off x="599090" y="1914044"/>
          <a:ext cx="10083156" cy="46248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2DF273E8-DE6D-4505-A1DD-3941CA51BFED}"/>
              </a:ext>
            </a:extLst>
          </p:cNvPr>
          <p:cNvSpPr txBox="1"/>
          <p:nvPr/>
        </p:nvSpPr>
        <p:spPr>
          <a:xfrm>
            <a:off x="867103" y="858371"/>
            <a:ext cx="10486697" cy="1055674"/>
          </a:xfrm>
          <a:prstGeom prst="rect">
            <a:avLst/>
          </a:prstGeom>
          <a:noFill/>
        </p:spPr>
        <p:txBody>
          <a:bodyPr wrap="square">
            <a:spAutoFit/>
          </a:bodyPr>
          <a:lstStyle/>
          <a:p>
            <a:pPr>
              <a:lnSpc>
                <a:spcPct val="120000"/>
              </a:lnSpc>
              <a:spcBef>
                <a:spcPts val="300"/>
              </a:spcBef>
              <a:spcAft>
                <a:spcPts val="300"/>
              </a:spcAft>
            </a:pPr>
            <a:r>
              <a:rPr lang="en-US" sz="2400" b="1" dirty="0" err="1">
                <a:latin typeface="Myriad Pro"/>
              </a:rPr>
              <a:t>Một</a:t>
            </a:r>
            <a:r>
              <a:rPr lang="en-US" sz="2400" b="1" dirty="0">
                <a:latin typeface="Myriad Pro"/>
              </a:rPr>
              <a:t> </a:t>
            </a:r>
            <a:r>
              <a:rPr lang="en-US" sz="2400" b="1" dirty="0" err="1">
                <a:latin typeface="Myriad Pro"/>
              </a:rPr>
              <a:t>số</a:t>
            </a:r>
            <a:r>
              <a:rPr lang="en-US" sz="2400" b="1" dirty="0">
                <a:latin typeface="Myriad Pro"/>
              </a:rPr>
              <a:t> </a:t>
            </a:r>
            <a:r>
              <a:rPr lang="vi-VN" sz="2400" b="1" dirty="0">
                <a:latin typeface="Myriad Pro"/>
              </a:rPr>
              <a:t>PP</a:t>
            </a:r>
            <a:r>
              <a:rPr lang="en-US" sz="2400" b="1" dirty="0">
                <a:latin typeface="Myriad Pro"/>
              </a:rPr>
              <a:t>, </a:t>
            </a:r>
            <a:r>
              <a:rPr lang="en-US" sz="2400" b="1" dirty="0" err="1">
                <a:latin typeface="Myriad Pro"/>
              </a:rPr>
              <a:t>kĩ</a:t>
            </a:r>
            <a:r>
              <a:rPr lang="en-US" sz="2400" b="1" dirty="0">
                <a:latin typeface="Myriad Pro"/>
              </a:rPr>
              <a:t> </a:t>
            </a:r>
            <a:r>
              <a:rPr lang="en-US" sz="2400" b="1" dirty="0" err="1">
                <a:latin typeface="Myriad Pro"/>
              </a:rPr>
              <a:t>thuật</a:t>
            </a:r>
            <a:r>
              <a:rPr lang="en-US" sz="2400" b="1" dirty="0">
                <a:latin typeface="Myriad Pro"/>
              </a:rPr>
              <a:t> </a:t>
            </a:r>
            <a:r>
              <a:rPr lang="vi-VN" sz="2400" b="1" dirty="0">
                <a:latin typeface="Myriad Pro"/>
              </a:rPr>
              <a:t>DH môn Đạo đức</a:t>
            </a:r>
            <a:r>
              <a:rPr lang="en-US" sz="2400" b="1" dirty="0">
                <a:latin typeface="Myriad Pro"/>
              </a:rPr>
              <a:t> </a:t>
            </a:r>
            <a:r>
              <a:rPr lang="en-US" sz="2400" b="1" dirty="0" err="1">
                <a:latin typeface="Myriad Pro"/>
              </a:rPr>
              <a:t>đặc</a:t>
            </a:r>
            <a:r>
              <a:rPr lang="en-US" sz="2400" b="1" dirty="0">
                <a:latin typeface="Myriad Pro"/>
              </a:rPr>
              <a:t> </a:t>
            </a:r>
            <a:r>
              <a:rPr lang="en-US" sz="2400" b="1" dirty="0" err="1">
                <a:latin typeface="Myriad Pro"/>
              </a:rPr>
              <a:t>trưng</a:t>
            </a:r>
            <a:r>
              <a:rPr lang="vi-VN" sz="2400" b="1" dirty="0">
                <a:latin typeface="Myriad Pro"/>
              </a:rPr>
              <a:t> phát triển NL HS</a:t>
            </a:r>
            <a:endParaRPr lang="en-US" sz="2400" b="1" dirty="0">
              <a:latin typeface="Myriad Pro"/>
            </a:endParaRPr>
          </a:p>
          <a:p>
            <a:pPr>
              <a:lnSpc>
                <a:spcPct val="120000"/>
              </a:lnSpc>
              <a:spcBef>
                <a:spcPts val="300"/>
              </a:spcBef>
              <a:spcAft>
                <a:spcPts val="300"/>
              </a:spcAft>
            </a:pPr>
            <a:endParaRPr lang="en-US" sz="2400" spc="65"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146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5752FB-D692-1AEB-9640-F75A482C64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6" name="Date Placeholder 2">
            <a:extLst>
              <a:ext uri="{FF2B5EF4-FFF2-40B4-BE49-F238E27FC236}">
                <a16:creationId xmlns:a16="http://schemas.microsoft.com/office/drawing/2014/main" id="{36D20C62-1C43-4712-9690-FA123900E18E}"/>
              </a:ext>
            </a:extLst>
          </p:cNvPr>
          <p:cNvSpPr>
            <a:spLocks noGrp="1"/>
          </p:cNvSpPr>
          <p:nvPr>
            <p:ph type="dt" sz="half" idx="10"/>
          </p:nvPr>
        </p:nvSpPr>
        <p:spPr/>
        <p:txBody>
          <a:bodyPr/>
          <a:lstStyle/>
          <a:p>
            <a:fld id="{BB66B729-6944-4BC0-934C-23CD2DCCCB7C}" type="datetime1">
              <a:rPr lang="en-US" smtClean="0"/>
              <a:t>6/2/2023</a:t>
            </a:fld>
            <a:endParaRPr lang="en-US" dirty="0"/>
          </a:p>
        </p:txBody>
      </p:sp>
      <p:sp>
        <p:nvSpPr>
          <p:cNvPr id="7" name="Slide Number Placeholder 3">
            <a:extLst>
              <a:ext uri="{FF2B5EF4-FFF2-40B4-BE49-F238E27FC236}">
                <a16:creationId xmlns:a16="http://schemas.microsoft.com/office/drawing/2014/main" id="{69D128BA-22BC-4730-903F-DD8C148B21D2}"/>
              </a:ext>
            </a:extLst>
          </p:cNvPr>
          <p:cNvSpPr>
            <a:spLocks noGrp="1"/>
          </p:cNvSpPr>
          <p:nvPr>
            <p:ph type="sldNum" sz="quarter" idx="12"/>
          </p:nvPr>
        </p:nvSpPr>
        <p:spPr/>
        <p:txBody>
          <a:bodyPr/>
          <a:lstStyle/>
          <a:p>
            <a:fld id="{74A3404E-108D-4C83-932E-0A353F71BD4D}" type="slidenum">
              <a:rPr lang="en-US" smtClean="0"/>
              <a:t>12</a:t>
            </a:fld>
            <a:endParaRPr lang="en-US"/>
          </a:p>
        </p:txBody>
      </p:sp>
      <p:sp>
        <p:nvSpPr>
          <p:cNvPr id="10" name="TextBox 9">
            <a:extLst>
              <a:ext uri="{FF2B5EF4-FFF2-40B4-BE49-F238E27FC236}">
                <a16:creationId xmlns:a16="http://schemas.microsoft.com/office/drawing/2014/main" id="{2DF273E8-DE6D-4505-A1DD-3941CA51BFED}"/>
              </a:ext>
            </a:extLst>
          </p:cNvPr>
          <p:cNvSpPr txBox="1"/>
          <p:nvPr/>
        </p:nvSpPr>
        <p:spPr>
          <a:xfrm>
            <a:off x="236484" y="1399440"/>
            <a:ext cx="11053818" cy="5124480"/>
          </a:xfrm>
          <a:prstGeom prst="rect">
            <a:avLst/>
          </a:prstGeom>
          <a:noFill/>
        </p:spPr>
        <p:txBody>
          <a:bodyPr wrap="square">
            <a:spAutoFit/>
          </a:bodyPr>
          <a:lstStyle/>
          <a:p>
            <a:pPr>
              <a:lnSpc>
                <a:spcPct val="120000"/>
              </a:lnSpc>
              <a:spcBef>
                <a:spcPts val="300"/>
              </a:spcBef>
              <a:spcAft>
                <a:spcPts val="300"/>
              </a:spcAft>
            </a:pPr>
            <a:r>
              <a:rPr lang="en-US" sz="2000" b="1" i="1" dirty="0" err="1">
                <a:latin typeface="Palatino Linotype" panose="02040502050505030304" pitchFamily="18" charset="0"/>
              </a:rPr>
              <a:t>Mục</a:t>
            </a:r>
            <a:r>
              <a:rPr lang="en-US" sz="2000" b="1" i="1" dirty="0">
                <a:latin typeface="Palatino Linotype" panose="02040502050505030304" pitchFamily="18" charset="0"/>
              </a:rPr>
              <a:t> </a:t>
            </a:r>
            <a:r>
              <a:rPr lang="en-US" sz="2000" b="1" i="1" dirty="0" err="1">
                <a:latin typeface="Palatino Linotype" panose="02040502050505030304" pitchFamily="18" charset="0"/>
              </a:rPr>
              <a:t>đích</a:t>
            </a:r>
            <a:endParaRPr lang="en-US" sz="2000" b="1" i="1" dirty="0">
              <a:latin typeface="Palatino Linotype" panose="02040502050505030304" pitchFamily="18" charset="0"/>
            </a:endParaRPr>
          </a:p>
          <a:p>
            <a:pPr marR="0" indent="0" algn="just">
              <a:lnSpc>
                <a:spcPct val="100000"/>
              </a:lnSpc>
              <a:spcBef>
                <a:spcPts val="300"/>
              </a:spcBef>
              <a:spcAft>
                <a:spcPts val="300"/>
              </a:spcAft>
              <a:buNone/>
            </a:pPr>
            <a:r>
              <a:rPr lang="en-US" sz="2000" dirty="0">
                <a:solidFill>
                  <a:srgbClr val="000000"/>
                </a:solidFill>
                <a:effectLst/>
                <a:latin typeface="Times New Roman" panose="02020603050405020304" pitchFamily="18" charset="0"/>
                <a:ea typeface="Times New Roman" panose="02020603050405020304" pitchFamily="18" charset="0"/>
              </a:rPr>
              <a:t>Cu</a:t>
            </a:r>
            <a:r>
              <a:rPr lang="vi-VN" sz="2000" dirty="0" err="1">
                <a:solidFill>
                  <a:srgbClr val="000000"/>
                </a:solidFill>
                <a:effectLst/>
                <a:latin typeface="Times New Roman" panose="02020603050405020304" pitchFamily="18" charset="0"/>
                <a:ea typeface="Times New Roman" panose="02020603050405020304" pitchFamily="18" charset="0"/>
              </a:rPr>
              <a:t>ng</a:t>
            </a:r>
            <a:r>
              <a:rPr lang="vi-VN" sz="2000" dirty="0">
                <a:solidFill>
                  <a:srgbClr val="000000"/>
                </a:solidFill>
                <a:effectLst/>
                <a:latin typeface="Times New Roman" panose="02020603050405020304" pitchFamily="18" charset="0"/>
                <a:ea typeface="Times New Roman" panose="02020603050405020304" pitchFamily="18" charset="0"/>
              </a:rPr>
              <a:t> cấp thông tin chính xác, kịp thời, xác định được thành tích học tập, rèn luyện của HS theo mức độ đáp ứng yêu cầu cần đạt của chương trình GDPT môn Đạo đức nhằm:</a:t>
            </a:r>
            <a:endParaRPr lang="en-US" sz="2000" dirty="0">
              <a:effectLst/>
              <a:latin typeface="Times New Roman" panose="02020603050405020304" pitchFamily="18" charset="0"/>
              <a:ea typeface="Times New Roman" panose="02020603050405020304" pitchFamily="18" charset="0"/>
            </a:endParaRPr>
          </a:p>
          <a:p>
            <a:pPr marR="0" indent="0" algn="just">
              <a:lnSpc>
                <a:spcPct val="100000"/>
              </a:lnSpc>
              <a:spcBef>
                <a:spcPts val="300"/>
              </a:spcBef>
              <a:spcAft>
                <a:spcPts val="300"/>
              </a:spcAft>
              <a:buNone/>
            </a:pPr>
            <a:r>
              <a:rPr lang="vi-VN" sz="2000" dirty="0">
                <a:solidFill>
                  <a:srgbClr val="000000"/>
                </a:solidFill>
                <a:effectLst/>
                <a:latin typeface="Times New Roman" panose="02020603050405020304" pitchFamily="18" charset="0"/>
                <a:ea typeface="Times New Roman" panose="02020603050405020304" pitchFamily="18" charset="0"/>
                <a:sym typeface="Wingdings 2" panose="05020102010507070707" pitchFamily="18" charset="2"/>
              </a:rPr>
              <a:t></a:t>
            </a:r>
            <a:r>
              <a:rPr lang="en-US" sz="2000" dirty="0">
                <a:solidFill>
                  <a:srgbClr val="000000"/>
                </a:solidFill>
                <a:effectLst/>
                <a:latin typeface="Times New Roman" panose="02020603050405020304" pitchFamily="18" charset="0"/>
                <a:ea typeface="Times New Roman" panose="02020603050405020304" pitchFamily="18" charset="0"/>
                <a:sym typeface="Wingdings 2" panose="05020102010507070707" pitchFamily="18" charset="2"/>
              </a:rPr>
              <a:t> </a:t>
            </a:r>
            <a:r>
              <a:rPr lang="vi-VN" sz="2000" dirty="0">
                <a:solidFill>
                  <a:srgbClr val="000000"/>
                </a:solidFill>
                <a:effectLst/>
                <a:latin typeface="Times New Roman" panose="02020603050405020304" pitchFamily="18" charset="0"/>
                <a:ea typeface="Times New Roman" panose="02020603050405020304" pitchFamily="18" charset="0"/>
              </a:rPr>
              <a:t>Giúp GV điều chỉnh, đổi mới hình thức, phương pháp dạy học; kịp thời động viên, khích lệ những cố gắng, tiến bộ của HS và hướng dẫn, giúp đỡ HS vượt qua khó khăn, hạn chế </a:t>
            </a:r>
            <a:endParaRPr lang="en-US" sz="2000" dirty="0">
              <a:latin typeface="Times New Roman" panose="02020603050405020304" pitchFamily="18" charset="0"/>
              <a:ea typeface="Times New Roman" panose="02020603050405020304" pitchFamily="18" charset="0"/>
            </a:endParaRPr>
          </a:p>
          <a:p>
            <a:pPr marR="0" indent="0" algn="just">
              <a:lnSpc>
                <a:spcPct val="100000"/>
              </a:lnSpc>
              <a:spcBef>
                <a:spcPts val="300"/>
              </a:spcBef>
              <a:spcAft>
                <a:spcPts val="300"/>
              </a:spcAft>
              <a:buNone/>
            </a:pPr>
            <a:r>
              <a:rPr lang="vi-VN" sz="2000" dirty="0">
                <a:solidFill>
                  <a:srgbClr val="000000"/>
                </a:solidFill>
                <a:effectLst/>
                <a:latin typeface="Times New Roman" panose="02020603050405020304" pitchFamily="18" charset="0"/>
                <a:ea typeface="Times New Roman" panose="02020603050405020304" pitchFamily="18" charset="0"/>
                <a:sym typeface="Wingdings 2" panose="05020102010507070707" pitchFamily="18" charset="2"/>
              </a:rPr>
              <a:t></a:t>
            </a:r>
            <a:r>
              <a:rPr lang="en-US" sz="2000" dirty="0">
                <a:solidFill>
                  <a:srgbClr val="000000"/>
                </a:solidFill>
                <a:effectLst/>
                <a:latin typeface="Times New Roman" panose="02020603050405020304" pitchFamily="18" charset="0"/>
                <a:ea typeface="Times New Roman" panose="02020603050405020304" pitchFamily="18" charset="0"/>
                <a:sym typeface="Wingdings 2" panose="05020102010507070707" pitchFamily="18" charset="2"/>
              </a:rPr>
              <a:t> </a:t>
            </a:r>
            <a:r>
              <a:rPr lang="vi-VN" sz="2000" dirty="0">
                <a:solidFill>
                  <a:srgbClr val="000000"/>
                </a:solidFill>
                <a:effectLst/>
                <a:latin typeface="Times New Roman" panose="02020603050405020304" pitchFamily="18" charset="0"/>
                <a:ea typeface="Times New Roman" panose="02020603050405020304" pitchFamily="18" charset="0"/>
              </a:rPr>
              <a:t>Giúp HS có khả năng tự nhận xét, tham gia nhận xét; tự học, tự điều chỉnh cách học; giao tiếp, hợp tác; có hứng thú học tập và rèn luyện để tiến bộ.</a:t>
            </a:r>
            <a:endParaRPr lang="en-US" sz="2000" dirty="0">
              <a:latin typeface="Times New Roman" panose="02020603050405020304" pitchFamily="18" charset="0"/>
              <a:ea typeface="Times New Roman" panose="02020603050405020304" pitchFamily="18" charset="0"/>
            </a:endParaRPr>
          </a:p>
          <a:p>
            <a:pPr marR="0" indent="0" algn="just">
              <a:lnSpc>
                <a:spcPct val="100000"/>
              </a:lnSpc>
              <a:spcBef>
                <a:spcPts val="300"/>
              </a:spcBef>
              <a:spcAft>
                <a:spcPts val="300"/>
              </a:spcAft>
              <a:buNone/>
            </a:pPr>
            <a:r>
              <a:rPr lang="vi-VN" sz="2000" dirty="0">
                <a:solidFill>
                  <a:srgbClr val="000000"/>
                </a:solidFill>
                <a:effectLst/>
                <a:latin typeface="Times New Roman" panose="02020603050405020304" pitchFamily="18" charset="0"/>
                <a:ea typeface="Times New Roman" panose="02020603050405020304" pitchFamily="18" charset="0"/>
                <a:sym typeface="Wingdings 2" panose="05020102010507070707" pitchFamily="18" charset="2"/>
              </a:rPr>
              <a:t></a:t>
            </a:r>
            <a:r>
              <a:rPr lang="en-US" sz="2000" dirty="0">
                <a:solidFill>
                  <a:srgbClr val="000000"/>
                </a:solidFill>
                <a:effectLst/>
                <a:latin typeface="Times New Roman" panose="02020603050405020304" pitchFamily="18" charset="0"/>
                <a:ea typeface="Times New Roman" panose="02020603050405020304" pitchFamily="18" charset="0"/>
                <a:sym typeface="Wingdings 2" panose="05020102010507070707" pitchFamily="18" charset="2"/>
              </a:rPr>
              <a:t> </a:t>
            </a:r>
            <a:r>
              <a:rPr lang="vi-VN" sz="2000" dirty="0">
                <a:solidFill>
                  <a:srgbClr val="000000"/>
                </a:solidFill>
                <a:effectLst/>
                <a:latin typeface="Times New Roman" panose="02020603050405020304" pitchFamily="18" charset="0"/>
                <a:ea typeface="Times New Roman" panose="02020603050405020304" pitchFamily="18" charset="0"/>
              </a:rPr>
              <a:t>Giúp cha mẹ HS tham gia đánh giá quá trình và kết quả học tập, rèn luyện, quá trình hình thành và phát triển phẩm chất, năng lực của HS; tích cực hợp tác với nhà trường trong các hoạt động giáo dục đạo đức cho HS.</a:t>
            </a:r>
            <a:endParaRPr lang="en-US" sz="2000" dirty="0">
              <a:latin typeface="Times New Roman" panose="02020603050405020304" pitchFamily="18" charset="0"/>
              <a:ea typeface="Times New Roman" panose="02020603050405020304" pitchFamily="18" charset="0"/>
            </a:endParaRPr>
          </a:p>
          <a:p>
            <a:pPr marR="0" indent="0" algn="just">
              <a:lnSpc>
                <a:spcPct val="100000"/>
              </a:lnSpc>
              <a:spcBef>
                <a:spcPts val="300"/>
              </a:spcBef>
              <a:spcAft>
                <a:spcPts val="300"/>
              </a:spcAft>
              <a:buNone/>
            </a:pPr>
            <a:r>
              <a:rPr lang="vi-VN" sz="2000" dirty="0">
                <a:solidFill>
                  <a:srgbClr val="000000"/>
                </a:solidFill>
                <a:effectLst/>
                <a:latin typeface="Times New Roman" panose="02020603050405020304" pitchFamily="18" charset="0"/>
                <a:ea typeface="Times New Roman" panose="02020603050405020304" pitchFamily="18" charset="0"/>
                <a:sym typeface="Wingdings 2" panose="05020102010507070707" pitchFamily="18" charset="2"/>
              </a:rPr>
              <a:t></a:t>
            </a:r>
            <a:r>
              <a:rPr lang="en-US" sz="2000" dirty="0">
                <a:solidFill>
                  <a:srgbClr val="000000"/>
                </a:solidFill>
                <a:effectLst/>
                <a:latin typeface="Times New Roman" panose="02020603050405020304" pitchFamily="18" charset="0"/>
                <a:ea typeface="Times New Roman" panose="02020603050405020304" pitchFamily="18" charset="0"/>
                <a:sym typeface="Wingdings 2" panose="05020102010507070707" pitchFamily="18" charset="2"/>
              </a:rPr>
              <a:t> </a:t>
            </a:r>
            <a:r>
              <a:rPr lang="vi-VN" sz="2000" dirty="0">
                <a:solidFill>
                  <a:srgbClr val="000000"/>
                </a:solidFill>
                <a:effectLst/>
                <a:latin typeface="Times New Roman" panose="02020603050405020304" pitchFamily="18" charset="0"/>
                <a:ea typeface="Times New Roman" panose="02020603050405020304" pitchFamily="18" charset="0"/>
              </a:rPr>
              <a:t>Giúp </a:t>
            </a:r>
            <a:r>
              <a:rPr lang="en-US" sz="2000" dirty="0">
                <a:solidFill>
                  <a:srgbClr val="000000"/>
                </a:solidFill>
                <a:effectLst/>
                <a:latin typeface="Times New Roman" panose="02020603050405020304" pitchFamily="18" charset="0"/>
                <a:ea typeface="Times New Roman" panose="02020603050405020304" pitchFamily="18" charset="0"/>
              </a:rPr>
              <a:t>CBQLGD</a:t>
            </a:r>
            <a:r>
              <a:rPr lang="vi-VN" sz="2000" dirty="0">
                <a:solidFill>
                  <a:srgbClr val="000000"/>
                </a:solidFill>
                <a:effectLst/>
                <a:latin typeface="Times New Roman" panose="02020603050405020304" pitchFamily="18" charset="0"/>
                <a:ea typeface="Times New Roman" panose="02020603050405020304" pitchFamily="18" charset="0"/>
              </a:rPr>
              <a:t> kịp thời chỉ đạo các hoạt động giáo dục, đổi mới phương pháp dạy học, phương pháp đánh giá nhằm đạt hiệu quả </a:t>
            </a:r>
            <a:r>
              <a:rPr lang="en-US" sz="2000" dirty="0">
                <a:solidFill>
                  <a:srgbClr val="000000"/>
                </a:solidFill>
                <a:effectLst/>
                <a:latin typeface="Times New Roman" panose="02020603050405020304" pitchFamily="18" charset="0"/>
                <a:ea typeface="Times New Roman" panose="02020603050405020304" pitchFamily="18" charset="0"/>
              </a:rPr>
              <a:t>GD.</a:t>
            </a:r>
            <a:endParaRPr lang="en-US" sz="2000" dirty="0">
              <a:effectLst/>
              <a:latin typeface="Times New Roman" panose="02020603050405020304" pitchFamily="18" charset="0"/>
              <a:ea typeface="Times New Roman" panose="02020603050405020304" pitchFamily="18" charset="0"/>
            </a:endParaRPr>
          </a:p>
          <a:p>
            <a:pPr>
              <a:lnSpc>
                <a:spcPct val="120000"/>
              </a:lnSpc>
              <a:spcBef>
                <a:spcPts val="300"/>
              </a:spcBef>
              <a:spcAft>
                <a:spcPts val="300"/>
              </a:spcAft>
            </a:pPr>
            <a:endParaRPr lang="en-US" sz="2000" b="1" dirty="0">
              <a:latin typeface="Palatino Linotype" panose="02040502050505030304" pitchFamily="18" charset="0"/>
            </a:endParaRPr>
          </a:p>
          <a:p>
            <a:pPr>
              <a:lnSpc>
                <a:spcPct val="120000"/>
              </a:lnSpc>
              <a:spcBef>
                <a:spcPts val="300"/>
              </a:spcBef>
              <a:spcAft>
                <a:spcPts val="300"/>
              </a:spcAft>
            </a:pPr>
            <a:endParaRPr lang="en-US" sz="2000" spc="65"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
        <p:nvSpPr>
          <p:cNvPr id="12" name="TextBox 11"/>
          <p:cNvSpPr txBox="1"/>
          <p:nvPr/>
        </p:nvSpPr>
        <p:spPr>
          <a:xfrm>
            <a:off x="1119352" y="392139"/>
            <a:ext cx="9512957" cy="1323439"/>
          </a:xfrm>
          <a:prstGeom prst="rect">
            <a:avLst/>
          </a:prstGeom>
          <a:noFill/>
        </p:spPr>
        <p:txBody>
          <a:bodyPr wrap="square" rtlCol="0">
            <a:spAutoFit/>
          </a:bodyPr>
          <a:lstStyle/>
          <a:p>
            <a:r>
              <a:rPr lang="en-US" sz="2400" b="1" dirty="0">
                <a:solidFill>
                  <a:srgbClr val="1E09B7"/>
                </a:solidFill>
                <a:latin typeface="Times New Roman" panose="02020603050405020304" pitchFamily="18" charset="0"/>
                <a:cs typeface="Times New Roman" panose="02020603050405020304" pitchFamily="18" charset="0"/>
              </a:rPr>
              <a:t>                             </a:t>
            </a:r>
          </a:p>
          <a:p>
            <a:pPr algn="just"/>
            <a:r>
              <a:rPr lang="en-US" sz="28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a:solidFill>
                  <a:srgbClr val="1E09B7"/>
                </a:solidFill>
                <a:ea typeface="Cambria" panose="02040503050406030204" pitchFamily="18" charset="0"/>
                <a:cs typeface="Times New Roman" panose="02020603050405020304" pitchFamily="18" charset="0"/>
              </a:rPr>
              <a:t>4. ĐÁNH GIÁ KẾT QUẢ HỌC TẬP MÔN</a:t>
            </a:r>
            <a:r>
              <a:rPr lang="en-US" sz="28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ĐẠO ĐỨC</a:t>
            </a:r>
          </a:p>
          <a:p>
            <a:pPr algn="ctr"/>
            <a:endParaRPr lang="en-US" sz="2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208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5752FB-D692-1AEB-9640-F75A482C64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6" name="Date Placeholder 2">
            <a:extLst>
              <a:ext uri="{FF2B5EF4-FFF2-40B4-BE49-F238E27FC236}">
                <a16:creationId xmlns:a16="http://schemas.microsoft.com/office/drawing/2014/main" id="{36D20C62-1C43-4712-9690-FA123900E18E}"/>
              </a:ext>
            </a:extLst>
          </p:cNvPr>
          <p:cNvSpPr>
            <a:spLocks noGrp="1"/>
          </p:cNvSpPr>
          <p:nvPr>
            <p:ph type="dt" sz="half" idx="10"/>
          </p:nvPr>
        </p:nvSpPr>
        <p:spPr/>
        <p:txBody>
          <a:bodyPr/>
          <a:lstStyle/>
          <a:p>
            <a:fld id="{BB66B729-6944-4BC0-934C-23CD2DCCCB7C}" type="datetime1">
              <a:rPr lang="en-US" smtClean="0"/>
              <a:t>6/2/2023</a:t>
            </a:fld>
            <a:endParaRPr lang="en-US" dirty="0"/>
          </a:p>
        </p:txBody>
      </p:sp>
      <p:sp>
        <p:nvSpPr>
          <p:cNvPr id="7" name="Slide Number Placeholder 3">
            <a:extLst>
              <a:ext uri="{FF2B5EF4-FFF2-40B4-BE49-F238E27FC236}">
                <a16:creationId xmlns:a16="http://schemas.microsoft.com/office/drawing/2014/main" id="{69D128BA-22BC-4730-903F-DD8C148B21D2}"/>
              </a:ext>
            </a:extLst>
          </p:cNvPr>
          <p:cNvSpPr>
            <a:spLocks noGrp="1"/>
          </p:cNvSpPr>
          <p:nvPr>
            <p:ph type="sldNum" sz="quarter" idx="12"/>
          </p:nvPr>
        </p:nvSpPr>
        <p:spPr/>
        <p:txBody>
          <a:bodyPr/>
          <a:lstStyle/>
          <a:p>
            <a:fld id="{74A3404E-108D-4C83-932E-0A353F71BD4D}" type="slidenum">
              <a:rPr lang="en-US" smtClean="0"/>
              <a:t>13</a:t>
            </a:fld>
            <a:endParaRPr lang="en-US"/>
          </a:p>
        </p:txBody>
      </p:sp>
      <p:sp>
        <p:nvSpPr>
          <p:cNvPr id="10" name="TextBox 9">
            <a:extLst>
              <a:ext uri="{FF2B5EF4-FFF2-40B4-BE49-F238E27FC236}">
                <a16:creationId xmlns:a16="http://schemas.microsoft.com/office/drawing/2014/main" id="{2DF273E8-DE6D-4505-A1DD-3941CA51BFED}"/>
              </a:ext>
            </a:extLst>
          </p:cNvPr>
          <p:cNvSpPr txBox="1"/>
          <p:nvPr/>
        </p:nvSpPr>
        <p:spPr>
          <a:xfrm>
            <a:off x="604796" y="1399440"/>
            <a:ext cx="10685505" cy="5096780"/>
          </a:xfrm>
          <a:prstGeom prst="rect">
            <a:avLst/>
          </a:prstGeom>
          <a:noFill/>
        </p:spPr>
        <p:txBody>
          <a:bodyPr wrap="square">
            <a:spAutoFit/>
          </a:bodyPr>
          <a:lstStyle/>
          <a:p>
            <a:pPr>
              <a:lnSpc>
                <a:spcPct val="120000"/>
              </a:lnSpc>
              <a:spcBef>
                <a:spcPts val="300"/>
              </a:spcBef>
              <a:spcAft>
                <a:spcPts val="300"/>
              </a:spcAft>
            </a:pPr>
            <a:r>
              <a:rPr lang="en-US" sz="2400" b="1" i="1" dirty="0" err="1">
                <a:latin typeface="Palatino Linotype" panose="02040502050505030304" pitchFamily="18" charset="0"/>
              </a:rPr>
              <a:t>Yêu</a:t>
            </a:r>
            <a:r>
              <a:rPr lang="en-US" sz="2400" b="1" i="1" dirty="0">
                <a:latin typeface="Palatino Linotype" panose="02040502050505030304" pitchFamily="18" charset="0"/>
              </a:rPr>
              <a:t> </a:t>
            </a:r>
            <a:r>
              <a:rPr lang="en-US" sz="2400" b="1" i="1" dirty="0" err="1">
                <a:latin typeface="Palatino Linotype" panose="02040502050505030304" pitchFamily="18" charset="0"/>
              </a:rPr>
              <a:t>cầu</a:t>
            </a:r>
            <a:endParaRPr lang="en-US" sz="2400" b="1" i="1" dirty="0">
              <a:latin typeface="Palatino Linotype" panose="02040502050505030304" pitchFamily="18" charset="0"/>
            </a:endParaRPr>
          </a:p>
          <a:p>
            <a:pPr marR="0" indent="0" algn="just">
              <a:lnSpc>
                <a:spcPct val="130000"/>
              </a:lnSpc>
              <a:spcBef>
                <a:spcPts val="300"/>
              </a:spcBef>
              <a:spcAft>
                <a:spcPts val="300"/>
              </a:spcAft>
              <a:buNone/>
            </a:pPr>
            <a:r>
              <a:rPr lang="en-US" sz="2400" dirty="0">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 </a:t>
            </a:r>
            <a:r>
              <a:rPr lang="en-US" sz="2400" dirty="0" err="1">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Đánh</a:t>
            </a:r>
            <a:r>
              <a:rPr lang="en-US" sz="2400" dirty="0">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 </a:t>
            </a:r>
            <a:r>
              <a:rPr lang="en-US" sz="2400" dirty="0" err="1">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giá</a:t>
            </a:r>
            <a:r>
              <a:rPr lang="en-US" sz="2400" dirty="0">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 HS </a:t>
            </a:r>
            <a:r>
              <a:rPr lang="en-US" sz="2400" dirty="0" err="1">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thông</a:t>
            </a:r>
            <a:r>
              <a:rPr lang="en-US" sz="2400" dirty="0">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 qua </a:t>
            </a:r>
            <a:r>
              <a:rPr lang="en-US" sz="2400" dirty="0" err="1">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đánh</a:t>
            </a:r>
            <a:r>
              <a:rPr lang="en-US" sz="2400" dirty="0">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 </a:t>
            </a:r>
            <a:r>
              <a:rPr lang="en-US" sz="2400" dirty="0" err="1">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giá</a:t>
            </a:r>
            <a:r>
              <a:rPr lang="en-US" sz="2400" dirty="0">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 </a:t>
            </a:r>
            <a:r>
              <a:rPr lang="en-US" sz="2400" dirty="0" err="1">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mức</a:t>
            </a:r>
            <a:r>
              <a:rPr lang="en-US" sz="2400" dirty="0">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 </a:t>
            </a:r>
            <a:r>
              <a:rPr lang="en-US" sz="2400" dirty="0" err="1">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độ</a:t>
            </a:r>
            <a:r>
              <a:rPr lang="en-US" sz="2400" dirty="0">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 </a:t>
            </a:r>
            <a:r>
              <a:rPr lang="en-US" sz="2400" dirty="0" err="1">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đáp</a:t>
            </a:r>
            <a:r>
              <a:rPr lang="en-US" sz="2400" dirty="0">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 </a:t>
            </a:r>
            <a:r>
              <a:rPr lang="en-US" sz="2400" dirty="0" err="1">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ứng</a:t>
            </a:r>
            <a:r>
              <a:rPr lang="en-US" sz="2400" dirty="0">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 </a:t>
            </a:r>
            <a:r>
              <a:rPr lang="en-US" sz="2400" dirty="0" err="1">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yêu</a:t>
            </a:r>
            <a:r>
              <a:rPr lang="en-US" sz="2400" dirty="0">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 </a:t>
            </a:r>
            <a:r>
              <a:rPr lang="en-US" sz="2400" dirty="0" err="1">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cầu</a:t>
            </a:r>
            <a:r>
              <a:rPr lang="en-US" sz="2400" dirty="0">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 </a:t>
            </a:r>
            <a:r>
              <a:rPr lang="en-US" sz="2400" dirty="0" err="1">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cần</a:t>
            </a:r>
            <a:r>
              <a:rPr lang="en-US" sz="2400" dirty="0">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 </a:t>
            </a:r>
            <a:r>
              <a:rPr lang="en-US" sz="2400" dirty="0" err="1">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đạt</a:t>
            </a:r>
            <a:r>
              <a:rPr lang="en-US" sz="2400" dirty="0">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 </a:t>
            </a:r>
            <a:r>
              <a:rPr lang="en-US" sz="2400" dirty="0" err="1">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và</a:t>
            </a:r>
            <a:r>
              <a:rPr lang="en-US" sz="2400" dirty="0">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 </a:t>
            </a:r>
            <a:r>
              <a:rPr lang="en-US" sz="2400" dirty="0" err="1">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biểu</a:t>
            </a:r>
            <a:r>
              <a:rPr lang="en-US" sz="2400" dirty="0">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 </a:t>
            </a:r>
            <a:r>
              <a:rPr lang="en-US" sz="2400" dirty="0" err="1">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hiện</a:t>
            </a:r>
            <a:r>
              <a:rPr lang="en-US" sz="2400" dirty="0">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 </a:t>
            </a:r>
            <a:r>
              <a:rPr lang="en-US" sz="2400" dirty="0" err="1">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cụ</a:t>
            </a:r>
            <a:r>
              <a:rPr lang="en-US" sz="2400" dirty="0">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 </a:t>
            </a:r>
            <a:r>
              <a:rPr lang="en-US" sz="2400" dirty="0" err="1">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thể</a:t>
            </a:r>
            <a:r>
              <a:rPr lang="en-US" sz="2400" dirty="0">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 </a:t>
            </a:r>
            <a:r>
              <a:rPr lang="en-US" sz="2400" dirty="0" err="1">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về</a:t>
            </a:r>
            <a:r>
              <a:rPr lang="en-US" sz="2400" dirty="0">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 </a:t>
            </a:r>
            <a:r>
              <a:rPr lang="en-US" sz="2400" dirty="0" err="1">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các</a:t>
            </a:r>
            <a:r>
              <a:rPr lang="en-US" sz="2400" dirty="0">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 </a:t>
            </a:r>
            <a:r>
              <a:rPr lang="en-US" sz="2400" dirty="0" err="1">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thành</a:t>
            </a:r>
            <a:r>
              <a:rPr lang="en-US" sz="2400" dirty="0">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 </a:t>
            </a:r>
            <a:r>
              <a:rPr lang="en-US" sz="2400" dirty="0" err="1">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phần</a:t>
            </a:r>
            <a:r>
              <a:rPr lang="en-US" sz="2400" dirty="0">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 NL </a:t>
            </a:r>
            <a:r>
              <a:rPr lang="en-US" sz="2400" dirty="0" err="1">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của</a:t>
            </a:r>
            <a:r>
              <a:rPr lang="en-US" sz="2400" dirty="0">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 </a:t>
            </a:r>
            <a:r>
              <a:rPr lang="en-US" sz="2400" dirty="0" err="1">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môn</a:t>
            </a:r>
            <a:r>
              <a:rPr lang="en-US" sz="2400" dirty="0">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 </a:t>
            </a:r>
            <a:r>
              <a:rPr lang="en-US" sz="2400" dirty="0" err="1">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học</a:t>
            </a:r>
            <a:r>
              <a:rPr lang="en-US" sz="2400" dirty="0">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a:t>
            </a:r>
            <a:endParaRPr lang="en-US" sz="2400" dirty="0">
              <a:effectLst/>
              <a:latin typeface="Times New Roman" panose="02020603050405020304" pitchFamily="18" charset="0"/>
              <a:ea typeface="Times New Roman" panose="02020603050405020304" pitchFamily="18" charset="0"/>
            </a:endParaRPr>
          </a:p>
          <a:p>
            <a:pPr algn="just">
              <a:lnSpc>
                <a:spcPct val="130000"/>
              </a:lnSpc>
              <a:spcBef>
                <a:spcPts val="300"/>
              </a:spcBef>
              <a:spcAft>
                <a:spcPts val="300"/>
              </a:spcAft>
            </a:pPr>
            <a:r>
              <a:rPr lang="en-US" sz="2400" dirty="0">
                <a:solidFill>
                  <a:srgbClr val="333333"/>
                </a:solidFill>
                <a:effectLst/>
                <a:latin typeface="Times New Roman" panose="02020603050405020304" pitchFamily="18" charset="0"/>
                <a:ea typeface="Times New Roman" panose="02020603050405020304" pitchFamily="18" charset="0"/>
                <a:sym typeface="Wingdings 2" panose="05020102010507070707" pitchFamily="18" charset="2"/>
              </a:rPr>
              <a:t> </a:t>
            </a:r>
            <a:r>
              <a:rPr lang="vi-VN" sz="2400" dirty="0">
                <a:solidFill>
                  <a:srgbClr val="333333"/>
                </a:solidFill>
                <a:effectLst/>
                <a:latin typeface="Times New Roman" panose="02020603050405020304" pitchFamily="18" charset="0"/>
                <a:ea typeface="Times New Roman" panose="02020603050405020304" pitchFamily="18" charset="0"/>
              </a:rPr>
              <a:t>Đảm</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bảo</a:t>
            </a:r>
            <a:r>
              <a:rPr lang="vi-VN" sz="2400" dirty="0">
                <a:solidFill>
                  <a:srgbClr val="333333"/>
                </a:solidFill>
                <a:effectLst/>
                <a:latin typeface="Times New Roman" panose="02020603050405020304" pitchFamily="18" charset="0"/>
                <a:ea typeface="Times New Roman" panose="02020603050405020304" pitchFamily="18" charset="0"/>
              </a:rPr>
              <a:t> tính chính xác, toàn diện, công bằng, trung </a:t>
            </a:r>
            <a:r>
              <a:rPr lang="vi-VN" sz="2400">
                <a:solidFill>
                  <a:srgbClr val="333333"/>
                </a:solidFill>
                <a:effectLst/>
                <a:latin typeface="Times New Roman" panose="02020603050405020304" pitchFamily="18" charset="0"/>
                <a:ea typeface="Times New Roman" panose="02020603050405020304" pitchFamily="18" charset="0"/>
              </a:rPr>
              <a:t>thực và</a:t>
            </a:r>
            <a:r>
              <a:rPr lang="en-US" sz="2400">
                <a:solidFill>
                  <a:srgbClr val="333333"/>
                </a:solidFill>
                <a:effectLst/>
                <a:latin typeface="Times New Roman" panose="02020603050405020304" pitchFamily="18" charset="0"/>
                <a:ea typeface="Times New Roman" panose="02020603050405020304" pitchFamily="18" charset="0"/>
              </a:rPr>
              <a:t> </a:t>
            </a:r>
            <a:r>
              <a:rPr lang="vi-VN" sz="2400">
                <a:solidFill>
                  <a:srgbClr val="333333"/>
                </a:solidFill>
                <a:effectLst/>
                <a:latin typeface="Times New Roman" panose="02020603050405020304" pitchFamily="18" charset="0"/>
                <a:ea typeface="Times New Roman" panose="02020603050405020304" pitchFamily="18" charset="0"/>
              </a:rPr>
              <a:t>khách quan</a:t>
            </a:r>
            <a:r>
              <a:rPr lang="en-US" sz="2400" dirty="0">
                <a:solidFill>
                  <a:srgbClr val="333333"/>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R="0" indent="0" algn="just">
              <a:lnSpc>
                <a:spcPct val="130000"/>
              </a:lnSpc>
              <a:spcBef>
                <a:spcPts val="300"/>
              </a:spcBef>
              <a:spcAft>
                <a:spcPts val="300"/>
              </a:spcAft>
              <a:buNone/>
            </a:pPr>
            <a:r>
              <a:rPr lang="en-US" sz="2400" dirty="0">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 </a:t>
            </a:r>
            <a:r>
              <a:rPr lang="en-US" sz="2400" dirty="0" err="1">
                <a:solidFill>
                  <a:srgbClr val="333333"/>
                </a:solidFill>
                <a:effectLst/>
                <a:latin typeface="Times New Roman" panose="02020603050405020304" pitchFamily="18" charset="0"/>
                <a:ea typeface="Times New Roman" panose="02020603050405020304" pitchFamily="18" charset="0"/>
              </a:rPr>
              <a:t>Kết</a:t>
            </a:r>
            <a:r>
              <a:rPr lang="en-US" sz="2400" dirty="0">
                <a:solidFill>
                  <a:srgbClr val="333333"/>
                </a:solidFill>
                <a:effectLst/>
                <a:latin typeface="Times New Roman" panose="02020603050405020304" pitchFamily="18" charset="0"/>
                <a:ea typeface="Times New Roman" panose="02020603050405020304" pitchFamily="18" charset="0"/>
              </a:rPr>
              <a:t> </a:t>
            </a:r>
            <a:r>
              <a:rPr lang="vi-VN" sz="2400" dirty="0">
                <a:solidFill>
                  <a:srgbClr val="333333"/>
                </a:solidFill>
                <a:effectLst/>
                <a:latin typeface="Times New Roman" panose="02020603050405020304" pitchFamily="18" charset="0"/>
                <a:ea typeface="Times New Roman" panose="02020603050405020304" pitchFamily="18" charset="0"/>
              </a:rPr>
              <a:t>hợp giữa đánh giá thường xuyên và đánh giá định kì</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kết</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hợp</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đánh</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giá</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của</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giáo</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viên</a:t>
            </a:r>
            <a:r>
              <a:rPr lang="en-US" sz="2400" dirty="0">
                <a:solidFill>
                  <a:srgbClr val="333333"/>
                </a:solidFill>
                <a:latin typeface="Times New Roman" panose="02020603050405020304" pitchFamily="18" charset="0"/>
                <a:ea typeface="Times New Roman" panose="02020603050405020304" pitchFamily="18" charset="0"/>
              </a:rPr>
              <a:t>, HS, cha </a:t>
            </a:r>
            <a:r>
              <a:rPr lang="en-US" sz="2400" dirty="0" err="1">
                <a:solidFill>
                  <a:srgbClr val="333333"/>
                </a:solidFill>
                <a:latin typeface="Times New Roman" panose="02020603050405020304" pitchFamily="18" charset="0"/>
                <a:ea typeface="Times New Roman" panose="02020603050405020304" pitchFamily="18" charset="0"/>
              </a:rPr>
              <a:t>mẹ</a:t>
            </a:r>
            <a:r>
              <a:rPr lang="en-US" sz="2400" dirty="0">
                <a:solidFill>
                  <a:srgbClr val="333333"/>
                </a:solidFill>
                <a:latin typeface="Times New Roman" panose="02020603050405020304" pitchFamily="18" charset="0"/>
                <a:ea typeface="Times New Roman" panose="02020603050405020304" pitchFamily="18" charset="0"/>
              </a:rPr>
              <a:t> HS.</a:t>
            </a:r>
            <a:endParaRPr lang="en-US" sz="2400" dirty="0">
              <a:effectLst/>
              <a:latin typeface="Times New Roman" panose="02020603050405020304" pitchFamily="18" charset="0"/>
              <a:ea typeface="Times New Roman" panose="02020603050405020304" pitchFamily="18" charset="0"/>
            </a:endParaRPr>
          </a:p>
          <a:p>
            <a:pPr marR="0" indent="0" algn="just">
              <a:lnSpc>
                <a:spcPct val="130000"/>
              </a:lnSpc>
              <a:spcBef>
                <a:spcPts val="300"/>
              </a:spcBef>
              <a:spcAft>
                <a:spcPts val="300"/>
              </a:spcAft>
              <a:buNone/>
            </a:pPr>
            <a:r>
              <a:rPr lang="en-US" sz="2400" dirty="0">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 </a:t>
            </a:r>
            <a:r>
              <a:rPr lang="vi-VN" sz="2400" dirty="0">
                <a:solidFill>
                  <a:srgbClr val="333333"/>
                </a:solidFill>
                <a:effectLst/>
                <a:latin typeface="Times New Roman" panose="02020603050405020304" pitchFamily="18" charset="0"/>
                <a:ea typeface="Times New Roman" panose="02020603050405020304" pitchFamily="18" charset="0"/>
              </a:rPr>
              <a:t>Đánh giá vì sự tiến bộ của </a:t>
            </a:r>
            <a:r>
              <a:rPr lang="en-US" sz="2400" dirty="0">
                <a:solidFill>
                  <a:srgbClr val="333333"/>
                </a:solidFill>
                <a:effectLst/>
                <a:latin typeface="Times New Roman" panose="02020603050405020304" pitchFamily="18" charset="0"/>
                <a:ea typeface="Times New Roman" panose="02020603050405020304" pitchFamily="18" charset="0"/>
              </a:rPr>
              <a:t>HS</a:t>
            </a:r>
            <a:r>
              <a:rPr lang="vi-VN" sz="2400" dirty="0">
                <a:solidFill>
                  <a:srgbClr val="333333"/>
                </a:solidFill>
                <a:effectLst/>
                <a:latin typeface="Times New Roman" panose="02020603050405020304" pitchFamily="18" charset="0"/>
                <a:ea typeface="Times New Roman" panose="02020603050405020304" pitchFamily="18" charset="0"/>
              </a:rPr>
              <a:t>; coi trọng việc động viên, khuyến khích sự cố gắng trong rèn luyện và học tập của</a:t>
            </a:r>
            <a:r>
              <a:rPr lang="en-US" sz="2400" dirty="0">
                <a:solidFill>
                  <a:srgbClr val="333333"/>
                </a:solidFill>
                <a:effectLst/>
                <a:latin typeface="Times New Roman" panose="02020603050405020304" pitchFamily="18" charset="0"/>
                <a:ea typeface="Times New Roman" panose="02020603050405020304" pitchFamily="18" charset="0"/>
              </a:rPr>
              <a:t> HS</a:t>
            </a:r>
            <a:r>
              <a:rPr lang="vi-VN" sz="2400" dirty="0">
                <a:solidFill>
                  <a:srgbClr val="333333"/>
                </a:solidFill>
                <a:effectLst/>
                <a:latin typeface="Times New Roman" panose="02020603050405020304" pitchFamily="18" charset="0"/>
                <a:ea typeface="Times New Roman" panose="02020603050405020304" pitchFamily="18" charset="0"/>
              </a:rPr>
              <a:t>; không so sánh </a:t>
            </a:r>
            <a:r>
              <a:rPr lang="en-US" sz="2400" dirty="0">
                <a:solidFill>
                  <a:srgbClr val="333333"/>
                </a:solidFill>
                <a:effectLst/>
                <a:latin typeface="Times New Roman" panose="02020603050405020304" pitchFamily="18" charset="0"/>
                <a:ea typeface="Times New Roman" panose="02020603050405020304" pitchFamily="18" charset="0"/>
              </a:rPr>
              <a:t>HS</a:t>
            </a:r>
            <a:r>
              <a:rPr lang="vi-VN" sz="2400" dirty="0">
                <a:solidFill>
                  <a:srgbClr val="333333"/>
                </a:solidFill>
                <a:effectLst/>
                <a:latin typeface="Times New Roman" panose="02020603050405020304" pitchFamily="18" charset="0"/>
                <a:ea typeface="Times New Roman" panose="02020603050405020304" pitchFamily="18" charset="0"/>
              </a:rPr>
              <a:t> với nha</a:t>
            </a:r>
            <a:r>
              <a:rPr lang="en-US" sz="2400" dirty="0">
                <a:solidFill>
                  <a:srgbClr val="333333"/>
                </a:solidFill>
                <a:effectLst/>
                <a:latin typeface="Times New Roman" panose="02020603050405020304" pitchFamily="18" charset="0"/>
                <a:ea typeface="Times New Roman" panose="02020603050405020304" pitchFamily="18" charset="0"/>
              </a:rPr>
              <a:t>u</a:t>
            </a:r>
            <a:r>
              <a:rPr lang="vi-VN" sz="2400" dirty="0">
                <a:solidFill>
                  <a:srgbClr val="333333"/>
                </a:solidFill>
                <a:effectLst/>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nSpc>
                <a:spcPct val="120000"/>
              </a:lnSpc>
              <a:spcBef>
                <a:spcPts val="300"/>
              </a:spcBef>
              <a:spcAft>
                <a:spcPts val="300"/>
              </a:spcAft>
            </a:pPr>
            <a:endParaRPr lang="en-US" sz="2000" b="1" dirty="0">
              <a:latin typeface="Palatino Linotype" panose="02040502050505030304" pitchFamily="18" charset="0"/>
            </a:endParaRPr>
          </a:p>
          <a:p>
            <a:pPr>
              <a:lnSpc>
                <a:spcPct val="120000"/>
              </a:lnSpc>
              <a:spcBef>
                <a:spcPts val="300"/>
              </a:spcBef>
              <a:spcAft>
                <a:spcPts val="300"/>
              </a:spcAft>
            </a:pPr>
            <a:endParaRPr lang="en-US" sz="2000" spc="65"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
        <p:nvSpPr>
          <p:cNvPr id="8" name="TextBox 7"/>
          <p:cNvSpPr txBox="1"/>
          <p:nvPr/>
        </p:nvSpPr>
        <p:spPr>
          <a:xfrm>
            <a:off x="1119352" y="392139"/>
            <a:ext cx="9512957" cy="1323439"/>
          </a:xfrm>
          <a:prstGeom prst="rect">
            <a:avLst/>
          </a:prstGeom>
          <a:noFill/>
        </p:spPr>
        <p:txBody>
          <a:bodyPr wrap="square" rtlCol="0">
            <a:spAutoFit/>
          </a:bodyPr>
          <a:lstStyle/>
          <a:p>
            <a:r>
              <a:rPr lang="en-US" sz="2400" b="1" dirty="0">
                <a:solidFill>
                  <a:srgbClr val="1E09B7"/>
                </a:solidFill>
                <a:latin typeface="Times New Roman" panose="02020603050405020304" pitchFamily="18" charset="0"/>
                <a:cs typeface="Times New Roman" panose="02020603050405020304" pitchFamily="18" charset="0"/>
              </a:rPr>
              <a:t>                             </a:t>
            </a:r>
          </a:p>
          <a:p>
            <a:pPr algn="just"/>
            <a:r>
              <a:rPr lang="en-US" sz="28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a:solidFill>
                  <a:srgbClr val="1E09B7"/>
                </a:solidFill>
                <a:ea typeface="Cambria" panose="02040503050406030204" pitchFamily="18" charset="0"/>
                <a:cs typeface="Times New Roman" panose="02020603050405020304" pitchFamily="18" charset="0"/>
              </a:rPr>
              <a:t>4. ĐÁNH GIÁ KẾT QUẢ HỌC TẬP MÔN</a:t>
            </a:r>
            <a:r>
              <a:rPr lang="en-US" sz="28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ĐẠO ĐỨC</a:t>
            </a:r>
          </a:p>
          <a:p>
            <a:pPr algn="ctr"/>
            <a:endParaRPr lang="en-US" sz="2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103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5752FB-D692-1AEB-9640-F75A482C64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6" name="Date Placeholder 2">
            <a:extLst>
              <a:ext uri="{FF2B5EF4-FFF2-40B4-BE49-F238E27FC236}">
                <a16:creationId xmlns:a16="http://schemas.microsoft.com/office/drawing/2014/main" id="{36D20C62-1C43-4712-9690-FA123900E18E}"/>
              </a:ext>
            </a:extLst>
          </p:cNvPr>
          <p:cNvSpPr>
            <a:spLocks noGrp="1"/>
          </p:cNvSpPr>
          <p:nvPr>
            <p:ph type="dt" sz="half" idx="10"/>
          </p:nvPr>
        </p:nvSpPr>
        <p:spPr/>
        <p:txBody>
          <a:bodyPr/>
          <a:lstStyle/>
          <a:p>
            <a:fld id="{BB66B729-6944-4BC0-934C-23CD2DCCCB7C}" type="datetime1">
              <a:rPr lang="en-US" smtClean="0"/>
              <a:t>6/2/2023</a:t>
            </a:fld>
            <a:endParaRPr lang="en-US" dirty="0"/>
          </a:p>
        </p:txBody>
      </p:sp>
      <p:sp>
        <p:nvSpPr>
          <p:cNvPr id="7" name="Slide Number Placeholder 3">
            <a:extLst>
              <a:ext uri="{FF2B5EF4-FFF2-40B4-BE49-F238E27FC236}">
                <a16:creationId xmlns:a16="http://schemas.microsoft.com/office/drawing/2014/main" id="{69D128BA-22BC-4730-903F-DD8C148B21D2}"/>
              </a:ext>
            </a:extLst>
          </p:cNvPr>
          <p:cNvSpPr>
            <a:spLocks noGrp="1"/>
          </p:cNvSpPr>
          <p:nvPr>
            <p:ph type="sldNum" sz="quarter" idx="12"/>
          </p:nvPr>
        </p:nvSpPr>
        <p:spPr/>
        <p:txBody>
          <a:bodyPr/>
          <a:lstStyle/>
          <a:p>
            <a:fld id="{74A3404E-108D-4C83-932E-0A353F71BD4D}" type="slidenum">
              <a:rPr lang="en-US" smtClean="0"/>
              <a:t>14</a:t>
            </a:fld>
            <a:endParaRPr lang="en-US"/>
          </a:p>
        </p:txBody>
      </p:sp>
      <p:sp>
        <p:nvSpPr>
          <p:cNvPr id="10" name="TextBox 9">
            <a:extLst>
              <a:ext uri="{FF2B5EF4-FFF2-40B4-BE49-F238E27FC236}">
                <a16:creationId xmlns:a16="http://schemas.microsoft.com/office/drawing/2014/main" id="{2DF273E8-DE6D-4505-A1DD-3941CA51BFED}"/>
              </a:ext>
            </a:extLst>
          </p:cNvPr>
          <p:cNvSpPr txBox="1"/>
          <p:nvPr/>
        </p:nvSpPr>
        <p:spPr>
          <a:xfrm>
            <a:off x="604796" y="1803477"/>
            <a:ext cx="10685505" cy="3582519"/>
          </a:xfrm>
          <a:prstGeom prst="rect">
            <a:avLst/>
          </a:prstGeom>
          <a:noFill/>
        </p:spPr>
        <p:txBody>
          <a:bodyPr wrap="square">
            <a:spAutoFit/>
          </a:bodyPr>
          <a:lstStyle/>
          <a:p>
            <a:pPr>
              <a:lnSpc>
                <a:spcPct val="120000"/>
              </a:lnSpc>
              <a:spcBef>
                <a:spcPts val="300"/>
              </a:spcBef>
              <a:spcAft>
                <a:spcPts val="300"/>
              </a:spcAft>
            </a:pPr>
            <a:r>
              <a:rPr lang="en-US" sz="2400" b="1" i="1" dirty="0" err="1">
                <a:latin typeface="Palatino Linotype" panose="02040502050505030304" pitchFamily="18" charset="0"/>
              </a:rPr>
              <a:t>Phương</a:t>
            </a:r>
            <a:r>
              <a:rPr lang="en-US" sz="2400" b="1" i="1" dirty="0">
                <a:latin typeface="Palatino Linotype" panose="02040502050505030304" pitchFamily="18" charset="0"/>
              </a:rPr>
              <a:t> </a:t>
            </a:r>
            <a:r>
              <a:rPr lang="en-US" sz="2400" b="1" i="1" dirty="0" err="1">
                <a:latin typeface="Palatino Linotype" panose="02040502050505030304" pitchFamily="18" charset="0"/>
              </a:rPr>
              <a:t>pháp</a:t>
            </a:r>
            <a:endParaRPr lang="en-US" sz="2400" b="1" i="1" dirty="0">
              <a:latin typeface="Palatino Linotype" panose="02040502050505030304" pitchFamily="18" charset="0"/>
            </a:endParaRPr>
          </a:p>
          <a:p>
            <a:pPr marL="63500" marR="0" indent="0" algn="just">
              <a:lnSpc>
                <a:spcPct val="115000"/>
              </a:lnSpc>
              <a:spcBef>
                <a:spcPts val="300"/>
              </a:spcBef>
              <a:spcAft>
                <a:spcPts val="300"/>
              </a:spcAft>
              <a:buNone/>
            </a:pPr>
            <a:r>
              <a:rPr lang="vi-VN" sz="2400" dirty="0">
                <a:effectLst/>
                <a:latin typeface="Times New Roman" panose="02020603050405020304" pitchFamily="18" charset="0"/>
                <a:ea typeface="Times New Roman" panose="02020603050405020304" pitchFamily="18" charset="0"/>
                <a:sym typeface="Wingdings 2" panose="05020102010507070707" pitchFamily="18" charset="2"/>
              </a:rPr>
              <a:t></a:t>
            </a:r>
            <a:r>
              <a:rPr lang="en-US" sz="2400" dirty="0">
                <a:effectLst/>
                <a:latin typeface="Times New Roman" panose="02020603050405020304" pitchFamily="18" charset="0"/>
                <a:ea typeface="Times New Roman" panose="02020603050405020304" pitchFamily="18" charset="0"/>
                <a:sym typeface="Wingdings 2" panose="05020102010507070707" pitchFamily="18" charset="2"/>
              </a:rPr>
              <a:t> </a:t>
            </a:r>
            <a:r>
              <a:rPr lang="en-US" sz="2400" dirty="0" err="1">
                <a:effectLst/>
                <a:latin typeface="Times New Roman" panose="02020603050405020304" pitchFamily="18" charset="0"/>
                <a:ea typeface="Times New Roman" panose="02020603050405020304" pitchFamily="18" charset="0"/>
              </a:rPr>
              <a:t>Phương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pháp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quan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sát</a:t>
            </a:r>
            <a:endParaRPr lang="en-US" sz="2400" dirty="0">
              <a:effectLst/>
              <a:latin typeface="Times New Roman" panose="02020603050405020304" pitchFamily="18" charset="0"/>
              <a:ea typeface="Times New Roman" panose="02020603050405020304" pitchFamily="18" charset="0"/>
            </a:endParaRPr>
          </a:p>
          <a:p>
            <a:pPr marL="406400" marR="0" indent="-342900">
              <a:lnSpc>
                <a:spcPct val="115000"/>
              </a:lnSpc>
              <a:spcBef>
                <a:spcPts val="300"/>
              </a:spcBef>
              <a:spcAft>
                <a:spcPts val="300"/>
              </a:spcAft>
              <a:buFont typeface="Wingdings 2" panose="05020102010507070707" pitchFamily="18" charset="2"/>
              <a:buChar char="P"/>
            </a:pPr>
            <a:r>
              <a:rPr lang="en-US" sz="2400" dirty="0" err="1">
                <a:effectLst/>
                <a:latin typeface="Times New Roman" panose="02020603050405020304" pitchFamily="18" charset="0"/>
                <a:ea typeface="Times New Roman" panose="02020603050405020304" pitchFamily="18" charset="0"/>
              </a:rPr>
              <a:t>Phương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pháp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đánh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giá</a:t>
            </a:r>
            <a:r>
              <a:rPr lang="en-US" sz="2400" dirty="0">
                <a:effectLst/>
                <a:latin typeface="Times New Roman" panose="02020603050405020304" pitchFamily="18" charset="0"/>
                <a:ea typeface="Times New Roman" panose="02020603050405020304" pitchFamily="18" charset="0"/>
              </a:rPr>
              <a:t> qua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phẩm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hoạt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động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HS</a:t>
            </a:r>
          </a:p>
          <a:p>
            <a:pPr marL="406400" marR="0" indent="-342900">
              <a:lnSpc>
                <a:spcPct val="115000"/>
              </a:lnSpc>
              <a:spcBef>
                <a:spcPts val="300"/>
              </a:spcBef>
              <a:spcAft>
                <a:spcPts val="300"/>
              </a:spcAft>
              <a:buFont typeface="Wingdings 2" panose="05020102010507070707" pitchFamily="18" charset="2"/>
              <a:buChar char="P"/>
            </a:pPr>
            <a:r>
              <a:rPr lang="en-US" sz="2400" dirty="0" err="1">
                <a:latin typeface="Times New Roman" panose="02020603050405020304" pitchFamily="18" charset="0"/>
                <a:ea typeface="Times New Roman" panose="02020603050405020304" pitchFamily="18" charset="0"/>
              </a:rPr>
              <a:t>Phương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pháp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vấn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đáp</a:t>
            </a:r>
            <a:endParaRPr lang="en-US" sz="2400" dirty="0">
              <a:latin typeface="Times New Roman" panose="02020603050405020304" pitchFamily="18" charset="0"/>
              <a:ea typeface="Times New Roman" panose="02020603050405020304" pitchFamily="18" charset="0"/>
            </a:endParaRPr>
          </a:p>
          <a:p>
            <a:pPr marL="406400" marR="0" indent="-342900">
              <a:lnSpc>
                <a:spcPct val="115000"/>
              </a:lnSpc>
              <a:spcBef>
                <a:spcPts val="300"/>
              </a:spcBef>
              <a:spcAft>
                <a:spcPts val="300"/>
              </a:spcAft>
              <a:buFont typeface="Wingdings 2" panose="05020102010507070707" pitchFamily="18" charset="2"/>
              <a:buChar char="P"/>
            </a:pPr>
            <a:r>
              <a:rPr lang="en-US" sz="2400" dirty="0" err="1">
                <a:effectLst/>
                <a:latin typeface="Times New Roman" panose="02020603050405020304" pitchFamily="18" charset="0"/>
                <a:ea typeface="Times New Roman" panose="02020603050405020304" pitchFamily="18" charset="0"/>
              </a:rPr>
              <a:t>Phương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pháp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kiểm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viết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trắc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nghiệm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tự</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luận</a:t>
            </a:r>
            <a:r>
              <a:rPr lang="en-US" sz="2400" dirty="0">
                <a:effectLst/>
                <a:latin typeface="Times New Roman" panose="02020603050405020304" pitchFamily="18" charset="0"/>
                <a:ea typeface="Times New Roman" panose="02020603050405020304" pitchFamily="18" charset="0"/>
              </a:rPr>
              <a:t>).</a:t>
            </a:r>
          </a:p>
          <a:p>
            <a:pPr>
              <a:lnSpc>
                <a:spcPct val="120000"/>
              </a:lnSpc>
              <a:spcBef>
                <a:spcPts val="300"/>
              </a:spcBef>
              <a:spcAft>
                <a:spcPts val="300"/>
              </a:spcAft>
            </a:pPr>
            <a:endParaRPr lang="en-US" sz="2400" b="1" dirty="0">
              <a:latin typeface="Palatino Linotype" panose="02040502050505030304" pitchFamily="18" charset="0"/>
            </a:endParaRPr>
          </a:p>
          <a:p>
            <a:pPr>
              <a:lnSpc>
                <a:spcPct val="120000"/>
              </a:lnSpc>
              <a:spcBef>
                <a:spcPts val="300"/>
              </a:spcBef>
              <a:spcAft>
                <a:spcPts val="300"/>
              </a:spcAft>
            </a:pPr>
            <a:endParaRPr lang="en-US" sz="2400" spc="65"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
        <p:nvSpPr>
          <p:cNvPr id="9" name="TextBox 8"/>
          <p:cNvSpPr txBox="1"/>
          <p:nvPr/>
        </p:nvSpPr>
        <p:spPr>
          <a:xfrm>
            <a:off x="772510" y="377372"/>
            <a:ext cx="9895489" cy="1261884"/>
          </a:xfrm>
          <a:prstGeom prst="rect">
            <a:avLst/>
          </a:prstGeom>
          <a:noFill/>
        </p:spPr>
        <p:txBody>
          <a:bodyPr wrap="square" rtlCol="0">
            <a:spAutoFit/>
          </a:bodyPr>
          <a:lstStyle/>
          <a:p>
            <a:r>
              <a:rPr lang="en-US" sz="2400" b="1" dirty="0">
                <a:solidFill>
                  <a:srgbClr val="1E09B7"/>
                </a:solidFill>
                <a:latin typeface="Times New Roman" panose="02020603050405020304" pitchFamily="18" charset="0"/>
                <a:cs typeface="Times New Roman" panose="02020603050405020304" pitchFamily="18" charset="0"/>
              </a:rPr>
              <a:t>                             </a:t>
            </a:r>
          </a:p>
          <a:p>
            <a:pPr algn="ctr"/>
            <a:endParaRPr lang="en-US" sz="2400" b="1" dirty="0">
              <a:solidFill>
                <a:srgbClr val="1E09B7"/>
              </a:solidFill>
              <a:latin typeface="Times New Roman" panose="02020603050405020304" pitchFamily="18" charset="0"/>
              <a:cs typeface="Times New Roman" panose="02020603050405020304" pitchFamily="18" charset="0"/>
            </a:endParaRPr>
          </a:p>
          <a:p>
            <a:pPr algn="ct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119352" y="392139"/>
            <a:ext cx="9512957" cy="1323439"/>
          </a:xfrm>
          <a:prstGeom prst="rect">
            <a:avLst/>
          </a:prstGeom>
          <a:noFill/>
        </p:spPr>
        <p:txBody>
          <a:bodyPr wrap="square" rtlCol="0">
            <a:spAutoFit/>
          </a:bodyPr>
          <a:lstStyle/>
          <a:p>
            <a:r>
              <a:rPr lang="en-US" sz="2400" b="1" dirty="0">
                <a:solidFill>
                  <a:srgbClr val="1E09B7"/>
                </a:solidFill>
                <a:latin typeface="Times New Roman" panose="02020603050405020304" pitchFamily="18" charset="0"/>
                <a:cs typeface="Times New Roman" panose="02020603050405020304" pitchFamily="18" charset="0"/>
              </a:rPr>
              <a:t>                             </a:t>
            </a:r>
          </a:p>
          <a:p>
            <a:pPr algn="just"/>
            <a:r>
              <a:rPr lang="en-US" sz="28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a:solidFill>
                  <a:srgbClr val="1E09B7"/>
                </a:solidFill>
                <a:ea typeface="Cambria" panose="02040503050406030204" pitchFamily="18" charset="0"/>
                <a:cs typeface="Times New Roman" panose="02020603050405020304" pitchFamily="18" charset="0"/>
              </a:rPr>
              <a:t>4. ĐÁNH GIÁ KẾT QUẢ HỌC TẬP MÔN</a:t>
            </a:r>
            <a:r>
              <a:rPr lang="en-US" sz="28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ĐẠO ĐỨC</a:t>
            </a:r>
          </a:p>
          <a:p>
            <a:pPr algn="ctr"/>
            <a:endParaRPr lang="en-US" sz="2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245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5752FB-D692-1AEB-9640-F75A482C64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6" name="Date Placeholder 2">
            <a:extLst>
              <a:ext uri="{FF2B5EF4-FFF2-40B4-BE49-F238E27FC236}">
                <a16:creationId xmlns:a16="http://schemas.microsoft.com/office/drawing/2014/main" id="{36D20C62-1C43-4712-9690-FA123900E18E}"/>
              </a:ext>
            </a:extLst>
          </p:cNvPr>
          <p:cNvSpPr>
            <a:spLocks noGrp="1"/>
          </p:cNvSpPr>
          <p:nvPr>
            <p:ph type="dt" sz="half" idx="10"/>
          </p:nvPr>
        </p:nvSpPr>
        <p:spPr/>
        <p:txBody>
          <a:bodyPr/>
          <a:lstStyle/>
          <a:p>
            <a:fld id="{BB66B729-6944-4BC0-934C-23CD2DCCCB7C}" type="datetime1">
              <a:rPr lang="en-US" smtClean="0"/>
              <a:t>6/2/2023</a:t>
            </a:fld>
            <a:endParaRPr lang="en-US" dirty="0"/>
          </a:p>
        </p:txBody>
      </p:sp>
      <p:sp>
        <p:nvSpPr>
          <p:cNvPr id="7" name="Slide Number Placeholder 3">
            <a:extLst>
              <a:ext uri="{FF2B5EF4-FFF2-40B4-BE49-F238E27FC236}">
                <a16:creationId xmlns:a16="http://schemas.microsoft.com/office/drawing/2014/main" id="{69D128BA-22BC-4730-903F-DD8C148B21D2}"/>
              </a:ext>
            </a:extLst>
          </p:cNvPr>
          <p:cNvSpPr>
            <a:spLocks noGrp="1"/>
          </p:cNvSpPr>
          <p:nvPr>
            <p:ph type="sldNum" sz="quarter" idx="12"/>
          </p:nvPr>
        </p:nvSpPr>
        <p:spPr/>
        <p:txBody>
          <a:bodyPr/>
          <a:lstStyle/>
          <a:p>
            <a:fld id="{74A3404E-108D-4C83-932E-0A353F71BD4D}" type="slidenum">
              <a:rPr lang="en-US" smtClean="0"/>
              <a:t>15</a:t>
            </a:fld>
            <a:endParaRPr lang="en-US"/>
          </a:p>
        </p:txBody>
      </p:sp>
      <p:sp>
        <p:nvSpPr>
          <p:cNvPr id="10" name="TextBox 9">
            <a:extLst>
              <a:ext uri="{FF2B5EF4-FFF2-40B4-BE49-F238E27FC236}">
                <a16:creationId xmlns:a16="http://schemas.microsoft.com/office/drawing/2014/main" id="{2DF273E8-DE6D-4505-A1DD-3941CA51BFED}"/>
              </a:ext>
            </a:extLst>
          </p:cNvPr>
          <p:cNvSpPr txBox="1"/>
          <p:nvPr/>
        </p:nvSpPr>
        <p:spPr>
          <a:xfrm>
            <a:off x="604796" y="1399440"/>
            <a:ext cx="10685505" cy="5906232"/>
          </a:xfrm>
          <a:prstGeom prst="rect">
            <a:avLst/>
          </a:prstGeom>
          <a:noFill/>
        </p:spPr>
        <p:txBody>
          <a:bodyPr wrap="square">
            <a:spAutoFit/>
          </a:bodyPr>
          <a:lstStyle/>
          <a:p>
            <a:pPr>
              <a:lnSpc>
                <a:spcPct val="120000"/>
              </a:lnSpc>
              <a:spcBef>
                <a:spcPts val="300"/>
              </a:spcBef>
              <a:spcAft>
                <a:spcPts val="300"/>
              </a:spcAft>
            </a:pPr>
            <a:r>
              <a:rPr lang="en-US" sz="2400" b="1" dirty="0" err="1">
                <a:latin typeface="Palatino Linotype" panose="02040502050505030304" pitchFamily="18" charset="0"/>
              </a:rPr>
              <a:t>Hình</a:t>
            </a:r>
            <a:r>
              <a:rPr lang="en-US" sz="2400" b="1" dirty="0">
                <a:latin typeface="Palatino Linotype" panose="02040502050505030304" pitchFamily="18" charset="0"/>
              </a:rPr>
              <a:t> </a:t>
            </a:r>
            <a:r>
              <a:rPr lang="en-US" sz="2400" b="1" dirty="0" err="1">
                <a:latin typeface="Palatino Linotype" panose="02040502050505030304" pitchFamily="18" charset="0"/>
              </a:rPr>
              <a:t>thức</a:t>
            </a:r>
            <a:endParaRPr lang="en-US" sz="2400" b="1" dirty="0">
              <a:latin typeface="Palatino Linotype" panose="02040502050505030304" pitchFamily="18" charset="0"/>
            </a:endParaRPr>
          </a:p>
          <a:p>
            <a:pPr indent="0" algn="just">
              <a:lnSpc>
                <a:spcPct val="115000"/>
              </a:lnSpc>
              <a:spcBef>
                <a:spcPts val="0"/>
              </a:spcBef>
              <a:buNone/>
            </a:pPr>
            <a:r>
              <a:rPr lang="en-US" sz="2000" dirty="0">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 </a:t>
            </a:r>
            <a:r>
              <a:rPr lang="en-US" sz="2400" b="0" i="1" dirty="0" err="1">
                <a:solidFill>
                  <a:srgbClr val="231F20"/>
                </a:solidFill>
                <a:effectLst/>
                <a:latin typeface="Times New Roman" panose="02020603050405020304" pitchFamily="18" charset="0"/>
                <a:ea typeface="Times New Roman" panose="02020603050405020304" pitchFamily="18" charset="0"/>
                <a:cs typeface="Myriad Pro"/>
              </a:rPr>
              <a:t>Đánh</a:t>
            </a:r>
            <a:r>
              <a:rPr lang="en-US" sz="2400" b="0" i="1" dirty="0">
                <a:solidFill>
                  <a:srgbClr val="231F20"/>
                </a:solidFill>
                <a:effectLst/>
                <a:latin typeface="Times New Roman" panose="02020603050405020304" pitchFamily="18" charset="0"/>
                <a:ea typeface="Times New Roman" panose="02020603050405020304" pitchFamily="18" charset="0"/>
                <a:cs typeface="Myriad Pro"/>
              </a:rPr>
              <a:t> </a:t>
            </a:r>
            <a:r>
              <a:rPr lang="en-US" sz="2400" b="0" i="1" dirty="0" err="1">
                <a:solidFill>
                  <a:srgbClr val="231F20"/>
                </a:solidFill>
                <a:effectLst/>
                <a:latin typeface="Times New Roman" panose="02020603050405020304" pitchFamily="18" charset="0"/>
                <a:ea typeface="Times New Roman" panose="02020603050405020304" pitchFamily="18" charset="0"/>
                <a:cs typeface="Myriad Pro"/>
              </a:rPr>
              <a:t>giá</a:t>
            </a:r>
            <a:r>
              <a:rPr lang="en-US" sz="2400" b="0" i="1" dirty="0">
                <a:solidFill>
                  <a:srgbClr val="231F20"/>
                </a:solidFill>
                <a:effectLst/>
                <a:latin typeface="Times New Roman" panose="02020603050405020304" pitchFamily="18" charset="0"/>
                <a:ea typeface="Times New Roman" panose="02020603050405020304" pitchFamily="18" charset="0"/>
                <a:cs typeface="Myriad Pro"/>
              </a:rPr>
              <a:t> </a:t>
            </a:r>
            <a:r>
              <a:rPr lang="en-US" sz="2400" b="0" i="1" dirty="0" err="1">
                <a:solidFill>
                  <a:srgbClr val="231F20"/>
                </a:solidFill>
                <a:effectLst/>
                <a:latin typeface="Times New Roman" panose="02020603050405020304" pitchFamily="18" charset="0"/>
                <a:ea typeface="Times New Roman" panose="02020603050405020304" pitchFamily="18" charset="0"/>
                <a:cs typeface="Myriad Pro"/>
              </a:rPr>
              <a:t>thường</a:t>
            </a:r>
            <a:r>
              <a:rPr lang="en-US" sz="2400" b="0" i="1" dirty="0">
                <a:solidFill>
                  <a:srgbClr val="231F20"/>
                </a:solidFill>
                <a:effectLst/>
                <a:latin typeface="Times New Roman" panose="02020603050405020304" pitchFamily="18" charset="0"/>
                <a:ea typeface="Times New Roman" panose="02020603050405020304" pitchFamily="18" charset="0"/>
                <a:cs typeface="Myriad Pro"/>
              </a:rPr>
              <a:t> </a:t>
            </a:r>
            <a:r>
              <a:rPr lang="en-US" sz="2400" b="0" i="1" dirty="0" err="1">
                <a:solidFill>
                  <a:srgbClr val="231F20"/>
                </a:solidFill>
                <a:effectLst/>
                <a:latin typeface="Times New Roman" panose="02020603050405020304" pitchFamily="18" charset="0"/>
                <a:ea typeface="Times New Roman" panose="02020603050405020304" pitchFamily="18" charset="0"/>
                <a:cs typeface="Myriad Pro"/>
              </a:rPr>
              <a:t>xuyên</a:t>
            </a:r>
            <a:r>
              <a:rPr lang="en-US" sz="2400" i="1" dirty="0">
                <a:solidFill>
                  <a:srgbClr val="231F20"/>
                </a:solidFill>
                <a:latin typeface="Times New Roman" panose="02020603050405020304" pitchFamily="18" charset="0"/>
                <a:ea typeface="Times New Roman" panose="02020603050405020304" pitchFamily="18" charset="0"/>
                <a:cs typeface="Myriad Pro"/>
              </a:rPr>
              <a:t>: </a:t>
            </a:r>
            <a:r>
              <a:rPr lang="en-US" sz="2400" dirty="0" err="1">
                <a:solidFill>
                  <a:srgbClr val="231F20"/>
                </a:solidFill>
                <a:latin typeface="Times New Roman" panose="02020603050405020304" pitchFamily="18" charset="0"/>
                <a:ea typeface="Times New Roman" panose="02020603050405020304" pitchFamily="18" charset="0"/>
                <a:cs typeface="Myriad Pro"/>
              </a:rPr>
              <a:t>Đánh</a:t>
            </a:r>
            <a:r>
              <a:rPr lang="en-US" sz="2400" dirty="0">
                <a:solidFill>
                  <a:srgbClr val="231F20"/>
                </a:solidFill>
                <a:latin typeface="Times New Roman" panose="02020603050405020304" pitchFamily="18" charset="0"/>
                <a:ea typeface="Times New Roman" panose="02020603050405020304" pitchFamily="18" charset="0"/>
                <a:cs typeface="Myriad Pro"/>
              </a:rPr>
              <a:t> </a:t>
            </a:r>
            <a:r>
              <a:rPr lang="en-US" sz="2400" dirty="0" err="1">
                <a:solidFill>
                  <a:srgbClr val="231F20"/>
                </a:solidFill>
                <a:latin typeface="Times New Roman" panose="02020603050405020304" pitchFamily="18" charset="0"/>
                <a:ea typeface="Times New Roman" panose="02020603050405020304" pitchFamily="18" charset="0"/>
                <a:cs typeface="Myriad Pro"/>
              </a:rPr>
              <a:t>giá</a:t>
            </a:r>
            <a:r>
              <a:rPr lang="en-US" sz="2400" dirty="0">
                <a:solidFill>
                  <a:srgbClr val="231F20"/>
                </a:solidFill>
                <a:latin typeface="Times New Roman" panose="02020603050405020304" pitchFamily="18" charset="0"/>
                <a:ea typeface="Times New Roman" panose="02020603050405020304" pitchFamily="18" charset="0"/>
                <a:cs typeface="Myriad Pro"/>
              </a:rPr>
              <a:t> </a:t>
            </a:r>
            <a:r>
              <a:rPr lang="en-US" sz="2400" dirty="0" err="1">
                <a:solidFill>
                  <a:srgbClr val="231F20"/>
                </a:solidFill>
                <a:latin typeface="Times New Roman" panose="02020603050405020304" pitchFamily="18" charset="0"/>
                <a:ea typeface="Times New Roman" panose="02020603050405020304" pitchFamily="18" charset="0"/>
                <a:cs typeface="Myriad Pro"/>
              </a:rPr>
              <a:t>trong</a:t>
            </a:r>
            <a:r>
              <a:rPr lang="en-US" sz="2400" dirty="0">
                <a:solidFill>
                  <a:srgbClr val="231F20"/>
                </a:solidFill>
                <a:latin typeface="Times New Roman" panose="02020603050405020304" pitchFamily="18" charset="0"/>
                <a:ea typeface="Times New Roman" panose="02020603050405020304" pitchFamily="18" charset="0"/>
                <a:cs typeface="Myriad Pro"/>
              </a:rPr>
              <a:t> </a:t>
            </a:r>
            <a:r>
              <a:rPr lang="en-US" sz="2400" dirty="0" err="1">
                <a:solidFill>
                  <a:srgbClr val="231F20"/>
                </a:solidFill>
                <a:latin typeface="Times New Roman" panose="02020603050405020304" pitchFamily="18" charset="0"/>
                <a:ea typeface="Times New Roman" panose="02020603050405020304" pitchFamily="18" charset="0"/>
                <a:cs typeface="Myriad Pro"/>
              </a:rPr>
              <a:t>tiến</a:t>
            </a:r>
            <a:r>
              <a:rPr lang="en-US" sz="2400" dirty="0">
                <a:solidFill>
                  <a:srgbClr val="231F20"/>
                </a:solidFill>
                <a:latin typeface="Times New Roman" panose="02020603050405020304" pitchFamily="18" charset="0"/>
                <a:ea typeface="Times New Roman" panose="02020603050405020304" pitchFamily="18" charset="0"/>
                <a:cs typeface="Myriad Pro"/>
              </a:rPr>
              <a:t> </a:t>
            </a:r>
            <a:r>
              <a:rPr lang="en-US" sz="2400" dirty="0" err="1">
                <a:solidFill>
                  <a:srgbClr val="231F20"/>
                </a:solidFill>
                <a:latin typeface="Times New Roman" panose="02020603050405020304" pitchFamily="18" charset="0"/>
                <a:ea typeface="Times New Roman" panose="02020603050405020304" pitchFamily="18" charset="0"/>
                <a:cs typeface="Myriad Pro"/>
              </a:rPr>
              <a:t>trình</a:t>
            </a:r>
            <a:r>
              <a:rPr lang="en-US" sz="2400" dirty="0">
                <a:solidFill>
                  <a:srgbClr val="231F20"/>
                </a:solidFill>
                <a:latin typeface="Times New Roman" panose="02020603050405020304" pitchFamily="18" charset="0"/>
                <a:ea typeface="Times New Roman" panose="02020603050405020304" pitchFamily="18" charset="0"/>
                <a:cs typeface="Myriad Pro"/>
              </a:rPr>
              <a:t> </a:t>
            </a:r>
            <a:r>
              <a:rPr lang="en-US" sz="2400" dirty="0" err="1">
                <a:solidFill>
                  <a:srgbClr val="231F20"/>
                </a:solidFill>
                <a:latin typeface="Times New Roman" panose="02020603050405020304" pitchFamily="18" charset="0"/>
                <a:ea typeface="Times New Roman" panose="02020603050405020304" pitchFamily="18" charset="0"/>
                <a:cs typeface="Myriad Pro"/>
              </a:rPr>
              <a:t>thực</a:t>
            </a:r>
            <a:r>
              <a:rPr lang="en-US" sz="2400" dirty="0">
                <a:solidFill>
                  <a:srgbClr val="231F20"/>
                </a:solidFill>
                <a:latin typeface="Times New Roman" panose="02020603050405020304" pitchFamily="18" charset="0"/>
                <a:ea typeface="Times New Roman" panose="02020603050405020304" pitchFamily="18" charset="0"/>
                <a:cs typeface="Myriad Pro"/>
              </a:rPr>
              <a:t> </a:t>
            </a:r>
            <a:r>
              <a:rPr lang="en-US" sz="2400" dirty="0" err="1">
                <a:solidFill>
                  <a:srgbClr val="231F20"/>
                </a:solidFill>
                <a:latin typeface="Times New Roman" panose="02020603050405020304" pitchFamily="18" charset="0"/>
                <a:ea typeface="Times New Roman" panose="02020603050405020304" pitchFamily="18" charset="0"/>
                <a:cs typeface="Myriad Pro"/>
              </a:rPr>
              <a:t>hiện</a:t>
            </a:r>
            <a:r>
              <a:rPr lang="en-US" sz="2400" dirty="0">
                <a:solidFill>
                  <a:srgbClr val="231F20"/>
                </a:solidFill>
                <a:latin typeface="Times New Roman" panose="02020603050405020304" pitchFamily="18" charset="0"/>
                <a:ea typeface="Times New Roman" panose="02020603050405020304" pitchFamily="18" charset="0"/>
                <a:cs typeface="Myriad Pro"/>
              </a:rPr>
              <a:t> </a:t>
            </a:r>
            <a:r>
              <a:rPr lang="en-US" sz="2400" dirty="0" err="1">
                <a:solidFill>
                  <a:srgbClr val="231F20"/>
                </a:solidFill>
                <a:latin typeface="Times New Roman" panose="02020603050405020304" pitchFamily="18" charset="0"/>
                <a:ea typeface="Times New Roman" panose="02020603050405020304" pitchFamily="18" charset="0"/>
                <a:cs typeface="Myriad Pro"/>
              </a:rPr>
              <a:t>hoạt</a:t>
            </a:r>
            <a:r>
              <a:rPr lang="en-US" sz="2400" dirty="0">
                <a:solidFill>
                  <a:srgbClr val="231F20"/>
                </a:solidFill>
                <a:latin typeface="Times New Roman" panose="02020603050405020304" pitchFamily="18" charset="0"/>
                <a:ea typeface="Times New Roman" panose="02020603050405020304" pitchFamily="18" charset="0"/>
                <a:cs typeface="Myriad Pro"/>
              </a:rPr>
              <a:t> </a:t>
            </a:r>
            <a:r>
              <a:rPr lang="en-US" sz="2400" dirty="0" err="1">
                <a:solidFill>
                  <a:srgbClr val="231F20"/>
                </a:solidFill>
                <a:latin typeface="Times New Roman" panose="02020603050405020304" pitchFamily="18" charset="0"/>
                <a:ea typeface="Times New Roman" panose="02020603050405020304" pitchFamily="18" charset="0"/>
                <a:cs typeface="Myriad Pro"/>
              </a:rPr>
              <a:t>động</a:t>
            </a:r>
            <a:r>
              <a:rPr lang="en-US" sz="2400" dirty="0">
                <a:solidFill>
                  <a:srgbClr val="231F20"/>
                </a:solidFill>
                <a:latin typeface="Times New Roman" panose="02020603050405020304" pitchFamily="18" charset="0"/>
                <a:ea typeface="Times New Roman" panose="02020603050405020304" pitchFamily="18" charset="0"/>
                <a:cs typeface="Myriad Pro"/>
              </a:rPr>
              <a:t> </a:t>
            </a:r>
            <a:r>
              <a:rPr lang="en-US" sz="2400" dirty="0" err="1">
                <a:solidFill>
                  <a:srgbClr val="231F20"/>
                </a:solidFill>
                <a:latin typeface="Times New Roman" panose="02020603050405020304" pitchFamily="18" charset="0"/>
                <a:ea typeface="Times New Roman" panose="02020603050405020304" pitchFamily="18" charset="0"/>
                <a:cs typeface="Myriad Pro"/>
              </a:rPr>
              <a:t>dạy</a:t>
            </a:r>
            <a:r>
              <a:rPr lang="en-US" sz="2400" dirty="0">
                <a:solidFill>
                  <a:srgbClr val="231F20"/>
                </a:solidFill>
                <a:latin typeface="Times New Roman" panose="02020603050405020304" pitchFamily="18" charset="0"/>
                <a:ea typeface="Times New Roman" panose="02020603050405020304" pitchFamily="18" charset="0"/>
                <a:cs typeface="Myriad Pro"/>
              </a:rPr>
              <a:t> </a:t>
            </a:r>
            <a:r>
              <a:rPr lang="en-US" sz="2400" dirty="0" err="1">
                <a:solidFill>
                  <a:srgbClr val="231F20"/>
                </a:solidFill>
                <a:latin typeface="Times New Roman" panose="02020603050405020304" pitchFamily="18" charset="0"/>
                <a:ea typeface="Times New Roman" panose="02020603050405020304" pitchFamily="18" charset="0"/>
                <a:cs typeface="Myriad Pro"/>
              </a:rPr>
              <a:t>học</a:t>
            </a:r>
            <a:r>
              <a:rPr lang="en-US" sz="2400" dirty="0">
                <a:solidFill>
                  <a:srgbClr val="231F20"/>
                </a:solidFill>
                <a:latin typeface="Times New Roman" panose="02020603050405020304" pitchFamily="18" charset="0"/>
                <a:ea typeface="Times New Roman" panose="02020603050405020304" pitchFamily="18" charset="0"/>
                <a:cs typeface="Myriad Pro"/>
              </a:rPr>
              <a:t> </a:t>
            </a:r>
            <a:r>
              <a:rPr lang="en-US" sz="2400" dirty="0" err="1">
                <a:solidFill>
                  <a:srgbClr val="231F20"/>
                </a:solidFill>
                <a:latin typeface="Times New Roman" panose="02020603050405020304" pitchFamily="18" charset="0"/>
                <a:ea typeface="Times New Roman" panose="02020603050405020304" pitchFamily="18" charset="0"/>
                <a:cs typeface="Myriad Pro"/>
              </a:rPr>
              <a:t>thông</a:t>
            </a:r>
            <a:r>
              <a:rPr lang="en-US" sz="2400" dirty="0">
                <a:solidFill>
                  <a:srgbClr val="231F20"/>
                </a:solidFill>
                <a:latin typeface="Times New Roman" panose="02020603050405020304" pitchFamily="18" charset="0"/>
                <a:ea typeface="Times New Roman" panose="02020603050405020304" pitchFamily="18" charset="0"/>
                <a:cs typeface="Myriad Pro"/>
              </a:rPr>
              <a:t> qua </a:t>
            </a:r>
            <a:r>
              <a:rPr lang="en-US" sz="2400" dirty="0" err="1">
                <a:solidFill>
                  <a:srgbClr val="231F20"/>
                </a:solidFill>
                <a:latin typeface="Times New Roman" panose="02020603050405020304" pitchFamily="18" charset="0"/>
                <a:ea typeface="Times New Roman" panose="02020603050405020304" pitchFamily="18" charset="0"/>
                <a:cs typeface="Myriad Pro"/>
              </a:rPr>
              <a:t>quan</a:t>
            </a:r>
            <a:r>
              <a:rPr lang="en-US" sz="2400" dirty="0">
                <a:solidFill>
                  <a:srgbClr val="231F20"/>
                </a:solidFill>
                <a:latin typeface="Times New Roman" panose="02020603050405020304" pitchFamily="18" charset="0"/>
                <a:ea typeface="Times New Roman" panose="02020603050405020304" pitchFamily="18" charset="0"/>
                <a:cs typeface="Myriad Pro"/>
              </a:rPr>
              <a:t> </a:t>
            </a:r>
            <a:r>
              <a:rPr lang="en-US" sz="2400" dirty="0" err="1">
                <a:solidFill>
                  <a:srgbClr val="231F20"/>
                </a:solidFill>
                <a:latin typeface="Times New Roman" panose="02020603050405020304" pitchFamily="18" charset="0"/>
                <a:ea typeface="Times New Roman" panose="02020603050405020304" pitchFamily="18" charset="0"/>
                <a:cs typeface="Myriad Pro"/>
              </a:rPr>
              <a:t>sát</a:t>
            </a:r>
            <a:r>
              <a:rPr lang="en-US" sz="2400" dirty="0">
                <a:solidFill>
                  <a:srgbClr val="231F20"/>
                </a:solidFill>
                <a:latin typeface="Times New Roman" panose="02020603050405020304" pitchFamily="18" charset="0"/>
                <a:ea typeface="Times New Roman" panose="02020603050405020304" pitchFamily="18" charset="0"/>
                <a:cs typeface="Myriad Pro"/>
              </a:rPr>
              <a:t>, </a:t>
            </a:r>
            <a:r>
              <a:rPr lang="en-US" sz="2400" dirty="0" err="1">
                <a:solidFill>
                  <a:srgbClr val="231F20"/>
                </a:solidFill>
                <a:latin typeface="Times New Roman" panose="02020603050405020304" pitchFamily="18" charset="0"/>
                <a:ea typeface="Times New Roman" panose="02020603050405020304" pitchFamily="18" charset="0"/>
                <a:cs typeface="Myriad Pro"/>
              </a:rPr>
              <a:t>hỏi</a:t>
            </a:r>
            <a:r>
              <a:rPr lang="en-US" sz="2400" dirty="0">
                <a:solidFill>
                  <a:srgbClr val="231F20"/>
                </a:solidFill>
                <a:latin typeface="Times New Roman" panose="02020603050405020304" pitchFamily="18" charset="0"/>
                <a:ea typeface="Times New Roman" panose="02020603050405020304" pitchFamily="18" charset="0"/>
                <a:cs typeface="Myriad Pro"/>
              </a:rPr>
              <a:t> </a:t>
            </a:r>
            <a:r>
              <a:rPr lang="en-US" sz="2400" dirty="0" err="1">
                <a:solidFill>
                  <a:srgbClr val="231F20"/>
                </a:solidFill>
                <a:latin typeface="Times New Roman" panose="02020603050405020304" pitchFamily="18" charset="0"/>
                <a:ea typeface="Times New Roman" panose="02020603050405020304" pitchFamily="18" charset="0"/>
                <a:cs typeface="Myriad Pro"/>
              </a:rPr>
              <a:t>đáp</a:t>
            </a:r>
            <a:r>
              <a:rPr lang="en-US" sz="2400" dirty="0">
                <a:solidFill>
                  <a:srgbClr val="231F20"/>
                </a:solidFill>
                <a:latin typeface="Times New Roman" panose="02020603050405020304" pitchFamily="18" charset="0"/>
                <a:ea typeface="Times New Roman" panose="02020603050405020304" pitchFamily="18" charset="0"/>
                <a:cs typeface="Myriad Pro"/>
              </a:rPr>
              <a:t>…</a:t>
            </a:r>
            <a:endParaRPr lang="en-US" sz="2400" b="0" i="1" dirty="0">
              <a:solidFill>
                <a:srgbClr val="231F20"/>
              </a:solidFill>
              <a:effectLst/>
              <a:latin typeface="Times New Roman" panose="02020603050405020304" pitchFamily="18" charset="0"/>
              <a:ea typeface="Times New Roman" panose="02020603050405020304" pitchFamily="18" charset="0"/>
              <a:cs typeface="Myriad Pro"/>
            </a:endParaRPr>
          </a:p>
          <a:p>
            <a:pPr indent="0" algn="just">
              <a:lnSpc>
                <a:spcPct val="115000"/>
              </a:lnSpc>
              <a:spcBef>
                <a:spcPts val="0"/>
              </a:spcBef>
              <a:buNone/>
            </a:pPr>
            <a:r>
              <a:rPr lang="en-US" sz="2400" dirty="0">
                <a:solidFill>
                  <a:srgbClr val="333333"/>
                </a:solidFill>
                <a:latin typeface="Times New Roman" panose="02020603050405020304" pitchFamily="18" charset="0"/>
                <a:ea typeface="Times New Roman" panose="02020603050405020304" pitchFamily="18" charset="0"/>
                <a:sym typeface="Wingdings 2" panose="05020102010507070707" pitchFamily="18" charset="2"/>
              </a:rPr>
              <a:t> </a:t>
            </a:r>
            <a:r>
              <a:rPr lang="vi-VN" sz="2400" i="1" dirty="0">
                <a:solidFill>
                  <a:srgbClr val="000000"/>
                </a:solidFill>
                <a:effectLst/>
                <a:latin typeface="Times New Roman" panose="02020603050405020304" pitchFamily="18" charset="0"/>
                <a:ea typeface="Times New Roman" panose="02020603050405020304" pitchFamily="18" charset="0"/>
              </a:rPr>
              <a:t>Đánh giá định kì</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dirty="0">
                <a:solidFill>
                  <a:srgbClr val="231F20"/>
                </a:solidFill>
                <a:latin typeface="Times New Roman" panose="02020603050405020304" pitchFamily="18" charset="0"/>
                <a:ea typeface="Times New Roman" panose="02020603050405020304" pitchFamily="18" charset="0"/>
              </a:rPr>
              <a:t>GV </a:t>
            </a:r>
            <a:r>
              <a:rPr lang="en-US" sz="2400" dirty="0" err="1">
                <a:solidFill>
                  <a:srgbClr val="231F20"/>
                </a:solidFill>
                <a:latin typeface="Times New Roman" panose="02020603050405020304" pitchFamily="18" charset="0"/>
                <a:ea typeface="Times New Roman" panose="02020603050405020304" pitchFamily="18" charset="0"/>
              </a:rPr>
              <a:t>căn</a:t>
            </a:r>
            <a:r>
              <a:rPr lang="en-US" sz="2400" dirty="0">
                <a:solidFill>
                  <a:srgbClr val="231F20"/>
                </a:solidFill>
                <a:latin typeface="Times New Roman" panose="02020603050405020304" pitchFamily="18" charset="0"/>
                <a:ea typeface="Times New Roman" panose="02020603050405020304" pitchFamily="18" charset="0"/>
              </a:rPr>
              <a:t> </a:t>
            </a:r>
            <a:r>
              <a:rPr lang="en-US" sz="2400" dirty="0" err="1">
                <a:solidFill>
                  <a:srgbClr val="231F20"/>
                </a:solidFill>
                <a:latin typeface="Times New Roman" panose="02020603050405020304" pitchFamily="18" charset="0"/>
                <a:ea typeface="Times New Roman" panose="02020603050405020304" pitchFamily="18" charset="0"/>
              </a:rPr>
              <a:t>cứ</a:t>
            </a:r>
            <a:r>
              <a:rPr lang="en-US" sz="2400" dirty="0">
                <a:solidFill>
                  <a:srgbClr val="231F20"/>
                </a:solidFill>
                <a:latin typeface="Times New Roman" panose="02020603050405020304" pitchFamily="18" charset="0"/>
                <a:ea typeface="Times New Roman" panose="02020603050405020304" pitchFamily="18" charset="0"/>
              </a:rPr>
              <a:t> </a:t>
            </a:r>
            <a:r>
              <a:rPr lang="en-US" sz="2400" dirty="0" err="1">
                <a:solidFill>
                  <a:srgbClr val="231F20"/>
                </a:solidFill>
                <a:latin typeface="Times New Roman" panose="02020603050405020304" pitchFamily="18" charset="0"/>
                <a:ea typeface="Times New Roman" panose="02020603050405020304" pitchFamily="18" charset="0"/>
              </a:rPr>
              <a:t>vào</a:t>
            </a:r>
            <a:r>
              <a:rPr lang="en-US" sz="2400" dirty="0">
                <a:solidFill>
                  <a:srgbClr val="231F20"/>
                </a:solidFill>
                <a:latin typeface="Times New Roman" panose="02020603050405020304" pitchFamily="18" charset="0"/>
                <a:ea typeface="Times New Roman" panose="02020603050405020304" pitchFamily="18" charset="0"/>
              </a:rPr>
              <a:t> </a:t>
            </a:r>
            <a:r>
              <a:rPr lang="en-US" sz="2400" dirty="0" err="1">
                <a:solidFill>
                  <a:srgbClr val="231F20"/>
                </a:solidFill>
                <a:latin typeface="Times New Roman" panose="02020603050405020304" pitchFamily="18" charset="0"/>
                <a:ea typeface="Times New Roman" panose="02020603050405020304" pitchFamily="18" charset="0"/>
              </a:rPr>
              <a:t>quá</a:t>
            </a:r>
            <a:r>
              <a:rPr lang="en-US" sz="2400" dirty="0">
                <a:solidFill>
                  <a:srgbClr val="231F20"/>
                </a:solidFill>
                <a:latin typeface="Times New Roman" panose="02020603050405020304" pitchFamily="18" charset="0"/>
                <a:ea typeface="Times New Roman" panose="02020603050405020304" pitchFamily="18" charset="0"/>
              </a:rPr>
              <a:t> </a:t>
            </a:r>
            <a:r>
              <a:rPr lang="en-US" sz="2400" dirty="0" err="1">
                <a:solidFill>
                  <a:srgbClr val="231F20"/>
                </a:solidFill>
                <a:latin typeface="Times New Roman" panose="02020603050405020304" pitchFamily="18" charset="0"/>
                <a:ea typeface="Times New Roman" panose="02020603050405020304" pitchFamily="18" charset="0"/>
              </a:rPr>
              <a:t>trình</a:t>
            </a:r>
            <a:r>
              <a:rPr lang="en-US" sz="2400" dirty="0">
                <a:solidFill>
                  <a:srgbClr val="231F20"/>
                </a:solidFill>
                <a:latin typeface="Times New Roman" panose="02020603050405020304" pitchFamily="18" charset="0"/>
                <a:ea typeface="Times New Roman" panose="02020603050405020304" pitchFamily="18" charset="0"/>
              </a:rPr>
              <a:t> ĐGTX </a:t>
            </a:r>
            <a:r>
              <a:rPr lang="en-US" sz="2400" dirty="0" err="1">
                <a:solidFill>
                  <a:srgbClr val="231F20"/>
                </a:solidFill>
                <a:latin typeface="Times New Roman" panose="02020603050405020304" pitchFamily="18" charset="0"/>
                <a:ea typeface="Times New Roman" panose="02020603050405020304" pitchFamily="18" charset="0"/>
              </a:rPr>
              <a:t>và</a:t>
            </a:r>
            <a:r>
              <a:rPr lang="en-US" sz="2400" dirty="0">
                <a:solidFill>
                  <a:srgbClr val="231F20"/>
                </a:solidFill>
                <a:latin typeface="Times New Roman" panose="02020603050405020304" pitchFamily="18" charset="0"/>
                <a:ea typeface="Times New Roman" panose="02020603050405020304" pitchFamily="18" charset="0"/>
              </a:rPr>
              <a:t> </a:t>
            </a:r>
            <a:r>
              <a:rPr lang="en-US" sz="2400" dirty="0" err="1">
                <a:solidFill>
                  <a:srgbClr val="231F20"/>
                </a:solidFill>
                <a:latin typeface="Times New Roman" panose="02020603050405020304" pitchFamily="18" charset="0"/>
                <a:ea typeface="Times New Roman" panose="02020603050405020304" pitchFamily="18" charset="0"/>
              </a:rPr>
              <a:t>yêu</a:t>
            </a:r>
            <a:r>
              <a:rPr lang="en-US" sz="2400" dirty="0">
                <a:solidFill>
                  <a:srgbClr val="231F20"/>
                </a:solidFill>
                <a:latin typeface="Times New Roman" panose="02020603050405020304" pitchFamily="18" charset="0"/>
                <a:ea typeface="Times New Roman" panose="02020603050405020304" pitchFamily="18" charset="0"/>
              </a:rPr>
              <a:t> </a:t>
            </a:r>
            <a:r>
              <a:rPr lang="en-US" sz="2400" dirty="0" err="1">
                <a:solidFill>
                  <a:srgbClr val="231F20"/>
                </a:solidFill>
                <a:latin typeface="Times New Roman" panose="02020603050405020304" pitchFamily="18" charset="0"/>
                <a:ea typeface="Times New Roman" panose="02020603050405020304" pitchFamily="18" charset="0"/>
              </a:rPr>
              <a:t>cầu</a:t>
            </a:r>
            <a:r>
              <a:rPr lang="en-US" sz="2400" dirty="0">
                <a:solidFill>
                  <a:srgbClr val="231F20"/>
                </a:solidFill>
                <a:latin typeface="Times New Roman" panose="02020603050405020304" pitchFamily="18" charset="0"/>
                <a:ea typeface="Times New Roman" panose="02020603050405020304" pitchFamily="18" charset="0"/>
              </a:rPr>
              <a:t> </a:t>
            </a:r>
            <a:r>
              <a:rPr lang="en-US" sz="2400" dirty="0" err="1">
                <a:solidFill>
                  <a:srgbClr val="231F20"/>
                </a:solidFill>
                <a:latin typeface="Times New Roman" panose="02020603050405020304" pitchFamily="18" charset="0"/>
                <a:ea typeface="Times New Roman" panose="02020603050405020304" pitchFamily="18" charset="0"/>
              </a:rPr>
              <a:t>cần</a:t>
            </a:r>
            <a:r>
              <a:rPr lang="en-US" sz="2400" dirty="0">
                <a:solidFill>
                  <a:srgbClr val="231F20"/>
                </a:solidFill>
                <a:latin typeface="Times New Roman" panose="02020603050405020304" pitchFamily="18" charset="0"/>
                <a:ea typeface="Times New Roman" panose="02020603050405020304" pitchFamily="18" charset="0"/>
              </a:rPr>
              <a:t> </a:t>
            </a:r>
            <a:r>
              <a:rPr lang="en-US" sz="2400" dirty="0" err="1">
                <a:solidFill>
                  <a:srgbClr val="231F20"/>
                </a:solidFill>
                <a:latin typeface="Times New Roman" panose="02020603050405020304" pitchFamily="18" charset="0"/>
                <a:ea typeface="Times New Roman" panose="02020603050405020304" pitchFamily="18" charset="0"/>
              </a:rPr>
              <a:t>đạt</a:t>
            </a:r>
            <a:r>
              <a:rPr lang="en-US" sz="2400" dirty="0">
                <a:solidFill>
                  <a:srgbClr val="231F20"/>
                </a:solidFill>
                <a:latin typeface="Times New Roman" panose="02020603050405020304" pitchFamily="18" charset="0"/>
                <a:ea typeface="Times New Roman" panose="02020603050405020304" pitchFamily="18" charset="0"/>
              </a:rPr>
              <a:t>, </a:t>
            </a:r>
            <a:r>
              <a:rPr lang="en-US" sz="2400" dirty="0" err="1">
                <a:solidFill>
                  <a:srgbClr val="231F20"/>
                </a:solidFill>
                <a:latin typeface="Times New Roman" panose="02020603050405020304" pitchFamily="18" charset="0"/>
                <a:ea typeface="Times New Roman" panose="02020603050405020304" pitchFamily="18" charset="0"/>
              </a:rPr>
              <a:t>biểu</a:t>
            </a:r>
            <a:r>
              <a:rPr lang="en-US" sz="2400" dirty="0">
                <a:solidFill>
                  <a:srgbClr val="231F20"/>
                </a:solidFill>
                <a:latin typeface="Times New Roman" panose="02020603050405020304" pitchFamily="18" charset="0"/>
                <a:ea typeface="Times New Roman" panose="02020603050405020304" pitchFamily="18" charset="0"/>
              </a:rPr>
              <a:t> </a:t>
            </a:r>
            <a:r>
              <a:rPr lang="en-US" sz="2400" dirty="0" err="1">
                <a:solidFill>
                  <a:srgbClr val="231F20"/>
                </a:solidFill>
                <a:latin typeface="Times New Roman" panose="02020603050405020304" pitchFamily="18" charset="0"/>
                <a:ea typeface="Times New Roman" panose="02020603050405020304" pitchFamily="18" charset="0"/>
              </a:rPr>
              <a:t>hiện</a:t>
            </a:r>
            <a:r>
              <a:rPr lang="en-US" sz="2400" dirty="0">
                <a:solidFill>
                  <a:srgbClr val="231F20"/>
                </a:solidFill>
                <a:latin typeface="Times New Roman" panose="02020603050405020304" pitchFamily="18" charset="0"/>
                <a:ea typeface="Times New Roman" panose="02020603050405020304" pitchFamily="18" charset="0"/>
              </a:rPr>
              <a:t> </a:t>
            </a:r>
            <a:r>
              <a:rPr lang="en-US" sz="2400" dirty="0" err="1">
                <a:solidFill>
                  <a:srgbClr val="231F20"/>
                </a:solidFill>
                <a:latin typeface="Times New Roman" panose="02020603050405020304" pitchFamily="18" charset="0"/>
                <a:ea typeface="Times New Roman" panose="02020603050405020304" pitchFamily="18" charset="0"/>
              </a:rPr>
              <a:t>cụ</a:t>
            </a:r>
            <a:r>
              <a:rPr lang="en-US" sz="2400" dirty="0">
                <a:solidFill>
                  <a:srgbClr val="231F20"/>
                </a:solidFill>
                <a:latin typeface="Times New Roman" panose="02020603050405020304" pitchFamily="18" charset="0"/>
                <a:ea typeface="Times New Roman" panose="02020603050405020304" pitchFamily="18" charset="0"/>
              </a:rPr>
              <a:t> </a:t>
            </a:r>
            <a:r>
              <a:rPr lang="en-US" sz="2400" dirty="0" err="1">
                <a:solidFill>
                  <a:srgbClr val="231F20"/>
                </a:solidFill>
                <a:latin typeface="Times New Roman" panose="02020603050405020304" pitchFamily="18" charset="0"/>
                <a:ea typeface="Times New Roman" panose="02020603050405020304" pitchFamily="18" charset="0"/>
              </a:rPr>
              <a:t>thể</a:t>
            </a:r>
            <a:r>
              <a:rPr lang="en-US" sz="2400" dirty="0">
                <a:solidFill>
                  <a:srgbClr val="231F20"/>
                </a:solidFill>
                <a:latin typeface="Times New Roman" panose="02020603050405020304" pitchFamily="18" charset="0"/>
                <a:ea typeface="Times New Roman" panose="02020603050405020304" pitchFamily="18" charset="0"/>
              </a:rPr>
              <a:t> </a:t>
            </a:r>
            <a:r>
              <a:rPr lang="en-US" sz="2400" dirty="0" err="1">
                <a:solidFill>
                  <a:srgbClr val="231F20"/>
                </a:solidFill>
                <a:latin typeface="Times New Roman" panose="02020603050405020304" pitchFamily="18" charset="0"/>
                <a:ea typeface="Times New Roman" panose="02020603050405020304" pitchFamily="18" charset="0"/>
              </a:rPr>
              <a:t>về</a:t>
            </a:r>
            <a:r>
              <a:rPr lang="en-US" sz="2400" dirty="0">
                <a:solidFill>
                  <a:srgbClr val="231F20"/>
                </a:solidFill>
                <a:latin typeface="Times New Roman" panose="02020603050405020304" pitchFamily="18" charset="0"/>
                <a:ea typeface="Times New Roman" panose="02020603050405020304" pitchFamily="18" charset="0"/>
              </a:rPr>
              <a:t> </a:t>
            </a:r>
            <a:r>
              <a:rPr lang="en-US" sz="2400" dirty="0" err="1">
                <a:solidFill>
                  <a:srgbClr val="231F20"/>
                </a:solidFill>
                <a:latin typeface="Times New Roman" panose="02020603050405020304" pitchFamily="18" charset="0"/>
                <a:ea typeface="Times New Roman" panose="02020603050405020304" pitchFamily="18" charset="0"/>
              </a:rPr>
              <a:t>thành</a:t>
            </a:r>
            <a:r>
              <a:rPr lang="en-US" sz="2400" dirty="0">
                <a:solidFill>
                  <a:srgbClr val="231F20"/>
                </a:solidFill>
                <a:latin typeface="Times New Roman" panose="02020603050405020304" pitchFamily="18" charset="0"/>
                <a:ea typeface="Times New Roman" panose="02020603050405020304" pitchFamily="18" charset="0"/>
              </a:rPr>
              <a:t> NL </a:t>
            </a:r>
            <a:r>
              <a:rPr lang="en-US" sz="2400" dirty="0" err="1">
                <a:solidFill>
                  <a:srgbClr val="231F20"/>
                </a:solidFill>
                <a:latin typeface="Times New Roman" panose="02020603050405020304" pitchFamily="18" charset="0"/>
                <a:ea typeface="Times New Roman" panose="02020603050405020304" pitchFamily="18" charset="0"/>
              </a:rPr>
              <a:t>của</a:t>
            </a:r>
            <a:r>
              <a:rPr lang="en-US" sz="2400" dirty="0">
                <a:solidFill>
                  <a:srgbClr val="231F20"/>
                </a:solidFill>
                <a:latin typeface="Times New Roman" panose="02020603050405020304" pitchFamily="18" charset="0"/>
                <a:ea typeface="Times New Roman" panose="02020603050405020304" pitchFamily="18" charset="0"/>
              </a:rPr>
              <a:t> </a:t>
            </a:r>
            <a:r>
              <a:rPr lang="en-US" sz="2400" dirty="0" err="1">
                <a:solidFill>
                  <a:srgbClr val="231F20"/>
                </a:solidFill>
                <a:latin typeface="Times New Roman" panose="02020603050405020304" pitchFamily="18" charset="0"/>
                <a:ea typeface="Times New Roman" panose="02020603050405020304" pitchFamily="18" charset="0"/>
              </a:rPr>
              <a:t>môn</a:t>
            </a:r>
            <a:r>
              <a:rPr lang="en-US" sz="2400" dirty="0">
                <a:solidFill>
                  <a:srgbClr val="231F20"/>
                </a:solidFill>
                <a:latin typeface="Times New Roman" panose="02020603050405020304" pitchFamily="18" charset="0"/>
                <a:ea typeface="Times New Roman" panose="02020603050405020304" pitchFamily="18" charset="0"/>
              </a:rPr>
              <a:t> </a:t>
            </a:r>
            <a:r>
              <a:rPr lang="en-US" sz="2400" dirty="0" err="1">
                <a:solidFill>
                  <a:srgbClr val="231F20"/>
                </a:solidFill>
                <a:latin typeface="Times New Roman" panose="02020603050405020304" pitchFamily="18" charset="0"/>
                <a:ea typeface="Times New Roman" panose="02020603050405020304" pitchFamily="18" charset="0"/>
              </a:rPr>
              <a:t>Đạo</a:t>
            </a:r>
            <a:r>
              <a:rPr lang="en-US" sz="2400" dirty="0">
                <a:solidFill>
                  <a:srgbClr val="231F20"/>
                </a:solidFill>
                <a:latin typeface="Times New Roman" panose="02020603050405020304" pitchFamily="18" charset="0"/>
                <a:ea typeface="Times New Roman" panose="02020603050405020304" pitchFamily="18" charset="0"/>
              </a:rPr>
              <a:t> </a:t>
            </a:r>
            <a:r>
              <a:rPr lang="en-US" sz="2400" dirty="0" err="1">
                <a:solidFill>
                  <a:srgbClr val="231F20"/>
                </a:solidFill>
                <a:latin typeface="Times New Roman" panose="02020603050405020304" pitchFamily="18" charset="0"/>
                <a:ea typeface="Times New Roman" panose="02020603050405020304" pitchFamily="18" charset="0"/>
              </a:rPr>
              <a:t>đức</a:t>
            </a:r>
            <a:r>
              <a:rPr lang="en-US" sz="2400" dirty="0">
                <a:solidFill>
                  <a:srgbClr val="231F20"/>
                </a:solidFill>
                <a:latin typeface="Times New Roman" panose="02020603050405020304" pitchFamily="18" charset="0"/>
                <a:ea typeface="Times New Roman" panose="02020603050405020304" pitchFamily="18" charset="0"/>
              </a:rPr>
              <a:t> </a:t>
            </a:r>
            <a:r>
              <a:rPr lang="en-US" sz="2400" dirty="0" err="1">
                <a:solidFill>
                  <a:srgbClr val="231F20"/>
                </a:solidFill>
                <a:latin typeface="Times New Roman" panose="02020603050405020304" pitchFamily="18" charset="0"/>
                <a:ea typeface="Times New Roman" panose="02020603050405020304" pitchFamily="18" charset="0"/>
              </a:rPr>
              <a:t>để</a:t>
            </a:r>
            <a:r>
              <a:rPr lang="en-US" sz="2400" dirty="0">
                <a:solidFill>
                  <a:srgbClr val="231F20"/>
                </a:solidFill>
                <a:latin typeface="Times New Roman" panose="02020603050405020304" pitchFamily="18" charset="0"/>
                <a:ea typeface="Times New Roman" panose="02020603050405020304" pitchFamily="18" charset="0"/>
              </a:rPr>
              <a:t> </a:t>
            </a:r>
            <a:r>
              <a:rPr lang="en-US" sz="2400" dirty="0" err="1">
                <a:solidFill>
                  <a:srgbClr val="231F20"/>
                </a:solidFill>
                <a:latin typeface="Times New Roman" panose="02020603050405020304" pitchFamily="18" charset="0"/>
                <a:ea typeface="Times New Roman" panose="02020603050405020304" pitchFamily="18" charset="0"/>
              </a:rPr>
              <a:t>nhận</a:t>
            </a:r>
            <a:r>
              <a:rPr lang="en-US" sz="2400" dirty="0">
                <a:solidFill>
                  <a:srgbClr val="231F20"/>
                </a:solidFill>
                <a:latin typeface="Times New Roman" panose="02020603050405020304" pitchFamily="18" charset="0"/>
                <a:ea typeface="Times New Roman" panose="02020603050405020304" pitchFamily="18" charset="0"/>
              </a:rPr>
              <a:t> </a:t>
            </a:r>
            <a:r>
              <a:rPr lang="en-US" sz="2400" dirty="0" err="1">
                <a:solidFill>
                  <a:srgbClr val="231F20"/>
                </a:solidFill>
                <a:latin typeface="Times New Roman" panose="02020603050405020304" pitchFamily="18" charset="0"/>
                <a:ea typeface="Times New Roman" panose="02020603050405020304" pitchFamily="18" charset="0"/>
              </a:rPr>
              <a:t>xét</a:t>
            </a:r>
            <a:r>
              <a:rPr lang="en-US" sz="2400" dirty="0">
                <a:solidFill>
                  <a:srgbClr val="231F20"/>
                </a:solidFill>
                <a:latin typeface="Times New Roman" panose="02020603050405020304" pitchFamily="18" charset="0"/>
                <a:ea typeface="Times New Roman" panose="02020603050405020304" pitchFamily="18" charset="0"/>
              </a:rPr>
              <a:t> HS </a:t>
            </a:r>
            <a:r>
              <a:rPr lang="en-US" sz="2400" dirty="0" err="1">
                <a:solidFill>
                  <a:srgbClr val="231F20"/>
                </a:solidFill>
                <a:latin typeface="Times New Roman" panose="02020603050405020304" pitchFamily="18" charset="0"/>
                <a:ea typeface="Times New Roman" panose="02020603050405020304" pitchFamily="18" charset="0"/>
              </a:rPr>
              <a:t>với</a:t>
            </a:r>
            <a:r>
              <a:rPr lang="en-US" sz="2400" dirty="0">
                <a:solidFill>
                  <a:srgbClr val="231F20"/>
                </a:solidFill>
                <a:latin typeface="Times New Roman" panose="02020603050405020304" pitchFamily="18" charset="0"/>
                <a:ea typeface="Times New Roman" panose="02020603050405020304" pitchFamily="18" charset="0"/>
              </a:rPr>
              <a:t> </a:t>
            </a:r>
            <a:r>
              <a:rPr lang="en-US" sz="2400" dirty="0" err="1">
                <a:solidFill>
                  <a:srgbClr val="231F20"/>
                </a:solidFill>
                <a:latin typeface="Times New Roman" panose="02020603050405020304" pitchFamily="18" charset="0"/>
                <a:ea typeface="Times New Roman" panose="02020603050405020304" pitchFamily="18" charset="0"/>
              </a:rPr>
              <a:t>các</a:t>
            </a:r>
            <a:r>
              <a:rPr lang="en-US" sz="2400" dirty="0">
                <a:solidFill>
                  <a:srgbClr val="231F20"/>
                </a:solidFill>
                <a:latin typeface="Times New Roman" panose="02020603050405020304" pitchFamily="18" charset="0"/>
                <a:ea typeface="Times New Roman" panose="02020603050405020304" pitchFamily="18" charset="0"/>
              </a:rPr>
              <a:t> </a:t>
            </a:r>
            <a:r>
              <a:rPr lang="en-US" sz="2400" dirty="0" err="1">
                <a:solidFill>
                  <a:srgbClr val="231F20"/>
                </a:solidFill>
                <a:latin typeface="Times New Roman" panose="02020603050405020304" pitchFamily="18" charset="0"/>
                <a:ea typeface="Times New Roman" panose="02020603050405020304" pitchFamily="18" charset="0"/>
              </a:rPr>
              <a:t>mức</a:t>
            </a:r>
            <a:r>
              <a:rPr lang="en-US" sz="2400" dirty="0">
                <a:solidFill>
                  <a:srgbClr val="231F2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R="0" indent="0" algn="just">
              <a:lnSpc>
                <a:spcPct val="115000"/>
              </a:lnSpc>
              <a:spcBef>
                <a:spcPts val="0"/>
              </a:spcBef>
              <a:spcAft>
                <a:spcPts val="600"/>
              </a:spcAft>
              <a:buNone/>
            </a:pPr>
            <a:r>
              <a:rPr lang="en-US" sz="2400" i="1" dirty="0">
                <a:solidFill>
                  <a:srgbClr val="000000"/>
                </a:solidFill>
                <a:latin typeface="Times New Roman" panose="02020603050405020304" pitchFamily="18" charset="0"/>
                <a:ea typeface="Times New Roman" panose="02020603050405020304" pitchFamily="18" charset="0"/>
              </a:rPr>
              <a:t>+</a:t>
            </a:r>
            <a:r>
              <a:rPr lang="vi-VN" sz="2400" i="1" dirty="0">
                <a:solidFill>
                  <a:srgbClr val="000000"/>
                </a:solidFill>
                <a:effectLst/>
                <a:latin typeface="Times New Roman" panose="02020603050405020304" pitchFamily="18" charset="0"/>
                <a:ea typeface="Times New Roman" panose="02020603050405020304" pitchFamily="18" charset="0"/>
              </a:rPr>
              <a:t> Hoàn thành tốt:</a:t>
            </a:r>
            <a:r>
              <a:rPr lang="vi-VN" sz="2400" dirty="0">
                <a:solidFill>
                  <a:srgbClr val="000000"/>
                </a:solidFill>
                <a:effectLst/>
                <a:latin typeface="Times New Roman" panose="02020603050405020304" pitchFamily="18" charset="0"/>
                <a:ea typeface="Times New Roman" panose="02020603050405020304" pitchFamily="18" charset="0"/>
              </a:rPr>
              <a:t> thực hiện tốt các yêu cầu học tập và thường xuyên có biểu hiện cụ thể về các thành phần năng lực của môn Đạo đức;</a:t>
            </a:r>
            <a:endParaRPr lang="en-US" sz="2400" dirty="0">
              <a:effectLst/>
              <a:latin typeface="Times New Roman" panose="02020603050405020304" pitchFamily="18" charset="0"/>
              <a:ea typeface="Times New Roman" panose="02020603050405020304" pitchFamily="18" charset="0"/>
            </a:endParaRPr>
          </a:p>
          <a:p>
            <a:pPr marR="0" indent="0" algn="just">
              <a:lnSpc>
                <a:spcPct val="115000"/>
              </a:lnSpc>
              <a:spcBef>
                <a:spcPts val="0"/>
              </a:spcBef>
              <a:spcAft>
                <a:spcPts val="600"/>
              </a:spcAft>
              <a:buNone/>
            </a:pPr>
            <a:r>
              <a:rPr lang="en-US" sz="2400" i="1" dirty="0">
                <a:solidFill>
                  <a:srgbClr val="000000"/>
                </a:solidFill>
                <a:latin typeface="Times New Roman" panose="02020603050405020304" pitchFamily="18" charset="0"/>
                <a:ea typeface="Times New Roman" panose="02020603050405020304" pitchFamily="18" charset="0"/>
              </a:rPr>
              <a:t>+</a:t>
            </a:r>
            <a:r>
              <a:rPr lang="vi-VN" sz="2400" i="1" dirty="0">
                <a:solidFill>
                  <a:srgbClr val="000000"/>
                </a:solidFill>
                <a:effectLst/>
                <a:latin typeface="Times New Roman" panose="02020603050405020304" pitchFamily="18" charset="0"/>
                <a:ea typeface="Times New Roman" panose="02020603050405020304" pitchFamily="18" charset="0"/>
              </a:rPr>
              <a:t> Hoàn thành</a:t>
            </a:r>
            <a:r>
              <a:rPr lang="vi-VN" sz="2400" dirty="0">
                <a:solidFill>
                  <a:srgbClr val="000000"/>
                </a:solidFill>
                <a:effectLst/>
                <a:latin typeface="Times New Roman" panose="02020603050405020304" pitchFamily="18" charset="0"/>
                <a:ea typeface="Times New Roman" panose="02020603050405020304" pitchFamily="18" charset="0"/>
              </a:rPr>
              <a:t>: thực hiện được các yêu cầu học tập và có biểu hiện cụ thể về các thành phần năng lực của môn Đạo đức;</a:t>
            </a:r>
            <a:endParaRPr lang="en-US" sz="2400" dirty="0">
              <a:effectLst/>
              <a:latin typeface="Times New Roman" panose="02020603050405020304" pitchFamily="18" charset="0"/>
              <a:ea typeface="Times New Roman" panose="02020603050405020304" pitchFamily="18" charset="0"/>
            </a:endParaRPr>
          </a:p>
          <a:p>
            <a:pPr marR="0" indent="0" algn="just">
              <a:lnSpc>
                <a:spcPct val="115000"/>
              </a:lnSpc>
              <a:spcBef>
                <a:spcPts val="0"/>
              </a:spcBef>
              <a:spcAft>
                <a:spcPts val="600"/>
              </a:spcAft>
              <a:buNone/>
            </a:pPr>
            <a:r>
              <a:rPr lang="en-US" sz="2400" i="1" dirty="0">
                <a:solidFill>
                  <a:srgbClr val="000000"/>
                </a:solidFill>
                <a:latin typeface="Times New Roman" panose="02020603050405020304" pitchFamily="18" charset="0"/>
                <a:ea typeface="Times New Roman" panose="02020603050405020304" pitchFamily="18" charset="0"/>
              </a:rPr>
              <a:t>+</a:t>
            </a:r>
            <a:r>
              <a:rPr lang="vi-VN" sz="2400" i="1" dirty="0">
                <a:solidFill>
                  <a:srgbClr val="000000"/>
                </a:solidFill>
                <a:effectLst/>
                <a:latin typeface="Times New Roman" panose="02020603050405020304" pitchFamily="18" charset="0"/>
                <a:ea typeface="Times New Roman" panose="02020603050405020304" pitchFamily="18" charset="0"/>
              </a:rPr>
              <a:t> Chưa hoàn thành</a:t>
            </a:r>
            <a:r>
              <a:rPr lang="vi-VN" sz="2400" dirty="0">
                <a:solidFill>
                  <a:srgbClr val="000000"/>
                </a:solidFill>
                <a:effectLst/>
                <a:latin typeface="Times New Roman" panose="02020603050405020304" pitchFamily="18" charset="0"/>
                <a:ea typeface="Times New Roman" panose="02020603050405020304" pitchFamily="18" charset="0"/>
              </a:rPr>
              <a:t>: chưa thực hiện được một số yêu cầu học tập hoặc chưa có biểu hiện cụ thể về các thành phần năng lực của môn Đạo đức.</a:t>
            </a:r>
            <a:endParaRPr lang="en-US" sz="2400" dirty="0">
              <a:effectLst/>
              <a:latin typeface="Times New Roman" panose="02020603050405020304" pitchFamily="18" charset="0"/>
              <a:ea typeface="Times New Roman" panose="02020603050405020304" pitchFamily="18" charset="0"/>
            </a:endParaRPr>
          </a:p>
          <a:p>
            <a:pPr>
              <a:lnSpc>
                <a:spcPct val="120000"/>
              </a:lnSpc>
              <a:spcBef>
                <a:spcPts val="300"/>
              </a:spcBef>
              <a:spcAft>
                <a:spcPts val="300"/>
              </a:spcAft>
            </a:pPr>
            <a:endParaRPr lang="en-US" sz="2000" b="1" dirty="0">
              <a:latin typeface="Palatino Linotype" panose="02040502050505030304" pitchFamily="18" charset="0"/>
            </a:endParaRPr>
          </a:p>
          <a:p>
            <a:pPr>
              <a:lnSpc>
                <a:spcPct val="120000"/>
              </a:lnSpc>
              <a:spcBef>
                <a:spcPts val="300"/>
              </a:spcBef>
              <a:spcAft>
                <a:spcPts val="300"/>
              </a:spcAft>
            </a:pPr>
            <a:endParaRPr lang="en-US" sz="2000" spc="65"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
        <p:nvSpPr>
          <p:cNvPr id="11" name="TextBox 10"/>
          <p:cNvSpPr txBox="1"/>
          <p:nvPr/>
        </p:nvSpPr>
        <p:spPr>
          <a:xfrm>
            <a:off x="772510" y="377372"/>
            <a:ext cx="9895489" cy="892552"/>
          </a:xfrm>
          <a:prstGeom prst="rect">
            <a:avLst/>
          </a:prstGeom>
          <a:noFill/>
        </p:spPr>
        <p:txBody>
          <a:bodyPr wrap="square" rtlCol="0">
            <a:spAutoFit/>
          </a:bodyPr>
          <a:lstStyle/>
          <a:p>
            <a:r>
              <a:rPr lang="en-US" sz="2400" b="1" dirty="0">
                <a:solidFill>
                  <a:srgbClr val="1E09B7"/>
                </a:solidFill>
                <a:latin typeface="Times New Roman" panose="02020603050405020304" pitchFamily="18" charset="0"/>
                <a:cs typeface="Times New Roman" panose="02020603050405020304" pitchFamily="18" charset="0"/>
              </a:rPr>
              <a:t>                             </a:t>
            </a:r>
          </a:p>
          <a:p>
            <a:pPr algn="just"/>
            <a:r>
              <a:rPr lang="en-US" sz="28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119352" y="392139"/>
            <a:ext cx="9512957" cy="1323439"/>
          </a:xfrm>
          <a:prstGeom prst="rect">
            <a:avLst/>
          </a:prstGeom>
          <a:noFill/>
        </p:spPr>
        <p:txBody>
          <a:bodyPr wrap="square" rtlCol="0">
            <a:spAutoFit/>
          </a:bodyPr>
          <a:lstStyle/>
          <a:p>
            <a:r>
              <a:rPr lang="en-US" sz="2400" b="1" dirty="0">
                <a:solidFill>
                  <a:srgbClr val="1E09B7"/>
                </a:solidFill>
                <a:latin typeface="Times New Roman" panose="02020603050405020304" pitchFamily="18" charset="0"/>
                <a:cs typeface="Times New Roman" panose="02020603050405020304" pitchFamily="18" charset="0"/>
              </a:rPr>
              <a:t>                             </a:t>
            </a:r>
          </a:p>
          <a:p>
            <a:pPr algn="just"/>
            <a:r>
              <a:rPr lang="en-US" sz="28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a:solidFill>
                  <a:srgbClr val="1E09B7"/>
                </a:solidFill>
                <a:ea typeface="Cambria" panose="02040503050406030204" pitchFamily="18" charset="0"/>
                <a:cs typeface="Times New Roman" panose="02020603050405020304" pitchFamily="18" charset="0"/>
              </a:rPr>
              <a:t>4. ĐÁNH GIÁ KẾT QUẢ HỌC TẬP MÔN</a:t>
            </a:r>
            <a:r>
              <a:rPr lang="en-US" sz="28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ĐẠO ĐỨC</a:t>
            </a:r>
          </a:p>
          <a:p>
            <a:pPr algn="ctr"/>
            <a:endParaRPr lang="en-US" sz="2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2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1972732" y="1816100"/>
            <a:ext cx="3787265" cy="3276600"/>
          </a:xfrm>
          <a:custGeom>
            <a:avLst/>
            <a:gdLst>
              <a:gd name="connsiteX0" fmla="*/ 0 w 4933950"/>
              <a:gd name="connsiteY0" fmla="*/ 0 h 2806700"/>
              <a:gd name="connsiteX1" fmla="*/ 3530600 w 4933950"/>
              <a:gd name="connsiteY1" fmla="*/ 0 h 2806700"/>
              <a:gd name="connsiteX2" fmla="*/ 4933950 w 4933950"/>
              <a:gd name="connsiteY2" fmla="*/ 1403350 h 2806700"/>
              <a:gd name="connsiteX3" fmla="*/ 3530600 w 4933950"/>
              <a:gd name="connsiteY3" fmla="*/ 2806700 h 2806700"/>
              <a:gd name="connsiteX4" fmla="*/ 0 w 4933950"/>
              <a:gd name="connsiteY4" fmla="*/ 2806700 h 2806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3950" h="2806700">
                <a:moveTo>
                  <a:pt x="0" y="0"/>
                </a:moveTo>
                <a:lnTo>
                  <a:pt x="3530600" y="0"/>
                </a:lnTo>
                <a:cubicBezTo>
                  <a:pt x="4305649" y="0"/>
                  <a:pt x="4933950" y="628301"/>
                  <a:pt x="4933950" y="1403350"/>
                </a:cubicBezTo>
                <a:cubicBezTo>
                  <a:pt x="4933950" y="2178399"/>
                  <a:pt x="4305649" y="2806700"/>
                  <a:pt x="3530600" y="2806700"/>
                </a:cubicBezTo>
                <a:lnTo>
                  <a:pt x="0" y="2806700"/>
                </a:lnTo>
                <a:close/>
              </a:path>
            </a:pathLst>
          </a:custGeom>
          <a:solidFill>
            <a:srgbClr val="A4A7AC"/>
          </a:solidFill>
          <a:ln w="12700" cap="flat" cmpd="sng" algn="ctr">
            <a:noFill/>
            <a:prstDash val="solid"/>
            <a:miter lim="800000"/>
          </a:ln>
          <a:effectLst>
            <a:innerShdw blurRad="63500" dist="50800" dir="18900000">
              <a:prstClr val="black">
                <a:alpha val="23000"/>
              </a:prstClr>
            </a:innerShdw>
          </a:effectLst>
        </p:spPr>
        <p:txBody>
          <a:bodyPr anchor="ctr"/>
          <a:lstStyle/>
          <a:p>
            <a:pPr algn="ctr">
              <a:defRPr/>
            </a:pPr>
            <a:endParaRPr lang="en-US" sz="2400" kern="0">
              <a:solidFill>
                <a:prstClr val="white"/>
              </a:solidFill>
              <a:latin typeface="Century Gothic"/>
            </a:endParaRPr>
          </a:p>
        </p:txBody>
      </p:sp>
      <p:sp>
        <p:nvSpPr>
          <p:cNvPr id="3" name="Freeform 2"/>
          <p:cNvSpPr/>
          <p:nvPr/>
        </p:nvSpPr>
        <p:spPr>
          <a:xfrm flipH="1">
            <a:off x="6223397" y="1477965"/>
            <a:ext cx="4289822" cy="1184275"/>
          </a:xfrm>
          <a:custGeom>
            <a:avLst/>
            <a:gdLst>
              <a:gd name="connsiteX0" fmla="*/ 5376162 w 5969000"/>
              <a:gd name="connsiteY0" fmla="*/ 0 h 1185676"/>
              <a:gd name="connsiteX1" fmla="*/ 4550662 w 5969000"/>
              <a:gd name="connsiteY1" fmla="*/ 0 h 1185676"/>
              <a:gd name="connsiteX2" fmla="*/ 3920731 w 5969000"/>
              <a:gd name="connsiteY2" fmla="*/ 0 h 1185676"/>
              <a:gd name="connsiteX3" fmla="*/ 3884679 w 5969000"/>
              <a:gd name="connsiteY3" fmla="*/ 0 h 1185676"/>
              <a:gd name="connsiteX4" fmla="*/ 3772414 w 5969000"/>
              <a:gd name="connsiteY4" fmla="*/ 0 h 1185676"/>
              <a:gd name="connsiteX5" fmla="*/ 3095231 w 5969000"/>
              <a:gd name="connsiteY5" fmla="*/ 0 h 1185676"/>
              <a:gd name="connsiteX6" fmla="*/ 3059179 w 5969000"/>
              <a:gd name="connsiteY6" fmla="*/ 0 h 1185676"/>
              <a:gd name="connsiteX7" fmla="*/ 2946914 w 5969000"/>
              <a:gd name="connsiteY7" fmla="*/ 0 h 1185676"/>
              <a:gd name="connsiteX8" fmla="*/ 2429248 w 5969000"/>
              <a:gd name="connsiteY8" fmla="*/ 0 h 1185676"/>
              <a:gd name="connsiteX9" fmla="*/ 2316983 w 5969000"/>
              <a:gd name="connsiteY9" fmla="*/ 0 h 1185676"/>
              <a:gd name="connsiteX10" fmla="*/ 2280931 w 5969000"/>
              <a:gd name="connsiteY10" fmla="*/ 0 h 1185676"/>
              <a:gd name="connsiteX11" fmla="*/ 1603748 w 5969000"/>
              <a:gd name="connsiteY11" fmla="*/ 0 h 1185676"/>
              <a:gd name="connsiteX12" fmla="*/ 1491483 w 5969000"/>
              <a:gd name="connsiteY12" fmla="*/ 0 h 1185676"/>
              <a:gd name="connsiteX13" fmla="*/ 1455431 w 5969000"/>
              <a:gd name="connsiteY13" fmla="*/ 0 h 1185676"/>
              <a:gd name="connsiteX14" fmla="*/ 825500 w 5969000"/>
              <a:gd name="connsiteY14" fmla="*/ 0 h 1185676"/>
              <a:gd name="connsiteX15" fmla="*/ 0 w 5969000"/>
              <a:gd name="connsiteY15" fmla="*/ 0 h 1185676"/>
              <a:gd name="connsiteX16" fmla="*/ 0 w 5969000"/>
              <a:gd name="connsiteY16" fmla="*/ 1185676 h 1185676"/>
              <a:gd name="connsiteX17" fmla="*/ 825500 w 5969000"/>
              <a:gd name="connsiteY17" fmla="*/ 1185676 h 1185676"/>
              <a:gd name="connsiteX18" fmla="*/ 1455431 w 5969000"/>
              <a:gd name="connsiteY18" fmla="*/ 1185676 h 1185676"/>
              <a:gd name="connsiteX19" fmla="*/ 1491483 w 5969000"/>
              <a:gd name="connsiteY19" fmla="*/ 1185676 h 1185676"/>
              <a:gd name="connsiteX20" fmla="*/ 1603748 w 5969000"/>
              <a:gd name="connsiteY20" fmla="*/ 1185676 h 1185676"/>
              <a:gd name="connsiteX21" fmla="*/ 2280931 w 5969000"/>
              <a:gd name="connsiteY21" fmla="*/ 1185676 h 1185676"/>
              <a:gd name="connsiteX22" fmla="*/ 2316983 w 5969000"/>
              <a:gd name="connsiteY22" fmla="*/ 1185676 h 1185676"/>
              <a:gd name="connsiteX23" fmla="*/ 2429248 w 5969000"/>
              <a:gd name="connsiteY23" fmla="*/ 1185676 h 1185676"/>
              <a:gd name="connsiteX24" fmla="*/ 2946914 w 5969000"/>
              <a:gd name="connsiteY24" fmla="*/ 1185676 h 1185676"/>
              <a:gd name="connsiteX25" fmla="*/ 3059179 w 5969000"/>
              <a:gd name="connsiteY25" fmla="*/ 1185676 h 1185676"/>
              <a:gd name="connsiteX26" fmla="*/ 3095231 w 5969000"/>
              <a:gd name="connsiteY26" fmla="*/ 1185676 h 1185676"/>
              <a:gd name="connsiteX27" fmla="*/ 3772414 w 5969000"/>
              <a:gd name="connsiteY27" fmla="*/ 1185676 h 1185676"/>
              <a:gd name="connsiteX28" fmla="*/ 3884679 w 5969000"/>
              <a:gd name="connsiteY28" fmla="*/ 1185676 h 1185676"/>
              <a:gd name="connsiteX29" fmla="*/ 3920731 w 5969000"/>
              <a:gd name="connsiteY29" fmla="*/ 1185676 h 1185676"/>
              <a:gd name="connsiteX30" fmla="*/ 4550662 w 5969000"/>
              <a:gd name="connsiteY30" fmla="*/ 1185676 h 1185676"/>
              <a:gd name="connsiteX31" fmla="*/ 5376162 w 5969000"/>
              <a:gd name="connsiteY31" fmla="*/ 1185676 h 1185676"/>
              <a:gd name="connsiteX32" fmla="*/ 5969000 w 5969000"/>
              <a:gd name="connsiteY32" fmla="*/ 592838 h 1185676"/>
              <a:gd name="connsiteX33" fmla="*/ 5376162 w 5969000"/>
              <a:gd name="connsiteY33" fmla="*/ 0 h 118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969000" h="1185676">
                <a:moveTo>
                  <a:pt x="5376162" y="0"/>
                </a:moveTo>
                <a:lnTo>
                  <a:pt x="4550662" y="0"/>
                </a:lnTo>
                <a:lnTo>
                  <a:pt x="3920731" y="0"/>
                </a:lnTo>
                <a:lnTo>
                  <a:pt x="3884679" y="0"/>
                </a:lnTo>
                <a:lnTo>
                  <a:pt x="3772414" y="0"/>
                </a:lnTo>
                <a:lnTo>
                  <a:pt x="3095231" y="0"/>
                </a:lnTo>
                <a:lnTo>
                  <a:pt x="3059179" y="0"/>
                </a:lnTo>
                <a:lnTo>
                  <a:pt x="2946914" y="0"/>
                </a:lnTo>
                <a:lnTo>
                  <a:pt x="2429248" y="0"/>
                </a:lnTo>
                <a:lnTo>
                  <a:pt x="2316983" y="0"/>
                </a:lnTo>
                <a:lnTo>
                  <a:pt x="2280931" y="0"/>
                </a:lnTo>
                <a:lnTo>
                  <a:pt x="1603748" y="0"/>
                </a:lnTo>
                <a:lnTo>
                  <a:pt x="1491483" y="0"/>
                </a:lnTo>
                <a:lnTo>
                  <a:pt x="1455431" y="0"/>
                </a:lnTo>
                <a:lnTo>
                  <a:pt x="825500" y="0"/>
                </a:lnTo>
                <a:lnTo>
                  <a:pt x="0" y="0"/>
                </a:lnTo>
                <a:lnTo>
                  <a:pt x="0" y="1185676"/>
                </a:lnTo>
                <a:lnTo>
                  <a:pt x="825500" y="1185676"/>
                </a:lnTo>
                <a:lnTo>
                  <a:pt x="1455431" y="1185676"/>
                </a:lnTo>
                <a:lnTo>
                  <a:pt x="1491483" y="1185676"/>
                </a:lnTo>
                <a:lnTo>
                  <a:pt x="1603748" y="1185676"/>
                </a:lnTo>
                <a:lnTo>
                  <a:pt x="2280931" y="1185676"/>
                </a:lnTo>
                <a:lnTo>
                  <a:pt x="2316983" y="1185676"/>
                </a:lnTo>
                <a:lnTo>
                  <a:pt x="2429248" y="1185676"/>
                </a:lnTo>
                <a:lnTo>
                  <a:pt x="2946914" y="1185676"/>
                </a:lnTo>
                <a:lnTo>
                  <a:pt x="3059179" y="1185676"/>
                </a:lnTo>
                <a:lnTo>
                  <a:pt x="3095231" y="1185676"/>
                </a:lnTo>
                <a:lnTo>
                  <a:pt x="3772414" y="1185676"/>
                </a:lnTo>
                <a:lnTo>
                  <a:pt x="3884679" y="1185676"/>
                </a:lnTo>
                <a:lnTo>
                  <a:pt x="3920731" y="1185676"/>
                </a:lnTo>
                <a:lnTo>
                  <a:pt x="4550662" y="1185676"/>
                </a:lnTo>
                <a:lnTo>
                  <a:pt x="5376162" y="1185676"/>
                </a:lnTo>
                <a:cubicBezTo>
                  <a:pt x="5703578" y="1185676"/>
                  <a:pt x="5969000" y="920254"/>
                  <a:pt x="5969000" y="592838"/>
                </a:cubicBezTo>
                <a:cubicBezTo>
                  <a:pt x="5969000" y="265423"/>
                  <a:pt x="5703578" y="0"/>
                  <a:pt x="5376162" y="0"/>
                </a:cubicBezTo>
                <a:close/>
              </a:path>
            </a:pathLst>
          </a:custGeom>
          <a:ln/>
        </p:spPr>
        <p:style>
          <a:lnRef idx="1">
            <a:schemeClr val="dk1"/>
          </a:lnRef>
          <a:fillRef idx="2">
            <a:schemeClr val="dk1"/>
          </a:fillRef>
          <a:effectRef idx="1">
            <a:schemeClr val="dk1"/>
          </a:effectRef>
          <a:fontRef idx="minor">
            <a:schemeClr val="dk1"/>
          </a:fontRef>
        </p:style>
        <p:txBody>
          <a:bodyPr anchor="ctr"/>
          <a:lstStyle/>
          <a:p>
            <a:pPr algn="ctr">
              <a:defRPr/>
            </a:pPr>
            <a:endParaRPr lang="en-US" sz="2400" kern="0">
              <a:solidFill>
                <a:schemeClr val="bg1"/>
              </a:solidFill>
              <a:latin typeface="Century Gothic"/>
            </a:endParaRPr>
          </a:p>
        </p:txBody>
      </p:sp>
      <p:sp>
        <p:nvSpPr>
          <p:cNvPr id="4" name="Freeform 3"/>
          <p:cNvSpPr/>
          <p:nvPr/>
        </p:nvSpPr>
        <p:spPr>
          <a:xfrm flipH="1">
            <a:off x="6723461" y="2827338"/>
            <a:ext cx="3789759" cy="1185862"/>
          </a:xfrm>
          <a:custGeom>
            <a:avLst/>
            <a:gdLst>
              <a:gd name="connsiteX0" fmla="*/ 5261328 w 5946748"/>
              <a:gd name="connsiteY0" fmla="*/ 0 h 1370840"/>
              <a:gd name="connsiteX1" fmla="*/ 3578606 w 5946748"/>
              <a:gd name="connsiteY1" fmla="*/ 0 h 1370840"/>
              <a:gd name="connsiteX2" fmla="*/ 3536924 w 5946748"/>
              <a:gd name="connsiteY2" fmla="*/ 0 h 1370840"/>
              <a:gd name="connsiteX3" fmla="*/ 3407126 w 5946748"/>
              <a:gd name="connsiteY3" fmla="*/ 0 h 1370840"/>
              <a:gd name="connsiteX4" fmla="*/ 1854202 w 5946748"/>
              <a:gd name="connsiteY4" fmla="*/ 0 h 1370840"/>
              <a:gd name="connsiteX5" fmla="*/ 1724404 w 5946748"/>
              <a:gd name="connsiteY5" fmla="*/ 0 h 1370840"/>
              <a:gd name="connsiteX6" fmla="*/ 1682722 w 5946748"/>
              <a:gd name="connsiteY6" fmla="*/ 0 h 1370840"/>
              <a:gd name="connsiteX7" fmla="*/ 0 w 5946748"/>
              <a:gd name="connsiteY7" fmla="*/ 0 h 1370840"/>
              <a:gd name="connsiteX8" fmla="*/ 0 w 5946748"/>
              <a:gd name="connsiteY8" fmla="*/ 1370840 h 1370840"/>
              <a:gd name="connsiteX9" fmla="*/ 1682722 w 5946748"/>
              <a:gd name="connsiteY9" fmla="*/ 1370840 h 1370840"/>
              <a:gd name="connsiteX10" fmla="*/ 1724404 w 5946748"/>
              <a:gd name="connsiteY10" fmla="*/ 1370840 h 1370840"/>
              <a:gd name="connsiteX11" fmla="*/ 1854202 w 5946748"/>
              <a:gd name="connsiteY11" fmla="*/ 1370840 h 1370840"/>
              <a:gd name="connsiteX12" fmla="*/ 3407126 w 5946748"/>
              <a:gd name="connsiteY12" fmla="*/ 1370840 h 1370840"/>
              <a:gd name="connsiteX13" fmla="*/ 3536924 w 5946748"/>
              <a:gd name="connsiteY13" fmla="*/ 1370840 h 1370840"/>
              <a:gd name="connsiteX14" fmla="*/ 3578606 w 5946748"/>
              <a:gd name="connsiteY14" fmla="*/ 1370840 h 1370840"/>
              <a:gd name="connsiteX15" fmla="*/ 5261328 w 5946748"/>
              <a:gd name="connsiteY15" fmla="*/ 1370840 h 1370840"/>
              <a:gd name="connsiteX16" fmla="*/ 5946748 w 5946748"/>
              <a:gd name="connsiteY16" fmla="*/ 685420 h 1370840"/>
              <a:gd name="connsiteX17" fmla="*/ 5261328 w 5946748"/>
              <a:gd name="connsiteY17" fmla="*/ 0 h 137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46748" h="1370840">
                <a:moveTo>
                  <a:pt x="5261328" y="0"/>
                </a:moveTo>
                <a:lnTo>
                  <a:pt x="3578606" y="0"/>
                </a:lnTo>
                <a:lnTo>
                  <a:pt x="3536924" y="0"/>
                </a:lnTo>
                <a:lnTo>
                  <a:pt x="3407126" y="0"/>
                </a:lnTo>
                <a:lnTo>
                  <a:pt x="1854202" y="0"/>
                </a:lnTo>
                <a:lnTo>
                  <a:pt x="1724404" y="0"/>
                </a:lnTo>
                <a:lnTo>
                  <a:pt x="1682722" y="0"/>
                </a:lnTo>
                <a:lnTo>
                  <a:pt x="0" y="0"/>
                </a:lnTo>
                <a:lnTo>
                  <a:pt x="0" y="1370840"/>
                </a:lnTo>
                <a:lnTo>
                  <a:pt x="1682722" y="1370840"/>
                </a:lnTo>
                <a:lnTo>
                  <a:pt x="1724404" y="1370840"/>
                </a:lnTo>
                <a:lnTo>
                  <a:pt x="1854202" y="1370840"/>
                </a:lnTo>
                <a:lnTo>
                  <a:pt x="3407126" y="1370840"/>
                </a:lnTo>
                <a:lnTo>
                  <a:pt x="3536924" y="1370840"/>
                </a:lnTo>
                <a:lnTo>
                  <a:pt x="3578606" y="1370840"/>
                </a:lnTo>
                <a:lnTo>
                  <a:pt x="5261328" y="1370840"/>
                </a:lnTo>
                <a:cubicBezTo>
                  <a:pt x="5639875" y="1370840"/>
                  <a:pt x="5946748" y="1063967"/>
                  <a:pt x="5946748" y="685420"/>
                </a:cubicBezTo>
                <a:cubicBezTo>
                  <a:pt x="5946748" y="306873"/>
                  <a:pt x="5639875" y="0"/>
                  <a:pt x="5261328" y="0"/>
                </a:cubicBezTo>
                <a:close/>
              </a:path>
            </a:pathLst>
          </a:custGeom>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sz="2400" kern="0">
              <a:solidFill>
                <a:prstClr val="white"/>
              </a:solidFill>
              <a:latin typeface="Century Gothic"/>
            </a:endParaRPr>
          </a:p>
        </p:txBody>
      </p:sp>
      <p:sp>
        <p:nvSpPr>
          <p:cNvPr id="5" name="Freeform 4"/>
          <p:cNvSpPr/>
          <p:nvPr/>
        </p:nvSpPr>
        <p:spPr>
          <a:xfrm flipH="1">
            <a:off x="5308601" y="5525768"/>
            <a:ext cx="5204854" cy="1185676"/>
          </a:xfrm>
          <a:custGeom>
            <a:avLst/>
            <a:gdLst>
              <a:gd name="connsiteX0" fmla="*/ 6290562 w 6883400"/>
              <a:gd name="connsiteY0" fmla="*/ 0 h 1185676"/>
              <a:gd name="connsiteX1" fmla="*/ 4835131 w 6883400"/>
              <a:gd name="connsiteY1" fmla="*/ 0 h 1185676"/>
              <a:gd name="connsiteX2" fmla="*/ 4799079 w 6883400"/>
              <a:gd name="connsiteY2" fmla="*/ 0 h 1185676"/>
              <a:gd name="connsiteX3" fmla="*/ 4686814 w 6883400"/>
              <a:gd name="connsiteY3" fmla="*/ 0 h 1185676"/>
              <a:gd name="connsiteX4" fmla="*/ 4550662 w 6883400"/>
              <a:gd name="connsiteY4" fmla="*/ 0 h 1185676"/>
              <a:gd name="connsiteX5" fmla="*/ 3343648 w 6883400"/>
              <a:gd name="connsiteY5" fmla="*/ 0 h 1185676"/>
              <a:gd name="connsiteX6" fmla="*/ 3231383 w 6883400"/>
              <a:gd name="connsiteY6" fmla="*/ 0 h 1185676"/>
              <a:gd name="connsiteX7" fmla="*/ 3195331 w 6883400"/>
              <a:gd name="connsiteY7" fmla="*/ 0 h 1185676"/>
              <a:gd name="connsiteX8" fmla="*/ 3095231 w 6883400"/>
              <a:gd name="connsiteY8" fmla="*/ 0 h 1185676"/>
              <a:gd name="connsiteX9" fmla="*/ 3059179 w 6883400"/>
              <a:gd name="connsiteY9" fmla="*/ 0 h 1185676"/>
              <a:gd name="connsiteX10" fmla="*/ 2946914 w 6883400"/>
              <a:gd name="connsiteY10" fmla="*/ 0 h 1185676"/>
              <a:gd name="connsiteX11" fmla="*/ 1739900 w 6883400"/>
              <a:gd name="connsiteY11" fmla="*/ 0 h 1185676"/>
              <a:gd name="connsiteX12" fmla="*/ 1603748 w 6883400"/>
              <a:gd name="connsiteY12" fmla="*/ 0 h 1185676"/>
              <a:gd name="connsiteX13" fmla="*/ 1491483 w 6883400"/>
              <a:gd name="connsiteY13" fmla="*/ 0 h 1185676"/>
              <a:gd name="connsiteX14" fmla="*/ 1455431 w 6883400"/>
              <a:gd name="connsiteY14" fmla="*/ 0 h 1185676"/>
              <a:gd name="connsiteX15" fmla="*/ 0 w 6883400"/>
              <a:gd name="connsiteY15" fmla="*/ 0 h 1185676"/>
              <a:gd name="connsiteX16" fmla="*/ 0 w 6883400"/>
              <a:gd name="connsiteY16" fmla="*/ 1185676 h 1185676"/>
              <a:gd name="connsiteX17" fmla="*/ 1455431 w 6883400"/>
              <a:gd name="connsiteY17" fmla="*/ 1185676 h 1185676"/>
              <a:gd name="connsiteX18" fmla="*/ 1491483 w 6883400"/>
              <a:gd name="connsiteY18" fmla="*/ 1185676 h 1185676"/>
              <a:gd name="connsiteX19" fmla="*/ 1603748 w 6883400"/>
              <a:gd name="connsiteY19" fmla="*/ 1185676 h 1185676"/>
              <a:gd name="connsiteX20" fmla="*/ 1739900 w 6883400"/>
              <a:gd name="connsiteY20" fmla="*/ 1185676 h 1185676"/>
              <a:gd name="connsiteX21" fmla="*/ 2946914 w 6883400"/>
              <a:gd name="connsiteY21" fmla="*/ 1185676 h 1185676"/>
              <a:gd name="connsiteX22" fmla="*/ 3059179 w 6883400"/>
              <a:gd name="connsiteY22" fmla="*/ 1185676 h 1185676"/>
              <a:gd name="connsiteX23" fmla="*/ 3095231 w 6883400"/>
              <a:gd name="connsiteY23" fmla="*/ 1185676 h 1185676"/>
              <a:gd name="connsiteX24" fmla="*/ 3195331 w 6883400"/>
              <a:gd name="connsiteY24" fmla="*/ 1185676 h 1185676"/>
              <a:gd name="connsiteX25" fmla="*/ 3231383 w 6883400"/>
              <a:gd name="connsiteY25" fmla="*/ 1185676 h 1185676"/>
              <a:gd name="connsiteX26" fmla="*/ 3343648 w 6883400"/>
              <a:gd name="connsiteY26" fmla="*/ 1185676 h 1185676"/>
              <a:gd name="connsiteX27" fmla="*/ 4550662 w 6883400"/>
              <a:gd name="connsiteY27" fmla="*/ 1185676 h 1185676"/>
              <a:gd name="connsiteX28" fmla="*/ 4686814 w 6883400"/>
              <a:gd name="connsiteY28" fmla="*/ 1185676 h 1185676"/>
              <a:gd name="connsiteX29" fmla="*/ 4799079 w 6883400"/>
              <a:gd name="connsiteY29" fmla="*/ 1185676 h 1185676"/>
              <a:gd name="connsiteX30" fmla="*/ 4835131 w 6883400"/>
              <a:gd name="connsiteY30" fmla="*/ 1185676 h 1185676"/>
              <a:gd name="connsiteX31" fmla="*/ 6290562 w 6883400"/>
              <a:gd name="connsiteY31" fmla="*/ 1185676 h 1185676"/>
              <a:gd name="connsiteX32" fmla="*/ 6883400 w 6883400"/>
              <a:gd name="connsiteY32" fmla="*/ 592838 h 1185676"/>
              <a:gd name="connsiteX33" fmla="*/ 6290562 w 6883400"/>
              <a:gd name="connsiteY33" fmla="*/ 0 h 118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83400" h="1185676">
                <a:moveTo>
                  <a:pt x="6290562" y="0"/>
                </a:moveTo>
                <a:lnTo>
                  <a:pt x="4835131" y="0"/>
                </a:lnTo>
                <a:lnTo>
                  <a:pt x="4799079" y="0"/>
                </a:lnTo>
                <a:lnTo>
                  <a:pt x="4686814" y="0"/>
                </a:lnTo>
                <a:lnTo>
                  <a:pt x="4550662" y="0"/>
                </a:lnTo>
                <a:lnTo>
                  <a:pt x="3343648" y="0"/>
                </a:lnTo>
                <a:lnTo>
                  <a:pt x="3231383" y="0"/>
                </a:lnTo>
                <a:lnTo>
                  <a:pt x="3195331" y="0"/>
                </a:lnTo>
                <a:lnTo>
                  <a:pt x="3095231" y="0"/>
                </a:lnTo>
                <a:lnTo>
                  <a:pt x="3059179" y="0"/>
                </a:lnTo>
                <a:lnTo>
                  <a:pt x="2946914" y="0"/>
                </a:lnTo>
                <a:lnTo>
                  <a:pt x="1739900" y="0"/>
                </a:lnTo>
                <a:lnTo>
                  <a:pt x="1603748" y="0"/>
                </a:lnTo>
                <a:lnTo>
                  <a:pt x="1491483" y="0"/>
                </a:lnTo>
                <a:lnTo>
                  <a:pt x="1455431" y="0"/>
                </a:lnTo>
                <a:lnTo>
                  <a:pt x="0" y="0"/>
                </a:lnTo>
                <a:lnTo>
                  <a:pt x="0" y="1185676"/>
                </a:lnTo>
                <a:lnTo>
                  <a:pt x="1455431" y="1185676"/>
                </a:lnTo>
                <a:lnTo>
                  <a:pt x="1491483" y="1185676"/>
                </a:lnTo>
                <a:lnTo>
                  <a:pt x="1603748" y="1185676"/>
                </a:lnTo>
                <a:lnTo>
                  <a:pt x="1739900" y="1185676"/>
                </a:lnTo>
                <a:lnTo>
                  <a:pt x="2946914" y="1185676"/>
                </a:lnTo>
                <a:lnTo>
                  <a:pt x="3059179" y="1185676"/>
                </a:lnTo>
                <a:lnTo>
                  <a:pt x="3095231" y="1185676"/>
                </a:lnTo>
                <a:lnTo>
                  <a:pt x="3195331" y="1185676"/>
                </a:lnTo>
                <a:lnTo>
                  <a:pt x="3231383" y="1185676"/>
                </a:lnTo>
                <a:lnTo>
                  <a:pt x="3343648" y="1185676"/>
                </a:lnTo>
                <a:lnTo>
                  <a:pt x="4550662" y="1185676"/>
                </a:lnTo>
                <a:lnTo>
                  <a:pt x="4686814" y="1185676"/>
                </a:lnTo>
                <a:lnTo>
                  <a:pt x="4799079" y="1185676"/>
                </a:lnTo>
                <a:lnTo>
                  <a:pt x="4835131" y="1185676"/>
                </a:lnTo>
                <a:lnTo>
                  <a:pt x="6290562" y="1185676"/>
                </a:lnTo>
                <a:cubicBezTo>
                  <a:pt x="6617978" y="1185676"/>
                  <a:pt x="6883400" y="920254"/>
                  <a:pt x="6883400" y="592838"/>
                </a:cubicBezTo>
                <a:cubicBezTo>
                  <a:pt x="6883400" y="265423"/>
                  <a:pt x="6617978" y="0"/>
                  <a:pt x="6290562" y="0"/>
                </a:cubicBezTo>
                <a:close/>
              </a:path>
            </a:pathLst>
          </a:custGeom>
          <a:solidFill>
            <a:schemeClr val="accent4">
              <a:lumMod val="60000"/>
              <a:lumOff val="40000"/>
            </a:schemeClr>
          </a:solidFill>
          <a:ln w="12700" cap="flat" cmpd="sng" algn="ctr">
            <a:noFill/>
            <a:prstDash val="solid"/>
            <a:miter lim="800000"/>
          </a:ln>
          <a:effectLst>
            <a:innerShdw blurRad="63500" dist="50800" dir="18900000">
              <a:prstClr val="black">
                <a:alpha val="23000"/>
              </a:prstClr>
            </a:innerShdw>
          </a:effectLst>
        </p:spPr>
        <p:txBody>
          <a:bodyPr anchor="ctr"/>
          <a:lstStyle/>
          <a:p>
            <a:pPr algn="ctr">
              <a:defRPr/>
            </a:pPr>
            <a:endParaRPr lang="en-US" sz="2400" kern="0">
              <a:solidFill>
                <a:prstClr val="white"/>
              </a:solidFill>
              <a:latin typeface="Century Gothic"/>
            </a:endParaRPr>
          </a:p>
        </p:txBody>
      </p:sp>
      <p:sp>
        <p:nvSpPr>
          <p:cNvPr id="6" name="Freeform 5"/>
          <p:cNvSpPr/>
          <p:nvPr/>
        </p:nvSpPr>
        <p:spPr>
          <a:xfrm flipH="1">
            <a:off x="5308997" y="127002"/>
            <a:ext cx="5204222" cy="1185863"/>
          </a:xfrm>
          <a:custGeom>
            <a:avLst/>
            <a:gdLst>
              <a:gd name="connsiteX0" fmla="*/ 6290562 w 6883400"/>
              <a:gd name="connsiteY0" fmla="*/ 0 h 1185676"/>
              <a:gd name="connsiteX1" fmla="*/ 4835131 w 6883400"/>
              <a:gd name="connsiteY1" fmla="*/ 0 h 1185676"/>
              <a:gd name="connsiteX2" fmla="*/ 4799079 w 6883400"/>
              <a:gd name="connsiteY2" fmla="*/ 0 h 1185676"/>
              <a:gd name="connsiteX3" fmla="*/ 4686814 w 6883400"/>
              <a:gd name="connsiteY3" fmla="*/ 0 h 1185676"/>
              <a:gd name="connsiteX4" fmla="*/ 4550662 w 6883400"/>
              <a:gd name="connsiteY4" fmla="*/ 0 h 1185676"/>
              <a:gd name="connsiteX5" fmla="*/ 3343648 w 6883400"/>
              <a:gd name="connsiteY5" fmla="*/ 0 h 1185676"/>
              <a:gd name="connsiteX6" fmla="*/ 3231383 w 6883400"/>
              <a:gd name="connsiteY6" fmla="*/ 0 h 1185676"/>
              <a:gd name="connsiteX7" fmla="*/ 3195331 w 6883400"/>
              <a:gd name="connsiteY7" fmla="*/ 0 h 1185676"/>
              <a:gd name="connsiteX8" fmla="*/ 3095231 w 6883400"/>
              <a:gd name="connsiteY8" fmla="*/ 0 h 1185676"/>
              <a:gd name="connsiteX9" fmla="*/ 3059179 w 6883400"/>
              <a:gd name="connsiteY9" fmla="*/ 0 h 1185676"/>
              <a:gd name="connsiteX10" fmla="*/ 2946914 w 6883400"/>
              <a:gd name="connsiteY10" fmla="*/ 0 h 1185676"/>
              <a:gd name="connsiteX11" fmla="*/ 1739900 w 6883400"/>
              <a:gd name="connsiteY11" fmla="*/ 0 h 1185676"/>
              <a:gd name="connsiteX12" fmla="*/ 1603748 w 6883400"/>
              <a:gd name="connsiteY12" fmla="*/ 0 h 1185676"/>
              <a:gd name="connsiteX13" fmla="*/ 1491483 w 6883400"/>
              <a:gd name="connsiteY13" fmla="*/ 0 h 1185676"/>
              <a:gd name="connsiteX14" fmla="*/ 1455431 w 6883400"/>
              <a:gd name="connsiteY14" fmla="*/ 0 h 1185676"/>
              <a:gd name="connsiteX15" fmla="*/ 0 w 6883400"/>
              <a:gd name="connsiteY15" fmla="*/ 0 h 1185676"/>
              <a:gd name="connsiteX16" fmla="*/ 0 w 6883400"/>
              <a:gd name="connsiteY16" fmla="*/ 1185676 h 1185676"/>
              <a:gd name="connsiteX17" fmla="*/ 1455431 w 6883400"/>
              <a:gd name="connsiteY17" fmla="*/ 1185676 h 1185676"/>
              <a:gd name="connsiteX18" fmla="*/ 1491483 w 6883400"/>
              <a:gd name="connsiteY18" fmla="*/ 1185676 h 1185676"/>
              <a:gd name="connsiteX19" fmla="*/ 1603748 w 6883400"/>
              <a:gd name="connsiteY19" fmla="*/ 1185676 h 1185676"/>
              <a:gd name="connsiteX20" fmla="*/ 1739900 w 6883400"/>
              <a:gd name="connsiteY20" fmla="*/ 1185676 h 1185676"/>
              <a:gd name="connsiteX21" fmla="*/ 2946914 w 6883400"/>
              <a:gd name="connsiteY21" fmla="*/ 1185676 h 1185676"/>
              <a:gd name="connsiteX22" fmla="*/ 3059179 w 6883400"/>
              <a:gd name="connsiteY22" fmla="*/ 1185676 h 1185676"/>
              <a:gd name="connsiteX23" fmla="*/ 3095231 w 6883400"/>
              <a:gd name="connsiteY23" fmla="*/ 1185676 h 1185676"/>
              <a:gd name="connsiteX24" fmla="*/ 3195331 w 6883400"/>
              <a:gd name="connsiteY24" fmla="*/ 1185676 h 1185676"/>
              <a:gd name="connsiteX25" fmla="*/ 3231383 w 6883400"/>
              <a:gd name="connsiteY25" fmla="*/ 1185676 h 1185676"/>
              <a:gd name="connsiteX26" fmla="*/ 3343648 w 6883400"/>
              <a:gd name="connsiteY26" fmla="*/ 1185676 h 1185676"/>
              <a:gd name="connsiteX27" fmla="*/ 4550662 w 6883400"/>
              <a:gd name="connsiteY27" fmla="*/ 1185676 h 1185676"/>
              <a:gd name="connsiteX28" fmla="*/ 4686814 w 6883400"/>
              <a:gd name="connsiteY28" fmla="*/ 1185676 h 1185676"/>
              <a:gd name="connsiteX29" fmla="*/ 4799079 w 6883400"/>
              <a:gd name="connsiteY29" fmla="*/ 1185676 h 1185676"/>
              <a:gd name="connsiteX30" fmla="*/ 4835131 w 6883400"/>
              <a:gd name="connsiteY30" fmla="*/ 1185676 h 1185676"/>
              <a:gd name="connsiteX31" fmla="*/ 6290562 w 6883400"/>
              <a:gd name="connsiteY31" fmla="*/ 1185676 h 1185676"/>
              <a:gd name="connsiteX32" fmla="*/ 6883400 w 6883400"/>
              <a:gd name="connsiteY32" fmla="*/ 592838 h 1185676"/>
              <a:gd name="connsiteX33" fmla="*/ 6290562 w 6883400"/>
              <a:gd name="connsiteY33" fmla="*/ 0 h 118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83400" h="1185676">
                <a:moveTo>
                  <a:pt x="6290562" y="0"/>
                </a:moveTo>
                <a:lnTo>
                  <a:pt x="4835131" y="0"/>
                </a:lnTo>
                <a:lnTo>
                  <a:pt x="4799079" y="0"/>
                </a:lnTo>
                <a:lnTo>
                  <a:pt x="4686814" y="0"/>
                </a:lnTo>
                <a:lnTo>
                  <a:pt x="4550662" y="0"/>
                </a:lnTo>
                <a:lnTo>
                  <a:pt x="3343648" y="0"/>
                </a:lnTo>
                <a:lnTo>
                  <a:pt x="3231383" y="0"/>
                </a:lnTo>
                <a:lnTo>
                  <a:pt x="3195331" y="0"/>
                </a:lnTo>
                <a:lnTo>
                  <a:pt x="3095231" y="0"/>
                </a:lnTo>
                <a:lnTo>
                  <a:pt x="3059179" y="0"/>
                </a:lnTo>
                <a:lnTo>
                  <a:pt x="2946914" y="0"/>
                </a:lnTo>
                <a:lnTo>
                  <a:pt x="1739900" y="0"/>
                </a:lnTo>
                <a:lnTo>
                  <a:pt x="1603748" y="0"/>
                </a:lnTo>
                <a:lnTo>
                  <a:pt x="1491483" y="0"/>
                </a:lnTo>
                <a:lnTo>
                  <a:pt x="1455431" y="0"/>
                </a:lnTo>
                <a:lnTo>
                  <a:pt x="0" y="0"/>
                </a:lnTo>
                <a:lnTo>
                  <a:pt x="0" y="1185676"/>
                </a:lnTo>
                <a:lnTo>
                  <a:pt x="1455431" y="1185676"/>
                </a:lnTo>
                <a:lnTo>
                  <a:pt x="1491483" y="1185676"/>
                </a:lnTo>
                <a:lnTo>
                  <a:pt x="1603748" y="1185676"/>
                </a:lnTo>
                <a:lnTo>
                  <a:pt x="1739900" y="1185676"/>
                </a:lnTo>
                <a:lnTo>
                  <a:pt x="2946914" y="1185676"/>
                </a:lnTo>
                <a:lnTo>
                  <a:pt x="3059179" y="1185676"/>
                </a:lnTo>
                <a:lnTo>
                  <a:pt x="3095231" y="1185676"/>
                </a:lnTo>
                <a:lnTo>
                  <a:pt x="3195331" y="1185676"/>
                </a:lnTo>
                <a:lnTo>
                  <a:pt x="3231383" y="1185676"/>
                </a:lnTo>
                <a:lnTo>
                  <a:pt x="3343648" y="1185676"/>
                </a:lnTo>
                <a:lnTo>
                  <a:pt x="4550662" y="1185676"/>
                </a:lnTo>
                <a:lnTo>
                  <a:pt x="4686814" y="1185676"/>
                </a:lnTo>
                <a:lnTo>
                  <a:pt x="4799079" y="1185676"/>
                </a:lnTo>
                <a:lnTo>
                  <a:pt x="4835131" y="1185676"/>
                </a:lnTo>
                <a:lnTo>
                  <a:pt x="6290562" y="1185676"/>
                </a:lnTo>
                <a:cubicBezTo>
                  <a:pt x="6617978" y="1185676"/>
                  <a:pt x="6883400" y="920253"/>
                  <a:pt x="6883400" y="592838"/>
                </a:cubicBezTo>
                <a:cubicBezTo>
                  <a:pt x="6883400" y="265423"/>
                  <a:pt x="6617978" y="0"/>
                  <a:pt x="6290562" y="0"/>
                </a:cubicBezTo>
                <a:close/>
              </a:path>
            </a:pathLst>
          </a:custGeom>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sz="2400" kern="0">
              <a:solidFill>
                <a:prstClr val="white"/>
              </a:solidFill>
              <a:latin typeface="Century Gothic"/>
            </a:endParaRPr>
          </a:p>
        </p:txBody>
      </p:sp>
      <p:sp>
        <p:nvSpPr>
          <p:cNvPr id="7" name="Freeform 6"/>
          <p:cNvSpPr/>
          <p:nvPr/>
        </p:nvSpPr>
        <p:spPr>
          <a:xfrm flipH="1">
            <a:off x="6223397" y="4176713"/>
            <a:ext cx="4289822" cy="1185862"/>
          </a:xfrm>
          <a:custGeom>
            <a:avLst/>
            <a:gdLst>
              <a:gd name="connsiteX0" fmla="*/ 5376162 w 5969000"/>
              <a:gd name="connsiteY0" fmla="*/ 0 h 1185676"/>
              <a:gd name="connsiteX1" fmla="*/ 4550662 w 5969000"/>
              <a:gd name="connsiteY1" fmla="*/ 0 h 1185676"/>
              <a:gd name="connsiteX2" fmla="*/ 3920731 w 5969000"/>
              <a:gd name="connsiteY2" fmla="*/ 0 h 1185676"/>
              <a:gd name="connsiteX3" fmla="*/ 3884679 w 5969000"/>
              <a:gd name="connsiteY3" fmla="*/ 0 h 1185676"/>
              <a:gd name="connsiteX4" fmla="*/ 3772414 w 5969000"/>
              <a:gd name="connsiteY4" fmla="*/ 0 h 1185676"/>
              <a:gd name="connsiteX5" fmla="*/ 3095231 w 5969000"/>
              <a:gd name="connsiteY5" fmla="*/ 0 h 1185676"/>
              <a:gd name="connsiteX6" fmla="*/ 3059179 w 5969000"/>
              <a:gd name="connsiteY6" fmla="*/ 0 h 1185676"/>
              <a:gd name="connsiteX7" fmla="*/ 2946914 w 5969000"/>
              <a:gd name="connsiteY7" fmla="*/ 0 h 1185676"/>
              <a:gd name="connsiteX8" fmla="*/ 2429248 w 5969000"/>
              <a:gd name="connsiteY8" fmla="*/ 0 h 1185676"/>
              <a:gd name="connsiteX9" fmla="*/ 2316983 w 5969000"/>
              <a:gd name="connsiteY9" fmla="*/ 0 h 1185676"/>
              <a:gd name="connsiteX10" fmla="*/ 2280931 w 5969000"/>
              <a:gd name="connsiteY10" fmla="*/ 0 h 1185676"/>
              <a:gd name="connsiteX11" fmla="*/ 1603748 w 5969000"/>
              <a:gd name="connsiteY11" fmla="*/ 0 h 1185676"/>
              <a:gd name="connsiteX12" fmla="*/ 1491483 w 5969000"/>
              <a:gd name="connsiteY12" fmla="*/ 0 h 1185676"/>
              <a:gd name="connsiteX13" fmla="*/ 1455431 w 5969000"/>
              <a:gd name="connsiteY13" fmla="*/ 0 h 1185676"/>
              <a:gd name="connsiteX14" fmla="*/ 825500 w 5969000"/>
              <a:gd name="connsiteY14" fmla="*/ 0 h 1185676"/>
              <a:gd name="connsiteX15" fmla="*/ 0 w 5969000"/>
              <a:gd name="connsiteY15" fmla="*/ 0 h 1185676"/>
              <a:gd name="connsiteX16" fmla="*/ 0 w 5969000"/>
              <a:gd name="connsiteY16" fmla="*/ 1185676 h 1185676"/>
              <a:gd name="connsiteX17" fmla="*/ 825500 w 5969000"/>
              <a:gd name="connsiteY17" fmla="*/ 1185676 h 1185676"/>
              <a:gd name="connsiteX18" fmla="*/ 1455431 w 5969000"/>
              <a:gd name="connsiteY18" fmla="*/ 1185676 h 1185676"/>
              <a:gd name="connsiteX19" fmla="*/ 1491483 w 5969000"/>
              <a:gd name="connsiteY19" fmla="*/ 1185676 h 1185676"/>
              <a:gd name="connsiteX20" fmla="*/ 1603748 w 5969000"/>
              <a:gd name="connsiteY20" fmla="*/ 1185676 h 1185676"/>
              <a:gd name="connsiteX21" fmla="*/ 2280931 w 5969000"/>
              <a:gd name="connsiteY21" fmla="*/ 1185676 h 1185676"/>
              <a:gd name="connsiteX22" fmla="*/ 2316983 w 5969000"/>
              <a:gd name="connsiteY22" fmla="*/ 1185676 h 1185676"/>
              <a:gd name="connsiteX23" fmla="*/ 2429248 w 5969000"/>
              <a:gd name="connsiteY23" fmla="*/ 1185676 h 1185676"/>
              <a:gd name="connsiteX24" fmla="*/ 2946914 w 5969000"/>
              <a:gd name="connsiteY24" fmla="*/ 1185676 h 1185676"/>
              <a:gd name="connsiteX25" fmla="*/ 3059179 w 5969000"/>
              <a:gd name="connsiteY25" fmla="*/ 1185676 h 1185676"/>
              <a:gd name="connsiteX26" fmla="*/ 3095231 w 5969000"/>
              <a:gd name="connsiteY26" fmla="*/ 1185676 h 1185676"/>
              <a:gd name="connsiteX27" fmla="*/ 3772414 w 5969000"/>
              <a:gd name="connsiteY27" fmla="*/ 1185676 h 1185676"/>
              <a:gd name="connsiteX28" fmla="*/ 3884679 w 5969000"/>
              <a:gd name="connsiteY28" fmla="*/ 1185676 h 1185676"/>
              <a:gd name="connsiteX29" fmla="*/ 3920731 w 5969000"/>
              <a:gd name="connsiteY29" fmla="*/ 1185676 h 1185676"/>
              <a:gd name="connsiteX30" fmla="*/ 4550662 w 5969000"/>
              <a:gd name="connsiteY30" fmla="*/ 1185676 h 1185676"/>
              <a:gd name="connsiteX31" fmla="*/ 5376162 w 5969000"/>
              <a:gd name="connsiteY31" fmla="*/ 1185676 h 1185676"/>
              <a:gd name="connsiteX32" fmla="*/ 5969000 w 5969000"/>
              <a:gd name="connsiteY32" fmla="*/ 592838 h 1185676"/>
              <a:gd name="connsiteX33" fmla="*/ 5376162 w 5969000"/>
              <a:gd name="connsiteY33" fmla="*/ 0 h 118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969000" h="1185676">
                <a:moveTo>
                  <a:pt x="5376162" y="0"/>
                </a:moveTo>
                <a:lnTo>
                  <a:pt x="4550662" y="0"/>
                </a:lnTo>
                <a:lnTo>
                  <a:pt x="3920731" y="0"/>
                </a:lnTo>
                <a:lnTo>
                  <a:pt x="3884679" y="0"/>
                </a:lnTo>
                <a:lnTo>
                  <a:pt x="3772414" y="0"/>
                </a:lnTo>
                <a:lnTo>
                  <a:pt x="3095231" y="0"/>
                </a:lnTo>
                <a:lnTo>
                  <a:pt x="3059179" y="0"/>
                </a:lnTo>
                <a:lnTo>
                  <a:pt x="2946914" y="0"/>
                </a:lnTo>
                <a:lnTo>
                  <a:pt x="2429248" y="0"/>
                </a:lnTo>
                <a:lnTo>
                  <a:pt x="2316983" y="0"/>
                </a:lnTo>
                <a:lnTo>
                  <a:pt x="2280931" y="0"/>
                </a:lnTo>
                <a:lnTo>
                  <a:pt x="1603748" y="0"/>
                </a:lnTo>
                <a:lnTo>
                  <a:pt x="1491483" y="0"/>
                </a:lnTo>
                <a:lnTo>
                  <a:pt x="1455431" y="0"/>
                </a:lnTo>
                <a:lnTo>
                  <a:pt x="825500" y="0"/>
                </a:lnTo>
                <a:lnTo>
                  <a:pt x="0" y="0"/>
                </a:lnTo>
                <a:lnTo>
                  <a:pt x="0" y="1185676"/>
                </a:lnTo>
                <a:lnTo>
                  <a:pt x="825500" y="1185676"/>
                </a:lnTo>
                <a:lnTo>
                  <a:pt x="1455431" y="1185676"/>
                </a:lnTo>
                <a:lnTo>
                  <a:pt x="1491483" y="1185676"/>
                </a:lnTo>
                <a:lnTo>
                  <a:pt x="1603748" y="1185676"/>
                </a:lnTo>
                <a:lnTo>
                  <a:pt x="2280931" y="1185676"/>
                </a:lnTo>
                <a:lnTo>
                  <a:pt x="2316983" y="1185676"/>
                </a:lnTo>
                <a:lnTo>
                  <a:pt x="2429248" y="1185676"/>
                </a:lnTo>
                <a:lnTo>
                  <a:pt x="2946914" y="1185676"/>
                </a:lnTo>
                <a:lnTo>
                  <a:pt x="3059179" y="1185676"/>
                </a:lnTo>
                <a:lnTo>
                  <a:pt x="3095231" y="1185676"/>
                </a:lnTo>
                <a:lnTo>
                  <a:pt x="3772414" y="1185676"/>
                </a:lnTo>
                <a:lnTo>
                  <a:pt x="3884679" y="1185676"/>
                </a:lnTo>
                <a:lnTo>
                  <a:pt x="3920731" y="1185676"/>
                </a:lnTo>
                <a:lnTo>
                  <a:pt x="4550662" y="1185676"/>
                </a:lnTo>
                <a:lnTo>
                  <a:pt x="5376162" y="1185676"/>
                </a:lnTo>
                <a:cubicBezTo>
                  <a:pt x="5703578" y="1185676"/>
                  <a:pt x="5969000" y="920254"/>
                  <a:pt x="5969000" y="592838"/>
                </a:cubicBezTo>
                <a:cubicBezTo>
                  <a:pt x="5969000" y="265423"/>
                  <a:pt x="5703578" y="0"/>
                  <a:pt x="5376162" y="0"/>
                </a:cubicBezTo>
                <a:close/>
              </a:path>
            </a:pathLst>
          </a:custGeom>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sz="2400" kern="0">
              <a:solidFill>
                <a:prstClr val="white"/>
              </a:solidFill>
              <a:latin typeface="Century Gothic"/>
            </a:endParaRPr>
          </a:p>
        </p:txBody>
      </p:sp>
      <p:grpSp>
        <p:nvGrpSpPr>
          <p:cNvPr id="8" name="Group 7"/>
          <p:cNvGrpSpPr>
            <a:grpSpLocks/>
          </p:cNvGrpSpPr>
          <p:nvPr/>
        </p:nvGrpSpPr>
        <p:grpSpPr bwMode="auto">
          <a:xfrm>
            <a:off x="2552700" y="2003425"/>
            <a:ext cx="2920604" cy="2901950"/>
            <a:chOff x="2374001" y="299842"/>
            <a:chExt cx="3577634" cy="3555652"/>
          </a:xfrm>
        </p:grpSpPr>
        <p:sp>
          <p:nvSpPr>
            <p:cNvPr id="9" name="Freeform 8"/>
            <p:cNvSpPr/>
            <p:nvPr/>
          </p:nvSpPr>
          <p:spPr>
            <a:xfrm rot="20863527">
              <a:off x="2417755" y="733601"/>
              <a:ext cx="1833301" cy="3077156"/>
            </a:xfrm>
            <a:custGeom>
              <a:avLst/>
              <a:gdLst>
                <a:gd name="connsiteX0" fmla="*/ 1767385 w 1993554"/>
                <a:gd name="connsiteY0" fmla="*/ 0 h 3534770"/>
                <a:gd name="connsiteX1" fmla="*/ 1948090 w 1993554"/>
                <a:gd name="connsiteY1" fmla="*/ 9125 h 3534770"/>
                <a:gd name="connsiteX2" fmla="*/ 1993554 w 1993554"/>
                <a:gd name="connsiteY2" fmla="*/ 16064 h 3534770"/>
                <a:gd name="connsiteX3" fmla="*/ 1863533 w 1993554"/>
                <a:gd name="connsiteY3" fmla="*/ 35907 h 3534770"/>
                <a:gd name="connsiteX4" fmla="*/ 452338 w 1993554"/>
                <a:gd name="connsiteY4" fmla="*/ 1767385 h 3534770"/>
                <a:gd name="connsiteX5" fmla="*/ 1863533 w 1993554"/>
                <a:gd name="connsiteY5" fmla="*/ 3498863 h 3534770"/>
                <a:gd name="connsiteX6" fmla="*/ 1993554 w 1993554"/>
                <a:gd name="connsiteY6" fmla="*/ 3518707 h 3534770"/>
                <a:gd name="connsiteX7" fmla="*/ 1948090 w 1993554"/>
                <a:gd name="connsiteY7" fmla="*/ 3525645 h 3534770"/>
                <a:gd name="connsiteX8" fmla="*/ 1767385 w 1993554"/>
                <a:gd name="connsiteY8" fmla="*/ 3534770 h 3534770"/>
                <a:gd name="connsiteX9" fmla="*/ 0 w 1993554"/>
                <a:gd name="connsiteY9" fmla="*/ 1767385 h 3534770"/>
                <a:gd name="connsiteX10" fmla="*/ 1767385 w 1993554"/>
                <a:gd name="connsiteY10" fmla="*/ 0 h 353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3554" h="3534770">
                  <a:moveTo>
                    <a:pt x="1767385" y="0"/>
                  </a:moveTo>
                  <a:cubicBezTo>
                    <a:pt x="1828391" y="0"/>
                    <a:pt x="1888676" y="3091"/>
                    <a:pt x="1948090" y="9125"/>
                  </a:cubicBezTo>
                  <a:lnTo>
                    <a:pt x="1993554" y="16064"/>
                  </a:lnTo>
                  <a:lnTo>
                    <a:pt x="1863533" y="35907"/>
                  </a:lnTo>
                  <a:cubicBezTo>
                    <a:pt x="1058166" y="200709"/>
                    <a:pt x="452338" y="913298"/>
                    <a:pt x="452338" y="1767385"/>
                  </a:cubicBezTo>
                  <a:cubicBezTo>
                    <a:pt x="452338" y="2621473"/>
                    <a:pt x="1058166" y="3334061"/>
                    <a:pt x="1863533" y="3498863"/>
                  </a:cubicBezTo>
                  <a:lnTo>
                    <a:pt x="1993554" y="3518707"/>
                  </a:lnTo>
                  <a:lnTo>
                    <a:pt x="1948090" y="3525645"/>
                  </a:lnTo>
                  <a:cubicBezTo>
                    <a:pt x="1888676" y="3531679"/>
                    <a:pt x="1828391" y="3534770"/>
                    <a:pt x="1767385" y="3534770"/>
                  </a:cubicBezTo>
                  <a:cubicBezTo>
                    <a:pt x="791285" y="3534770"/>
                    <a:pt x="0" y="2743485"/>
                    <a:pt x="0" y="1767385"/>
                  </a:cubicBezTo>
                  <a:cubicBezTo>
                    <a:pt x="0" y="791285"/>
                    <a:pt x="791285" y="0"/>
                    <a:pt x="1767385" y="0"/>
                  </a:cubicBezTo>
                  <a:close/>
                </a:path>
              </a:pathLst>
            </a:custGeom>
            <a:solidFill>
              <a:sysClr val="window" lastClr="FFFFFF">
                <a:lumMod val="85000"/>
              </a:sysClr>
            </a:solidFill>
            <a:ln w="12700" cap="flat" cmpd="sng" algn="ctr">
              <a:noFill/>
              <a:prstDash val="solid"/>
              <a:miter lim="800000"/>
            </a:ln>
            <a:effectLst>
              <a:outerShdw blurRad="673100" dir="1500000" sx="112000" sy="112000" algn="tr" rotWithShape="0">
                <a:prstClr val="black">
                  <a:alpha val="40000"/>
                </a:prstClr>
              </a:outerShdw>
            </a:effectLst>
          </p:spPr>
          <p:txBody>
            <a:bodyPr anchor="ctr"/>
            <a:lstStyle/>
            <a:p>
              <a:pPr algn="ctr">
                <a:defRPr/>
              </a:pPr>
              <a:endParaRPr lang="en-US" kern="0">
                <a:solidFill>
                  <a:prstClr val="white"/>
                </a:solidFill>
              </a:endParaRPr>
            </a:p>
          </p:txBody>
        </p:sp>
        <p:sp>
          <p:nvSpPr>
            <p:cNvPr id="10" name="Oval 9"/>
            <p:cNvSpPr/>
            <p:nvPr/>
          </p:nvSpPr>
          <p:spPr>
            <a:xfrm>
              <a:off x="2374001" y="321239"/>
              <a:ext cx="3535338" cy="3534255"/>
            </a:xfrm>
            <a:prstGeom prst="ellipse">
              <a:avLst/>
            </a:prstGeom>
            <a:solidFill>
              <a:sysClr val="window" lastClr="FFFFFF">
                <a:lumMod val="85000"/>
              </a:sysClr>
            </a:solidFill>
            <a:ln w="12700" cap="flat" cmpd="sng" algn="ctr">
              <a:noFill/>
              <a:prstDash val="solid"/>
              <a:miter lim="800000"/>
            </a:ln>
            <a:effectLst/>
          </p:spPr>
          <p:txBody>
            <a:bodyPr anchor="ctr"/>
            <a:lstStyle/>
            <a:p>
              <a:pPr algn="ctr">
                <a:defRPr/>
              </a:pPr>
              <a:endParaRPr lang="en-US" kern="0">
                <a:solidFill>
                  <a:prstClr val="white"/>
                </a:solidFill>
              </a:endParaRPr>
            </a:p>
          </p:txBody>
        </p:sp>
        <p:sp>
          <p:nvSpPr>
            <p:cNvPr id="11" name="Oval 10"/>
            <p:cNvSpPr/>
            <p:nvPr/>
          </p:nvSpPr>
          <p:spPr>
            <a:xfrm>
              <a:off x="2416865" y="299842"/>
              <a:ext cx="3534770" cy="3534770"/>
            </a:xfrm>
            <a:prstGeom prst="ellipse">
              <a:avLst/>
            </a:prstGeom>
            <a:gradFill flip="none" rotWithShape="1">
              <a:gsLst>
                <a:gs pos="57000">
                  <a:srgbClr val="A5A5A5">
                    <a:lumMod val="5000"/>
                    <a:lumOff val="95000"/>
                  </a:srgbClr>
                </a:gs>
                <a:gs pos="80000">
                  <a:srgbClr val="A5A5A5">
                    <a:lumMod val="45000"/>
                    <a:lumOff val="55000"/>
                  </a:srgbClr>
                </a:gs>
              </a:gsLst>
              <a:path path="circle">
                <a:fillToRect t="100000" r="100000"/>
              </a:path>
              <a:tileRect l="-100000" b="-100000"/>
            </a:gradFill>
            <a:ln w="12700" cap="flat" cmpd="sng" algn="ctr">
              <a:noFill/>
              <a:prstDash val="solid"/>
              <a:miter lim="800000"/>
            </a:ln>
            <a:effectLst/>
          </p:spPr>
          <p:txBody>
            <a:bodyPr anchor="ctr"/>
            <a:lstStyle/>
            <a:p>
              <a:pPr algn="ctr">
                <a:defRPr/>
              </a:pPr>
              <a:endParaRPr lang="en-US" sz="6000" b="1" kern="0">
                <a:solidFill>
                  <a:srgbClr val="C44D58"/>
                </a:solidFill>
              </a:endParaRPr>
            </a:p>
          </p:txBody>
        </p:sp>
      </p:grpSp>
      <p:grpSp>
        <p:nvGrpSpPr>
          <p:cNvPr id="12" name="Group 11"/>
          <p:cNvGrpSpPr/>
          <p:nvPr/>
        </p:nvGrpSpPr>
        <p:grpSpPr>
          <a:xfrm>
            <a:off x="5435601" y="221865"/>
            <a:ext cx="977974" cy="971965"/>
            <a:chOff x="2374001" y="299842"/>
            <a:chExt cx="3577634" cy="3555652"/>
          </a:xfrm>
          <a:effectLst>
            <a:outerShdw blurRad="50800" dist="38100" dir="8100000" algn="tr" rotWithShape="0">
              <a:prstClr val="black">
                <a:alpha val="40000"/>
              </a:prstClr>
            </a:outerShdw>
          </a:effectLst>
        </p:grpSpPr>
        <p:sp>
          <p:nvSpPr>
            <p:cNvPr id="13" name="Freeform 12"/>
            <p:cNvSpPr/>
            <p:nvPr/>
          </p:nvSpPr>
          <p:spPr>
            <a:xfrm rot="20863527">
              <a:off x="2417946" y="732919"/>
              <a:ext cx="1833462" cy="3078048"/>
            </a:xfrm>
            <a:custGeom>
              <a:avLst/>
              <a:gdLst>
                <a:gd name="connsiteX0" fmla="*/ 1767385 w 1993554"/>
                <a:gd name="connsiteY0" fmla="*/ 0 h 3534770"/>
                <a:gd name="connsiteX1" fmla="*/ 1948090 w 1993554"/>
                <a:gd name="connsiteY1" fmla="*/ 9125 h 3534770"/>
                <a:gd name="connsiteX2" fmla="*/ 1993554 w 1993554"/>
                <a:gd name="connsiteY2" fmla="*/ 16064 h 3534770"/>
                <a:gd name="connsiteX3" fmla="*/ 1863533 w 1993554"/>
                <a:gd name="connsiteY3" fmla="*/ 35907 h 3534770"/>
                <a:gd name="connsiteX4" fmla="*/ 452338 w 1993554"/>
                <a:gd name="connsiteY4" fmla="*/ 1767385 h 3534770"/>
                <a:gd name="connsiteX5" fmla="*/ 1863533 w 1993554"/>
                <a:gd name="connsiteY5" fmla="*/ 3498863 h 3534770"/>
                <a:gd name="connsiteX6" fmla="*/ 1993554 w 1993554"/>
                <a:gd name="connsiteY6" fmla="*/ 3518707 h 3534770"/>
                <a:gd name="connsiteX7" fmla="*/ 1948090 w 1993554"/>
                <a:gd name="connsiteY7" fmla="*/ 3525645 h 3534770"/>
                <a:gd name="connsiteX8" fmla="*/ 1767385 w 1993554"/>
                <a:gd name="connsiteY8" fmla="*/ 3534770 h 3534770"/>
                <a:gd name="connsiteX9" fmla="*/ 0 w 1993554"/>
                <a:gd name="connsiteY9" fmla="*/ 1767385 h 3534770"/>
                <a:gd name="connsiteX10" fmla="*/ 1767385 w 1993554"/>
                <a:gd name="connsiteY10" fmla="*/ 0 h 353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3554" h="3534770">
                  <a:moveTo>
                    <a:pt x="1767385" y="0"/>
                  </a:moveTo>
                  <a:cubicBezTo>
                    <a:pt x="1828391" y="0"/>
                    <a:pt x="1888676" y="3091"/>
                    <a:pt x="1948090" y="9125"/>
                  </a:cubicBezTo>
                  <a:lnTo>
                    <a:pt x="1993554" y="16064"/>
                  </a:lnTo>
                  <a:lnTo>
                    <a:pt x="1863533" y="35907"/>
                  </a:lnTo>
                  <a:cubicBezTo>
                    <a:pt x="1058166" y="200709"/>
                    <a:pt x="452338" y="913298"/>
                    <a:pt x="452338" y="1767385"/>
                  </a:cubicBezTo>
                  <a:cubicBezTo>
                    <a:pt x="452338" y="2621473"/>
                    <a:pt x="1058166" y="3334061"/>
                    <a:pt x="1863533" y="3498863"/>
                  </a:cubicBezTo>
                  <a:lnTo>
                    <a:pt x="1993554" y="3518707"/>
                  </a:lnTo>
                  <a:lnTo>
                    <a:pt x="1948090" y="3525645"/>
                  </a:lnTo>
                  <a:cubicBezTo>
                    <a:pt x="1888676" y="3531679"/>
                    <a:pt x="1828391" y="3534770"/>
                    <a:pt x="1767385" y="3534770"/>
                  </a:cubicBezTo>
                  <a:cubicBezTo>
                    <a:pt x="791285" y="3534770"/>
                    <a:pt x="0" y="2743485"/>
                    <a:pt x="0" y="1767385"/>
                  </a:cubicBezTo>
                  <a:cubicBezTo>
                    <a:pt x="0" y="791285"/>
                    <a:pt x="791285" y="0"/>
                    <a:pt x="1767385" y="0"/>
                  </a:cubicBezTo>
                  <a:close/>
                </a:path>
              </a:pathLst>
            </a:custGeom>
            <a:solidFill>
              <a:sysClr val="window" lastClr="FFFFFF">
                <a:lumMod val="85000"/>
              </a:sysClr>
            </a:solidFill>
            <a:ln w="12700" cap="flat" cmpd="sng" algn="ctr">
              <a:noFill/>
              <a:prstDash val="solid"/>
              <a:miter lim="800000"/>
            </a:ln>
            <a:effectLst>
              <a:outerShdw blurRad="673100" dir="1500000" sx="112000" sy="112000" algn="tr" rotWithShape="0">
                <a:prstClr val="black">
                  <a:alpha val="40000"/>
                </a:prstClr>
              </a:outerShdw>
            </a:effectLst>
          </p:spPr>
          <p:txBody>
            <a:bodyPr anchor="ctr"/>
            <a:lstStyle/>
            <a:p>
              <a:pPr algn="ctr">
                <a:defRPr/>
              </a:pPr>
              <a:endParaRPr lang="en-US" kern="0">
                <a:solidFill>
                  <a:prstClr val="white"/>
                </a:solidFill>
              </a:endParaRPr>
            </a:p>
          </p:txBody>
        </p:sp>
        <p:sp>
          <p:nvSpPr>
            <p:cNvPr id="14" name="Oval 13"/>
            <p:cNvSpPr/>
            <p:nvPr/>
          </p:nvSpPr>
          <p:spPr>
            <a:xfrm>
              <a:off x="2374001" y="320724"/>
              <a:ext cx="3534770" cy="3534770"/>
            </a:xfrm>
            <a:prstGeom prst="ellipse">
              <a:avLst/>
            </a:prstGeom>
            <a:solidFill>
              <a:sysClr val="window" lastClr="FFFFFF">
                <a:lumMod val="85000"/>
              </a:sysClr>
            </a:solidFill>
            <a:ln w="12700" cap="flat" cmpd="sng" algn="ctr">
              <a:noFill/>
              <a:prstDash val="solid"/>
              <a:miter lim="800000"/>
            </a:ln>
            <a:effectLst/>
          </p:spPr>
          <p:txBody>
            <a:bodyPr anchor="ctr"/>
            <a:lstStyle/>
            <a:p>
              <a:pPr algn="ctr">
                <a:defRPr/>
              </a:pPr>
              <a:endParaRPr lang="en-US" kern="0">
                <a:solidFill>
                  <a:prstClr val="white"/>
                </a:solidFill>
              </a:endParaRPr>
            </a:p>
          </p:txBody>
        </p:sp>
        <p:sp>
          <p:nvSpPr>
            <p:cNvPr id="15" name="Oval 14"/>
            <p:cNvSpPr/>
            <p:nvPr/>
          </p:nvSpPr>
          <p:spPr>
            <a:xfrm>
              <a:off x="2416865" y="299842"/>
              <a:ext cx="3534770" cy="3534770"/>
            </a:xfrm>
            <a:prstGeom prst="ellipse">
              <a:avLst/>
            </a:prstGeom>
            <a:gradFill flip="none" rotWithShape="1">
              <a:gsLst>
                <a:gs pos="57000">
                  <a:srgbClr val="A5A5A5">
                    <a:lumMod val="5000"/>
                    <a:lumOff val="95000"/>
                  </a:srgbClr>
                </a:gs>
                <a:gs pos="80000">
                  <a:srgbClr val="A5A5A5">
                    <a:lumMod val="45000"/>
                    <a:lumOff val="55000"/>
                  </a:srgbClr>
                </a:gs>
              </a:gsLst>
              <a:path path="circle">
                <a:fillToRect t="100000" r="100000"/>
              </a:path>
              <a:tileRect l="-100000" b="-100000"/>
            </a:gradFill>
            <a:ln w="12700" cap="flat" cmpd="sng" algn="ctr">
              <a:noFill/>
              <a:prstDash val="solid"/>
              <a:miter lim="800000"/>
            </a:ln>
            <a:effectLst/>
          </p:spPr>
          <p:txBody>
            <a:bodyPr anchor="ctr"/>
            <a:lstStyle/>
            <a:p>
              <a:pPr algn="ctr">
                <a:defRPr/>
              </a:pPr>
              <a:endParaRPr lang="en-US" sz="6000" b="1" kern="0">
                <a:solidFill>
                  <a:srgbClr val="C44D58"/>
                </a:solidFill>
              </a:endParaRPr>
            </a:p>
          </p:txBody>
        </p:sp>
      </p:grpSp>
      <p:grpSp>
        <p:nvGrpSpPr>
          <p:cNvPr id="16" name="Group 15"/>
          <p:cNvGrpSpPr/>
          <p:nvPr/>
        </p:nvGrpSpPr>
        <p:grpSpPr>
          <a:xfrm>
            <a:off x="6360830" y="1584464"/>
            <a:ext cx="977974" cy="971965"/>
            <a:chOff x="2374001" y="299842"/>
            <a:chExt cx="3577634" cy="3555652"/>
          </a:xfrm>
          <a:effectLst>
            <a:outerShdw blurRad="50800" dist="38100" dir="8100000" algn="tr" rotWithShape="0">
              <a:prstClr val="black">
                <a:alpha val="40000"/>
              </a:prstClr>
            </a:outerShdw>
          </a:effectLst>
        </p:grpSpPr>
        <p:sp>
          <p:nvSpPr>
            <p:cNvPr id="17" name="Freeform 16"/>
            <p:cNvSpPr/>
            <p:nvPr/>
          </p:nvSpPr>
          <p:spPr>
            <a:xfrm rot="20863527">
              <a:off x="2417946" y="732919"/>
              <a:ext cx="1833462" cy="3078048"/>
            </a:xfrm>
            <a:custGeom>
              <a:avLst/>
              <a:gdLst>
                <a:gd name="connsiteX0" fmla="*/ 1767385 w 1993554"/>
                <a:gd name="connsiteY0" fmla="*/ 0 h 3534770"/>
                <a:gd name="connsiteX1" fmla="*/ 1948090 w 1993554"/>
                <a:gd name="connsiteY1" fmla="*/ 9125 h 3534770"/>
                <a:gd name="connsiteX2" fmla="*/ 1993554 w 1993554"/>
                <a:gd name="connsiteY2" fmla="*/ 16064 h 3534770"/>
                <a:gd name="connsiteX3" fmla="*/ 1863533 w 1993554"/>
                <a:gd name="connsiteY3" fmla="*/ 35907 h 3534770"/>
                <a:gd name="connsiteX4" fmla="*/ 452338 w 1993554"/>
                <a:gd name="connsiteY4" fmla="*/ 1767385 h 3534770"/>
                <a:gd name="connsiteX5" fmla="*/ 1863533 w 1993554"/>
                <a:gd name="connsiteY5" fmla="*/ 3498863 h 3534770"/>
                <a:gd name="connsiteX6" fmla="*/ 1993554 w 1993554"/>
                <a:gd name="connsiteY6" fmla="*/ 3518707 h 3534770"/>
                <a:gd name="connsiteX7" fmla="*/ 1948090 w 1993554"/>
                <a:gd name="connsiteY7" fmla="*/ 3525645 h 3534770"/>
                <a:gd name="connsiteX8" fmla="*/ 1767385 w 1993554"/>
                <a:gd name="connsiteY8" fmla="*/ 3534770 h 3534770"/>
                <a:gd name="connsiteX9" fmla="*/ 0 w 1993554"/>
                <a:gd name="connsiteY9" fmla="*/ 1767385 h 3534770"/>
                <a:gd name="connsiteX10" fmla="*/ 1767385 w 1993554"/>
                <a:gd name="connsiteY10" fmla="*/ 0 h 353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3554" h="3534770">
                  <a:moveTo>
                    <a:pt x="1767385" y="0"/>
                  </a:moveTo>
                  <a:cubicBezTo>
                    <a:pt x="1828391" y="0"/>
                    <a:pt x="1888676" y="3091"/>
                    <a:pt x="1948090" y="9125"/>
                  </a:cubicBezTo>
                  <a:lnTo>
                    <a:pt x="1993554" y="16064"/>
                  </a:lnTo>
                  <a:lnTo>
                    <a:pt x="1863533" y="35907"/>
                  </a:lnTo>
                  <a:cubicBezTo>
                    <a:pt x="1058166" y="200709"/>
                    <a:pt x="452338" y="913298"/>
                    <a:pt x="452338" y="1767385"/>
                  </a:cubicBezTo>
                  <a:cubicBezTo>
                    <a:pt x="452338" y="2621473"/>
                    <a:pt x="1058166" y="3334061"/>
                    <a:pt x="1863533" y="3498863"/>
                  </a:cubicBezTo>
                  <a:lnTo>
                    <a:pt x="1993554" y="3518707"/>
                  </a:lnTo>
                  <a:lnTo>
                    <a:pt x="1948090" y="3525645"/>
                  </a:lnTo>
                  <a:cubicBezTo>
                    <a:pt x="1888676" y="3531679"/>
                    <a:pt x="1828391" y="3534770"/>
                    <a:pt x="1767385" y="3534770"/>
                  </a:cubicBezTo>
                  <a:cubicBezTo>
                    <a:pt x="791285" y="3534770"/>
                    <a:pt x="0" y="2743485"/>
                    <a:pt x="0" y="1767385"/>
                  </a:cubicBezTo>
                  <a:cubicBezTo>
                    <a:pt x="0" y="791285"/>
                    <a:pt x="791285" y="0"/>
                    <a:pt x="1767385" y="0"/>
                  </a:cubicBezTo>
                  <a:close/>
                </a:path>
              </a:pathLst>
            </a:custGeom>
            <a:solidFill>
              <a:sysClr val="window" lastClr="FFFFFF">
                <a:lumMod val="85000"/>
              </a:sysClr>
            </a:solidFill>
            <a:ln w="12700" cap="flat" cmpd="sng" algn="ctr">
              <a:noFill/>
              <a:prstDash val="solid"/>
              <a:miter lim="800000"/>
            </a:ln>
            <a:effectLst>
              <a:outerShdw blurRad="673100" dir="1500000" sx="112000" sy="112000" algn="tr" rotWithShape="0">
                <a:prstClr val="black">
                  <a:alpha val="40000"/>
                </a:prstClr>
              </a:outerShdw>
            </a:effectLst>
          </p:spPr>
          <p:txBody>
            <a:bodyPr anchor="ctr"/>
            <a:lstStyle/>
            <a:p>
              <a:pPr algn="ctr">
                <a:defRPr/>
              </a:pPr>
              <a:endParaRPr lang="en-US" kern="0">
                <a:solidFill>
                  <a:prstClr val="white"/>
                </a:solidFill>
              </a:endParaRPr>
            </a:p>
          </p:txBody>
        </p:sp>
        <p:sp>
          <p:nvSpPr>
            <p:cNvPr id="18" name="Oval 17"/>
            <p:cNvSpPr/>
            <p:nvPr/>
          </p:nvSpPr>
          <p:spPr>
            <a:xfrm>
              <a:off x="2374001" y="320724"/>
              <a:ext cx="3534770" cy="3534770"/>
            </a:xfrm>
            <a:prstGeom prst="ellipse">
              <a:avLst/>
            </a:prstGeom>
            <a:solidFill>
              <a:sysClr val="window" lastClr="FFFFFF">
                <a:lumMod val="85000"/>
              </a:sysClr>
            </a:solidFill>
            <a:ln w="12700" cap="flat" cmpd="sng" algn="ctr">
              <a:noFill/>
              <a:prstDash val="solid"/>
              <a:miter lim="800000"/>
            </a:ln>
            <a:effectLst/>
          </p:spPr>
          <p:txBody>
            <a:bodyPr anchor="ctr"/>
            <a:lstStyle/>
            <a:p>
              <a:pPr algn="ctr">
                <a:defRPr/>
              </a:pPr>
              <a:endParaRPr lang="en-US" kern="0">
                <a:solidFill>
                  <a:prstClr val="white"/>
                </a:solidFill>
              </a:endParaRPr>
            </a:p>
          </p:txBody>
        </p:sp>
        <p:sp>
          <p:nvSpPr>
            <p:cNvPr id="19" name="Oval 18"/>
            <p:cNvSpPr/>
            <p:nvPr/>
          </p:nvSpPr>
          <p:spPr>
            <a:xfrm>
              <a:off x="2416865" y="299842"/>
              <a:ext cx="3534770" cy="3534770"/>
            </a:xfrm>
            <a:prstGeom prst="ellipse">
              <a:avLst/>
            </a:prstGeom>
            <a:gradFill flip="none" rotWithShape="1">
              <a:gsLst>
                <a:gs pos="57000">
                  <a:srgbClr val="A5A5A5">
                    <a:lumMod val="5000"/>
                    <a:lumOff val="95000"/>
                  </a:srgbClr>
                </a:gs>
                <a:gs pos="80000">
                  <a:srgbClr val="A5A5A5">
                    <a:lumMod val="45000"/>
                    <a:lumOff val="55000"/>
                  </a:srgbClr>
                </a:gs>
              </a:gsLst>
              <a:path path="circle">
                <a:fillToRect t="100000" r="100000"/>
              </a:path>
              <a:tileRect l="-100000" b="-100000"/>
            </a:gradFill>
            <a:ln w="12700" cap="flat" cmpd="sng" algn="ctr">
              <a:noFill/>
              <a:prstDash val="solid"/>
              <a:miter lim="800000"/>
            </a:ln>
            <a:effectLst/>
          </p:spPr>
          <p:txBody>
            <a:bodyPr anchor="ctr"/>
            <a:lstStyle/>
            <a:p>
              <a:pPr algn="ctr">
                <a:defRPr/>
              </a:pPr>
              <a:endParaRPr lang="en-US" sz="6000" b="1" kern="0">
                <a:solidFill>
                  <a:srgbClr val="C44D58"/>
                </a:solidFill>
              </a:endParaRPr>
            </a:p>
          </p:txBody>
        </p:sp>
      </p:grpSp>
      <p:grpSp>
        <p:nvGrpSpPr>
          <p:cNvPr id="20" name="Group 19"/>
          <p:cNvGrpSpPr/>
          <p:nvPr/>
        </p:nvGrpSpPr>
        <p:grpSpPr>
          <a:xfrm>
            <a:off x="6928649" y="2933623"/>
            <a:ext cx="977974" cy="971965"/>
            <a:chOff x="2374001" y="299842"/>
            <a:chExt cx="3577634" cy="3555652"/>
          </a:xfrm>
          <a:effectLst>
            <a:outerShdw blurRad="50800" dist="38100" dir="8100000" algn="tr" rotWithShape="0">
              <a:prstClr val="black">
                <a:alpha val="40000"/>
              </a:prstClr>
            </a:outerShdw>
          </a:effectLst>
        </p:grpSpPr>
        <p:sp>
          <p:nvSpPr>
            <p:cNvPr id="21" name="Freeform 20"/>
            <p:cNvSpPr/>
            <p:nvPr/>
          </p:nvSpPr>
          <p:spPr>
            <a:xfrm rot="20863527">
              <a:off x="2417946" y="732919"/>
              <a:ext cx="1833462" cy="3078048"/>
            </a:xfrm>
            <a:custGeom>
              <a:avLst/>
              <a:gdLst>
                <a:gd name="connsiteX0" fmla="*/ 1767385 w 1993554"/>
                <a:gd name="connsiteY0" fmla="*/ 0 h 3534770"/>
                <a:gd name="connsiteX1" fmla="*/ 1948090 w 1993554"/>
                <a:gd name="connsiteY1" fmla="*/ 9125 h 3534770"/>
                <a:gd name="connsiteX2" fmla="*/ 1993554 w 1993554"/>
                <a:gd name="connsiteY2" fmla="*/ 16064 h 3534770"/>
                <a:gd name="connsiteX3" fmla="*/ 1863533 w 1993554"/>
                <a:gd name="connsiteY3" fmla="*/ 35907 h 3534770"/>
                <a:gd name="connsiteX4" fmla="*/ 452338 w 1993554"/>
                <a:gd name="connsiteY4" fmla="*/ 1767385 h 3534770"/>
                <a:gd name="connsiteX5" fmla="*/ 1863533 w 1993554"/>
                <a:gd name="connsiteY5" fmla="*/ 3498863 h 3534770"/>
                <a:gd name="connsiteX6" fmla="*/ 1993554 w 1993554"/>
                <a:gd name="connsiteY6" fmla="*/ 3518707 h 3534770"/>
                <a:gd name="connsiteX7" fmla="*/ 1948090 w 1993554"/>
                <a:gd name="connsiteY7" fmla="*/ 3525645 h 3534770"/>
                <a:gd name="connsiteX8" fmla="*/ 1767385 w 1993554"/>
                <a:gd name="connsiteY8" fmla="*/ 3534770 h 3534770"/>
                <a:gd name="connsiteX9" fmla="*/ 0 w 1993554"/>
                <a:gd name="connsiteY9" fmla="*/ 1767385 h 3534770"/>
                <a:gd name="connsiteX10" fmla="*/ 1767385 w 1993554"/>
                <a:gd name="connsiteY10" fmla="*/ 0 h 353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3554" h="3534770">
                  <a:moveTo>
                    <a:pt x="1767385" y="0"/>
                  </a:moveTo>
                  <a:cubicBezTo>
                    <a:pt x="1828391" y="0"/>
                    <a:pt x="1888676" y="3091"/>
                    <a:pt x="1948090" y="9125"/>
                  </a:cubicBezTo>
                  <a:lnTo>
                    <a:pt x="1993554" y="16064"/>
                  </a:lnTo>
                  <a:lnTo>
                    <a:pt x="1863533" y="35907"/>
                  </a:lnTo>
                  <a:cubicBezTo>
                    <a:pt x="1058166" y="200709"/>
                    <a:pt x="452338" y="913298"/>
                    <a:pt x="452338" y="1767385"/>
                  </a:cubicBezTo>
                  <a:cubicBezTo>
                    <a:pt x="452338" y="2621473"/>
                    <a:pt x="1058166" y="3334061"/>
                    <a:pt x="1863533" y="3498863"/>
                  </a:cubicBezTo>
                  <a:lnTo>
                    <a:pt x="1993554" y="3518707"/>
                  </a:lnTo>
                  <a:lnTo>
                    <a:pt x="1948090" y="3525645"/>
                  </a:lnTo>
                  <a:cubicBezTo>
                    <a:pt x="1888676" y="3531679"/>
                    <a:pt x="1828391" y="3534770"/>
                    <a:pt x="1767385" y="3534770"/>
                  </a:cubicBezTo>
                  <a:cubicBezTo>
                    <a:pt x="791285" y="3534770"/>
                    <a:pt x="0" y="2743485"/>
                    <a:pt x="0" y="1767385"/>
                  </a:cubicBezTo>
                  <a:cubicBezTo>
                    <a:pt x="0" y="791285"/>
                    <a:pt x="791285" y="0"/>
                    <a:pt x="1767385" y="0"/>
                  </a:cubicBezTo>
                  <a:close/>
                </a:path>
              </a:pathLst>
            </a:custGeom>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kern="0">
                <a:solidFill>
                  <a:prstClr val="white"/>
                </a:solidFill>
              </a:endParaRPr>
            </a:p>
          </p:txBody>
        </p:sp>
        <p:sp>
          <p:nvSpPr>
            <p:cNvPr id="22" name="Oval 21"/>
            <p:cNvSpPr/>
            <p:nvPr/>
          </p:nvSpPr>
          <p:spPr>
            <a:xfrm>
              <a:off x="2374001" y="320724"/>
              <a:ext cx="3534770" cy="3534770"/>
            </a:xfrm>
            <a:prstGeom prst="ellipse">
              <a:avLst/>
            </a:prstGeom>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kern="0">
                <a:solidFill>
                  <a:prstClr val="white"/>
                </a:solidFill>
              </a:endParaRPr>
            </a:p>
          </p:txBody>
        </p:sp>
        <p:sp>
          <p:nvSpPr>
            <p:cNvPr id="23" name="Oval 22"/>
            <p:cNvSpPr/>
            <p:nvPr/>
          </p:nvSpPr>
          <p:spPr>
            <a:xfrm>
              <a:off x="2416865" y="299842"/>
              <a:ext cx="3534770" cy="3534770"/>
            </a:xfrm>
            <a:prstGeom prst="ellipse">
              <a:avLst/>
            </a:prstGeom>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sz="6000" b="1" kern="0">
                <a:solidFill>
                  <a:srgbClr val="C44D58"/>
                </a:solidFill>
              </a:endParaRPr>
            </a:p>
          </p:txBody>
        </p:sp>
      </p:grpSp>
      <p:grpSp>
        <p:nvGrpSpPr>
          <p:cNvPr id="24" name="Group 23"/>
          <p:cNvGrpSpPr/>
          <p:nvPr/>
        </p:nvGrpSpPr>
        <p:grpSpPr>
          <a:xfrm>
            <a:off x="6348472" y="4282148"/>
            <a:ext cx="977974" cy="971965"/>
            <a:chOff x="2374001" y="299842"/>
            <a:chExt cx="3577634" cy="3555652"/>
          </a:xfrm>
          <a:effectLst>
            <a:outerShdw blurRad="50800" dist="38100" dir="8100000" algn="tr" rotWithShape="0">
              <a:prstClr val="black">
                <a:alpha val="40000"/>
              </a:prstClr>
            </a:outerShdw>
          </a:effectLst>
        </p:grpSpPr>
        <p:sp>
          <p:nvSpPr>
            <p:cNvPr id="25" name="Freeform 24"/>
            <p:cNvSpPr/>
            <p:nvPr/>
          </p:nvSpPr>
          <p:spPr>
            <a:xfrm rot="20863527">
              <a:off x="2417946" y="732919"/>
              <a:ext cx="1833462" cy="3078048"/>
            </a:xfrm>
            <a:custGeom>
              <a:avLst/>
              <a:gdLst>
                <a:gd name="connsiteX0" fmla="*/ 1767385 w 1993554"/>
                <a:gd name="connsiteY0" fmla="*/ 0 h 3534770"/>
                <a:gd name="connsiteX1" fmla="*/ 1948090 w 1993554"/>
                <a:gd name="connsiteY1" fmla="*/ 9125 h 3534770"/>
                <a:gd name="connsiteX2" fmla="*/ 1993554 w 1993554"/>
                <a:gd name="connsiteY2" fmla="*/ 16064 h 3534770"/>
                <a:gd name="connsiteX3" fmla="*/ 1863533 w 1993554"/>
                <a:gd name="connsiteY3" fmla="*/ 35907 h 3534770"/>
                <a:gd name="connsiteX4" fmla="*/ 452338 w 1993554"/>
                <a:gd name="connsiteY4" fmla="*/ 1767385 h 3534770"/>
                <a:gd name="connsiteX5" fmla="*/ 1863533 w 1993554"/>
                <a:gd name="connsiteY5" fmla="*/ 3498863 h 3534770"/>
                <a:gd name="connsiteX6" fmla="*/ 1993554 w 1993554"/>
                <a:gd name="connsiteY6" fmla="*/ 3518707 h 3534770"/>
                <a:gd name="connsiteX7" fmla="*/ 1948090 w 1993554"/>
                <a:gd name="connsiteY7" fmla="*/ 3525645 h 3534770"/>
                <a:gd name="connsiteX8" fmla="*/ 1767385 w 1993554"/>
                <a:gd name="connsiteY8" fmla="*/ 3534770 h 3534770"/>
                <a:gd name="connsiteX9" fmla="*/ 0 w 1993554"/>
                <a:gd name="connsiteY9" fmla="*/ 1767385 h 3534770"/>
                <a:gd name="connsiteX10" fmla="*/ 1767385 w 1993554"/>
                <a:gd name="connsiteY10" fmla="*/ 0 h 353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3554" h="3534770">
                  <a:moveTo>
                    <a:pt x="1767385" y="0"/>
                  </a:moveTo>
                  <a:cubicBezTo>
                    <a:pt x="1828391" y="0"/>
                    <a:pt x="1888676" y="3091"/>
                    <a:pt x="1948090" y="9125"/>
                  </a:cubicBezTo>
                  <a:lnTo>
                    <a:pt x="1993554" y="16064"/>
                  </a:lnTo>
                  <a:lnTo>
                    <a:pt x="1863533" y="35907"/>
                  </a:lnTo>
                  <a:cubicBezTo>
                    <a:pt x="1058166" y="200709"/>
                    <a:pt x="452338" y="913298"/>
                    <a:pt x="452338" y="1767385"/>
                  </a:cubicBezTo>
                  <a:cubicBezTo>
                    <a:pt x="452338" y="2621473"/>
                    <a:pt x="1058166" y="3334061"/>
                    <a:pt x="1863533" y="3498863"/>
                  </a:cubicBezTo>
                  <a:lnTo>
                    <a:pt x="1993554" y="3518707"/>
                  </a:lnTo>
                  <a:lnTo>
                    <a:pt x="1948090" y="3525645"/>
                  </a:lnTo>
                  <a:cubicBezTo>
                    <a:pt x="1888676" y="3531679"/>
                    <a:pt x="1828391" y="3534770"/>
                    <a:pt x="1767385" y="3534770"/>
                  </a:cubicBezTo>
                  <a:cubicBezTo>
                    <a:pt x="791285" y="3534770"/>
                    <a:pt x="0" y="2743485"/>
                    <a:pt x="0" y="1767385"/>
                  </a:cubicBezTo>
                  <a:cubicBezTo>
                    <a:pt x="0" y="791285"/>
                    <a:pt x="791285" y="0"/>
                    <a:pt x="1767385" y="0"/>
                  </a:cubicBezTo>
                  <a:close/>
                </a:path>
              </a:pathLst>
            </a:custGeom>
            <a:solidFill>
              <a:sysClr val="window" lastClr="FFFFFF">
                <a:lumMod val="85000"/>
              </a:sysClr>
            </a:solidFill>
            <a:ln w="12700" cap="flat" cmpd="sng" algn="ctr">
              <a:noFill/>
              <a:prstDash val="solid"/>
              <a:miter lim="800000"/>
            </a:ln>
            <a:effectLst>
              <a:outerShdw blurRad="673100" dir="1500000" sx="112000" sy="112000" algn="tr" rotWithShape="0">
                <a:prstClr val="black">
                  <a:alpha val="40000"/>
                </a:prstClr>
              </a:outerShdw>
            </a:effectLst>
          </p:spPr>
          <p:txBody>
            <a:bodyPr anchor="ctr"/>
            <a:lstStyle/>
            <a:p>
              <a:pPr algn="ctr">
                <a:defRPr/>
              </a:pPr>
              <a:endParaRPr lang="en-US" kern="0">
                <a:solidFill>
                  <a:prstClr val="white"/>
                </a:solidFill>
              </a:endParaRPr>
            </a:p>
          </p:txBody>
        </p:sp>
        <p:sp>
          <p:nvSpPr>
            <p:cNvPr id="26" name="Oval 25"/>
            <p:cNvSpPr/>
            <p:nvPr/>
          </p:nvSpPr>
          <p:spPr>
            <a:xfrm>
              <a:off x="2374001" y="320724"/>
              <a:ext cx="3534770" cy="3534770"/>
            </a:xfrm>
            <a:prstGeom prst="ellipse">
              <a:avLst/>
            </a:prstGeom>
            <a:solidFill>
              <a:sysClr val="window" lastClr="FFFFFF">
                <a:lumMod val="85000"/>
              </a:sysClr>
            </a:solidFill>
            <a:ln w="12700" cap="flat" cmpd="sng" algn="ctr">
              <a:noFill/>
              <a:prstDash val="solid"/>
              <a:miter lim="800000"/>
            </a:ln>
            <a:effectLst/>
          </p:spPr>
          <p:txBody>
            <a:bodyPr anchor="ctr"/>
            <a:lstStyle/>
            <a:p>
              <a:pPr algn="ctr">
                <a:defRPr/>
              </a:pPr>
              <a:endParaRPr lang="en-US" kern="0">
                <a:solidFill>
                  <a:prstClr val="white"/>
                </a:solidFill>
              </a:endParaRPr>
            </a:p>
          </p:txBody>
        </p:sp>
        <p:sp>
          <p:nvSpPr>
            <p:cNvPr id="27" name="Oval 26"/>
            <p:cNvSpPr/>
            <p:nvPr/>
          </p:nvSpPr>
          <p:spPr>
            <a:xfrm>
              <a:off x="2416865" y="299842"/>
              <a:ext cx="3534770" cy="3534770"/>
            </a:xfrm>
            <a:prstGeom prst="ellipse">
              <a:avLst/>
            </a:prstGeom>
            <a:gradFill flip="none" rotWithShape="1">
              <a:gsLst>
                <a:gs pos="57000">
                  <a:srgbClr val="A5A5A5">
                    <a:lumMod val="5000"/>
                    <a:lumOff val="95000"/>
                  </a:srgbClr>
                </a:gs>
                <a:gs pos="80000">
                  <a:srgbClr val="A5A5A5">
                    <a:lumMod val="45000"/>
                    <a:lumOff val="55000"/>
                  </a:srgbClr>
                </a:gs>
              </a:gsLst>
              <a:path path="circle">
                <a:fillToRect t="100000" r="100000"/>
              </a:path>
              <a:tileRect l="-100000" b="-100000"/>
            </a:gradFill>
            <a:ln w="12700" cap="flat" cmpd="sng" algn="ctr">
              <a:noFill/>
              <a:prstDash val="solid"/>
              <a:miter lim="800000"/>
            </a:ln>
            <a:effectLst/>
          </p:spPr>
          <p:txBody>
            <a:bodyPr anchor="ctr"/>
            <a:lstStyle/>
            <a:p>
              <a:pPr algn="ctr">
                <a:defRPr/>
              </a:pPr>
              <a:endParaRPr lang="en-US" sz="6000" b="1" kern="0">
                <a:solidFill>
                  <a:srgbClr val="C44D58"/>
                </a:solidFill>
              </a:endParaRPr>
            </a:p>
          </p:txBody>
        </p:sp>
      </p:grpSp>
      <p:grpSp>
        <p:nvGrpSpPr>
          <p:cNvPr id="28" name="Group 27"/>
          <p:cNvGrpSpPr/>
          <p:nvPr/>
        </p:nvGrpSpPr>
        <p:grpSpPr>
          <a:xfrm>
            <a:off x="5435601" y="5635896"/>
            <a:ext cx="977974" cy="971965"/>
            <a:chOff x="2374001" y="299842"/>
            <a:chExt cx="3577634" cy="3555652"/>
          </a:xfrm>
          <a:effectLst>
            <a:outerShdw blurRad="50800" dist="38100" dir="8100000" algn="tr" rotWithShape="0">
              <a:prstClr val="black">
                <a:alpha val="40000"/>
              </a:prstClr>
            </a:outerShdw>
          </a:effectLst>
        </p:grpSpPr>
        <p:sp>
          <p:nvSpPr>
            <p:cNvPr id="29" name="Freeform 28"/>
            <p:cNvSpPr/>
            <p:nvPr/>
          </p:nvSpPr>
          <p:spPr>
            <a:xfrm rot="20863527">
              <a:off x="2417946" y="732919"/>
              <a:ext cx="1833462" cy="3078048"/>
            </a:xfrm>
            <a:custGeom>
              <a:avLst/>
              <a:gdLst>
                <a:gd name="connsiteX0" fmla="*/ 1767385 w 1993554"/>
                <a:gd name="connsiteY0" fmla="*/ 0 h 3534770"/>
                <a:gd name="connsiteX1" fmla="*/ 1948090 w 1993554"/>
                <a:gd name="connsiteY1" fmla="*/ 9125 h 3534770"/>
                <a:gd name="connsiteX2" fmla="*/ 1993554 w 1993554"/>
                <a:gd name="connsiteY2" fmla="*/ 16064 h 3534770"/>
                <a:gd name="connsiteX3" fmla="*/ 1863533 w 1993554"/>
                <a:gd name="connsiteY3" fmla="*/ 35907 h 3534770"/>
                <a:gd name="connsiteX4" fmla="*/ 452338 w 1993554"/>
                <a:gd name="connsiteY4" fmla="*/ 1767385 h 3534770"/>
                <a:gd name="connsiteX5" fmla="*/ 1863533 w 1993554"/>
                <a:gd name="connsiteY5" fmla="*/ 3498863 h 3534770"/>
                <a:gd name="connsiteX6" fmla="*/ 1993554 w 1993554"/>
                <a:gd name="connsiteY6" fmla="*/ 3518707 h 3534770"/>
                <a:gd name="connsiteX7" fmla="*/ 1948090 w 1993554"/>
                <a:gd name="connsiteY7" fmla="*/ 3525645 h 3534770"/>
                <a:gd name="connsiteX8" fmla="*/ 1767385 w 1993554"/>
                <a:gd name="connsiteY8" fmla="*/ 3534770 h 3534770"/>
                <a:gd name="connsiteX9" fmla="*/ 0 w 1993554"/>
                <a:gd name="connsiteY9" fmla="*/ 1767385 h 3534770"/>
                <a:gd name="connsiteX10" fmla="*/ 1767385 w 1993554"/>
                <a:gd name="connsiteY10" fmla="*/ 0 h 353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3554" h="3534770">
                  <a:moveTo>
                    <a:pt x="1767385" y="0"/>
                  </a:moveTo>
                  <a:cubicBezTo>
                    <a:pt x="1828391" y="0"/>
                    <a:pt x="1888676" y="3091"/>
                    <a:pt x="1948090" y="9125"/>
                  </a:cubicBezTo>
                  <a:lnTo>
                    <a:pt x="1993554" y="16064"/>
                  </a:lnTo>
                  <a:lnTo>
                    <a:pt x="1863533" y="35907"/>
                  </a:lnTo>
                  <a:cubicBezTo>
                    <a:pt x="1058166" y="200709"/>
                    <a:pt x="452338" y="913298"/>
                    <a:pt x="452338" y="1767385"/>
                  </a:cubicBezTo>
                  <a:cubicBezTo>
                    <a:pt x="452338" y="2621473"/>
                    <a:pt x="1058166" y="3334061"/>
                    <a:pt x="1863533" y="3498863"/>
                  </a:cubicBezTo>
                  <a:lnTo>
                    <a:pt x="1993554" y="3518707"/>
                  </a:lnTo>
                  <a:lnTo>
                    <a:pt x="1948090" y="3525645"/>
                  </a:lnTo>
                  <a:cubicBezTo>
                    <a:pt x="1888676" y="3531679"/>
                    <a:pt x="1828391" y="3534770"/>
                    <a:pt x="1767385" y="3534770"/>
                  </a:cubicBezTo>
                  <a:cubicBezTo>
                    <a:pt x="791285" y="3534770"/>
                    <a:pt x="0" y="2743485"/>
                    <a:pt x="0" y="1767385"/>
                  </a:cubicBezTo>
                  <a:cubicBezTo>
                    <a:pt x="0" y="791285"/>
                    <a:pt x="791285" y="0"/>
                    <a:pt x="1767385" y="0"/>
                  </a:cubicBezTo>
                  <a:close/>
                </a:path>
              </a:pathLst>
            </a:custGeom>
            <a:solidFill>
              <a:sysClr val="window" lastClr="FFFFFF">
                <a:lumMod val="85000"/>
              </a:sysClr>
            </a:solidFill>
            <a:ln w="12700" cap="flat" cmpd="sng" algn="ctr">
              <a:noFill/>
              <a:prstDash val="solid"/>
              <a:miter lim="800000"/>
            </a:ln>
            <a:effectLst>
              <a:outerShdw blurRad="673100" dir="1500000" sx="112000" sy="112000" algn="tr" rotWithShape="0">
                <a:prstClr val="black">
                  <a:alpha val="40000"/>
                </a:prstClr>
              </a:outerShdw>
            </a:effectLst>
          </p:spPr>
          <p:txBody>
            <a:bodyPr anchor="ctr"/>
            <a:lstStyle/>
            <a:p>
              <a:pPr algn="ctr">
                <a:defRPr/>
              </a:pPr>
              <a:endParaRPr lang="en-US" kern="0">
                <a:solidFill>
                  <a:prstClr val="white"/>
                </a:solidFill>
              </a:endParaRPr>
            </a:p>
          </p:txBody>
        </p:sp>
        <p:sp>
          <p:nvSpPr>
            <p:cNvPr id="30" name="Oval 29"/>
            <p:cNvSpPr/>
            <p:nvPr/>
          </p:nvSpPr>
          <p:spPr>
            <a:xfrm>
              <a:off x="2374001" y="320724"/>
              <a:ext cx="3534770" cy="3534770"/>
            </a:xfrm>
            <a:prstGeom prst="ellipse">
              <a:avLst/>
            </a:prstGeom>
            <a:solidFill>
              <a:sysClr val="window" lastClr="FFFFFF">
                <a:lumMod val="85000"/>
              </a:sysClr>
            </a:solidFill>
            <a:ln w="12700" cap="flat" cmpd="sng" algn="ctr">
              <a:noFill/>
              <a:prstDash val="solid"/>
              <a:miter lim="800000"/>
            </a:ln>
            <a:effectLst/>
          </p:spPr>
          <p:txBody>
            <a:bodyPr anchor="ctr"/>
            <a:lstStyle/>
            <a:p>
              <a:pPr algn="ctr">
                <a:defRPr/>
              </a:pPr>
              <a:endParaRPr lang="en-US" kern="0">
                <a:solidFill>
                  <a:prstClr val="white"/>
                </a:solidFill>
              </a:endParaRPr>
            </a:p>
          </p:txBody>
        </p:sp>
        <p:sp>
          <p:nvSpPr>
            <p:cNvPr id="31" name="Oval 30"/>
            <p:cNvSpPr/>
            <p:nvPr/>
          </p:nvSpPr>
          <p:spPr>
            <a:xfrm>
              <a:off x="2416865" y="299842"/>
              <a:ext cx="3534770" cy="3534770"/>
            </a:xfrm>
            <a:prstGeom prst="ellipse">
              <a:avLst/>
            </a:prstGeom>
            <a:gradFill flip="none" rotWithShape="1">
              <a:gsLst>
                <a:gs pos="57000">
                  <a:srgbClr val="A5A5A5">
                    <a:lumMod val="5000"/>
                    <a:lumOff val="95000"/>
                  </a:srgbClr>
                </a:gs>
                <a:gs pos="80000">
                  <a:srgbClr val="A5A5A5">
                    <a:lumMod val="45000"/>
                    <a:lumOff val="55000"/>
                  </a:srgbClr>
                </a:gs>
              </a:gsLst>
              <a:path path="circle">
                <a:fillToRect t="100000" r="100000"/>
              </a:path>
              <a:tileRect l="-100000" b="-100000"/>
            </a:gradFill>
            <a:ln w="12700" cap="flat" cmpd="sng" algn="ctr">
              <a:noFill/>
              <a:prstDash val="solid"/>
              <a:miter lim="800000"/>
            </a:ln>
            <a:effectLst/>
          </p:spPr>
          <p:txBody>
            <a:bodyPr anchor="ctr"/>
            <a:lstStyle/>
            <a:p>
              <a:pPr algn="ctr">
                <a:defRPr/>
              </a:pPr>
              <a:endParaRPr lang="en-US" sz="6000" b="1" kern="0">
                <a:solidFill>
                  <a:srgbClr val="C44D58"/>
                </a:solidFill>
              </a:endParaRPr>
            </a:p>
          </p:txBody>
        </p:sp>
      </p:grpSp>
      <p:sp>
        <p:nvSpPr>
          <p:cNvPr id="33" name="TextBox 32"/>
          <p:cNvSpPr txBox="1"/>
          <p:nvPr/>
        </p:nvSpPr>
        <p:spPr>
          <a:xfrm>
            <a:off x="2599136" y="2711450"/>
            <a:ext cx="2847975" cy="2246769"/>
          </a:xfrm>
          <a:prstGeom prst="rect">
            <a:avLst/>
          </a:prstGeom>
          <a:noFill/>
        </p:spPr>
        <p:txBody>
          <a:bodyPr>
            <a:spAutoFit/>
          </a:bodyPr>
          <a:lstStyle/>
          <a:p>
            <a:pPr algn="ctr">
              <a:defRPr/>
            </a:pPr>
            <a:r>
              <a:rPr lang="en-US" sz="2700" b="1" dirty="0" err="1">
                <a:solidFill>
                  <a:prstClr val="black"/>
                </a:solidFill>
                <a:latin typeface="Times New Roman" panose="02020603050405020304" pitchFamily="18" charset="0"/>
                <a:ea typeface="+mj-ea"/>
                <a:cs typeface="Times New Roman" panose="02020603050405020304" pitchFamily="18" charset="0"/>
              </a:rPr>
              <a:t>Yêu</a:t>
            </a:r>
            <a:r>
              <a:rPr lang="en-US" sz="2700" b="1" dirty="0">
                <a:solidFill>
                  <a:prstClr val="black"/>
                </a:solidFill>
                <a:latin typeface="Times New Roman" panose="02020603050405020304" pitchFamily="18" charset="0"/>
                <a:ea typeface="+mj-ea"/>
                <a:cs typeface="Times New Roman" panose="02020603050405020304" pitchFamily="18" charset="0"/>
              </a:rPr>
              <a:t> </a:t>
            </a:r>
            <a:r>
              <a:rPr lang="en-US" sz="2700" b="1" dirty="0" err="1">
                <a:solidFill>
                  <a:prstClr val="black"/>
                </a:solidFill>
                <a:latin typeface="Times New Roman" panose="02020603050405020304" pitchFamily="18" charset="0"/>
                <a:ea typeface="+mj-ea"/>
                <a:cs typeface="Times New Roman" panose="02020603050405020304" pitchFamily="18" charset="0"/>
              </a:rPr>
              <a:t>cầu</a:t>
            </a:r>
            <a:r>
              <a:rPr lang="en-US" sz="2700" b="1" dirty="0">
                <a:solidFill>
                  <a:prstClr val="black"/>
                </a:solidFill>
                <a:latin typeface="Times New Roman" panose="02020603050405020304" pitchFamily="18" charset="0"/>
                <a:ea typeface="+mj-ea"/>
                <a:cs typeface="Times New Roman" panose="02020603050405020304" pitchFamily="18" charset="0"/>
              </a:rPr>
              <a:t> </a:t>
            </a:r>
          </a:p>
          <a:p>
            <a:pPr algn="ctr">
              <a:defRPr/>
            </a:pPr>
            <a:r>
              <a:rPr lang="en-US" sz="2700" b="1" dirty="0" err="1">
                <a:solidFill>
                  <a:prstClr val="black"/>
                </a:solidFill>
                <a:latin typeface="Times New Roman" panose="02020603050405020304" pitchFamily="18" charset="0"/>
                <a:ea typeface="+mj-ea"/>
                <a:cs typeface="Times New Roman" panose="02020603050405020304" pitchFamily="18" charset="0"/>
              </a:rPr>
              <a:t>về</a:t>
            </a:r>
            <a:r>
              <a:rPr lang="en-US" sz="2700" b="1" dirty="0">
                <a:solidFill>
                  <a:prstClr val="black"/>
                </a:solidFill>
                <a:latin typeface="Times New Roman" panose="02020603050405020304" pitchFamily="18" charset="0"/>
                <a:ea typeface="+mj-ea"/>
                <a:cs typeface="Times New Roman" panose="02020603050405020304" pitchFamily="18" charset="0"/>
              </a:rPr>
              <a:t> </a:t>
            </a:r>
            <a:r>
              <a:rPr lang="en-US" sz="2700" b="1" dirty="0" err="1">
                <a:solidFill>
                  <a:prstClr val="black"/>
                </a:solidFill>
                <a:latin typeface="Times New Roman" panose="02020603050405020304" pitchFamily="18" charset="0"/>
                <a:ea typeface="+mj-ea"/>
                <a:cs typeface="Times New Roman" panose="02020603050405020304" pitchFamily="18" charset="0"/>
              </a:rPr>
              <a:t>phân</a:t>
            </a:r>
            <a:r>
              <a:rPr lang="en-US" sz="2700" b="1" dirty="0">
                <a:solidFill>
                  <a:prstClr val="black"/>
                </a:solidFill>
                <a:latin typeface="Times New Roman" panose="02020603050405020304" pitchFamily="18" charset="0"/>
                <a:ea typeface="+mj-ea"/>
                <a:cs typeface="Times New Roman" panose="02020603050405020304" pitchFamily="18" charset="0"/>
              </a:rPr>
              <a:t> </a:t>
            </a:r>
            <a:r>
              <a:rPr lang="en-US" sz="2700" b="1" dirty="0" err="1">
                <a:solidFill>
                  <a:prstClr val="black"/>
                </a:solidFill>
                <a:latin typeface="Times New Roman" panose="02020603050405020304" pitchFamily="18" charset="0"/>
                <a:ea typeface="+mj-ea"/>
                <a:cs typeface="Times New Roman" panose="02020603050405020304" pitchFamily="18" charset="0"/>
              </a:rPr>
              <a:t>tích</a:t>
            </a:r>
            <a:r>
              <a:rPr lang="en-US" sz="2700" b="1" dirty="0">
                <a:solidFill>
                  <a:prstClr val="black"/>
                </a:solidFill>
                <a:latin typeface="Times New Roman" panose="02020603050405020304" pitchFamily="18" charset="0"/>
                <a:ea typeface="+mj-ea"/>
                <a:cs typeface="Times New Roman" panose="02020603050405020304" pitchFamily="18" charset="0"/>
              </a:rPr>
              <a:t>, </a:t>
            </a:r>
            <a:r>
              <a:rPr lang="en-US" sz="2700" b="1" dirty="0" err="1">
                <a:solidFill>
                  <a:prstClr val="black"/>
                </a:solidFill>
                <a:latin typeface="Times New Roman" panose="02020603050405020304" pitchFamily="18" charset="0"/>
                <a:ea typeface="+mj-ea"/>
                <a:cs typeface="Times New Roman" panose="02020603050405020304" pitchFamily="18" charset="0"/>
              </a:rPr>
              <a:t>đánh</a:t>
            </a:r>
            <a:r>
              <a:rPr lang="en-US" sz="2700" b="1" dirty="0">
                <a:solidFill>
                  <a:prstClr val="black"/>
                </a:solidFill>
                <a:latin typeface="Times New Roman" panose="02020603050405020304" pitchFamily="18" charset="0"/>
                <a:ea typeface="+mj-ea"/>
                <a:cs typeface="Times New Roman" panose="02020603050405020304" pitchFamily="18" charset="0"/>
              </a:rPr>
              <a:t> </a:t>
            </a:r>
            <a:r>
              <a:rPr lang="en-US" sz="2700" b="1" dirty="0" err="1">
                <a:solidFill>
                  <a:prstClr val="black"/>
                </a:solidFill>
                <a:latin typeface="Times New Roman" panose="02020603050405020304" pitchFamily="18" charset="0"/>
                <a:ea typeface="+mj-ea"/>
                <a:cs typeface="Times New Roman" panose="02020603050405020304" pitchFamily="18" charset="0"/>
              </a:rPr>
              <a:t>giá</a:t>
            </a:r>
            <a:r>
              <a:rPr lang="en-US" sz="2700" b="1" dirty="0">
                <a:solidFill>
                  <a:prstClr val="black"/>
                </a:solidFill>
                <a:latin typeface="Times New Roman" panose="02020603050405020304" pitchFamily="18" charset="0"/>
                <a:ea typeface="+mj-ea"/>
                <a:cs typeface="Times New Roman" panose="02020603050405020304" pitchFamily="18" charset="0"/>
              </a:rPr>
              <a:t>, </a:t>
            </a:r>
            <a:r>
              <a:rPr lang="en-US" sz="2700" b="1" dirty="0" err="1">
                <a:solidFill>
                  <a:prstClr val="black"/>
                </a:solidFill>
                <a:latin typeface="Times New Roman" panose="02020603050405020304" pitchFamily="18" charset="0"/>
                <a:ea typeface="+mj-ea"/>
                <a:cs typeface="Times New Roman" panose="02020603050405020304" pitchFamily="18" charset="0"/>
              </a:rPr>
              <a:t>nhận</a:t>
            </a:r>
            <a:r>
              <a:rPr lang="en-US" sz="2700" b="1" dirty="0">
                <a:solidFill>
                  <a:prstClr val="black"/>
                </a:solidFill>
                <a:latin typeface="Times New Roman" panose="02020603050405020304" pitchFamily="18" charset="0"/>
                <a:ea typeface="+mj-ea"/>
                <a:cs typeface="Times New Roman" panose="02020603050405020304" pitchFamily="18" charset="0"/>
              </a:rPr>
              <a:t> </a:t>
            </a:r>
            <a:r>
              <a:rPr lang="en-US" sz="2700" b="1" dirty="0" err="1">
                <a:solidFill>
                  <a:prstClr val="black"/>
                </a:solidFill>
                <a:latin typeface="Times New Roman" panose="02020603050405020304" pitchFamily="18" charset="0"/>
                <a:ea typeface="+mj-ea"/>
                <a:cs typeface="Times New Roman" panose="02020603050405020304" pitchFamily="18" charset="0"/>
              </a:rPr>
              <a:t>xét</a:t>
            </a:r>
            <a:r>
              <a:rPr lang="en-US" sz="2700" b="1" dirty="0">
                <a:solidFill>
                  <a:prstClr val="black"/>
                </a:solidFill>
                <a:latin typeface="Times New Roman" panose="02020603050405020304" pitchFamily="18" charset="0"/>
                <a:ea typeface="+mj-ea"/>
                <a:cs typeface="Times New Roman" panose="02020603050405020304" pitchFamily="18" charset="0"/>
              </a:rPr>
              <a:t> </a:t>
            </a:r>
            <a:r>
              <a:rPr lang="en-US" sz="2700" b="1" dirty="0" err="1">
                <a:solidFill>
                  <a:prstClr val="black"/>
                </a:solidFill>
                <a:latin typeface="Times New Roman" panose="02020603050405020304" pitchFamily="18" charset="0"/>
                <a:ea typeface="+mj-ea"/>
                <a:cs typeface="Times New Roman" panose="02020603050405020304" pitchFamily="18" charset="0"/>
              </a:rPr>
              <a:t>hoạt</a:t>
            </a:r>
            <a:r>
              <a:rPr lang="en-US" sz="2700" b="1" dirty="0">
                <a:solidFill>
                  <a:prstClr val="black"/>
                </a:solidFill>
                <a:latin typeface="Times New Roman" panose="02020603050405020304" pitchFamily="18" charset="0"/>
                <a:ea typeface="+mj-ea"/>
                <a:cs typeface="Times New Roman" panose="02020603050405020304" pitchFamily="18" charset="0"/>
              </a:rPr>
              <a:t> </a:t>
            </a:r>
            <a:r>
              <a:rPr lang="en-US" sz="2700" b="1" dirty="0" err="1">
                <a:solidFill>
                  <a:prstClr val="black"/>
                </a:solidFill>
                <a:latin typeface="Times New Roman" panose="02020603050405020304" pitchFamily="18" charset="0"/>
                <a:ea typeface="+mj-ea"/>
                <a:cs typeface="Times New Roman" panose="02020603050405020304" pitchFamily="18" charset="0"/>
              </a:rPr>
              <a:t>động</a:t>
            </a:r>
            <a:r>
              <a:rPr lang="en-US" sz="2700" b="1" dirty="0">
                <a:solidFill>
                  <a:prstClr val="black"/>
                </a:solidFill>
                <a:latin typeface="Times New Roman" panose="02020603050405020304" pitchFamily="18" charset="0"/>
                <a:ea typeface="+mj-ea"/>
                <a:cs typeface="Times New Roman" panose="02020603050405020304" pitchFamily="18" charset="0"/>
              </a:rPr>
              <a:t> </a:t>
            </a:r>
            <a:r>
              <a:rPr lang="en-US" sz="2700" b="1" dirty="0" err="1">
                <a:solidFill>
                  <a:prstClr val="black"/>
                </a:solidFill>
                <a:latin typeface="Times New Roman" panose="02020603050405020304" pitchFamily="18" charset="0"/>
                <a:ea typeface="+mj-ea"/>
                <a:cs typeface="Times New Roman" panose="02020603050405020304" pitchFamily="18" charset="0"/>
              </a:rPr>
              <a:t>học</a:t>
            </a:r>
            <a:r>
              <a:rPr lang="en-US" sz="2700" b="1" dirty="0">
                <a:solidFill>
                  <a:prstClr val="black"/>
                </a:solidFill>
                <a:latin typeface="Times New Roman" panose="02020603050405020304" pitchFamily="18" charset="0"/>
                <a:ea typeface="+mj-ea"/>
                <a:cs typeface="Times New Roman" panose="02020603050405020304" pitchFamily="18" charset="0"/>
              </a:rPr>
              <a:t> </a:t>
            </a:r>
            <a:r>
              <a:rPr lang="en-US" sz="2700" b="1" dirty="0" err="1">
                <a:solidFill>
                  <a:prstClr val="black"/>
                </a:solidFill>
                <a:latin typeface="Times New Roman" panose="02020603050405020304" pitchFamily="18" charset="0"/>
                <a:ea typeface="+mj-ea"/>
                <a:cs typeface="Times New Roman" panose="02020603050405020304" pitchFamily="18" charset="0"/>
              </a:rPr>
              <a:t>của</a:t>
            </a:r>
            <a:r>
              <a:rPr lang="en-US" sz="2700" b="1" dirty="0">
                <a:solidFill>
                  <a:prstClr val="black"/>
                </a:solidFill>
                <a:latin typeface="Times New Roman" panose="02020603050405020304" pitchFamily="18" charset="0"/>
                <a:ea typeface="+mj-ea"/>
                <a:cs typeface="Times New Roman" panose="02020603050405020304" pitchFamily="18" charset="0"/>
              </a:rPr>
              <a:t> HS</a:t>
            </a:r>
            <a:endParaRPr lang="en-US" sz="2700" b="1" dirty="0">
              <a:solidFill>
                <a:srgbClr val="4EB8F2"/>
              </a:solidFill>
              <a:latin typeface="Microsoft JhengHei Light" panose="020B0304030504040204" pitchFamily="34" charset="-120"/>
              <a:ea typeface="Microsoft JhengHei Light" panose="020B0304030504040204" pitchFamily="34" charset="-120"/>
            </a:endParaRPr>
          </a:p>
        </p:txBody>
      </p:sp>
      <p:sp>
        <p:nvSpPr>
          <p:cNvPr id="40" name="5-Point Star 39"/>
          <p:cNvSpPr/>
          <p:nvPr/>
        </p:nvSpPr>
        <p:spPr>
          <a:xfrm>
            <a:off x="5672139" y="452440"/>
            <a:ext cx="492919" cy="492125"/>
          </a:xfrm>
          <a:prstGeom prst="star5">
            <a:avLst/>
          </a:prstGeom>
          <a:solidFill>
            <a:srgbClr val="A5D502"/>
          </a:solidFill>
          <a:ln w="12700" cap="flat" cmpd="sng" algn="ctr">
            <a:noFill/>
            <a:prstDash val="solid"/>
            <a:miter lim="800000"/>
          </a:ln>
          <a:effectLst/>
        </p:spPr>
        <p:txBody>
          <a:bodyPr anchor="ctr"/>
          <a:lstStyle/>
          <a:p>
            <a:pPr algn="ctr">
              <a:defRPr/>
            </a:pPr>
            <a:endParaRPr lang="en-US" kern="0">
              <a:solidFill>
                <a:prstClr val="white"/>
              </a:solidFill>
              <a:latin typeface="Century Gothic"/>
            </a:endParaRPr>
          </a:p>
        </p:txBody>
      </p:sp>
      <p:sp>
        <p:nvSpPr>
          <p:cNvPr id="41" name="Smiley Face 40"/>
          <p:cNvSpPr/>
          <p:nvPr/>
        </p:nvSpPr>
        <p:spPr>
          <a:xfrm>
            <a:off x="6609161" y="1820863"/>
            <a:ext cx="492919" cy="493712"/>
          </a:xfrm>
          <a:prstGeom prst="smileyFace">
            <a:avLst/>
          </a:prstGeom>
          <a:solidFill>
            <a:srgbClr val="694548"/>
          </a:solidFill>
          <a:ln w="12700" cap="flat" cmpd="sng" algn="ctr">
            <a:noFill/>
            <a:prstDash val="solid"/>
            <a:miter lim="800000"/>
          </a:ln>
          <a:effectLst/>
        </p:spPr>
        <p:txBody>
          <a:bodyPr anchor="ctr"/>
          <a:lstStyle/>
          <a:p>
            <a:pPr algn="ctr">
              <a:defRPr/>
            </a:pPr>
            <a:endParaRPr lang="en-US" kern="0">
              <a:solidFill>
                <a:prstClr val="white"/>
              </a:solidFill>
              <a:latin typeface="Century Gothic"/>
            </a:endParaRPr>
          </a:p>
        </p:txBody>
      </p:sp>
      <p:sp>
        <p:nvSpPr>
          <p:cNvPr id="42" name="Heart 41"/>
          <p:cNvSpPr/>
          <p:nvPr/>
        </p:nvSpPr>
        <p:spPr>
          <a:xfrm>
            <a:off x="7165183" y="3159127"/>
            <a:ext cx="492919" cy="492125"/>
          </a:xfrm>
          <a:prstGeom prst="heart">
            <a:avLst/>
          </a:prstGeom>
          <a:solidFill>
            <a:srgbClr val="0AB7FB"/>
          </a:solidFill>
          <a:ln w="12700" cap="flat" cmpd="sng" algn="ctr">
            <a:noFill/>
            <a:prstDash val="solid"/>
            <a:miter lim="800000"/>
          </a:ln>
          <a:effectLst/>
        </p:spPr>
        <p:txBody>
          <a:bodyPr anchor="ctr"/>
          <a:lstStyle/>
          <a:p>
            <a:pPr algn="ctr">
              <a:defRPr/>
            </a:pPr>
            <a:endParaRPr lang="en-US" kern="0">
              <a:solidFill>
                <a:prstClr val="white"/>
              </a:solidFill>
              <a:latin typeface="Century Gothic"/>
            </a:endParaRPr>
          </a:p>
        </p:txBody>
      </p:sp>
      <p:sp>
        <p:nvSpPr>
          <p:cNvPr id="43" name="Sun 42"/>
          <p:cNvSpPr/>
          <p:nvPr/>
        </p:nvSpPr>
        <p:spPr>
          <a:xfrm>
            <a:off x="6585349" y="4506913"/>
            <a:ext cx="492919" cy="493712"/>
          </a:xfrm>
          <a:prstGeom prst="sun">
            <a:avLst/>
          </a:prstGeom>
          <a:solidFill>
            <a:srgbClr val="E34E28"/>
          </a:solidFill>
          <a:ln w="12700" cap="flat" cmpd="sng" algn="ctr">
            <a:noFill/>
            <a:prstDash val="solid"/>
            <a:miter lim="800000"/>
          </a:ln>
          <a:effectLst/>
        </p:spPr>
        <p:txBody>
          <a:bodyPr anchor="ctr"/>
          <a:lstStyle/>
          <a:p>
            <a:pPr algn="ctr">
              <a:defRPr/>
            </a:pPr>
            <a:endParaRPr lang="en-US" kern="0">
              <a:solidFill>
                <a:prstClr val="white"/>
              </a:solidFill>
              <a:latin typeface="Century Gothic"/>
            </a:endParaRPr>
          </a:p>
        </p:txBody>
      </p:sp>
      <p:sp>
        <p:nvSpPr>
          <p:cNvPr id="44" name="Cloud 43"/>
          <p:cNvSpPr/>
          <p:nvPr/>
        </p:nvSpPr>
        <p:spPr>
          <a:xfrm>
            <a:off x="5667376" y="5861052"/>
            <a:ext cx="491729" cy="492125"/>
          </a:xfrm>
          <a:prstGeom prst="cloud">
            <a:avLst/>
          </a:prstGeom>
          <a:solidFill>
            <a:srgbClr val="FCB71A"/>
          </a:solidFill>
          <a:ln w="12700" cap="flat" cmpd="sng" algn="ctr">
            <a:noFill/>
            <a:prstDash val="solid"/>
            <a:miter lim="800000"/>
          </a:ln>
          <a:effectLst/>
        </p:spPr>
        <p:txBody>
          <a:bodyPr anchor="ctr"/>
          <a:lstStyle/>
          <a:p>
            <a:pPr algn="ctr">
              <a:defRPr/>
            </a:pPr>
            <a:endParaRPr lang="en-US" kern="0">
              <a:solidFill>
                <a:prstClr val="white"/>
              </a:solidFill>
              <a:latin typeface="Century Gothic"/>
            </a:endParaRPr>
          </a:p>
        </p:txBody>
      </p:sp>
      <p:sp>
        <p:nvSpPr>
          <p:cNvPr id="6168" name="TextBox 44"/>
          <p:cNvSpPr txBox="1">
            <a:spLocks noChangeArrowheads="1"/>
          </p:cNvSpPr>
          <p:nvPr/>
        </p:nvSpPr>
        <p:spPr bwMode="auto">
          <a:xfrm>
            <a:off x="6486525" y="334963"/>
            <a:ext cx="3931444" cy="831850"/>
          </a:xfrm>
          <a:prstGeom prst="rect">
            <a:avLst/>
          </a:prstGeom>
          <a:noFill/>
          <a:ln w="9525">
            <a:noFill/>
            <a:miter lim="800000"/>
            <a:headEnd/>
            <a:tailEnd/>
          </a:ln>
        </p:spPr>
        <p:txBody>
          <a:bodyPr>
            <a:spAutoFit/>
          </a:bodyPr>
          <a:lstStyle/>
          <a:p>
            <a:pPr marL="342900" indent="-342900" algn="just"/>
            <a:r>
              <a:rPr lang="pt-BR" sz="2400" b="1">
                <a:solidFill>
                  <a:srgbClr val="000000"/>
                </a:solidFill>
                <a:latin typeface="Times New Roman" pitchFamily="18" charset="0"/>
                <a:cs typeface="Times New Roman" pitchFamily="18" charset="0"/>
              </a:rPr>
              <a:t>HS có tham gia hoạt động tìm hiểu bài học không?</a:t>
            </a:r>
            <a:endParaRPr lang="en-US" sz="2400" b="1">
              <a:solidFill>
                <a:srgbClr val="000000"/>
              </a:solidFill>
              <a:latin typeface="Times New Roman" pitchFamily="18" charset="0"/>
              <a:cs typeface="Times New Roman" pitchFamily="18" charset="0"/>
            </a:endParaRPr>
          </a:p>
        </p:txBody>
      </p:sp>
      <p:sp>
        <p:nvSpPr>
          <p:cNvPr id="6169" name="TextBox 45"/>
          <p:cNvSpPr txBox="1">
            <a:spLocks noChangeArrowheads="1"/>
          </p:cNvSpPr>
          <p:nvPr/>
        </p:nvSpPr>
        <p:spPr bwMode="auto">
          <a:xfrm>
            <a:off x="7306866" y="1684338"/>
            <a:ext cx="3132534" cy="830262"/>
          </a:xfrm>
          <a:prstGeom prst="rect">
            <a:avLst/>
          </a:prstGeom>
          <a:noFill/>
          <a:ln w="9525">
            <a:noFill/>
            <a:miter lim="800000"/>
            <a:headEnd/>
            <a:tailEnd/>
          </a:ln>
        </p:spPr>
        <p:txBody>
          <a:bodyPr>
            <a:spAutoFit/>
          </a:bodyPr>
          <a:lstStyle/>
          <a:p>
            <a:pPr marL="342900" indent="-342900" algn="just"/>
            <a:r>
              <a:rPr lang="pt-BR" sz="2400" b="1">
                <a:solidFill>
                  <a:schemeClr val="bg1"/>
                </a:solidFill>
                <a:latin typeface="Times New Roman" pitchFamily="18" charset="0"/>
                <a:cs typeface="Times New Roman" pitchFamily="18" charset="0"/>
              </a:rPr>
              <a:t>HS có tham gia thảo luận nhóm không?</a:t>
            </a:r>
            <a:endParaRPr lang="en-US" sz="2400" b="1">
              <a:solidFill>
                <a:schemeClr val="bg1"/>
              </a:solidFill>
              <a:latin typeface="Times New Roman" pitchFamily="18" charset="0"/>
              <a:cs typeface="Times New Roman" pitchFamily="18" charset="0"/>
            </a:endParaRPr>
          </a:p>
        </p:txBody>
      </p:sp>
      <p:sp>
        <p:nvSpPr>
          <p:cNvPr id="47" name="TextBox 46"/>
          <p:cNvSpPr txBox="1"/>
          <p:nvPr/>
        </p:nvSpPr>
        <p:spPr>
          <a:xfrm>
            <a:off x="7948613" y="2989264"/>
            <a:ext cx="2469356" cy="1200329"/>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marL="342900" indent="-342900" algn="just">
              <a:defRPr/>
            </a:pPr>
            <a:r>
              <a:rPr lang="pt-BR" sz="2400" b="1" dirty="0">
                <a:solidFill>
                  <a:prstClr val="black"/>
                </a:solidFill>
                <a:latin typeface="Times New Roman" panose="02020603050405020304" pitchFamily="18" charset="0"/>
                <a:cs typeface="Times New Roman" panose="02020603050405020304" pitchFamily="18" charset="0"/>
              </a:rPr>
              <a:t>HS có tham gia đề xuất ý tưởng không?</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6171" name="TextBox 47"/>
          <p:cNvSpPr txBox="1">
            <a:spLocks noChangeArrowheads="1"/>
          </p:cNvSpPr>
          <p:nvPr/>
        </p:nvSpPr>
        <p:spPr bwMode="auto">
          <a:xfrm>
            <a:off x="7205663" y="4287839"/>
            <a:ext cx="3268266" cy="1200329"/>
          </a:xfrm>
          <a:prstGeom prst="rect">
            <a:avLst/>
          </a:prstGeom>
          <a:noFill/>
          <a:ln w="9525">
            <a:noFill/>
            <a:miter lim="800000"/>
            <a:headEnd/>
            <a:tailEnd/>
          </a:ln>
        </p:spPr>
        <p:txBody>
          <a:bodyPr>
            <a:spAutoFit/>
          </a:bodyPr>
          <a:lstStyle/>
          <a:p>
            <a:pPr marL="342900" indent="-342900" algn="just"/>
            <a:r>
              <a:rPr lang="pt-BR" sz="2400" b="1" dirty="0">
                <a:solidFill>
                  <a:srgbClr val="000000"/>
                </a:solidFill>
                <a:latin typeface="Times New Roman" pitchFamily="18" charset="0"/>
                <a:cs typeface="Times New Roman" pitchFamily="18" charset="0"/>
              </a:rPr>
              <a:t>HS có đưa ra và thực hiện kế hoạch hoạt động không?</a:t>
            </a:r>
            <a:endParaRPr lang="en-US" sz="2400" b="1" dirty="0">
              <a:solidFill>
                <a:srgbClr val="000000"/>
              </a:solidFill>
              <a:latin typeface="Times New Roman" pitchFamily="18" charset="0"/>
              <a:cs typeface="Times New Roman" pitchFamily="18" charset="0"/>
            </a:endParaRPr>
          </a:p>
        </p:txBody>
      </p:sp>
      <p:sp>
        <p:nvSpPr>
          <p:cNvPr id="6172" name="TextBox 48"/>
          <p:cNvSpPr txBox="1">
            <a:spLocks noChangeArrowheads="1"/>
          </p:cNvSpPr>
          <p:nvPr/>
        </p:nvSpPr>
        <p:spPr bwMode="auto">
          <a:xfrm>
            <a:off x="6223397" y="5708651"/>
            <a:ext cx="4290058" cy="1200329"/>
          </a:xfrm>
          <a:prstGeom prst="rect">
            <a:avLst/>
          </a:prstGeom>
          <a:noFill/>
          <a:ln w="9525">
            <a:noFill/>
            <a:miter lim="800000"/>
            <a:headEnd/>
            <a:tailEnd/>
          </a:ln>
        </p:spPr>
        <p:txBody>
          <a:bodyPr wrap="square">
            <a:spAutoFit/>
          </a:bodyPr>
          <a:lstStyle/>
          <a:p>
            <a:pPr marL="342900" indent="-342900" algn="just"/>
            <a:r>
              <a:rPr lang="pt-BR" sz="2400" b="1" dirty="0">
                <a:solidFill>
                  <a:srgbClr val="000000"/>
                </a:solidFill>
                <a:latin typeface="Times New Roman" pitchFamily="18" charset="0"/>
                <a:cs typeface="Times New Roman" pitchFamily="18" charset="0"/>
              </a:rPr>
              <a:t>HS có phản hồi và tham gia thảo luận cùng nhóm HT ko?</a:t>
            </a:r>
            <a:endParaRPr lang="en-US" sz="2400" b="1" dirty="0">
              <a:solidFill>
                <a:srgbClr val="000000"/>
              </a:solidFill>
              <a:latin typeface="Times New Roman" pitchFamily="18" charset="0"/>
              <a:cs typeface="Times New Roman" pitchFamily="18" charset="0"/>
            </a:endParaRPr>
          </a:p>
        </p:txBody>
      </p:sp>
      <p:sp>
        <p:nvSpPr>
          <p:cNvPr id="50" name="Arc 49"/>
          <p:cNvSpPr/>
          <p:nvPr/>
        </p:nvSpPr>
        <p:spPr>
          <a:xfrm rot="5400000">
            <a:off x="2197894" y="1465263"/>
            <a:ext cx="4000500" cy="4000500"/>
          </a:xfrm>
          <a:prstGeom prst="arc">
            <a:avLst>
              <a:gd name="adj1" fmla="val 10850491"/>
              <a:gd name="adj2" fmla="val 0"/>
            </a:avLst>
          </a:prstGeom>
          <a:noFill/>
          <a:ln w="57150" cap="flat" cmpd="sng" algn="ctr">
            <a:solidFill>
              <a:srgbClr val="37818E"/>
            </a:solidFill>
            <a:prstDash val="solid"/>
            <a:miter lim="800000"/>
            <a:headEnd type="none" w="lg" len="lg"/>
            <a:tailEnd type="none" w="lg" len="lg"/>
          </a:ln>
          <a:effectLst/>
        </p:spPr>
        <p:txBody>
          <a:bodyPr anchor="ctr"/>
          <a:lstStyle/>
          <a:p>
            <a:pPr algn="ctr">
              <a:defRPr/>
            </a:pPr>
            <a:endParaRPr lang="en-US" kern="0">
              <a:solidFill>
                <a:prstClr val="black"/>
              </a:solidFill>
              <a:latin typeface="Century Gothic"/>
            </a:endParaRPr>
          </a:p>
        </p:txBody>
      </p:sp>
      <p:grpSp>
        <p:nvGrpSpPr>
          <p:cNvPr id="32" name="Group 50"/>
          <p:cNvGrpSpPr>
            <a:grpSpLocks/>
          </p:cNvGrpSpPr>
          <p:nvPr/>
        </p:nvGrpSpPr>
        <p:grpSpPr bwMode="auto">
          <a:xfrm rot="5400000">
            <a:off x="4178698" y="1287862"/>
            <a:ext cx="327025" cy="326231"/>
            <a:chOff x="3246286" y="608271"/>
            <a:chExt cx="214976" cy="214976"/>
          </a:xfrm>
        </p:grpSpPr>
        <p:sp>
          <p:nvSpPr>
            <p:cNvPr id="52" name="Oval 51"/>
            <p:cNvSpPr/>
            <p:nvPr/>
          </p:nvSpPr>
          <p:spPr>
            <a:xfrm>
              <a:off x="3246286" y="608271"/>
              <a:ext cx="214976" cy="214976"/>
            </a:xfrm>
            <a:prstGeom prst="ellipse">
              <a:avLst/>
            </a:prstGeom>
            <a:solidFill>
              <a:sysClr val="window" lastClr="FFFFFF"/>
            </a:solidFill>
            <a:ln w="28575" cap="flat" cmpd="sng" algn="ctr">
              <a:solidFill>
                <a:srgbClr val="A5D502"/>
              </a:solidFill>
              <a:prstDash val="solid"/>
              <a:miter lim="800000"/>
            </a:ln>
            <a:effectLst/>
          </p:spPr>
          <p:txBody>
            <a:bodyPr anchor="ctr"/>
            <a:lstStyle/>
            <a:p>
              <a:pPr algn="ctr">
                <a:defRPr/>
              </a:pPr>
              <a:endParaRPr lang="en-US" kern="0">
                <a:solidFill>
                  <a:prstClr val="black"/>
                </a:solidFill>
                <a:latin typeface="Century Gothic"/>
              </a:endParaRPr>
            </a:p>
          </p:txBody>
        </p:sp>
        <p:sp>
          <p:nvSpPr>
            <p:cNvPr id="53" name="Oval 52"/>
            <p:cNvSpPr/>
            <p:nvPr/>
          </p:nvSpPr>
          <p:spPr>
            <a:xfrm>
              <a:off x="3294290" y="654561"/>
              <a:ext cx="120011" cy="119257"/>
            </a:xfrm>
            <a:prstGeom prst="ellipse">
              <a:avLst/>
            </a:prstGeom>
            <a:solidFill>
              <a:srgbClr val="A5D502"/>
            </a:solidFill>
            <a:ln w="12700" cap="flat" cmpd="sng" algn="ctr">
              <a:solidFill>
                <a:srgbClr val="A5D502"/>
              </a:solidFill>
              <a:prstDash val="solid"/>
              <a:miter lim="800000"/>
            </a:ln>
            <a:effectLst/>
          </p:spPr>
          <p:txBody>
            <a:bodyPr anchor="ctr"/>
            <a:lstStyle/>
            <a:p>
              <a:pPr algn="ctr">
                <a:defRPr/>
              </a:pPr>
              <a:endParaRPr lang="en-US" kern="0">
                <a:solidFill>
                  <a:prstClr val="white"/>
                </a:solidFill>
                <a:latin typeface="Century Gothic"/>
              </a:endParaRPr>
            </a:p>
          </p:txBody>
        </p:sp>
      </p:grpSp>
      <p:grpSp>
        <p:nvGrpSpPr>
          <p:cNvPr id="34" name="Group 53"/>
          <p:cNvGrpSpPr>
            <a:grpSpLocks/>
          </p:cNvGrpSpPr>
          <p:nvPr/>
        </p:nvGrpSpPr>
        <p:grpSpPr bwMode="auto">
          <a:xfrm rot="5400000">
            <a:off x="5511008" y="1940324"/>
            <a:ext cx="327025" cy="326231"/>
            <a:chOff x="3246286" y="608271"/>
            <a:chExt cx="214976" cy="214976"/>
          </a:xfrm>
        </p:grpSpPr>
        <p:sp>
          <p:nvSpPr>
            <p:cNvPr id="55" name="Oval 54"/>
            <p:cNvSpPr/>
            <p:nvPr/>
          </p:nvSpPr>
          <p:spPr>
            <a:xfrm>
              <a:off x="3246286" y="608271"/>
              <a:ext cx="214976" cy="214976"/>
            </a:xfrm>
            <a:prstGeom prst="ellipse">
              <a:avLst/>
            </a:prstGeom>
            <a:solidFill>
              <a:sysClr val="window" lastClr="FFFFFF"/>
            </a:solidFill>
            <a:ln w="28575" cap="flat" cmpd="sng" algn="ctr">
              <a:solidFill>
                <a:srgbClr val="694548"/>
              </a:solidFill>
              <a:prstDash val="solid"/>
              <a:miter lim="800000"/>
            </a:ln>
            <a:effectLst/>
          </p:spPr>
          <p:txBody>
            <a:bodyPr anchor="ctr"/>
            <a:lstStyle/>
            <a:p>
              <a:pPr algn="ctr">
                <a:defRPr/>
              </a:pPr>
              <a:endParaRPr lang="en-US" kern="0">
                <a:solidFill>
                  <a:prstClr val="black"/>
                </a:solidFill>
                <a:latin typeface="Century Gothic"/>
              </a:endParaRPr>
            </a:p>
          </p:txBody>
        </p:sp>
        <p:sp>
          <p:nvSpPr>
            <p:cNvPr id="56" name="Oval 55"/>
            <p:cNvSpPr/>
            <p:nvPr/>
          </p:nvSpPr>
          <p:spPr>
            <a:xfrm>
              <a:off x="3293247" y="654562"/>
              <a:ext cx="120011" cy="119257"/>
            </a:xfrm>
            <a:prstGeom prst="ellipse">
              <a:avLst/>
            </a:prstGeom>
            <a:solidFill>
              <a:srgbClr val="694548"/>
            </a:solidFill>
            <a:ln w="12700" cap="flat" cmpd="sng" algn="ctr">
              <a:solidFill>
                <a:srgbClr val="694548"/>
              </a:solidFill>
              <a:prstDash val="solid"/>
              <a:miter lim="800000"/>
            </a:ln>
            <a:effectLst/>
          </p:spPr>
          <p:txBody>
            <a:bodyPr anchor="ctr"/>
            <a:lstStyle/>
            <a:p>
              <a:pPr algn="ctr">
                <a:defRPr/>
              </a:pPr>
              <a:endParaRPr lang="en-US" kern="0">
                <a:solidFill>
                  <a:prstClr val="white"/>
                </a:solidFill>
                <a:latin typeface="Century Gothic"/>
              </a:endParaRPr>
            </a:p>
          </p:txBody>
        </p:sp>
      </p:grpSp>
      <p:grpSp>
        <p:nvGrpSpPr>
          <p:cNvPr id="35" name="Group 56"/>
          <p:cNvGrpSpPr>
            <a:grpSpLocks/>
          </p:cNvGrpSpPr>
          <p:nvPr/>
        </p:nvGrpSpPr>
        <p:grpSpPr bwMode="auto">
          <a:xfrm rot="5400000">
            <a:off x="6063061" y="3261918"/>
            <a:ext cx="325437" cy="326231"/>
            <a:chOff x="3246286" y="608271"/>
            <a:chExt cx="214976" cy="214976"/>
          </a:xfrm>
        </p:grpSpPr>
        <p:sp>
          <p:nvSpPr>
            <p:cNvPr id="58" name="Oval 57"/>
            <p:cNvSpPr/>
            <p:nvPr/>
          </p:nvSpPr>
          <p:spPr>
            <a:xfrm>
              <a:off x="3246286" y="608271"/>
              <a:ext cx="214976" cy="214976"/>
            </a:xfrm>
            <a:prstGeom prst="ellipse">
              <a:avLst/>
            </a:prstGeom>
            <a:solidFill>
              <a:sysClr val="window" lastClr="FFFFFF"/>
            </a:solidFill>
            <a:ln w="28575" cap="flat" cmpd="sng" algn="ctr">
              <a:solidFill>
                <a:srgbClr val="0AB7FB"/>
              </a:solidFill>
              <a:prstDash val="solid"/>
              <a:miter lim="800000"/>
            </a:ln>
            <a:effectLst/>
          </p:spPr>
          <p:txBody>
            <a:bodyPr anchor="ctr"/>
            <a:lstStyle/>
            <a:p>
              <a:pPr algn="ctr">
                <a:defRPr/>
              </a:pPr>
              <a:endParaRPr lang="en-US" kern="0">
                <a:solidFill>
                  <a:prstClr val="black"/>
                </a:solidFill>
                <a:latin typeface="Century Gothic"/>
              </a:endParaRPr>
            </a:p>
          </p:txBody>
        </p:sp>
        <p:sp>
          <p:nvSpPr>
            <p:cNvPr id="59" name="Oval 58"/>
            <p:cNvSpPr/>
            <p:nvPr/>
          </p:nvSpPr>
          <p:spPr>
            <a:xfrm>
              <a:off x="3294525" y="654561"/>
              <a:ext cx="119548" cy="119257"/>
            </a:xfrm>
            <a:prstGeom prst="ellipse">
              <a:avLst/>
            </a:prstGeom>
            <a:solidFill>
              <a:srgbClr val="0AB7FB"/>
            </a:solidFill>
            <a:ln w="12700" cap="flat" cmpd="sng" algn="ctr">
              <a:solidFill>
                <a:srgbClr val="0AB7FB"/>
              </a:solidFill>
              <a:prstDash val="solid"/>
              <a:miter lim="800000"/>
            </a:ln>
            <a:effectLst/>
          </p:spPr>
          <p:txBody>
            <a:bodyPr anchor="ctr"/>
            <a:lstStyle/>
            <a:p>
              <a:pPr algn="ctr">
                <a:defRPr/>
              </a:pPr>
              <a:endParaRPr lang="en-US" kern="0">
                <a:solidFill>
                  <a:prstClr val="white"/>
                </a:solidFill>
                <a:latin typeface="Century Gothic"/>
              </a:endParaRPr>
            </a:p>
          </p:txBody>
        </p:sp>
      </p:grpSp>
      <p:grpSp>
        <p:nvGrpSpPr>
          <p:cNvPr id="36" name="Group 59"/>
          <p:cNvGrpSpPr>
            <a:grpSpLocks/>
          </p:cNvGrpSpPr>
          <p:nvPr/>
        </p:nvGrpSpPr>
        <p:grpSpPr bwMode="auto">
          <a:xfrm rot="5400000">
            <a:off x="5521327" y="4652568"/>
            <a:ext cx="325437" cy="326231"/>
            <a:chOff x="3246286" y="608271"/>
            <a:chExt cx="214976" cy="214976"/>
          </a:xfrm>
        </p:grpSpPr>
        <p:sp>
          <p:nvSpPr>
            <p:cNvPr id="61" name="Oval 60"/>
            <p:cNvSpPr/>
            <p:nvPr/>
          </p:nvSpPr>
          <p:spPr>
            <a:xfrm>
              <a:off x="3246286" y="608271"/>
              <a:ext cx="214976" cy="214976"/>
            </a:xfrm>
            <a:prstGeom prst="ellipse">
              <a:avLst/>
            </a:prstGeom>
            <a:solidFill>
              <a:sysClr val="window" lastClr="FFFFFF"/>
            </a:solidFill>
            <a:ln w="28575" cap="flat" cmpd="sng" algn="ctr">
              <a:solidFill>
                <a:srgbClr val="E34E28"/>
              </a:solidFill>
              <a:prstDash val="solid"/>
              <a:miter lim="800000"/>
            </a:ln>
            <a:effectLst/>
          </p:spPr>
          <p:txBody>
            <a:bodyPr anchor="ctr"/>
            <a:lstStyle/>
            <a:p>
              <a:pPr algn="ctr">
                <a:defRPr/>
              </a:pPr>
              <a:endParaRPr lang="en-US" kern="0">
                <a:solidFill>
                  <a:prstClr val="black"/>
                </a:solidFill>
                <a:latin typeface="Century Gothic"/>
              </a:endParaRPr>
            </a:p>
          </p:txBody>
        </p:sp>
        <p:sp>
          <p:nvSpPr>
            <p:cNvPr id="62" name="Oval 61"/>
            <p:cNvSpPr/>
            <p:nvPr/>
          </p:nvSpPr>
          <p:spPr>
            <a:xfrm>
              <a:off x="3291379" y="652993"/>
              <a:ext cx="119548" cy="119257"/>
            </a:xfrm>
            <a:prstGeom prst="ellipse">
              <a:avLst/>
            </a:prstGeom>
            <a:solidFill>
              <a:srgbClr val="E34E28"/>
            </a:solidFill>
            <a:ln w="12700" cap="flat" cmpd="sng" algn="ctr">
              <a:solidFill>
                <a:srgbClr val="E34E28"/>
              </a:solidFill>
              <a:prstDash val="solid"/>
              <a:miter lim="800000"/>
            </a:ln>
            <a:effectLst/>
          </p:spPr>
          <p:txBody>
            <a:bodyPr anchor="ctr"/>
            <a:lstStyle/>
            <a:p>
              <a:pPr algn="ctr">
                <a:defRPr/>
              </a:pPr>
              <a:endParaRPr lang="en-US" kern="0">
                <a:solidFill>
                  <a:prstClr val="white"/>
                </a:solidFill>
                <a:latin typeface="Century Gothic"/>
              </a:endParaRPr>
            </a:p>
          </p:txBody>
        </p:sp>
      </p:grpSp>
      <p:grpSp>
        <p:nvGrpSpPr>
          <p:cNvPr id="37" name="Group 62"/>
          <p:cNvGrpSpPr>
            <a:grpSpLocks/>
          </p:cNvGrpSpPr>
          <p:nvPr/>
        </p:nvGrpSpPr>
        <p:grpSpPr bwMode="auto">
          <a:xfrm rot="5400000">
            <a:off x="4118572" y="5297290"/>
            <a:ext cx="327025" cy="327422"/>
            <a:chOff x="3246286" y="608271"/>
            <a:chExt cx="214976" cy="214976"/>
          </a:xfrm>
        </p:grpSpPr>
        <p:sp>
          <p:nvSpPr>
            <p:cNvPr id="64" name="Oval 63"/>
            <p:cNvSpPr/>
            <p:nvPr/>
          </p:nvSpPr>
          <p:spPr>
            <a:xfrm>
              <a:off x="3246286" y="608271"/>
              <a:ext cx="214976" cy="214976"/>
            </a:xfrm>
            <a:prstGeom prst="ellipse">
              <a:avLst/>
            </a:prstGeom>
            <a:solidFill>
              <a:sysClr val="window" lastClr="FFFFFF"/>
            </a:solidFill>
            <a:ln w="28575" cap="flat" cmpd="sng" algn="ctr">
              <a:solidFill>
                <a:srgbClr val="FCB71A"/>
              </a:solidFill>
              <a:prstDash val="solid"/>
              <a:miter lim="800000"/>
            </a:ln>
            <a:effectLst/>
          </p:spPr>
          <p:txBody>
            <a:bodyPr anchor="ctr"/>
            <a:lstStyle/>
            <a:p>
              <a:pPr algn="ctr">
                <a:defRPr/>
              </a:pPr>
              <a:endParaRPr lang="en-US" kern="0">
                <a:solidFill>
                  <a:prstClr val="black"/>
                </a:solidFill>
                <a:latin typeface="Century Gothic"/>
              </a:endParaRPr>
            </a:p>
          </p:txBody>
        </p:sp>
        <p:sp>
          <p:nvSpPr>
            <p:cNvPr id="65" name="Oval 64"/>
            <p:cNvSpPr/>
            <p:nvPr/>
          </p:nvSpPr>
          <p:spPr>
            <a:xfrm>
              <a:off x="3294290" y="655956"/>
              <a:ext cx="120011" cy="119605"/>
            </a:xfrm>
            <a:prstGeom prst="ellipse">
              <a:avLst/>
            </a:prstGeom>
            <a:solidFill>
              <a:srgbClr val="FCB71A"/>
            </a:solidFill>
            <a:ln w="12700" cap="flat" cmpd="sng" algn="ctr">
              <a:solidFill>
                <a:srgbClr val="FCB71A"/>
              </a:solidFill>
              <a:prstDash val="solid"/>
              <a:miter lim="800000"/>
            </a:ln>
            <a:effectLst/>
          </p:spPr>
          <p:txBody>
            <a:bodyPr anchor="ctr"/>
            <a:lstStyle/>
            <a:p>
              <a:pPr algn="ctr">
                <a:defRPr/>
              </a:pPr>
              <a:endParaRPr lang="en-US" kern="0">
                <a:solidFill>
                  <a:prstClr val="white"/>
                </a:solidFill>
                <a:latin typeface="Century Gothic"/>
              </a:endParaRPr>
            </a:p>
          </p:txBody>
        </p:sp>
      </p:grpSp>
    </p:spTree>
    <p:extLst>
      <p:ext uri="{BB962C8B-B14F-4D97-AF65-F5344CB8AC3E}">
        <p14:creationId xmlns:p14="http://schemas.microsoft.com/office/powerpoint/2010/main" val="365779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243134" cy="6857999"/>
          </a:xfrm>
          <a:prstGeom prst="rect">
            <a:avLst/>
          </a:prstGeom>
        </p:spPr>
      </p:pic>
      <p:sp>
        <p:nvSpPr>
          <p:cNvPr id="6" name="TextBox 5"/>
          <p:cNvSpPr txBox="1"/>
          <p:nvPr/>
        </p:nvSpPr>
        <p:spPr>
          <a:xfrm>
            <a:off x="88900" y="377371"/>
            <a:ext cx="10579100" cy="3385542"/>
          </a:xfrm>
          <a:prstGeom prst="rect">
            <a:avLst/>
          </a:prstGeom>
          <a:noFill/>
        </p:spPr>
        <p:txBody>
          <a:bodyPr wrap="square" rtlCol="0">
            <a:spAutoFit/>
          </a:bodyPr>
          <a:lstStyle/>
          <a:p>
            <a:r>
              <a:rPr lang="en-US" sz="2400" b="1" dirty="0">
                <a:solidFill>
                  <a:srgbClr val="1E09B7"/>
                </a:solidFill>
                <a:latin typeface="Times New Roman" panose="02020603050405020304" pitchFamily="18" charset="0"/>
                <a:cs typeface="Times New Roman" panose="02020603050405020304" pitchFamily="18" charset="0"/>
              </a:rPr>
              <a:t>                             </a:t>
            </a:r>
          </a:p>
          <a:p>
            <a:endParaRPr lang="en-US" sz="2400" b="1" dirty="0">
              <a:solidFill>
                <a:srgbClr val="1E09B7"/>
              </a:solidFill>
              <a:latin typeface="Times New Roman" panose="02020603050405020304" pitchFamily="18" charset="0"/>
              <a:cs typeface="Times New Roman" panose="02020603050405020304" pitchFamily="18" charset="0"/>
            </a:endParaRPr>
          </a:p>
          <a:p>
            <a:pPr algn="ctr"/>
            <a:endParaRPr lang="en-US" sz="2800" b="1" dirty="0">
              <a:solidFill>
                <a:srgbClr val="1E09B7"/>
              </a:solidFill>
              <a:latin typeface="Calibri" panose="020F0502020204030204" pitchFamily="34" charset="0"/>
              <a:ea typeface="Calibri" panose="020F0502020204030204" pitchFamily="34" charset="0"/>
              <a:cs typeface="Calibri" panose="020F0502020204030204" pitchFamily="34" charset="0"/>
            </a:endParaRPr>
          </a:p>
          <a:p>
            <a:pPr algn="ctr"/>
            <a:endParaRPr lang="en-US" sz="2800" b="1" dirty="0">
              <a:solidFill>
                <a:srgbClr val="1E09B7"/>
              </a:solidFill>
              <a:latin typeface="Calibri" panose="020F0502020204030204" pitchFamily="34" charset="0"/>
              <a:ea typeface="Calibri" panose="020F0502020204030204" pitchFamily="34" charset="0"/>
              <a:cs typeface="Calibri" panose="020F0502020204030204" pitchFamily="34" charset="0"/>
            </a:endParaRPr>
          </a:p>
          <a:p>
            <a:pPr algn="ctr"/>
            <a:endParaRPr lang="en-US" sz="2800" b="1" dirty="0">
              <a:solidFill>
                <a:srgbClr val="1E09B7"/>
              </a:solidFill>
              <a:latin typeface="Calibri" panose="020F0502020204030204" pitchFamily="34" charset="0"/>
              <a:ea typeface="Calibri" panose="020F0502020204030204" pitchFamily="34" charset="0"/>
              <a:cs typeface="Calibri" panose="020F0502020204030204" pitchFamily="34" charset="0"/>
            </a:endParaRPr>
          </a:p>
          <a:p>
            <a:pPr algn="ctr"/>
            <a:r>
              <a:rPr lang="en-US" sz="2800" b="1" dirty="0">
                <a:solidFill>
                  <a:schemeClr val="accent5">
                    <a:lumMod val="75000"/>
                  </a:schemeClr>
                </a:solidFill>
                <a:ea typeface="Calibri" panose="020F0502020204030204" pitchFamily="34" charset="0"/>
                <a:cs typeface="Calibri" panose="020F0502020204030204" pitchFamily="34" charset="0"/>
              </a:rPr>
              <a:t>II. </a:t>
            </a:r>
            <a:r>
              <a:rPr lang="vi-VN" sz="2800" b="1"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HƯỚNG DẪN </a:t>
            </a:r>
            <a:r>
              <a:rPr lang="en-US" sz="2800" b="1" dirty="0">
                <a:solidFill>
                  <a:schemeClr val="accent5">
                    <a:lumMod val="75000"/>
                  </a:schemeClr>
                </a:solidFill>
              </a:rPr>
              <a:t>SỬ DỤNG SÁCH GIÁO KHOA </a:t>
            </a:r>
          </a:p>
          <a:p>
            <a:pPr algn="ctr"/>
            <a:r>
              <a:rPr lang="en-US" sz="2800" b="1" dirty="0">
                <a:solidFill>
                  <a:schemeClr val="accent5">
                    <a:lumMod val="75000"/>
                  </a:schemeClr>
                </a:solidFill>
              </a:rPr>
              <a:t>VÀ CÁC NGUỒN HỌC LIỆU BỔ TRỢ MÔN ĐẠO ĐỨC 4</a:t>
            </a:r>
          </a:p>
          <a:p>
            <a:pPr algn="ctr"/>
            <a:endParaRPr lang="en-US" sz="2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3043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0"/>
            <a:ext cx="12198284" cy="6858000"/>
          </a:xfrm>
          <a:prstGeom prst="rect">
            <a:avLst/>
          </a:prstGeom>
        </p:spPr>
      </p:pic>
      <p:pic>
        <p:nvPicPr>
          <p:cNvPr id="3" name="Picture 2">
            <a:extLst>
              <a:ext uri="{FF2B5EF4-FFF2-40B4-BE49-F238E27FC236}">
                <a16:creationId xmlns:a16="http://schemas.microsoft.com/office/drawing/2014/main" id="{8ED12D3E-333E-4800-8A10-F4B90FF243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59" y="9950"/>
            <a:ext cx="12198284" cy="6858000"/>
          </a:xfrm>
          <a:prstGeom prst="rect">
            <a:avLst/>
          </a:prstGeom>
        </p:spPr>
      </p:pic>
      <p:sp>
        <p:nvSpPr>
          <p:cNvPr id="7" name="矩形 4">
            <a:extLst>
              <a:ext uri="{FF2B5EF4-FFF2-40B4-BE49-F238E27FC236}">
                <a16:creationId xmlns:a16="http://schemas.microsoft.com/office/drawing/2014/main" id="{EAC5150A-AD27-4E65-91E9-EAE14D40EE38}"/>
              </a:ext>
            </a:extLst>
          </p:cNvPr>
          <p:cNvSpPr/>
          <p:nvPr/>
        </p:nvSpPr>
        <p:spPr>
          <a:xfrm>
            <a:off x="341355" y="-55430"/>
            <a:ext cx="2439004" cy="461666"/>
          </a:xfrm>
          <a:prstGeom prst="rect">
            <a:avLst/>
          </a:prstGeom>
        </p:spPr>
        <p:txBody>
          <a:bodyPr wrap="square">
            <a:spAutoFit/>
          </a:bodyPr>
          <a:lstStyle/>
          <a:p>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nvGrpSpPr>
          <p:cNvPr id="8" name="组合 12">
            <a:extLst>
              <a:ext uri="{FF2B5EF4-FFF2-40B4-BE49-F238E27FC236}">
                <a16:creationId xmlns:a16="http://schemas.microsoft.com/office/drawing/2014/main" id="{648951D0-D608-4E0D-86B6-423D430C8379}"/>
              </a:ext>
            </a:extLst>
          </p:cNvPr>
          <p:cNvGrpSpPr/>
          <p:nvPr/>
        </p:nvGrpSpPr>
        <p:grpSpPr>
          <a:xfrm>
            <a:off x="70783" y="1207476"/>
            <a:ext cx="5335805" cy="4469846"/>
            <a:chOff x="631825" y="1469652"/>
            <a:chExt cx="3494088" cy="2470622"/>
          </a:xfrm>
        </p:grpSpPr>
        <p:sp>
          <p:nvSpPr>
            <p:cNvPr id="9" name="圆角矩形 14">
              <a:extLst>
                <a:ext uri="{FF2B5EF4-FFF2-40B4-BE49-F238E27FC236}">
                  <a16:creationId xmlns:a16="http://schemas.microsoft.com/office/drawing/2014/main" id="{C0F57015-3BC4-4136-A4F1-2D94B95EB788}"/>
                </a:ext>
              </a:extLst>
            </p:cNvPr>
            <p:cNvSpPr/>
            <p:nvPr/>
          </p:nvSpPr>
          <p:spPr>
            <a:xfrm>
              <a:off x="631825" y="1490761"/>
              <a:ext cx="3494088" cy="2449513"/>
            </a:xfrm>
            <a:prstGeom prst="roundRect">
              <a:avLst>
                <a:gd name="adj" fmla="val 4554"/>
              </a:avLst>
            </a:prstGeom>
            <a:noFill/>
            <a:ln w="19050">
              <a:solidFill>
                <a:schemeClr val="tx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ea typeface="微软雅黑" panose="020B0503020204020204" pitchFamily="34" charset="-122"/>
              </a:endParaRPr>
            </a:p>
          </p:txBody>
        </p:sp>
        <p:sp>
          <p:nvSpPr>
            <p:cNvPr id="10" name="TextBox 49">
              <a:extLst>
                <a:ext uri="{FF2B5EF4-FFF2-40B4-BE49-F238E27FC236}">
                  <a16:creationId xmlns:a16="http://schemas.microsoft.com/office/drawing/2014/main" id="{8AC4E517-7C3F-4E2C-88DD-FE9D2367D19A}"/>
                </a:ext>
              </a:extLst>
            </p:cNvPr>
            <p:cNvSpPr txBox="1">
              <a:spLocks noChangeArrowheads="1"/>
            </p:cNvSpPr>
            <p:nvPr/>
          </p:nvSpPr>
          <p:spPr bwMode="auto">
            <a:xfrm>
              <a:off x="787872" y="1469652"/>
              <a:ext cx="2593477" cy="473913"/>
            </a:xfrm>
            <a:prstGeom prst="rect">
              <a:avLst/>
            </a:prstGeom>
            <a:noFill/>
            <a:ln w="9525">
              <a:noFill/>
              <a:miter lim="800000"/>
            </a:ln>
          </p:spPr>
          <p:txBody>
            <a:bodyPr wrap="square" anchor="ctr">
              <a:spAutoFit/>
            </a:bodyPr>
            <a:lstStyle/>
            <a:p>
              <a:pPr algn="ctr"/>
              <a:endParaRPr lang="zh-CN" altLang="en-US" sz="2667" b="1" dirty="0">
                <a:solidFill>
                  <a:schemeClr val="tx2">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1" name="组合 16">
            <a:extLst>
              <a:ext uri="{FF2B5EF4-FFF2-40B4-BE49-F238E27FC236}">
                <a16:creationId xmlns:a16="http://schemas.microsoft.com/office/drawing/2014/main" id="{E7134638-296B-46D9-9AD5-163AFA9BCAC0}"/>
              </a:ext>
            </a:extLst>
          </p:cNvPr>
          <p:cNvGrpSpPr/>
          <p:nvPr/>
        </p:nvGrpSpPr>
        <p:grpSpPr>
          <a:xfrm>
            <a:off x="2110995" y="554153"/>
            <a:ext cx="9839787" cy="7487878"/>
            <a:chOff x="2317677" y="1490761"/>
            <a:chExt cx="5822826" cy="2914197"/>
          </a:xfrm>
        </p:grpSpPr>
        <p:sp>
          <p:nvSpPr>
            <p:cNvPr id="12" name="文本框 21">
              <a:extLst>
                <a:ext uri="{FF2B5EF4-FFF2-40B4-BE49-F238E27FC236}">
                  <a16:creationId xmlns:a16="http://schemas.microsoft.com/office/drawing/2014/main" id="{9E4981FB-1EC8-4D4D-A6C8-2600AA1352D9}"/>
                </a:ext>
              </a:extLst>
            </p:cNvPr>
            <p:cNvSpPr txBox="1">
              <a:spLocks noChangeArrowheads="1"/>
            </p:cNvSpPr>
            <p:nvPr/>
          </p:nvSpPr>
          <p:spPr bwMode="auto">
            <a:xfrm>
              <a:off x="4868769" y="1950586"/>
              <a:ext cx="3214731" cy="229748"/>
            </a:xfrm>
            <a:prstGeom prst="rect">
              <a:avLst/>
            </a:prstGeom>
            <a:noFill/>
            <a:ln w="9525">
              <a:noFill/>
              <a:miter lim="800000"/>
            </a:ln>
          </p:spPr>
          <p:txBody>
            <a:bodyPr wrap="square">
              <a:spAutoFit/>
            </a:bodyPr>
            <a:lstStyle/>
            <a:p>
              <a:pPr>
                <a:lnSpc>
                  <a:spcPct val="150000"/>
                </a:lnSpc>
              </a:pP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圆角矩形 18">
              <a:extLst>
                <a:ext uri="{FF2B5EF4-FFF2-40B4-BE49-F238E27FC236}">
                  <a16:creationId xmlns:a16="http://schemas.microsoft.com/office/drawing/2014/main" id="{85748342-493F-47C1-AB75-770651E8FAC8}"/>
                </a:ext>
              </a:extLst>
            </p:cNvPr>
            <p:cNvSpPr/>
            <p:nvPr/>
          </p:nvSpPr>
          <p:spPr>
            <a:xfrm>
              <a:off x="4664718" y="1490761"/>
              <a:ext cx="3475785" cy="2237715"/>
            </a:xfrm>
            <a:prstGeom prst="roundRect">
              <a:avLst>
                <a:gd name="adj" fmla="val 4554"/>
              </a:avLst>
            </a:prstGeom>
            <a:noFill/>
            <a:ln w="19050">
              <a:solidFill>
                <a:schemeClr val="tx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dirty="0">
                <a:ea typeface="微软雅黑" panose="020B0503020204020204" pitchFamily="34" charset="-122"/>
              </a:endParaRPr>
            </a:p>
          </p:txBody>
        </p:sp>
        <p:sp>
          <p:nvSpPr>
            <p:cNvPr id="14" name="TextBox 57">
              <a:extLst>
                <a:ext uri="{FF2B5EF4-FFF2-40B4-BE49-F238E27FC236}">
                  <a16:creationId xmlns:a16="http://schemas.microsoft.com/office/drawing/2014/main" id="{A3F086C4-CBC3-4922-A32A-372B89E07028}"/>
                </a:ext>
              </a:extLst>
            </p:cNvPr>
            <p:cNvSpPr txBox="1">
              <a:spLocks noChangeArrowheads="1"/>
            </p:cNvSpPr>
            <p:nvPr/>
          </p:nvSpPr>
          <p:spPr bwMode="auto">
            <a:xfrm>
              <a:off x="2317677" y="4211193"/>
              <a:ext cx="2411413" cy="193765"/>
            </a:xfrm>
            <a:prstGeom prst="rect">
              <a:avLst/>
            </a:prstGeom>
            <a:noFill/>
            <a:ln w="9525">
              <a:noFill/>
              <a:miter lim="800000"/>
            </a:ln>
          </p:spPr>
          <p:txBody>
            <a:bodyPr anchor="ctr">
              <a:spAutoFit/>
            </a:bodyPr>
            <a:lstStyle/>
            <a:p>
              <a:endParaRPr lang="en-US" sz="2133" dirty="0"/>
            </a:p>
          </p:txBody>
        </p:sp>
      </p:grpSp>
      <p:grpSp>
        <p:nvGrpSpPr>
          <p:cNvPr id="18" name="组合 23">
            <a:extLst>
              <a:ext uri="{FF2B5EF4-FFF2-40B4-BE49-F238E27FC236}">
                <a16:creationId xmlns:a16="http://schemas.microsoft.com/office/drawing/2014/main" id="{DF4AD7C1-BB14-41D2-8615-504AC6F99507}"/>
              </a:ext>
            </a:extLst>
          </p:cNvPr>
          <p:cNvGrpSpPr/>
          <p:nvPr/>
        </p:nvGrpSpPr>
        <p:grpSpPr>
          <a:xfrm>
            <a:off x="5486889" y="752079"/>
            <a:ext cx="728832" cy="808844"/>
            <a:chOff x="7041950" y="815203"/>
            <a:chExt cx="1249319" cy="1249319"/>
          </a:xfrm>
        </p:grpSpPr>
        <p:sp>
          <p:nvSpPr>
            <p:cNvPr id="19" name="椭圆 24">
              <a:extLst>
                <a:ext uri="{FF2B5EF4-FFF2-40B4-BE49-F238E27FC236}">
                  <a16:creationId xmlns:a16="http://schemas.microsoft.com/office/drawing/2014/main" id="{79F42026-4B1A-4FC8-978A-75FEA3A5768B}"/>
                </a:ext>
              </a:extLst>
            </p:cNvPr>
            <p:cNvSpPr/>
            <p:nvPr/>
          </p:nvSpPr>
          <p:spPr>
            <a:xfrm>
              <a:off x="7041950" y="815203"/>
              <a:ext cx="1249319" cy="1249319"/>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ea typeface="微软雅黑" panose="020B0503020204020204" pitchFamily="34" charset="-122"/>
              </a:endParaRPr>
            </a:p>
          </p:txBody>
        </p:sp>
        <p:pic>
          <p:nvPicPr>
            <p:cNvPr id="20" name="Picture 9" descr="D:\我的图片\business-solutions.png">
              <a:extLst>
                <a:ext uri="{FF2B5EF4-FFF2-40B4-BE49-F238E27FC236}">
                  <a16:creationId xmlns:a16="http://schemas.microsoft.com/office/drawing/2014/main" id="{5EBC81FD-A0F8-497F-BD1F-641017E5D352}"/>
                </a:ext>
              </a:extLst>
            </p:cNvPr>
            <p:cNvPicPr>
              <a:picLocks noChangeAspect="1" noChangeArrowheads="1"/>
            </p:cNvPicPr>
            <p:nvPr/>
          </p:nvPicPr>
          <p:blipFill>
            <a:blip r:embed="rId3"/>
            <a:srcRect/>
            <a:stretch>
              <a:fillRect/>
            </a:stretch>
          </p:blipFill>
          <p:spPr bwMode="auto">
            <a:xfrm>
              <a:off x="7321550" y="1090711"/>
              <a:ext cx="679450" cy="681038"/>
            </a:xfrm>
            <a:prstGeom prst="rect">
              <a:avLst/>
            </a:prstGeom>
            <a:noFill/>
            <a:ln w="9525">
              <a:noFill/>
              <a:miter lim="800000"/>
              <a:headEnd/>
              <a:tailEnd/>
            </a:ln>
          </p:spPr>
        </p:pic>
      </p:grpSp>
      <p:grpSp>
        <p:nvGrpSpPr>
          <p:cNvPr id="21" name="组合 26">
            <a:extLst>
              <a:ext uri="{FF2B5EF4-FFF2-40B4-BE49-F238E27FC236}">
                <a16:creationId xmlns:a16="http://schemas.microsoft.com/office/drawing/2014/main" id="{F2A970E1-BE85-4FD6-9D62-4B6AA6638CC8}"/>
              </a:ext>
            </a:extLst>
          </p:cNvPr>
          <p:cNvGrpSpPr/>
          <p:nvPr/>
        </p:nvGrpSpPr>
        <p:grpSpPr>
          <a:xfrm>
            <a:off x="607640" y="5600243"/>
            <a:ext cx="4616713" cy="703604"/>
            <a:chOff x="2841715" y="4050743"/>
            <a:chExt cx="3462535" cy="527703"/>
          </a:xfrm>
        </p:grpSpPr>
        <p:pic>
          <p:nvPicPr>
            <p:cNvPr id="22" name="图片 32">
              <a:extLst>
                <a:ext uri="{FF2B5EF4-FFF2-40B4-BE49-F238E27FC236}">
                  <a16:creationId xmlns:a16="http://schemas.microsoft.com/office/drawing/2014/main" id="{E857B782-DB2A-433D-9B14-84D81E40BC69}"/>
                </a:ext>
              </a:extLst>
            </p:cNvPr>
            <p:cNvPicPr>
              <a:picLocks noChangeAspect="1"/>
            </p:cNvPicPr>
            <p:nvPr/>
          </p:nvPicPr>
          <p:blipFill>
            <a:blip r:embed="rId4"/>
            <a:srcRect l="40018" t="68477" r="39445" b="27180"/>
            <a:stretch>
              <a:fillRect/>
            </a:stretch>
          </p:blipFill>
          <p:spPr bwMode="auto">
            <a:xfrm>
              <a:off x="3480391" y="4422871"/>
              <a:ext cx="1300163" cy="155575"/>
            </a:xfrm>
            <a:prstGeom prst="rect">
              <a:avLst/>
            </a:prstGeom>
            <a:noFill/>
            <a:ln w="9525">
              <a:noFill/>
              <a:miter lim="800000"/>
              <a:headEnd/>
              <a:tailEnd/>
            </a:ln>
          </p:spPr>
        </p:pic>
        <p:pic>
          <p:nvPicPr>
            <p:cNvPr id="23" name="图片 35">
              <a:extLst>
                <a:ext uri="{FF2B5EF4-FFF2-40B4-BE49-F238E27FC236}">
                  <a16:creationId xmlns:a16="http://schemas.microsoft.com/office/drawing/2014/main" id="{54E18DE8-0486-44FA-BFD4-390894584BEA}"/>
                </a:ext>
              </a:extLst>
            </p:cNvPr>
            <p:cNvPicPr>
              <a:picLocks noChangeAspect="1"/>
            </p:cNvPicPr>
            <p:nvPr/>
          </p:nvPicPr>
          <p:blipFill>
            <a:blip r:embed="rId4"/>
            <a:srcRect l="40018" t="68477" r="39445" b="27180"/>
            <a:stretch>
              <a:fillRect/>
            </a:stretch>
          </p:blipFill>
          <p:spPr bwMode="auto">
            <a:xfrm>
              <a:off x="5002500" y="4422870"/>
              <a:ext cx="1301750" cy="155575"/>
            </a:xfrm>
            <a:prstGeom prst="rect">
              <a:avLst/>
            </a:prstGeom>
            <a:noFill/>
            <a:ln w="9525">
              <a:noFill/>
              <a:miter lim="800000"/>
              <a:headEnd/>
              <a:tailEnd/>
            </a:ln>
          </p:spPr>
        </p:pic>
        <p:sp>
          <p:nvSpPr>
            <p:cNvPr id="24" name="椭圆 30">
              <a:extLst>
                <a:ext uri="{FF2B5EF4-FFF2-40B4-BE49-F238E27FC236}">
                  <a16:creationId xmlns:a16="http://schemas.microsoft.com/office/drawing/2014/main" id="{F83788F2-9DA4-432E-AAAC-8ACE396033EC}"/>
                </a:ext>
              </a:extLst>
            </p:cNvPr>
            <p:cNvSpPr/>
            <p:nvPr/>
          </p:nvSpPr>
          <p:spPr>
            <a:xfrm>
              <a:off x="2841715" y="4050743"/>
              <a:ext cx="527703" cy="52770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ea typeface="微软雅黑" panose="020B0503020204020204" pitchFamily="34" charset="-122"/>
              </a:endParaRPr>
            </a:p>
          </p:txBody>
        </p:sp>
        <p:sp>
          <p:nvSpPr>
            <p:cNvPr id="25" name="Freeform 120">
              <a:extLst>
                <a:ext uri="{FF2B5EF4-FFF2-40B4-BE49-F238E27FC236}">
                  <a16:creationId xmlns:a16="http://schemas.microsoft.com/office/drawing/2014/main" id="{A38E723B-270D-4763-945E-33F7F2D722C9}"/>
                </a:ext>
              </a:extLst>
            </p:cNvPr>
            <p:cNvSpPr/>
            <p:nvPr/>
          </p:nvSpPr>
          <p:spPr bwMode="auto">
            <a:xfrm>
              <a:off x="2952750" y="4206974"/>
              <a:ext cx="347663" cy="273050"/>
            </a:xfrm>
            <a:custGeom>
              <a:avLst/>
              <a:gdLst>
                <a:gd name="T0" fmla="*/ 243767 w 260"/>
                <a:gd name="T1" fmla="*/ 0 h 205"/>
                <a:gd name="T2" fmla="*/ 301046 w 260"/>
                <a:gd name="T3" fmla="*/ 6660 h 205"/>
                <a:gd name="T4" fmla="*/ 338344 w 260"/>
                <a:gd name="T5" fmla="*/ 17317 h 205"/>
                <a:gd name="T6" fmla="*/ 345004 w 260"/>
                <a:gd name="T7" fmla="*/ 25309 h 205"/>
                <a:gd name="T8" fmla="*/ 297050 w 260"/>
                <a:gd name="T9" fmla="*/ 66603 h 205"/>
                <a:gd name="T10" fmla="*/ 267744 w 260"/>
                <a:gd name="T11" fmla="*/ 114558 h 205"/>
                <a:gd name="T12" fmla="*/ 243767 w 260"/>
                <a:gd name="T13" fmla="*/ 163844 h 205"/>
                <a:gd name="T14" fmla="*/ 210466 w 260"/>
                <a:gd name="T15" fmla="*/ 201142 h 205"/>
                <a:gd name="T16" fmla="*/ 162511 w 260"/>
                <a:gd name="T17" fmla="*/ 218459 h 205"/>
                <a:gd name="T18" fmla="*/ 110561 w 260"/>
                <a:gd name="T19" fmla="*/ 215795 h 205"/>
                <a:gd name="T20" fmla="*/ 67935 w 260"/>
                <a:gd name="T21" fmla="*/ 203806 h 205"/>
                <a:gd name="T22" fmla="*/ 59943 w 260"/>
                <a:gd name="T23" fmla="*/ 215795 h 205"/>
                <a:gd name="T24" fmla="*/ 37298 w 260"/>
                <a:gd name="T25" fmla="*/ 247765 h 205"/>
                <a:gd name="T26" fmla="*/ 23977 w 260"/>
                <a:gd name="T27" fmla="*/ 271742 h 205"/>
                <a:gd name="T28" fmla="*/ 17317 w 260"/>
                <a:gd name="T29" fmla="*/ 273074 h 205"/>
                <a:gd name="T30" fmla="*/ 7992 w 260"/>
                <a:gd name="T31" fmla="*/ 270410 h 205"/>
                <a:gd name="T32" fmla="*/ 1332 w 260"/>
                <a:gd name="T33" fmla="*/ 265082 h 205"/>
                <a:gd name="T34" fmla="*/ 0 w 260"/>
                <a:gd name="T35" fmla="*/ 255757 h 205"/>
                <a:gd name="T36" fmla="*/ 42626 w 260"/>
                <a:gd name="T37" fmla="*/ 191818 h 205"/>
                <a:gd name="T38" fmla="*/ 101237 w 260"/>
                <a:gd name="T39" fmla="*/ 138535 h 205"/>
                <a:gd name="T40" fmla="*/ 162511 w 260"/>
                <a:gd name="T41" fmla="*/ 99905 h 205"/>
                <a:gd name="T42" fmla="*/ 213130 w 260"/>
                <a:gd name="T43" fmla="*/ 71932 h 205"/>
                <a:gd name="T44" fmla="*/ 246431 w 260"/>
                <a:gd name="T45" fmla="*/ 59943 h 205"/>
                <a:gd name="T46" fmla="*/ 246431 w 260"/>
                <a:gd name="T47" fmla="*/ 58611 h 205"/>
                <a:gd name="T48" fmla="*/ 211798 w 260"/>
                <a:gd name="T49" fmla="*/ 59943 h 205"/>
                <a:gd name="T50" fmla="*/ 155851 w 260"/>
                <a:gd name="T51" fmla="*/ 73264 h 205"/>
                <a:gd name="T52" fmla="*/ 89248 w 260"/>
                <a:gd name="T53" fmla="*/ 103901 h 205"/>
                <a:gd name="T54" fmla="*/ 22645 w 260"/>
                <a:gd name="T55" fmla="*/ 161180 h 205"/>
                <a:gd name="T56" fmla="*/ 22645 w 260"/>
                <a:gd name="T57" fmla="*/ 130543 h 205"/>
                <a:gd name="T58" fmla="*/ 30637 w 260"/>
                <a:gd name="T59" fmla="*/ 89249 h 205"/>
                <a:gd name="T60" fmla="*/ 61275 w 260"/>
                <a:gd name="T61" fmla="*/ 46622 h 205"/>
                <a:gd name="T62" fmla="*/ 114557 w 260"/>
                <a:gd name="T63" fmla="*/ 15985 h 205"/>
                <a:gd name="T64" fmla="*/ 179828 w 260"/>
                <a:gd name="T65" fmla="*/ 1332 h 2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0"/>
                <a:gd name="T100" fmla="*/ 0 h 205"/>
                <a:gd name="T101" fmla="*/ 260 w 260"/>
                <a:gd name="T102" fmla="*/ 205 h 2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0" h="205">
                  <a:moveTo>
                    <a:pt x="159" y="0"/>
                  </a:moveTo>
                  <a:lnTo>
                    <a:pt x="183" y="0"/>
                  </a:lnTo>
                  <a:lnTo>
                    <a:pt x="206" y="3"/>
                  </a:lnTo>
                  <a:lnTo>
                    <a:pt x="226" y="5"/>
                  </a:lnTo>
                  <a:lnTo>
                    <a:pt x="242" y="9"/>
                  </a:lnTo>
                  <a:lnTo>
                    <a:pt x="254" y="13"/>
                  </a:lnTo>
                  <a:lnTo>
                    <a:pt x="260" y="17"/>
                  </a:lnTo>
                  <a:lnTo>
                    <a:pt x="259" y="19"/>
                  </a:lnTo>
                  <a:lnTo>
                    <a:pt x="238" y="34"/>
                  </a:lnTo>
                  <a:lnTo>
                    <a:pt x="223" y="50"/>
                  </a:lnTo>
                  <a:lnTo>
                    <a:pt x="211" y="68"/>
                  </a:lnTo>
                  <a:lnTo>
                    <a:pt x="201" y="86"/>
                  </a:lnTo>
                  <a:lnTo>
                    <a:pt x="192" y="105"/>
                  </a:lnTo>
                  <a:lnTo>
                    <a:pt x="183" y="123"/>
                  </a:lnTo>
                  <a:lnTo>
                    <a:pt x="172" y="139"/>
                  </a:lnTo>
                  <a:lnTo>
                    <a:pt x="158" y="151"/>
                  </a:lnTo>
                  <a:lnTo>
                    <a:pt x="141" y="160"/>
                  </a:lnTo>
                  <a:lnTo>
                    <a:pt x="122" y="164"/>
                  </a:lnTo>
                  <a:lnTo>
                    <a:pt x="102" y="164"/>
                  </a:lnTo>
                  <a:lnTo>
                    <a:pt x="83" y="162"/>
                  </a:lnTo>
                  <a:lnTo>
                    <a:pt x="67" y="158"/>
                  </a:lnTo>
                  <a:lnTo>
                    <a:pt x="51" y="153"/>
                  </a:lnTo>
                  <a:lnTo>
                    <a:pt x="50" y="155"/>
                  </a:lnTo>
                  <a:lnTo>
                    <a:pt x="45" y="162"/>
                  </a:lnTo>
                  <a:lnTo>
                    <a:pt x="37" y="172"/>
                  </a:lnTo>
                  <a:lnTo>
                    <a:pt x="28" y="186"/>
                  </a:lnTo>
                  <a:lnTo>
                    <a:pt x="20" y="201"/>
                  </a:lnTo>
                  <a:lnTo>
                    <a:pt x="18" y="204"/>
                  </a:lnTo>
                  <a:lnTo>
                    <a:pt x="15" y="205"/>
                  </a:lnTo>
                  <a:lnTo>
                    <a:pt x="13" y="205"/>
                  </a:lnTo>
                  <a:lnTo>
                    <a:pt x="9" y="204"/>
                  </a:lnTo>
                  <a:lnTo>
                    <a:pt x="6" y="203"/>
                  </a:lnTo>
                  <a:lnTo>
                    <a:pt x="2" y="200"/>
                  </a:lnTo>
                  <a:lnTo>
                    <a:pt x="1" y="199"/>
                  </a:lnTo>
                  <a:lnTo>
                    <a:pt x="0" y="195"/>
                  </a:lnTo>
                  <a:lnTo>
                    <a:pt x="0" y="192"/>
                  </a:lnTo>
                  <a:lnTo>
                    <a:pt x="14" y="167"/>
                  </a:lnTo>
                  <a:lnTo>
                    <a:pt x="32" y="144"/>
                  </a:lnTo>
                  <a:lnTo>
                    <a:pt x="52" y="122"/>
                  </a:lnTo>
                  <a:lnTo>
                    <a:pt x="76" y="104"/>
                  </a:lnTo>
                  <a:lnTo>
                    <a:pt x="99" y="87"/>
                  </a:lnTo>
                  <a:lnTo>
                    <a:pt x="122" y="75"/>
                  </a:lnTo>
                  <a:lnTo>
                    <a:pt x="142" y="63"/>
                  </a:lnTo>
                  <a:lnTo>
                    <a:pt x="160" y="54"/>
                  </a:lnTo>
                  <a:lnTo>
                    <a:pt x="176" y="48"/>
                  </a:lnTo>
                  <a:lnTo>
                    <a:pt x="185" y="45"/>
                  </a:lnTo>
                  <a:lnTo>
                    <a:pt x="188" y="44"/>
                  </a:lnTo>
                  <a:lnTo>
                    <a:pt x="185" y="44"/>
                  </a:lnTo>
                  <a:lnTo>
                    <a:pt x="174" y="44"/>
                  </a:lnTo>
                  <a:lnTo>
                    <a:pt x="159" y="45"/>
                  </a:lnTo>
                  <a:lnTo>
                    <a:pt x="140" y="49"/>
                  </a:lnTo>
                  <a:lnTo>
                    <a:pt x="117" y="55"/>
                  </a:lnTo>
                  <a:lnTo>
                    <a:pt x="92" y="64"/>
                  </a:lnTo>
                  <a:lnTo>
                    <a:pt x="67" y="78"/>
                  </a:lnTo>
                  <a:lnTo>
                    <a:pt x="41" y="96"/>
                  </a:lnTo>
                  <a:lnTo>
                    <a:pt x="17" y="121"/>
                  </a:lnTo>
                  <a:lnTo>
                    <a:pt x="17" y="110"/>
                  </a:lnTo>
                  <a:lnTo>
                    <a:pt x="17" y="98"/>
                  </a:lnTo>
                  <a:lnTo>
                    <a:pt x="19" y="84"/>
                  </a:lnTo>
                  <a:lnTo>
                    <a:pt x="23" y="67"/>
                  </a:lnTo>
                  <a:lnTo>
                    <a:pt x="32" y="51"/>
                  </a:lnTo>
                  <a:lnTo>
                    <a:pt x="46" y="35"/>
                  </a:lnTo>
                  <a:lnTo>
                    <a:pt x="65" y="21"/>
                  </a:lnTo>
                  <a:lnTo>
                    <a:pt x="86" y="12"/>
                  </a:lnTo>
                  <a:lnTo>
                    <a:pt x="110" y="5"/>
                  </a:lnTo>
                  <a:lnTo>
                    <a:pt x="135" y="1"/>
                  </a:lnTo>
                  <a:lnTo>
                    <a:pt x="159" y="0"/>
                  </a:lnTo>
                  <a:close/>
                </a:path>
              </a:pathLst>
            </a:custGeom>
            <a:solidFill>
              <a:schemeClr val="tx2">
                <a:lumMod val="75000"/>
              </a:schemeClr>
            </a:solidFill>
            <a:ln w="0">
              <a:noFill/>
              <a:prstDash val="solid"/>
              <a:round/>
            </a:ln>
          </p:spPr>
          <p:txBody>
            <a:bodyPr/>
            <a:lstStyle/>
            <a:p>
              <a:endParaRPr lang="zh-CN" altLang="en-US" sz="2400"/>
            </a:p>
          </p:txBody>
        </p:sp>
      </p:grpSp>
      <p:sp>
        <p:nvSpPr>
          <p:cNvPr id="26" name="TextBox 25">
            <a:extLst>
              <a:ext uri="{FF2B5EF4-FFF2-40B4-BE49-F238E27FC236}">
                <a16:creationId xmlns:a16="http://schemas.microsoft.com/office/drawing/2014/main" id="{749AA0E0-0DAD-47FB-8BB3-9BEF8BAD7490}"/>
              </a:ext>
            </a:extLst>
          </p:cNvPr>
          <p:cNvSpPr txBox="1"/>
          <p:nvPr/>
        </p:nvSpPr>
        <p:spPr>
          <a:xfrm rot="10800000" flipV="1">
            <a:off x="6150247" y="981843"/>
            <a:ext cx="5103907" cy="461665"/>
          </a:xfrm>
          <a:prstGeom prst="rect">
            <a:avLst/>
          </a:prstGeom>
          <a:noFill/>
        </p:spPr>
        <p:txBody>
          <a:bodyPr wrap="square" rtlCol="0">
            <a:spAutoFit/>
          </a:bodyPr>
          <a:lstStyle/>
          <a:p>
            <a:r>
              <a:rPr lang="en-US" sz="2400" b="1" dirty="0">
                <a:solidFill>
                  <a:schemeClr val="accent5"/>
                </a:solidFill>
                <a:latin typeface="Times New Roman" panose="02020603050405020304" pitchFamily="18" charset="0"/>
                <a:cs typeface="Times New Roman" panose="02020603050405020304" pitchFamily="18" charset="0"/>
              </a:rPr>
              <a:t>Ý </a:t>
            </a:r>
            <a:r>
              <a:rPr lang="en-US" sz="2400" b="1" dirty="0" err="1">
                <a:solidFill>
                  <a:schemeClr val="accent5"/>
                </a:solidFill>
                <a:latin typeface="Times New Roman" panose="02020603050405020304" pitchFamily="18" charset="0"/>
                <a:cs typeface="Times New Roman" panose="02020603050405020304" pitchFamily="18" charset="0"/>
              </a:rPr>
              <a:t>tưởng</a:t>
            </a:r>
            <a:r>
              <a:rPr lang="en-US" sz="2400" b="1" dirty="0">
                <a:solidFill>
                  <a:schemeClr val="accent5"/>
                </a:solidFill>
                <a:latin typeface="Times New Roman" panose="02020603050405020304" pitchFamily="18" charset="0"/>
                <a:cs typeface="Times New Roman" panose="02020603050405020304" pitchFamily="18" charset="0"/>
              </a:rPr>
              <a:t> </a:t>
            </a:r>
            <a:r>
              <a:rPr lang="en-US" sz="2400" b="1" dirty="0" err="1">
                <a:solidFill>
                  <a:schemeClr val="accent5"/>
                </a:solidFill>
                <a:latin typeface="Times New Roman" panose="02020603050405020304" pitchFamily="18" charset="0"/>
                <a:cs typeface="Times New Roman" panose="02020603050405020304" pitchFamily="18" charset="0"/>
              </a:rPr>
              <a:t>biên</a:t>
            </a:r>
            <a:r>
              <a:rPr lang="en-US" sz="2400" b="1" dirty="0">
                <a:solidFill>
                  <a:schemeClr val="accent5"/>
                </a:solidFill>
                <a:latin typeface="Times New Roman" panose="02020603050405020304" pitchFamily="18" charset="0"/>
                <a:cs typeface="Times New Roman" panose="02020603050405020304" pitchFamily="18" charset="0"/>
              </a:rPr>
              <a:t> </a:t>
            </a:r>
            <a:r>
              <a:rPr lang="en-US" sz="2400" b="1" dirty="0" err="1">
                <a:solidFill>
                  <a:schemeClr val="accent5"/>
                </a:solidFill>
                <a:latin typeface="Times New Roman" panose="02020603050405020304" pitchFamily="18" charset="0"/>
                <a:cs typeface="Times New Roman" panose="02020603050405020304" pitchFamily="18" charset="0"/>
              </a:rPr>
              <a:t>soạn</a:t>
            </a:r>
            <a:r>
              <a:rPr lang="en-US" sz="2400" b="1" dirty="0">
                <a:solidFill>
                  <a:schemeClr val="accent5"/>
                </a:solidFill>
                <a:latin typeface="Times New Roman" panose="02020603050405020304" pitchFamily="18" charset="0"/>
                <a:cs typeface="Times New Roman" panose="02020603050405020304" pitchFamily="18" charset="0"/>
              </a:rPr>
              <a:t> SGK </a:t>
            </a:r>
            <a:r>
              <a:rPr lang="en-US" sz="2400" b="1" dirty="0" err="1">
                <a:solidFill>
                  <a:schemeClr val="accent5"/>
                </a:solidFill>
                <a:latin typeface="Times New Roman" panose="02020603050405020304" pitchFamily="18" charset="0"/>
                <a:cs typeface="Times New Roman" panose="02020603050405020304" pitchFamily="18" charset="0"/>
              </a:rPr>
              <a:t>Đạo</a:t>
            </a:r>
            <a:r>
              <a:rPr lang="en-US" sz="2400" b="1" dirty="0">
                <a:solidFill>
                  <a:schemeClr val="accent5"/>
                </a:solidFill>
                <a:latin typeface="Times New Roman" panose="02020603050405020304" pitchFamily="18" charset="0"/>
                <a:cs typeface="Times New Roman" panose="02020603050405020304" pitchFamily="18" charset="0"/>
              </a:rPr>
              <a:t> </a:t>
            </a:r>
            <a:r>
              <a:rPr lang="en-US" sz="2400" b="1" dirty="0" err="1">
                <a:solidFill>
                  <a:schemeClr val="accent5"/>
                </a:solidFill>
                <a:latin typeface="Times New Roman" panose="02020603050405020304" pitchFamily="18" charset="0"/>
                <a:cs typeface="Times New Roman" panose="02020603050405020304" pitchFamily="18" charset="0"/>
              </a:rPr>
              <a:t>đức</a:t>
            </a:r>
            <a:r>
              <a:rPr lang="en-US" sz="2400" b="1" dirty="0">
                <a:solidFill>
                  <a:schemeClr val="accent5"/>
                </a:solidFill>
                <a:latin typeface="Times New Roman" panose="02020603050405020304" pitchFamily="18" charset="0"/>
                <a:cs typeface="Times New Roman" panose="02020603050405020304" pitchFamily="18" charset="0"/>
              </a:rPr>
              <a:t> 4</a:t>
            </a:r>
          </a:p>
        </p:txBody>
      </p:sp>
      <p:sp>
        <p:nvSpPr>
          <p:cNvPr id="27" name="Rectangle 26">
            <a:extLst>
              <a:ext uri="{FF2B5EF4-FFF2-40B4-BE49-F238E27FC236}">
                <a16:creationId xmlns:a16="http://schemas.microsoft.com/office/drawing/2014/main" id="{E157E4EE-A0E7-4D7B-840F-32EDB1DF7D86}"/>
              </a:ext>
            </a:extLst>
          </p:cNvPr>
          <p:cNvSpPr/>
          <p:nvPr/>
        </p:nvSpPr>
        <p:spPr>
          <a:xfrm>
            <a:off x="-656492" y="1685444"/>
            <a:ext cx="6057951" cy="1618200"/>
          </a:xfrm>
          <a:prstGeom prst="rect">
            <a:avLst/>
          </a:prstGeom>
        </p:spPr>
        <p:txBody>
          <a:bodyPr wrap="square">
            <a:spAutoFit/>
          </a:bodyPr>
          <a:lstStyle/>
          <a:p>
            <a:pPr marL="1079500" marR="12700" algn="just">
              <a:lnSpc>
                <a:spcPct val="127000"/>
              </a:lnSpc>
              <a:spcAft>
                <a:spcPts val="0"/>
              </a:spcAft>
              <a:tabLst>
                <a:tab pos="1282700" algn="l"/>
              </a:tabLst>
            </a:pPr>
            <a:r>
              <a:rPr lang="en-US" sz="20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1. </a:t>
            </a:r>
            <a:r>
              <a:rPr lang="en-US" sz="200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Tuân</a:t>
            </a:r>
            <a:r>
              <a:rPr lang="en-US" sz="20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thủ</a:t>
            </a:r>
            <a:r>
              <a:rPr lang="en-US" sz="20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định</a:t>
            </a:r>
            <a:r>
              <a:rPr lang="en-US" sz="20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hướng</a:t>
            </a:r>
            <a:r>
              <a:rPr lang="en-US" sz="20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đổi</a:t>
            </a:r>
            <a:r>
              <a:rPr lang="en-US" sz="20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mới</a:t>
            </a:r>
            <a:r>
              <a:rPr lang="en-US" sz="20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GDPT: </a:t>
            </a:r>
            <a:r>
              <a:rPr lang="en-US" sz="200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chuyển</a:t>
            </a:r>
            <a:r>
              <a:rPr lang="en-US" sz="20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nền</a:t>
            </a:r>
            <a:r>
              <a:rPr lang="en-US" sz="20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GD </a:t>
            </a:r>
            <a:r>
              <a:rPr lang="en-US" sz="200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từ</a:t>
            </a:r>
            <a:r>
              <a:rPr lang="en-US" sz="20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chú</a:t>
            </a:r>
            <a:r>
              <a:rPr lang="en-US" sz="20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trọng</a:t>
            </a:r>
            <a:r>
              <a:rPr lang="en-US" sz="20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truyền</a:t>
            </a:r>
            <a:r>
              <a:rPr lang="en-US" sz="20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thụ</a:t>
            </a:r>
            <a:r>
              <a:rPr lang="en-US" sz="20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kiến</a:t>
            </a:r>
            <a:r>
              <a:rPr lang="en-US" sz="20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thức</a:t>
            </a:r>
            <a:r>
              <a:rPr lang="en-US" sz="20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sang </a:t>
            </a:r>
            <a:r>
              <a:rPr lang="en-US" sz="200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giúp</a:t>
            </a:r>
            <a:r>
              <a:rPr lang="en-US" sz="20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HS </a:t>
            </a:r>
            <a:r>
              <a:rPr lang="en-US" sz="200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hình</a:t>
            </a:r>
            <a:r>
              <a:rPr lang="en-US" sz="20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thành</a:t>
            </a:r>
            <a:r>
              <a:rPr lang="en-US" sz="20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phát</a:t>
            </a:r>
            <a:r>
              <a:rPr lang="en-US" sz="20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triển</a:t>
            </a:r>
            <a:r>
              <a:rPr lang="en-US" sz="20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toàn</a:t>
            </a:r>
            <a:r>
              <a:rPr lang="en-US" sz="20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diện</a:t>
            </a:r>
            <a:r>
              <a:rPr lang="en-US" sz="20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PC </a:t>
            </a:r>
            <a:r>
              <a:rPr lang="en-US" sz="2000" dirty="0" err="1">
                <a:solidFill>
                  <a:srgbClr val="231F20"/>
                </a:solidFill>
                <a:latin typeface="Times New Roman" panose="02020603050405020304" pitchFamily="18" charset="0"/>
                <a:ea typeface="Arial" panose="020B0604020202020204" pitchFamily="34" charset="0"/>
                <a:cs typeface="Times New Roman" panose="02020603050405020304" pitchFamily="18" charset="0"/>
              </a:rPr>
              <a:t>và</a:t>
            </a:r>
            <a:r>
              <a:rPr lang="en-US" sz="20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 NL.</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Rectangle 27">
            <a:extLst>
              <a:ext uri="{FF2B5EF4-FFF2-40B4-BE49-F238E27FC236}">
                <a16:creationId xmlns:a16="http://schemas.microsoft.com/office/drawing/2014/main" id="{5B633B6E-2889-4DB5-AAF3-EAF4786F5FC2}"/>
              </a:ext>
            </a:extLst>
          </p:cNvPr>
          <p:cNvSpPr/>
          <p:nvPr/>
        </p:nvSpPr>
        <p:spPr>
          <a:xfrm rot="10800000" flipV="1">
            <a:off x="367686" y="3219712"/>
            <a:ext cx="4856666" cy="1015663"/>
          </a:xfrm>
          <a:prstGeom prst="rect">
            <a:avLst/>
          </a:prstGeom>
        </p:spPr>
        <p:txBody>
          <a:bodyPr wrap="square">
            <a:spAutoFit/>
          </a:bodyPr>
          <a:lstStyle/>
          <a:p>
            <a:pPr algn="just"/>
            <a:r>
              <a:rPr lang="en-US" sz="2000" dirty="0">
                <a:latin typeface="+mj-lt"/>
                <a:cs typeface="Arial" panose="020B0604020202020204" pitchFamily="34" charset="0"/>
              </a:rPr>
              <a:t>2. </a:t>
            </a:r>
            <a:r>
              <a:rPr lang="vi-VN" sz="2000" dirty="0">
                <a:latin typeface="+mj-lt"/>
                <a:cs typeface="Arial" panose="020B0604020202020204" pitchFamily="34" charset="0"/>
              </a:rPr>
              <a:t>Bám sát các tiêu chuẩn SGK mới theo Thông tư 33/2017 của Bộ GD-ĐT</a:t>
            </a:r>
            <a:r>
              <a:rPr lang="en-US" sz="2000" dirty="0">
                <a:latin typeface="+mj-lt"/>
                <a:cs typeface="Arial" panose="020B0604020202020204" pitchFamily="34" charset="0"/>
              </a:rPr>
              <a:t>.</a:t>
            </a:r>
          </a:p>
          <a:p>
            <a:endParaRPr lang="en-US" sz="2000" dirty="0">
              <a:latin typeface="+mj-lt"/>
            </a:endParaRPr>
          </a:p>
        </p:txBody>
      </p:sp>
      <p:sp>
        <p:nvSpPr>
          <p:cNvPr id="29" name="Rectangle 28">
            <a:extLst>
              <a:ext uri="{FF2B5EF4-FFF2-40B4-BE49-F238E27FC236}">
                <a16:creationId xmlns:a16="http://schemas.microsoft.com/office/drawing/2014/main" id="{FAD980EA-7179-4505-9340-5296B08FFA44}"/>
              </a:ext>
            </a:extLst>
          </p:cNvPr>
          <p:cNvSpPr/>
          <p:nvPr/>
        </p:nvSpPr>
        <p:spPr>
          <a:xfrm>
            <a:off x="344483" y="3916348"/>
            <a:ext cx="5112860" cy="707886"/>
          </a:xfrm>
          <a:prstGeom prst="rect">
            <a:avLst/>
          </a:prstGeom>
        </p:spPr>
        <p:txBody>
          <a:bodyPr wrap="square">
            <a:spAutoFit/>
          </a:bodyPr>
          <a:lstStyle/>
          <a:p>
            <a:pPr marL="34290" lvl="0" defTabSz="685800">
              <a:spcBef>
                <a:spcPts val="1350"/>
              </a:spcBef>
              <a:buSzPct val="100000"/>
              <a:defRPr/>
            </a:pPr>
            <a:r>
              <a:rPr lang="en-US" sz="2000" dirty="0">
                <a:latin typeface="+mj-lt"/>
                <a:cs typeface="Arial" panose="020B0604020202020204" pitchFamily="34" charset="0"/>
              </a:rPr>
              <a:t>3. </a:t>
            </a:r>
            <a:r>
              <a:rPr lang="vi-VN" sz="2000" dirty="0">
                <a:latin typeface="+mj-lt"/>
                <a:cs typeface="Arial" panose="020B0604020202020204" pitchFamily="34" charset="0"/>
              </a:rPr>
              <a:t>Bám sát mục tiêu, nội dung, yêu cầu cần đạt  trong </a:t>
            </a:r>
            <a:r>
              <a:rPr lang="en-US" sz="2000" dirty="0">
                <a:latin typeface="Times New Roman" panose="02020603050405020304" pitchFamily="18" charset="0"/>
                <a:cs typeface="Times New Roman" panose="02020603050405020304" pitchFamily="18" charset="0"/>
              </a:rPr>
              <a:t>CTGDPT.</a:t>
            </a:r>
            <a:r>
              <a:rPr lang="vi-VN" sz="2000" dirty="0">
                <a:latin typeface="Times New Roman" panose="02020603050405020304" pitchFamily="18" charset="0"/>
                <a:cs typeface="Times New Roman" panose="02020603050405020304" pitchFamily="18" charset="0"/>
              </a:rPr>
              <a:t> </a:t>
            </a:r>
          </a:p>
        </p:txBody>
      </p:sp>
      <p:sp>
        <p:nvSpPr>
          <p:cNvPr id="30" name="TextBox 29">
            <a:extLst>
              <a:ext uri="{FF2B5EF4-FFF2-40B4-BE49-F238E27FC236}">
                <a16:creationId xmlns:a16="http://schemas.microsoft.com/office/drawing/2014/main" id="{49E494CB-8327-4E3A-936D-3AEB3643E763}"/>
              </a:ext>
            </a:extLst>
          </p:cNvPr>
          <p:cNvSpPr txBox="1"/>
          <p:nvPr/>
        </p:nvSpPr>
        <p:spPr>
          <a:xfrm rot="10800000" flipV="1">
            <a:off x="1036917" y="1233436"/>
            <a:ext cx="4136670" cy="461665"/>
          </a:xfrm>
          <a:prstGeom prst="rect">
            <a:avLst/>
          </a:prstGeom>
          <a:noFill/>
        </p:spPr>
        <p:txBody>
          <a:bodyPr wrap="square" rtlCol="0">
            <a:spAutoFit/>
          </a:bodyPr>
          <a:lstStyle/>
          <a:p>
            <a:r>
              <a:rPr lang="en-US" sz="2400" b="1" dirty="0">
                <a:solidFill>
                  <a:schemeClr val="accent5"/>
                </a:solidFill>
                <a:latin typeface="Times New Roman" panose="02020603050405020304" pitchFamily="18" charset="0"/>
                <a:cs typeface="Times New Roman" panose="02020603050405020304" pitchFamily="18" charset="0"/>
              </a:rPr>
              <a:t>Quan </a:t>
            </a:r>
            <a:r>
              <a:rPr lang="en-US" sz="2400" b="1" dirty="0" err="1">
                <a:solidFill>
                  <a:schemeClr val="accent5"/>
                </a:solidFill>
                <a:latin typeface="Times New Roman" panose="02020603050405020304" pitchFamily="18" charset="0"/>
                <a:cs typeface="Times New Roman" panose="02020603050405020304" pitchFamily="18" charset="0"/>
              </a:rPr>
              <a:t>điểm</a:t>
            </a:r>
            <a:r>
              <a:rPr lang="en-US" sz="2400" b="1" dirty="0">
                <a:solidFill>
                  <a:schemeClr val="accent5"/>
                </a:solidFill>
                <a:latin typeface="Times New Roman" panose="02020603050405020304" pitchFamily="18" charset="0"/>
                <a:cs typeface="Times New Roman" panose="02020603050405020304" pitchFamily="18" charset="0"/>
              </a:rPr>
              <a:t> </a:t>
            </a:r>
            <a:r>
              <a:rPr lang="en-US" sz="2400" b="1" dirty="0" err="1">
                <a:solidFill>
                  <a:schemeClr val="accent5"/>
                </a:solidFill>
                <a:latin typeface="Times New Roman" panose="02020603050405020304" pitchFamily="18" charset="0"/>
                <a:cs typeface="Times New Roman" panose="02020603050405020304" pitchFamily="18" charset="0"/>
              </a:rPr>
              <a:t>chung</a:t>
            </a:r>
            <a:r>
              <a:rPr lang="en-US" sz="2400" b="1" dirty="0">
                <a:solidFill>
                  <a:schemeClr val="accent5"/>
                </a:solidFill>
                <a:latin typeface="Times New Roman" panose="02020603050405020304" pitchFamily="18" charset="0"/>
                <a:cs typeface="Times New Roman" panose="02020603050405020304" pitchFamily="18" charset="0"/>
              </a:rPr>
              <a:t> </a:t>
            </a:r>
            <a:r>
              <a:rPr lang="en-US" sz="2400" b="1" dirty="0" err="1">
                <a:solidFill>
                  <a:schemeClr val="accent5"/>
                </a:solidFill>
                <a:latin typeface="Times New Roman" panose="02020603050405020304" pitchFamily="18" charset="0"/>
                <a:cs typeface="Times New Roman" panose="02020603050405020304" pitchFamily="18" charset="0"/>
              </a:rPr>
              <a:t>của</a:t>
            </a:r>
            <a:r>
              <a:rPr lang="en-US" sz="2400" b="1" dirty="0">
                <a:solidFill>
                  <a:schemeClr val="accent5"/>
                </a:solidFill>
                <a:latin typeface="Times New Roman" panose="02020603050405020304" pitchFamily="18" charset="0"/>
                <a:cs typeface="Times New Roman" panose="02020603050405020304" pitchFamily="18" charset="0"/>
              </a:rPr>
              <a:t> </a:t>
            </a:r>
            <a:r>
              <a:rPr lang="en-US" sz="2400" b="1" dirty="0" err="1">
                <a:solidFill>
                  <a:schemeClr val="accent5"/>
                </a:solidFill>
                <a:latin typeface="Times New Roman" panose="02020603050405020304" pitchFamily="18" charset="0"/>
                <a:cs typeface="Times New Roman" panose="02020603050405020304" pitchFamily="18" charset="0"/>
              </a:rPr>
              <a:t>bộ</a:t>
            </a:r>
            <a:r>
              <a:rPr lang="en-US" sz="2400" b="1" dirty="0">
                <a:solidFill>
                  <a:schemeClr val="accent5"/>
                </a:solidFill>
                <a:latin typeface="Times New Roman" panose="02020603050405020304" pitchFamily="18" charset="0"/>
                <a:cs typeface="Times New Roman" panose="02020603050405020304" pitchFamily="18" charset="0"/>
              </a:rPr>
              <a:t> </a:t>
            </a:r>
            <a:r>
              <a:rPr lang="en-US" sz="2400" b="1" dirty="0" err="1">
                <a:solidFill>
                  <a:schemeClr val="accent5"/>
                </a:solidFill>
                <a:latin typeface="Times New Roman" panose="02020603050405020304" pitchFamily="18" charset="0"/>
                <a:cs typeface="Times New Roman" panose="02020603050405020304" pitchFamily="18" charset="0"/>
              </a:rPr>
              <a:t>sách</a:t>
            </a:r>
            <a:endParaRPr lang="en-US" sz="2400" b="1" dirty="0">
              <a:solidFill>
                <a:schemeClr val="accent5"/>
              </a:solidFill>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40CA3846-2A4C-4F37-AEAB-0CC33E365383}"/>
              </a:ext>
            </a:extLst>
          </p:cNvPr>
          <p:cNvSpPr/>
          <p:nvPr/>
        </p:nvSpPr>
        <p:spPr>
          <a:xfrm rot="10800000" flipV="1">
            <a:off x="367687" y="4671149"/>
            <a:ext cx="5185841" cy="1015663"/>
          </a:xfrm>
          <a:prstGeom prst="rect">
            <a:avLst/>
          </a:prstGeom>
        </p:spPr>
        <p:txBody>
          <a:bodyPr wrap="square">
            <a:spAutoFit/>
          </a:bodyPr>
          <a:lstStyle/>
          <a:p>
            <a:pPr marL="34290" lvl="0" defTabSz="685800">
              <a:spcBef>
                <a:spcPts val="1350"/>
              </a:spcBef>
              <a:buSzPct val="100000"/>
              <a:defRPr/>
            </a:pPr>
            <a:r>
              <a:rPr lang="en-US" sz="2000" dirty="0">
                <a:latin typeface="Times New Roman" panose="02020603050405020304" pitchFamily="18" charset="0"/>
                <a:cs typeface="Times New Roman" panose="02020603050405020304" pitchFamily="18" charset="0"/>
              </a:rPr>
              <a:t>4. </a:t>
            </a:r>
            <a:r>
              <a:rPr lang="en-US" sz="2000" dirty="0" err="1">
                <a:latin typeface="Times New Roman" panose="02020603050405020304" pitchFamily="18" charset="0"/>
                <a:cs typeface="Times New Roman" panose="02020603050405020304" pitchFamily="18" charset="0"/>
              </a:rPr>
              <a:t>Phù</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tâm</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HS, </a:t>
            </a:r>
            <a:r>
              <a:rPr lang="en-US" sz="2000" dirty="0" err="1">
                <a:latin typeface="Times New Roman" panose="02020603050405020304" pitchFamily="18" charset="0"/>
                <a:cs typeface="Times New Roman" panose="02020603050405020304" pitchFamily="18" charset="0"/>
              </a:rPr>
              <a:t>phản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ánh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quyết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vấn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sống</a:t>
            </a:r>
            <a:r>
              <a:rPr lang="en-US" sz="2000" dirty="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id="{7C306781-7DF1-4CFA-8F0D-5634EF104B55}"/>
              </a:ext>
            </a:extLst>
          </p:cNvPr>
          <p:cNvSpPr/>
          <p:nvPr/>
        </p:nvSpPr>
        <p:spPr>
          <a:xfrm>
            <a:off x="6053435" y="1588653"/>
            <a:ext cx="5641668" cy="904863"/>
          </a:xfrm>
          <a:prstGeom prst="rect">
            <a:avLst/>
          </a:prstGeom>
        </p:spPr>
        <p:txBody>
          <a:bodyPr wrap="square">
            <a:spAutoFit/>
          </a:bodyPr>
          <a:lstStyle/>
          <a:p>
            <a:pPr algn="just">
              <a:lnSpc>
                <a:spcPct val="132000"/>
              </a:lnSpc>
              <a:spcBef>
                <a:spcPts val="15"/>
              </a:spcBef>
              <a:spcAft>
                <a:spcPts val="15"/>
              </a:spcAft>
            </a:pPr>
            <a:r>
              <a:rPr lang="pt-B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xác</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đầy</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đủ</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hấp</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dẫn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yêu</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cầu</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cần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đạt</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môn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Đạo</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đức</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lớp</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4.</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EB0EED71-A0C4-49C1-AB45-CEEC4E21336E}"/>
              </a:ext>
            </a:extLst>
          </p:cNvPr>
          <p:cNvSpPr/>
          <p:nvPr/>
        </p:nvSpPr>
        <p:spPr>
          <a:xfrm>
            <a:off x="6096000" y="2525104"/>
            <a:ext cx="5498572" cy="707886"/>
          </a:xfrm>
          <a:prstGeom prst="rect">
            <a:avLst/>
          </a:prstGeom>
        </p:spPr>
        <p:txBody>
          <a:bodyPr wrap="square">
            <a:spAutoFit/>
          </a:bodyPr>
          <a:lstStyle/>
          <a:p>
            <a:pPr algn="just"/>
            <a:r>
              <a:rPr lang="pt-B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Đảm bảo tính th</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ực</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tiễn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a:t>
            </a:r>
            <a:r>
              <a:rPr lang="pt-B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hù hợp với đặc điểm tâm - sinh lí và trải nghiệm của HS lớp 4.</a:t>
            </a:r>
            <a:endParaRPr lang="en-US" sz="2000" dirty="0">
              <a:latin typeface="Times New Roman" panose="02020603050405020304" pitchFamily="18" charset="0"/>
              <a:cs typeface="Times New Roman" panose="02020603050405020304" pitchFamily="18" charset="0"/>
            </a:endParaRPr>
          </a:p>
        </p:txBody>
      </p:sp>
      <p:sp>
        <p:nvSpPr>
          <p:cNvPr id="34" name="Rectangle 33">
            <a:extLst>
              <a:ext uri="{FF2B5EF4-FFF2-40B4-BE49-F238E27FC236}">
                <a16:creationId xmlns:a16="http://schemas.microsoft.com/office/drawing/2014/main" id="{87F7097C-6021-42F6-B7DD-2B72026DD221}"/>
              </a:ext>
            </a:extLst>
          </p:cNvPr>
          <p:cNvSpPr/>
          <p:nvPr/>
        </p:nvSpPr>
        <p:spPr>
          <a:xfrm>
            <a:off x="6072138" y="3203349"/>
            <a:ext cx="5199387" cy="400110"/>
          </a:xfrm>
          <a:prstGeom prst="rect">
            <a:avLst/>
          </a:prstGeom>
        </p:spPr>
        <p:txBody>
          <a:bodyPr wrap="square">
            <a:spAutoFit/>
          </a:bodyPr>
          <a:lstStyle/>
          <a:p>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Đảm</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bảo</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thừa</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phát</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35" name="Rectangle 34">
            <a:extLst>
              <a:ext uri="{FF2B5EF4-FFF2-40B4-BE49-F238E27FC236}">
                <a16:creationId xmlns:a16="http://schemas.microsoft.com/office/drawing/2014/main" id="{E4CEDE0E-EEC2-48FD-B088-7613FA51422B}"/>
              </a:ext>
            </a:extLst>
          </p:cNvPr>
          <p:cNvSpPr/>
          <p:nvPr/>
        </p:nvSpPr>
        <p:spPr>
          <a:xfrm rot="10800000" flipV="1">
            <a:off x="6133858" y="3635169"/>
            <a:ext cx="5714286" cy="707886"/>
          </a:xfrm>
          <a:prstGeom prst="rect">
            <a:avLst/>
          </a:prstGeom>
        </p:spPr>
        <p:txBody>
          <a:bodyPr wrap="square">
            <a:spAutoFit/>
          </a:bodyPr>
          <a:lstStyle/>
          <a:p>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4.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Đảm</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bảo</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hệ</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ma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trận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chủ</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đề</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toàn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cấp</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36" name="Rectangle 35">
            <a:extLst>
              <a:ext uri="{FF2B5EF4-FFF2-40B4-BE49-F238E27FC236}">
                <a16:creationId xmlns:a16="http://schemas.microsoft.com/office/drawing/2014/main" id="{E0ACDD76-C2FE-4EEE-A943-3B89671A5A73}"/>
              </a:ext>
            </a:extLst>
          </p:cNvPr>
          <p:cNvSpPr/>
          <p:nvPr/>
        </p:nvSpPr>
        <p:spPr>
          <a:xfrm rot="10800000" flipV="1">
            <a:off x="6215720" y="4390711"/>
            <a:ext cx="5038428" cy="400110"/>
          </a:xfrm>
          <a:prstGeom prst="rect">
            <a:avLst/>
          </a:prstGeom>
        </p:spPr>
        <p:txBody>
          <a:bodyPr wrap="square">
            <a:spAutoFit/>
          </a:bodyPr>
          <a:lstStyle/>
          <a:p>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5.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Chú</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tích</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hợp</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nội</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môn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liên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môn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37" name="Rectangle 36">
            <a:extLst>
              <a:ext uri="{FF2B5EF4-FFF2-40B4-BE49-F238E27FC236}">
                <a16:creationId xmlns:a16="http://schemas.microsoft.com/office/drawing/2014/main" id="{B9AAA1BC-F54B-4259-856E-533ACC8605E8}"/>
              </a:ext>
            </a:extLst>
          </p:cNvPr>
          <p:cNvSpPr/>
          <p:nvPr/>
        </p:nvSpPr>
        <p:spPr>
          <a:xfrm rot="10800000" flipV="1">
            <a:off x="6150246" y="4819639"/>
            <a:ext cx="6120714" cy="1292662"/>
          </a:xfrm>
          <a:prstGeom prst="rect">
            <a:avLst/>
          </a:prstGeom>
        </p:spPr>
        <p:txBody>
          <a:bodyPr wrap="square">
            <a:spAutoFit/>
          </a:bodyPr>
          <a:lstStyle/>
          <a:p>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6.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Chú</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yêu</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cầu</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dạy</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phân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hoá</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đảm</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bảo</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đa</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vùng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miền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giới</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endPar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r>
              <a:rPr lang="en-US" dirty="0"/>
              <a:t> </a:t>
            </a:r>
          </a:p>
        </p:txBody>
      </p:sp>
      <p:sp>
        <p:nvSpPr>
          <p:cNvPr id="38" name="Rectangle 37">
            <a:extLst>
              <a:ext uri="{FF2B5EF4-FFF2-40B4-BE49-F238E27FC236}">
                <a16:creationId xmlns:a16="http://schemas.microsoft.com/office/drawing/2014/main" id="{A622ABFB-8256-45BE-AF7E-A44DC068C380}"/>
              </a:ext>
            </a:extLst>
          </p:cNvPr>
          <p:cNvSpPr/>
          <p:nvPr/>
        </p:nvSpPr>
        <p:spPr>
          <a:xfrm rot="10800000" flipV="1">
            <a:off x="6215720" y="5627060"/>
            <a:ext cx="5190829" cy="400110"/>
          </a:xfrm>
          <a:prstGeom prst="rect">
            <a:avLst/>
          </a:prstGeom>
        </p:spPr>
        <p:txBody>
          <a:bodyPr wrap="square">
            <a:spAutoFit/>
          </a:bodyPr>
          <a:lstStyle/>
          <a:p>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7.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Đảm</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bảo</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mở</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p:txBody>
      </p:sp>
      <p:sp>
        <p:nvSpPr>
          <p:cNvPr id="39" name="Rectangle: Rounded Corners 38">
            <a:extLst>
              <a:ext uri="{FF2B5EF4-FFF2-40B4-BE49-F238E27FC236}">
                <a16:creationId xmlns:a16="http://schemas.microsoft.com/office/drawing/2014/main" id="{98AC2BA3-200B-432D-A607-1BCC3DEACDF9}"/>
              </a:ext>
            </a:extLst>
          </p:cNvPr>
          <p:cNvSpPr/>
          <p:nvPr/>
        </p:nvSpPr>
        <p:spPr>
          <a:xfrm>
            <a:off x="3095543" y="192769"/>
            <a:ext cx="4723600" cy="559310"/>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1. QUAN ĐIỂM BIÊN SOẠN</a:t>
            </a:r>
            <a:endParaRPr lang="en-US" sz="2400" dirty="0">
              <a:solidFill>
                <a:srgbClr val="FF0000"/>
              </a:solidFill>
            </a:endParaRPr>
          </a:p>
        </p:txBody>
      </p:sp>
      <p:grpSp>
        <p:nvGrpSpPr>
          <p:cNvPr id="40" name="组合 20">
            <a:extLst>
              <a:ext uri="{FF2B5EF4-FFF2-40B4-BE49-F238E27FC236}">
                <a16:creationId xmlns:a16="http://schemas.microsoft.com/office/drawing/2014/main" id="{C63693BF-7099-4D4C-BACD-3E82F1749223}"/>
              </a:ext>
            </a:extLst>
          </p:cNvPr>
          <p:cNvGrpSpPr/>
          <p:nvPr/>
        </p:nvGrpSpPr>
        <p:grpSpPr>
          <a:xfrm>
            <a:off x="-29324" y="731401"/>
            <a:ext cx="841141" cy="857403"/>
            <a:chOff x="3009700" y="1027211"/>
            <a:chExt cx="1151431" cy="903816"/>
          </a:xfrm>
        </p:grpSpPr>
        <p:sp>
          <p:nvSpPr>
            <p:cNvPr id="41" name="椭圆 21">
              <a:extLst>
                <a:ext uri="{FF2B5EF4-FFF2-40B4-BE49-F238E27FC236}">
                  <a16:creationId xmlns:a16="http://schemas.microsoft.com/office/drawing/2014/main" id="{96F6C7E8-03E4-495D-8E37-109504C593C9}"/>
                </a:ext>
              </a:extLst>
            </p:cNvPr>
            <p:cNvSpPr/>
            <p:nvPr/>
          </p:nvSpPr>
          <p:spPr>
            <a:xfrm>
              <a:off x="3009700" y="1070059"/>
              <a:ext cx="1151431" cy="860968"/>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ea typeface="微软雅黑" panose="020B0503020204020204" pitchFamily="34" charset="-122"/>
              </a:endParaRPr>
            </a:p>
          </p:txBody>
        </p:sp>
        <p:pic>
          <p:nvPicPr>
            <p:cNvPr id="42" name="Picture 10" descr="D:\我的图片\technology-solutions.png">
              <a:extLst>
                <a:ext uri="{FF2B5EF4-FFF2-40B4-BE49-F238E27FC236}">
                  <a16:creationId xmlns:a16="http://schemas.microsoft.com/office/drawing/2014/main" id="{E7E16DFE-6449-46FC-8F59-D50B3043DECF}"/>
                </a:ext>
              </a:extLst>
            </p:cNvPr>
            <p:cNvPicPr>
              <a:picLocks noChangeAspect="1" noChangeArrowheads="1"/>
            </p:cNvPicPr>
            <p:nvPr/>
          </p:nvPicPr>
          <p:blipFill>
            <a:blip r:embed="rId5"/>
            <a:srcRect/>
            <a:stretch>
              <a:fillRect/>
            </a:stretch>
          </p:blipFill>
          <p:spPr bwMode="auto">
            <a:xfrm>
              <a:off x="3232150" y="1027211"/>
              <a:ext cx="811213" cy="809625"/>
            </a:xfrm>
            <a:prstGeom prst="rect">
              <a:avLst/>
            </a:prstGeom>
            <a:noFill/>
            <a:ln w="9525">
              <a:noFill/>
              <a:miter lim="800000"/>
              <a:headEnd/>
              <a:tailEnd/>
            </a:ln>
          </p:spPr>
        </p:pic>
      </p:grpSp>
    </p:spTree>
    <p:extLst>
      <p:ext uri="{BB962C8B-B14F-4D97-AF65-F5344CB8AC3E}">
        <p14:creationId xmlns:p14="http://schemas.microsoft.com/office/powerpoint/2010/main" val="322386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6"/>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7"/>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1" grpId="0"/>
      <p:bldP spid="32" grpId="0"/>
      <p:bldP spid="33" grpId="0"/>
      <p:bldP spid="34" grpId="0"/>
      <p:bldP spid="35" grpId="0"/>
      <p:bldP spid="36" grpId="0"/>
      <p:bldP spid="37" grpId="0"/>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0"/>
            <a:ext cx="12198284" cy="6858000"/>
          </a:xfrm>
          <a:prstGeom prst="rect">
            <a:avLst/>
          </a:prstGeom>
        </p:spPr>
      </p:pic>
      <p:grpSp>
        <p:nvGrpSpPr>
          <p:cNvPr id="6" name="Group 5">
            <a:extLst>
              <a:ext uri="{FF2B5EF4-FFF2-40B4-BE49-F238E27FC236}">
                <a16:creationId xmlns:a16="http://schemas.microsoft.com/office/drawing/2014/main" id="{19E82B74-5466-4930-9A2F-837D07541D38}"/>
              </a:ext>
            </a:extLst>
          </p:cNvPr>
          <p:cNvGrpSpPr/>
          <p:nvPr/>
        </p:nvGrpSpPr>
        <p:grpSpPr>
          <a:xfrm rot="2700000">
            <a:off x="1014605" y="1464771"/>
            <a:ext cx="3392179" cy="3928455"/>
            <a:chOff x="4411095" y="2279719"/>
            <a:chExt cx="1928292" cy="2026153"/>
          </a:xfrm>
          <a:solidFill>
            <a:srgbClr val="85D8DE"/>
          </a:solidFill>
        </p:grpSpPr>
        <p:sp>
          <p:nvSpPr>
            <p:cNvPr id="7" name="Rounded Rectangle 5">
              <a:extLst>
                <a:ext uri="{FF2B5EF4-FFF2-40B4-BE49-F238E27FC236}">
                  <a16:creationId xmlns:a16="http://schemas.microsoft.com/office/drawing/2014/main" id="{21294842-3F65-4ED8-B0D0-F6383402B94A}"/>
                </a:ext>
              </a:extLst>
            </p:cNvPr>
            <p:cNvSpPr/>
            <p:nvPr/>
          </p:nvSpPr>
          <p:spPr>
            <a:xfrm>
              <a:off x="5203817" y="3106107"/>
              <a:ext cx="1116019" cy="1199765"/>
            </a:xfrm>
            <a:prstGeom prst="roundRect">
              <a:avLst>
                <a:gd name="adj" fmla="val 134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b="1"/>
                <a:t>CHỦ ĐỀ/BÀI HỌC</a:t>
              </a:r>
              <a:endParaRPr lang="ko-KR" altLang="en-US" sz="2400" b="1"/>
            </a:p>
          </p:txBody>
        </p:sp>
        <p:sp>
          <p:nvSpPr>
            <p:cNvPr id="8" name="Rounded Rectangle 6">
              <a:extLst>
                <a:ext uri="{FF2B5EF4-FFF2-40B4-BE49-F238E27FC236}">
                  <a16:creationId xmlns:a16="http://schemas.microsoft.com/office/drawing/2014/main" id="{B36D290D-66FC-45FC-9424-6198D3867E4A}"/>
                </a:ext>
              </a:extLst>
            </p:cNvPr>
            <p:cNvSpPr/>
            <p:nvPr/>
          </p:nvSpPr>
          <p:spPr>
            <a:xfrm>
              <a:off x="4411095" y="2281202"/>
              <a:ext cx="849057" cy="869710"/>
            </a:xfrm>
            <a:prstGeom prst="roundRect">
              <a:avLst>
                <a:gd name="adj" fmla="val 13467"/>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200" b="1"/>
                <a:t>LỜI NÓI ĐẦU</a:t>
              </a:r>
              <a:endParaRPr lang="ko-KR" altLang="en-US" sz="2200" b="1"/>
            </a:p>
          </p:txBody>
        </p:sp>
        <p:sp>
          <p:nvSpPr>
            <p:cNvPr id="9" name="Rounded Rectangle 7">
              <a:extLst>
                <a:ext uri="{FF2B5EF4-FFF2-40B4-BE49-F238E27FC236}">
                  <a16:creationId xmlns:a16="http://schemas.microsoft.com/office/drawing/2014/main" id="{D84137E9-B2F5-4CC9-8E8C-EB203B28DDBA}"/>
                </a:ext>
              </a:extLst>
            </p:cNvPr>
            <p:cNvSpPr/>
            <p:nvPr/>
          </p:nvSpPr>
          <p:spPr>
            <a:xfrm>
              <a:off x="4445096" y="3351001"/>
              <a:ext cx="720000" cy="720000"/>
            </a:xfrm>
            <a:prstGeom prst="roundRect">
              <a:avLst>
                <a:gd name="adj" fmla="val 1346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b="1">
                  <a:solidFill>
                    <a:schemeClr val="bg1"/>
                  </a:solidFill>
                  <a:cs typeface="Arial" pitchFamily="34" charset="0"/>
                </a:rPr>
                <a:t>HD SỬ DỤNG SÁCH</a:t>
              </a:r>
              <a:endParaRPr lang="ko-KR" altLang="en-US" sz="2400"/>
            </a:p>
          </p:txBody>
        </p:sp>
        <p:sp>
          <p:nvSpPr>
            <p:cNvPr id="10" name="Rounded Rectangle 8">
              <a:extLst>
                <a:ext uri="{FF2B5EF4-FFF2-40B4-BE49-F238E27FC236}">
                  <a16:creationId xmlns:a16="http://schemas.microsoft.com/office/drawing/2014/main" id="{4681D63D-2A1E-4F04-B506-0BE5F4F32156}"/>
                </a:ext>
              </a:extLst>
            </p:cNvPr>
            <p:cNvSpPr/>
            <p:nvPr/>
          </p:nvSpPr>
          <p:spPr>
            <a:xfrm>
              <a:off x="5408067" y="2279719"/>
              <a:ext cx="931320" cy="682460"/>
            </a:xfrm>
            <a:prstGeom prst="roundRect">
              <a:avLst>
                <a:gd name="adj" fmla="val 134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b="1"/>
                <a:t>MỤC LỤC</a:t>
              </a:r>
              <a:endParaRPr lang="ko-KR" altLang="en-US" sz="2400" b="1"/>
            </a:p>
          </p:txBody>
        </p:sp>
      </p:grpSp>
      <p:sp>
        <p:nvSpPr>
          <p:cNvPr id="11" name="TextBox 10">
            <a:extLst>
              <a:ext uri="{FF2B5EF4-FFF2-40B4-BE49-F238E27FC236}">
                <a16:creationId xmlns:a16="http://schemas.microsoft.com/office/drawing/2014/main" id="{27B004CF-E13B-4B6D-8187-C01C1B022860}"/>
              </a:ext>
            </a:extLst>
          </p:cNvPr>
          <p:cNvSpPr txBox="1"/>
          <p:nvPr/>
        </p:nvSpPr>
        <p:spPr>
          <a:xfrm>
            <a:off x="2111702" y="4615094"/>
            <a:ext cx="1853852" cy="461665"/>
          </a:xfrm>
          <a:prstGeom prst="rect">
            <a:avLst/>
          </a:prstGeom>
          <a:noFill/>
        </p:spPr>
        <p:txBody>
          <a:bodyPr wrap="square" rtlCol="0" anchor="ctr">
            <a:spAutoFit/>
          </a:bodyPr>
          <a:lstStyle/>
          <a:p>
            <a:pPr algn="ctr"/>
            <a:r>
              <a:rPr lang="en-US" altLang="ko-KR" sz="2400" b="1">
                <a:solidFill>
                  <a:schemeClr val="bg1"/>
                </a:solidFill>
                <a:cs typeface="Arial" pitchFamily="34" charset="0"/>
              </a:rPr>
              <a:t> </a:t>
            </a:r>
            <a:endParaRPr lang="ko-KR" altLang="en-US" sz="2200" b="1">
              <a:solidFill>
                <a:schemeClr val="bg1"/>
              </a:solidFill>
              <a:cs typeface="Arial" pitchFamily="34" charset="0"/>
            </a:endParaRPr>
          </a:p>
        </p:txBody>
      </p:sp>
      <p:grpSp>
        <p:nvGrpSpPr>
          <p:cNvPr id="12" name="Group 11">
            <a:extLst>
              <a:ext uri="{FF2B5EF4-FFF2-40B4-BE49-F238E27FC236}">
                <a16:creationId xmlns:a16="http://schemas.microsoft.com/office/drawing/2014/main" id="{8EB1CA1D-14B8-4EBA-B5E9-154FC141DAC0}"/>
              </a:ext>
            </a:extLst>
          </p:cNvPr>
          <p:cNvGrpSpPr/>
          <p:nvPr/>
        </p:nvGrpSpPr>
        <p:grpSpPr>
          <a:xfrm>
            <a:off x="6663848" y="2633501"/>
            <a:ext cx="4709787" cy="1230815"/>
            <a:chOff x="1512635" y="1368497"/>
            <a:chExt cx="3131373" cy="1198582"/>
          </a:xfrm>
        </p:grpSpPr>
        <p:sp>
          <p:nvSpPr>
            <p:cNvPr id="13" name="TextBox 12">
              <a:extLst>
                <a:ext uri="{FF2B5EF4-FFF2-40B4-BE49-F238E27FC236}">
                  <a16:creationId xmlns:a16="http://schemas.microsoft.com/office/drawing/2014/main" id="{D1EEB159-4C36-4274-A566-1BA46F2D61DC}"/>
                </a:ext>
              </a:extLst>
            </p:cNvPr>
            <p:cNvSpPr txBox="1"/>
            <p:nvPr/>
          </p:nvSpPr>
          <p:spPr>
            <a:xfrm>
              <a:off x="1512635" y="1368497"/>
              <a:ext cx="3121848" cy="369714"/>
            </a:xfrm>
            <a:prstGeom prst="rect">
              <a:avLst/>
            </a:prstGeom>
            <a:noFill/>
          </p:spPr>
          <p:txBody>
            <a:bodyPr wrap="square" rtlCol="0" anchor="ctr">
              <a:spAutoFit/>
            </a:bodyPr>
            <a:lstStyle/>
            <a:p>
              <a:endParaRPr lang="ko-KR" altLang="en-US" sz="1867" b="1">
                <a:solidFill>
                  <a:schemeClr val="tx1">
                    <a:lumMod val="75000"/>
                    <a:lumOff val="25000"/>
                  </a:schemeClr>
                </a:solidFill>
                <a:cs typeface="Arial" pitchFamily="34" charset="0"/>
              </a:endParaRPr>
            </a:p>
          </p:txBody>
        </p:sp>
        <p:sp>
          <p:nvSpPr>
            <p:cNvPr id="14" name="TextBox 13">
              <a:extLst>
                <a:ext uri="{FF2B5EF4-FFF2-40B4-BE49-F238E27FC236}">
                  <a16:creationId xmlns:a16="http://schemas.microsoft.com/office/drawing/2014/main" id="{7569DA83-C325-48A0-B838-F2DFE7C90CB0}"/>
                </a:ext>
              </a:extLst>
            </p:cNvPr>
            <p:cNvSpPr txBox="1"/>
            <p:nvPr/>
          </p:nvSpPr>
          <p:spPr>
            <a:xfrm>
              <a:off x="3243489" y="2237391"/>
              <a:ext cx="1400519" cy="329688"/>
            </a:xfrm>
            <a:prstGeom prst="rect">
              <a:avLst/>
            </a:prstGeom>
            <a:noFill/>
          </p:spPr>
          <p:txBody>
            <a:bodyPr wrap="square" rtlCol="0" anchor="ctr">
              <a:spAutoFit/>
            </a:bodyPr>
            <a:lstStyle/>
            <a:p>
              <a:endParaRPr lang="ko-KR" altLang="en-US" sz="1600">
                <a:solidFill>
                  <a:schemeClr val="tx1">
                    <a:lumMod val="75000"/>
                    <a:lumOff val="25000"/>
                  </a:schemeClr>
                </a:solidFill>
                <a:cs typeface="Arial" pitchFamily="34" charset="0"/>
              </a:endParaRPr>
            </a:p>
          </p:txBody>
        </p:sp>
      </p:grpSp>
      <p:sp>
        <p:nvSpPr>
          <p:cNvPr id="15" name="Rounded Rectangle 13">
            <a:extLst>
              <a:ext uri="{FF2B5EF4-FFF2-40B4-BE49-F238E27FC236}">
                <a16:creationId xmlns:a16="http://schemas.microsoft.com/office/drawing/2014/main" id="{3C0E34AB-599D-4152-9D0B-99178A4DC844}"/>
              </a:ext>
            </a:extLst>
          </p:cNvPr>
          <p:cNvSpPr/>
          <p:nvPr/>
        </p:nvSpPr>
        <p:spPr>
          <a:xfrm rot="2700000">
            <a:off x="3859596" y="3989951"/>
            <a:ext cx="1493630" cy="2173615"/>
          </a:xfrm>
          <a:prstGeom prst="roundRect">
            <a:avLst>
              <a:gd name="adj" fmla="val 13467"/>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200" b="1" dirty="0"/>
              <a:t>MỘT SỐ THUẬT NGỮ DÙNG TRONG SÁCH</a:t>
            </a:r>
            <a:endParaRPr lang="ko-KR" altLang="en-US" sz="2200" b="1" dirty="0"/>
          </a:p>
        </p:txBody>
      </p:sp>
      <p:sp>
        <p:nvSpPr>
          <p:cNvPr id="16" name="Rectangle 15">
            <a:extLst>
              <a:ext uri="{FF2B5EF4-FFF2-40B4-BE49-F238E27FC236}">
                <a16:creationId xmlns:a16="http://schemas.microsoft.com/office/drawing/2014/main" id="{AE9349D6-AB38-4BA6-B1F2-A0885CD93055}"/>
              </a:ext>
            </a:extLst>
          </p:cNvPr>
          <p:cNvSpPr/>
          <p:nvPr/>
        </p:nvSpPr>
        <p:spPr>
          <a:xfrm>
            <a:off x="5511467" y="998601"/>
            <a:ext cx="6526045" cy="769441"/>
          </a:xfrm>
          <a:prstGeom prst="rect">
            <a:avLst/>
          </a:prstGeom>
        </p:spPr>
        <p:txBody>
          <a:bodyPr wrap="square">
            <a:spAutoFit/>
          </a:bodyPr>
          <a:lstStyle/>
          <a:p>
            <a:pPr algn="just"/>
            <a:r>
              <a:rPr lang="vi-VN" sz="2200" b="1">
                <a:latin typeface="Tahoma" panose="020B0604030504040204" pitchFamily="34" charset="0"/>
                <a:cs typeface="Tahoma" panose="020B0604030504040204" pitchFamily="34" charset="0"/>
              </a:rPr>
              <a:t> </a:t>
            </a:r>
            <a:r>
              <a:rPr lang="en-US" sz="2200" b="1">
                <a:latin typeface="Tahoma" panose="020B0604030504040204" pitchFamily="34" charset="0"/>
                <a:cs typeface="Tahoma" panose="020B0604030504040204" pitchFamily="34" charset="0"/>
              </a:rPr>
              <a:t>Hướng </a:t>
            </a:r>
            <a:r>
              <a:rPr lang="en-US" sz="2200" b="1" dirty="0" err="1">
                <a:latin typeface="Tahoma" panose="020B0604030504040204" pitchFamily="34" charset="0"/>
                <a:cs typeface="Tahoma" panose="020B0604030504040204" pitchFamily="34" charset="0"/>
              </a:rPr>
              <a:t>dẫn</a:t>
            </a:r>
            <a:r>
              <a:rPr lang="en-US" sz="2200" b="1" dirty="0">
                <a:latin typeface="Tahoma" panose="020B0604030504040204" pitchFamily="34" charset="0"/>
                <a:cs typeface="Tahoma" panose="020B0604030504040204" pitchFamily="34" charset="0"/>
              </a:rPr>
              <a:t> </a:t>
            </a:r>
            <a:r>
              <a:rPr lang="en-US" sz="2200" b="1" dirty="0" err="1">
                <a:latin typeface="Tahoma" panose="020B0604030504040204" pitchFamily="34" charset="0"/>
                <a:cs typeface="Tahoma" panose="020B0604030504040204" pitchFamily="34" charset="0"/>
              </a:rPr>
              <a:t>sử</a:t>
            </a:r>
            <a:r>
              <a:rPr lang="en-US" sz="2200" b="1" dirty="0">
                <a:latin typeface="Tahoma" panose="020B0604030504040204" pitchFamily="34" charset="0"/>
                <a:cs typeface="Tahoma" panose="020B0604030504040204" pitchFamily="34" charset="0"/>
              </a:rPr>
              <a:t> </a:t>
            </a:r>
            <a:r>
              <a:rPr lang="en-US" sz="2200" b="1" dirty="0" err="1">
                <a:latin typeface="Tahoma" panose="020B0604030504040204" pitchFamily="34" charset="0"/>
                <a:cs typeface="Tahoma" panose="020B0604030504040204" pitchFamily="34" charset="0"/>
              </a:rPr>
              <a:t>dụng</a:t>
            </a:r>
            <a:r>
              <a:rPr lang="en-US" sz="2200" b="1" dirty="0">
                <a:latin typeface="Tahoma" panose="020B0604030504040204" pitchFamily="34" charset="0"/>
                <a:cs typeface="Tahoma" panose="020B0604030504040204" pitchFamily="34" charset="0"/>
              </a:rPr>
              <a:t> </a:t>
            </a:r>
            <a:r>
              <a:rPr lang="en-US" sz="2200" b="1" dirty="0" err="1">
                <a:latin typeface="Tahoma" panose="020B0604030504040204" pitchFamily="34" charset="0"/>
                <a:cs typeface="Tahoma" panose="020B0604030504040204" pitchFamily="34" charset="0"/>
              </a:rPr>
              <a:t>sách</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Giới</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thiệu</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nội</a:t>
            </a:r>
            <a:r>
              <a:rPr lang="en-US" sz="2200" dirty="0">
                <a:latin typeface="Tahoma" panose="020B0604030504040204" pitchFamily="34" charset="0"/>
                <a:cs typeface="Tahoma" panose="020B0604030504040204" pitchFamily="34" charset="0"/>
              </a:rPr>
              <a:t> dung, ý </a:t>
            </a:r>
            <a:r>
              <a:rPr lang="en-US" sz="2200" dirty="0" err="1">
                <a:latin typeface="Tahoma" panose="020B0604030504040204" pitchFamily="34" charset="0"/>
                <a:cs typeface="Tahoma" panose="020B0604030504040204" pitchFamily="34" charset="0"/>
              </a:rPr>
              <a:t>nghĩa</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những</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hoạt</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động</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trong</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sách</a:t>
            </a:r>
            <a:r>
              <a:rPr lang="en-US" sz="2200" dirty="0">
                <a:latin typeface="Tahoma" panose="020B0604030504040204" pitchFamily="34" charset="0"/>
                <a:cs typeface="Tahoma" panose="020B0604030504040204" pitchFamily="34" charset="0"/>
              </a:rPr>
              <a:t>.</a:t>
            </a:r>
          </a:p>
        </p:txBody>
      </p:sp>
      <p:sp>
        <p:nvSpPr>
          <p:cNvPr id="17" name="Rectangle 16">
            <a:extLst>
              <a:ext uri="{FF2B5EF4-FFF2-40B4-BE49-F238E27FC236}">
                <a16:creationId xmlns:a16="http://schemas.microsoft.com/office/drawing/2014/main" id="{B1C0F101-F6BE-424B-9F9B-BBCF68C046AE}"/>
              </a:ext>
            </a:extLst>
          </p:cNvPr>
          <p:cNvSpPr/>
          <p:nvPr/>
        </p:nvSpPr>
        <p:spPr>
          <a:xfrm>
            <a:off x="5511468" y="1811786"/>
            <a:ext cx="6463413" cy="769441"/>
          </a:xfrm>
          <a:prstGeom prst="rect">
            <a:avLst/>
          </a:prstGeom>
        </p:spPr>
        <p:txBody>
          <a:bodyPr wrap="square">
            <a:spAutoFit/>
          </a:bodyPr>
          <a:lstStyle/>
          <a:p>
            <a:pPr algn="just"/>
            <a:r>
              <a:rPr lang="en-US" sz="2200" b="1" dirty="0" err="1">
                <a:latin typeface="Tahoma" panose="020B0604030504040204" pitchFamily="34" charset="0"/>
                <a:cs typeface="Tahoma" panose="020B0604030504040204" pitchFamily="34" charset="0"/>
              </a:rPr>
              <a:t>Lời</a:t>
            </a:r>
            <a:r>
              <a:rPr lang="en-US" sz="2200" b="1" dirty="0">
                <a:latin typeface="Tahoma" panose="020B0604030504040204" pitchFamily="34" charset="0"/>
                <a:cs typeface="Tahoma" panose="020B0604030504040204" pitchFamily="34" charset="0"/>
              </a:rPr>
              <a:t> </a:t>
            </a:r>
            <a:r>
              <a:rPr lang="en-US" sz="2200" b="1" dirty="0" err="1">
                <a:latin typeface="Tahoma" panose="020B0604030504040204" pitchFamily="34" charset="0"/>
                <a:cs typeface="Tahoma" panose="020B0604030504040204" pitchFamily="34" charset="0"/>
              </a:rPr>
              <a:t>nói</a:t>
            </a:r>
            <a:r>
              <a:rPr lang="en-US" sz="2200" b="1" dirty="0">
                <a:latin typeface="Tahoma" panose="020B0604030504040204" pitchFamily="34" charset="0"/>
                <a:cs typeface="Tahoma" panose="020B0604030504040204" pitchFamily="34" charset="0"/>
              </a:rPr>
              <a:t> </a:t>
            </a:r>
            <a:r>
              <a:rPr lang="en-US" sz="2200" b="1" dirty="0" err="1">
                <a:latin typeface="Tahoma" panose="020B0604030504040204" pitchFamily="34" charset="0"/>
                <a:cs typeface="Tahoma" panose="020B0604030504040204" pitchFamily="34" charset="0"/>
              </a:rPr>
              <a:t>đầu</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Giới</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thiệu</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nội</a:t>
            </a:r>
            <a:r>
              <a:rPr lang="en-US" sz="2200" dirty="0">
                <a:latin typeface="Tahoma" panose="020B0604030504040204" pitchFamily="34" charset="0"/>
                <a:cs typeface="Tahoma" panose="020B0604030504040204" pitchFamily="34" charset="0"/>
              </a:rPr>
              <a:t> dung </a:t>
            </a:r>
            <a:r>
              <a:rPr lang="en-US" sz="2200" dirty="0" err="1">
                <a:latin typeface="Tahoma" panose="020B0604030504040204" pitchFamily="34" charset="0"/>
                <a:cs typeface="Tahoma" panose="020B0604030504040204" pitchFamily="34" charset="0"/>
              </a:rPr>
              <a:t>và</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các</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hoạt</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động</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chủ</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yếu</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trong</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từng</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chủ</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đề</a:t>
            </a:r>
            <a:r>
              <a:rPr lang="en-US" sz="2200" dirty="0">
                <a:latin typeface="Tahoma" panose="020B0604030504040204" pitchFamily="34" charset="0"/>
                <a:cs typeface="Tahoma" panose="020B0604030504040204" pitchFamily="34" charset="0"/>
              </a:rPr>
              <a:t>/</a:t>
            </a:r>
            <a:r>
              <a:rPr lang="en-US" sz="2200" dirty="0" err="1">
                <a:latin typeface="Tahoma" panose="020B0604030504040204" pitchFamily="34" charset="0"/>
                <a:cs typeface="Tahoma" panose="020B0604030504040204" pitchFamily="34" charset="0"/>
              </a:rPr>
              <a:t>bài</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học</a:t>
            </a:r>
            <a:r>
              <a:rPr lang="en-US" sz="2200" dirty="0">
                <a:latin typeface="Tahoma" panose="020B0604030504040204" pitchFamily="34" charset="0"/>
                <a:cs typeface="Tahoma" panose="020B0604030504040204" pitchFamily="34" charset="0"/>
              </a:rPr>
              <a:t>.</a:t>
            </a:r>
          </a:p>
        </p:txBody>
      </p:sp>
      <p:sp>
        <p:nvSpPr>
          <p:cNvPr id="18" name="Rectangle 17">
            <a:extLst>
              <a:ext uri="{FF2B5EF4-FFF2-40B4-BE49-F238E27FC236}">
                <a16:creationId xmlns:a16="http://schemas.microsoft.com/office/drawing/2014/main" id="{0BBF2C6A-BA98-4C32-AC4A-BC9A1DB70DBA}"/>
              </a:ext>
            </a:extLst>
          </p:cNvPr>
          <p:cNvSpPr/>
          <p:nvPr/>
        </p:nvSpPr>
        <p:spPr>
          <a:xfrm>
            <a:off x="5620008" y="2856474"/>
            <a:ext cx="6417509" cy="769441"/>
          </a:xfrm>
          <a:prstGeom prst="rect">
            <a:avLst/>
          </a:prstGeom>
        </p:spPr>
        <p:txBody>
          <a:bodyPr wrap="square">
            <a:spAutoFit/>
          </a:bodyPr>
          <a:lstStyle/>
          <a:p>
            <a:r>
              <a:rPr lang="en-US" sz="2200" b="1" dirty="0" err="1">
                <a:latin typeface="Tahoma" panose="020B0604030504040204" pitchFamily="34" charset="0"/>
                <a:cs typeface="Tahoma" panose="020B0604030504040204" pitchFamily="34" charset="0"/>
              </a:rPr>
              <a:t>Mục</a:t>
            </a:r>
            <a:r>
              <a:rPr lang="en-US" sz="2200" b="1" dirty="0">
                <a:latin typeface="Tahoma" panose="020B0604030504040204" pitchFamily="34" charset="0"/>
                <a:cs typeface="Tahoma" panose="020B0604030504040204" pitchFamily="34" charset="0"/>
              </a:rPr>
              <a:t> </a:t>
            </a:r>
            <a:r>
              <a:rPr lang="en-US" sz="2200" b="1" dirty="0" err="1">
                <a:latin typeface="Tahoma" panose="020B0604030504040204" pitchFamily="34" charset="0"/>
                <a:cs typeface="Tahoma" panose="020B0604030504040204" pitchFamily="34" charset="0"/>
              </a:rPr>
              <a:t>lục</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Trình</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tự</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sắp</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xếp</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các</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chủ</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đề</a:t>
            </a:r>
            <a:r>
              <a:rPr lang="en-US" sz="2200" dirty="0">
                <a:latin typeface="Tahoma" panose="020B0604030504040204" pitchFamily="34" charset="0"/>
                <a:cs typeface="Tahoma" panose="020B0604030504040204" pitchFamily="34" charset="0"/>
              </a:rPr>
              <a:t>/</a:t>
            </a:r>
            <a:r>
              <a:rPr lang="en-US" sz="2200" dirty="0" err="1">
                <a:latin typeface="Tahoma" panose="020B0604030504040204" pitchFamily="34" charset="0"/>
                <a:cs typeface="Tahoma" panose="020B0604030504040204" pitchFamily="34" charset="0"/>
              </a:rPr>
              <a:t>bài</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học</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và</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số</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trang</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bắt</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đầu</a:t>
            </a:r>
            <a:r>
              <a:rPr lang="en-US" sz="2200" i="1"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của</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bài</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học</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trong</a:t>
            </a:r>
            <a:r>
              <a:rPr lang="en-US" sz="2200" dirty="0">
                <a:latin typeface="Tahoma" panose="020B0604030504040204" pitchFamily="34" charset="0"/>
                <a:cs typeface="Tahoma" panose="020B0604030504040204" pitchFamily="34" charset="0"/>
              </a:rPr>
              <a:t> SGK.</a:t>
            </a:r>
          </a:p>
        </p:txBody>
      </p:sp>
      <p:sp>
        <p:nvSpPr>
          <p:cNvPr id="19" name="Rectangle 18">
            <a:extLst>
              <a:ext uri="{FF2B5EF4-FFF2-40B4-BE49-F238E27FC236}">
                <a16:creationId xmlns:a16="http://schemas.microsoft.com/office/drawing/2014/main" id="{5C4B5671-BC45-4EFD-92FC-DDADD735EF8E}"/>
              </a:ext>
            </a:extLst>
          </p:cNvPr>
          <p:cNvSpPr/>
          <p:nvPr/>
        </p:nvSpPr>
        <p:spPr>
          <a:xfrm rot="10800000" flipV="1">
            <a:off x="5620008" y="3923341"/>
            <a:ext cx="6480135" cy="769441"/>
          </a:xfrm>
          <a:prstGeom prst="rect">
            <a:avLst/>
          </a:prstGeom>
        </p:spPr>
        <p:txBody>
          <a:bodyPr wrap="square">
            <a:spAutoFit/>
          </a:bodyPr>
          <a:lstStyle/>
          <a:p>
            <a:r>
              <a:rPr lang="en-US" sz="2200" b="1" dirty="0" err="1">
                <a:latin typeface="Tahoma" panose="020B0604030504040204" pitchFamily="34" charset="0"/>
                <a:cs typeface="Tahoma" panose="020B0604030504040204" pitchFamily="34" charset="0"/>
              </a:rPr>
              <a:t>Chủ</a:t>
            </a:r>
            <a:r>
              <a:rPr lang="en-US" sz="2200" b="1" dirty="0">
                <a:latin typeface="Tahoma" panose="020B0604030504040204" pitchFamily="34" charset="0"/>
                <a:cs typeface="Tahoma" panose="020B0604030504040204" pitchFamily="34" charset="0"/>
              </a:rPr>
              <a:t> </a:t>
            </a:r>
            <a:r>
              <a:rPr lang="en-US" sz="2200" b="1" dirty="0" err="1">
                <a:latin typeface="Tahoma" panose="020B0604030504040204" pitchFamily="34" charset="0"/>
                <a:cs typeface="Tahoma" panose="020B0604030504040204" pitchFamily="34" charset="0"/>
              </a:rPr>
              <a:t>đề</a:t>
            </a:r>
            <a:r>
              <a:rPr lang="en-US" sz="2200" b="1" dirty="0">
                <a:latin typeface="Tahoma" panose="020B0604030504040204" pitchFamily="34" charset="0"/>
                <a:cs typeface="Tahoma" panose="020B0604030504040204" pitchFamily="34" charset="0"/>
              </a:rPr>
              <a:t>/</a:t>
            </a:r>
            <a:r>
              <a:rPr lang="en-US" sz="2200" b="1" dirty="0" err="1">
                <a:latin typeface="Tahoma" panose="020B0604030504040204" pitchFamily="34" charset="0"/>
                <a:cs typeface="Tahoma" panose="020B0604030504040204" pitchFamily="34" charset="0"/>
              </a:rPr>
              <a:t>Bài</a:t>
            </a:r>
            <a:r>
              <a:rPr lang="en-US" sz="2200" b="1" dirty="0">
                <a:latin typeface="Tahoma" panose="020B0604030504040204" pitchFamily="34" charset="0"/>
                <a:cs typeface="Tahoma" panose="020B0604030504040204" pitchFamily="34" charset="0"/>
              </a:rPr>
              <a:t> </a:t>
            </a:r>
            <a:r>
              <a:rPr lang="en-US" sz="2200" b="1" dirty="0" err="1">
                <a:latin typeface="Tahoma" panose="020B0604030504040204" pitchFamily="34" charset="0"/>
                <a:cs typeface="Tahoma" panose="020B0604030504040204" pitchFamily="34" charset="0"/>
              </a:rPr>
              <a:t>học</a:t>
            </a:r>
            <a:r>
              <a:rPr lang="en-US" sz="2200" b="1"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Giới</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thiệu</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các</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chủ</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đề</a:t>
            </a:r>
            <a:r>
              <a:rPr lang="en-US" sz="2200" dirty="0">
                <a:latin typeface="Tahoma" panose="020B0604030504040204" pitchFamily="34" charset="0"/>
                <a:cs typeface="Tahoma" panose="020B0604030504040204" pitchFamily="34" charset="0"/>
              </a:rPr>
              <a:t>/</a:t>
            </a:r>
            <a:r>
              <a:rPr lang="en-US" sz="2200" dirty="0" err="1">
                <a:latin typeface="Tahoma" panose="020B0604030504040204" pitchFamily="34" charset="0"/>
                <a:cs typeface="Tahoma" panose="020B0604030504040204" pitchFamily="34" charset="0"/>
              </a:rPr>
              <a:t>bài</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học</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theo</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yêu</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cầu</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của</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chương</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trình</a:t>
            </a:r>
            <a:r>
              <a:rPr lang="en-US" sz="2200" dirty="0">
                <a:latin typeface="Tahoma" panose="020B0604030504040204" pitchFamily="34" charset="0"/>
                <a:cs typeface="Tahoma" panose="020B0604030504040204" pitchFamily="34" charset="0"/>
              </a:rPr>
              <a:t>.</a:t>
            </a:r>
          </a:p>
        </p:txBody>
      </p:sp>
      <p:sp>
        <p:nvSpPr>
          <p:cNvPr id="20" name="Rectangle 19">
            <a:extLst>
              <a:ext uri="{FF2B5EF4-FFF2-40B4-BE49-F238E27FC236}">
                <a16:creationId xmlns:a16="http://schemas.microsoft.com/office/drawing/2014/main" id="{82F08A18-ABEC-4F85-88E0-EB05ECDC6925}"/>
              </a:ext>
            </a:extLst>
          </p:cNvPr>
          <p:cNvSpPr/>
          <p:nvPr/>
        </p:nvSpPr>
        <p:spPr>
          <a:xfrm>
            <a:off x="5620008" y="4838126"/>
            <a:ext cx="6271367" cy="1446550"/>
          </a:xfrm>
          <a:prstGeom prst="rect">
            <a:avLst/>
          </a:prstGeom>
        </p:spPr>
        <p:txBody>
          <a:bodyPr wrap="square">
            <a:spAutoFit/>
          </a:bodyPr>
          <a:lstStyle/>
          <a:p>
            <a:r>
              <a:rPr lang="en-US" sz="2200" b="1" dirty="0" err="1">
                <a:latin typeface="Tahoma" panose="020B0604030504040204" pitchFamily="34" charset="0"/>
                <a:cs typeface="Tahoma" panose="020B0604030504040204" pitchFamily="34" charset="0"/>
              </a:rPr>
              <a:t>Một</a:t>
            </a:r>
            <a:r>
              <a:rPr lang="en-US" sz="2200" b="1" dirty="0">
                <a:latin typeface="Tahoma" panose="020B0604030504040204" pitchFamily="34" charset="0"/>
                <a:cs typeface="Tahoma" panose="020B0604030504040204" pitchFamily="34" charset="0"/>
              </a:rPr>
              <a:t> </a:t>
            </a:r>
            <a:r>
              <a:rPr lang="en-US" sz="2200" b="1" dirty="0" err="1">
                <a:latin typeface="Tahoma" panose="020B0604030504040204" pitchFamily="34" charset="0"/>
                <a:cs typeface="Tahoma" panose="020B0604030504040204" pitchFamily="34" charset="0"/>
              </a:rPr>
              <a:t>số</a:t>
            </a:r>
            <a:r>
              <a:rPr lang="en-US" sz="2200" b="1" dirty="0">
                <a:latin typeface="Tahoma" panose="020B0604030504040204" pitchFamily="34" charset="0"/>
                <a:cs typeface="Tahoma" panose="020B0604030504040204" pitchFamily="34" charset="0"/>
              </a:rPr>
              <a:t> </a:t>
            </a:r>
            <a:r>
              <a:rPr lang="en-US" sz="2200" b="1" dirty="0" err="1">
                <a:latin typeface="Tahoma" panose="020B0604030504040204" pitchFamily="34" charset="0"/>
                <a:cs typeface="Tahoma" panose="020B0604030504040204" pitchFamily="34" charset="0"/>
              </a:rPr>
              <a:t>thuật</a:t>
            </a:r>
            <a:r>
              <a:rPr lang="en-US" sz="2200" b="1" dirty="0">
                <a:latin typeface="Tahoma" panose="020B0604030504040204" pitchFamily="34" charset="0"/>
                <a:cs typeface="Tahoma" panose="020B0604030504040204" pitchFamily="34" charset="0"/>
              </a:rPr>
              <a:t> </a:t>
            </a:r>
            <a:r>
              <a:rPr lang="en-US" sz="2200" b="1" dirty="0" err="1">
                <a:latin typeface="Tahoma" panose="020B0604030504040204" pitchFamily="34" charset="0"/>
                <a:cs typeface="Tahoma" panose="020B0604030504040204" pitchFamily="34" charset="0"/>
              </a:rPr>
              <a:t>ngữ</a:t>
            </a:r>
            <a:r>
              <a:rPr lang="en-US" sz="2200" b="1" dirty="0">
                <a:latin typeface="Tahoma" panose="020B0604030504040204" pitchFamily="34" charset="0"/>
                <a:cs typeface="Tahoma" panose="020B0604030504040204" pitchFamily="34" charset="0"/>
              </a:rPr>
              <a:t> </a:t>
            </a:r>
            <a:r>
              <a:rPr lang="en-US" sz="2200" b="1" dirty="0" err="1">
                <a:latin typeface="Tahoma" panose="020B0604030504040204" pitchFamily="34" charset="0"/>
                <a:cs typeface="Tahoma" panose="020B0604030504040204" pitchFamily="34" charset="0"/>
              </a:rPr>
              <a:t>dùng</a:t>
            </a:r>
            <a:r>
              <a:rPr lang="en-US" sz="2200" b="1" dirty="0">
                <a:latin typeface="Tahoma" panose="020B0604030504040204" pitchFamily="34" charset="0"/>
                <a:cs typeface="Tahoma" panose="020B0604030504040204" pitchFamily="34" charset="0"/>
              </a:rPr>
              <a:t> </a:t>
            </a:r>
            <a:r>
              <a:rPr lang="en-US" sz="2200" b="1" dirty="0" err="1">
                <a:latin typeface="Tahoma" panose="020B0604030504040204" pitchFamily="34" charset="0"/>
                <a:cs typeface="Tahoma" panose="020B0604030504040204" pitchFamily="34" charset="0"/>
              </a:rPr>
              <a:t>trong</a:t>
            </a:r>
            <a:r>
              <a:rPr lang="en-US" sz="2200" b="1" dirty="0">
                <a:latin typeface="Tahoma" panose="020B0604030504040204" pitchFamily="34" charset="0"/>
                <a:cs typeface="Tahoma" panose="020B0604030504040204" pitchFamily="34" charset="0"/>
              </a:rPr>
              <a:t> </a:t>
            </a:r>
            <a:r>
              <a:rPr lang="en-US" sz="2200" b="1" dirty="0" err="1">
                <a:latin typeface="Tahoma" panose="020B0604030504040204" pitchFamily="34" charset="0"/>
                <a:cs typeface="Tahoma" panose="020B0604030504040204" pitchFamily="34" charset="0"/>
              </a:rPr>
              <a:t>sách</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Làm</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rõ</a:t>
            </a:r>
            <a:r>
              <a:rPr lang="en-US" sz="2200" dirty="0">
                <a:latin typeface="Tahoma" panose="020B0604030504040204" pitchFamily="34" charset="0"/>
                <a:cs typeface="Tahoma" panose="020B0604030504040204" pitchFamily="34" charset="0"/>
              </a:rPr>
              <a:t> ý </a:t>
            </a:r>
            <a:r>
              <a:rPr lang="en-US" sz="2200" dirty="0" err="1">
                <a:latin typeface="Tahoma" panose="020B0604030504040204" pitchFamily="34" charset="0"/>
                <a:cs typeface="Tahoma" panose="020B0604030504040204" pitchFamily="34" charset="0"/>
              </a:rPr>
              <a:t>nghĩa</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thuật</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ngữ</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quan</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trọng</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liên</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quan</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tới</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nội</a:t>
            </a:r>
            <a:r>
              <a:rPr lang="en-US" sz="2200" dirty="0">
                <a:latin typeface="Tahoma" panose="020B0604030504040204" pitchFamily="34" charset="0"/>
                <a:cs typeface="Tahoma" panose="020B0604030504040204" pitchFamily="34" charset="0"/>
              </a:rPr>
              <a:t> dung </a:t>
            </a:r>
            <a:r>
              <a:rPr lang="en-US" sz="2200" dirty="0" err="1">
                <a:latin typeface="Tahoma" panose="020B0604030504040204" pitchFamily="34" charset="0"/>
                <a:cs typeface="Tahoma" panose="020B0604030504040204" pitchFamily="34" charset="0"/>
              </a:rPr>
              <a:t>chủ</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đề</a:t>
            </a:r>
            <a:r>
              <a:rPr lang="en-US" sz="2200" dirty="0">
                <a:latin typeface="Tahoma" panose="020B0604030504040204" pitchFamily="34" charset="0"/>
                <a:cs typeface="Tahoma" panose="020B0604030504040204" pitchFamily="34" charset="0"/>
              </a:rPr>
              <a:t>/</a:t>
            </a:r>
            <a:r>
              <a:rPr lang="en-US" sz="2200" dirty="0" err="1">
                <a:latin typeface="Tahoma" panose="020B0604030504040204" pitchFamily="34" charset="0"/>
                <a:cs typeface="Tahoma" panose="020B0604030504040204" pitchFamily="34" charset="0"/>
              </a:rPr>
              <a:t>bài</a:t>
            </a:r>
            <a:r>
              <a:rPr lang="en-US" sz="2200" dirty="0">
                <a:latin typeface="Tahoma" panose="020B0604030504040204" pitchFamily="34" charset="0"/>
                <a:cs typeface="Tahoma" panose="020B0604030504040204" pitchFamily="34" charset="0"/>
              </a:rPr>
              <a:t> </a:t>
            </a:r>
            <a:r>
              <a:rPr lang="en-US" sz="2200" dirty="0" err="1">
                <a:latin typeface="Tahoma" panose="020B0604030504040204" pitchFamily="34" charset="0"/>
                <a:cs typeface="Tahoma" panose="020B0604030504040204" pitchFamily="34" charset="0"/>
              </a:rPr>
              <a:t>học</a:t>
            </a:r>
            <a:r>
              <a:rPr lang="en-US" sz="2200" dirty="0">
                <a:latin typeface="Tahoma" panose="020B0604030504040204" pitchFamily="34" charset="0"/>
                <a:cs typeface="Tahoma" panose="020B0604030504040204" pitchFamily="34" charset="0"/>
              </a:rPr>
              <a:t>.</a:t>
            </a:r>
          </a:p>
          <a:p>
            <a:endParaRPr lang="en-US" sz="2200" b="1" i="1" dirty="0">
              <a:latin typeface="Tahoma" panose="020B0604030504040204" pitchFamily="34" charset="0"/>
              <a:cs typeface="Tahoma" panose="020B0604030504040204" pitchFamily="34" charset="0"/>
            </a:endParaRPr>
          </a:p>
        </p:txBody>
      </p:sp>
      <p:sp>
        <p:nvSpPr>
          <p:cNvPr id="21" name="Title 1"/>
          <p:cNvSpPr>
            <a:spLocks noGrp="1"/>
          </p:cNvSpPr>
          <p:nvPr>
            <p:ph type="title"/>
          </p:nvPr>
        </p:nvSpPr>
        <p:spPr>
          <a:xfrm>
            <a:off x="3954419" y="227942"/>
            <a:ext cx="4272029" cy="614855"/>
          </a:xfrm>
        </p:spPr>
        <p:txBody>
          <a:bodyPr>
            <a:noAutofit/>
          </a:bodyPr>
          <a:lstStyle/>
          <a:p>
            <a:r>
              <a:rPr lang="en-US" sz="2800" b="1" dirty="0">
                <a:solidFill>
                  <a:srgbClr val="FF0000"/>
                </a:solidFill>
                <a:latin typeface="Times New Roman" panose="02020603050405020304" pitchFamily="18" charset="0"/>
                <a:cs typeface="Times New Roman" panose="02020603050405020304" pitchFamily="18" charset="0"/>
              </a:rPr>
              <a:t>          2. CẤU TRÚC</a:t>
            </a:r>
            <a:br>
              <a:rPr lang="en-US" sz="2800" b="1" dirty="0">
                <a:solidFill>
                  <a:srgbClr val="FF0000"/>
                </a:solidFill>
                <a:latin typeface="Times New Roman" panose="02020603050405020304" pitchFamily="18" charset="0"/>
                <a:cs typeface="Times New Roman" panose="02020603050405020304" pitchFamily="18" charset="0"/>
              </a:rPr>
            </a:b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486611" y="629269"/>
            <a:ext cx="2981137" cy="461665"/>
          </a:xfrm>
          <a:prstGeom prst="rect">
            <a:avLst/>
          </a:prstGeom>
        </p:spPr>
        <p:txBody>
          <a:bodyPr wrap="none">
            <a:spAutoFit/>
          </a:bodyPr>
          <a:lstStyle/>
          <a:p>
            <a:r>
              <a:rPr lang="en-US" b="1" dirty="0">
                <a:solidFill>
                  <a:srgbClr val="FF0000"/>
                </a:solidFill>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CẤU TRÚC SÁCH </a:t>
            </a:r>
            <a:endParaRPr lang="en-US" sz="2400" dirty="0"/>
          </a:p>
        </p:txBody>
      </p:sp>
    </p:spTree>
    <p:extLst>
      <p:ext uri="{BB962C8B-B14F-4D97-AF65-F5344CB8AC3E}">
        <p14:creationId xmlns:p14="http://schemas.microsoft.com/office/powerpoint/2010/main" val="53544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3095"/>
            <a:ext cx="12540343" cy="6951095"/>
          </a:xfrm>
          <a:prstGeom prst="rect">
            <a:avLst/>
          </a:prstGeom>
        </p:spPr>
      </p:pic>
      <p:sp>
        <p:nvSpPr>
          <p:cNvPr id="5" name="TextBox 4"/>
          <p:cNvSpPr txBox="1"/>
          <p:nvPr/>
        </p:nvSpPr>
        <p:spPr>
          <a:xfrm>
            <a:off x="1042631" y="1859340"/>
            <a:ext cx="6365765" cy="1687963"/>
          </a:xfrm>
          <a:prstGeom prst="rect">
            <a:avLst/>
          </a:prstGeom>
          <a:noFill/>
        </p:spPr>
        <p:txBody>
          <a:bodyPr wrap="square" rtlCol="0">
            <a:spAutoFit/>
          </a:bodyPr>
          <a:lstStyle/>
          <a:p>
            <a:pPr>
              <a:lnSpc>
                <a:spcPct val="110000"/>
              </a:lnSpc>
            </a:pPr>
            <a:r>
              <a:rPr lang="en-US" altLang="ko-KR" sz="2400" b="1" dirty="0">
                <a:latin typeface="Times New Roman" panose="02020603050405020304" pitchFamily="18" charset="0"/>
                <a:cs typeface="Times New Roman" panose="02020603050405020304" pitchFamily="18" charset="0"/>
              </a:rPr>
              <a:t>PGS. TS. </a:t>
            </a:r>
            <a:r>
              <a:rPr lang="en-US" altLang="ko-KR" sz="2400" b="1" dirty="0" err="1">
                <a:latin typeface="Times New Roman" panose="02020603050405020304" pitchFamily="18" charset="0"/>
                <a:cs typeface="Times New Roman" panose="02020603050405020304" pitchFamily="18" charset="0"/>
              </a:rPr>
              <a:t>Nguyễn</a:t>
            </a:r>
            <a:r>
              <a:rPr lang="en-US" altLang="ko-KR" sz="2400" b="1" dirty="0">
                <a:latin typeface="Times New Roman" panose="02020603050405020304" pitchFamily="18" charset="0"/>
                <a:cs typeface="Times New Roman" panose="02020603050405020304" pitchFamily="18" charset="0"/>
              </a:rPr>
              <a:t> Thị Toan (</a:t>
            </a:r>
            <a:r>
              <a:rPr lang="en-US" altLang="ko-KR" sz="2400" b="1" dirty="0" err="1">
                <a:latin typeface="Times New Roman" panose="02020603050405020304" pitchFamily="18" charset="0"/>
                <a:cs typeface="Times New Roman" panose="02020603050405020304" pitchFamily="18" charset="0"/>
              </a:rPr>
              <a:t>Tổng</a:t>
            </a:r>
            <a:r>
              <a:rPr lang="en-US" altLang="ko-KR" sz="2400" b="1" dirty="0">
                <a:latin typeface="Times New Roman" panose="02020603050405020304" pitchFamily="18" charset="0"/>
                <a:cs typeface="Times New Roman" panose="02020603050405020304" pitchFamily="18" charset="0"/>
              </a:rPr>
              <a:t> CB) </a:t>
            </a:r>
            <a:endParaRPr lang="en-US" sz="2400" b="1" dirty="0">
              <a:solidFill>
                <a:srgbClr val="3EB8EB"/>
              </a:solidFill>
              <a:latin typeface="Myriad Pro" panose="020B0503030403020204" pitchFamily="34" charset="0"/>
              <a:cs typeface="Myriad Arabic" panose="01010101010101010101" pitchFamily="50" charset="-78"/>
            </a:endParaRPr>
          </a:p>
          <a:p>
            <a:pPr>
              <a:lnSpc>
                <a:spcPct val="110000"/>
              </a:lnSpc>
            </a:pPr>
            <a:r>
              <a:rPr lang="en-US" altLang="ko-KR" sz="2400" b="1" dirty="0">
                <a:latin typeface="Times New Roman" panose="02020603050405020304" pitchFamily="18" charset="0"/>
                <a:cs typeface="Times New Roman" panose="02020603050405020304" pitchFamily="18" charset="0"/>
              </a:rPr>
              <a:t>PGS.TS. </a:t>
            </a:r>
            <a:r>
              <a:rPr lang="en-US" altLang="ko-KR" sz="2400" b="1" dirty="0" err="1">
                <a:latin typeface="Times New Roman" panose="02020603050405020304" pitchFamily="18" charset="0"/>
                <a:cs typeface="Times New Roman" panose="02020603050405020304" pitchFamily="18" charset="0"/>
              </a:rPr>
              <a:t>Trần</a:t>
            </a:r>
            <a:r>
              <a:rPr lang="en-US" altLang="ko-KR" sz="2400" b="1" dirty="0">
                <a:latin typeface="Times New Roman" panose="02020603050405020304" pitchFamily="18" charset="0"/>
                <a:cs typeface="Times New Roman" panose="02020603050405020304" pitchFamily="18" charset="0"/>
              </a:rPr>
              <a:t> Thành Nam (</a:t>
            </a:r>
            <a:r>
              <a:rPr lang="en-US" altLang="ko-KR" sz="2400" b="1" dirty="0" err="1">
                <a:latin typeface="Times New Roman" panose="02020603050405020304" pitchFamily="18" charset="0"/>
                <a:cs typeface="Times New Roman" panose="02020603050405020304" pitchFamily="18" charset="0"/>
              </a:rPr>
              <a:t>Chủ</a:t>
            </a:r>
            <a:r>
              <a:rPr lang="en-US" altLang="ko-KR" sz="2400" b="1" dirty="0">
                <a:latin typeface="Times New Roman" panose="02020603050405020304" pitchFamily="18" charset="0"/>
                <a:cs typeface="Times New Roman" panose="02020603050405020304" pitchFamily="18" charset="0"/>
              </a:rPr>
              <a:t> </a:t>
            </a:r>
            <a:r>
              <a:rPr lang="en-US" altLang="ko-KR" sz="2400" b="1" dirty="0" err="1">
                <a:latin typeface="Times New Roman" panose="02020603050405020304" pitchFamily="18" charset="0"/>
                <a:cs typeface="Times New Roman" panose="02020603050405020304" pitchFamily="18" charset="0"/>
              </a:rPr>
              <a:t>biên</a:t>
            </a:r>
            <a:r>
              <a:rPr lang="en-US" altLang="ko-KR" sz="2400" b="1" dirty="0">
                <a:latin typeface="Times New Roman" panose="02020603050405020304" pitchFamily="18" charset="0"/>
                <a:cs typeface="Times New Roman" panose="02020603050405020304" pitchFamily="18" charset="0"/>
              </a:rPr>
              <a:t>)</a:t>
            </a:r>
          </a:p>
          <a:p>
            <a:pPr>
              <a:lnSpc>
                <a:spcPct val="110000"/>
              </a:lnSpc>
            </a:pPr>
            <a:r>
              <a:rPr lang="en-US" altLang="ko-KR" sz="2400" b="1" dirty="0" err="1">
                <a:latin typeface="Times New Roman" panose="02020603050405020304" pitchFamily="18" charset="0"/>
                <a:cs typeface="Times New Roman" panose="02020603050405020304" pitchFamily="18" charset="0"/>
              </a:rPr>
              <a:t>ThS</a:t>
            </a:r>
            <a:r>
              <a:rPr lang="en-US" altLang="ko-KR" sz="2400" b="1" dirty="0">
                <a:latin typeface="Times New Roman" panose="02020603050405020304" pitchFamily="18" charset="0"/>
                <a:cs typeface="Times New Roman" panose="02020603050405020304" pitchFamily="18" charset="0"/>
              </a:rPr>
              <a:t>. </a:t>
            </a:r>
            <a:r>
              <a:rPr lang="en-US" altLang="ko-KR" sz="2400" b="1" dirty="0" err="1">
                <a:latin typeface="Times New Roman" panose="02020603050405020304" pitchFamily="18" charset="0"/>
                <a:cs typeface="Times New Roman" panose="02020603050405020304" pitchFamily="18" charset="0"/>
              </a:rPr>
              <a:t>Nguyễn</a:t>
            </a:r>
            <a:r>
              <a:rPr lang="en-US" altLang="ko-KR" sz="2400" b="1" dirty="0">
                <a:latin typeface="Times New Roman" panose="02020603050405020304" pitchFamily="18" charset="0"/>
                <a:cs typeface="Times New Roman" panose="02020603050405020304" pitchFamily="18" charset="0"/>
              </a:rPr>
              <a:t> Thị Hoàng Anh</a:t>
            </a:r>
          </a:p>
          <a:p>
            <a:pPr>
              <a:lnSpc>
                <a:spcPct val="110000"/>
              </a:lnSpc>
            </a:pPr>
            <a:r>
              <a:rPr lang="en-US" altLang="ko-KR" sz="2400" b="1" dirty="0" err="1">
                <a:latin typeface="Times New Roman" panose="02020603050405020304" pitchFamily="18" charset="0"/>
                <a:cs typeface="Times New Roman" panose="02020603050405020304" pitchFamily="18" charset="0"/>
              </a:rPr>
              <a:t>ThS</a:t>
            </a:r>
            <a:r>
              <a:rPr lang="en-US" altLang="ko-KR" sz="2400" b="1" dirty="0">
                <a:latin typeface="Times New Roman" panose="02020603050405020304" pitchFamily="18" charset="0"/>
                <a:cs typeface="Times New Roman" panose="02020603050405020304" pitchFamily="18" charset="0"/>
              </a:rPr>
              <a:t>. </a:t>
            </a:r>
            <a:r>
              <a:rPr lang="en-US" altLang="ko-KR" sz="2400" b="1" dirty="0" err="1">
                <a:latin typeface="Times New Roman" panose="02020603050405020304" pitchFamily="18" charset="0"/>
                <a:cs typeface="Times New Roman" panose="02020603050405020304" pitchFamily="18" charset="0"/>
              </a:rPr>
              <a:t>Nguyễn</a:t>
            </a:r>
            <a:r>
              <a:rPr lang="en-US" altLang="ko-KR" sz="2400" b="1" dirty="0">
                <a:latin typeface="Times New Roman" panose="02020603050405020304" pitchFamily="18" charset="0"/>
                <a:cs typeface="Times New Roman" panose="02020603050405020304" pitchFamily="18" charset="0"/>
              </a:rPr>
              <a:t> Ngọc Dung</a:t>
            </a:r>
          </a:p>
        </p:txBody>
      </p:sp>
      <p:sp>
        <p:nvSpPr>
          <p:cNvPr id="6" name="TextBox 5"/>
          <p:cNvSpPr txBox="1"/>
          <p:nvPr/>
        </p:nvSpPr>
        <p:spPr>
          <a:xfrm>
            <a:off x="4068148" y="484401"/>
            <a:ext cx="3340248" cy="1015663"/>
          </a:xfrm>
          <a:prstGeom prst="rect">
            <a:avLst/>
          </a:prstGeom>
          <a:noFill/>
        </p:spPr>
        <p:txBody>
          <a:bodyPr wrap="square" rtlCol="0">
            <a:spAutoFit/>
          </a:bodyPr>
          <a:lstStyle/>
          <a:p>
            <a:r>
              <a:rPr lang="en-US" sz="3600" b="1" dirty="0">
                <a:solidFill>
                  <a:srgbClr val="C00000"/>
                </a:solidFill>
                <a:cs typeface="Arial" panose="020B0604020202020204" pitchFamily="34" charset="0"/>
              </a:rPr>
              <a:t>ĐẠO ĐỨC 4</a:t>
            </a:r>
          </a:p>
          <a:p>
            <a:endParaRPr lang="en-US" sz="2400" b="1" dirty="0">
              <a:solidFill>
                <a:srgbClr val="C00000"/>
              </a:solidFill>
              <a:latin typeface="Myriad Pro" panose="020B0503030403020204" pitchFamily="34" charset="0"/>
              <a:cs typeface="Myriad Arabic" panose="01010101010101010101" pitchFamily="50" charset="-78"/>
            </a:endParaRPr>
          </a:p>
        </p:txBody>
      </p:sp>
      <p:pic>
        <p:nvPicPr>
          <p:cNvPr id="3" name="Picture 2">
            <a:extLst>
              <a:ext uri="{FF2B5EF4-FFF2-40B4-BE49-F238E27FC236}">
                <a16:creationId xmlns:a16="http://schemas.microsoft.com/office/drawing/2014/main" id="{33E056E6-0183-4131-B2FC-16EAD028EF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0328" y="1319348"/>
            <a:ext cx="4219087" cy="4028959"/>
          </a:xfrm>
          <a:prstGeom prst="rect">
            <a:avLst/>
          </a:prstGeom>
        </p:spPr>
      </p:pic>
      <p:sp>
        <p:nvSpPr>
          <p:cNvPr id="9" name="Oval 8">
            <a:extLst>
              <a:ext uri="{FF2B5EF4-FFF2-40B4-BE49-F238E27FC236}">
                <a16:creationId xmlns:a16="http://schemas.microsoft.com/office/drawing/2014/main" id="{FFA83CD1-BB21-4751-8945-F3C647056B9B}"/>
              </a:ext>
            </a:extLst>
          </p:cNvPr>
          <p:cNvSpPr/>
          <p:nvPr/>
        </p:nvSpPr>
        <p:spPr>
          <a:xfrm>
            <a:off x="1899955" y="3861941"/>
            <a:ext cx="3330418" cy="148636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i="1" dirty="0"/>
              <a:t>hanhtrangso.nxbgd.vn</a:t>
            </a:r>
            <a:endParaRPr lang="en-US" dirty="0"/>
          </a:p>
          <a:p>
            <a:r>
              <a:rPr lang="en-US" b="1" i="1" dirty="0"/>
              <a:t>     taphuan.nxbgd.vn</a:t>
            </a:r>
            <a:endParaRPr lang="en-US" sz="1700" dirty="0"/>
          </a:p>
        </p:txBody>
      </p:sp>
    </p:spTree>
    <p:extLst>
      <p:ext uri="{BB962C8B-B14F-4D97-AF65-F5344CB8AC3E}">
        <p14:creationId xmlns:p14="http://schemas.microsoft.com/office/powerpoint/2010/main" val="130201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ao duc 4 gop y dia phuong.pdf - Foxit PDF Reader"/>
          <p:cNvPicPr>
            <a:picLocks noChangeAspect="1"/>
          </p:cNvPicPr>
          <p:nvPr/>
        </p:nvPicPr>
        <p:blipFill rotWithShape="1">
          <a:blip r:embed="rId3">
            <a:extLst>
              <a:ext uri="{28A0092B-C50C-407E-A947-70E740481C1C}">
                <a14:useLocalDpi xmlns:a14="http://schemas.microsoft.com/office/drawing/2010/main" val="0"/>
              </a:ext>
            </a:extLst>
          </a:blip>
          <a:srcRect l="37295" t="21357" r="34760" b="4905"/>
          <a:stretch/>
        </p:blipFill>
        <p:spPr>
          <a:xfrm>
            <a:off x="4822078" y="90370"/>
            <a:ext cx="2652148" cy="2953733"/>
          </a:xfrm>
          <a:prstGeom prst="rect">
            <a:avLst/>
          </a:prstGeom>
        </p:spPr>
      </p:pic>
      <p:pic>
        <p:nvPicPr>
          <p:cNvPr id="4" name="Picture 3" descr="Dao duc 4 gop y dia phuong.pdf - Foxit PDF Reader"/>
          <p:cNvPicPr>
            <a:picLocks noChangeAspect="1"/>
          </p:cNvPicPr>
          <p:nvPr/>
        </p:nvPicPr>
        <p:blipFill rotWithShape="1">
          <a:blip r:embed="rId4">
            <a:extLst>
              <a:ext uri="{28A0092B-C50C-407E-A947-70E740481C1C}">
                <a14:useLocalDpi xmlns:a14="http://schemas.microsoft.com/office/drawing/2010/main" val="0"/>
              </a:ext>
            </a:extLst>
          </a:blip>
          <a:srcRect l="37500" t="20974" r="34760" b="5194"/>
          <a:stretch/>
        </p:blipFill>
        <p:spPr>
          <a:xfrm>
            <a:off x="7627970" y="90370"/>
            <a:ext cx="2768360" cy="3033030"/>
          </a:xfrm>
          <a:prstGeom prst="rect">
            <a:avLst/>
          </a:prstGeom>
        </p:spPr>
      </p:pic>
      <p:pic>
        <p:nvPicPr>
          <p:cNvPr id="5" name="Picture 4" descr="Dao duc 4 gop y dia phuong.pdf - Foxit PDF Reader"/>
          <p:cNvPicPr>
            <a:picLocks noChangeAspect="1"/>
          </p:cNvPicPr>
          <p:nvPr/>
        </p:nvPicPr>
        <p:blipFill rotWithShape="1">
          <a:blip r:embed="rId5">
            <a:extLst>
              <a:ext uri="{28A0092B-C50C-407E-A947-70E740481C1C}">
                <a14:useLocalDpi xmlns:a14="http://schemas.microsoft.com/office/drawing/2010/main" val="0"/>
              </a:ext>
            </a:extLst>
          </a:blip>
          <a:srcRect l="37192" t="21165" r="34760" b="5002"/>
          <a:stretch/>
        </p:blipFill>
        <p:spPr>
          <a:xfrm>
            <a:off x="618252" y="3202698"/>
            <a:ext cx="2780929" cy="3686340"/>
          </a:xfrm>
          <a:prstGeom prst="rect">
            <a:avLst/>
          </a:prstGeom>
        </p:spPr>
      </p:pic>
      <p:pic>
        <p:nvPicPr>
          <p:cNvPr id="6" name="Picture 5" descr="Dao duc 4 gop y dia phuong.pdf - Foxit PDF Reader"/>
          <p:cNvPicPr>
            <a:picLocks noChangeAspect="1"/>
          </p:cNvPicPr>
          <p:nvPr/>
        </p:nvPicPr>
        <p:blipFill rotWithShape="1">
          <a:blip r:embed="rId6">
            <a:extLst>
              <a:ext uri="{28A0092B-C50C-407E-A947-70E740481C1C}">
                <a14:useLocalDpi xmlns:a14="http://schemas.microsoft.com/office/drawing/2010/main" val="0"/>
              </a:ext>
            </a:extLst>
          </a:blip>
          <a:srcRect l="37089" t="21357" r="34658" b="4811"/>
          <a:stretch/>
        </p:blipFill>
        <p:spPr>
          <a:xfrm>
            <a:off x="4123209" y="3202697"/>
            <a:ext cx="2948170" cy="3655303"/>
          </a:xfrm>
          <a:prstGeom prst="rect">
            <a:avLst/>
          </a:prstGeom>
        </p:spPr>
      </p:pic>
      <p:pic>
        <p:nvPicPr>
          <p:cNvPr id="7" name="Picture 6" descr="Dao duc 4 gop y dia phuong.pdf - Foxit PDF Reader"/>
          <p:cNvPicPr>
            <a:picLocks noChangeAspect="1"/>
          </p:cNvPicPr>
          <p:nvPr/>
        </p:nvPicPr>
        <p:blipFill rotWithShape="1">
          <a:blip r:embed="rId7">
            <a:extLst>
              <a:ext uri="{28A0092B-C50C-407E-A947-70E740481C1C}">
                <a14:useLocalDpi xmlns:a14="http://schemas.microsoft.com/office/drawing/2010/main" val="0"/>
              </a:ext>
            </a:extLst>
          </a:blip>
          <a:srcRect l="37089" t="21165" r="34761" b="4811"/>
          <a:stretch/>
        </p:blipFill>
        <p:spPr>
          <a:xfrm>
            <a:off x="8132153" y="3202698"/>
            <a:ext cx="2721377" cy="3655302"/>
          </a:xfrm>
          <a:prstGeom prst="rect">
            <a:avLst/>
          </a:prstGeom>
        </p:spPr>
      </p:pic>
      <p:sp>
        <p:nvSpPr>
          <p:cNvPr id="10" name="Oval 9">
            <a:extLst>
              <a:ext uri="{FF2B5EF4-FFF2-40B4-BE49-F238E27FC236}">
                <a16:creationId xmlns:a16="http://schemas.microsoft.com/office/drawing/2014/main" id="{5B7E51F9-C095-4FB3-AB1B-FA4FFB8CAE09}"/>
              </a:ext>
            </a:extLst>
          </p:cNvPr>
          <p:cNvSpPr/>
          <p:nvPr/>
        </p:nvSpPr>
        <p:spPr>
          <a:xfrm>
            <a:off x="1282740" y="636604"/>
            <a:ext cx="2891696" cy="194757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2000" b="1" dirty="0">
              <a:solidFill>
                <a:schemeClr val="accent1">
                  <a:lumMod val="75000"/>
                </a:schemeClr>
              </a:solidFill>
              <a:latin typeface="Times New Roman" panose="02020603050405020304" pitchFamily="18" charset="0"/>
              <a:cs typeface="Times New Roman" panose="02020603050405020304" pitchFamily="18" charset="0"/>
            </a:endParaRPr>
          </a:p>
          <a:p>
            <a:pPr algn="ctr">
              <a:lnSpc>
                <a:spcPct val="130000"/>
              </a:lnSpc>
            </a:pPr>
            <a:r>
              <a:rPr lang="en-US" sz="2400" b="1" dirty="0">
                <a:solidFill>
                  <a:schemeClr val="accent1">
                    <a:lumMod val="75000"/>
                  </a:schemeClr>
                </a:solidFill>
                <a:latin typeface="Times New Roman" panose="02020603050405020304" pitchFamily="18" charset="0"/>
                <a:cs typeface="Times New Roman" panose="02020603050405020304" pitchFamily="18" charset="0"/>
              </a:rPr>
              <a:t>1. GIÁO DỤC ĐẠO ĐỨC</a:t>
            </a:r>
          </a:p>
          <a:p>
            <a:pPr algn="ctr"/>
            <a:endParaRPr lang="en-US" sz="2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60086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8" name="Picture 7" descr="Dao duc 4 gop y dia phuong.pdf - Foxit PDF Reader"/>
          <p:cNvPicPr>
            <a:picLocks noChangeAspect="1"/>
          </p:cNvPicPr>
          <p:nvPr/>
        </p:nvPicPr>
        <p:blipFill rotWithShape="1">
          <a:blip r:embed="rId4">
            <a:extLst>
              <a:ext uri="{28A0092B-C50C-407E-A947-70E740481C1C}">
                <a14:useLocalDpi xmlns:a14="http://schemas.microsoft.com/office/drawing/2010/main" val="0"/>
              </a:ext>
            </a:extLst>
          </a:blip>
          <a:srcRect l="37295" t="21357" r="34760" b="5767"/>
          <a:stretch/>
        </p:blipFill>
        <p:spPr>
          <a:xfrm>
            <a:off x="3467015" y="830154"/>
            <a:ext cx="3407079" cy="4772417"/>
          </a:xfrm>
          <a:prstGeom prst="rect">
            <a:avLst/>
          </a:prstGeom>
        </p:spPr>
      </p:pic>
      <p:pic>
        <p:nvPicPr>
          <p:cNvPr id="9" name="Picture 8" descr="Dao duc 4 gop y dia phuong.pdf - Foxit PDF Reader"/>
          <p:cNvPicPr>
            <a:picLocks noChangeAspect="1"/>
          </p:cNvPicPr>
          <p:nvPr/>
        </p:nvPicPr>
        <p:blipFill rotWithShape="1">
          <a:blip r:embed="rId5">
            <a:extLst>
              <a:ext uri="{28A0092B-C50C-407E-A947-70E740481C1C}">
                <a14:useLocalDpi xmlns:a14="http://schemas.microsoft.com/office/drawing/2010/main" val="0"/>
              </a:ext>
            </a:extLst>
          </a:blip>
          <a:srcRect l="37295" t="21930" r="34966" b="5577"/>
          <a:stretch/>
        </p:blipFill>
        <p:spPr>
          <a:xfrm>
            <a:off x="6959082" y="695554"/>
            <a:ext cx="3382027" cy="4747365"/>
          </a:xfrm>
          <a:prstGeom prst="rect">
            <a:avLst/>
          </a:prstGeom>
        </p:spPr>
      </p:pic>
      <p:sp>
        <p:nvSpPr>
          <p:cNvPr id="6" name="Oval 5">
            <a:extLst>
              <a:ext uri="{FF2B5EF4-FFF2-40B4-BE49-F238E27FC236}">
                <a16:creationId xmlns:a16="http://schemas.microsoft.com/office/drawing/2014/main" id="{5B7E51F9-C095-4FB3-AB1B-FA4FFB8CAE09}"/>
              </a:ext>
            </a:extLst>
          </p:cNvPr>
          <p:cNvSpPr/>
          <p:nvPr/>
        </p:nvSpPr>
        <p:spPr>
          <a:xfrm>
            <a:off x="583793" y="2111471"/>
            <a:ext cx="2534195" cy="170011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a:solidFill>
                  <a:schemeClr val="accent1">
                    <a:lumMod val="75000"/>
                  </a:schemeClr>
                </a:solidFill>
                <a:latin typeface="Times New Roman" panose="02020603050405020304" pitchFamily="18" charset="0"/>
                <a:cs typeface="Times New Roman" panose="02020603050405020304" pitchFamily="18" charset="0"/>
              </a:rPr>
              <a:t>2. GIÁO DỤC KĨ NĂNG SỐNG</a:t>
            </a:r>
            <a:endParaRPr lang="en-US" sz="2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4420029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Dao duc 4 gop y dia phuong.pdf - Foxit PDF Reade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7397" t="21739" r="34864" b="5002"/>
          <a:stretch/>
        </p:blipFill>
        <p:spPr>
          <a:xfrm>
            <a:off x="1311917" y="1490870"/>
            <a:ext cx="3975699" cy="5227981"/>
          </a:xfrm>
          <a:prstGeom prst="rect">
            <a:avLst/>
          </a:prstGeom>
        </p:spPr>
      </p:pic>
      <p:pic>
        <p:nvPicPr>
          <p:cNvPr id="8" name="Content Placeholder 7" descr="Dao duc 4 gop y dia phuong.pdf - Foxit PDF Reader"/>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l="37295" t="21548" r="35068" b="5194"/>
          <a:stretch/>
        </p:blipFill>
        <p:spPr>
          <a:xfrm>
            <a:off x="6506371" y="1497055"/>
            <a:ext cx="4088742" cy="5221797"/>
          </a:xfrm>
          <a:prstGeom prst="rect">
            <a:avLst/>
          </a:prstGeom>
        </p:spPr>
      </p:pic>
      <p:sp>
        <p:nvSpPr>
          <p:cNvPr id="6" name="Text Placeholder 5">
            <a:extLst>
              <a:ext uri="{FF2B5EF4-FFF2-40B4-BE49-F238E27FC236}">
                <a16:creationId xmlns:a16="http://schemas.microsoft.com/office/drawing/2014/main" id="{FFA83CD1-BB21-4751-8945-F3C647056B9B}"/>
              </a:ext>
            </a:extLst>
          </p:cNvPr>
          <p:cNvSpPr>
            <a:spLocks noGrp="1"/>
          </p:cNvSpPr>
          <p:nvPr>
            <p:ph type="body" idx="1"/>
          </p:nvPr>
        </p:nvSpPr>
        <p:spPr>
          <a:xfrm>
            <a:off x="1908313" y="115323"/>
            <a:ext cx="2822713" cy="119664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normAutofit fontScale="92500"/>
          </a:bodyPr>
          <a:lstStyle/>
          <a:p>
            <a:pPr algn="ctr"/>
            <a:r>
              <a:rPr lang="en-US" b="1" dirty="0">
                <a:solidFill>
                  <a:schemeClr val="tx1"/>
                </a:solidFill>
                <a:latin typeface="Times New Roman" panose="02020603050405020304" pitchFamily="18" charset="0"/>
                <a:cs typeface="Times New Roman" panose="02020603050405020304" pitchFamily="18" charset="0"/>
              </a:rPr>
              <a:t>3. GIÁO DỤC KINH TẾ</a:t>
            </a:r>
          </a:p>
        </p:txBody>
      </p:sp>
      <p:sp>
        <p:nvSpPr>
          <p:cNvPr id="9" name="Text Placeholder 5">
            <a:extLst>
              <a:ext uri="{FF2B5EF4-FFF2-40B4-BE49-F238E27FC236}">
                <a16:creationId xmlns:a16="http://schemas.microsoft.com/office/drawing/2014/main" id="{FFA83CD1-BB21-4751-8945-F3C647056B9B}"/>
              </a:ext>
            </a:extLst>
          </p:cNvPr>
          <p:cNvSpPr>
            <a:spLocks noGrp="1"/>
          </p:cNvSpPr>
          <p:nvPr>
            <p:ph type="body" sz="quarter" idx="3"/>
          </p:nvPr>
        </p:nvSpPr>
        <p:spPr>
          <a:xfrm>
            <a:off x="6639339" y="171180"/>
            <a:ext cx="3140765" cy="112172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noAutofit/>
          </a:bodyPr>
          <a:lstStyle/>
          <a:p>
            <a:pPr marL="457200" indent="-457200" algn="ctr">
              <a:buAutoNum type="arabicPeriod" startAt="4"/>
            </a:pPr>
            <a:r>
              <a:rPr lang="en-US" sz="2000" b="1" dirty="0">
                <a:solidFill>
                  <a:schemeClr val="tx1"/>
                </a:solidFill>
                <a:latin typeface="Times New Roman" panose="02020603050405020304" pitchFamily="18" charset="0"/>
                <a:cs typeface="Times New Roman" panose="02020603050405020304" pitchFamily="18" charset="0"/>
              </a:rPr>
              <a:t>GIÁO DỤC</a:t>
            </a:r>
          </a:p>
          <a:p>
            <a:pPr algn="ctr"/>
            <a:r>
              <a:rPr lang="en-US" sz="2000" b="1" dirty="0">
                <a:solidFill>
                  <a:schemeClr val="tx1"/>
                </a:solidFill>
                <a:latin typeface="Times New Roman" panose="02020603050405020304" pitchFamily="18" charset="0"/>
                <a:cs typeface="Times New Roman" panose="02020603050405020304" pitchFamily="18" charset="0"/>
              </a:rPr>
              <a:t> PHÁP LUẬT</a:t>
            </a:r>
          </a:p>
        </p:txBody>
      </p:sp>
    </p:spTree>
    <p:extLst>
      <p:ext uri="{BB962C8B-B14F-4D97-AF65-F5344CB8AC3E}">
        <p14:creationId xmlns:p14="http://schemas.microsoft.com/office/powerpoint/2010/main" val="3343716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0"/>
            <a:ext cx="12198284" cy="6858000"/>
          </a:xfrm>
          <a:prstGeom prst="rect">
            <a:avLst/>
          </a:prstGeom>
        </p:spPr>
      </p:pic>
      <p:pic>
        <p:nvPicPr>
          <p:cNvPr id="3" name="Picture 2">
            <a:extLst>
              <a:ext uri="{FF2B5EF4-FFF2-40B4-BE49-F238E27FC236}">
                <a16:creationId xmlns:a16="http://schemas.microsoft.com/office/drawing/2014/main" id="{4D22B61B-805A-49EA-807B-984C01B164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5" name="Text Placeholder 1">
            <a:extLst>
              <a:ext uri="{FF2B5EF4-FFF2-40B4-BE49-F238E27FC236}">
                <a16:creationId xmlns:a16="http://schemas.microsoft.com/office/drawing/2014/main" id="{8D2DB4C0-1C6F-4CAB-93D2-2AD9CE087B7D}"/>
              </a:ext>
            </a:extLst>
          </p:cNvPr>
          <p:cNvSpPr txBox="1">
            <a:spLocks/>
          </p:cNvSpPr>
          <p:nvPr/>
        </p:nvSpPr>
        <p:spPr>
          <a:xfrm>
            <a:off x="0" y="164642"/>
            <a:ext cx="12192000" cy="76808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ko-KR" sz="3200" b="1" dirty="0">
                <a:solidFill>
                  <a:srgbClr val="0070C0"/>
                </a:solidFill>
                <a:latin typeface="Arial" panose="020B0604020202020204" pitchFamily="34" charset="0"/>
              </a:rPr>
              <a:t> </a:t>
            </a:r>
            <a:r>
              <a:rPr lang="en-US" altLang="ko-KR" sz="3200" b="1" dirty="0" err="1">
                <a:solidFill>
                  <a:srgbClr val="0070C0"/>
                </a:solidFill>
                <a:latin typeface="Arial" panose="020B0604020202020204" pitchFamily="34" charset="0"/>
              </a:rPr>
              <a:t>Cấu</a:t>
            </a:r>
            <a:r>
              <a:rPr lang="en-US" altLang="ko-KR" sz="3200" b="1" dirty="0">
                <a:solidFill>
                  <a:srgbClr val="0070C0"/>
                </a:solidFill>
                <a:latin typeface="Arial" panose="020B0604020202020204" pitchFamily="34" charset="0"/>
              </a:rPr>
              <a:t> </a:t>
            </a:r>
            <a:r>
              <a:rPr lang="en-US" altLang="ko-KR" sz="3200" b="1" dirty="0" err="1">
                <a:solidFill>
                  <a:srgbClr val="0070C0"/>
                </a:solidFill>
                <a:latin typeface="Arial" panose="020B0604020202020204" pitchFamily="34" charset="0"/>
              </a:rPr>
              <a:t>trúc</a:t>
            </a:r>
            <a:r>
              <a:rPr lang="en-US" altLang="ko-KR" sz="3200" b="1" dirty="0">
                <a:solidFill>
                  <a:srgbClr val="0070C0"/>
                </a:solidFill>
                <a:latin typeface="Arial" panose="020B0604020202020204" pitchFamily="34" charset="0"/>
              </a:rPr>
              <a:t> </a:t>
            </a:r>
            <a:r>
              <a:rPr lang="en-US" altLang="ko-KR" sz="3200" b="1" dirty="0" err="1">
                <a:solidFill>
                  <a:srgbClr val="0070C0"/>
                </a:solidFill>
                <a:latin typeface="Arial" panose="020B0604020202020204" pitchFamily="34" charset="0"/>
              </a:rPr>
              <a:t>bài</a:t>
            </a:r>
            <a:r>
              <a:rPr lang="en-US" altLang="ko-KR" sz="3200" b="1" dirty="0">
                <a:solidFill>
                  <a:srgbClr val="0070C0"/>
                </a:solidFill>
                <a:latin typeface="Arial" panose="020B0604020202020204" pitchFamily="34" charset="0"/>
              </a:rPr>
              <a:t> </a:t>
            </a:r>
            <a:r>
              <a:rPr lang="en-US" altLang="ko-KR" sz="3200" b="1" dirty="0" err="1">
                <a:solidFill>
                  <a:srgbClr val="0070C0"/>
                </a:solidFill>
                <a:latin typeface="Arial" panose="020B0604020202020204" pitchFamily="34" charset="0"/>
              </a:rPr>
              <a:t>học</a:t>
            </a:r>
            <a:endParaRPr lang="ko-KR" altLang="en-US" sz="3200" b="1" dirty="0">
              <a:solidFill>
                <a:srgbClr val="0070C0"/>
              </a:solidFill>
              <a:latin typeface="Arial" panose="020B0604020202020204" pitchFamily="34" charset="0"/>
            </a:endParaRPr>
          </a:p>
        </p:txBody>
      </p:sp>
      <p:sp>
        <p:nvSpPr>
          <p:cNvPr id="6" name="Text Placeholder 2">
            <a:extLst>
              <a:ext uri="{FF2B5EF4-FFF2-40B4-BE49-F238E27FC236}">
                <a16:creationId xmlns:a16="http://schemas.microsoft.com/office/drawing/2014/main" id="{365F87A6-EF27-44BF-8999-37511EE512AC}"/>
              </a:ext>
            </a:extLst>
          </p:cNvPr>
          <p:cNvSpPr txBox="1">
            <a:spLocks/>
          </p:cNvSpPr>
          <p:nvPr/>
        </p:nvSpPr>
        <p:spPr>
          <a:xfrm>
            <a:off x="0" y="932727"/>
            <a:ext cx="12192000" cy="384043"/>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ko-KR" sz="2400" b="1" dirty="0">
                <a:solidFill>
                  <a:schemeClr val="accent2"/>
                </a:solidFill>
                <a:latin typeface="Arial" panose="020B0604020202020204" pitchFamily="34" charset="0"/>
              </a:rPr>
              <a:t>                      </a:t>
            </a:r>
            <a:r>
              <a:rPr lang="en-US" altLang="ko-KR" sz="2400" b="1" dirty="0" err="1">
                <a:solidFill>
                  <a:schemeClr val="accent2"/>
                </a:solidFill>
                <a:latin typeface="Arial" panose="020B0604020202020204" pitchFamily="34" charset="0"/>
              </a:rPr>
              <a:t>Nhận</a:t>
            </a:r>
            <a:r>
              <a:rPr lang="en-US" altLang="ko-KR" sz="2400" b="1" dirty="0">
                <a:solidFill>
                  <a:schemeClr val="accent2"/>
                </a:solidFill>
                <a:latin typeface="Arial" panose="020B0604020202020204" pitchFamily="34" charset="0"/>
              </a:rPr>
              <a:t> </a:t>
            </a:r>
            <a:r>
              <a:rPr lang="en-US" altLang="ko-KR" sz="2400" b="1" dirty="0" err="1">
                <a:solidFill>
                  <a:schemeClr val="accent2"/>
                </a:solidFill>
                <a:latin typeface="Arial" panose="020B0604020202020204" pitchFamily="34" charset="0"/>
              </a:rPr>
              <a:t>biết</a:t>
            </a:r>
            <a:r>
              <a:rPr lang="en-US" altLang="ko-KR" sz="2400" b="1" dirty="0">
                <a:solidFill>
                  <a:schemeClr val="accent2"/>
                </a:solidFill>
                <a:latin typeface="Arial" panose="020B0604020202020204" pitchFamily="34" charset="0"/>
              </a:rPr>
              <a:t> – </a:t>
            </a:r>
            <a:r>
              <a:rPr lang="en-US" altLang="ko-KR" sz="2400" b="1" dirty="0" err="1">
                <a:solidFill>
                  <a:schemeClr val="accent2"/>
                </a:solidFill>
                <a:latin typeface="Arial" panose="020B0604020202020204" pitchFamily="34" charset="0"/>
              </a:rPr>
              <a:t>Thấu</a:t>
            </a:r>
            <a:r>
              <a:rPr lang="en-US" altLang="ko-KR" sz="2400" b="1" dirty="0">
                <a:solidFill>
                  <a:schemeClr val="accent2"/>
                </a:solidFill>
                <a:latin typeface="Arial" panose="020B0604020202020204" pitchFamily="34" charset="0"/>
              </a:rPr>
              <a:t> </a:t>
            </a:r>
            <a:r>
              <a:rPr lang="en-US" altLang="ko-KR" sz="2400" b="1" dirty="0" err="1">
                <a:solidFill>
                  <a:schemeClr val="accent2"/>
                </a:solidFill>
                <a:latin typeface="Arial" panose="020B0604020202020204" pitchFamily="34" charset="0"/>
              </a:rPr>
              <a:t>hiểu</a:t>
            </a:r>
            <a:r>
              <a:rPr lang="en-US" altLang="ko-KR" sz="2400" b="1" dirty="0">
                <a:solidFill>
                  <a:schemeClr val="accent2"/>
                </a:solidFill>
                <a:latin typeface="Arial" panose="020B0604020202020204" pitchFamily="34" charset="0"/>
              </a:rPr>
              <a:t> – Tin t</a:t>
            </a:r>
            <a:r>
              <a:rPr lang="vi-VN" altLang="ko-KR" sz="2400" b="1" dirty="0">
                <a:solidFill>
                  <a:schemeClr val="accent2"/>
                </a:solidFill>
                <a:latin typeface="Arial" panose="020B0604020202020204" pitchFamily="34" charset="0"/>
              </a:rPr>
              <a:t>ư</a:t>
            </a:r>
            <a:r>
              <a:rPr lang="en-US" altLang="ko-KR" sz="2400" b="1" dirty="0" err="1">
                <a:solidFill>
                  <a:schemeClr val="accent2"/>
                </a:solidFill>
                <a:latin typeface="Arial" panose="020B0604020202020204" pitchFamily="34" charset="0"/>
              </a:rPr>
              <a:t>ởng</a:t>
            </a:r>
            <a:r>
              <a:rPr lang="en-US" altLang="ko-KR" sz="2400" b="1" dirty="0">
                <a:solidFill>
                  <a:schemeClr val="accent2"/>
                </a:solidFill>
                <a:latin typeface="Arial" panose="020B0604020202020204" pitchFamily="34" charset="0"/>
              </a:rPr>
              <a:t> – </a:t>
            </a:r>
            <a:r>
              <a:rPr lang="en-US" altLang="ko-KR" sz="2400" b="1" dirty="0" err="1">
                <a:solidFill>
                  <a:schemeClr val="accent2"/>
                </a:solidFill>
                <a:latin typeface="Arial" panose="020B0604020202020204" pitchFamily="34" charset="0"/>
              </a:rPr>
              <a:t>Hành</a:t>
            </a:r>
            <a:r>
              <a:rPr lang="en-US" altLang="ko-KR" sz="2400" b="1" dirty="0">
                <a:solidFill>
                  <a:schemeClr val="accent2"/>
                </a:solidFill>
                <a:latin typeface="Arial" panose="020B0604020202020204" pitchFamily="34" charset="0"/>
              </a:rPr>
              <a:t> </a:t>
            </a:r>
            <a:r>
              <a:rPr lang="en-US" altLang="ko-KR" sz="2400" b="1" dirty="0" err="1">
                <a:solidFill>
                  <a:schemeClr val="accent2"/>
                </a:solidFill>
                <a:latin typeface="Arial" panose="020B0604020202020204" pitchFamily="34" charset="0"/>
              </a:rPr>
              <a:t>động</a:t>
            </a:r>
            <a:r>
              <a:rPr lang="en-US" altLang="ko-KR" sz="2400" b="1" dirty="0">
                <a:solidFill>
                  <a:schemeClr val="accent2"/>
                </a:solidFill>
                <a:latin typeface="Arial" panose="020B0604020202020204" pitchFamily="34" charset="0"/>
              </a:rPr>
              <a:t> </a:t>
            </a:r>
            <a:r>
              <a:rPr lang="en-US" altLang="ko-KR" sz="2400" b="1" dirty="0" err="1">
                <a:solidFill>
                  <a:schemeClr val="accent2"/>
                </a:solidFill>
                <a:latin typeface="Arial" panose="020B0604020202020204" pitchFamily="34" charset="0"/>
              </a:rPr>
              <a:t>tự</a:t>
            </a:r>
            <a:r>
              <a:rPr lang="en-US" altLang="ko-KR" sz="2400" b="1" dirty="0">
                <a:solidFill>
                  <a:schemeClr val="accent2"/>
                </a:solidFill>
                <a:latin typeface="Arial" panose="020B0604020202020204" pitchFamily="34" charset="0"/>
              </a:rPr>
              <a:t> </a:t>
            </a:r>
            <a:r>
              <a:rPr lang="en-US" altLang="ko-KR" sz="2400" b="1" dirty="0" err="1">
                <a:solidFill>
                  <a:schemeClr val="accent2"/>
                </a:solidFill>
                <a:latin typeface="Arial" panose="020B0604020202020204" pitchFamily="34" charset="0"/>
              </a:rPr>
              <a:t>giác</a:t>
            </a:r>
            <a:endParaRPr lang="ko-KR" altLang="en-US" sz="2400" b="1" dirty="0">
              <a:solidFill>
                <a:schemeClr val="accent2"/>
              </a:solidFill>
              <a:latin typeface="Arial" panose="020B0604020202020204" pitchFamily="34" charset="0"/>
            </a:endParaRPr>
          </a:p>
        </p:txBody>
      </p:sp>
      <p:grpSp>
        <p:nvGrpSpPr>
          <p:cNvPr id="7" name="Group 6">
            <a:extLst>
              <a:ext uri="{FF2B5EF4-FFF2-40B4-BE49-F238E27FC236}">
                <a16:creationId xmlns:a16="http://schemas.microsoft.com/office/drawing/2014/main" id="{30B628B8-7532-41BE-A5DC-273E9C1C055E}"/>
              </a:ext>
            </a:extLst>
          </p:cNvPr>
          <p:cNvGrpSpPr/>
          <p:nvPr/>
        </p:nvGrpSpPr>
        <p:grpSpPr>
          <a:xfrm>
            <a:off x="2247345" y="2415987"/>
            <a:ext cx="3048107" cy="4020459"/>
            <a:chOff x="1685507" y="1811984"/>
            <a:chExt cx="2286080" cy="3015344"/>
          </a:xfrm>
        </p:grpSpPr>
        <p:sp>
          <p:nvSpPr>
            <p:cNvPr id="8" name="Rectangle 7">
              <a:extLst>
                <a:ext uri="{FF2B5EF4-FFF2-40B4-BE49-F238E27FC236}">
                  <a16:creationId xmlns:a16="http://schemas.microsoft.com/office/drawing/2014/main" id="{0EFCCE68-1FB6-4566-A3C0-5E4C73662996}"/>
                </a:ext>
              </a:extLst>
            </p:cNvPr>
            <p:cNvSpPr/>
            <p:nvPr/>
          </p:nvSpPr>
          <p:spPr>
            <a:xfrm>
              <a:off x="3863587" y="2091024"/>
              <a:ext cx="108000" cy="2736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ndParaRPr>
            </a:p>
          </p:txBody>
        </p:sp>
        <p:sp>
          <p:nvSpPr>
            <p:cNvPr id="9" name="Rectangle 8">
              <a:extLst>
                <a:ext uri="{FF2B5EF4-FFF2-40B4-BE49-F238E27FC236}">
                  <a16:creationId xmlns:a16="http://schemas.microsoft.com/office/drawing/2014/main" id="{D91165E4-0AD9-499E-A2CA-925335E58CA3}"/>
                </a:ext>
              </a:extLst>
            </p:cNvPr>
            <p:cNvSpPr/>
            <p:nvPr/>
          </p:nvSpPr>
          <p:spPr>
            <a:xfrm>
              <a:off x="2351587" y="2091024"/>
              <a:ext cx="1620000" cy="10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ndParaRPr>
            </a:p>
          </p:txBody>
        </p:sp>
        <p:sp>
          <p:nvSpPr>
            <p:cNvPr id="10" name="Oval 9">
              <a:extLst>
                <a:ext uri="{FF2B5EF4-FFF2-40B4-BE49-F238E27FC236}">
                  <a16:creationId xmlns:a16="http://schemas.microsoft.com/office/drawing/2014/main" id="{E23AC83F-0621-4F77-84AA-9E1C6C73DE67}"/>
                </a:ext>
              </a:extLst>
            </p:cNvPr>
            <p:cNvSpPr/>
            <p:nvPr/>
          </p:nvSpPr>
          <p:spPr>
            <a:xfrm>
              <a:off x="1685507" y="1811984"/>
              <a:ext cx="666080" cy="6660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ndParaRPr>
            </a:p>
          </p:txBody>
        </p:sp>
      </p:grpSp>
      <p:grpSp>
        <p:nvGrpSpPr>
          <p:cNvPr id="11" name="Group 10">
            <a:extLst>
              <a:ext uri="{FF2B5EF4-FFF2-40B4-BE49-F238E27FC236}">
                <a16:creationId xmlns:a16="http://schemas.microsoft.com/office/drawing/2014/main" id="{066720E5-47F8-45F8-BDCE-72AD731E9AF8}"/>
              </a:ext>
            </a:extLst>
          </p:cNvPr>
          <p:cNvGrpSpPr/>
          <p:nvPr/>
        </p:nvGrpSpPr>
        <p:grpSpPr>
          <a:xfrm>
            <a:off x="6878521" y="2415987"/>
            <a:ext cx="3049675" cy="4020459"/>
            <a:chOff x="5158891" y="1811984"/>
            <a:chExt cx="2287256" cy="3015344"/>
          </a:xfrm>
        </p:grpSpPr>
        <p:sp>
          <p:nvSpPr>
            <p:cNvPr id="12" name="Rectangle 11">
              <a:extLst>
                <a:ext uri="{FF2B5EF4-FFF2-40B4-BE49-F238E27FC236}">
                  <a16:creationId xmlns:a16="http://schemas.microsoft.com/office/drawing/2014/main" id="{95483B80-8C7C-46FF-A3EF-C44CE41D5BEA}"/>
                </a:ext>
              </a:extLst>
            </p:cNvPr>
            <p:cNvSpPr/>
            <p:nvPr/>
          </p:nvSpPr>
          <p:spPr>
            <a:xfrm>
              <a:off x="5158891" y="2091024"/>
              <a:ext cx="108000" cy="27363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ndParaRPr>
            </a:p>
          </p:txBody>
        </p:sp>
        <p:sp>
          <p:nvSpPr>
            <p:cNvPr id="13" name="Rectangle 12">
              <a:extLst>
                <a:ext uri="{FF2B5EF4-FFF2-40B4-BE49-F238E27FC236}">
                  <a16:creationId xmlns:a16="http://schemas.microsoft.com/office/drawing/2014/main" id="{3E0BD6F9-319B-454E-B86D-45E748D05C68}"/>
                </a:ext>
              </a:extLst>
            </p:cNvPr>
            <p:cNvSpPr/>
            <p:nvPr/>
          </p:nvSpPr>
          <p:spPr>
            <a:xfrm>
              <a:off x="5158891" y="2091024"/>
              <a:ext cx="1620000" cy="10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ndParaRPr>
            </a:p>
          </p:txBody>
        </p:sp>
        <p:sp>
          <p:nvSpPr>
            <p:cNvPr id="14" name="Oval 13">
              <a:extLst>
                <a:ext uri="{FF2B5EF4-FFF2-40B4-BE49-F238E27FC236}">
                  <a16:creationId xmlns:a16="http://schemas.microsoft.com/office/drawing/2014/main" id="{299EE98B-8EF6-428B-8D7A-8CF3C79DB4DA}"/>
                </a:ext>
              </a:extLst>
            </p:cNvPr>
            <p:cNvSpPr/>
            <p:nvPr/>
          </p:nvSpPr>
          <p:spPr>
            <a:xfrm>
              <a:off x="6780067" y="1811984"/>
              <a:ext cx="666080" cy="66608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ndParaRPr>
            </a:p>
          </p:txBody>
        </p:sp>
      </p:grpSp>
      <p:grpSp>
        <p:nvGrpSpPr>
          <p:cNvPr id="15" name="Group 14">
            <a:extLst>
              <a:ext uri="{FF2B5EF4-FFF2-40B4-BE49-F238E27FC236}">
                <a16:creationId xmlns:a16="http://schemas.microsoft.com/office/drawing/2014/main" id="{01A579FE-59DA-49A4-96BF-78644378CE51}"/>
              </a:ext>
            </a:extLst>
          </p:cNvPr>
          <p:cNvGrpSpPr/>
          <p:nvPr/>
        </p:nvGrpSpPr>
        <p:grpSpPr>
          <a:xfrm>
            <a:off x="6653531" y="4265513"/>
            <a:ext cx="3035175" cy="2134563"/>
            <a:chOff x="4822853" y="3226405"/>
            <a:chExt cx="2276381" cy="1600922"/>
          </a:xfrm>
          <a:gradFill>
            <a:gsLst>
              <a:gs pos="0">
                <a:srgbClr val="85D8DE">
                  <a:lumMod val="70000"/>
                </a:srgbClr>
              </a:gs>
              <a:gs pos="100000">
                <a:srgbClr val="85D8DE">
                  <a:lumMod val="70000"/>
                </a:srgbClr>
              </a:gs>
            </a:gsLst>
            <a:lin ang="5400000" scaled="0"/>
          </a:gradFill>
        </p:grpSpPr>
        <p:sp>
          <p:nvSpPr>
            <p:cNvPr id="16" name="Rectangle 15">
              <a:extLst>
                <a:ext uri="{FF2B5EF4-FFF2-40B4-BE49-F238E27FC236}">
                  <a16:creationId xmlns:a16="http://schemas.microsoft.com/office/drawing/2014/main" id="{C88BB883-3ECA-48ED-8A4B-32215EEAFC06}"/>
                </a:ext>
              </a:extLst>
            </p:cNvPr>
            <p:cNvSpPr/>
            <p:nvPr/>
          </p:nvSpPr>
          <p:spPr>
            <a:xfrm>
              <a:off x="4822853" y="3505444"/>
              <a:ext cx="108000" cy="132188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ndParaRPr>
            </a:p>
          </p:txBody>
        </p:sp>
        <p:sp>
          <p:nvSpPr>
            <p:cNvPr id="17" name="Rectangle 16">
              <a:extLst>
                <a:ext uri="{FF2B5EF4-FFF2-40B4-BE49-F238E27FC236}">
                  <a16:creationId xmlns:a16="http://schemas.microsoft.com/office/drawing/2014/main" id="{662ADBA0-21D0-4378-82D8-E8EE7F01A9F2}"/>
                </a:ext>
              </a:extLst>
            </p:cNvPr>
            <p:cNvSpPr/>
            <p:nvPr/>
          </p:nvSpPr>
          <p:spPr>
            <a:xfrm>
              <a:off x="4822853" y="3505445"/>
              <a:ext cx="1620000" cy="10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ndParaRPr>
            </a:p>
          </p:txBody>
        </p:sp>
        <p:sp>
          <p:nvSpPr>
            <p:cNvPr id="18" name="Oval 17">
              <a:extLst>
                <a:ext uri="{FF2B5EF4-FFF2-40B4-BE49-F238E27FC236}">
                  <a16:creationId xmlns:a16="http://schemas.microsoft.com/office/drawing/2014/main" id="{3FDDECAC-A7E3-4C94-893A-DAB816CB67D6}"/>
                </a:ext>
              </a:extLst>
            </p:cNvPr>
            <p:cNvSpPr/>
            <p:nvPr/>
          </p:nvSpPr>
          <p:spPr>
            <a:xfrm>
              <a:off x="6433154" y="3226405"/>
              <a:ext cx="666080" cy="66608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ndParaRPr>
            </a:p>
          </p:txBody>
        </p:sp>
      </p:grpSp>
      <p:grpSp>
        <p:nvGrpSpPr>
          <p:cNvPr id="19" name="Group 18">
            <a:extLst>
              <a:ext uri="{FF2B5EF4-FFF2-40B4-BE49-F238E27FC236}">
                <a16:creationId xmlns:a16="http://schemas.microsoft.com/office/drawing/2014/main" id="{5EC20048-D938-4A60-B045-C10961418BE0}"/>
              </a:ext>
            </a:extLst>
          </p:cNvPr>
          <p:cNvGrpSpPr/>
          <p:nvPr/>
        </p:nvGrpSpPr>
        <p:grpSpPr>
          <a:xfrm>
            <a:off x="2905265" y="4325679"/>
            <a:ext cx="2838235" cy="2110765"/>
            <a:chOff x="2178948" y="3244253"/>
            <a:chExt cx="2128676" cy="1583074"/>
          </a:xfrm>
          <a:gradFill>
            <a:gsLst>
              <a:gs pos="0">
                <a:srgbClr val="85D8DE">
                  <a:lumMod val="70000"/>
                </a:srgbClr>
              </a:gs>
              <a:gs pos="100000">
                <a:srgbClr val="85D8DE">
                  <a:lumMod val="70000"/>
                </a:srgbClr>
              </a:gs>
            </a:gsLst>
            <a:lin ang="5400000" scaled="0"/>
          </a:gradFill>
        </p:grpSpPr>
        <p:sp>
          <p:nvSpPr>
            <p:cNvPr id="20" name="Rectangle 19">
              <a:extLst>
                <a:ext uri="{FF2B5EF4-FFF2-40B4-BE49-F238E27FC236}">
                  <a16:creationId xmlns:a16="http://schemas.microsoft.com/office/drawing/2014/main" id="{49A7CA28-A2BF-491B-816F-C9F475B6EF60}"/>
                </a:ext>
              </a:extLst>
            </p:cNvPr>
            <p:cNvSpPr/>
            <p:nvPr/>
          </p:nvSpPr>
          <p:spPr>
            <a:xfrm>
              <a:off x="4199624" y="3505444"/>
              <a:ext cx="108000" cy="132188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ndParaRPr>
            </a:p>
          </p:txBody>
        </p:sp>
        <p:sp>
          <p:nvSpPr>
            <p:cNvPr id="21" name="Rectangle 20">
              <a:extLst>
                <a:ext uri="{FF2B5EF4-FFF2-40B4-BE49-F238E27FC236}">
                  <a16:creationId xmlns:a16="http://schemas.microsoft.com/office/drawing/2014/main" id="{4BA9BED3-5C69-4DCA-B6A3-4BA55C8A1C42}"/>
                </a:ext>
              </a:extLst>
            </p:cNvPr>
            <p:cNvSpPr/>
            <p:nvPr/>
          </p:nvSpPr>
          <p:spPr>
            <a:xfrm>
              <a:off x="2687624" y="3505445"/>
              <a:ext cx="1620000" cy="108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ndParaRPr>
            </a:p>
          </p:txBody>
        </p:sp>
        <p:sp>
          <p:nvSpPr>
            <p:cNvPr id="22" name="Oval 21">
              <a:extLst>
                <a:ext uri="{FF2B5EF4-FFF2-40B4-BE49-F238E27FC236}">
                  <a16:creationId xmlns:a16="http://schemas.microsoft.com/office/drawing/2014/main" id="{0A143550-B86B-453B-AA11-B067D6C7A520}"/>
                </a:ext>
              </a:extLst>
            </p:cNvPr>
            <p:cNvSpPr/>
            <p:nvPr/>
          </p:nvSpPr>
          <p:spPr>
            <a:xfrm>
              <a:off x="2178948" y="3244253"/>
              <a:ext cx="666080" cy="66608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ndParaRPr>
            </a:p>
          </p:txBody>
        </p:sp>
      </p:grpSp>
      <p:sp>
        <p:nvSpPr>
          <p:cNvPr id="23" name="TextBox 22">
            <a:extLst>
              <a:ext uri="{FF2B5EF4-FFF2-40B4-BE49-F238E27FC236}">
                <a16:creationId xmlns:a16="http://schemas.microsoft.com/office/drawing/2014/main" id="{108EFF09-7C3F-4465-BCC8-D8015773A78C}"/>
              </a:ext>
            </a:extLst>
          </p:cNvPr>
          <p:cNvSpPr txBox="1"/>
          <p:nvPr/>
        </p:nvSpPr>
        <p:spPr>
          <a:xfrm>
            <a:off x="4592599" y="1043141"/>
            <a:ext cx="2991862" cy="707886"/>
          </a:xfrm>
          <a:prstGeom prst="rect">
            <a:avLst/>
          </a:prstGeom>
          <a:noFill/>
        </p:spPr>
        <p:txBody>
          <a:bodyPr wrap="square" rtlCol="0" anchor="ctr">
            <a:spAutoFit/>
          </a:bodyPr>
          <a:lstStyle/>
          <a:p>
            <a:pPr algn="ctr" defTabSz="1219170" latinLnBrk="1"/>
            <a:r>
              <a:rPr lang="en-US" altLang="ko-KR" sz="2000" b="1" dirty="0">
                <a:solidFill>
                  <a:srgbClr val="0070C0"/>
                </a:solidFill>
                <a:latin typeface="Arial"/>
                <a:cs typeface="Arial" pitchFamily="34" charset="0"/>
              </a:rPr>
              <a:t>                                         </a:t>
            </a:r>
            <a:r>
              <a:rPr lang="en-US" altLang="ko-KR" sz="2000" b="1" dirty="0" err="1">
                <a:solidFill>
                  <a:srgbClr val="0070C0"/>
                </a:solidFill>
                <a:latin typeface="Arial"/>
                <a:cs typeface="Arial" pitchFamily="34" charset="0"/>
              </a:rPr>
              <a:t>Khám</a:t>
            </a:r>
            <a:r>
              <a:rPr lang="en-US" altLang="ko-KR" sz="2000" b="1" dirty="0">
                <a:solidFill>
                  <a:srgbClr val="0070C0"/>
                </a:solidFill>
                <a:latin typeface="Arial"/>
                <a:cs typeface="Arial" pitchFamily="34" charset="0"/>
              </a:rPr>
              <a:t> </a:t>
            </a:r>
            <a:r>
              <a:rPr lang="en-US" altLang="ko-KR" sz="2000" b="1" dirty="0" err="1">
                <a:solidFill>
                  <a:srgbClr val="0070C0"/>
                </a:solidFill>
                <a:latin typeface="Arial"/>
                <a:cs typeface="Arial" pitchFamily="34" charset="0"/>
              </a:rPr>
              <a:t>phá</a:t>
            </a:r>
            <a:endParaRPr lang="ko-KR" altLang="en-US" sz="2000" b="1" dirty="0">
              <a:solidFill>
                <a:srgbClr val="0070C0"/>
              </a:solidFill>
              <a:latin typeface="Arial"/>
              <a:cs typeface="Arial" pitchFamily="34" charset="0"/>
            </a:endParaRPr>
          </a:p>
        </p:txBody>
      </p:sp>
      <p:sp>
        <p:nvSpPr>
          <p:cNvPr id="24" name="TextBox 23">
            <a:extLst>
              <a:ext uri="{FF2B5EF4-FFF2-40B4-BE49-F238E27FC236}">
                <a16:creationId xmlns:a16="http://schemas.microsoft.com/office/drawing/2014/main" id="{6753215D-155A-43EA-A505-8153BF38BEF2}"/>
              </a:ext>
            </a:extLst>
          </p:cNvPr>
          <p:cNvSpPr txBox="1"/>
          <p:nvPr/>
        </p:nvSpPr>
        <p:spPr>
          <a:xfrm>
            <a:off x="578734" y="2908596"/>
            <a:ext cx="4330727" cy="1200329"/>
          </a:xfrm>
          <a:prstGeom prst="rect">
            <a:avLst/>
          </a:prstGeom>
          <a:noFill/>
        </p:spPr>
        <p:txBody>
          <a:bodyPr wrap="square" rtlCol="0" anchor="ctr">
            <a:spAutoFit/>
          </a:bodyPr>
          <a:lstStyle/>
          <a:p>
            <a:pPr algn="ctr" defTabSz="1219170" latinLnBrk="1"/>
            <a:r>
              <a:rPr lang="en-US" altLang="ko-KR" sz="2000" b="1" dirty="0">
                <a:solidFill>
                  <a:srgbClr val="0070C0"/>
                </a:solidFill>
                <a:latin typeface="Arial"/>
                <a:cs typeface="Arial" pitchFamily="34" charset="0"/>
              </a:rPr>
              <a:t>                              </a:t>
            </a:r>
            <a:r>
              <a:rPr lang="en-US" altLang="ko-KR" sz="2000" b="1" dirty="0" err="1">
                <a:solidFill>
                  <a:srgbClr val="0070C0"/>
                </a:solidFill>
                <a:latin typeface="Arial"/>
                <a:cs typeface="Arial" pitchFamily="34" charset="0"/>
              </a:rPr>
              <a:t>Khởi</a:t>
            </a:r>
            <a:r>
              <a:rPr lang="en-US" altLang="ko-KR" sz="2000" b="1" dirty="0">
                <a:solidFill>
                  <a:srgbClr val="0070C0"/>
                </a:solidFill>
                <a:latin typeface="Arial"/>
                <a:cs typeface="Arial" pitchFamily="34" charset="0"/>
              </a:rPr>
              <a:t> </a:t>
            </a:r>
            <a:r>
              <a:rPr lang="en-US" altLang="ko-KR" sz="2000" b="1" dirty="0" err="1">
                <a:solidFill>
                  <a:srgbClr val="0070C0"/>
                </a:solidFill>
                <a:latin typeface="Arial"/>
                <a:cs typeface="Arial" pitchFamily="34" charset="0"/>
              </a:rPr>
              <a:t>động</a:t>
            </a:r>
            <a:r>
              <a:rPr lang="en-US" altLang="ko-KR" sz="2000" b="1" dirty="0">
                <a:solidFill>
                  <a:srgbClr val="0070C0"/>
                </a:solidFill>
                <a:latin typeface="Arial"/>
                <a:cs typeface="Arial" pitchFamily="34" charset="0"/>
              </a:rPr>
              <a:t> </a:t>
            </a:r>
          </a:p>
          <a:p>
            <a:pPr algn="ctr" defTabSz="1219170" latinLnBrk="1"/>
            <a:endParaRPr lang="en-US" altLang="ko-KR" sz="2000" b="1" dirty="0">
              <a:solidFill>
                <a:srgbClr val="0070C0"/>
              </a:solidFill>
              <a:latin typeface="Arial"/>
              <a:cs typeface="Arial" pitchFamily="34" charset="0"/>
            </a:endParaRPr>
          </a:p>
          <a:p>
            <a:pPr algn="ctr" defTabSz="1219170" latinLnBrk="1"/>
            <a:r>
              <a:rPr lang="en-US" altLang="ko-KR" sz="1600" dirty="0">
                <a:solidFill>
                  <a:prstClr val="black">
                    <a:lumMod val="75000"/>
                    <a:lumOff val="25000"/>
                  </a:prstClr>
                </a:solidFill>
                <a:latin typeface="Arial"/>
                <a:cs typeface="Arial" pitchFamily="34" charset="0"/>
              </a:rPr>
              <a:t> </a:t>
            </a:r>
            <a:endParaRPr lang="en-US" sz="1600" dirty="0">
              <a:solidFill>
                <a:prstClr val="black">
                  <a:lumMod val="75000"/>
                  <a:lumOff val="25000"/>
                </a:prstClr>
              </a:solidFill>
              <a:latin typeface="Arial"/>
              <a:cs typeface="Arial" pitchFamily="34" charset="0"/>
            </a:endParaRPr>
          </a:p>
          <a:p>
            <a:pPr algn="r" defTabSz="1219170" latinLnBrk="1"/>
            <a:endParaRPr lang="ko-KR" altLang="en-US" sz="1600" dirty="0">
              <a:solidFill>
                <a:prstClr val="black">
                  <a:lumMod val="75000"/>
                  <a:lumOff val="25000"/>
                </a:prstClr>
              </a:solidFill>
              <a:latin typeface="Arial"/>
              <a:cs typeface="Arial" pitchFamily="34" charset="0"/>
            </a:endParaRPr>
          </a:p>
        </p:txBody>
      </p:sp>
      <p:sp>
        <p:nvSpPr>
          <p:cNvPr id="25" name="TextBox 24">
            <a:extLst>
              <a:ext uri="{FF2B5EF4-FFF2-40B4-BE49-F238E27FC236}">
                <a16:creationId xmlns:a16="http://schemas.microsoft.com/office/drawing/2014/main" id="{0FD17A06-0FE7-4B37-BC79-02216D38F484}"/>
              </a:ext>
            </a:extLst>
          </p:cNvPr>
          <p:cNvSpPr txBox="1"/>
          <p:nvPr/>
        </p:nvSpPr>
        <p:spPr>
          <a:xfrm rot="10800000" flipV="1">
            <a:off x="7213977" y="4462772"/>
            <a:ext cx="4645163" cy="400110"/>
          </a:xfrm>
          <a:prstGeom prst="rect">
            <a:avLst/>
          </a:prstGeom>
          <a:noFill/>
        </p:spPr>
        <p:txBody>
          <a:bodyPr wrap="square" rtlCol="0" anchor="ctr">
            <a:spAutoFit/>
          </a:bodyPr>
          <a:lstStyle/>
          <a:p>
            <a:pPr defTabSz="1219170" latinLnBrk="1"/>
            <a:r>
              <a:rPr lang="en-US" altLang="ko-KR" sz="2000" b="1" dirty="0">
                <a:solidFill>
                  <a:srgbClr val="0070C0"/>
                </a:solidFill>
                <a:latin typeface="Arial"/>
                <a:cs typeface="Arial" pitchFamily="34" charset="0"/>
              </a:rPr>
              <a:t>                                   </a:t>
            </a:r>
            <a:r>
              <a:rPr lang="en-US" altLang="ko-KR" sz="2000" b="1" dirty="0" err="1">
                <a:solidFill>
                  <a:srgbClr val="0070C0"/>
                </a:solidFill>
                <a:latin typeface="Arial"/>
                <a:cs typeface="Arial" pitchFamily="34" charset="0"/>
              </a:rPr>
              <a:t>Vận</a:t>
            </a:r>
            <a:r>
              <a:rPr lang="en-US" altLang="ko-KR" sz="2000" b="1" dirty="0">
                <a:solidFill>
                  <a:srgbClr val="0070C0"/>
                </a:solidFill>
                <a:latin typeface="Arial"/>
                <a:cs typeface="Arial" pitchFamily="34" charset="0"/>
              </a:rPr>
              <a:t> </a:t>
            </a:r>
            <a:r>
              <a:rPr lang="en-US" altLang="ko-KR" sz="2000" b="1" dirty="0" err="1">
                <a:solidFill>
                  <a:srgbClr val="0070C0"/>
                </a:solidFill>
                <a:latin typeface="Arial"/>
                <a:cs typeface="Arial" pitchFamily="34" charset="0"/>
              </a:rPr>
              <a:t>dụng</a:t>
            </a:r>
            <a:endParaRPr lang="ko-KR" altLang="en-US" sz="2000" b="1" dirty="0">
              <a:solidFill>
                <a:srgbClr val="0070C0"/>
              </a:solidFill>
              <a:latin typeface="Arial"/>
              <a:cs typeface="Arial" pitchFamily="34" charset="0"/>
            </a:endParaRPr>
          </a:p>
        </p:txBody>
      </p:sp>
      <p:sp>
        <p:nvSpPr>
          <p:cNvPr id="26" name="Rectangle 25">
            <a:extLst>
              <a:ext uri="{FF2B5EF4-FFF2-40B4-BE49-F238E27FC236}">
                <a16:creationId xmlns:a16="http://schemas.microsoft.com/office/drawing/2014/main" id="{A227321D-8F94-4108-BCC4-313BE5A7B1B1}"/>
              </a:ext>
            </a:extLst>
          </p:cNvPr>
          <p:cNvSpPr/>
          <p:nvPr/>
        </p:nvSpPr>
        <p:spPr>
          <a:xfrm>
            <a:off x="0" y="6436437"/>
            <a:ext cx="12192000" cy="42156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ndParaRPr>
          </a:p>
        </p:txBody>
      </p:sp>
      <p:sp>
        <p:nvSpPr>
          <p:cNvPr id="27" name="Rectangle 9">
            <a:extLst>
              <a:ext uri="{FF2B5EF4-FFF2-40B4-BE49-F238E27FC236}">
                <a16:creationId xmlns:a16="http://schemas.microsoft.com/office/drawing/2014/main" id="{7F47E852-1F24-4F78-B044-5DFBC44F5037}"/>
              </a:ext>
            </a:extLst>
          </p:cNvPr>
          <p:cNvSpPr/>
          <p:nvPr/>
        </p:nvSpPr>
        <p:spPr>
          <a:xfrm>
            <a:off x="3179420" y="4604329"/>
            <a:ext cx="355081" cy="332387"/>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ndParaRPr>
          </a:p>
        </p:txBody>
      </p:sp>
      <p:sp>
        <p:nvSpPr>
          <p:cNvPr id="28" name="Rectangle 23">
            <a:extLst>
              <a:ext uri="{FF2B5EF4-FFF2-40B4-BE49-F238E27FC236}">
                <a16:creationId xmlns:a16="http://schemas.microsoft.com/office/drawing/2014/main" id="{FB27E3FE-092F-44A6-85AD-5A596C7FAB81}"/>
              </a:ext>
            </a:extLst>
          </p:cNvPr>
          <p:cNvSpPr/>
          <p:nvPr/>
        </p:nvSpPr>
        <p:spPr>
          <a:xfrm>
            <a:off x="9273509" y="2736137"/>
            <a:ext cx="421279" cy="247807"/>
          </a:xfrm>
          <a:custGeom>
            <a:avLst/>
            <a:gdLst/>
            <a:ahLst/>
            <a:cxnLst/>
            <a:rect l="l" t="t" r="r" b="b"/>
            <a:pathLst>
              <a:path w="4529836" h="2664566">
                <a:moveTo>
                  <a:pt x="1861969" y="0"/>
                </a:moveTo>
                <a:cubicBezTo>
                  <a:pt x="2177122" y="0"/>
                  <a:pt x="2455874" y="155855"/>
                  <a:pt x="2611443" y="404565"/>
                </a:cubicBezTo>
                <a:cubicBezTo>
                  <a:pt x="2709453" y="315054"/>
                  <a:pt x="2840684" y="266178"/>
                  <a:pt x="2983336" y="266178"/>
                </a:cubicBezTo>
                <a:cubicBezTo>
                  <a:pt x="3293144" y="266178"/>
                  <a:pt x="3549108" y="496718"/>
                  <a:pt x="3578241" y="797044"/>
                </a:cubicBezTo>
                <a:cubicBezTo>
                  <a:pt x="3583592" y="793823"/>
                  <a:pt x="3589010" y="793774"/>
                  <a:pt x="3594440" y="793774"/>
                </a:cubicBezTo>
                <a:cubicBezTo>
                  <a:pt x="4111042" y="793774"/>
                  <a:pt x="4529836" y="1212568"/>
                  <a:pt x="4529836" y="1729170"/>
                </a:cubicBezTo>
                <a:cubicBezTo>
                  <a:pt x="4529836" y="2216938"/>
                  <a:pt x="4156487" y="2617512"/>
                  <a:pt x="3679930" y="2660249"/>
                </a:cubicBezTo>
                <a:lnTo>
                  <a:pt x="3679930" y="2664566"/>
                </a:lnTo>
                <a:lnTo>
                  <a:pt x="3594440" y="2664566"/>
                </a:lnTo>
                <a:lnTo>
                  <a:pt x="1043912" y="2664566"/>
                </a:lnTo>
                <a:lnTo>
                  <a:pt x="1043912" y="2657589"/>
                </a:lnTo>
                <a:cubicBezTo>
                  <a:pt x="1008374" y="2662448"/>
                  <a:pt x="972132" y="2664566"/>
                  <a:pt x="935396" y="2664566"/>
                </a:cubicBezTo>
                <a:cubicBezTo>
                  <a:pt x="418794" y="2664566"/>
                  <a:pt x="0" y="2245772"/>
                  <a:pt x="0" y="1729170"/>
                </a:cubicBezTo>
                <a:cubicBezTo>
                  <a:pt x="0" y="1212568"/>
                  <a:pt x="418794" y="793774"/>
                  <a:pt x="935396" y="793774"/>
                </a:cubicBezTo>
                <a:lnTo>
                  <a:pt x="954395" y="797612"/>
                </a:lnTo>
                <a:cubicBezTo>
                  <a:pt x="1004779" y="344999"/>
                  <a:pt x="1393085" y="0"/>
                  <a:pt x="186196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ndParaRPr>
          </a:p>
        </p:txBody>
      </p:sp>
      <p:sp>
        <p:nvSpPr>
          <p:cNvPr id="29" name="Rectangle 30">
            <a:extLst>
              <a:ext uri="{FF2B5EF4-FFF2-40B4-BE49-F238E27FC236}">
                <a16:creationId xmlns:a16="http://schemas.microsoft.com/office/drawing/2014/main" id="{C7849C86-9FBF-4A85-9E7F-8CABDBC2C822}"/>
              </a:ext>
            </a:extLst>
          </p:cNvPr>
          <p:cNvSpPr/>
          <p:nvPr/>
        </p:nvSpPr>
        <p:spPr>
          <a:xfrm>
            <a:off x="2532332" y="2688065"/>
            <a:ext cx="318133" cy="317204"/>
          </a:xfrm>
          <a:custGeom>
            <a:avLst/>
            <a:gdLst/>
            <a:ahLst/>
            <a:cxnLst/>
            <a:rect l="l" t="t" r="r" b="b"/>
            <a:pathLst>
              <a:path w="3240000" h="3230531">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a:solidFill>
                <a:prstClr val="white"/>
              </a:solidFill>
              <a:latin typeface="Arial"/>
            </a:endParaRPr>
          </a:p>
        </p:txBody>
      </p:sp>
      <p:sp>
        <p:nvSpPr>
          <p:cNvPr id="30" name="Oval 7">
            <a:extLst>
              <a:ext uri="{FF2B5EF4-FFF2-40B4-BE49-F238E27FC236}">
                <a16:creationId xmlns:a16="http://schemas.microsoft.com/office/drawing/2014/main" id="{CA6F1B1E-1CDC-449B-B6F8-928924B21ED7}"/>
              </a:ext>
            </a:extLst>
          </p:cNvPr>
          <p:cNvSpPr/>
          <p:nvPr/>
        </p:nvSpPr>
        <p:spPr>
          <a:xfrm>
            <a:off x="9041322" y="4534055"/>
            <a:ext cx="377292" cy="377292"/>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a:solidFill>
                <a:prstClr val="white"/>
              </a:solidFill>
              <a:latin typeface="Arial"/>
            </a:endParaRPr>
          </a:p>
        </p:txBody>
      </p:sp>
      <p:grpSp>
        <p:nvGrpSpPr>
          <p:cNvPr id="31" name="Group 30">
            <a:extLst>
              <a:ext uri="{FF2B5EF4-FFF2-40B4-BE49-F238E27FC236}">
                <a16:creationId xmlns:a16="http://schemas.microsoft.com/office/drawing/2014/main" id="{F0A499A0-6B33-425F-8ED4-C1C02C47BA9A}"/>
              </a:ext>
            </a:extLst>
          </p:cNvPr>
          <p:cNvGrpSpPr/>
          <p:nvPr/>
        </p:nvGrpSpPr>
        <p:grpSpPr>
          <a:xfrm>
            <a:off x="5644477" y="1747037"/>
            <a:ext cx="888107" cy="4689400"/>
            <a:chOff x="4233358" y="1310278"/>
            <a:chExt cx="666080" cy="3517050"/>
          </a:xfrm>
          <a:gradFill>
            <a:gsLst>
              <a:gs pos="0">
                <a:srgbClr val="85D8DE">
                  <a:lumMod val="70000"/>
                </a:srgbClr>
              </a:gs>
              <a:gs pos="100000">
                <a:srgbClr val="85D8DE">
                  <a:lumMod val="70000"/>
                </a:srgbClr>
              </a:gs>
            </a:gsLst>
            <a:lin ang="5400000" scaled="0"/>
          </a:gradFill>
        </p:grpSpPr>
        <p:sp>
          <p:nvSpPr>
            <p:cNvPr id="32" name="Rectangle 31">
              <a:extLst>
                <a:ext uri="{FF2B5EF4-FFF2-40B4-BE49-F238E27FC236}">
                  <a16:creationId xmlns:a16="http://schemas.microsoft.com/office/drawing/2014/main" id="{4B1E7A03-3860-49A0-81FD-BD1E92301D33}"/>
                </a:ext>
              </a:extLst>
            </p:cNvPr>
            <p:cNvSpPr/>
            <p:nvPr/>
          </p:nvSpPr>
          <p:spPr>
            <a:xfrm>
              <a:off x="4512398" y="1586968"/>
              <a:ext cx="108000" cy="324036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ndParaRPr>
            </a:p>
          </p:txBody>
        </p:sp>
        <p:sp>
          <p:nvSpPr>
            <p:cNvPr id="33" name="Oval 32">
              <a:extLst>
                <a:ext uri="{FF2B5EF4-FFF2-40B4-BE49-F238E27FC236}">
                  <a16:creationId xmlns:a16="http://schemas.microsoft.com/office/drawing/2014/main" id="{C3E3B0B2-9CE0-4631-B45D-839E2A0AD88A}"/>
                </a:ext>
              </a:extLst>
            </p:cNvPr>
            <p:cNvSpPr/>
            <p:nvPr/>
          </p:nvSpPr>
          <p:spPr>
            <a:xfrm>
              <a:off x="4233358" y="1310278"/>
              <a:ext cx="666080" cy="66608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ndParaRPr>
            </a:p>
          </p:txBody>
        </p:sp>
      </p:grpSp>
      <p:sp>
        <p:nvSpPr>
          <p:cNvPr id="34" name="Rectangle 9">
            <a:extLst>
              <a:ext uri="{FF2B5EF4-FFF2-40B4-BE49-F238E27FC236}">
                <a16:creationId xmlns:a16="http://schemas.microsoft.com/office/drawing/2014/main" id="{D1761789-C2C7-4F11-A0BF-8BB1D9136886}"/>
              </a:ext>
            </a:extLst>
          </p:cNvPr>
          <p:cNvSpPr/>
          <p:nvPr/>
        </p:nvSpPr>
        <p:spPr>
          <a:xfrm>
            <a:off x="5888156" y="1971573"/>
            <a:ext cx="439765" cy="439051"/>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a:solidFill>
                <a:prstClr val="white"/>
              </a:solidFill>
              <a:latin typeface="Arial"/>
            </a:endParaRPr>
          </a:p>
        </p:txBody>
      </p:sp>
      <p:sp>
        <p:nvSpPr>
          <p:cNvPr id="35" name="TextBox 34">
            <a:extLst>
              <a:ext uri="{FF2B5EF4-FFF2-40B4-BE49-F238E27FC236}">
                <a16:creationId xmlns:a16="http://schemas.microsoft.com/office/drawing/2014/main" id="{3744A39C-F2F6-4214-8EEA-2F9E336FD23C}"/>
              </a:ext>
            </a:extLst>
          </p:cNvPr>
          <p:cNvSpPr txBox="1"/>
          <p:nvPr/>
        </p:nvSpPr>
        <p:spPr>
          <a:xfrm rot="10800000" flipV="1">
            <a:off x="9948562" y="2605160"/>
            <a:ext cx="2103537" cy="400109"/>
          </a:xfrm>
          <a:prstGeom prst="rect">
            <a:avLst/>
          </a:prstGeom>
          <a:noFill/>
        </p:spPr>
        <p:txBody>
          <a:bodyPr wrap="square" rtlCol="0" anchor="ctr">
            <a:spAutoFit/>
          </a:bodyPr>
          <a:lstStyle/>
          <a:p>
            <a:pPr defTabSz="1219170" latinLnBrk="1"/>
            <a:r>
              <a:rPr lang="en-US" altLang="ko-KR" sz="2000" b="1" dirty="0" err="1">
                <a:solidFill>
                  <a:srgbClr val="0070C0"/>
                </a:solidFill>
                <a:latin typeface="Arial"/>
                <a:cs typeface="Arial" pitchFamily="34" charset="0"/>
              </a:rPr>
              <a:t>Luyện</a:t>
            </a:r>
            <a:r>
              <a:rPr lang="en-US" altLang="ko-KR" sz="2000" b="1" dirty="0">
                <a:solidFill>
                  <a:srgbClr val="0070C0"/>
                </a:solidFill>
                <a:latin typeface="Arial"/>
                <a:cs typeface="Arial" pitchFamily="34" charset="0"/>
              </a:rPr>
              <a:t> </a:t>
            </a:r>
            <a:r>
              <a:rPr lang="en-US" altLang="ko-KR" sz="2000" b="1" dirty="0" err="1">
                <a:solidFill>
                  <a:srgbClr val="0070C0"/>
                </a:solidFill>
                <a:latin typeface="Arial"/>
                <a:cs typeface="Arial" pitchFamily="34" charset="0"/>
              </a:rPr>
              <a:t>tập</a:t>
            </a:r>
            <a:endParaRPr lang="ko-KR" altLang="en-US" sz="2000" b="1" dirty="0">
              <a:solidFill>
                <a:srgbClr val="0070C0"/>
              </a:solidFill>
              <a:latin typeface="Arial"/>
              <a:cs typeface="Arial" pitchFamily="34" charset="0"/>
            </a:endParaRPr>
          </a:p>
        </p:txBody>
      </p:sp>
      <p:sp>
        <p:nvSpPr>
          <p:cNvPr id="36" name="TextBox 35">
            <a:extLst>
              <a:ext uri="{FF2B5EF4-FFF2-40B4-BE49-F238E27FC236}">
                <a16:creationId xmlns:a16="http://schemas.microsoft.com/office/drawing/2014/main" id="{74C82682-1C70-4215-8215-40011B7ED75A}"/>
              </a:ext>
            </a:extLst>
          </p:cNvPr>
          <p:cNvSpPr txBox="1"/>
          <p:nvPr/>
        </p:nvSpPr>
        <p:spPr>
          <a:xfrm>
            <a:off x="524116" y="4245698"/>
            <a:ext cx="3418007" cy="707886"/>
          </a:xfrm>
          <a:prstGeom prst="rect">
            <a:avLst/>
          </a:prstGeom>
          <a:noFill/>
        </p:spPr>
        <p:txBody>
          <a:bodyPr wrap="square" rtlCol="0" anchor="ctr">
            <a:spAutoFit/>
          </a:bodyPr>
          <a:lstStyle/>
          <a:p>
            <a:pPr algn="ctr" defTabSz="1219170" latinLnBrk="1"/>
            <a:r>
              <a:rPr lang="en-US" altLang="ko-KR" sz="2000" b="1" dirty="0">
                <a:solidFill>
                  <a:srgbClr val="0070C0"/>
                </a:solidFill>
                <a:latin typeface="Arial"/>
                <a:cs typeface="Arial" pitchFamily="34" charset="0"/>
              </a:rPr>
              <a:t>                                         </a:t>
            </a:r>
            <a:r>
              <a:rPr lang="en-US" altLang="ko-KR" sz="2000" b="1" dirty="0" err="1">
                <a:solidFill>
                  <a:srgbClr val="0070C0"/>
                </a:solidFill>
                <a:latin typeface="Arial"/>
                <a:cs typeface="Arial" pitchFamily="34" charset="0"/>
              </a:rPr>
              <a:t>Mục</a:t>
            </a:r>
            <a:r>
              <a:rPr lang="en-US" altLang="ko-KR" sz="2000" b="1" dirty="0">
                <a:solidFill>
                  <a:srgbClr val="0070C0"/>
                </a:solidFill>
                <a:latin typeface="Arial"/>
                <a:cs typeface="Arial" pitchFamily="34" charset="0"/>
              </a:rPr>
              <a:t> </a:t>
            </a:r>
            <a:r>
              <a:rPr lang="en-US" altLang="ko-KR" sz="2000" b="1" dirty="0" err="1">
                <a:solidFill>
                  <a:srgbClr val="0070C0"/>
                </a:solidFill>
                <a:latin typeface="Arial"/>
                <a:cs typeface="Arial" pitchFamily="34" charset="0"/>
              </a:rPr>
              <a:t>tiêu</a:t>
            </a:r>
            <a:endParaRPr lang="ko-KR" altLang="en-US" sz="2000" b="1" dirty="0">
              <a:solidFill>
                <a:srgbClr val="0070C0"/>
              </a:solidFill>
              <a:latin typeface="Arial"/>
              <a:cs typeface="Arial" pitchFamily="34" charset="0"/>
            </a:endParaRPr>
          </a:p>
        </p:txBody>
      </p:sp>
      <p:sp>
        <p:nvSpPr>
          <p:cNvPr id="37" name="Oval 36">
            <a:extLst>
              <a:ext uri="{FF2B5EF4-FFF2-40B4-BE49-F238E27FC236}">
                <a16:creationId xmlns:a16="http://schemas.microsoft.com/office/drawing/2014/main" id="{C69F87CC-C65A-49EB-AE93-FAB514403DF4}"/>
              </a:ext>
            </a:extLst>
          </p:cNvPr>
          <p:cNvSpPr/>
          <p:nvPr/>
        </p:nvSpPr>
        <p:spPr>
          <a:xfrm>
            <a:off x="7213977" y="5075332"/>
            <a:ext cx="2027174" cy="1047933"/>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THÔNG ĐIỆP</a:t>
            </a:r>
          </a:p>
        </p:txBody>
      </p:sp>
    </p:spTree>
    <p:extLst>
      <p:ext uri="{BB962C8B-B14F-4D97-AF65-F5344CB8AC3E}">
        <p14:creationId xmlns:p14="http://schemas.microsoft.com/office/powerpoint/2010/main" val="37805413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4" y="0"/>
            <a:ext cx="12198284" cy="6858000"/>
          </a:xfrm>
          <a:prstGeom prst="rect">
            <a:avLst/>
          </a:prstGeom>
        </p:spPr>
      </p:pic>
      <p:pic>
        <p:nvPicPr>
          <p:cNvPr id="3" name="Picture 2">
            <a:extLst>
              <a:ext uri="{FF2B5EF4-FFF2-40B4-BE49-F238E27FC236}">
                <a16:creationId xmlns:a16="http://schemas.microsoft.com/office/drawing/2014/main" id="{4F9C4432-E006-45F2-82BB-E2474E0FEF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100"/>
            <a:ext cx="12198284" cy="6858000"/>
          </a:xfrm>
          <a:prstGeom prst="rect">
            <a:avLst/>
          </a:prstGeom>
        </p:spPr>
      </p:pic>
      <p:sp>
        <p:nvSpPr>
          <p:cNvPr id="5" name="Rounded Rectangle 2">
            <a:extLst>
              <a:ext uri="{FF2B5EF4-FFF2-40B4-BE49-F238E27FC236}">
                <a16:creationId xmlns:a16="http://schemas.microsoft.com/office/drawing/2014/main" id="{19E1C9A6-F6D5-4AE0-9CF3-B1FB23CFFA59}"/>
              </a:ext>
            </a:extLst>
          </p:cNvPr>
          <p:cNvSpPr/>
          <p:nvPr/>
        </p:nvSpPr>
        <p:spPr>
          <a:xfrm>
            <a:off x="9621078" y="2292626"/>
            <a:ext cx="45719"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4">
            <a:extLst>
              <a:ext uri="{FF2B5EF4-FFF2-40B4-BE49-F238E27FC236}">
                <a16:creationId xmlns:a16="http://schemas.microsoft.com/office/drawing/2014/main" id="{16085847-B479-4EC9-98D4-DE640D4AFF95}"/>
              </a:ext>
            </a:extLst>
          </p:cNvPr>
          <p:cNvSpPr>
            <a:spLocks noGrp="1"/>
          </p:cNvSpPr>
          <p:nvPr>
            <p:ph type="title"/>
          </p:nvPr>
        </p:nvSpPr>
        <p:spPr>
          <a:xfrm>
            <a:off x="7166704" y="1391478"/>
            <a:ext cx="4548218" cy="463826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800" b="1" dirty="0">
              <a:solidFill>
                <a:srgbClr val="0070C0"/>
              </a:solidFill>
              <a:latin typeface="Cambria" panose="02040503050406030204" pitchFamily="18" charset="0"/>
              <a:cs typeface="Times New Roman" pitchFamily="18" charset="0"/>
            </a:endParaRPr>
          </a:p>
        </p:txBody>
      </p:sp>
      <p:sp>
        <p:nvSpPr>
          <p:cNvPr id="8" name="Oval 7">
            <a:extLst>
              <a:ext uri="{FF2B5EF4-FFF2-40B4-BE49-F238E27FC236}">
                <a16:creationId xmlns:a16="http://schemas.microsoft.com/office/drawing/2014/main" id="{9AAEC0B7-7D1D-4CE6-96A5-BFB1D3D7B196}"/>
              </a:ext>
            </a:extLst>
          </p:cNvPr>
          <p:cNvSpPr/>
          <p:nvPr/>
        </p:nvSpPr>
        <p:spPr>
          <a:xfrm>
            <a:off x="445962" y="1895826"/>
            <a:ext cx="1740193" cy="10786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Mục</a:t>
            </a: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tiêu</a:t>
            </a:r>
            <a:endPar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9" name="Oval 8">
            <a:extLst>
              <a:ext uri="{FF2B5EF4-FFF2-40B4-BE49-F238E27FC236}">
                <a16:creationId xmlns:a16="http://schemas.microsoft.com/office/drawing/2014/main" id="{FFA83CD1-BB21-4751-8945-F3C647056B9B}"/>
              </a:ext>
            </a:extLst>
          </p:cNvPr>
          <p:cNvSpPr/>
          <p:nvPr/>
        </p:nvSpPr>
        <p:spPr>
          <a:xfrm>
            <a:off x="524193" y="4010565"/>
            <a:ext cx="1678169" cy="108219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err="1">
                <a:solidFill>
                  <a:schemeClr val="tx1"/>
                </a:solidFill>
                <a:latin typeface="Times New Roman" panose="02020603050405020304" pitchFamily="18" charset="0"/>
                <a:cs typeface="Times New Roman" panose="02020603050405020304" pitchFamily="18" charset="0"/>
              </a:rPr>
              <a:t>Hình</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thức</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10" name="Rounded Rectangle 3">
            <a:extLst>
              <a:ext uri="{FF2B5EF4-FFF2-40B4-BE49-F238E27FC236}">
                <a16:creationId xmlns:a16="http://schemas.microsoft.com/office/drawing/2014/main" id="{1203AD8E-9F3F-4972-9166-63EB5F9B6590}"/>
              </a:ext>
            </a:extLst>
          </p:cNvPr>
          <p:cNvSpPr/>
          <p:nvPr/>
        </p:nvSpPr>
        <p:spPr>
          <a:xfrm>
            <a:off x="2389315" y="1348761"/>
            <a:ext cx="3742024" cy="202856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231775" indent="-117475" algn="just">
              <a:spcBef>
                <a:spcPts val="600"/>
              </a:spcBef>
            </a:pPr>
            <a:r>
              <a:rPr lang="pt-BR" dirty="0">
                <a:solidFill>
                  <a:schemeClr val="tx1"/>
                </a:solidFill>
                <a:latin typeface="Arial" panose="020B0604020202020204" pitchFamily="34" charset="0"/>
                <a:cs typeface="Arial" panose="020B0604020202020204" pitchFamily="34" charset="0"/>
              </a:rPr>
              <a:t>- Tạo tâm thế và hứng thú học tập cho HS.</a:t>
            </a:r>
          </a:p>
          <a:p>
            <a:pPr marL="231775" indent="-117475" algn="just">
              <a:spcBef>
                <a:spcPts val="600"/>
              </a:spcBef>
              <a:buFont typeface="Arial" pitchFamily="34" charset="0"/>
              <a:buNone/>
            </a:pPr>
            <a:r>
              <a:rPr lang="pt-BR" dirty="0">
                <a:solidFill>
                  <a:schemeClr val="tx1"/>
                </a:solidFill>
                <a:latin typeface="Arial" panose="020B0604020202020204" pitchFamily="34" charset="0"/>
                <a:cs typeface="Arial" panose="020B0604020202020204" pitchFamily="34" charset="0"/>
              </a:rPr>
              <a:t>- Huy động kiến thức, kinh nghiệm nền của HS, giúp HS nhận ra những gì chưa biết và muốn biết (đặt vấn đề).</a:t>
            </a:r>
          </a:p>
        </p:txBody>
      </p:sp>
      <p:sp>
        <p:nvSpPr>
          <p:cNvPr id="11" name="Rounded Rectangle 23">
            <a:extLst>
              <a:ext uri="{FF2B5EF4-FFF2-40B4-BE49-F238E27FC236}">
                <a16:creationId xmlns:a16="http://schemas.microsoft.com/office/drawing/2014/main" id="{55DC0C86-C9CA-48BB-91A3-FFF5008A28B0}"/>
              </a:ext>
            </a:extLst>
          </p:cNvPr>
          <p:cNvSpPr/>
          <p:nvPr/>
        </p:nvSpPr>
        <p:spPr>
          <a:xfrm>
            <a:off x="2500243" y="3698897"/>
            <a:ext cx="3631096" cy="170552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231775" indent="-117475" algn="just">
              <a:lnSpc>
                <a:spcPct val="120000"/>
              </a:lnSpc>
            </a:pPr>
            <a:r>
              <a:rPr lang="en-US" dirty="0">
                <a:latin typeface="Arial" panose="020B0604020202020204" pitchFamily="34" charset="0"/>
                <a:cs typeface="Arial" panose="020B0604020202020204" pitchFamily="34" charset="0"/>
              </a:rPr>
              <a:t>	Quan </a:t>
            </a:r>
            <a:r>
              <a:rPr lang="en-US" dirty="0" err="1">
                <a:latin typeface="Arial" panose="020B0604020202020204" pitchFamily="34" charset="0"/>
                <a:cs typeface="Arial" panose="020B0604020202020204" pitchFamily="34" charset="0"/>
              </a:rPr>
              <a:t>sát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tranh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trò</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hát</a:t>
            </a:r>
            <a:r>
              <a:rPr lang="en-US" dirty="0">
                <a:latin typeface="Arial" panose="020B0604020202020204" pitchFamily="34" charset="0"/>
                <a:cs typeface="Arial" panose="020B0604020202020204" pitchFamily="34" charset="0"/>
              </a:rPr>
              <a:t>, chia </a:t>
            </a:r>
            <a:r>
              <a:rPr lang="en-US" dirty="0" err="1">
                <a:latin typeface="Arial" panose="020B0604020202020204" pitchFamily="34" charset="0"/>
                <a:cs typeface="Arial" panose="020B0604020202020204" pitchFamily="34" charset="0"/>
              </a:rPr>
              <a:t>sẻ</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trải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nghiệm</a:t>
            </a:r>
            <a:r>
              <a:rPr lang="en-US" dirty="0">
                <a:latin typeface="Arial" panose="020B0604020202020204" pitchFamily="34" charset="0"/>
                <a:cs typeface="Arial" panose="020B0604020202020204" pitchFamily="34" charset="0"/>
              </a:rPr>
              <a:t>,… </a:t>
            </a:r>
            <a:endParaRPr lang="pt-BR"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D263E2F-A756-48D7-8D24-27A41FD73B3C}"/>
              </a:ext>
            </a:extLst>
          </p:cNvPr>
          <p:cNvSpPr txBox="1"/>
          <p:nvPr/>
        </p:nvSpPr>
        <p:spPr>
          <a:xfrm>
            <a:off x="3333135" y="353961"/>
            <a:ext cx="5877539" cy="581333"/>
          </a:xfrm>
          <a:prstGeom prst="rect">
            <a:avLst/>
          </a:prstGeom>
          <a:noFill/>
        </p:spPr>
        <p:txBody>
          <a:bodyPr wrap="square">
            <a:spAutoFit/>
          </a:bodyPr>
          <a:lstStyle/>
          <a:p>
            <a:pPr algn="ctr"/>
            <a:r>
              <a:rPr lang="en-US" altLang="ko-KR" sz="3200" b="1" dirty="0">
                <a:solidFill>
                  <a:srgbClr val="0070C0"/>
                </a:solidFill>
                <a:latin typeface="Arial" panose="020B0604020202020204" pitchFamily="34" charset="0"/>
              </a:rPr>
              <a:t>1) </a:t>
            </a:r>
            <a:r>
              <a:rPr lang="en-US" altLang="ko-KR" sz="3200" b="1" dirty="0" err="1">
                <a:solidFill>
                  <a:srgbClr val="0070C0"/>
                </a:solidFill>
                <a:latin typeface="Arial" panose="020B0604020202020204" pitchFamily="34" charset="0"/>
              </a:rPr>
              <a:t>Khởi</a:t>
            </a:r>
            <a:r>
              <a:rPr lang="en-US" altLang="ko-KR" sz="3200" b="1" dirty="0">
                <a:solidFill>
                  <a:srgbClr val="0070C0"/>
                </a:solidFill>
                <a:latin typeface="Arial" panose="020B0604020202020204" pitchFamily="34" charset="0"/>
              </a:rPr>
              <a:t> </a:t>
            </a:r>
            <a:r>
              <a:rPr lang="en-US" altLang="ko-KR" sz="3200" b="1" dirty="0" err="1">
                <a:solidFill>
                  <a:srgbClr val="0070C0"/>
                </a:solidFill>
                <a:latin typeface="Arial" panose="020B0604020202020204" pitchFamily="34" charset="0"/>
              </a:rPr>
              <a:t>động</a:t>
            </a:r>
            <a:endParaRPr lang="ko-KR" altLang="en-US" sz="3200" b="1" dirty="0">
              <a:solidFill>
                <a:srgbClr val="0070C0"/>
              </a:solidFill>
              <a:latin typeface="Arial" panose="020B0604020202020204" pitchFamily="34" charset="0"/>
            </a:endParaRPr>
          </a:p>
        </p:txBody>
      </p:sp>
      <p:pic>
        <p:nvPicPr>
          <p:cNvPr id="14" name="Picture 13" descr="Dao duc 4 gop y dia phuong.pdf - Foxit PDF Reader"/>
          <p:cNvPicPr/>
          <p:nvPr/>
        </p:nvPicPr>
        <p:blipFill rotWithShape="1">
          <a:blip r:embed="rId4">
            <a:extLst>
              <a:ext uri="{28A0092B-C50C-407E-A947-70E740481C1C}">
                <a14:useLocalDpi xmlns:a14="http://schemas.microsoft.com/office/drawing/2010/main" val="0"/>
              </a:ext>
            </a:extLst>
          </a:blip>
          <a:srcRect l="37607" t="49782" r="34760" b="12616"/>
          <a:stretch/>
        </p:blipFill>
        <p:spPr bwMode="auto">
          <a:xfrm>
            <a:off x="6858000" y="1063901"/>
            <a:ext cx="5068389" cy="43405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0227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0"/>
            <a:ext cx="12198284" cy="6858000"/>
          </a:xfrm>
          <a:prstGeom prst="rect">
            <a:avLst/>
          </a:prstGeom>
        </p:spPr>
      </p:pic>
      <p:sp>
        <p:nvSpPr>
          <p:cNvPr id="7" name="Oval 6">
            <a:extLst>
              <a:ext uri="{FF2B5EF4-FFF2-40B4-BE49-F238E27FC236}">
                <a16:creationId xmlns:a16="http://schemas.microsoft.com/office/drawing/2014/main" id="{5B7E51F9-C095-4FB3-AB1B-FA4FFB8CAE09}"/>
              </a:ext>
            </a:extLst>
          </p:cNvPr>
          <p:cNvSpPr/>
          <p:nvPr/>
        </p:nvSpPr>
        <p:spPr>
          <a:xfrm>
            <a:off x="0" y="2059171"/>
            <a:ext cx="1802675" cy="1059291"/>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Mục</a:t>
            </a:r>
            <a:r>
              <a:rPr lang="en-US" sz="2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tiêu</a:t>
            </a:r>
            <a:endParaRPr lang="en-US" sz="2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Oval 7">
            <a:extLst>
              <a:ext uri="{FF2B5EF4-FFF2-40B4-BE49-F238E27FC236}">
                <a16:creationId xmlns:a16="http://schemas.microsoft.com/office/drawing/2014/main" id="{B36AAA09-AD8B-41F8-9820-B83CF3DD6A8B}"/>
              </a:ext>
            </a:extLst>
          </p:cNvPr>
          <p:cNvSpPr/>
          <p:nvPr/>
        </p:nvSpPr>
        <p:spPr>
          <a:xfrm>
            <a:off x="97678" y="4050226"/>
            <a:ext cx="1870391" cy="10786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200" b="1" dirty="0" err="1">
                <a:solidFill>
                  <a:schemeClr val="tx1"/>
                </a:solidFill>
                <a:latin typeface="Times New Roman" panose="02020603050405020304" pitchFamily="18" charset="0"/>
                <a:cs typeface="Times New Roman" panose="02020603050405020304" pitchFamily="18" charset="0"/>
              </a:rPr>
              <a:t>Hình</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thức</a:t>
            </a:r>
            <a:endParaRPr lang="en-US" sz="2200" b="1" dirty="0">
              <a:solidFill>
                <a:schemeClr val="tx1"/>
              </a:solidFill>
              <a:latin typeface="Times New Roman" panose="02020603050405020304" pitchFamily="18" charset="0"/>
              <a:cs typeface="Times New Roman" panose="02020603050405020304" pitchFamily="18" charset="0"/>
            </a:endParaRPr>
          </a:p>
        </p:txBody>
      </p:sp>
      <p:sp>
        <p:nvSpPr>
          <p:cNvPr id="9" name="Rounded Rectangle 3">
            <a:extLst>
              <a:ext uri="{FF2B5EF4-FFF2-40B4-BE49-F238E27FC236}">
                <a16:creationId xmlns:a16="http://schemas.microsoft.com/office/drawing/2014/main" id="{CCFF5BC1-8401-4CEE-853E-7714EA0DB177}"/>
              </a:ext>
            </a:extLst>
          </p:cNvPr>
          <p:cNvSpPr/>
          <p:nvPr/>
        </p:nvSpPr>
        <p:spPr>
          <a:xfrm>
            <a:off x="1963024" y="1319350"/>
            <a:ext cx="2817984" cy="23382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114300" indent="0" algn="just">
              <a:spcBef>
                <a:spcPts val="0"/>
              </a:spcBef>
              <a:buNone/>
            </a:pPr>
            <a:endParaRPr lang="pt-BR" sz="2000" dirty="0">
              <a:solidFill>
                <a:schemeClr val="tx1"/>
              </a:solidFill>
              <a:latin typeface="Arial" panose="020B0604020202020204" pitchFamily="34" charset="0"/>
              <a:cs typeface="Arial" panose="020B0604020202020204" pitchFamily="34" charset="0"/>
            </a:endParaRPr>
          </a:p>
          <a:p>
            <a:pPr marL="114300" indent="0" algn="just">
              <a:spcBef>
                <a:spcPts val="0"/>
              </a:spcBef>
              <a:buNone/>
            </a:pPr>
            <a:r>
              <a:rPr lang="pt-BR" sz="2000" dirty="0">
                <a:solidFill>
                  <a:schemeClr val="tx1"/>
                </a:solidFill>
                <a:latin typeface="Arial" panose="020B0604020202020204" pitchFamily="34" charset="0"/>
                <a:cs typeface="Arial" panose="020B0604020202020204" pitchFamily="34" charset="0"/>
              </a:rPr>
              <a:t>Hình thành kiến thức, kĩ năng mới,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trả</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lời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các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câu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hỏi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Em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cần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làm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gì</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Làm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như</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thế</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nào</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Vì</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sao</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phải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làm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thế</a:t>
            </a:r>
            <a:r>
              <a:rPr lang="en-US" sz="2000" dirty="0">
                <a:solidFill>
                  <a:schemeClr val="tx1"/>
                </a:solidFill>
                <a:latin typeface="Arial" panose="020B0604020202020204" pitchFamily="34" charset="0"/>
                <a:cs typeface="Arial" panose="020B0604020202020204" pitchFamily="34" charset="0"/>
              </a:rPr>
              <a:t>?</a:t>
            </a:r>
            <a:r>
              <a:rPr lang="en-US" sz="2000" i="1" dirty="0">
                <a:solidFill>
                  <a:schemeClr val="tx1"/>
                </a:solidFill>
                <a:latin typeface="Arial" panose="020B0604020202020204" pitchFamily="34" charset="0"/>
                <a:cs typeface="Arial" panose="020B0604020202020204" pitchFamily="34" charset="0"/>
              </a:rPr>
              <a:t>              </a:t>
            </a:r>
            <a:endParaRPr lang="pt-BR" sz="2000" dirty="0">
              <a:solidFill>
                <a:schemeClr val="tx1"/>
              </a:solidFill>
              <a:latin typeface="Arial" panose="020B0604020202020204" pitchFamily="34" charset="0"/>
              <a:cs typeface="Arial" panose="020B0604020202020204" pitchFamily="34" charset="0"/>
            </a:endParaRPr>
          </a:p>
          <a:p>
            <a:pPr marL="114300" indent="0" algn="just">
              <a:spcBef>
                <a:spcPts val="0"/>
              </a:spcBef>
              <a:buNone/>
            </a:pPr>
            <a:endParaRPr lang="pt-BR" dirty="0">
              <a:solidFill>
                <a:schemeClr val="tx1"/>
              </a:solidFill>
              <a:latin typeface="Arial" panose="020B0604020202020204" pitchFamily="34" charset="0"/>
              <a:cs typeface="Arial" panose="020B0604020202020204" pitchFamily="34" charset="0"/>
            </a:endParaRPr>
          </a:p>
          <a:p>
            <a:pPr algn="ctr"/>
            <a:endParaRPr lang="en-US" dirty="0"/>
          </a:p>
        </p:txBody>
      </p:sp>
      <p:sp>
        <p:nvSpPr>
          <p:cNvPr id="10" name="Rounded Rectangle 23">
            <a:extLst>
              <a:ext uri="{FF2B5EF4-FFF2-40B4-BE49-F238E27FC236}">
                <a16:creationId xmlns:a16="http://schemas.microsoft.com/office/drawing/2014/main" id="{FD774C60-99DA-41FE-B503-594A376B245E}"/>
              </a:ext>
            </a:extLst>
          </p:cNvPr>
          <p:cNvSpPr/>
          <p:nvPr/>
        </p:nvSpPr>
        <p:spPr>
          <a:xfrm>
            <a:off x="2035491" y="3870173"/>
            <a:ext cx="2745516" cy="170552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115888" indent="-1588" algn="just"/>
            <a:r>
              <a:rPr lang="en-US" sz="2000" dirty="0" err="1">
                <a:solidFill>
                  <a:schemeClr val="tx1"/>
                </a:solidFill>
                <a:latin typeface="Arial" panose="020B0604020202020204" pitchFamily="34" charset="0"/>
                <a:cs typeface="Arial" panose="020B0604020202020204" pitchFamily="34" charset="0"/>
              </a:rPr>
              <a:t>Đọc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truyện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quan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sát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tranh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tìm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hiểu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trường</a:t>
            </a:r>
            <a:r>
              <a:rPr lang="en-US" sz="2000" dirty="0">
                <a:solidFill>
                  <a:schemeClr val="tx1"/>
                </a:solidFill>
                <a:latin typeface="Arial" panose="020B0604020202020204" pitchFamily="34" charset="0"/>
                <a:cs typeface="Arial" panose="020B0604020202020204" pitchFamily="34" charset="0"/>
              </a:rPr>
              <a:t> </a:t>
            </a:r>
            <a:r>
              <a:rPr lang="vi-VN" sz="2000" dirty="0">
                <a:solidFill>
                  <a:schemeClr val="tx1"/>
                </a:solidFill>
                <a:latin typeface="Arial" panose="020B0604020202020204" pitchFamily="34" charset="0"/>
                <a:cs typeface="Arial" panose="020B0604020202020204" pitchFamily="34" charset="0"/>
              </a:rPr>
              <a:t>hợp,...</a:t>
            </a:r>
            <a:endParaRPr lang="pt-BR" sz="2000" dirty="0">
              <a:solidFill>
                <a:schemeClr val="tx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5590DA20-D6A7-4A5C-80D0-C749070F79FD}"/>
              </a:ext>
            </a:extLst>
          </p:cNvPr>
          <p:cNvSpPr txBox="1"/>
          <p:nvPr/>
        </p:nvSpPr>
        <p:spPr>
          <a:xfrm>
            <a:off x="3333135" y="353961"/>
            <a:ext cx="5877539" cy="581333"/>
          </a:xfrm>
          <a:prstGeom prst="rect">
            <a:avLst/>
          </a:prstGeom>
          <a:noFill/>
        </p:spPr>
        <p:txBody>
          <a:bodyPr wrap="square">
            <a:spAutoFit/>
          </a:bodyPr>
          <a:lstStyle/>
          <a:p>
            <a:pPr algn="ctr"/>
            <a:r>
              <a:rPr lang="en-US" altLang="ko-KR" sz="3200" b="1" dirty="0">
                <a:solidFill>
                  <a:srgbClr val="0070C0"/>
                </a:solidFill>
                <a:latin typeface="Arial" panose="020B0604020202020204" pitchFamily="34" charset="0"/>
              </a:rPr>
              <a:t>2) </a:t>
            </a:r>
            <a:r>
              <a:rPr lang="en-US" altLang="ko-KR" sz="3200" b="1" dirty="0" err="1">
                <a:solidFill>
                  <a:srgbClr val="0070C0"/>
                </a:solidFill>
                <a:latin typeface="Arial" panose="020B0604020202020204" pitchFamily="34" charset="0"/>
              </a:rPr>
              <a:t>Khám</a:t>
            </a:r>
            <a:r>
              <a:rPr lang="en-US" altLang="ko-KR" sz="3200" b="1" dirty="0">
                <a:solidFill>
                  <a:srgbClr val="0070C0"/>
                </a:solidFill>
                <a:latin typeface="Arial" panose="020B0604020202020204" pitchFamily="34" charset="0"/>
              </a:rPr>
              <a:t> </a:t>
            </a:r>
            <a:r>
              <a:rPr lang="en-US" altLang="ko-KR" sz="3200" b="1" dirty="0" err="1">
                <a:solidFill>
                  <a:srgbClr val="0070C0"/>
                </a:solidFill>
                <a:latin typeface="Arial" panose="020B0604020202020204" pitchFamily="34" charset="0"/>
              </a:rPr>
              <a:t>phá</a:t>
            </a:r>
            <a:endParaRPr lang="ko-KR" altLang="en-US" sz="3200" b="1" dirty="0">
              <a:solidFill>
                <a:srgbClr val="0070C0"/>
              </a:solidFill>
              <a:latin typeface="Arial" panose="020B0604020202020204" pitchFamily="34" charset="0"/>
            </a:endParaRPr>
          </a:p>
        </p:txBody>
      </p:sp>
      <p:pic>
        <p:nvPicPr>
          <p:cNvPr id="12" name="Picture 11" descr="Dao duc 4 gop y dia phuong.pdf - Foxit PDF Reader"/>
          <p:cNvPicPr>
            <a:picLocks noChangeAspect="1"/>
          </p:cNvPicPr>
          <p:nvPr/>
        </p:nvPicPr>
        <p:blipFill rotWithShape="1">
          <a:blip r:embed="rId3">
            <a:extLst>
              <a:ext uri="{28A0092B-C50C-407E-A947-70E740481C1C}">
                <a14:useLocalDpi xmlns:a14="http://schemas.microsoft.com/office/drawing/2010/main" val="0"/>
              </a:ext>
            </a:extLst>
          </a:blip>
          <a:srcRect l="37192" t="22313" r="34863" b="5003"/>
          <a:stretch/>
        </p:blipFill>
        <p:spPr>
          <a:xfrm>
            <a:off x="4953152" y="1049055"/>
            <a:ext cx="3407079" cy="4759890"/>
          </a:xfrm>
          <a:prstGeom prst="rect">
            <a:avLst/>
          </a:prstGeom>
        </p:spPr>
      </p:pic>
      <p:pic>
        <p:nvPicPr>
          <p:cNvPr id="14" name="Picture 13" descr="Dao duc 4 gop y dia phuong.pdf - Foxit PDF Reader"/>
          <p:cNvPicPr>
            <a:picLocks noChangeAspect="1"/>
          </p:cNvPicPr>
          <p:nvPr/>
        </p:nvPicPr>
        <p:blipFill rotWithShape="1">
          <a:blip r:embed="rId4">
            <a:extLst>
              <a:ext uri="{28A0092B-C50C-407E-A947-70E740481C1C}">
                <a14:useLocalDpi xmlns:a14="http://schemas.microsoft.com/office/drawing/2010/main" val="0"/>
              </a:ext>
            </a:extLst>
          </a:blip>
          <a:srcRect l="37397" t="21739" r="34761" b="5194"/>
          <a:stretch/>
        </p:blipFill>
        <p:spPr>
          <a:xfrm>
            <a:off x="8033657" y="726316"/>
            <a:ext cx="3540171" cy="4990205"/>
          </a:xfrm>
          <a:prstGeom prst="rect">
            <a:avLst/>
          </a:prstGeom>
        </p:spPr>
      </p:pic>
    </p:spTree>
    <p:extLst>
      <p:ext uri="{BB962C8B-B14F-4D97-AF65-F5344CB8AC3E}">
        <p14:creationId xmlns:p14="http://schemas.microsoft.com/office/powerpoint/2010/main" val="148309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4" y="0"/>
            <a:ext cx="12198284" cy="6858000"/>
          </a:xfrm>
          <a:prstGeom prst="rect">
            <a:avLst/>
          </a:prstGeom>
        </p:spPr>
      </p:pic>
      <p:pic>
        <p:nvPicPr>
          <p:cNvPr id="3" name="Picture 2">
            <a:extLst>
              <a:ext uri="{FF2B5EF4-FFF2-40B4-BE49-F238E27FC236}">
                <a16:creationId xmlns:a16="http://schemas.microsoft.com/office/drawing/2014/main" id="{763E44A8-0587-40FA-A3C9-77F7EC4B00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61" y="-104480"/>
            <a:ext cx="12198284" cy="6858000"/>
          </a:xfrm>
          <a:prstGeom prst="rect">
            <a:avLst/>
          </a:prstGeom>
        </p:spPr>
      </p:pic>
      <p:sp>
        <p:nvSpPr>
          <p:cNvPr id="8" name="Oval 7">
            <a:extLst>
              <a:ext uri="{FF2B5EF4-FFF2-40B4-BE49-F238E27FC236}">
                <a16:creationId xmlns:a16="http://schemas.microsoft.com/office/drawing/2014/main" id="{B1D9BFA0-AF6A-4166-B595-959FB3F9D07B}"/>
              </a:ext>
            </a:extLst>
          </p:cNvPr>
          <p:cNvSpPr/>
          <p:nvPr/>
        </p:nvSpPr>
        <p:spPr>
          <a:xfrm>
            <a:off x="180077" y="2043879"/>
            <a:ext cx="2004380" cy="101587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Mục</a:t>
            </a:r>
            <a:r>
              <a:rPr lang="en-US" sz="2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tiêu</a:t>
            </a:r>
            <a:endParaRPr lang="en-US" sz="2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9" name="Oval 8">
            <a:extLst>
              <a:ext uri="{FF2B5EF4-FFF2-40B4-BE49-F238E27FC236}">
                <a16:creationId xmlns:a16="http://schemas.microsoft.com/office/drawing/2014/main" id="{416680DA-1CE5-429C-9A05-3982FEB352E5}"/>
              </a:ext>
            </a:extLst>
          </p:cNvPr>
          <p:cNvSpPr/>
          <p:nvPr/>
        </p:nvSpPr>
        <p:spPr>
          <a:xfrm>
            <a:off x="180077" y="4079073"/>
            <a:ext cx="1854558" cy="10786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200" b="1" dirty="0" err="1">
                <a:solidFill>
                  <a:schemeClr val="tx1"/>
                </a:solidFill>
                <a:latin typeface="Times New Roman" panose="02020603050405020304" pitchFamily="18" charset="0"/>
                <a:cs typeface="Times New Roman" panose="02020603050405020304" pitchFamily="18" charset="0"/>
              </a:rPr>
              <a:t>Hình</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thức</a:t>
            </a:r>
            <a:endParaRPr lang="en-US" sz="2200" b="1" dirty="0">
              <a:solidFill>
                <a:schemeClr val="tx1"/>
              </a:solidFill>
              <a:latin typeface="Times New Roman" panose="02020603050405020304" pitchFamily="18" charset="0"/>
              <a:cs typeface="Times New Roman" panose="02020603050405020304" pitchFamily="18" charset="0"/>
            </a:endParaRPr>
          </a:p>
        </p:txBody>
      </p:sp>
      <p:sp>
        <p:nvSpPr>
          <p:cNvPr id="10" name="Rounded Rectangle 3">
            <a:extLst>
              <a:ext uri="{FF2B5EF4-FFF2-40B4-BE49-F238E27FC236}">
                <a16:creationId xmlns:a16="http://schemas.microsoft.com/office/drawing/2014/main" id="{BD70ECFA-1B8B-4A24-8C6B-650D772AFA30}"/>
              </a:ext>
            </a:extLst>
          </p:cNvPr>
          <p:cNvSpPr/>
          <p:nvPr/>
        </p:nvSpPr>
        <p:spPr>
          <a:xfrm>
            <a:off x="2306869" y="1699052"/>
            <a:ext cx="3012991" cy="170552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173038" algn="just">
              <a:lnSpc>
                <a:spcPct val="120000"/>
              </a:lnSpc>
            </a:pPr>
            <a:r>
              <a:rPr lang="pt-BR" sz="2000" dirty="0">
                <a:solidFill>
                  <a:schemeClr val="tx1"/>
                </a:solidFill>
                <a:latin typeface="Arial" panose="020B0604020202020204" pitchFamily="34" charset="0"/>
                <a:cs typeface="Arial" panose="020B0604020202020204" pitchFamily="34" charset="0"/>
              </a:rPr>
              <a:t>Củng cố, hoàn thiện những kiến thức, kĩ năng vừa khám phá và thu nhận được. </a:t>
            </a:r>
          </a:p>
        </p:txBody>
      </p:sp>
      <p:sp>
        <p:nvSpPr>
          <p:cNvPr id="11" name="Rounded Rectangle 23">
            <a:extLst>
              <a:ext uri="{FF2B5EF4-FFF2-40B4-BE49-F238E27FC236}">
                <a16:creationId xmlns:a16="http://schemas.microsoft.com/office/drawing/2014/main" id="{BF0B7EDB-9698-4360-BC48-E6A1F3CC04B1}"/>
              </a:ext>
            </a:extLst>
          </p:cNvPr>
          <p:cNvSpPr/>
          <p:nvPr/>
        </p:nvSpPr>
        <p:spPr>
          <a:xfrm>
            <a:off x="2195373" y="3765614"/>
            <a:ext cx="3148573" cy="170552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288925" indent="-174625" algn="just">
              <a:lnSpc>
                <a:spcPct val="120000"/>
              </a:lnSpc>
              <a:buFontTx/>
              <a:buChar char="-"/>
            </a:pPr>
            <a:r>
              <a:rPr lang="pt-BR" sz="2000" dirty="0">
                <a:latin typeface="Arial" panose="020B0604020202020204" pitchFamily="34" charset="0"/>
                <a:cs typeface="Arial" panose="020B0604020202020204" pitchFamily="34" charset="0"/>
              </a:rPr>
              <a:t>Bày tỏ ý kiến;</a:t>
            </a:r>
          </a:p>
          <a:p>
            <a:pPr marL="288925" indent="-174625" algn="just">
              <a:lnSpc>
                <a:spcPct val="120000"/>
              </a:lnSpc>
              <a:buFontTx/>
              <a:buChar char="-"/>
            </a:pPr>
            <a:r>
              <a:rPr lang="pt-BR" sz="2000" dirty="0">
                <a:latin typeface="Arial" panose="020B0604020202020204" pitchFamily="34" charset="0"/>
                <a:cs typeface="Arial" panose="020B0604020202020204" pitchFamily="34" charset="0"/>
              </a:rPr>
              <a:t>Nhận xét hành vi;</a:t>
            </a:r>
          </a:p>
          <a:p>
            <a:pPr marL="288925" indent="-174625" algn="just">
              <a:lnSpc>
                <a:spcPct val="120000"/>
              </a:lnSpc>
              <a:buFontTx/>
              <a:buChar char="-"/>
            </a:pPr>
            <a:r>
              <a:rPr lang="pt-BR" sz="2000" dirty="0">
                <a:latin typeface="Arial" panose="020B0604020202020204" pitchFamily="34" charset="0"/>
                <a:cs typeface="Arial" panose="020B0604020202020204" pitchFamily="34" charset="0"/>
              </a:rPr>
              <a:t>Xử lí tình huống. </a:t>
            </a:r>
          </a:p>
        </p:txBody>
      </p:sp>
      <p:sp>
        <p:nvSpPr>
          <p:cNvPr id="13" name="TextBox 12">
            <a:extLst>
              <a:ext uri="{FF2B5EF4-FFF2-40B4-BE49-F238E27FC236}">
                <a16:creationId xmlns:a16="http://schemas.microsoft.com/office/drawing/2014/main" id="{9493F66A-E028-4E8D-BBD3-C14BB30E67B4}"/>
              </a:ext>
            </a:extLst>
          </p:cNvPr>
          <p:cNvSpPr txBox="1"/>
          <p:nvPr/>
        </p:nvSpPr>
        <p:spPr>
          <a:xfrm>
            <a:off x="3333135" y="353961"/>
            <a:ext cx="5877539" cy="581333"/>
          </a:xfrm>
          <a:prstGeom prst="rect">
            <a:avLst/>
          </a:prstGeom>
          <a:noFill/>
        </p:spPr>
        <p:txBody>
          <a:bodyPr wrap="square">
            <a:spAutoFit/>
          </a:bodyPr>
          <a:lstStyle/>
          <a:p>
            <a:pPr algn="ctr"/>
            <a:r>
              <a:rPr lang="en-US" altLang="ko-KR" sz="3200" b="1" dirty="0">
                <a:solidFill>
                  <a:srgbClr val="0070C0"/>
                </a:solidFill>
                <a:latin typeface="Arial" panose="020B0604020202020204" pitchFamily="34" charset="0"/>
              </a:rPr>
              <a:t>3) </a:t>
            </a:r>
            <a:r>
              <a:rPr lang="en-US" altLang="ko-KR" sz="3200" b="1" dirty="0" err="1">
                <a:solidFill>
                  <a:srgbClr val="0070C0"/>
                </a:solidFill>
                <a:latin typeface="Arial" panose="020B0604020202020204" pitchFamily="34" charset="0"/>
              </a:rPr>
              <a:t>Luyện</a:t>
            </a:r>
            <a:r>
              <a:rPr lang="en-US" altLang="ko-KR" sz="3200" b="1" dirty="0">
                <a:solidFill>
                  <a:srgbClr val="0070C0"/>
                </a:solidFill>
                <a:latin typeface="Arial" panose="020B0604020202020204" pitchFamily="34" charset="0"/>
              </a:rPr>
              <a:t> </a:t>
            </a:r>
            <a:r>
              <a:rPr lang="en-US" altLang="ko-KR" sz="3200" b="1" dirty="0" err="1">
                <a:solidFill>
                  <a:srgbClr val="0070C0"/>
                </a:solidFill>
                <a:latin typeface="Arial" panose="020B0604020202020204" pitchFamily="34" charset="0"/>
              </a:rPr>
              <a:t>tập</a:t>
            </a:r>
            <a:endParaRPr lang="ko-KR" altLang="en-US" sz="3200" b="1" dirty="0">
              <a:solidFill>
                <a:srgbClr val="0070C0"/>
              </a:solidFill>
              <a:latin typeface="Arial" panose="020B0604020202020204" pitchFamily="34" charset="0"/>
            </a:endParaRPr>
          </a:p>
        </p:txBody>
      </p:sp>
      <p:pic>
        <p:nvPicPr>
          <p:cNvPr id="6" name="Picture 5" descr="Dao duc 4 gop y dia phuong.pdf - Foxit PDF Reader"/>
          <p:cNvPicPr>
            <a:picLocks noChangeAspect="1"/>
          </p:cNvPicPr>
          <p:nvPr/>
        </p:nvPicPr>
        <p:blipFill rotWithShape="1">
          <a:blip r:embed="rId4">
            <a:extLst>
              <a:ext uri="{28A0092B-C50C-407E-A947-70E740481C1C}">
                <a14:useLocalDpi xmlns:a14="http://schemas.microsoft.com/office/drawing/2010/main" val="0"/>
              </a:ext>
            </a:extLst>
          </a:blip>
          <a:srcRect l="37397" t="21739" r="34966" b="5002"/>
          <a:stretch/>
        </p:blipFill>
        <p:spPr>
          <a:xfrm>
            <a:off x="5472957" y="925785"/>
            <a:ext cx="3369501" cy="4797469"/>
          </a:xfrm>
          <a:prstGeom prst="rect">
            <a:avLst/>
          </a:prstGeom>
        </p:spPr>
      </p:pic>
      <p:pic>
        <p:nvPicPr>
          <p:cNvPr id="7" name="Picture 6" descr="Dao duc 4 gop y dia phuong.pdf - Foxit PDF Reader"/>
          <p:cNvPicPr>
            <a:picLocks noChangeAspect="1"/>
          </p:cNvPicPr>
          <p:nvPr/>
        </p:nvPicPr>
        <p:blipFill rotWithShape="1">
          <a:blip r:embed="rId5">
            <a:extLst>
              <a:ext uri="{28A0092B-C50C-407E-A947-70E740481C1C}">
                <a14:useLocalDpi xmlns:a14="http://schemas.microsoft.com/office/drawing/2010/main" val="0"/>
              </a:ext>
            </a:extLst>
          </a:blip>
          <a:srcRect l="37397" t="21739" r="34966" b="5194"/>
          <a:stretch/>
        </p:blipFill>
        <p:spPr>
          <a:xfrm>
            <a:off x="8842458" y="1101241"/>
            <a:ext cx="3369501" cy="4784943"/>
          </a:xfrm>
          <a:prstGeom prst="rect">
            <a:avLst/>
          </a:prstGeom>
        </p:spPr>
      </p:pic>
    </p:spTree>
    <p:extLst>
      <p:ext uri="{BB962C8B-B14F-4D97-AF65-F5344CB8AC3E}">
        <p14:creationId xmlns:p14="http://schemas.microsoft.com/office/powerpoint/2010/main" val="326127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0"/>
            <a:ext cx="12198284" cy="6858000"/>
          </a:xfrm>
          <a:prstGeom prst="rect">
            <a:avLst/>
          </a:prstGeom>
        </p:spPr>
      </p:pic>
      <p:pic>
        <p:nvPicPr>
          <p:cNvPr id="3" name="Picture 2">
            <a:extLst>
              <a:ext uri="{FF2B5EF4-FFF2-40B4-BE49-F238E27FC236}">
                <a16:creationId xmlns:a16="http://schemas.microsoft.com/office/drawing/2014/main" id="{87B0C9BC-61C2-4685-B222-CF4ACF4722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8" name="Oval 7">
            <a:extLst>
              <a:ext uri="{FF2B5EF4-FFF2-40B4-BE49-F238E27FC236}">
                <a16:creationId xmlns:a16="http://schemas.microsoft.com/office/drawing/2014/main" id="{735E44E9-3B45-4442-9821-C313CA5DEC65}"/>
              </a:ext>
            </a:extLst>
          </p:cNvPr>
          <p:cNvSpPr/>
          <p:nvPr/>
        </p:nvSpPr>
        <p:spPr>
          <a:xfrm>
            <a:off x="120007" y="1975389"/>
            <a:ext cx="1933815" cy="10786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Mục</a:t>
            </a:r>
            <a:r>
              <a:rPr lang="en-US" sz="2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tiêu</a:t>
            </a:r>
            <a:endParaRPr lang="en-US" sz="2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9" name="Oval 8">
            <a:extLst>
              <a:ext uri="{FF2B5EF4-FFF2-40B4-BE49-F238E27FC236}">
                <a16:creationId xmlns:a16="http://schemas.microsoft.com/office/drawing/2014/main" id="{A6C15925-891A-4B86-BF7A-2A79382C0BB0}"/>
              </a:ext>
            </a:extLst>
          </p:cNvPr>
          <p:cNvSpPr/>
          <p:nvPr/>
        </p:nvSpPr>
        <p:spPr>
          <a:xfrm>
            <a:off x="120006" y="4148791"/>
            <a:ext cx="1933815" cy="10786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200" b="1" dirty="0" err="1">
                <a:solidFill>
                  <a:schemeClr val="tx1"/>
                </a:solidFill>
                <a:latin typeface="Times New Roman" panose="02020603050405020304" pitchFamily="18" charset="0"/>
                <a:cs typeface="Times New Roman" panose="02020603050405020304" pitchFamily="18" charset="0"/>
              </a:rPr>
              <a:t>Hình</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thức</a:t>
            </a:r>
            <a:endParaRPr lang="en-US" sz="2200" b="1" dirty="0">
              <a:solidFill>
                <a:schemeClr val="tx1"/>
              </a:solidFill>
              <a:latin typeface="Times New Roman" panose="02020603050405020304" pitchFamily="18" charset="0"/>
              <a:cs typeface="Times New Roman" panose="02020603050405020304" pitchFamily="18" charset="0"/>
            </a:endParaRPr>
          </a:p>
        </p:txBody>
      </p:sp>
      <p:sp>
        <p:nvSpPr>
          <p:cNvPr id="10" name="Rounded Rectangle 3">
            <a:extLst>
              <a:ext uri="{FF2B5EF4-FFF2-40B4-BE49-F238E27FC236}">
                <a16:creationId xmlns:a16="http://schemas.microsoft.com/office/drawing/2014/main" id="{D101ED2E-8C28-4987-9133-E1896D3C3F42}"/>
              </a:ext>
            </a:extLst>
          </p:cNvPr>
          <p:cNvSpPr/>
          <p:nvPr/>
        </p:nvSpPr>
        <p:spPr>
          <a:xfrm>
            <a:off x="2174375" y="1193949"/>
            <a:ext cx="3918483" cy="204639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pt-BR" sz="1800" dirty="0">
                <a:solidFill>
                  <a:schemeClr val="tx1"/>
                </a:solidFill>
                <a:latin typeface="Arial" panose="020B0604020202020204" pitchFamily="34" charset="0"/>
                <a:cs typeface="Arial" panose="020B0604020202020204" pitchFamily="34" charset="0"/>
              </a:rPr>
              <a:t>Ứng dụng</a:t>
            </a:r>
            <a:r>
              <a:rPr lang="en-US" sz="1800" dirty="0">
                <a:solidFill>
                  <a:schemeClr val="tx1"/>
                </a:solidFill>
                <a:latin typeface="Arial" panose="020B0604020202020204" pitchFamily="34" charset="0"/>
                <a:cs typeface="Arial" panose="020B0604020202020204" pitchFamily="34" charset="0"/>
              </a:rPr>
              <a:t> tri </a:t>
            </a:r>
            <a:r>
              <a:rPr lang="en-US" sz="1800" dirty="0" err="1">
                <a:solidFill>
                  <a:schemeClr val="tx1"/>
                </a:solidFill>
                <a:latin typeface="Arial" panose="020B0604020202020204" pitchFamily="34" charset="0"/>
                <a:cs typeface="Arial" panose="020B0604020202020204" pitchFamily="34" charset="0"/>
              </a:rPr>
              <a:t>thức</a:t>
            </a:r>
            <a:r>
              <a:rPr lang="en-US" sz="1800" dirty="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kĩ</a:t>
            </a:r>
            <a:r>
              <a:rPr lang="en-US" sz="1800" dirty="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năng</a:t>
            </a:r>
            <a:r>
              <a:rPr lang="en-US" sz="1800" dirty="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vừa</a:t>
            </a:r>
            <a:r>
              <a:rPr lang="en-US" sz="1800" dirty="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khám</a:t>
            </a:r>
            <a:r>
              <a:rPr lang="en-US" sz="1800" dirty="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phá</a:t>
            </a:r>
            <a:r>
              <a:rPr lang="en-US" sz="1800" dirty="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luyện</a:t>
            </a:r>
            <a:r>
              <a:rPr lang="en-US" sz="1800" dirty="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tập</a:t>
            </a:r>
            <a:r>
              <a:rPr lang="en-US" sz="1800" dirty="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vào</a:t>
            </a:r>
            <a:r>
              <a:rPr lang="en-US" sz="1800" dirty="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giải</a:t>
            </a:r>
            <a:r>
              <a:rPr lang="en-US" sz="1800" dirty="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quyết</a:t>
            </a:r>
            <a:r>
              <a:rPr lang="en-US" sz="1800" dirty="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vấn</a:t>
            </a:r>
            <a:r>
              <a:rPr lang="en-US" sz="1800" dirty="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đề</a:t>
            </a:r>
            <a:r>
              <a:rPr lang="en-US" sz="1800" dirty="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cụ</a:t>
            </a:r>
            <a:r>
              <a:rPr lang="en-US" sz="1800" dirty="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thể</a:t>
            </a:r>
            <a:r>
              <a:rPr lang="en-US" sz="1800" dirty="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trong</a:t>
            </a:r>
            <a:r>
              <a:rPr lang="en-US" sz="1800" dirty="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cuộc</a:t>
            </a:r>
            <a:r>
              <a:rPr lang="en-US" sz="1800" dirty="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sống</a:t>
            </a:r>
            <a:r>
              <a:rPr lang="en-US" sz="1800" dirty="0">
                <a:solidFill>
                  <a:schemeClr val="tx1"/>
                </a:solidFill>
                <a:latin typeface="Arial" panose="020B0604020202020204" pitchFamily="34" charset="0"/>
                <a:cs typeface="Arial" panose="020B0604020202020204" pitchFamily="34" charset="0"/>
              </a:rPr>
              <a:t> v</a:t>
            </a:r>
            <a:r>
              <a:rPr lang="vi-VN" sz="1800" dirty="0">
                <a:solidFill>
                  <a:schemeClr val="tx1"/>
                </a:solidFill>
                <a:latin typeface="Arial" panose="020B0604020202020204" pitchFamily="34" charset="0"/>
                <a:cs typeface="Arial" panose="020B0604020202020204" pitchFamily="34" charset="0"/>
              </a:rPr>
              <a:t>ới không gian mới, tình huống mới</a:t>
            </a:r>
            <a:r>
              <a:rPr lang="en-US" sz="1800" dirty="0">
                <a:solidFill>
                  <a:schemeClr val="tx1"/>
                </a:solidFill>
                <a:latin typeface="Arial" panose="020B0604020202020204" pitchFamily="34" charset="0"/>
                <a:cs typeface="Arial" panose="020B0604020202020204" pitchFamily="34" charset="0"/>
              </a:rPr>
              <a:t>; tiếp tục rèn luyện kĩ năng, thay đổi thói quen chưa phù hợp để phát triển PC, NL </a:t>
            </a:r>
            <a:r>
              <a:rPr lang="en-US" sz="1800" dirty="0" err="1">
                <a:solidFill>
                  <a:schemeClr val="tx1"/>
                </a:solidFill>
                <a:latin typeface="Arial" panose="020B0604020202020204" pitchFamily="34" charset="0"/>
                <a:cs typeface="Arial" panose="020B0604020202020204" pitchFamily="34" charset="0"/>
              </a:rPr>
              <a:t>mong</a:t>
            </a:r>
            <a:r>
              <a:rPr lang="en-US" sz="1800" dirty="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đợi</a:t>
            </a:r>
            <a:r>
              <a:rPr lang="en-US" sz="1800" dirty="0">
                <a:solidFill>
                  <a:schemeClr val="tx1"/>
                </a:solidFill>
                <a:latin typeface="Arial" panose="020B0604020202020204" pitchFamily="34" charset="0"/>
                <a:cs typeface="Arial" panose="020B0604020202020204" pitchFamily="34" charset="0"/>
              </a:rPr>
              <a:t>.</a:t>
            </a:r>
          </a:p>
        </p:txBody>
      </p:sp>
      <p:sp>
        <p:nvSpPr>
          <p:cNvPr id="11" name="Rounded Rectangle 23">
            <a:extLst>
              <a:ext uri="{FF2B5EF4-FFF2-40B4-BE49-F238E27FC236}">
                <a16:creationId xmlns:a16="http://schemas.microsoft.com/office/drawing/2014/main" id="{FEF439F9-9DB7-4039-A9DB-C5829127036B}"/>
              </a:ext>
            </a:extLst>
          </p:cNvPr>
          <p:cNvSpPr/>
          <p:nvPr/>
        </p:nvSpPr>
        <p:spPr>
          <a:xfrm>
            <a:off x="2174375" y="3649120"/>
            <a:ext cx="3918483" cy="157828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n-US" dirty="0" err="1">
                <a:solidFill>
                  <a:schemeClr val="tx1"/>
                </a:solidFill>
                <a:latin typeface="Arial" panose="020B0604020202020204" pitchFamily="34" charset="0"/>
                <a:cs typeface="Arial" panose="020B0604020202020204" pitchFamily="34" charset="0"/>
              </a:rPr>
              <a:t>Liên</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hệ</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bản</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thân</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thực</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hiện</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việc</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làm</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phù</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hợp</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với</a:t>
            </a:r>
            <a:r>
              <a:rPr lang="en-US" dirty="0">
                <a:solidFill>
                  <a:schemeClr val="tx1"/>
                </a:solidFill>
                <a:latin typeface="Arial" panose="020B0604020202020204" pitchFamily="34" charset="0"/>
                <a:cs typeface="Arial" panose="020B0604020202020204" pitchFamily="34" charset="0"/>
              </a:rPr>
              <a:t> CMHV </a:t>
            </a:r>
            <a:r>
              <a:rPr lang="en-US" dirty="0" err="1">
                <a:solidFill>
                  <a:schemeClr val="tx1"/>
                </a:solidFill>
                <a:latin typeface="Arial" panose="020B0604020202020204" pitchFamily="34" charset="0"/>
                <a:cs typeface="Arial" panose="020B0604020202020204" pitchFamily="34" charset="0"/>
              </a:rPr>
              <a:t>của</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bài</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học</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trong</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thực</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tiễn</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cuộc</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sống</a:t>
            </a:r>
            <a:r>
              <a:rPr lang="en-US" dirty="0">
                <a:solidFill>
                  <a:schemeClr val="tx1"/>
                </a:solidFill>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lvl="0" algn="just"/>
            <a:r>
              <a:rPr lang="en-US" dirty="0" err="1">
                <a:solidFill>
                  <a:schemeClr val="tx1"/>
                </a:solidFill>
                <a:latin typeface="Arial" panose="020B0604020202020204" pitchFamily="34" charset="0"/>
                <a:cs typeface="Arial" panose="020B0604020202020204" pitchFamily="34" charset="0"/>
              </a:rPr>
              <a:t>Tạo</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sản</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phẩm</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thể</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hiện</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kết</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quả</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học</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tập</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có</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thể</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đánh</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giá</a:t>
            </a:r>
            <a:r>
              <a:rPr lang="en-US" dirty="0">
                <a:solidFill>
                  <a:schemeClr val="tx1"/>
                </a:solidFill>
                <a:latin typeface="Arial" panose="020B0604020202020204" pitchFamily="34" charset="0"/>
                <a:cs typeface="Arial" panose="020B0604020202020204" pitchFamily="34" charset="0"/>
              </a:rPr>
              <a:t> </a:t>
            </a:r>
            <a:r>
              <a:rPr lang="vi-VN" dirty="0">
                <a:solidFill>
                  <a:schemeClr val="tx1"/>
                </a:solidFill>
                <a:latin typeface="Arial" panose="020B0604020202020204" pitchFamily="34" charset="0"/>
                <a:cs typeface="Arial" panose="020B0604020202020204" pitchFamily="34" charset="0"/>
              </a:rPr>
              <a:t>được.</a:t>
            </a:r>
            <a:endParaRPr lang="en-US" dirty="0">
              <a:solidFill>
                <a:schemeClr val="tx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DD47C8EB-81C9-47F8-B055-BFDAB60E425F}"/>
              </a:ext>
            </a:extLst>
          </p:cNvPr>
          <p:cNvSpPr txBox="1"/>
          <p:nvPr/>
        </p:nvSpPr>
        <p:spPr>
          <a:xfrm>
            <a:off x="3284621" y="385011"/>
            <a:ext cx="5926053" cy="584775"/>
          </a:xfrm>
          <a:prstGeom prst="rect">
            <a:avLst/>
          </a:prstGeom>
          <a:noFill/>
        </p:spPr>
        <p:txBody>
          <a:bodyPr wrap="square">
            <a:spAutoFit/>
          </a:bodyPr>
          <a:lstStyle/>
          <a:p>
            <a:pPr algn="ctr"/>
            <a:r>
              <a:rPr lang="en-US" altLang="ko-KR" sz="3200" b="1" dirty="0">
                <a:solidFill>
                  <a:srgbClr val="0070C0"/>
                </a:solidFill>
                <a:latin typeface="Arial" panose="020B0604020202020204" pitchFamily="34" charset="0"/>
              </a:rPr>
              <a:t>4) </a:t>
            </a:r>
            <a:r>
              <a:rPr lang="en-US" altLang="ko-KR" sz="3200" b="1" dirty="0" err="1">
                <a:solidFill>
                  <a:srgbClr val="0070C0"/>
                </a:solidFill>
                <a:latin typeface="Arial" panose="020B0604020202020204" pitchFamily="34" charset="0"/>
              </a:rPr>
              <a:t>Vận</a:t>
            </a:r>
            <a:r>
              <a:rPr lang="en-US" altLang="ko-KR" sz="3200" b="1" dirty="0">
                <a:solidFill>
                  <a:srgbClr val="0070C0"/>
                </a:solidFill>
                <a:latin typeface="Arial" panose="020B0604020202020204" pitchFamily="34" charset="0"/>
              </a:rPr>
              <a:t> </a:t>
            </a:r>
            <a:r>
              <a:rPr lang="en-US" altLang="ko-KR" sz="3200" b="1" dirty="0" err="1">
                <a:solidFill>
                  <a:srgbClr val="0070C0"/>
                </a:solidFill>
                <a:latin typeface="Arial" panose="020B0604020202020204" pitchFamily="34" charset="0"/>
              </a:rPr>
              <a:t>dụng</a:t>
            </a:r>
            <a:endParaRPr lang="ko-KR" altLang="en-US" sz="3200" b="1" dirty="0">
              <a:solidFill>
                <a:srgbClr val="0070C0"/>
              </a:solidFill>
              <a:latin typeface="Arial" panose="020B0604020202020204" pitchFamily="34" charset="0"/>
            </a:endParaRPr>
          </a:p>
        </p:txBody>
      </p:sp>
      <p:pic>
        <p:nvPicPr>
          <p:cNvPr id="12" name="Picture 11" descr="Dao duc 4 gop y dia phuong.pdf - Foxit PDF Reader"/>
          <p:cNvPicPr/>
          <p:nvPr/>
        </p:nvPicPr>
        <p:blipFill rotWithShape="1">
          <a:blip r:embed="rId3">
            <a:extLst>
              <a:ext uri="{28A0092B-C50C-407E-A947-70E740481C1C}">
                <a14:useLocalDpi xmlns:a14="http://schemas.microsoft.com/office/drawing/2010/main" val="0"/>
              </a:ext>
            </a:extLst>
          </a:blip>
          <a:srcRect l="37624" t="37814" r="36178" b="28261"/>
          <a:stretch/>
        </p:blipFill>
        <p:spPr bwMode="auto">
          <a:xfrm>
            <a:off x="6247647" y="3329105"/>
            <a:ext cx="4476750" cy="2717979"/>
          </a:xfrm>
          <a:prstGeom prst="rect">
            <a:avLst/>
          </a:prstGeom>
          <a:ln>
            <a:noFill/>
          </a:ln>
          <a:extLst>
            <a:ext uri="{53640926-AAD7-44D8-BBD7-CCE9431645EC}">
              <a14:shadowObscured xmlns:a14="http://schemas.microsoft.com/office/drawing/2010/main"/>
            </a:ext>
          </a:extLst>
        </p:spPr>
      </p:pic>
      <p:pic>
        <p:nvPicPr>
          <p:cNvPr id="14" name="Picture 13" descr="Dao duc 4 gop y dia phuong.pdf - Foxit PDF Reader"/>
          <p:cNvPicPr/>
          <p:nvPr/>
        </p:nvPicPr>
        <p:blipFill rotWithShape="1">
          <a:blip r:embed="rId4">
            <a:extLst>
              <a:ext uri="{28A0092B-C50C-407E-A947-70E740481C1C}">
                <a14:useLocalDpi xmlns:a14="http://schemas.microsoft.com/office/drawing/2010/main" val="0"/>
              </a:ext>
            </a:extLst>
          </a:blip>
          <a:srcRect l="37137" t="52177" r="35328" b="17241"/>
          <a:stretch/>
        </p:blipFill>
        <p:spPr bwMode="auto">
          <a:xfrm>
            <a:off x="6714309" y="969785"/>
            <a:ext cx="4010088" cy="227055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6552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0"/>
            <a:ext cx="12198284" cy="6858000"/>
          </a:xfrm>
          <a:prstGeom prst="rect">
            <a:avLst/>
          </a:prstGeom>
        </p:spPr>
      </p:pic>
      <p:sp>
        <p:nvSpPr>
          <p:cNvPr id="6" name="Oval 5">
            <a:extLst>
              <a:ext uri="{FF2B5EF4-FFF2-40B4-BE49-F238E27FC236}">
                <a16:creationId xmlns:a16="http://schemas.microsoft.com/office/drawing/2014/main" id="{39D7297D-9D92-45A0-89DB-1A2221B9DD3A}"/>
              </a:ext>
            </a:extLst>
          </p:cNvPr>
          <p:cNvSpPr/>
          <p:nvPr/>
        </p:nvSpPr>
        <p:spPr>
          <a:xfrm>
            <a:off x="285648" y="2214945"/>
            <a:ext cx="2123305" cy="1172817"/>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Mục</a:t>
            </a:r>
            <a:r>
              <a:rPr lang="en-US" sz="24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tiêu</a:t>
            </a:r>
            <a:endParaRPr lang="en-US" sz="2400" dirty="0"/>
          </a:p>
        </p:txBody>
      </p:sp>
      <p:sp>
        <p:nvSpPr>
          <p:cNvPr id="7" name="Oval 6">
            <a:extLst>
              <a:ext uri="{FF2B5EF4-FFF2-40B4-BE49-F238E27FC236}">
                <a16:creationId xmlns:a16="http://schemas.microsoft.com/office/drawing/2014/main" id="{A8034764-B8CB-4BB2-B4B6-1D3EECC2287B}"/>
              </a:ext>
            </a:extLst>
          </p:cNvPr>
          <p:cNvSpPr/>
          <p:nvPr/>
        </p:nvSpPr>
        <p:spPr>
          <a:xfrm>
            <a:off x="285647" y="3822700"/>
            <a:ext cx="2278649" cy="117281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Hình</a:t>
            </a:r>
            <a:r>
              <a:rPr lang="en-US" sz="24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thức</a:t>
            </a:r>
            <a:endParaRPr lang="en-US" sz="24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pPr algn="ctr"/>
            <a:endParaRPr lang="en-US" sz="2400" dirty="0"/>
          </a:p>
        </p:txBody>
      </p:sp>
      <p:sp>
        <p:nvSpPr>
          <p:cNvPr id="8" name="Rounded Rectangle 3">
            <a:extLst>
              <a:ext uri="{FF2B5EF4-FFF2-40B4-BE49-F238E27FC236}">
                <a16:creationId xmlns:a16="http://schemas.microsoft.com/office/drawing/2014/main" id="{38E8F7FC-C993-4509-A7BA-8999A899161E}"/>
              </a:ext>
            </a:extLst>
          </p:cNvPr>
          <p:cNvSpPr/>
          <p:nvPr/>
        </p:nvSpPr>
        <p:spPr>
          <a:xfrm>
            <a:off x="2863046" y="2049525"/>
            <a:ext cx="3814838" cy="150365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pt-BR" sz="2400" dirty="0">
                <a:solidFill>
                  <a:schemeClr val="tx1"/>
                </a:solidFill>
                <a:latin typeface="Arial" panose="020B0604020202020204" pitchFamily="34" charset="0"/>
                <a:cs typeface="Arial" panose="020B0604020202020204" pitchFamily="34" charset="0"/>
              </a:rPr>
              <a:t>HS nhớ được chuẩn mực hành vi đã học một cách cô đọng </a:t>
            </a:r>
            <a:r>
              <a:rPr lang="vi-VN" sz="2400" dirty="0">
                <a:solidFill>
                  <a:schemeClr val="tx1"/>
                </a:solidFill>
                <a:latin typeface="Arial" panose="020B0604020202020204" pitchFamily="34" charset="0"/>
                <a:cs typeface="Arial" panose="020B0604020202020204" pitchFamily="34" charset="0"/>
              </a:rPr>
              <a:t>nhất.</a:t>
            </a:r>
            <a:endParaRPr lang="en-US" sz="2400" dirty="0">
              <a:solidFill>
                <a:schemeClr val="tx1"/>
              </a:solidFill>
              <a:latin typeface="Aryal"/>
              <a:cs typeface="Arial" panose="020B0604020202020204" pitchFamily="34" charset="0"/>
            </a:endParaRPr>
          </a:p>
          <a:p>
            <a:pPr algn="ctr"/>
            <a:endParaRPr lang="en-US" dirty="0"/>
          </a:p>
        </p:txBody>
      </p:sp>
      <p:sp>
        <p:nvSpPr>
          <p:cNvPr id="9" name="Rounded Rectangle 4">
            <a:extLst>
              <a:ext uri="{FF2B5EF4-FFF2-40B4-BE49-F238E27FC236}">
                <a16:creationId xmlns:a16="http://schemas.microsoft.com/office/drawing/2014/main" id="{89A84B1A-CA79-4AD6-903F-137824E2AF1E}"/>
              </a:ext>
            </a:extLst>
          </p:cNvPr>
          <p:cNvSpPr/>
          <p:nvPr/>
        </p:nvSpPr>
        <p:spPr>
          <a:xfrm>
            <a:off x="2863046" y="4026653"/>
            <a:ext cx="3814838" cy="80054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dirty="0" err="1">
                <a:latin typeface="Arial" panose="020B0604020202020204" pitchFamily="34" charset="0"/>
                <a:cs typeface="Arial" panose="020B0604020202020204" pitchFamily="34" charset="0"/>
              </a:rPr>
              <a:t>Văn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vần</a:t>
            </a:r>
            <a:endParaRPr lang="en-US" sz="20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4B760561-13AE-483B-B7C3-BB54B83AEBC8}"/>
              </a:ext>
            </a:extLst>
          </p:cNvPr>
          <p:cNvSpPr txBox="1"/>
          <p:nvPr/>
        </p:nvSpPr>
        <p:spPr>
          <a:xfrm>
            <a:off x="3333135" y="353961"/>
            <a:ext cx="5877539" cy="581333"/>
          </a:xfrm>
          <a:prstGeom prst="rect">
            <a:avLst/>
          </a:prstGeom>
          <a:noFill/>
        </p:spPr>
        <p:txBody>
          <a:bodyPr wrap="square">
            <a:spAutoFit/>
          </a:bodyPr>
          <a:lstStyle/>
          <a:p>
            <a:pPr algn="ctr"/>
            <a:r>
              <a:rPr lang="en-US" altLang="ko-KR" sz="3200" b="1" dirty="0" err="1">
                <a:solidFill>
                  <a:srgbClr val="0070C0"/>
                </a:solidFill>
                <a:latin typeface="Arial" panose="020B0604020202020204" pitchFamily="34" charset="0"/>
              </a:rPr>
              <a:t>Thông</a:t>
            </a:r>
            <a:r>
              <a:rPr lang="en-US" altLang="ko-KR" sz="3200" b="1" dirty="0">
                <a:solidFill>
                  <a:srgbClr val="0070C0"/>
                </a:solidFill>
                <a:latin typeface="Arial" panose="020B0604020202020204" pitchFamily="34" charset="0"/>
              </a:rPr>
              <a:t> </a:t>
            </a:r>
            <a:r>
              <a:rPr lang="en-US" altLang="ko-KR" sz="3200" b="1" dirty="0" err="1">
                <a:solidFill>
                  <a:srgbClr val="0070C0"/>
                </a:solidFill>
                <a:latin typeface="Arial" panose="020B0604020202020204" pitchFamily="34" charset="0"/>
              </a:rPr>
              <a:t>điệp</a:t>
            </a:r>
            <a:endParaRPr lang="ko-KR" altLang="en-US" sz="3200" b="1" dirty="0">
              <a:solidFill>
                <a:srgbClr val="0070C0"/>
              </a:solidFill>
              <a:latin typeface="Arial" panose="020B0604020202020204" pitchFamily="34" charset="0"/>
            </a:endParaRP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6270" y="3127890"/>
            <a:ext cx="5012201" cy="2007124"/>
          </a:xfrm>
          <a:prstGeom prst="rect">
            <a:avLst/>
          </a:prstGeom>
        </p:spPr>
      </p:pic>
      <p:pic>
        <p:nvPicPr>
          <p:cNvPr id="14" name="Picture 13" descr="Dao duc 4 gop y dia phuong.pdf - Foxit PDF Reader"/>
          <p:cNvPicPr/>
          <p:nvPr/>
        </p:nvPicPr>
        <p:blipFill rotWithShape="1">
          <a:blip r:embed="rId4">
            <a:extLst>
              <a:ext uri="{28A0092B-C50C-407E-A947-70E740481C1C}">
                <a14:useLocalDpi xmlns:a14="http://schemas.microsoft.com/office/drawing/2010/main" val="0"/>
              </a:ext>
            </a:extLst>
          </a:blip>
          <a:srcRect l="39406" t="84069" r="35172" b="5194"/>
          <a:stretch/>
        </p:blipFill>
        <p:spPr bwMode="auto">
          <a:xfrm>
            <a:off x="8259467" y="1828800"/>
            <a:ext cx="3422468" cy="107115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9329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4">
            <a:extLst>
              <a:ext uri="{FF2B5EF4-FFF2-40B4-BE49-F238E27FC236}">
                <a16:creationId xmlns:a16="http://schemas.microsoft.com/office/drawing/2014/main" id="{EAC5150A-AD27-4E65-91E9-EAE14D40EE38}"/>
              </a:ext>
            </a:extLst>
          </p:cNvPr>
          <p:cNvSpPr/>
          <p:nvPr/>
        </p:nvSpPr>
        <p:spPr>
          <a:xfrm>
            <a:off x="341355" y="-55430"/>
            <a:ext cx="2439004" cy="461666"/>
          </a:xfrm>
          <a:prstGeom prst="rect">
            <a:avLst/>
          </a:prstGeom>
        </p:spPr>
        <p:txBody>
          <a:bodyPr wrap="square">
            <a:spAutoFit/>
          </a:bodyPr>
          <a:lstStyle/>
          <a:p>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nvGrpSpPr>
          <p:cNvPr id="11" name="组合 16">
            <a:extLst>
              <a:ext uri="{FF2B5EF4-FFF2-40B4-BE49-F238E27FC236}">
                <a16:creationId xmlns:a16="http://schemas.microsoft.com/office/drawing/2014/main" id="{E7134638-296B-46D9-9AD5-163AFA9BCAC0}"/>
              </a:ext>
            </a:extLst>
          </p:cNvPr>
          <p:cNvGrpSpPr/>
          <p:nvPr/>
        </p:nvGrpSpPr>
        <p:grpSpPr>
          <a:xfrm>
            <a:off x="2110995" y="1116628"/>
            <a:ext cx="9743458" cy="7028720"/>
            <a:chOff x="2317677" y="1669461"/>
            <a:chExt cx="5765822" cy="2735497"/>
          </a:xfrm>
        </p:grpSpPr>
        <p:sp>
          <p:nvSpPr>
            <p:cNvPr id="12" name="文本框 21">
              <a:extLst>
                <a:ext uri="{FF2B5EF4-FFF2-40B4-BE49-F238E27FC236}">
                  <a16:creationId xmlns:a16="http://schemas.microsoft.com/office/drawing/2014/main" id="{9E4981FB-1EC8-4D4D-A6C8-2600AA1352D9}"/>
                </a:ext>
              </a:extLst>
            </p:cNvPr>
            <p:cNvSpPr txBox="1">
              <a:spLocks noChangeArrowheads="1"/>
            </p:cNvSpPr>
            <p:nvPr/>
          </p:nvSpPr>
          <p:spPr bwMode="auto">
            <a:xfrm>
              <a:off x="4729090" y="1974846"/>
              <a:ext cx="3285700" cy="1350180"/>
            </a:xfrm>
            <a:prstGeom prst="rect">
              <a:avLst/>
            </a:prstGeom>
            <a:noFill/>
            <a:ln w="9525">
              <a:noFill/>
              <a:miter lim="800000"/>
            </a:ln>
          </p:spPr>
          <p:txBody>
            <a:bodyPr wrap="square">
              <a:spAutoFit/>
            </a:bodyPr>
            <a:lstStyle/>
            <a:p>
              <a:pPr algn="just">
                <a:lnSpc>
                  <a:spcPct val="120000"/>
                </a:lnSpc>
                <a:spcBef>
                  <a:spcPts val="300"/>
                </a:spcBef>
                <a:spcAft>
                  <a:spcPts val="300"/>
                </a:spcAft>
              </a:pPr>
              <a:r>
                <a:rPr lang="en-US" sz="2000" dirty="0">
                  <a:latin typeface="Palatino Linotype" panose="02040502050505030304" pitchFamily="18" charset="0"/>
                  <a:cs typeface="Times New Roman" panose="02020603050405020304" pitchFamily="18" charset="0"/>
                  <a:sym typeface="Wingdings 2" panose="05020102010507070707" pitchFamily="18" charset="2"/>
                </a:rPr>
                <a:t></a:t>
              </a:r>
              <a:r>
                <a:rPr lang="en-US" sz="2000" dirty="0" err="1">
                  <a:latin typeface="Palatino Linotype" panose="02040502050505030304" pitchFamily="18" charset="0"/>
                  <a:cs typeface="Times New Roman" panose="02020603050405020304" pitchFamily="18" charset="0"/>
                </a:rPr>
                <a:t>Kế</a:t>
              </a:r>
              <a:r>
                <a:rPr lang="en-US" sz="2000" dirty="0">
                  <a:latin typeface="Palatino Linotype" panose="02040502050505030304" pitchFamily="18" charset="0"/>
                  <a:cs typeface="Times New Roman" panose="02020603050405020304" pitchFamily="18" charset="0"/>
                </a:rPr>
                <a:t> </a:t>
              </a:r>
              <a:r>
                <a:rPr lang="en-US" sz="2000" dirty="0" err="1">
                  <a:latin typeface="Palatino Linotype" panose="02040502050505030304" pitchFamily="18" charset="0"/>
                  <a:cs typeface="Times New Roman" panose="02020603050405020304" pitchFamily="18" charset="0"/>
                </a:rPr>
                <a:t>thừa</a:t>
              </a:r>
              <a:r>
                <a:rPr lang="en-US" sz="2000" dirty="0">
                  <a:latin typeface="Palatino Linotype" panose="02040502050505030304" pitchFamily="18" charset="0"/>
                  <a:cs typeface="Times New Roman" panose="02020603050405020304" pitchFamily="18" charset="0"/>
                </a:rPr>
                <a:t> </a:t>
              </a:r>
              <a:r>
                <a:rPr lang="en-US" sz="2000" dirty="0" err="1">
                  <a:latin typeface="Palatino Linotype" panose="02040502050505030304" pitchFamily="18" charset="0"/>
                  <a:cs typeface="Times New Roman" panose="02020603050405020304" pitchFamily="18" charset="0"/>
                </a:rPr>
                <a:t>ưu</a:t>
              </a:r>
              <a:r>
                <a:rPr lang="en-US" sz="2000" dirty="0">
                  <a:latin typeface="Palatino Linotype" panose="02040502050505030304" pitchFamily="18" charset="0"/>
                  <a:cs typeface="Times New Roman" panose="02020603050405020304" pitchFamily="18" charset="0"/>
                </a:rPr>
                <a:t> </a:t>
              </a:r>
              <a:r>
                <a:rPr lang="en-US" sz="2000" dirty="0" err="1">
                  <a:latin typeface="Palatino Linotype" panose="02040502050505030304" pitchFamily="18" charset="0"/>
                  <a:cs typeface="Times New Roman" panose="02020603050405020304" pitchFamily="18" charset="0"/>
                </a:rPr>
                <a:t>điểm</a:t>
              </a:r>
              <a:r>
                <a:rPr lang="en-US" sz="2000" dirty="0">
                  <a:latin typeface="Palatino Linotype" panose="02040502050505030304" pitchFamily="18" charset="0"/>
                  <a:cs typeface="Times New Roman" panose="02020603050405020304" pitchFamily="18" charset="0"/>
                </a:rPr>
                <a:t> </a:t>
              </a:r>
              <a:r>
                <a:rPr lang="en-US" sz="2000" dirty="0" err="1">
                  <a:latin typeface="Palatino Linotype" panose="02040502050505030304" pitchFamily="18" charset="0"/>
                  <a:cs typeface="Times New Roman" panose="02020603050405020304" pitchFamily="18" charset="0"/>
                </a:rPr>
                <a:t>của</a:t>
              </a:r>
              <a:r>
                <a:rPr lang="en-US" sz="2000" dirty="0">
                  <a:latin typeface="Palatino Linotype" panose="02040502050505030304" pitchFamily="18" charset="0"/>
                  <a:cs typeface="Times New Roman" panose="02020603050405020304" pitchFamily="18" charset="0"/>
                </a:rPr>
                <a:t> SGK </a:t>
              </a:r>
              <a:r>
                <a:rPr lang="en-US" sz="2000" dirty="0" err="1">
                  <a:latin typeface="Palatino Linotype" panose="02040502050505030304" pitchFamily="18" charset="0"/>
                  <a:cs typeface="Times New Roman" panose="02020603050405020304" pitchFamily="18" charset="0"/>
                </a:rPr>
                <a:t>Đạo</a:t>
              </a:r>
              <a:r>
                <a:rPr lang="en-US" sz="2000" dirty="0">
                  <a:latin typeface="Palatino Linotype" panose="02040502050505030304" pitchFamily="18" charset="0"/>
                  <a:cs typeface="Times New Roman" panose="02020603050405020304" pitchFamily="18" charset="0"/>
                </a:rPr>
                <a:t> </a:t>
              </a:r>
              <a:r>
                <a:rPr lang="en-US" sz="2000" dirty="0" err="1">
                  <a:latin typeface="Palatino Linotype" panose="02040502050505030304" pitchFamily="18" charset="0"/>
                  <a:cs typeface="Times New Roman" panose="02020603050405020304" pitchFamily="18" charset="0"/>
                </a:rPr>
                <a:t>đức</a:t>
              </a:r>
              <a:r>
                <a:rPr lang="en-US" sz="2000" dirty="0">
                  <a:latin typeface="Palatino Linotype" panose="02040502050505030304" pitchFamily="18" charset="0"/>
                  <a:cs typeface="Times New Roman" panose="02020603050405020304" pitchFamily="18" charset="0"/>
                </a:rPr>
                <a:t> 4 </a:t>
              </a:r>
              <a:r>
                <a:rPr lang="en-US" sz="2000" dirty="0" err="1">
                  <a:latin typeface="Palatino Linotype" panose="02040502050505030304" pitchFamily="18" charset="0"/>
                  <a:cs typeface="Times New Roman" panose="02020603050405020304" pitchFamily="18" charset="0"/>
                </a:rPr>
                <a:t>cũ</a:t>
              </a:r>
              <a:r>
                <a:rPr lang="en-US" sz="2000" dirty="0">
                  <a:latin typeface="Palatino Linotype" panose="02040502050505030304" pitchFamily="18" charset="0"/>
                  <a:cs typeface="Times New Roman" panose="02020603050405020304" pitchFamily="18" charset="0"/>
                </a:rPr>
                <a:t> (</a:t>
              </a:r>
              <a:r>
                <a:rPr lang="en-US" sz="2000" dirty="0">
                  <a:solidFill>
                    <a:srgbClr val="231F20"/>
                  </a:solidFill>
                  <a:latin typeface="Palatino Linotype" panose="02040502050505030304" pitchFamily="18" charset="0"/>
                  <a:cs typeface="Times New Roman" panose="02020603050405020304" pitchFamily="18" charset="0"/>
                </a:rPr>
                <a:t>p</a:t>
              </a:r>
              <a:r>
                <a:rPr lang="vi-VN" sz="2000" dirty="0">
                  <a:solidFill>
                    <a:srgbClr val="231F20"/>
                  </a:solidFill>
                  <a:effectLst/>
                  <a:latin typeface="Palatino Linotype" panose="02040502050505030304" pitchFamily="18" charset="0"/>
                  <a:ea typeface="Times New Roman" panose="02020603050405020304" pitchFamily="18" charset="0"/>
                </a:rPr>
                <a:t>hù</a:t>
              </a:r>
              <a:r>
                <a:rPr lang="vi-VN" sz="2000" spc="-300" dirty="0">
                  <a:solidFill>
                    <a:srgbClr val="231F20"/>
                  </a:solidFill>
                  <a:effectLst/>
                  <a:latin typeface="Palatino Linotype" panose="02040502050505030304" pitchFamily="18" charset="0"/>
                  <a:ea typeface="Times New Roman" panose="02020603050405020304" pitchFamily="18" charset="0"/>
                </a:rPr>
                <a:t> </a:t>
              </a:r>
              <a:r>
                <a:rPr lang="en-US" sz="2000" spc="-300" dirty="0">
                  <a:solidFill>
                    <a:srgbClr val="231F20"/>
                  </a:solidFill>
                  <a:effectLst/>
                  <a:latin typeface="Palatino Linotype" panose="02040502050505030304" pitchFamily="18" charset="0"/>
                  <a:ea typeface="Times New Roman" panose="02020603050405020304" pitchFamily="18" charset="0"/>
                </a:rPr>
                <a:t>    </a:t>
              </a:r>
              <a:r>
                <a:rPr lang="vi-VN" sz="2000" spc="-10" dirty="0">
                  <a:solidFill>
                    <a:srgbClr val="231F20"/>
                  </a:solidFill>
                  <a:effectLst/>
                  <a:latin typeface="Palatino Linotype" panose="02040502050505030304" pitchFamily="18" charset="0"/>
                  <a:ea typeface="Times New Roman" panose="02020603050405020304" pitchFamily="18" charset="0"/>
                </a:rPr>
                <a:t>hợp</a:t>
              </a:r>
              <a:r>
                <a:rPr lang="vi-VN" sz="2000" spc="-150" dirty="0">
                  <a:solidFill>
                    <a:srgbClr val="231F20"/>
                  </a:solidFill>
                  <a:effectLst/>
                  <a:latin typeface="Palatino Linotype" panose="02040502050505030304" pitchFamily="18" charset="0"/>
                  <a:ea typeface="Times New Roman" panose="02020603050405020304" pitchFamily="18" charset="0"/>
                </a:rPr>
                <a:t> </a:t>
              </a:r>
              <a:r>
                <a:rPr lang="vi-VN" sz="2000" spc="-10" dirty="0">
                  <a:solidFill>
                    <a:srgbClr val="231F20"/>
                  </a:solidFill>
                  <a:effectLst/>
                  <a:latin typeface="Palatino Linotype" panose="02040502050505030304" pitchFamily="18" charset="0"/>
                  <a:ea typeface="Times New Roman" panose="02020603050405020304" pitchFamily="18" charset="0"/>
                </a:rPr>
                <a:t>với</a:t>
              </a:r>
              <a:r>
                <a:rPr lang="vi-VN" sz="2000" spc="-145" dirty="0">
                  <a:solidFill>
                    <a:srgbClr val="231F20"/>
                  </a:solidFill>
                  <a:effectLst/>
                  <a:latin typeface="Palatino Linotype" panose="02040502050505030304" pitchFamily="18" charset="0"/>
                  <a:ea typeface="Times New Roman" panose="02020603050405020304" pitchFamily="18" charset="0"/>
                </a:rPr>
                <a:t> </a:t>
              </a:r>
              <a:r>
                <a:rPr lang="vi-VN" sz="2000" spc="-10" dirty="0">
                  <a:solidFill>
                    <a:srgbClr val="231F20"/>
                  </a:solidFill>
                  <a:effectLst/>
                  <a:latin typeface="Palatino Linotype" panose="02040502050505030304" pitchFamily="18" charset="0"/>
                  <a:ea typeface="Times New Roman" panose="02020603050405020304" pitchFamily="18" charset="0"/>
                </a:rPr>
                <a:t>truyền</a:t>
              </a:r>
              <a:r>
                <a:rPr lang="vi-VN" sz="2000" spc="-145" dirty="0">
                  <a:solidFill>
                    <a:srgbClr val="231F20"/>
                  </a:solidFill>
                  <a:effectLst/>
                  <a:latin typeface="Palatino Linotype" panose="02040502050505030304" pitchFamily="18" charset="0"/>
                  <a:ea typeface="Times New Roman" panose="02020603050405020304" pitchFamily="18" charset="0"/>
                </a:rPr>
                <a:t> </a:t>
              </a:r>
              <a:r>
                <a:rPr lang="vi-VN" sz="2000" spc="-10" dirty="0">
                  <a:solidFill>
                    <a:srgbClr val="231F20"/>
                  </a:solidFill>
                  <a:effectLst/>
                  <a:latin typeface="Palatino Linotype" panose="02040502050505030304" pitchFamily="18" charset="0"/>
                  <a:ea typeface="Times New Roman" panose="02020603050405020304" pitchFamily="18" charset="0"/>
                </a:rPr>
                <a:t>thống</a:t>
              </a:r>
              <a:r>
                <a:rPr lang="vi-VN" sz="2000" spc="-150" dirty="0">
                  <a:solidFill>
                    <a:srgbClr val="231F20"/>
                  </a:solidFill>
                  <a:effectLst/>
                  <a:latin typeface="Palatino Linotype" panose="02040502050505030304" pitchFamily="18" charset="0"/>
                  <a:ea typeface="Times New Roman" panose="02020603050405020304" pitchFamily="18" charset="0"/>
                </a:rPr>
                <a:t> </a:t>
              </a:r>
              <a:r>
                <a:rPr lang="vi-VN" sz="2000" spc="-10" dirty="0">
                  <a:solidFill>
                    <a:srgbClr val="231F20"/>
                  </a:solidFill>
                  <a:effectLst/>
                  <a:latin typeface="Palatino Linotype" panose="02040502050505030304" pitchFamily="18" charset="0"/>
                  <a:ea typeface="Times New Roman" panose="02020603050405020304" pitchFamily="18" charset="0"/>
                </a:rPr>
                <a:t>văn</a:t>
              </a:r>
              <a:r>
                <a:rPr lang="vi-VN" sz="2000" spc="-145" dirty="0">
                  <a:solidFill>
                    <a:srgbClr val="231F20"/>
                  </a:solidFill>
                  <a:effectLst/>
                  <a:latin typeface="Palatino Linotype" panose="02040502050505030304" pitchFamily="18" charset="0"/>
                  <a:ea typeface="Times New Roman" panose="02020603050405020304" pitchFamily="18" charset="0"/>
                </a:rPr>
                <a:t> </a:t>
              </a:r>
              <a:r>
                <a:rPr lang="vi-VN" sz="2000" spc="-10" dirty="0" err="1">
                  <a:solidFill>
                    <a:srgbClr val="231F20"/>
                  </a:solidFill>
                  <a:effectLst/>
                  <a:latin typeface="Palatino Linotype" panose="02040502050505030304" pitchFamily="18" charset="0"/>
                  <a:ea typeface="Times New Roman" panose="02020603050405020304" pitchFamily="18" charset="0"/>
                </a:rPr>
                <a:t>hoá</a:t>
              </a:r>
              <a:r>
                <a:rPr lang="vi-VN" sz="2000" spc="-10" dirty="0">
                  <a:solidFill>
                    <a:srgbClr val="231F20"/>
                  </a:solidFill>
                  <a:effectLst/>
                  <a:latin typeface="Palatino Linotype" panose="02040502050505030304" pitchFamily="18" charset="0"/>
                  <a:ea typeface="Times New Roman" panose="02020603050405020304" pitchFamily="18" charset="0"/>
                </a:rPr>
                <a:t>,</a:t>
              </a:r>
              <a:r>
                <a:rPr lang="vi-VN" sz="2000" spc="-145" dirty="0">
                  <a:solidFill>
                    <a:srgbClr val="231F20"/>
                  </a:solidFill>
                  <a:effectLst/>
                  <a:latin typeface="Palatino Linotype" panose="02040502050505030304" pitchFamily="18" charset="0"/>
                  <a:ea typeface="Times New Roman" panose="02020603050405020304" pitchFamily="18" charset="0"/>
                </a:rPr>
                <a:t> </a:t>
              </a:r>
              <a:r>
                <a:rPr lang="vi-VN" sz="2000" spc="-10" dirty="0">
                  <a:solidFill>
                    <a:srgbClr val="231F20"/>
                  </a:solidFill>
                  <a:effectLst/>
                  <a:latin typeface="Palatino Linotype" panose="02040502050505030304" pitchFamily="18" charset="0"/>
                  <a:ea typeface="Times New Roman" panose="02020603050405020304" pitchFamily="18" charset="0"/>
                </a:rPr>
                <a:t>lịch</a:t>
              </a:r>
              <a:r>
                <a:rPr lang="vi-VN" sz="2000" spc="-145" dirty="0">
                  <a:solidFill>
                    <a:srgbClr val="231F20"/>
                  </a:solidFill>
                  <a:effectLst/>
                  <a:latin typeface="Palatino Linotype" panose="02040502050505030304" pitchFamily="18" charset="0"/>
                  <a:ea typeface="Times New Roman" panose="02020603050405020304" pitchFamily="18" charset="0"/>
                </a:rPr>
                <a:t> </a:t>
              </a:r>
              <a:r>
                <a:rPr lang="vi-VN" sz="2000" spc="-10" dirty="0">
                  <a:solidFill>
                    <a:srgbClr val="231F20"/>
                  </a:solidFill>
                  <a:effectLst/>
                  <a:latin typeface="Palatino Linotype" panose="02040502050505030304" pitchFamily="18" charset="0"/>
                  <a:ea typeface="Times New Roman" panose="02020603050405020304" pitchFamily="18" charset="0"/>
                </a:rPr>
                <a:t>sử,</a:t>
              </a:r>
              <a:r>
                <a:rPr lang="vi-VN" sz="2000" spc="-130" dirty="0">
                  <a:solidFill>
                    <a:srgbClr val="231F20"/>
                  </a:solidFill>
                  <a:effectLst/>
                  <a:latin typeface="Palatino Linotype" panose="02040502050505030304" pitchFamily="18" charset="0"/>
                  <a:ea typeface="Times New Roman" panose="02020603050405020304" pitchFamily="18" charset="0"/>
                </a:rPr>
                <a:t> </a:t>
              </a:r>
              <a:r>
                <a:rPr lang="vi-VN" sz="2000" spc="-10" dirty="0">
                  <a:solidFill>
                    <a:srgbClr val="231F20"/>
                  </a:solidFill>
                  <a:effectLst/>
                  <a:latin typeface="Palatino Linotype" panose="02040502050505030304" pitchFamily="18" charset="0"/>
                  <a:ea typeface="Times New Roman" panose="02020603050405020304" pitchFamily="18" charset="0"/>
                </a:rPr>
                <a:t>địa</a:t>
              </a:r>
              <a:r>
                <a:rPr lang="vi-VN" sz="2000" spc="-130" dirty="0">
                  <a:solidFill>
                    <a:srgbClr val="231F20"/>
                  </a:solidFill>
                  <a:effectLst/>
                  <a:latin typeface="Palatino Linotype" panose="02040502050505030304" pitchFamily="18" charset="0"/>
                  <a:ea typeface="Times New Roman" panose="02020603050405020304" pitchFamily="18" charset="0"/>
                </a:rPr>
                <a:t> </a:t>
              </a:r>
              <a:r>
                <a:rPr lang="vi-VN" sz="2000" spc="-10" dirty="0">
                  <a:solidFill>
                    <a:srgbClr val="231F20"/>
                  </a:solidFill>
                  <a:effectLst/>
                  <a:latin typeface="Palatino Linotype" panose="02040502050505030304" pitchFamily="18" charset="0"/>
                  <a:ea typeface="Times New Roman" panose="02020603050405020304" pitchFamily="18" charset="0"/>
                </a:rPr>
                <a:t>lí,</a:t>
              </a:r>
              <a:r>
                <a:rPr lang="vi-VN" sz="2000" spc="-145" dirty="0">
                  <a:solidFill>
                    <a:srgbClr val="231F20"/>
                  </a:solidFill>
                  <a:effectLst/>
                  <a:latin typeface="Palatino Linotype" panose="02040502050505030304" pitchFamily="18" charset="0"/>
                  <a:ea typeface="Times New Roman" panose="02020603050405020304" pitchFamily="18" charset="0"/>
                </a:rPr>
                <a:t> </a:t>
              </a:r>
              <a:r>
                <a:rPr lang="vi-VN" sz="2000" spc="-10" dirty="0">
                  <a:solidFill>
                    <a:srgbClr val="231F20"/>
                  </a:solidFill>
                  <a:effectLst/>
                  <a:latin typeface="Palatino Linotype" panose="02040502050505030304" pitchFamily="18" charset="0"/>
                  <a:ea typeface="Times New Roman" panose="02020603050405020304" pitchFamily="18" charset="0"/>
                </a:rPr>
                <a:t>đạo</a:t>
              </a:r>
              <a:r>
                <a:rPr lang="vi-VN" sz="2000" spc="-130" dirty="0">
                  <a:solidFill>
                    <a:srgbClr val="231F20"/>
                  </a:solidFill>
                  <a:effectLst/>
                  <a:latin typeface="Palatino Linotype" panose="02040502050505030304" pitchFamily="18" charset="0"/>
                  <a:ea typeface="Times New Roman" panose="02020603050405020304" pitchFamily="18" charset="0"/>
                </a:rPr>
                <a:t> </a:t>
              </a:r>
              <a:r>
                <a:rPr lang="vi-VN" sz="2000" spc="-10" dirty="0">
                  <a:solidFill>
                    <a:srgbClr val="231F20"/>
                  </a:solidFill>
                  <a:effectLst/>
                  <a:latin typeface="Palatino Linotype" panose="02040502050505030304" pitchFamily="18" charset="0"/>
                  <a:ea typeface="Times New Roman" panose="02020603050405020304" pitchFamily="18" charset="0"/>
                </a:rPr>
                <a:t>đức</a:t>
              </a:r>
              <a:r>
                <a:rPr lang="vi-VN" sz="2000" spc="-130" dirty="0">
                  <a:solidFill>
                    <a:srgbClr val="231F20"/>
                  </a:solidFill>
                  <a:effectLst/>
                  <a:latin typeface="Palatino Linotype" panose="02040502050505030304" pitchFamily="18" charset="0"/>
                  <a:ea typeface="Times New Roman" panose="02020603050405020304" pitchFamily="18" charset="0"/>
                </a:rPr>
                <a:t> </a:t>
              </a:r>
              <a:r>
                <a:rPr lang="vi-VN" sz="2000" spc="-10" dirty="0">
                  <a:solidFill>
                    <a:srgbClr val="231F20"/>
                  </a:solidFill>
                  <a:effectLst/>
                  <a:latin typeface="Palatino Linotype" panose="02040502050505030304" pitchFamily="18" charset="0"/>
                  <a:ea typeface="Times New Roman" panose="02020603050405020304" pitchFamily="18" charset="0"/>
                </a:rPr>
                <a:t>và</a:t>
              </a:r>
              <a:r>
                <a:rPr lang="vi-VN" sz="2000" spc="-130" dirty="0">
                  <a:solidFill>
                    <a:srgbClr val="231F20"/>
                  </a:solidFill>
                  <a:effectLst/>
                  <a:latin typeface="Palatino Linotype" panose="02040502050505030304" pitchFamily="18" charset="0"/>
                  <a:ea typeface="Times New Roman" panose="02020603050405020304" pitchFamily="18" charset="0"/>
                </a:rPr>
                <a:t> </a:t>
              </a:r>
              <a:r>
                <a:rPr lang="vi-VN" sz="2000" spc="-10" dirty="0">
                  <a:solidFill>
                    <a:srgbClr val="231F20"/>
                  </a:solidFill>
                  <a:effectLst/>
                  <a:latin typeface="Palatino Linotype" panose="02040502050505030304" pitchFamily="18" charset="0"/>
                  <a:ea typeface="Times New Roman" panose="02020603050405020304" pitchFamily="18" charset="0"/>
                </a:rPr>
                <a:t>thuần</a:t>
              </a:r>
              <a:r>
                <a:rPr lang="vi-VN" sz="2000" spc="-150" dirty="0">
                  <a:solidFill>
                    <a:srgbClr val="231F20"/>
                  </a:solidFill>
                  <a:effectLst/>
                  <a:latin typeface="Palatino Linotype" panose="02040502050505030304" pitchFamily="18" charset="0"/>
                  <a:ea typeface="Times New Roman" panose="02020603050405020304" pitchFamily="18" charset="0"/>
                </a:rPr>
                <a:t> </a:t>
              </a:r>
              <a:r>
                <a:rPr lang="vi-VN" sz="2000" spc="-5" dirty="0">
                  <a:solidFill>
                    <a:srgbClr val="231F20"/>
                  </a:solidFill>
                  <a:effectLst/>
                  <a:latin typeface="Palatino Linotype" panose="02040502050505030304" pitchFamily="18" charset="0"/>
                  <a:ea typeface="Times New Roman" panose="02020603050405020304" pitchFamily="18" charset="0"/>
                </a:rPr>
                <a:t>phong</a:t>
              </a:r>
              <a:r>
                <a:rPr lang="vi-VN" sz="2000" spc="-150" dirty="0">
                  <a:solidFill>
                    <a:srgbClr val="231F20"/>
                  </a:solidFill>
                  <a:effectLst/>
                  <a:latin typeface="Palatino Linotype" panose="02040502050505030304" pitchFamily="18" charset="0"/>
                  <a:ea typeface="Times New Roman" panose="02020603050405020304" pitchFamily="18" charset="0"/>
                </a:rPr>
                <a:t> </a:t>
              </a:r>
              <a:r>
                <a:rPr lang="vi-VN" sz="2000" spc="-5" dirty="0">
                  <a:solidFill>
                    <a:srgbClr val="231F20"/>
                  </a:solidFill>
                  <a:effectLst/>
                  <a:latin typeface="Palatino Linotype" panose="02040502050505030304" pitchFamily="18" charset="0"/>
                  <a:ea typeface="Times New Roman" panose="02020603050405020304" pitchFamily="18" charset="0"/>
                </a:rPr>
                <a:t>mĩ</a:t>
              </a:r>
              <a:r>
                <a:rPr lang="vi-VN" sz="2000" spc="-130" dirty="0">
                  <a:solidFill>
                    <a:srgbClr val="231F20"/>
                  </a:solidFill>
                  <a:effectLst/>
                  <a:latin typeface="Palatino Linotype" panose="02040502050505030304" pitchFamily="18" charset="0"/>
                  <a:ea typeface="Times New Roman" panose="02020603050405020304" pitchFamily="18" charset="0"/>
                </a:rPr>
                <a:t> </a:t>
              </a:r>
              <a:r>
                <a:rPr lang="vi-VN" sz="2000" spc="-5" dirty="0">
                  <a:solidFill>
                    <a:srgbClr val="231F20"/>
                  </a:solidFill>
                  <a:effectLst/>
                  <a:latin typeface="Palatino Linotype" panose="02040502050505030304" pitchFamily="18" charset="0"/>
                  <a:ea typeface="Times New Roman" panose="02020603050405020304" pitchFamily="18" charset="0"/>
                </a:rPr>
                <a:t>tục</a:t>
              </a:r>
              <a:r>
                <a:rPr lang="vi-VN" sz="2000" spc="-145" dirty="0">
                  <a:solidFill>
                    <a:srgbClr val="231F20"/>
                  </a:solidFill>
                  <a:effectLst/>
                  <a:latin typeface="Palatino Linotype" panose="02040502050505030304" pitchFamily="18" charset="0"/>
                  <a:ea typeface="Times New Roman" panose="02020603050405020304" pitchFamily="18" charset="0"/>
                </a:rPr>
                <a:t> </a:t>
              </a:r>
              <a:r>
                <a:rPr lang="vi-VN" sz="2000" spc="-5" dirty="0">
                  <a:solidFill>
                    <a:srgbClr val="231F20"/>
                  </a:solidFill>
                  <a:effectLst/>
                  <a:latin typeface="Palatino Linotype" panose="02040502050505030304" pitchFamily="18" charset="0"/>
                  <a:ea typeface="Times New Roman" panose="02020603050405020304" pitchFamily="18" charset="0"/>
                </a:rPr>
                <a:t>Việt</a:t>
              </a:r>
              <a:r>
                <a:rPr lang="vi-VN" sz="2000" spc="-160" dirty="0">
                  <a:solidFill>
                    <a:srgbClr val="231F20"/>
                  </a:solidFill>
                  <a:effectLst/>
                  <a:latin typeface="Palatino Linotype" panose="02040502050505030304" pitchFamily="18" charset="0"/>
                  <a:ea typeface="Times New Roman" panose="02020603050405020304" pitchFamily="18" charset="0"/>
                </a:rPr>
                <a:t> </a:t>
              </a:r>
              <a:r>
                <a:rPr lang="vi-VN" sz="2000" spc="-5" dirty="0">
                  <a:solidFill>
                    <a:srgbClr val="231F20"/>
                  </a:solidFill>
                  <a:effectLst/>
                  <a:latin typeface="Palatino Linotype" panose="02040502050505030304" pitchFamily="18" charset="0"/>
                  <a:ea typeface="Times New Roman" panose="02020603050405020304" pitchFamily="18" charset="0"/>
                </a:rPr>
                <a:t>Nam</a:t>
              </a:r>
              <a:r>
                <a:rPr lang="en-US" sz="2000" spc="-5" dirty="0">
                  <a:solidFill>
                    <a:srgbClr val="231F20"/>
                  </a:solidFill>
                  <a:effectLst/>
                  <a:latin typeface="Palatino Linotype" panose="02040502050505030304" pitchFamily="18" charset="0"/>
                  <a:ea typeface="Times New Roman" panose="02020603050405020304" pitchFamily="18" charset="0"/>
                </a:rPr>
                <a:t>…).</a:t>
              </a:r>
              <a:endParaRPr lang="en-US" sz="2000" dirty="0">
                <a:latin typeface="Palatino Linotype" panose="02040502050505030304" pitchFamily="18" charset="0"/>
                <a:cs typeface="Times New Roman" panose="02020603050405020304" pitchFamily="18" charset="0"/>
              </a:endParaRPr>
            </a:p>
            <a:p>
              <a:pPr algn="just">
                <a:lnSpc>
                  <a:spcPct val="120000"/>
                </a:lnSpc>
                <a:spcBef>
                  <a:spcPts val="300"/>
                </a:spcBef>
                <a:spcAft>
                  <a:spcPts val="300"/>
                </a:spcAft>
              </a:pPr>
              <a:r>
                <a:rPr lang="en-US" sz="2000" dirty="0">
                  <a:latin typeface="Palatino Linotype" panose="02040502050505030304" pitchFamily="18" charset="0"/>
                  <a:cs typeface="Times New Roman" panose="02020603050405020304" pitchFamily="18" charset="0"/>
                  <a:sym typeface="Wingdings 2" panose="05020102010507070707" pitchFamily="18" charset="2"/>
                </a:rPr>
                <a:t> </a:t>
              </a:r>
              <a:r>
                <a:rPr lang="en-US" sz="2000" dirty="0">
                  <a:solidFill>
                    <a:srgbClr val="231F20"/>
                  </a:solidFill>
                  <a:effectLst/>
                  <a:latin typeface="Palatino Linotype" panose="02040502050505030304" pitchFamily="18" charset="0"/>
                  <a:ea typeface="Times New Roman" panose="02020603050405020304" pitchFamily="18" charset="0"/>
                </a:rPr>
                <a:t>GV </a:t>
              </a:r>
              <a:r>
                <a:rPr lang="en-US" sz="2000" dirty="0" err="1">
                  <a:solidFill>
                    <a:srgbClr val="231F20"/>
                  </a:solidFill>
                  <a:effectLst/>
                  <a:latin typeface="Palatino Linotype" panose="02040502050505030304" pitchFamily="18" charset="0"/>
                  <a:ea typeface="Times New Roman" panose="02020603050405020304" pitchFamily="18" charset="0"/>
                </a:rPr>
                <a:t>cần</a:t>
              </a:r>
              <a:r>
                <a:rPr lang="en-US" sz="2000" dirty="0">
                  <a:solidFill>
                    <a:srgbClr val="231F20"/>
                  </a:solidFill>
                  <a:effectLst/>
                  <a:latin typeface="Palatino Linotype" panose="02040502050505030304" pitchFamily="18" charset="0"/>
                  <a:ea typeface="Times New Roman" panose="02020603050405020304" pitchFamily="18" charset="0"/>
                </a:rPr>
                <a:t> </a:t>
              </a:r>
              <a:r>
                <a:rPr lang="en-US" sz="2000" dirty="0" err="1">
                  <a:solidFill>
                    <a:srgbClr val="231F20"/>
                  </a:solidFill>
                  <a:effectLst/>
                  <a:latin typeface="Palatino Linotype" panose="02040502050505030304" pitchFamily="18" charset="0"/>
                  <a:ea typeface="Times New Roman" panose="02020603050405020304" pitchFamily="18" charset="0"/>
                </a:rPr>
                <a:t>biết</a:t>
              </a:r>
              <a:r>
                <a:rPr lang="en-US" sz="2000" dirty="0">
                  <a:solidFill>
                    <a:srgbClr val="231F20"/>
                  </a:solidFill>
                  <a:effectLst/>
                  <a:latin typeface="Palatino Linotype" panose="02040502050505030304" pitchFamily="18" charset="0"/>
                  <a:ea typeface="Times New Roman" panose="02020603050405020304" pitchFamily="18" charset="0"/>
                </a:rPr>
                <a:t> </a:t>
              </a:r>
              <a:r>
                <a:rPr lang="en-US" sz="2000" dirty="0" err="1">
                  <a:solidFill>
                    <a:srgbClr val="231F20"/>
                  </a:solidFill>
                  <a:effectLst/>
                  <a:latin typeface="Palatino Linotype" panose="02040502050505030304" pitchFamily="18" charset="0"/>
                  <a:ea typeface="Times New Roman" panose="02020603050405020304" pitchFamily="18" charset="0"/>
                </a:rPr>
                <a:t>kế</a:t>
              </a:r>
              <a:r>
                <a:rPr lang="en-US" sz="2000" dirty="0">
                  <a:solidFill>
                    <a:srgbClr val="231F20"/>
                  </a:solidFill>
                  <a:effectLst/>
                  <a:latin typeface="Palatino Linotype" panose="02040502050505030304" pitchFamily="18" charset="0"/>
                  <a:ea typeface="Times New Roman" panose="02020603050405020304" pitchFamily="18" charset="0"/>
                </a:rPr>
                <a:t> </a:t>
              </a:r>
              <a:r>
                <a:rPr lang="en-US" sz="2000" dirty="0" err="1">
                  <a:solidFill>
                    <a:srgbClr val="231F20"/>
                  </a:solidFill>
                  <a:effectLst/>
                  <a:latin typeface="Palatino Linotype" panose="02040502050505030304" pitchFamily="18" charset="0"/>
                  <a:ea typeface="Times New Roman" panose="02020603050405020304" pitchFamily="18" charset="0"/>
                </a:rPr>
                <a:t>thừa</a:t>
              </a:r>
              <a:r>
                <a:rPr lang="en-US" sz="2000" dirty="0">
                  <a:solidFill>
                    <a:srgbClr val="231F20"/>
                  </a:solidFill>
                  <a:effectLst/>
                  <a:latin typeface="Palatino Linotype" panose="02040502050505030304" pitchFamily="18" charset="0"/>
                  <a:ea typeface="Times New Roman" panose="02020603050405020304" pitchFamily="18" charset="0"/>
                </a:rPr>
                <a:t> </a:t>
              </a:r>
              <a:r>
                <a:rPr lang="en-US" sz="2000" dirty="0" err="1">
                  <a:solidFill>
                    <a:srgbClr val="231F20"/>
                  </a:solidFill>
                  <a:effectLst/>
                  <a:latin typeface="Palatino Linotype" panose="02040502050505030304" pitchFamily="18" charset="0"/>
                  <a:ea typeface="Times New Roman" panose="02020603050405020304" pitchFamily="18" charset="0"/>
                </a:rPr>
                <a:t>những</a:t>
              </a:r>
              <a:r>
                <a:rPr lang="en-US" sz="2000" dirty="0">
                  <a:solidFill>
                    <a:srgbClr val="231F20"/>
                  </a:solidFill>
                  <a:effectLst/>
                  <a:latin typeface="Palatino Linotype" panose="02040502050505030304" pitchFamily="18" charset="0"/>
                  <a:ea typeface="Times New Roman" panose="02020603050405020304" pitchFamily="18" charset="0"/>
                </a:rPr>
                <a:t> </a:t>
              </a:r>
              <a:r>
                <a:rPr lang="en-US" sz="2000" dirty="0" err="1">
                  <a:solidFill>
                    <a:srgbClr val="231F20"/>
                  </a:solidFill>
                  <a:effectLst/>
                  <a:latin typeface="Palatino Linotype" panose="02040502050505030304" pitchFamily="18" charset="0"/>
                  <a:ea typeface="Times New Roman" panose="02020603050405020304" pitchFamily="18" charset="0"/>
                </a:rPr>
                <a:t>câu</a:t>
              </a:r>
              <a:r>
                <a:rPr lang="en-US" sz="2000" dirty="0">
                  <a:solidFill>
                    <a:srgbClr val="231F20"/>
                  </a:solidFill>
                  <a:effectLst/>
                  <a:latin typeface="Palatino Linotype" panose="02040502050505030304" pitchFamily="18" charset="0"/>
                  <a:ea typeface="Times New Roman" panose="02020603050405020304" pitchFamily="18" charset="0"/>
                </a:rPr>
                <a:t> </a:t>
              </a:r>
              <a:r>
                <a:rPr lang="en-US" sz="2000" dirty="0" err="1">
                  <a:solidFill>
                    <a:srgbClr val="231F20"/>
                  </a:solidFill>
                  <a:effectLst/>
                  <a:latin typeface="Palatino Linotype" panose="02040502050505030304" pitchFamily="18" charset="0"/>
                  <a:ea typeface="Times New Roman" panose="02020603050405020304" pitchFamily="18" charset="0"/>
                </a:rPr>
                <a:t>chuyện</a:t>
              </a:r>
              <a:r>
                <a:rPr lang="en-US" sz="2000" dirty="0">
                  <a:solidFill>
                    <a:srgbClr val="231F20"/>
                  </a:solidFill>
                  <a:effectLst/>
                  <a:latin typeface="Palatino Linotype" panose="02040502050505030304" pitchFamily="18" charset="0"/>
                  <a:ea typeface="Times New Roman" panose="02020603050405020304" pitchFamily="18" charset="0"/>
                </a:rPr>
                <a:t>, </a:t>
              </a:r>
              <a:r>
                <a:rPr lang="en-US" sz="2000" dirty="0" err="1">
                  <a:solidFill>
                    <a:srgbClr val="231F20"/>
                  </a:solidFill>
                  <a:effectLst/>
                  <a:latin typeface="Palatino Linotype" panose="02040502050505030304" pitchFamily="18" charset="0"/>
                  <a:ea typeface="Times New Roman" panose="02020603050405020304" pitchFamily="18" charset="0"/>
                </a:rPr>
                <a:t>tình</a:t>
              </a:r>
              <a:r>
                <a:rPr lang="en-US" sz="2000" dirty="0">
                  <a:solidFill>
                    <a:srgbClr val="231F20"/>
                  </a:solidFill>
                  <a:effectLst/>
                  <a:latin typeface="Palatino Linotype" panose="02040502050505030304" pitchFamily="18" charset="0"/>
                  <a:ea typeface="Times New Roman" panose="02020603050405020304" pitchFamily="18" charset="0"/>
                </a:rPr>
                <a:t> </a:t>
              </a:r>
              <a:r>
                <a:rPr lang="en-US" sz="2000" dirty="0" err="1">
                  <a:solidFill>
                    <a:srgbClr val="231F20"/>
                  </a:solidFill>
                  <a:effectLst/>
                  <a:latin typeface="Palatino Linotype" panose="02040502050505030304" pitchFamily="18" charset="0"/>
                  <a:ea typeface="Times New Roman" panose="02020603050405020304" pitchFamily="18" charset="0"/>
                </a:rPr>
                <a:t>huống</a:t>
              </a:r>
              <a:r>
                <a:rPr lang="en-US" sz="2000" dirty="0">
                  <a:solidFill>
                    <a:srgbClr val="231F20"/>
                  </a:solidFill>
                  <a:effectLst/>
                  <a:latin typeface="Palatino Linotype" panose="02040502050505030304" pitchFamily="18" charset="0"/>
                  <a:ea typeface="Times New Roman" panose="02020603050405020304" pitchFamily="18" charset="0"/>
                </a:rPr>
                <a:t>, </a:t>
              </a:r>
              <a:r>
                <a:rPr lang="en-US" sz="2000" dirty="0" err="1">
                  <a:solidFill>
                    <a:srgbClr val="231F20"/>
                  </a:solidFill>
                  <a:effectLst/>
                  <a:latin typeface="Palatino Linotype" panose="02040502050505030304" pitchFamily="18" charset="0"/>
                  <a:ea typeface="Times New Roman" panose="02020603050405020304" pitchFamily="18" charset="0"/>
                </a:rPr>
                <a:t>bài</a:t>
              </a:r>
              <a:r>
                <a:rPr lang="en-US" sz="2000" dirty="0">
                  <a:solidFill>
                    <a:srgbClr val="231F20"/>
                  </a:solidFill>
                  <a:effectLst/>
                  <a:latin typeface="Palatino Linotype" panose="02040502050505030304" pitchFamily="18" charset="0"/>
                  <a:ea typeface="Times New Roman" panose="02020603050405020304" pitchFamily="18" charset="0"/>
                </a:rPr>
                <a:t> </a:t>
              </a:r>
              <a:r>
                <a:rPr lang="en-US" sz="2000" dirty="0" err="1">
                  <a:solidFill>
                    <a:srgbClr val="231F20"/>
                  </a:solidFill>
                  <a:effectLst/>
                  <a:latin typeface="Palatino Linotype" panose="02040502050505030304" pitchFamily="18" charset="0"/>
                  <a:ea typeface="Times New Roman" panose="02020603050405020304" pitchFamily="18" charset="0"/>
                </a:rPr>
                <a:t>tập</a:t>
              </a:r>
              <a:r>
                <a:rPr lang="en-US" sz="2000" dirty="0">
                  <a:solidFill>
                    <a:srgbClr val="231F20"/>
                  </a:solidFill>
                  <a:effectLst/>
                  <a:latin typeface="Palatino Linotype" panose="02040502050505030304" pitchFamily="18" charset="0"/>
                  <a:ea typeface="Times New Roman" panose="02020603050405020304" pitchFamily="18" charset="0"/>
                </a:rPr>
                <a:t> hay </a:t>
              </a:r>
              <a:r>
                <a:rPr lang="en-US" sz="2000" dirty="0" err="1">
                  <a:solidFill>
                    <a:srgbClr val="231F20"/>
                  </a:solidFill>
                  <a:effectLst/>
                  <a:latin typeface="Palatino Linotype" panose="02040502050505030304" pitchFamily="18" charset="0"/>
                  <a:ea typeface="Times New Roman" panose="02020603050405020304" pitchFamily="18" charset="0"/>
                </a:rPr>
                <a:t>trong</a:t>
              </a:r>
              <a:r>
                <a:rPr lang="en-US" sz="2000" dirty="0">
                  <a:solidFill>
                    <a:srgbClr val="231F20"/>
                  </a:solidFill>
                  <a:effectLst/>
                  <a:latin typeface="Palatino Linotype" panose="02040502050505030304" pitchFamily="18" charset="0"/>
                  <a:ea typeface="Times New Roman" panose="02020603050405020304" pitchFamily="18" charset="0"/>
                </a:rPr>
                <a:t> SGK </a:t>
              </a:r>
              <a:r>
                <a:rPr lang="en-US" sz="2000" dirty="0" err="1">
                  <a:solidFill>
                    <a:srgbClr val="231F20"/>
                  </a:solidFill>
                  <a:effectLst/>
                  <a:latin typeface="Palatino Linotype" panose="02040502050505030304" pitchFamily="18" charset="0"/>
                  <a:ea typeface="Times New Roman" panose="02020603050405020304" pitchFamily="18" charset="0"/>
                </a:rPr>
                <a:t>Đạo</a:t>
              </a:r>
              <a:r>
                <a:rPr lang="en-US" sz="2000" dirty="0">
                  <a:solidFill>
                    <a:srgbClr val="231F20"/>
                  </a:solidFill>
                  <a:effectLst/>
                  <a:latin typeface="Palatino Linotype" panose="02040502050505030304" pitchFamily="18" charset="0"/>
                  <a:ea typeface="Times New Roman" panose="02020603050405020304" pitchFamily="18" charset="0"/>
                </a:rPr>
                <a:t> </a:t>
              </a:r>
              <a:r>
                <a:rPr lang="en-US" sz="2000" dirty="0" err="1">
                  <a:solidFill>
                    <a:srgbClr val="231F20"/>
                  </a:solidFill>
                  <a:effectLst/>
                  <a:latin typeface="Palatino Linotype" panose="02040502050505030304" pitchFamily="18" charset="0"/>
                  <a:ea typeface="Times New Roman" panose="02020603050405020304" pitchFamily="18" charset="0"/>
                </a:rPr>
                <a:t>đức</a:t>
              </a:r>
              <a:r>
                <a:rPr lang="en-US" sz="2000" dirty="0">
                  <a:solidFill>
                    <a:srgbClr val="231F20"/>
                  </a:solidFill>
                  <a:effectLst/>
                  <a:latin typeface="Palatino Linotype" panose="02040502050505030304" pitchFamily="18" charset="0"/>
                  <a:ea typeface="Times New Roman" panose="02020603050405020304" pitchFamily="18" charset="0"/>
                </a:rPr>
                <a:t> </a:t>
              </a:r>
              <a:r>
                <a:rPr lang="en-US" sz="2000" dirty="0" err="1">
                  <a:solidFill>
                    <a:srgbClr val="231F20"/>
                  </a:solidFill>
                  <a:effectLst/>
                  <a:latin typeface="Palatino Linotype" panose="02040502050505030304" pitchFamily="18" charset="0"/>
                  <a:ea typeface="Times New Roman" panose="02020603050405020304" pitchFamily="18" charset="0"/>
                </a:rPr>
                <a:t>cũ</a:t>
              </a:r>
              <a:r>
                <a:rPr lang="en-US" sz="2000" dirty="0">
                  <a:solidFill>
                    <a:srgbClr val="231F20"/>
                  </a:solidFill>
                  <a:effectLst/>
                  <a:latin typeface="Palatino Linotype" panose="02040502050505030304" pitchFamily="18" charset="0"/>
                  <a:ea typeface="Times New Roman" panose="02020603050405020304" pitchFamily="18" charset="0"/>
                </a:rPr>
                <a:t>, </a:t>
              </a:r>
              <a:r>
                <a:rPr lang="en-US" sz="2000" dirty="0" err="1">
                  <a:solidFill>
                    <a:srgbClr val="231F20"/>
                  </a:solidFill>
                  <a:effectLst/>
                  <a:latin typeface="Palatino Linotype" panose="02040502050505030304" pitchFamily="18" charset="0"/>
                  <a:ea typeface="Times New Roman" panose="02020603050405020304" pitchFamily="18" charset="0"/>
                </a:rPr>
                <a:t>những</a:t>
              </a:r>
              <a:r>
                <a:rPr lang="en-US" sz="2000" dirty="0">
                  <a:solidFill>
                    <a:srgbClr val="231F20"/>
                  </a:solidFill>
                  <a:effectLst/>
                  <a:latin typeface="Palatino Linotype" panose="02040502050505030304" pitchFamily="18" charset="0"/>
                  <a:ea typeface="Times New Roman" panose="02020603050405020304" pitchFamily="18" charset="0"/>
                </a:rPr>
                <a:t> </a:t>
              </a:r>
              <a:r>
                <a:rPr lang="en-US" sz="2000" dirty="0" err="1">
                  <a:solidFill>
                    <a:srgbClr val="231F20"/>
                  </a:solidFill>
                  <a:effectLst/>
                  <a:latin typeface="Palatino Linotype" panose="02040502050505030304" pitchFamily="18" charset="0"/>
                  <a:ea typeface="Times New Roman" panose="02020603050405020304" pitchFamily="18" charset="0"/>
                </a:rPr>
                <a:t>câu</a:t>
              </a:r>
              <a:r>
                <a:rPr lang="en-US" sz="2000" dirty="0">
                  <a:solidFill>
                    <a:srgbClr val="231F20"/>
                  </a:solidFill>
                  <a:effectLst/>
                  <a:latin typeface="Palatino Linotype" panose="02040502050505030304" pitchFamily="18" charset="0"/>
                  <a:ea typeface="Times New Roman" panose="02020603050405020304" pitchFamily="18" charset="0"/>
                </a:rPr>
                <a:t> ca </a:t>
              </a:r>
              <a:r>
                <a:rPr lang="en-US" sz="2000" dirty="0" err="1">
                  <a:solidFill>
                    <a:srgbClr val="231F20"/>
                  </a:solidFill>
                  <a:effectLst/>
                  <a:latin typeface="Palatino Linotype" panose="02040502050505030304" pitchFamily="18" charset="0"/>
                  <a:ea typeface="Times New Roman" panose="02020603050405020304" pitchFamily="18" charset="0"/>
                </a:rPr>
                <a:t>dao</a:t>
              </a:r>
              <a:r>
                <a:rPr lang="en-US" sz="2000" dirty="0">
                  <a:solidFill>
                    <a:srgbClr val="231F20"/>
                  </a:solidFill>
                  <a:effectLst/>
                  <a:latin typeface="Palatino Linotype" panose="02040502050505030304" pitchFamily="18" charset="0"/>
                  <a:ea typeface="Times New Roman" panose="02020603050405020304" pitchFamily="18" charset="0"/>
                </a:rPr>
                <a:t>, </a:t>
              </a:r>
              <a:r>
                <a:rPr lang="en-US" sz="2000" dirty="0" err="1">
                  <a:solidFill>
                    <a:srgbClr val="231F20"/>
                  </a:solidFill>
                  <a:effectLst/>
                  <a:latin typeface="Palatino Linotype" panose="02040502050505030304" pitchFamily="18" charset="0"/>
                  <a:ea typeface="Times New Roman" panose="02020603050405020304" pitchFamily="18" charset="0"/>
                </a:rPr>
                <a:t>thành</a:t>
              </a:r>
              <a:r>
                <a:rPr lang="en-US" sz="2000" dirty="0">
                  <a:solidFill>
                    <a:srgbClr val="231F20"/>
                  </a:solidFill>
                  <a:effectLst/>
                  <a:latin typeface="Palatino Linotype" panose="02040502050505030304" pitchFamily="18" charset="0"/>
                  <a:ea typeface="Times New Roman" panose="02020603050405020304" pitchFamily="18" charset="0"/>
                </a:rPr>
                <a:t> </a:t>
              </a:r>
              <a:r>
                <a:rPr lang="en-US" sz="2000" dirty="0" err="1">
                  <a:solidFill>
                    <a:srgbClr val="231F20"/>
                  </a:solidFill>
                  <a:effectLst/>
                  <a:latin typeface="Palatino Linotype" panose="02040502050505030304" pitchFamily="18" charset="0"/>
                  <a:ea typeface="Times New Roman" panose="02020603050405020304" pitchFamily="18" charset="0"/>
                </a:rPr>
                <a:t>ngữ</a:t>
              </a:r>
              <a:r>
                <a:rPr lang="en-US" sz="2000" dirty="0">
                  <a:solidFill>
                    <a:srgbClr val="231F20"/>
                  </a:solidFill>
                  <a:effectLst/>
                  <a:latin typeface="Palatino Linotype" panose="02040502050505030304" pitchFamily="18" charset="0"/>
                  <a:ea typeface="Times New Roman" panose="02020603050405020304" pitchFamily="18" charset="0"/>
                </a:rPr>
                <a:t>, </a:t>
              </a:r>
              <a:r>
                <a:rPr lang="en-US" sz="2000" dirty="0" err="1">
                  <a:solidFill>
                    <a:srgbClr val="231F20"/>
                  </a:solidFill>
                  <a:effectLst/>
                  <a:latin typeface="Palatino Linotype" panose="02040502050505030304" pitchFamily="18" charset="0"/>
                  <a:ea typeface="Times New Roman" panose="02020603050405020304" pitchFamily="18" charset="0"/>
                </a:rPr>
                <a:t>tục</a:t>
              </a:r>
              <a:r>
                <a:rPr lang="en-US" sz="2000" dirty="0">
                  <a:solidFill>
                    <a:srgbClr val="231F20"/>
                  </a:solidFill>
                  <a:effectLst/>
                  <a:latin typeface="Palatino Linotype" panose="02040502050505030304" pitchFamily="18" charset="0"/>
                  <a:ea typeface="Times New Roman" panose="02020603050405020304" pitchFamily="18" charset="0"/>
                </a:rPr>
                <a:t> </a:t>
              </a:r>
              <a:r>
                <a:rPr lang="en-US" sz="2000" dirty="0" err="1">
                  <a:solidFill>
                    <a:srgbClr val="231F20"/>
                  </a:solidFill>
                  <a:effectLst/>
                  <a:latin typeface="Palatino Linotype" panose="02040502050505030304" pitchFamily="18" charset="0"/>
                  <a:ea typeface="Times New Roman" panose="02020603050405020304" pitchFamily="18" charset="0"/>
                </a:rPr>
                <a:t>ngữ</a:t>
              </a:r>
              <a:r>
                <a:rPr lang="en-US" sz="2000" dirty="0">
                  <a:solidFill>
                    <a:srgbClr val="231F20"/>
                  </a:solidFill>
                  <a:effectLst/>
                  <a:latin typeface="Palatino Linotype" panose="02040502050505030304" pitchFamily="18" charset="0"/>
                  <a:ea typeface="Times New Roman" panose="02020603050405020304" pitchFamily="18" charset="0"/>
                </a:rPr>
                <a:t>, </a:t>
              </a:r>
              <a:r>
                <a:rPr lang="en-US" sz="2000" dirty="0" err="1">
                  <a:solidFill>
                    <a:srgbClr val="231F20"/>
                  </a:solidFill>
                  <a:effectLst/>
                  <a:latin typeface="Palatino Linotype" panose="02040502050505030304" pitchFamily="18" charset="0"/>
                  <a:ea typeface="Times New Roman" panose="02020603050405020304" pitchFamily="18" charset="0"/>
                </a:rPr>
                <a:t>những</a:t>
              </a:r>
              <a:r>
                <a:rPr lang="en-US" sz="2000" dirty="0">
                  <a:solidFill>
                    <a:srgbClr val="231F20"/>
                  </a:solidFill>
                  <a:effectLst/>
                  <a:latin typeface="Palatino Linotype" panose="02040502050505030304" pitchFamily="18" charset="0"/>
                  <a:ea typeface="Times New Roman" panose="02020603050405020304" pitchFamily="18" charset="0"/>
                </a:rPr>
                <a:t> </a:t>
              </a:r>
              <a:r>
                <a:rPr lang="en-US" sz="2000" dirty="0" err="1">
                  <a:solidFill>
                    <a:srgbClr val="231F20"/>
                  </a:solidFill>
                  <a:effectLst/>
                  <a:latin typeface="Palatino Linotype" panose="02040502050505030304" pitchFamily="18" charset="0"/>
                  <a:ea typeface="Times New Roman" panose="02020603050405020304" pitchFamily="18" charset="0"/>
                </a:rPr>
                <a:t>câu</a:t>
              </a:r>
              <a:r>
                <a:rPr lang="en-US" sz="2000" dirty="0">
                  <a:solidFill>
                    <a:srgbClr val="231F20"/>
                  </a:solidFill>
                  <a:effectLst/>
                  <a:latin typeface="Palatino Linotype" panose="02040502050505030304" pitchFamily="18" charset="0"/>
                  <a:ea typeface="Times New Roman" panose="02020603050405020304" pitchFamily="18" charset="0"/>
                </a:rPr>
                <a:t> </a:t>
              </a:r>
              <a:r>
                <a:rPr lang="en-US" sz="2000" dirty="0" err="1">
                  <a:solidFill>
                    <a:srgbClr val="231F20"/>
                  </a:solidFill>
                  <a:effectLst/>
                  <a:latin typeface="Palatino Linotype" panose="02040502050505030304" pitchFamily="18" charset="0"/>
                  <a:ea typeface="Times New Roman" panose="02020603050405020304" pitchFamily="18" charset="0"/>
                </a:rPr>
                <a:t>chuyện</a:t>
              </a:r>
              <a:r>
                <a:rPr lang="en-US" sz="2000" dirty="0">
                  <a:solidFill>
                    <a:srgbClr val="231F20"/>
                  </a:solidFill>
                  <a:effectLst/>
                  <a:latin typeface="Palatino Linotype" panose="02040502050505030304" pitchFamily="18" charset="0"/>
                  <a:ea typeface="Times New Roman" panose="02020603050405020304" pitchFamily="18" charset="0"/>
                </a:rPr>
                <a:t> </a:t>
              </a:r>
              <a:r>
                <a:rPr lang="en-US" sz="2000" dirty="0" err="1">
                  <a:solidFill>
                    <a:srgbClr val="231F20"/>
                  </a:solidFill>
                  <a:effectLst/>
                  <a:latin typeface="Palatino Linotype" panose="02040502050505030304" pitchFamily="18" charset="0"/>
                  <a:ea typeface="Times New Roman" panose="02020603050405020304" pitchFamily="18" charset="0"/>
                </a:rPr>
                <a:t>đạo</a:t>
              </a:r>
              <a:r>
                <a:rPr lang="en-US" sz="2000" dirty="0">
                  <a:solidFill>
                    <a:srgbClr val="231F20"/>
                  </a:solidFill>
                  <a:effectLst/>
                  <a:latin typeface="Palatino Linotype" panose="02040502050505030304" pitchFamily="18" charset="0"/>
                  <a:ea typeface="Times New Roman" panose="02020603050405020304" pitchFamily="18" charset="0"/>
                </a:rPr>
                <a:t> </a:t>
              </a:r>
              <a:r>
                <a:rPr lang="en-US" sz="2000" dirty="0" err="1">
                  <a:solidFill>
                    <a:srgbClr val="231F20"/>
                  </a:solidFill>
                  <a:effectLst/>
                  <a:latin typeface="Palatino Linotype" panose="02040502050505030304" pitchFamily="18" charset="0"/>
                  <a:ea typeface="Times New Roman" panose="02020603050405020304" pitchFamily="18" charset="0"/>
                </a:rPr>
                <a:t>đức</a:t>
              </a:r>
              <a:r>
                <a:rPr lang="en-US" sz="2000" dirty="0">
                  <a:solidFill>
                    <a:srgbClr val="231F20"/>
                  </a:solidFill>
                  <a:effectLst/>
                  <a:latin typeface="Palatino Linotype" panose="02040502050505030304" pitchFamily="18" charset="0"/>
                  <a:ea typeface="Times New Roman" panose="02020603050405020304" pitchFamily="18" charset="0"/>
                </a:rPr>
                <a:t> </a:t>
              </a:r>
              <a:r>
                <a:rPr lang="en-US" sz="2000" dirty="0" err="1">
                  <a:solidFill>
                    <a:srgbClr val="231F20"/>
                  </a:solidFill>
                  <a:effectLst/>
                  <a:latin typeface="Palatino Linotype" panose="02040502050505030304" pitchFamily="18" charset="0"/>
                  <a:ea typeface="Times New Roman" panose="02020603050405020304" pitchFamily="18" charset="0"/>
                </a:rPr>
                <a:t>nước</a:t>
              </a:r>
              <a:r>
                <a:rPr lang="en-US" sz="2000" dirty="0">
                  <a:solidFill>
                    <a:srgbClr val="231F20"/>
                  </a:solidFill>
                  <a:effectLst/>
                  <a:latin typeface="Palatino Linotype" panose="02040502050505030304" pitchFamily="18" charset="0"/>
                  <a:ea typeface="Times New Roman" panose="02020603050405020304" pitchFamily="18" charset="0"/>
                </a:rPr>
                <a:t> </a:t>
              </a:r>
              <a:r>
                <a:rPr lang="en-US" sz="2000" dirty="0" err="1">
                  <a:solidFill>
                    <a:srgbClr val="231F20"/>
                  </a:solidFill>
                  <a:effectLst/>
                  <a:latin typeface="Palatino Linotype" panose="02040502050505030304" pitchFamily="18" charset="0"/>
                  <a:ea typeface="Times New Roman" panose="02020603050405020304" pitchFamily="18" charset="0"/>
                </a:rPr>
                <a:t>ngoài</a:t>
              </a:r>
              <a:r>
                <a:rPr lang="en-US" sz="2000" dirty="0">
                  <a:solidFill>
                    <a:srgbClr val="231F20"/>
                  </a:solidFill>
                  <a:effectLst/>
                  <a:latin typeface="Palatino Linotype" panose="02040502050505030304" pitchFamily="18" charset="0"/>
                  <a:ea typeface="Times New Roman" panose="02020603050405020304" pitchFamily="18" charset="0"/>
                </a:rPr>
                <a:t> </a:t>
              </a:r>
              <a:r>
                <a:rPr lang="en-US" sz="2000" dirty="0" err="1">
                  <a:solidFill>
                    <a:srgbClr val="231F20"/>
                  </a:solidFill>
                  <a:effectLst/>
                  <a:latin typeface="Palatino Linotype" panose="02040502050505030304" pitchFamily="18" charset="0"/>
                  <a:ea typeface="Times New Roman" panose="02020603050405020304" pitchFamily="18" charset="0"/>
                </a:rPr>
                <a:t>phù</a:t>
              </a:r>
              <a:r>
                <a:rPr lang="en-US" sz="2000" dirty="0">
                  <a:solidFill>
                    <a:srgbClr val="231F20"/>
                  </a:solidFill>
                  <a:effectLst/>
                  <a:latin typeface="Palatino Linotype" panose="02040502050505030304" pitchFamily="18" charset="0"/>
                  <a:ea typeface="Times New Roman" panose="02020603050405020304" pitchFamily="18" charset="0"/>
                </a:rPr>
                <a:t> </a:t>
              </a:r>
              <a:r>
                <a:rPr lang="en-US" sz="2000" dirty="0" err="1">
                  <a:solidFill>
                    <a:srgbClr val="231F20"/>
                  </a:solidFill>
                  <a:effectLst/>
                  <a:latin typeface="Palatino Linotype" panose="02040502050505030304" pitchFamily="18" charset="0"/>
                  <a:ea typeface="Times New Roman" panose="02020603050405020304" pitchFamily="18" charset="0"/>
                </a:rPr>
                <a:t>hợp</a:t>
              </a:r>
              <a:r>
                <a:rPr lang="en-US" sz="2000" dirty="0">
                  <a:solidFill>
                    <a:srgbClr val="231F20"/>
                  </a:solidFill>
                  <a:effectLst/>
                  <a:latin typeface="Palatino Linotype" panose="02040502050505030304" pitchFamily="18" charset="0"/>
                  <a:ea typeface="Times New Roman" panose="02020603050405020304" pitchFamily="18" charset="0"/>
                </a:rPr>
                <a:t>… </a:t>
              </a:r>
              <a:r>
                <a:rPr lang="en-US" sz="2000" dirty="0" err="1">
                  <a:solidFill>
                    <a:srgbClr val="231F20"/>
                  </a:solidFill>
                  <a:effectLst/>
                  <a:latin typeface="Palatino Linotype" panose="02040502050505030304" pitchFamily="18" charset="0"/>
                  <a:ea typeface="Times New Roman" panose="02020603050405020304" pitchFamily="18" charset="0"/>
                </a:rPr>
                <a:t>để</a:t>
              </a:r>
              <a:r>
                <a:rPr lang="en-US" sz="2000" dirty="0">
                  <a:solidFill>
                    <a:srgbClr val="231F20"/>
                  </a:solidFill>
                  <a:effectLst/>
                  <a:latin typeface="Palatino Linotype" panose="02040502050505030304" pitchFamily="18" charset="0"/>
                  <a:ea typeface="Times New Roman" panose="02020603050405020304" pitchFamily="18" charset="0"/>
                </a:rPr>
                <a:t> </a:t>
              </a:r>
              <a:r>
                <a:rPr lang="en-US" sz="2000" dirty="0" err="1">
                  <a:solidFill>
                    <a:srgbClr val="231F20"/>
                  </a:solidFill>
                  <a:effectLst/>
                  <a:latin typeface="Palatino Linotype" panose="02040502050505030304" pitchFamily="18" charset="0"/>
                  <a:ea typeface="Times New Roman" panose="02020603050405020304" pitchFamily="18" charset="0"/>
                </a:rPr>
                <a:t>làm</a:t>
              </a:r>
              <a:r>
                <a:rPr lang="en-US" sz="2000" dirty="0">
                  <a:solidFill>
                    <a:srgbClr val="231F20"/>
                  </a:solidFill>
                  <a:effectLst/>
                  <a:latin typeface="Palatino Linotype" panose="02040502050505030304" pitchFamily="18" charset="0"/>
                  <a:ea typeface="Times New Roman" panose="02020603050405020304" pitchFamily="18" charset="0"/>
                </a:rPr>
                <a:t> </a:t>
              </a:r>
              <a:r>
                <a:rPr lang="en-US" sz="2000" dirty="0" err="1">
                  <a:solidFill>
                    <a:srgbClr val="231F20"/>
                  </a:solidFill>
                  <a:effectLst/>
                  <a:latin typeface="Palatino Linotype" panose="02040502050505030304" pitchFamily="18" charset="0"/>
                  <a:ea typeface="Times New Roman" panose="02020603050405020304" pitchFamily="18" charset="0"/>
                </a:rPr>
                <a:t>phong</a:t>
              </a:r>
              <a:r>
                <a:rPr lang="en-US" sz="2000" dirty="0">
                  <a:solidFill>
                    <a:srgbClr val="231F20"/>
                  </a:solidFill>
                  <a:effectLst/>
                  <a:latin typeface="Palatino Linotype" panose="02040502050505030304" pitchFamily="18" charset="0"/>
                  <a:ea typeface="Times New Roman" panose="02020603050405020304" pitchFamily="18" charset="0"/>
                </a:rPr>
                <a:t> </a:t>
              </a:r>
              <a:r>
                <a:rPr lang="en-US" sz="2000" dirty="0" err="1">
                  <a:solidFill>
                    <a:srgbClr val="231F20"/>
                  </a:solidFill>
                  <a:effectLst/>
                  <a:latin typeface="Palatino Linotype" panose="02040502050505030304" pitchFamily="18" charset="0"/>
                  <a:ea typeface="Times New Roman" panose="02020603050405020304" pitchFamily="18" charset="0"/>
                </a:rPr>
                <a:t>phú</a:t>
              </a:r>
              <a:r>
                <a:rPr lang="en-US" sz="2000" dirty="0">
                  <a:solidFill>
                    <a:srgbClr val="231F20"/>
                  </a:solidFill>
                  <a:effectLst/>
                  <a:latin typeface="Palatino Linotype" panose="02040502050505030304" pitchFamily="18" charset="0"/>
                  <a:ea typeface="Times New Roman" panose="02020603050405020304" pitchFamily="18" charset="0"/>
                </a:rPr>
                <a:t> </a:t>
              </a:r>
              <a:r>
                <a:rPr lang="en-US" sz="2000" dirty="0" err="1">
                  <a:solidFill>
                    <a:srgbClr val="231F20"/>
                  </a:solidFill>
                  <a:effectLst/>
                  <a:latin typeface="Palatino Linotype" panose="02040502050505030304" pitchFamily="18" charset="0"/>
                  <a:ea typeface="Times New Roman" panose="02020603050405020304" pitchFamily="18" charset="0"/>
                </a:rPr>
                <a:t>nguồn</a:t>
              </a:r>
              <a:r>
                <a:rPr lang="en-US" sz="2000" dirty="0">
                  <a:solidFill>
                    <a:srgbClr val="231F20"/>
                  </a:solidFill>
                  <a:effectLst/>
                  <a:latin typeface="Palatino Linotype" panose="02040502050505030304" pitchFamily="18" charset="0"/>
                  <a:ea typeface="Times New Roman" panose="02020603050405020304" pitchFamily="18" charset="0"/>
                </a:rPr>
                <a:t> </a:t>
              </a:r>
              <a:r>
                <a:rPr lang="en-US" sz="2000" dirty="0" err="1">
                  <a:solidFill>
                    <a:srgbClr val="231F20"/>
                  </a:solidFill>
                  <a:effectLst/>
                  <a:latin typeface="Palatino Linotype" panose="02040502050505030304" pitchFamily="18" charset="0"/>
                  <a:ea typeface="Times New Roman" panose="02020603050405020304" pitchFamily="18" charset="0"/>
                </a:rPr>
                <a:t>ngữ</a:t>
              </a:r>
              <a:r>
                <a:rPr lang="en-US" sz="2000" dirty="0">
                  <a:solidFill>
                    <a:srgbClr val="231F20"/>
                  </a:solidFill>
                  <a:effectLst/>
                  <a:latin typeface="Palatino Linotype" panose="02040502050505030304" pitchFamily="18" charset="0"/>
                  <a:ea typeface="Times New Roman" panose="02020603050405020304" pitchFamily="18" charset="0"/>
                </a:rPr>
                <a:t> </a:t>
              </a:r>
              <a:r>
                <a:rPr lang="en-US" sz="2000" dirty="0" err="1">
                  <a:solidFill>
                    <a:srgbClr val="231F20"/>
                  </a:solidFill>
                  <a:effectLst/>
                  <a:latin typeface="Palatino Linotype" panose="02040502050505030304" pitchFamily="18" charset="0"/>
                  <a:ea typeface="Times New Roman" panose="02020603050405020304" pitchFamily="18" charset="0"/>
                </a:rPr>
                <a:t>liệu</a:t>
              </a:r>
              <a:r>
                <a:rPr lang="en-US" sz="2000" dirty="0">
                  <a:solidFill>
                    <a:srgbClr val="231F20"/>
                  </a:solidFill>
                  <a:effectLst/>
                  <a:latin typeface="Palatino Linotype" panose="02040502050505030304" pitchFamily="18" charset="0"/>
                  <a:ea typeface="Times New Roman" panose="02020603050405020304" pitchFamily="18" charset="0"/>
                </a:rPr>
                <a:t> </a:t>
              </a:r>
              <a:r>
                <a:rPr lang="en-US" sz="2000" dirty="0" err="1">
                  <a:solidFill>
                    <a:srgbClr val="231F20"/>
                  </a:solidFill>
                  <a:effectLst/>
                  <a:latin typeface="Palatino Linotype" panose="02040502050505030304" pitchFamily="18" charset="0"/>
                  <a:ea typeface="Times New Roman" panose="02020603050405020304" pitchFamily="18" charset="0"/>
                </a:rPr>
                <a:t>trong</a:t>
              </a:r>
              <a:r>
                <a:rPr lang="en-US" sz="2000" dirty="0">
                  <a:solidFill>
                    <a:srgbClr val="231F20"/>
                  </a:solidFill>
                  <a:effectLst/>
                  <a:latin typeface="Palatino Linotype" panose="02040502050505030304" pitchFamily="18" charset="0"/>
                  <a:ea typeface="Times New Roman" panose="02020603050405020304" pitchFamily="18" charset="0"/>
                </a:rPr>
                <a:t> </a:t>
              </a:r>
              <a:r>
                <a:rPr lang="en-US" sz="2000" dirty="0" err="1">
                  <a:solidFill>
                    <a:srgbClr val="231F20"/>
                  </a:solidFill>
                  <a:effectLst/>
                  <a:latin typeface="Palatino Linotype" panose="02040502050505030304" pitchFamily="18" charset="0"/>
                  <a:ea typeface="Times New Roman" panose="02020603050405020304" pitchFamily="18" charset="0"/>
                </a:rPr>
                <a:t>quá</a:t>
              </a:r>
              <a:r>
                <a:rPr lang="en-US" sz="2000" dirty="0">
                  <a:solidFill>
                    <a:srgbClr val="231F20"/>
                  </a:solidFill>
                  <a:effectLst/>
                  <a:latin typeface="Palatino Linotype" panose="02040502050505030304" pitchFamily="18" charset="0"/>
                  <a:ea typeface="Times New Roman" panose="02020603050405020304" pitchFamily="18" charset="0"/>
                </a:rPr>
                <a:t> </a:t>
              </a:r>
              <a:r>
                <a:rPr lang="en-US" sz="2000" dirty="0" err="1">
                  <a:solidFill>
                    <a:srgbClr val="231F20"/>
                  </a:solidFill>
                  <a:effectLst/>
                  <a:latin typeface="Palatino Linotype" panose="02040502050505030304" pitchFamily="18" charset="0"/>
                  <a:ea typeface="Times New Roman" panose="02020603050405020304" pitchFamily="18" charset="0"/>
                </a:rPr>
                <a:t>trình</a:t>
              </a:r>
              <a:r>
                <a:rPr lang="en-US" sz="2000" dirty="0">
                  <a:solidFill>
                    <a:srgbClr val="231F20"/>
                  </a:solidFill>
                  <a:effectLst/>
                  <a:latin typeface="Palatino Linotype" panose="02040502050505030304" pitchFamily="18" charset="0"/>
                  <a:ea typeface="Times New Roman" panose="02020603050405020304" pitchFamily="18" charset="0"/>
                </a:rPr>
                <a:t> DH </a:t>
              </a:r>
              <a:r>
                <a:rPr lang="en-US" sz="2000" dirty="0" err="1">
                  <a:solidFill>
                    <a:srgbClr val="231F20"/>
                  </a:solidFill>
                  <a:effectLst/>
                  <a:latin typeface="Palatino Linotype" panose="02040502050505030304" pitchFamily="18" charset="0"/>
                  <a:ea typeface="Times New Roman" panose="02020603050405020304" pitchFamily="18" charset="0"/>
                </a:rPr>
                <a:t>Đạo</a:t>
              </a:r>
              <a:r>
                <a:rPr lang="en-US" sz="2000" dirty="0">
                  <a:solidFill>
                    <a:srgbClr val="231F20"/>
                  </a:solidFill>
                  <a:effectLst/>
                  <a:latin typeface="Palatino Linotype" panose="02040502050505030304" pitchFamily="18" charset="0"/>
                  <a:ea typeface="Times New Roman" panose="02020603050405020304" pitchFamily="18" charset="0"/>
                </a:rPr>
                <a:t> </a:t>
              </a:r>
              <a:r>
                <a:rPr lang="en-US" sz="2000" dirty="0" err="1">
                  <a:solidFill>
                    <a:srgbClr val="231F20"/>
                  </a:solidFill>
                  <a:effectLst/>
                  <a:latin typeface="Palatino Linotype" panose="02040502050505030304" pitchFamily="18" charset="0"/>
                  <a:ea typeface="Times New Roman" panose="02020603050405020304" pitchFamily="18" charset="0"/>
                </a:rPr>
                <a:t>đức</a:t>
              </a:r>
              <a:r>
                <a:rPr lang="en-US" sz="2000" dirty="0">
                  <a:solidFill>
                    <a:srgbClr val="231F20"/>
                  </a:solidFill>
                  <a:effectLst/>
                  <a:latin typeface="Palatino Linotype" panose="02040502050505030304" pitchFamily="18" charset="0"/>
                  <a:ea typeface="Times New Roman" panose="02020603050405020304" pitchFamily="18" charset="0"/>
                </a:rPr>
                <a:t>.</a:t>
              </a:r>
              <a:endParaRPr lang="zh-CN" altLang="en-US" sz="2000" dirty="0">
                <a:latin typeface="Palatino Linotype" panose="02040502050505030304" pitchFamily="18" charset="0"/>
                <a:ea typeface="微软雅黑" panose="020B0503020204020204" pitchFamily="34" charset="-122"/>
                <a:cs typeface="Times New Roman" panose="02020603050405020304" pitchFamily="18" charset="0"/>
              </a:endParaRPr>
            </a:p>
          </p:txBody>
        </p:sp>
        <p:sp>
          <p:nvSpPr>
            <p:cNvPr id="13" name="圆角矩形 18">
              <a:extLst>
                <a:ext uri="{FF2B5EF4-FFF2-40B4-BE49-F238E27FC236}">
                  <a16:creationId xmlns:a16="http://schemas.microsoft.com/office/drawing/2014/main" id="{85748342-493F-47C1-AB75-770651E8FAC8}"/>
                </a:ext>
              </a:extLst>
            </p:cNvPr>
            <p:cNvSpPr/>
            <p:nvPr/>
          </p:nvSpPr>
          <p:spPr>
            <a:xfrm>
              <a:off x="4664717" y="1669461"/>
              <a:ext cx="3418782" cy="1841030"/>
            </a:xfrm>
            <a:prstGeom prst="roundRect">
              <a:avLst>
                <a:gd name="adj" fmla="val 4554"/>
              </a:avLst>
            </a:prstGeom>
            <a:noFill/>
            <a:ln w="19050">
              <a:solidFill>
                <a:schemeClr val="tx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dirty="0">
                <a:ea typeface="微软雅黑" panose="020B0503020204020204" pitchFamily="34" charset="-122"/>
              </a:endParaRPr>
            </a:p>
          </p:txBody>
        </p:sp>
        <p:sp>
          <p:nvSpPr>
            <p:cNvPr id="14" name="TextBox 57">
              <a:extLst>
                <a:ext uri="{FF2B5EF4-FFF2-40B4-BE49-F238E27FC236}">
                  <a16:creationId xmlns:a16="http://schemas.microsoft.com/office/drawing/2014/main" id="{A3F086C4-CBC3-4922-A32A-372B89E07028}"/>
                </a:ext>
              </a:extLst>
            </p:cNvPr>
            <p:cNvSpPr txBox="1">
              <a:spLocks noChangeArrowheads="1"/>
            </p:cNvSpPr>
            <p:nvPr/>
          </p:nvSpPr>
          <p:spPr bwMode="auto">
            <a:xfrm>
              <a:off x="2317677" y="4211193"/>
              <a:ext cx="2411413" cy="193765"/>
            </a:xfrm>
            <a:prstGeom prst="rect">
              <a:avLst/>
            </a:prstGeom>
            <a:noFill/>
            <a:ln w="9525">
              <a:noFill/>
              <a:miter lim="800000"/>
            </a:ln>
          </p:spPr>
          <p:txBody>
            <a:bodyPr anchor="ctr">
              <a:spAutoFit/>
            </a:bodyPr>
            <a:lstStyle/>
            <a:p>
              <a:endParaRPr lang="en-US" sz="2133" dirty="0"/>
            </a:p>
          </p:txBody>
        </p:sp>
      </p:grpSp>
      <p:grpSp>
        <p:nvGrpSpPr>
          <p:cNvPr id="18" name="组合 23">
            <a:extLst>
              <a:ext uri="{FF2B5EF4-FFF2-40B4-BE49-F238E27FC236}">
                <a16:creationId xmlns:a16="http://schemas.microsoft.com/office/drawing/2014/main" id="{DF4AD7C1-BB14-41D2-8615-504AC6F99507}"/>
              </a:ext>
            </a:extLst>
          </p:cNvPr>
          <p:cNvGrpSpPr/>
          <p:nvPr/>
        </p:nvGrpSpPr>
        <p:grpSpPr>
          <a:xfrm>
            <a:off x="5486889" y="752079"/>
            <a:ext cx="728832" cy="808844"/>
            <a:chOff x="7041950" y="815203"/>
            <a:chExt cx="1249319" cy="1249319"/>
          </a:xfrm>
        </p:grpSpPr>
        <p:sp>
          <p:nvSpPr>
            <p:cNvPr id="19" name="椭圆 24">
              <a:extLst>
                <a:ext uri="{FF2B5EF4-FFF2-40B4-BE49-F238E27FC236}">
                  <a16:creationId xmlns:a16="http://schemas.microsoft.com/office/drawing/2014/main" id="{79F42026-4B1A-4FC8-978A-75FEA3A5768B}"/>
                </a:ext>
              </a:extLst>
            </p:cNvPr>
            <p:cNvSpPr/>
            <p:nvPr/>
          </p:nvSpPr>
          <p:spPr>
            <a:xfrm>
              <a:off x="7041950" y="815203"/>
              <a:ext cx="1249319" cy="1249319"/>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ea typeface="微软雅黑" panose="020B0503020204020204" pitchFamily="34" charset="-122"/>
              </a:endParaRPr>
            </a:p>
          </p:txBody>
        </p:sp>
        <p:pic>
          <p:nvPicPr>
            <p:cNvPr id="20" name="Picture 9" descr="D:\我的图片\business-solutions.png">
              <a:extLst>
                <a:ext uri="{FF2B5EF4-FFF2-40B4-BE49-F238E27FC236}">
                  <a16:creationId xmlns:a16="http://schemas.microsoft.com/office/drawing/2014/main" id="{5EBC81FD-A0F8-497F-BD1F-641017E5D352}"/>
                </a:ext>
              </a:extLst>
            </p:cNvPr>
            <p:cNvPicPr>
              <a:picLocks noChangeAspect="1" noChangeArrowheads="1"/>
            </p:cNvPicPr>
            <p:nvPr/>
          </p:nvPicPr>
          <p:blipFill>
            <a:blip r:embed="rId2"/>
            <a:srcRect/>
            <a:stretch>
              <a:fillRect/>
            </a:stretch>
          </p:blipFill>
          <p:spPr bwMode="auto">
            <a:xfrm>
              <a:off x="7321550" y="1090711"/>
              <a:ext cx="679450" cy="681038"/>
            </a:xfrm>
            <a:prstGeom prst="rect">
              <a:avLst/>
            </a:prstGeom>
            <a:noFill/>
            <a:ln w="9525">
              <a:noFill/>
              <a:miter lim="800000"/>
              <a:headEnd/>
              <a:tailEnd/>
            </a:ln>
          </p:spPr>
        </p:pic>
      </p:grpSp>
      <p:grpSp>
        <p:nvGrpSpPr>
          <p:cNvPr id="21" name="组合 26">
            <a:extLst>
              <a:ext uri="{FF2B5EF4-FFF2-40B4-BE49-F238E27FC236}">
                <a16:creationId xmlns:a16="http://schemas.microsoft.com/office/drawing/2014/main" id="{F2A970E1-BE85-4FD6-9D62-4B6AA6638CC8}"/>
              </a:ext>
            </a:extLst>
          </p:cNvPr>
          <p:cNvGrpSpPr/>
          <p:nvPr/>
        </p:nvGrpSpPr>
        <p:grpSpPr>
          <a:xfrm>
            <a:off x="472002" y="5825801"/>
            <a:ext cx="4616713" cy="703604"/>
            <a:chOff x="2841715" y="4050743"/>
            <a:chExt cx="3462535" cy="527703"/>
          </a:xfrm>
        </p:grpSpPr>
        <p:pic>
          <p:nvPicPr>
            <p:cNvPr id="22" name="图片 32">
              <a:extLst>
                <a:ext uri="{FF2B5EF4-FFF2-40B4-BE49-F238E27FC236}">
                  <a16:creationId xmlns:a16="http://schemas.microsoft.com/office/drawing/2014/main" id="{E857B782-DB2A-433D-9B14-84D81E40BC69}"/>
                </a:ext>
              </a:extLst>
            </p:cNvPr>
            <p:cNvPicPr>
              <a:picLocks noChangeAspect="1"/>
            </p:cNvPicPr>
            <p:nvPr/>
          </p:nvPicPr>
          <p:blipFill>
            <a:blip r:embed="rId3"/>
            <a:srcRect l="40018" t="68477" r="39445" b="27180"/>
            <a:stretch>
              <a:fillRect/>
            </a:stretch>
          </p:blipFill>
          <p:spPr bwMode="auto">
            <a:xfrm>
              <a:off x="3480391" y="4422871"/>
              <a:ext cx="1300163" cy="155575"/>
            </a:xfrm>
            <a:prstGeom prst="rect">
              <a:avLst/>
            </a:prstGeom>
            <a:noFill/>
            <a:ln w="9525">
              <a:noFill/>
              <a:miter lim="800000"/>
              <a:headEnd/>
              <a:tailEnd/>
            </a:ln>
          </p:spPr>
        </p:pic>
        <p:pic>
          <p:nvPicPr>
            <p:cNvPr id="23" name="图片 35">
              <a:extLst>
                <a:ext uri="{FF2B5EF4-FFF2-40B4-BE49-F238E27FC236}">
                  <a16:creationId xmlns:a16="http://schemas.microsoft.com/office/drawing/2014/main" id="{54E18DE8-0486-44FA-BFD4-390894584BEA}"/>
                </a:ext>
              </a:extLst>
            </p:cNvPr>
            <p:cNvPicPr>
              <a:picLocks noChangeAspect="1"/>
            </p:cNvPicPr>
            <p:nvPr/>
          </p:nvPicPr>
          <p:blipFill>
            <a:blip r:embed="rId3"/>
            <a:srcRect l="40018" t="68477" r="39445" b="27180"/>
            <a:stretch>
              <a:fillRect/>
            </a:stretch>
          </p:blipFill>
          <p:spPr bwMode="auto">
            <a:xfrm>
              <a:off x="5002500" y="4422870"/>
              <a:ext cx="1301750" cy="155575"/>
            </a:xfrm>
            <a:prstGeom prst="rect">
              <a:avLst/>
            </a:prstGeom>
            <a:noFill/>
            <a:ln w="9525">
              <a:noFill/>
              <a:miter lim="800000"/>
              <a:headEnd/>
              <a:tailEnd/>
            </a:ln>
          </p:spPr>
        </p:pic>
        <p:sp>
          <p:nvSpPr>
            <p:cNvPr id="24" name="椭圆 30">
              <a:extLst>
                <a:ext uri="{FF2B5EF4-FFF2-40B4-BE49-F238E27FC236}">
                  <a16:creationId xmlns:a16="http://schemas.microsoft.com/office/drawing/2014/main" id="{F83788F2-9DA4-432E-AAAC-8ACE396033EC}"/>
                </a:ext>
              </a:extLst>
            </p:cNvPr>
            <p:cNvSpPr/>
            <p:nvPr/>
          </p:nvSpPr>
          <p:spPr>
            <a:xfrm>
              <a:off x="2841715" y="4050743"/>
              <a:ext cx="527703" cy="52770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ea typeface="微软雅黑" panose="020B0503020204020204" pitchFamily="34" charset="-122"/>
              </a:endParaRPr>
            </a:p>
          </p:txBody>
        </p:sp>
        <p:sp>
          <p:nvSpPr>
            <p:cNvPr id="25" name="Freeform 120">
              <a:extLst>
                <a:ext uri="{FF2B5EF4-FFF2-40B4-BE49-F238E27FC236}">
                  <a16:creationId xmlns:a16="http://schemas.microsoft.com/office/drawing/2014/main" id="{A38E723B-270D-4763-945E-33F7F2D722C9}"/>
                </a:ext>
              </a:extLst>
            </p:cNvPr>
            <p:cNvSpPr/>
            <p:nvPr/>
          </p:nvSpPr>
          <p:spPr bwMode="auto">
            <a:xfrm>
              <a:off x="2952750" y="4206974"/>
              <a:ext cx="347663" cy="273050"/>
            </a:xfrm>
            <a:custGeom>
              <a:avLst/>
              <a:gdLst>
                <a:gd name="T0" fmla="*/ 243767 w 260"/>
                <a:gd name="T1" fmla="*/ 0 h 205"/>
                <a:gd name="T2" fmla="*/ 301046 w 260"/>
                <a:gd name="T3" fmla="*/ 6660 h 205"/>
                <a:gd name="T4" fmla="*/ 338344 w 260"/>
                <a:gd name="T5" fmla="*/ 17317 h 205"/>
                <a:gd name="T6" fmla="*/ 345004 w 260"/>
                <a:gd name="T7" fmla="*/ 25309 h 205"/>
                <a:gd name="T8" fmla="*/ 297050 w 260"/>
                <a:gd name="T9" fmla="*/ 66603 h 205"/>
                <a:gd name="T10" fmla="*/ 267744 w 260"/>
                <a:gd name="T11" fmla="*/ 114558 h 205"/>
                <a:gd name="T12" fmla="*/ 243767 w 260"/>
                <a:gd name="T13" fmla="*/ 163844 h 205"/>
                <a:gd name="T14" fmla="*/ 210466 w 260"/>
                <a:gd name="T15" fmla="*/ 201142 h 205"/>
                <a:gd name="T16" fmla="*/ 162511 w 260"/>
                <a:gd name="T17" fmla="*/ 218459 h 205"/>
                <a:gd name="T18" fmla="*/ 110561 w 260"/>
                <a:gd name="T19" fmla="*/ 215795 h 205"/>
                <a:gd name="T20" fmla="*/ 67935 w 260"/>
                <a:gd name="T21" fmla="*/ 203806 h 205"/>
                <a:gd name="T22" fmla="*/ 59943 w 260"/>
                <a:gd name="T23" fmla="*/ 215795 h 205"/>
                <a:gd name="T24" fmla="*/ 37298 w 260"/>
                <a:gd name="T25" fmla="*/ 247765 h 205"/>
                <a:gd name="T26" fmla="*/ 23977 w 260"/>
                <a:gd name="T27" fmla="*/ 271742 h 205"/>
                <a:gd name="T28" fmla="*/ 17317 w 260"/>
                <a:gd name="T29" fmla="*/ 273074 h 205"/>
                <a:gd name="T30" fmla="*/ 7992 w 260"/>
                <a:gd name="T31" fmla="*/ 270410 h 205"/>
                <a:gd name="T32" fmla="*/ 1332 w 260"/>
                <a:gd name="T33" fmla="*/ 265082 h 205"/>
                <a:gd name="T34" fmla="*/ 0 w 260"/>
                <a:gd name="T35" fmla="*/ 255757 h 205"/>
                <a:gd name="T36" fmla="*/ 42626 w 260"/>
                <a:gd name="T37" fmla="*/ 191818 h 205"/>
                <a:gd name="T38" fmla="*/ 101237 w 260"/>
                <a:gd name="T39" fmla="*/ 138535 h 205"/>
                <a:gd name="T40" fmla="*/ 162511 w 260"/>
                <a:gd name="T41" fmla="*/ 99905 h 205"/>
                <a:gd name="T42" fmla="*/ 213130 w 260"/>
                <a:gd name="T43" fmla="*/ 71932 h 205"/>
                <a:gd name="T44" fmla="*/ 246431 w 260"/>
                <a:gd name="T45" fmla="*/ 59943 h 205"/>
                <a:gd name="T46" fmla="*/ 246431 w 260"/>
                <a:gd name="T47" fmla="*/ 58611 h 205"/>
                <a:gd name="T48" fmla="*/ 211798 w 260"/>
                <a:gd name="T49" fmla="*/ 59943 h 205"/>
                <a:gd name="T50" fmla="*/ 155851 w 260"/>
                <a:gd name="T51" fmla="*/ 73264 h 205"/>
                <a:gd name="T52" fmla="*/ 89248 w 260"/>
                <a:gd name="T53" fmla="*/ 103901 h 205"/>
                <a:gd name="T54" fmla="*/ 22645 w 260"/>
                <a:gd name="T55" fmla="*/ 161180 h 205"/>
                <a:gd name="T56" fmla="*/ 22645 w 260"/>
                <a:gd name="T57" fmla="*/ 130543 h 205"/>
                <a:gd name="T58" fmla="*/ 30637 w 260"/>
                <a:gd name="T59" fmla="*/ 89249 h 205"/>
                <a:gd name="T60" fmla="*/ 61275 w 260"/>
                <a:gd name="T61" fmla="*/ 46622 h 205"/>
                <a:gd name="T62" fmla="*/ 114557 w 260"/>
                <a:gd name="T63" fmla="*/ 15985 h 205"/>
                <a:gd name="T64" fmla="*/ 179828 w 260"/>
                <a:gd name="T65" fmla="*/ 1332 h 2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0"/>
                <a:gd name="T100" fmla="*/ 0 h 205"/>
                <a:gd name="T101" fmla="*/ 260 w 260"/>
                <a:gd name="T102" fmla="*/ 205 h 2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0" h="205">
                  <a:moveTo>
                    <a:pt x="159" y="0"/>
                  </a:moveTo>
                  <a:lnTo>
                    <a:pt x="183" y="0"/>
                  </a:lnTo>
                  <a:lnTo>
                    <a:pt x="206" y="3"/>
                  </a:lnTo>
                  <a:lnTo>
                    <a:pt x="226" y="5"/>
                  </a:lnTo>
                  <a:lnTo>
                    <a:pt x="242" y="9"/>
                  </a:lnTo>
                  <a:lnTo>
                    <a:pt x="254" y="13"/>
                  </a:lnTo>
                  <a:lnTo>
                    <a:pt x="260" y="17"/>
                  </a:lnTo>
                  <a:lnTo>
                    <a:pt x="259" y="19"/>
                  </a:lnTo>
                  <a:lnTo>
                    <a:pt x="238" y="34"/>
                  </a:lnTo>
                  <a:lnTo>
                    <a:pt x="223" y="50"/>
                  </a:lnTo>
                  <a:lnTo>
                    <a:pt x="211" y="68"/>
                  </a:lnTo>
                  <a:lnTo>
                    <a:pt x="201" y="86"/>
                  </a:lnTo>
                  <a:lnTo>
                    <a:pt x="192" y="105"/>
                  </a:lnTo>
                  <a:lnTo>
                    <a:pt x="183" y="123"/>
                  </a:lnTo>
                  <a:lnTo>
                    <a:pt x="172" y="139"/>
                  </a:lnTo>
                  <a:lnTo>
                    <a:pt x="158" y="151"/>
                  </a:lnTo>
                  <a:lnTo>
                    <a:pt x="141" y="160"/>
                  </a:lnTo>
                  <a:lnTo>
                    <a:pt x="122" y="164"/>
                  </a:lnTo>
                  <a:lnTo>
                    <a:pt x="102" y="164"/>
                  </a:lnTo>
                  <a:lnTo>
                    <a:pt x="83" y="162"/>
                  </a:lnTo>
                  <a:lnTo>
                    <a:pt x="67" y="158"/>
                  </a:lnTo>
                  <a:lnTo>
                    <a:pt x="51" y="153"/>
                  </a:lnTo>
                  <a:lnTo>
                    <a:pt x="50" y="155"/>
                  </a:lnTo>
                  <a:lnTo>
                    <a:pt x="45" y="162"/>
                  </a:lnTo>
                  <a:lnTo>
                    <a:pt x="37" y="172"/>
                  </a:lnTo>
                  <a:lnTo>
                    <a:pt x="28" y="186"/>
                  </a:lnTo>
                  <a:lnTo>
                    <a:pt x="20" y="201"/>
                  </a:lnTo>
                  <a:lnTo>
                    <a:pt x="18" y="204"/>
                  </a:lnTo>
                  <a:lnTo>
                    <a:pt x="15" y="205"/>
                  </a:lnTo>
                  <a:lnTo>
                    <a:pt x="13" y="205"/>
                  </a:lnTo>
                  <a:lnTo>
                    <a:pt x="9" y="204"/>
                  </a:lnTo>
                  <a:lnTo>
                    <a:pt x="6" y="203"/>
                  </a:lnTo>
                  <a:lnTo>
                    <a:pt x="2" y="200"/>
                  </a:lnTo>
                  <a:lnTo>
                    <a:pt x="1" y="199"/>
                  </a:lnTo>
                  <a:lnTo>
                    <a:pt x="0" y="195"/>
                  </a:lnTo>
                  <a:lnTo>
                    <a:pt x="0" y="192"/>
                  </a:lnTo>
                  <a:lnTo>
                    <a:pt x="14" y="167"/>
                  </a:lnTo>
                  <a:lnTo>
                    <a:pt x="32" y="144"/>
                  </a:lnTo>
                  <a:lnTo>
                    <a:pt x="52" y="122"/>
                  </a:lnTo>
                  <a:lnTo>
                    <a:pt x="76" y="104"/>
                  </a:lnTo>
                  <a:lnTo>
                    <a:pt x="99" y="87"/>
                  </a:lnTo>
                  <a:lnTo>
                    <a:pt x="122" y="75"/>
                  </a:lnTo>
                  <a:lnTo>
                    <a:pt x="142" y="63"/>
                  </a:lnTo>
                  <a:lnTo>
                    <a:pt x="160" y="54"/>
                  </a:lnTo>
                  <a:lnTo>
                    <a:pt x="176" y="48"/>
                  </a:lnTo>
                  <a:lnTo>
                    <a:pt x="185" y="45"/>
                  </a:lnTo>
                  <a:lnTo>
                    <a:pt x="188" y="44"/>
                  </a:lnTo>
                  <a:lnTo>
                    <a:pt x="185" y="44"/>
                  </a:lnTo>
                  <a:lnTo>
                    <a:pt x="174" y="44"/>
                  </a:lnTo>
                  <a:lnTo>
                    <a:pt x="159" y="45"/>
                  </a:lnTo>
                  <a:lnTo>
                    <a:pt x="140" y="49"/>
                  </a:lnTo>
                  <a:lnTo>
                    <a:pt x="117" y="55"/>
                  </a:lnTo>
                  <a:lnTo>
                    <a:pt x="92" y="64"/>
                  </a:lnTo>
                  <a:lnTo>
                    <a:pt x="67" y="78"/>
                  </a:lnTo>
                  <a:lnTo>
                    <a:pt x="41" y="96"/>
                  </a:lnTo>
                  <a:lnTo>
                    <a:pt x="17" y="121"/>
                  </a:lnTo>
                  <a:lnTo>
                    <a:pt x="17" y="110"/>
                  </a:lnTo>
                  <a:lnTo>
                    <a:pt x="17" y="98"/>
                  </a:lnTo>
                  <a:lnTo>
                    <a:pt x="19" y="84"/>
                  </a:lnTo>
                  <a:lnTo>
                    <a:pt x="23" y="67"/>
                  </a:lnTo>
                  <a:lnTo>
                    <a:pt x="32" y="51"/>
                  </a:lnTo>
                  <a:lnTo>
                    <a:pt x="46" y="35"/>
                  </a:lnTo>
                  <a:lnTo>
                    <a:pt x="65" y="21"/>
                  </a:lnTo>
                  <a:lnTo>
                    <a:pt x="86" y="12"/>
                  </a:lnTo>
                  <a:lnTo>
                    <a:pt x="110" y="5"/>
                  </a:lnTo>
                  <a:lnTo>
                    <a:pt x="135" y="1"/>
                  </a:lnTo>
                  <a:lnTo>
                    <a:pt x="159" y="0"/>
                  </a:lnTo>
                  <a:close/>
                </a:path>
              </a:pathLst>
            </a:custGeom>
            <a:solidFill>
              <a:schemeClr val="tx2">
                <a:lumMod val="75000"/>
              </a:schemeClr>
            </a:solidFill>
            <a:ln w="0">
              <a:noFill/>
              <a:prstDash val="solid"/>
              <a:round/>
            </a:ln>
          </p:spPr>
          <p:txBody>
            <a:bodyPr/>
            <a:lstStyle/>
            <a:p>
              <a:endParaRPr lang="zh-CN" altLang="en-US" sz="2400"/>
            </a:p>
          </p:txBody>
        </p:sp>
      </p:grpSp>
      <p:sp>
        <p:nvSpPr>
          <p:cNvPr id="29" name="Rectangle 28">
            <a:extLst>
              <a:ext uri="{FF2B5EF4-FFF2-40B4-BE49-F238E27FC236}">
                <a16:creationId xmlns:a16="http://schemas.microsoft.com/office/drawing/2014/main" id="{E157E4EE-A0E7-4D7B-840F-32EDB1DF7D86}"/>
              </a:ext>
            </a:extLst>
          </p:cNvPr>
          <p:cNvSpPr/>
          <p:nvPr/>
        </p:nvSpPr>
        <p:spPr>
          <a:xfrm>
            <a:off x="6421995" y="1588804"/>
            <a:ext cx="4659858" cy="940066"/>
          </a:xfrm>
          <a:prstGeom prst="rect">
            <a:avLst/>
          </a:prstGeom>
        </p:spPr>
        <p:txBody>
          <a:bodyPr wrap="square">
            <a:spAutoFit/>
          </a:bodyPr>
          <a:lstStyle/>
          <a:p>
            <a:pPr lvl="0" algn="just">
              <a:lnSpc>
                <a:spcPct val="120000"/>
              </a:lnSpc>
            </a:pPr>
            <a:r>
              <a:rPr lang="en-US" sz="2400" dirty="0">
                <a:latin typeface="Times New Roman" panose="02020603050405020304" pitchFamily="18" charset="0"/>
                <a:cs typeface="Times New Roman" panose="02020603050405020304" pitchFamily="18" charset="0"/>
              </a:rPr>
              <a:t>. </a:t>
            </a:r>
            <a:endParaRPr lang="en-US" sz="2400" dirty="0"/>
          </a:p>
          <a:p>
            <a:pPr lvl="0" algn="just">
              <a:lnSpc>
                <a:spcPct val="120000"/>
              </a:lnSpc>
            </a:pPr>
            <a:endParaRPr lang="en-US" sz="2400" dirty="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49E494CB-8327-4E3A-936D-3AEB3643E763}"/>
              </a:ext>
            </a:extLst>
          </p:cNvPr>
          <p:cNvSpPr txBox="1"/>
          <p:nvPr/>
        </p:nvSpPr>
        <p:spPr>
          <a:xfrm rot="10800000" flipH="1" flipV="1">
            <a:off x="7176645" y="1299313"/>
            <a:ext cx="3578337" cy="523220"/>
          </a:xfrm>
          <a:prstGeom prst="rect">
            <a:avLst/>
          </a:prstGeom>
          <a:noFill/>
        </p:spPr>
        <p:txBody>
          <a:bodyPr wrap="square" rtlCol="0">
            <a:spAutoFit/>
          </a:bodyPr>
          <a:lstStyle/>
          <a:p>
            <a:pPr algn="ctr"/>
            <a:r>
              <a:rPr lang="en-US" sz="2800" b="1" dirty="0" err="1">
                <a:solidFill>
                  <a:schemeClr val="accent5"/>
                </a:solidFill>
                <a:latin typeface="Times New Roman" panose="02020603050405020304" pitchFamily="18" charset="0"/>
                <a:cs typeface="Times New Roman" panose="02020603050405020304" pitchFamily="18" charset="0"/>
              </a:rPr>
              <a:t>Tính</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kế</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thừa</a:t>
            </a:r>
            <a:endParaRPr lang="en-US" sz="2800" b="1" dirty="0">
              <a:solidFill>
                <a:schemeClr val="accent5"/>
              </a:solidFill>
              <a:latin typeface="Times New Roman" panose="02020603050405020304" pitchFamily="18" charset="0"/>
              <a:cs typeface="Times New Roman" panose="02020603050405020304" pitchFamily="18" charset="0"/>
            </a:endParaRPr>
          </a:p>
        </p:txBody>
      </p:sp>
      <p:pic>
        <p:nvPicPr>
          <p:cNvPr id="32" name="Picture 31">
            <a:extLst>
              <a:ext uri="{FF2B5EF4-FFF2-40B4-BE49-F238E27FC236}">
                <a16:creationId xmlns:a16="http://schemas.microsoft.com/office/drawing/2014/main" id="{5234E965-4A9E-4E04-7206-8104E2B91374}"/>
              </a:ext>
            </a:extLst>
          </p:cNvPr>
          <p:cNvPicPr>
            <a:picLocks noChangeAspect="1"/>
          </p:cNvPicPr>
          <p:nvPr/>
        </p:nvPicPr>
        <p:blipFill>
          <a:blip r:embed="rId4"/>
          <a:stretch>
            <a:fillRect/>
          </a:stretch>
        </p:blipFill>
        <p:spPr>
          <a:xfrm>
            <a:off x="337545" y="2503788"/>
            <a:ext cx="5069043" cy="2913016"/>
          </a:xfrm>
          <a:prstGeom prst="rect">
            <a:avLst/>
          </a:prstGeom>
        </p:spPr>
      </p:pic>
      <p:pic>
        <p:nvPicPr>
          <p:cNvPr id="33" name="Picture 32">
            <a:extLst>
              <a:ext uri="{FF2B5EF4-FFF2-40B4-BE49-F238E27FC236}">
                <a16:creationId xmlns:a16="http://schemas.microsoft.com/office/drawing/2014/main" id="{5380B103-DBE0-0159-C76E-27D93CE15EC0}"/>
              </a:ext>
            </a:extLst>
          </p:cNvPr>
          <p:cNvPicPr>
            <a:picLocks noChangeAspect="1"/>
          </p:cNvPicPr>
          <p:nvPr/>
        </p:nvPicPr>
        <p:blipFill>
          <a:blip r:embed="rId5"/>
          <a:stretch>
            <a:fillRect/>
          </a:stretch>
        </p:blipFill>
        <p:spPr>
          <a:xfrm>
            <a:off x="337545" y="1453894"/>
            <a:ext cx="5069044" cy="816624"/>
          </a:xfrm>
          <a:prstGeom prst="rect">
            <a:avLst/>
          </a:prstGeom>
        </p:spPr>
      </p:pic>
      <p:sp>
        <p:nvSpPr>
          <p:cNvPr id="2" name="Title 4">
            <a:extLst>
              <a:ext uri="{FF2B5EF4-FFF2-40B4-BE49-F238E27FC236}">
                <a16:creationId xmlns:a16="http://schemas.microsoft.com/office/drawing/2014/main" id="{C0833986-2066-0744-CB74-72C6488C7EA5}"/>
              </a:ext>
            </a:extLst>
          </p:cNvPr>
          <p:cNvSpPr txBox="1">
            <a:spLocks/>
          </p:cNvSpPr>
          <p:nvPr/>
        </p:nvSpPr>
        <p:spPr>
          <a:xfrm>
            <a:off x="1514379" y="276910"/>
            <a:ext cx="9494874" cy="451649"/>
          </a:xfrm>
          <a:prstGeom prst="rect">
            <a:avLst/>
          </a:prstGeom>
          <a:noFill/>
          <a:ln w="12700"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0" rIns="91440" bIns="0" rtlCol="0" anchor="ctr" anchorCtr="0">
            <a:noAutofit/>
          </a:bodyPr>
          <a:lstStyle>
            <a:lvl1pPr marL="0" indent="0" algn="ctr" defTabSz="914400" rtl="0" eaLnBrk="1" latinLnBrk="0" hangingPunct="1">
              <a:lnSpc>
                <a:spcPct val="90000"/>
              </a:lnSpc>
              <a:spcBef>
                <a:spcPct val="0"/>
              </a:spcBef>
              <a:buFontTx/>
              <a:buNone/>
              <a:defRPr lang="en-US" sz="1800" b="1" kern="1200" cap="all" baseline="0" dirty="0">
                <a:solidFill>
                  <a:schemeClr val="tx1">
                    <a:lumMod val="85000"/>
                    <a:lumOff val="15000"/>
                  </a:schemeClr>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800" cap="none" dirty="0">
                <a:solidFill>
                  <a:srgbClr val="FF6600"/>
                </a:solidFill>
                <a:latin typeface="Cambria" panose="02040503050406030204" pitchFamily="18" charset="0"/>
                <a:cs typeface="Times New Roman" pitchFamily="18" charset="0"/>
              </a:rPr>
              <a:t>3. </a:t>
            </a:r>
            <a:r>
              <a:rPr lang="en-US" sz="2800" cap="none" dirty="0" err="1">
                <a:solidFill>
                  <a:srgbClr val="FF6600"/>
                </a:solidFill>
                <a:latin typeface="Cambria" panose="02040503050406030204" pitchFamily="18" charset="0"/>
                <a:cs typeface="Times New Roman" pitchFamily="18" charset="0"/>
              </a:rPr>
              <a:t>Khai</a:t>
            </a:r>
            <a:r>
              <a:rPr lang="en-US" sz="2800" cap="none" dirty="0">
                <a:solidFill>
                  <a:srgbClr val="FF6600"/>
                </a:solidFill>
                <a:latin typeface="Cambria" panose="02040503050406030204" pitchFamily="18" charset="0"/>
                <a:cs typeface="Times New Roman" pitchFamily="18" charset="0"/>
              </a:rPr>
              <a:t> </a:t>
            </a:r>
            <a:r>
              <a:rPr lang="en-US" sz="2800" cap="none" dirty="0" err="1">
                <a:solidFill>
                  <a:srgbClr val="FF6600"/>
                </a:solidFill>
                <a:latin typeface="Cambria" panose="02040503050406030204" pitchFamily="18" charset="0"/>
                <a:cs typeface="Times New Roman" pitchFamily="18" charset="0"/>
              </a:rPr>
              <a:t>thác</a:t>
            </a:r>
            <a:r>
              <a:rPr lang="en-US" sz="2800" cap="none" dirty="0">
                <a:solidFill>
                  <a:srgbClr val="FF6600"/>
                </a:solidFill>
                <a:latin typeface="Cambria" panose="02040503050406030204" pitchFamily="18" charset="0"/>
                <a:cs typeface="Times New Roman" pitchFamily="18" charset="0"/>
              </a:rPr>
              <a:t> </a:t>
            </a:r>
            <a:r>
              <a:rPr lang="en-US" sz="2800" cap="none" dirty="0" err="1">
                <a:solidFill>
                  <a:srgbClr val="FF6600"/>
                </a:solidFill>
                <a:latin typeface="Cambria" panose="02040503050406030204" pitchFamily="18" charset="0"/>
                <a:cs typeface="Times New Roman" pitchFamily="18" charset="0"/>
              </a:rPr>
              <a:t>điểm</a:t>
            </a:r>
            <a:r>
              <a:rPr lang="en-US" sz="2800" cap="none" dirty="0">
                <a:solidFill>
                  <a:srgbClr val="FF6600"/>
                </a:solidFill>
                <a:latin typeface="Cambria" panose="02040503050406030204" pitchFamily="18" charset="0"/>
                <a:cs typeface="Times New Roman" pitchFamily="18" charset="0"/>
              </a:rPr>
              <a:t> </a:t>
            </a:r>
            <a:r>
              <a:rPr lang="en-US" sz="2800" cap="none" dirty="0" err="1">
                <a:solidFill>
                  <a:srgbClr val="FF6600"/>
                </a:solidFill>
                <a:latin typeface="Cambria" panose="02040503050406030204" pitchFamily="18" charset="0"/>
                <a:cs typeface="Times New Roman" pitchFamily="18" charset="0"/>
              </a:rPr>
              <a:t>nổi</a:t>
            </a:r>
            <a:r>
              <a:rPr lang="en-US" sz="2800" cap="none" dirty="0">
                <a:solidFill>
                  <a:srgbClr val="FF6600"/>
                </a:solidFill>
                <a:latin typeface="Cambria" panose="02040503050406030204" pitchFamily="18" charset="0"/>
                <a:cs typeface="Times New Roman" pitchFamily="18" charset="0"/>
              </a:rPr>
              <a:t> </a:t>
            </a:r>
            <a:r>
              <a:rPr lang="en-US" sz="2800" cap="none" dirty="0" err="1">
                <a:solidFill>
                  <a:srgbClr val="FF6600"/>
                </a:solidFill>
                <a:latin typeface="Cambria" panose="02040503050406030204" pitchFamily="18" charset="0"/>
                <a:cs typeface="Times New Roman" pitchFamily="18" charset="0"/>
              </a:rPr>
              <a:t>bật</a:t>
            </a:r>
            <a:r>
              <a:rPr lang="en-US" sz="2800" cap="none" dirty="0">
                <a:solidFill>
                  <a:srgbClr val="FF6600"/>
                </a:solidFill>
                <a:latin typeface="Cambria" panose="02040503050406030204" pitchFamily="18" charset="0"/>
                <a:cs typeface="Times New Roman" pitchFamily="18" charset="0"/>
              </a:rPr>
              <a:t> </a:t>
            </a:r>
            <a:r>
              <a:rPr lang="en-US" sz="2800" cap="none" dirty="0" err="1">
                <a:solidFill>
                  <a:srgbClr val="FF6600"/>
                </a:solidFill>
                <a:latin typeface="Cambria" panose="02040503050406030204" pitchFamily="18" charset="0"/>
                <a:cs typeface="Times New Roman" pitchFamily="18" charset="0"/>
              </a:rPr>
              <a:t>của</a:t>
            </a:r>
            <a:r>
              <a:rPr lang="en-US" sz="2800" cap="none" dirty="0">
                <a:solidFill>
                  <a:srgbClr val="FF6600"/>
                </a:solidFill>
                <a:latin typeface="Cambria" panose="02040503050406030204" pitchFamily="18" charset="0"/>
                <a:cs typeface="Times New Roman" pitchFamily="18" charset="0"/>
              </a:rPr>
              <a:t> SGK </a:t>
            </a:r>
            <a:r>
              <a:rPr lang="en-US" sz="2800" cap="none" dirty="0" err="1">
                <a:solidFill>
                  <a:srgbClr val="FF6600"/>
                </a:solidFill>
                <a:latin typeface="Cambria" panose="02040503050406030204" pitchFamily="18" charset="0"/>
                <a:cs typeface="Times New Roman" pitchFamily="18" charset="0"/>
              </a:rPr>
              <a:t>Đạo</a:t>
            </a:r>
            <a:r>
              <a:rPr lang="en-US" sz="2800" cap="none" dirty="0">
                <a:solidFill>
                  <a:srgbClr val="FF6600"/>
                </a:solidFill>
                <a:latin typeface="Cambria" panose="02040503050406030204" pitchFamily="18" charset="0"/>
                <a:cs typeface="Times New Roman" pitchFamily="18" charset="0"/>
              </a:rPr>
              <a:t> </a:t>
            </a:r>
            <a:r>
              <a:rPr lang="en-US" sz="2800" cap="none" dirty="0" err="1">
                <a:solidFill>
                  <a:srgbClr val="FF6600"/>
                </a:solidFill>
                <a:latin typeface="Cambria" panose="02040503050406030204" pitchFamily="18" charset="0"/>
                <a:cs typeface="Times New Roman" pitchFamily="18" charset="0"/>
              </a:rPr>
              <a:t>đức</a:t>
            </a:r>
            <a:r>
              <a:rPr lang="en-US" sz="2800" cap="none" dirty="0">
                <a:solidFill>
                  <a:srgbClr val="FF6600"/>
                </a:solidFill>
                <a:latin typeface="Cambria" panose="02040503050406030204" pitchFamily="18" charset="0"/>
                <a:cs typeface="Times New Roman" pitchFamily="18" charset="0"/>
              </a:rPr>
              <a:t> 4</a:t>
            </a:r>
          </a:p>
        </p:txBody>
      </p:sp>
    </p:spTree>
    <p:extLst>
      <p:ext uri="{BB962C8B-B14F-4D97-AF65-F5344CB8AC3E}">
        <p14:creationId xmlns:p14="http://schemas.microsoft.com/office/powerpoint/2010/main" val="283710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8600"/>
            <a:ext cx="12540343" cy="6951095"/>
          </a:xfrm>
          <a:prstGeom prst="rect">
            <a:avLst/>
          </a:prstGeom>
        </p:spPr>
      </p:pic>
      <p:sp>
        <p:nvSpPr>
          <p:cNvPr id="7" name="Title 1"/>
          <p:cNvSpPr>
            <a:spLocks noGrp="1"/>
          </p:cNvSpPr>
          <p:nvPr>
            <p:ph type="title"/>
          </p:nvPr>
        </p:nvSpPr>
        <p:spPr>
          <a:xfrm>
            <a:off x="3631475" y="522514"/>
            <a:ext cx="5760720" cy="535577"/>
          </a:xfrm>
        </p:spPr>
        <p:txBody>
          <a:bodyPr>
            <a:normAutofit/>
          </a:bodyPr>
          <a:lstStyle/>
          <a:p>
            <a:pPr algn="ctr"/>
            <a:r>
              <a:rPr lang="en-US" sz="2800" b="1" dirty="0">
                <a:solidFill>
                  <a:srgbClr val="1E09B7"/>
                </a:solidFill>
                <a:latin typeface="+mn-lt"/>
              </a:rPr>
              <a:t>MỤC TIÊU TẬP HUẤN</a:t>
            </a:r>
          </a:p>
        </p:txBody>
      </p:sp>
      <p:sp>
        <p:nvSpPr>
          <p:cNvPr id="8" name="Content Placeholder 6"/>
          <p:cNvSpPr>
            <a:spLocks noGrp="1"/>
          </p:cNvSpPr>
          <p:nvPr>
            <p:ph sz="half" idx="4294967295"/>
          </p:nvPr>
        </p:nvSpPr>
        <p:spPr>
          <a:xfrm>
            <a:off x="220717" y="2083766"/>
            <a:ext cx="6286328" cy="2375009"/>
          </a:xfrm>
          <a:prstGeom prst="rect">
            <a:avLst/>
          </a:prstGeom>
        </p:spPr>
        <p:txBody>
          <a:bodyPr wrap="square">
            <a:spAutoFit/>
          </a:bodyPr>
          <a:lstStyle/>
          <a:p>
            <a:pPr marL="285750" indent="-285750" algn="just">
              <a:lnSpc>
                <a:spcPct val="100000"/>
              </a:lnSpc>
              <a:buFont typeface="Wingdings" panose="05000000000000000000" pitchFamily="2" charset="2"/>
              <a:buChar char="ü"/>
            </a:pPr>
            <a:r>
              <a:rPr lang="en-US" dirty="0"/>
              <a:t> </a:t>
            </a:r>
            <a:r>
              <a:rPr lang="vi-VN" dirty="0">
                <a:latin typeface="Calibri" panose="020F0502020204030204" pitchFamily="34" charset="0"/>
                <a:ea typeface="Calibri" panose="020F0502020204030204" pitchFamily="34" charset="0"/>
                <a:cs typeface="Calibri" panose="020F0502020204030204" pitchFamily="34" charset="0"/>
              </a:rPr>
              <a:t>Nêu được</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những</a:t>
            </a:r>
            <a:r>
              <a:rPr lang="vi-VN" dirty="0">
                <a:latin typeface="Calibri" panose="020F0502020204030204" pitchFamily="34" charset="0"/>
                <a:ea typeface="Calibri" panose="020F0502020204030204" pitchFamily="34" charset="0"/>
                <a:cs typeface="Calibri" panose="020F0502020204030204" pitchFamily="34" charset="0"/>
              </a:rPr>
              <a:t> điểm</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cơ</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bản</a:t>
            </a:r>
            <a:r>
              <a:rPr lang="en-US" dirty="0">
                <a:latin typeface="Calibri" panose="020F0502020204030204" pitchFamily="34" charset="0"/>
                <a:ea typeface="Calibri" panose="020F0502020204030204" pitchFamily="34" charset="0"/>
                <a:cs typeface="Calibri" panose="020F0502020204030204" pitchFamily="34" charset="0"/>
              </a:rPr>
              <a:t> </a:t>
            </a:r>
            <a:r>
              <a:rPr lang="vi-VN" dirty="0">
                <a:latin typeface="Calibri" panose="020F0502020204030204" pitchFamily="34" charset="0"/>
                <a:ea typeface="Calibri" panose="020F0502020204030204" pitchFamily="34" charset="0"/>
                <a:cs typeface="Calibri" panose="020F0502020204030204" pitchFamily="34" charset="0"/>
              </a:rPr>
              <a:t>của </a:t>
            </a:r>
            <a:r>
              <a:rPr lang="en-US" dirty="0">
                <a:latin typeface="Calibri" panose="020F0502020204030204" pitchFamily="34" charset="0"/>
                <a:ea typeface="Calibri" panose="020F0502020204030204" pitchFamily="34" charset="0"/>
                <a:cs typeface="Calibri" panose="020F0502020204030204" pitchFamily="34" charset="0"/>
              </a:rPr>
              <a:t>C</a:t>
            </a:r>
            <a:r>
              <a:rPr lang="vi-VN" dirty="0">
                <a:latin typeface="Calibri" panose="020F0502020204030204" pitchFamily="34" charset="0"/>
                <a:ea typeface="Calibri" panose="020F0502020204030204" pitchFamily="34" charset="0"/>
                <a:cs typeface="Calibri" panose="020F0502020204030204" pitchFamily="34" charset="0"/>
              </a:rPr>
              <a:t>hương trìn</a:t>
            </a:r>
            <a:r>
              <a:rPr lang="en-US" dirty="0">
                <a:latin typeface="Calibri" panose="020F0502020204030204" pitchFamily="34" charset="0"/>
                <a:ea typeface="Calibri" panose="020F0502020204030204" pitchFamily="34" charset="0"/>
                <a:cs typeface="Calibri" panose="020F0502020204030204" pitchFamily="34" charset="0"/>
              </a:rPr>
              <a:t>h GDPT </a:t>
            </a:r>
            <a:r>
              <a:rPr lang="en-US" dirty="0" err="1">
                <a:latin typeface="Calibri" panose="020F0502020204030204" pitchFamily="34" charset="0"/>
                <a:ea typeface="Calibri" panose="020F0502020204030204" pitchFamily="34" charset="0"/>
                <a:cs typeface="Calibri" panose="020F0502020204030204" pitchFamily="34" charset="0"/>
              </a:rPr>
              <a:t>môn</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Đạo</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đức</a:t>
            </a:r>
            <a:r>
              <a:rPr lang="en-US" dirty="0">
                <a:latin typeface="Calibri" panose="020F0502020204030204" pitchFamily="34" charset="0"/>
                <a:ea typeface="Calibri" panose="020F0502020204030204" pitchFamily="34" charset="0"/>
                <a:cs typeface="Calibri" panose="020F0502020204030204" pitchFamily="34" charset="0"/>
              </a:rPr>
              <a:t> </a:t>
            </a:r>
          </a:p>
          <a:p>
            <a:pPr marL="285750" indent="-285750" algn="just">
              <a:lnSpc>
                <a:spcPct val="100000"/>
              </a:lnSpc>
              <a:buFont typeface="Wingdings" panose="05000000000000000000" pitchFamily="2" charset="2"/>
              <a:buChar char="ü"/>
            </a:pPr>
            <a:r>
              <a:rPr lang="en-US" dirty="0">
                <a:latin typeface="Calibri" panose="020F0502020204030204" pitchFamily="34" charset="0"/>
                <a:ea typeface="Calibri" panose="020F0502020204030204" pitchFamily="34" charset="0"/>
                <a:cs typeface="Calibri" panose="020F0502020204030204" pitchFamily="34" charset="0"/>
              </a:rPr>
              <a:t> </a:t>
            </a:r>
            <a:r>
              <a:rPr lang="vi-VN" dirty="0">
                <a:latin typeface="Calibri" panose="020F0502020204030204" pitchFamily="34" charset="0"/>
                <a:ea typeface="Calibri" panose="020F0502020204030204" pitchFamily="34" charset="0"/>
                <a:cs typeface="Calibri" panose="020F0502020204030204" pitchFamily="34" charset="0"/>
              </a:rPr>
              <a:t>Phân tích được nội dung, cấu trúc của SGK</a:t>
            </a:r>
            <a:r>
              <a:rPr lang="en-US" dirty="0">
                <a:latin typeface="Calibri" panose="020F0502020204030204" pitchFamily="34" charset="0"/>
                <a:ea typeface="Calibri" panose="020F0502020204030204" pitchFamily="34" charset="0"/>
                <a:cs typeface="Calibri" panose="020F0502020204030204" pitchFamily="34" charset="0"/>
              </a:rPr>
              <a:t>,</a:t>
            </a:r>
            <a:r>
              <a:rPr lang="vi-VN" dirty="0">
                <a:latin typeface="Calibri" panose="020F0502020204030204" pitchFamily="34" charset="0"/>
                <a:ea typeface="Calibri" panose="020F0502020204030204" pitchFamily="34" charset="0"/>
                <a:cs typeface="Calibri" panose="020F0502020204030204" pitchFamily="34" charset="0"/>
              </a:rPr>
              <a:t> chủ đề/bài học</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Đạo</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đức</a:t>
            </a:r>
            <a:r>
              <a:rPr lang="en-US" dirty="0">
                <a:latin typeface="Calibri" panose="020F0502020204030204" pitchFamily="34" charset="0"/>
                <a:ea typeface="Calibri" panose="020F0502020204030204" pitchFamily="34" charset="0"/>
                <a:cs typeface="Calibri" panose="020F0502020204030204" pitchFamily="34" charset="0"/>
              </a:rPr>
              <a:t> 4, </a:t>
            </a:r>
            <a:r>
              <a:rPr lang="en-US" dirty="0" err="1">
                <a:latin typeface="Calibri" panose="020F0502020204030204" pitchFamily="34" charset="0"/>
                <a:ea typeface="Calibri" panose="020F0502020204030204" pitchFamily="34" charset="0"/>
                <a:cs typeface="Calibri" panose="020F0502020204030204" pitchFamily="34" charset="0"/>
              </a:rPr>
              <a:t>cách</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khai</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thác</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sử</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dụng</a:t>
            </a:r>
            <a:r>
              <a:rPr lang="en-US" dirty="0">
                <a:latin typeface="Calibri" panose="020F0502020204030204" pitchFamily="34" charset="0"/>
                <a:ea typeface="Calibri" panose="020F0502020204030204" pitchFamily="34" charset="0"/>
                <a:cs typeface="Calibri" panose="020F0502020204030204" pitchFamily="34" charset="0"/>
              </a:rPr>
              <a:t> SGK  </a:t>
            </a:r>
            <a:r>
              <a:rPr lang="en-US" dirty="0" err="1">
                <a:latin typeface="Calibri" panose="020F0502020204030204" pitchFamily="34" charset="0"/>
                <a:ea typeface="Calibri" panose="020F0502020204030204" pitchFamily="34" charset="0"/>
                <a:cs typeface="Calibri" panose="020F0502020204030204" pitchFamily="34" charset="0"/>
              </a:rPr>
              <a:t>Đạo</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đức</a:t>
            </a:r>
            <a:r>
              <a:rPr lang="en-US" dirty="0">
                <a:latin typeface="Calibri" panose="020F0502020204030204" pitchFamily="34" charset="0"/>
                <a:ea typeface="Calibri" panose="020F0502020204030204" pitchFamily="34" charset="0"/>
                <a:cs typeface="Calibri" panose="020F0502020204030204" pitchFamily="34" charset="0"/>
              </a:rPr>
              <a:t> 4</a:t>
            </a:r>
            <a:r>
              <a:rPr lang="vi-VN" dirty="0">
                <a:latin typeface="Calibri" panose="020F0502020204030204" pitchFamily="34" charset="0"/>
                <a:ea typeface="Calibri" panose="020F0502020204030204" pitchFamily="34" charset="0"/>
                <a:cs typeface="Calibri" panose="020F0502020204030204" pitchFamily="34" charset="0"/>
              </a:rPr>
              <a:t>.</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10" name="Content Placeholder 7"/>
          <p:cNvSpPr>
            <a:spLocks noGrp="1"/>
          </p:cNvSpPr>
          <p:nvPr>
            <p:ph sz="quarter" idx="4294967295"/>
          </p:nvPr>
        </p:nvSpPr>
        <p:spPr>
          <a:xfrm>
            <a:off x="6722716" y="2184400"/>
            <a:ext cx="5596284" cy="2288832"/>
          </a:xfrm>
          <a:prstGeom prst="rect">
            <a:avLst/>
          </a:prstGeom>
        </p:spPr>
        <p:txBody>
          <a:bodyPr wrap="square">
            <a:spAutoFit/>
          </a:bodyPr>
          <a:lstStyle/>
          <a:p>
            <a:pPr marL="285750" indent="-285750" algn="just">
              <a:lnSpc>
                <a:spcPct val="120000"/>
              </a:lnSpc>
              <a:buFont typeface="Wingdings" panose="05000000000000000000" pitchFamily="2" charset="2"/>
              <a:buChar char="ü"/>
            </a:pPr>
            <a:r>
              <a:rPr lang="en-US" dirty="0">
                <a:solidFill>
                  <a:schemeClr val="accent1"/>
                </a:solidFill>
                <a:ea typeface="Calibri" panose="020F0502020204030204" pitchFamily="34" charset="0"/>
                <a:cs typeface="Arial" panose="020B0604020202020204" pitchFamily="34" charset="0"/>
              </a:rPr>
              <a:t>T</a:t>
            </a:r>
            <a:r>
              <a:rPr lang="vi-VN" dirty="0">
                <a:solidFill>
                  <a:schemeClr val="accent1"/>
                </a:solidFill>
                <a:ea typeface="Calibri" panose="020F0502020204030204" pitchFamily="34" charset="0"/>
                <a:cs typeface="Arial" panose="020B0604020202020204" pitchFamily="34" charset="0"/>
              </a:rPr>
              <a:t>hiết kế kế hoạch bài dạy </a:t>
            </a:r>
            <a:r>
              <a:rPr lang="en-US" dirty="0" err="1">
                <a:solidFill>
                  <a:schemeClr val="accent1"/>
                </a:solidFill>
                <a:ea typeface="Calibri" panose="020F0502020204030204" pitchFamily="34" charset="0"/>
                <a:cs typeface="Arial" panose="020B0604020202020204" pitchFamily="34" charset="0"/>
              </a:rPr>
              <a:t>Đạo</a:t>
            </a:r>
            <a:r>
              <a:rPr lang="en-US" dirty="0">
                <a:solidFill>
                  <a:schemeClr val="accent1"/>
                </a:solidFill>
                <a:ea typeface="Calibri" panose="020F0502020204030204" pitchFamily="34" charset="0"/>
                <a:cs typeface="Arial" panose="020B0604020202020204" pitchFamily="34" charset="0"/>
              </a:rPr>
              <a:t> </a:t>
            </a:r>
            <a:r>
              <a:rPr lang="en-US" dirty="0" err="1">
                <a:solidFill>
                  <a:schemeClr val="accent1"/>
                </a:solidFill>
                <a:ea typeface="Calibri" panose="020F0502020204030204" pitchFamily="34" charset="0"/>
                <a:cs typeface="Arial" panose="020B0604020202020204" pitchFamily="34" charset="0"/>
              </a:rPr>
              <a:t>đức</a:t>
            </a:r>
            <a:r>
              <a:rPr lang="en-US" dirty="0">
                <a:solidFill>
                  <a:schemeClr val="accent1"/>
                </a:solidFill>
                <a:ea typeface="Calibri" panose="020F0502020204030204" pitchFamily="34" charset="0"/>
                <a:cs typeface="Arial" panose="020B0604020202020204" pitchFamily="34" charset="0"/>
              </a:rPr>
              <a:t> 4</a:t>
            </a:r>
            <a:r>
              <a:rPr lang="vi-VN" dirty="0">
                <a:solidFill>
                  <a:schemeClr val="accent1"/>
                </a:solidFill>
                <a:ea typeface="Calibri" panose="020F0502020204030204" pitchFamily="34" charset="0"/>
                <a:cs typeface="Arial" panose="020B0604020202020204" pitchFamily="34" charset="0"/>
              </a:rPr>
              <a:t> phát triển PC, NL</a:t>
            </a:r>
            <a:r>
              <a:rPr lang="en-US" dirty="0">
                <a:solidFill>
                  <a:schemeClr val="accent1"/>
                </a:solidFill>
                <a:ea typeface="Calibri" panose="020F0502020204030204" pitchFamily="34" charset="0"/>
                <a:cs typeface="Arial" panose="020B0604020202020204" pitchFamily="34" charset="0"/>
              </a:rPr>
              <a:t> HS</a:t>
            </a:r>
            <a:r>
              <a:rPr lang="vi-VN" dirty="0">
                <a:solidFill>
                  <a:schemeClr val="accent1"/>
                </a:solidFill>
                <a:ea typeface="Calibri" panose="020F0502020204030204" pitchFamily="34" charset="0"/>
                <a:cs typeface="Arial" panose="020B0604020202020204" pitchFamily="34" charset="0"/>
              </a:rPr>
              <a:t>.</a:t>
            </a:r>
            <a:endParaRPr lang="en-US" dirty="0">
              <a:solidFill>
                <a:schemeClr val="accent1"/>
              </a:solidFill>
              <a:ea typeface="Calibri" panose="020F0502020204030204" pitchFamily="34" charset="0"/>
              <a:cs typeface="Arial" panose="020B0604020202020204" pitchFamily="34" charset="0"/>
            </a:endParaRPr>
          </a:p>
          <a:p>
            <a:pPr marL="285750" indent="-285750" algn="just">
              <a:lnSpc>
                <a:spcPct val="120000"/>
              </a:lnSpc>
              <a:buFont typeface="Wingdings" panose="05000000000000000000" pitchFamily="2" charset="2"/>
              <a:buChar char="ü"/>
            </a:pPr>
            <a:r>
              <a:rPr lang="en-US" dirty="0">
                <a:solidFill>
                  <a:schemeClr val="accent1"/>
                </a:solidFill>
                <a:ea typeface="Calibri" panose="020F0502020204030204" pitchFamily="34" charset="0"/>
                <a:cs typeface="Arial" panose="020B0604020202020204" pitchFamily="34" charset="0"/>
              </a:rPr>
              <a:t>T</a:t>
            </a:r>
            <a:r>
              <a:rPr lang="vi-VN" dirty="0">
                <a:solidFill>
                  <a:schemeClr val="accent1"/>
                </a:solidFill>
                <a:ea typeface="Calibri" panose="020F0502020204030204" pitchFamily="34" charset="0"/>
                <a:cs typeface="Arial" panose="020B0604020202020204" pitchFamily="34" charset="0"/>
              </a:rPr>
              <a:t>ổ chức hoạt động dạy học môn </a:t>
            </a:r>
            <a:r>
              <a:rPr lang="en-US" dirty="0" err="1">
                <a:solidFill>
                  <a:schemeClr val="accent1"/>
                </a:solidFill>
                <a:ea typeface="Calibri" panose="020F0502020204030204" pitchFamily="34" charset="0"/>
                <a:cs typeface="Arial" panose="020B0604020202020204" pitchFamily="34" charset="0"/>
              </a:rPr>
              <a:t>Đạo</a:t>
            </a:r>
            <a:r>
              <a:rPr lang="en-US" dirty="0">
                <a:solidFill>
                  <a:schemeClr val="accent1"/>
                </a:solidFill>
                <a:ea typeface="Calibri" panose="020F0502020204030204" pitchFamily="34" charset="0"/>
                <a:cs typeface="Arial" panose="020B0604020202020204" pitchFamily="34" charset="0"/>
              </a:rPr>
              <a:t> </a:t>
            </a:r>
            <a:r>
              <a:rPr lang="en-US" dirty="0" err="1">
                <a:solidFill>
                  <a:schemeClr val="accent1"/>
                </a:solidFill>
                <a:ea typeface="Calibri" panose="020F0502020204030204" pitchFamily="34" charset="0"/>
                <a:cs typeface="Arial" panose="020B0604020202020204" pitchFamily="34" charset="0"/>
              </a:rPr>
              <a:t>đức</a:t>
            </a:r>
            <a:r>
              <a:rPr lang="en-US" dirty="0">
                <a:solidFill>
                  <a:schemeClr val="accent1"/>
                </a:solidFill>
                <a:ea typeface="Calibri" panose="020F0502020204030204" pitchFamily="34" charset="0"/>
                <a:cs typeface="Arial" panose="020B0604020202020204" pitchFamily="34" charset="0"/>
              </a:rPr>
              <a:t> 4  </a:t>
            </a:r>
            <a:r>
              <a:rPr lang="vi-VN" dirty="0">
                <a:solidFill>
                  <a:schemeClr val="accent1"/>
                </a:solidFill>
                <a:ea typeface="Calibri" panose="020F0502020204030204" pitchFamily="34" charset="0"/>
                <a:cs typeface="Arial" panose="020B0604020202020204" pitchFamily="34" charset="0"/>
              </a:rPr>
              <a:t>phát triển PC, NL </a:t>
            </a:r>
            <a:r>
              <a:rPr lang="en-US" dirty="0">
                <a:solidFill>
                  <a:schemeClr val="accent1"/>
                </a:solidFill>
                <a:ea typeface="Calibri" panose="020F0502020204030204" pitchFamily="34" charset="0"/>
                <a:cs typeface="Arial" panose="020B0604020202020204" pitchFamily="34" charset="0"/>
              </a:rPr>
              <a:t>HS.</a:t>
            </a:r>
          </a:p>
        </p:txBody>
      </p:sp>
      <p:grpSp>
        <p:nvGrpSpPr>
          <p:cNvPr id="11" name="组合 20">
            <a:extLst>
              <a:ext uri="{FF2B5EF4-FFF2-40B4-BE49-F238E27FC236}">
                <a16:creationId xmlns:a16="http://schemas.microsoft.com/office/drawing/2014/main" id="{7FF381F0-FACD-4439-AC3B-78C79E9FE2A3}"/>
              </a:ext>
            </a:extLst>
          </p:cNvPr>
          <p:cNvGrpSpPr/>
          <p:nvPr/>
        </p:nvGrpSpPr>
        <p:grpSpPr>
          <a:xfrm>
            <a:off x="825500" y="1312414"/>
            <a:ext cx="892897" cy="771352"/>
            <a:chOff x="3009700" y="1027211"/>
            <a:chExt cx="1151431" cy="903816"/>
          </a:xfrm>
        </p:grpSpPr>
        <p:sp>
          <p:nvSpPr>
            <p:cNvPr id="12" name="椭圆 21">
              <a:extLst>
                <a:ext uri="{FF2B5EF4-FFF2-40B4-BE49-F238E27FC236}">
                  <a16:creationId xmlns:a16="http://schemas.microsoft.com/office/drawing/2014/main" id="{47D3FAD0-8BA2-4DBD-82E5-1C13CA5464A9}"/>
                </a:ext>
              </a:extLst>
            </p:cNvPr>
            <p:cNvSpPr/>
            <p:nvPr/>
          </p:nvSpPr>
          <p:spPr>
            <a:xfrm>
              <a:off x="3009700" y="1070059"/>
              <a:ext cx="1151431" cy="860968"/>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srgbClr val="C00000"/>
                </a:solidFill>
                <a:ea typeface="微软雅黑" panose="020B0503020204020204" pitchFamily="34" charset="-122"/>
              </a:endParaRPr>
            </a:p>
          </p:txBody>
        </p:sp>
        <p:pic>
          <p:nvPicPr>
            <p:cNvPr id="13" name="Picture 12" descr="D:\我的图片\technology-solutions.png">
              <a:extLst>
                <a:ext uri="{FF2B5EF4-FFF2-40B4-BE49-F238E27FC236}">
                  <a16:creationId xmlns:a16="http://schemas.microsoft.com/office/drawing/2014/main" id="{593837E9-A055-4F80-8E92-AE47643E0D23}"/>
                </a:ext>
              </a:extLst>
            </p:cNvPr>
            <p:cNvPicPr>
              <a:picLocks noChangeAspect="1" noChangeArrowheads="1"/>
            </p:cNvPicPr>
            <p:nvPr/>
          </p:nvPicPr>
          <p:blipFill>
            <a:blip r:embed="rId4"/>
            <a:srcRect/>
            <a:stretch>
              <a:fillRect/>
            </a:stretch>
          </p:blipFill>
          <p:spPr bwMode="auto">
            <a:xfrm>
              <a:off x="3232150" y="1027211"/>
              <a:ext cx="811213" cy="809625"/>
            </a:xfrm>
            <a:prstGeom prst="rect">
              <a:avLst/>
            </a:prstGeom>
            <a:noFill/>
            <a:ln w="9525">
              <a:noFill/>
              <a:miter lim="800000"/>
              <a:headEnd/>
              <a:tailEnd/>
            </a:ln>
          </p:spPr>
        </p:pic>
      </p:grpSp>
      <p:sp>
        <p:nvSpPr>
          <p:cNvPr id="14" name="Text Placeholder 2"/>
          <p:cNvSpPr txBox="1">
            <a:spLocks/>
          </p:cNvSpPr>
          <p:nvPr/>
        </p:nvSpPr>
        <p:spPr>
          <a:xfrm>
            <a:off x="2108201" y="1486304"/>
            <a:ext cx="3289300" cy="10282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LÍ THUYẾT</a:t>
            </a:r>
          </a:p>
        </p:txBody>
      </p:sp>
      <p:grpSp>
        <p:nvGrpSpPr>
          <p:cNvPr id="15" name="组合 23">
            <a:extLst>
              <a:ext uri="{FF2B5EF4-FFF2-40B4-BE49-F238E27FC236}">
                <a16:creationId xmlns:a16="http://schemas.microsoft.com/office/drawing/2014/main" id="{D66723AB-E525-42D8-B15F-69C42983B996}"/>
              </a:ext>
            </a:extLst>
          </p:cNvPr>
          <p:cNvGrpSpPr/>
          <p:nvPr/>
        </p:nvGrpSpPr>
        <p:grpSpPr>
          <a:xfrm>
            <a:off x="6722716" y="1348982"/>
            <a:ext cx="652892" cy="659927"/>
            <a:chOff x="7041950" y="815203"/>
            <a:chExt cx="1249319" cy="1249319"/>
          </a:xfrm>
        </p:grpSpPr>
        <p:sp>
          <p:nvSpPr>
            <p:cNvPr id="16" name="椭圆 24">
              <a:extLst>
                <a:ext uri="{FF2B5EF4-FFF2-40B4-BE49-F238E27FC236}">
                  <a16:creationId xmlns:a16="http://schemas.microsoft.com/office/drawing/2014/main" id="{2B17693D-6BF9-4955-AE1F-B20F941CC303}"/>
                </a:ext>
              </a:extLst>
            </p:cNvPr>
            <p:cNvSpPr/>
            <p:nvPr/>
          </p:nvSpPr>
          <p:spPr>
            <a:xfrm>
              <a:off x="7041950" y="815203"/>
              <a:ext cx="1249319" cy="1249319"/>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ea typeface="微软雅黑" panose="020B0503020204020204" pitchFamily="34" charset="-122"/>
              </a:endParaRPr>
            </a:p>
          </p:txBody>
        </p:sp>
        <p:pic>
          <p:nvPicPr>
            <p:cNvPr id="17" name="Picture 9" descr="D:\我的图片\business-solutions.png">
              <a:extLst>
                <a:ext uri="{FF2B5EF4-FFF2-40B4-BE49-F238E27FC236}">
                  <a16:creationId xmlns:a16="http://schemas.microsoft.com/office/drawing/2014/main" id="{977FF885-0C39-4681-A463-7FBF548D1295}"/>
                </a:ext>
              </a:extLst>
            </p:cNvPr>
            <p:cNvPicPr>
              <a:picLocks noChangeAspect="1" noChangeArrowheads="1"/>
            </p:cNvPicPr>
            <p:nvPr/>
          </p:nvPicPr>
          <p:blipFill>
            <a:blip r:embed="rId5"/>
            <a:srcRect/>
            <a:stretch>
              <a:fillRect/>
            </a:stretch>
          </p:blipFill>
          <p:spPr bwMode="auto">
            <a:xfrm>
              <a:off x="7321550" y="1090711"/>
              <a:ext cx="679450" cy="681038"/>
            </a:xfrm>
            <a:prstGeom prst="rect">
              <a:avLst/>
            </a:prstGeom>
            <a:noFill/>
            <a:ln w="9525">
              <a:noFill/>
              <a:miter lim="800000"/>
              <a:headEnd/>
              <a:tailEnd/>
            </a:ln>
          </p:spPr>
        </p:pic>
      </p:grpSp>
      <p:sp>
        <p:nvSpPr>
          <p:cNvPr id="18" name="Text Placeholder 4"/>
          <p:cNvSpPr txBox="1">
            <a:spLocks/>
          </p:cNvSpPr>
          <p:nvPr/>
        </p:nvSpPr>
        <p:spPr>
          <a:xfrm>
            <a:off x="6142220" y="1486304"/>
            <a:ext cx="5183188" cy="6980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rPr>
              <a:t>THỰC HÀNH</a:t>
            </a:r>
          </a:p>
        </p:txBody>
      </p:sp>
    </p:spTree>
    <p:extLst>
      <p:ext uri="{BB962C8B-B14F-4D97-AF65-F5344CB8AC3E}">
        <p14:creationId xmlns:p14="http://schemas.microsoft.com/office/powerpoint/2010/main" val="2469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4">
            <a:extLst>
              <a:ext uri="{FF2B5EF4-FFF2-40B4-BE49-F238E27FC236}">
                <a16:creationId xmlns:a16="http://schemas.microsoft.com/office/drawing/2014/main" id="{EAC5150A-AD27-4E65-91E9-EAE14D40EE38}"/>
              </a:ext>
            </a:extLst>
          </p:cNvPr>
          <p:cNvSpPr/>
          <p:nvPr/>
        </p:nvSpPr>
        <p:spPr>
          <a:xfrm>
            <a:off x="585914" y="-55430"/>
            <a:ext cx="2439004" cy="461666"/>
          </a:xfrm>
          <a:prstGeom prst="rect">
            <a:avLst/>
          </a:prstGeom>
        </p:spPr>
        <p:txBody>
          <a:bodyPr wrap="square">
            <a:spAutoFit/>
          </a:bodyPr>
          <a:lstStyle/>
          <a:p>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nvGrpSpPr>
          <p:cNvPr id="8" name="组合 12">
            <a:extLst>
              <a:ext uri="{FF2B5EF4-FFF2-40B4-BE49-F238E27FC236}">
                <a16:creationId xmlns:a16="http://schemas.microsoft.com/office/drawing/2014/main" id="{648951D0-D608-4E0D-86B6-423D430C8379}"/>
              </a:ext>
            </a:extLst>
          </p:cNvPr>
          <p:cNvGrpSpPr/>
          <p:nvPr/>
        </p:nvGrpSpPr>
        <p:grpSpPr>
          <a:xfrm>
            <a:off x="582103" y="1207476"/>
            <a:ext cx="5758455" cy="4618326"/>
            <a:chOff x="631825" y="1469652"/>
            <a:chExt cx="3494088" cy="2470622"/>
          </a:xfrm>
        </p:grpSpPr>
        <p:sp>
          <p:nvSpPr>
            <p:cNvPr id="9" name="圆角矩形 14">
              <a:extLst>
                <a:ext uri="{FF2B5EF4-FFF2-40B4-BE49-F238E27FC236}">
                  <a16:creationId xmlns:a16="http://schemas.microsoft.com/office/drawing/2014/main" id="{C0F57015-3BC4-4136-A4F1-2D94B95EB788}"/>
                </a:ext>
              </a:extLst>
            </p:cNvPr>
            <p:cNvSpPr/>
            <p:nvPr/>
          </p:nvSpPr>
          <p:spPr>
            <a:xfrm>
              <a:off x="631825" y="1490761"/>
              <a:ext cx="3494088" cy="2449513"/>
            </a:xfrm>
            <a:prstGeom prst="roundRect">
              <a:avLst>
                <a:gd name="adj" fmla="val 4554"/>
              </a:avLst>
            </a:prstGeom>
            <a:noFill/>
            <a:ln w="19050">
              <a:solidFill>
                <a:schemeClr val="tx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ea typeface="微软雅黑" panose="020B0503020204020204" pitchFamily="34" charset="-122"/>
              </a:endParaRPr>
            </a:p>
          </p:txBody>
        </p:sp>
        <p:sp>
          <p:nvSpPr>
            <p:cNvPr id="10" name="TextBox 49">
              <a:extLst>
                <a:ext uri="{FF2B5EF4-FFF2-40B4-BE49-F238E27FC236}">
                  <a16:creationId xmlns:a16="http://schemas.microsoft.com/office/drawing/2014/main" id="{8AC4E517-7C3F-4E2C-88DD-FE9D2367D19A}"/>
                </a:ext>
              </a:extLst>
            </p:cNvPr>
            <p:cNvSpPr txBox="1">
              <a:spLocks noChangeArrowheads="1"/>
            </p:cNvSpPr>
            <p:nvPr/>
          </p:nvSpPr>
          <p:spPr bwMode="auto">
            <a:xfrm>
              <a:off x="787872" y="1469652"/>
              <a:ext cx="2593477" cy="473913"/>
            </a:xfrm>
            <a:prstGeom prst="rect">
              <a:avLst/>
            </a:prstGeom>
            <a:noFill/>
            <a:ln w="9525">
              <a:noFill/>
              <a:miter lim="800000"/>
            </a:ln>
          </p:spPr>
          <p:txBody>
            <a:bodyPr wrap="square" anchor="ctr">
              <a:spAutoFit/>
            </a:bodyPr>
            <a:lstStyle/>
            <a:p>
              <a:pPr algn="ctr"/>
              <a:endParaRPr lang="zh-CN" altLang="en-US" sz="2667" b="1" dirty="0">
                <a:solidFill>
                  <a:schemeClr val="tx2">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1" name="组合 26">
            <a:extLst>
              <a:ext uri="{FF2B5EF4-FFF2-40B4-BE49-F238E27FC236}">
                <a16:creationId xmlns:a16="http://schemas.microsoft.com/office/drawing/2014/main" id="{F2A970E1-BE85-4FD6-9D62-4B6AA6638CC8}"/>
              </a:ext>
            </a:extLst>
          </p:cNvPr>
          <p:cNvGrpSpPr/>
          <p:nvPr/>
        </p:nvGrpSpPr>
        <p:grpSpPr>
          <a:xfrm>
            <a:off x="472002" y="5825801"/>
            <a:ext cx="4616713" cy="703604"/>
            <a:chOff x="2841715" y="4050743"/>
            <a:chExt cx="3462535" cy="527703"/>
          </a:xfrm>
        </p:grpSpPr>
        <p:pic>
          <p:nvPicPr>
            <p:cNvPr id="22" name="图片 32">
              <a:extLst>
                <a:ext uri="{FF2B5EF4-FFF2-40B4-BE49-F238E27FC236}">
                  <a16:creationId xmlns:a16="http://schemas.microsoft.com/office/drawing/2014/main" id="{E857B782-DB2A-433D-9B14-84D81E40BC69}"/>
                </a:ext>
              </a:extLst>
            </p:cNvPr>
            <p:cNvPicPr>
              <a:picLocks noChangeAspect="1"/>
            </p:cNvPicPr>
            <p:nvPr/>
          </p:nvPicPr>
          <p:blipFill>
            <a:blip r:embed="rId3"/>
            <a:srcRect l="40018" t="68477" r="39445" b="27180"/>
            <a:stretch>
              <a:fillRect/>
            </a:stretch>
          </p:blipFill>
          <p:spPr bwMode="auto">
            <a:xfrm>
              <a:off x="3480391" y="4422871"/>
              <a:ext cx="1300163" cy="155575"/>
            </a:xfrm>
            <a:prstGeom prst="rect">
              <a:avLst/>
            </a:prstGeom>
            <a:noFill/>
            <a:ln w="9525">
              <a:noFill/>
              <a:miter lim="800000"/>
              <a:headEnd/>
              <a:tailEnd/>
            </a:ln>
          </p:spPr>
        </p:pic>
        <p:pic>
          <p:nvPicPr>
            <p:cNvPr id="23" name="图片 35">
              <a:extLst>
                <a:ext uri="{FF2B5EF4-FFF2-40B4-BE49-F238E27FC236}">
                  <a16:creationId xmlns:a16="http://schemas.microsoft.com/office/drawing/2014/main" id="{54E18DE8-0486-44FA-BFD4-390894584BEA}"/>
                </a:ext>
              </a:extLst>
            </p:cNvPr>
            <p:cNvPicPr>
              <a:picLocks noChangeAspect="1"/>
            </p:cNvPicPr>
            <p:nvPr/>
          </p:nvPicPr>
          <p:blipFill>
            <a:blip r:embed="rId3"/>
            <a:srcRect l="40018" t="68477" r="39445" b="27180"/>
            <a:stretch>
              <a:fillRect/>
            </a:stretch>
          </p:blipFill>
          <p:spPr bwMode="auto">
            <a:xfrm>
              <a:off x="5002500" y="4422870"/>
              <a:ext cx="1301750" cy="155575"/>
            </a:xfrm>
            <a:prstGeom prst="rect">
              <a:avLst/>
            </a:prstGeom>
            <a:noFill/>
            <a:ln w="9525">
              <a:noFill/>
              <a:miter lim="800000"/>
              <a:headEnd/>
              <a:tailEnd/>
            </a:ln>
          </p:spPr>
        </p:pic>
        <p:sp>
          <p:nvSpPr>
            <p:cNvPr id="24" name="椭圆 30">
              <a:extLst>
                <a:ext uri="{FF2B5EF4-FFF2-40B4-BE49-F238E27FC236}">
                  <a16:creationId xmlns:a16="http://schemas.microsoft.com/office/drawing/2014/main" id="{F83788F2-9DA4-432E-AAAC-8ACE396033EC}"/>
                </a:ext>
              </a:extLst>
            </p:cNvPr>
            <p:cNvSpPr/>
            <p:nvPr/>
          </p:nvSpPr>
          <p:spPr>
            <a:xfrm>
              <a:off x="2841715" y="4050743"/>
              <a:ext cx="527703" cy="52770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ea typeface="微软雅黑" panose="020B0503020204020204" pitchFamily="34" charset="-122"/>
              </a:endParaRPr>
            </a:p>
          </p:txBody>
        </p:sp>
        <p:sp>
          <p:nvSpPr>
            <p:cNvPr id="25" name="Freeform 120">
              <a:extLst>
                <a:ext uri="{FF2B5EF4-FFF2-40B4-BE49-F238E27FC236}">
                  <a16:creationId xmlns:a16="http://schemas.microsoft.com/office/drawing/2014/main" id="{A38E723B-270D-4763-945E-33F7F2D722C9}"/>
                </a:ext>
              </a:extLst>
            </p:cNvPr>
            <p:cNvSpPr/>
            <p:nvPr/>
          </p:nvSpPr>
          <p:spPr bwMode="auto">
            <a:xfrm>
              <a:off x="2952750" y="4206974"/>
              <a:ext cx="347663" cy="273050"/>
            </a:xfrm>
            <a:custGeom>
              <a:avLst/>
              <a:gdLst>
                <a:gd name="T0" fmla="*/ 243767 w 260"/>
                <a:gd name="T1" fmla="*/ 0 h 205"/>
                <a:gd name="T2" fmla="*/ 301046 w 260"/>
                <a:gd name="T3" fmla="*/ 6660 h 205"/>
                <a:gd name="T4" fmla="*/ 338344 w 260"/>
                <a:gd name="T5" fmla="*/ 17317 h 205"/>
                <a:gd name="T6" fmla="*/ 345004 w 260"/>
                <a:gd name="T7" fmla="*/ 25309 h 205"/>
                <a:gd name="T8" fmla="*/ 297050 w 260"/>
                <a:gd name="T9" fmla="*/ 66603 h 205"/>
                <a:gd name="T10" fmla="*/ 267744 w 260"/>
                <a:gd name="T11" fmla="*/ 114558 h 205"/>
                <a:gd name="T12" fmla="*/ 243767 w 260"/>
                <a:gd name="T13" fmla="*/ 163844 h 205"/>
                <a:gd name="T14" fmla="*/ 210466 w 260"/>
                <a:gd name="T15" fmla="*/ 201142 h 205"/>
                <a:gd name="T16" fmla="*/ 162511 w 260"/>
                <a:gd name="T17" fmla="*/ 218459 h 205"/>
                <a:gd name="T18" fmla="*/ 110561 w 260"/>
                <a:gd name="T19" fmla="*/ 215795 h 205"/>
                <a:gd name="T20" fmla="*/ 67935 w 260"/>
                <a:gd name="T21" fmla="*/ 203806 h 205"/>
                <a:gd name="T22" fmla="*/ 59943 w 260"/>
                <a:gd name="T23" fmla="*/ 215795 h 205"/>
                <a:gd name="T24" fmla="*/ 37298 w 260"/>
                <a:gd name="T25" fmla="*/ 247765 h 205"/>
                <a:gd name="T26" fmla="*/ 23977 w 260"/>
                <a:gd name="T27" fmla="*/ 271742 h 205"/>
                <a:gd name="T28" fmla="*/ 17317 w 260"/>
                <a:gd name="T29" fmla="*/ 273074 h 205"/>
                <a:gd name="T30" fmla="*/ 7992 w 260"/>
                <a:gd name="T31" fmla="*/ 270410 h 205"/>
                <a:gd name="T32" fmla="*/ 1332 w 260"/>
                <a:gd name="T33" fmla="*/ 265082 h 205"/>
                <a:gd name="T34" fmla="*/ 0 w 260"/>
                <a:gd name="T35" fmla="*/ 255757 h 205"/>
                <a:gd name="T36" fmla="*/ 42626 w 260"/>
                <a:gd name="T37" fmla="*/ 191818 h 205"/>
                <a:gd name="T38" fmla="*/ 101237 w 260"/>
                <a:gd name="T39" fmla="*/ 138535 h 205"/>
                <a:gd name="T40" fmla="*/ 162511 w 260"/>
                <a:gd name="T41" fmla="*/ 99905 h 205"/>
                <a:gd name="T42" fmla="*/ 213130 w 260"/>
                <a:gd name="T43" fmla="*/ 71932 h 205"/>
                <a:gd name="T44" fmla="*/ 246431 w 260"/>
                <a:gd name="T45" fmla="*/ 59943 h 205"/>
                <a:gd name="T46" fmla="*/ 246431 w 260"/>
                <a:gd name="T47" fmla="*/ 58611 h 205"/>
                <a:gd name="T48" fmla="*/ 211798 w 260"/>
                <a:gd name="T49" fmla="*/ 59943 h 205"/>
                <a:gd name="T50" fmla="*/ 155851 w 260"/>
                <a:gd name="T51" fmla="*/ 73264 h 205"/>
                <a:gd name="T52" fmla="*/ 89248 w 260"/>
                <a:gd name="T53" fmla="*/ 103901 h 205"/>
                <a:gd name="T54" fmla="*/ 22645 w 260"/>
                <a:gd name="T55" fmla="*/ 161180 h 205"/>
                <a:gd name="T56" fmla="*/ 22645 w 260"/>
                <a:gd name="T57" fmla="*/ 130543 h 205"/>
                <a:gd name="T58" fmla="*/ 30637 w 260"/>
                <a:gd name="T59" fmla="*/ 89249 h 205"/>
                <a:gd name="T60" fmla="*/ 61275 w 260"/>
                <a:gd name="T61" fmla="*/ 46622 h 205"/>
                <a:gd name="T62" fmla="*/ 114557 w 260"/>
                <a:gd name="T63" fmla="*/ 15985 h 205"/>
                <a:gd name="T64" fmla="*/ 179828 w 260"/>
                <a:gd name="T65" fmla="*/ 1332 h 2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0"/>
                <a:gd name="T100" fmla="*/ 0 h 205"/>
                <a:gd name="T101" fmla="*/ 260 w 260"/>
                <a:gd name="T102" fmla="*/ 205 h 2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0" h="205">
                  <a:moveTo>
                    <a:pt x="159" y="0"/>
                  </a:moveTo>
                  <a:lnTo>
                    <a:pt x="183" y="0"/>
                  </a:lnTo>
                  <a:lnTo>
                    <a:pt x="206" y="3"/>
                  </a:lnTo>
                  <a:lnTo>
                    <a:pt x="226" y="5"/>
                  </a:lnTo>
                  <a:lnTo>
                    <a:pt x="242" y="9"/>
                  </a:lnTo>
                  <a:lnTo>
                    <a:pt x="254" y="13"/>
                  </a:lnTo>
                  <a:lnTo>
                    <a:pt x="260" y="17"/>
                  </a:lnTo>
                  <a:lnTo>
                    <a:pt x="259" y="19"/>
                  </a:lnTo>
                  <a:lnTo>
                    <a:pt x="238" y="34"/>
                  </a:lnTo>
                  <a:lnTo>
                    <a:pt x="223" y="50"/>
                  </a:lnTo>
                  <a:lnTo>
                    <a:pt x="211" y="68"/>
                  </a:lnTo>
                  <a:lnTo>
                    <a:pt x="201" y="86"/>
                  </a:lnTo>
                  <a:lnTo>
                    <a:pt x="192" y="105"/>
                  </a:lnTo>
                  <a:lnTo>
                    <a:pt x="183" y="123"/>
                  </a:lnTo>
                  <a:lnTo>
                    <a:pt x="172" y="139"/>
                  </a:lnTo>
                  <a:lnTo>
                    <a:pt x="158" y="151"/>
                  </a:lnTo>
                  <a:lnTo>
                    <a:pt x="141" y="160"/>
                  </a:lnTo>
                  <a:lnTo>
                    <a:pt x="122" y="164"/>
                  </a:lnTo>
                  <a:lnTo>
                    <a:pt x="102" y="164"/>
                  </a:lnTo>
                  <a:lnTo>
                    <a:pt x="83" y="162"/>
                  </a:lnTo>
                  <a:lnTo>
                    <a:pt x="67" y="158"/>
                  </a:lnTo>
                  <a:lnTo>
                    <a:pt x="51" y="153"/>
                  </a:lnTo>
                  <a:lnTo>
                    <a:pt x="50" y="155"/>
                  </a:lnTo>
                  <a:lnTo>
                    <a:pt x="45" y="162"/>
                  </a:lnTo>
                  <a:lnTo>
                    <a:pt x="37" y="172"/>
                  </a:lnTo>
                  <a:lnTo>
                    <a:pt x="28" y="186"/>
                  </a:lnTo>
                  <a:lnTo>
                    <a:pt x="20" y="201"/>
                  </a:lnTo>
                  <a:lnTo>
                    <a:pt x="18" y="204"/>
                  </a:lnTo>
                  <a:lnTo>
                    <a:pt x="15" y="205"/>
                  </a:lnTo>
                  <a:lnTo>
                    <a:pt x="13" y="205"/>
                  </a:lnTo>
                  <a:lnTo>
                    <a:pt x="9" y="204"/>
                  </a:lnTo>
                  <a:lnTo>
                    <a:pt x="6" y="203"/>
                  </a:lnTo>
                  <a:lnTo>
                    <a:pt x="2" y="200"/>
                  </a:lnTo>
                  <a:lnTo>
                    <a:pt x="1" y="199"/>
                  </a:lnTo>
                  <a:lnTo>
                    <a:pt x="0" y="195"/>
                  </a:lnTo>
                  <a:lnTo>
                    <a:pt x="0" y="192"/>
                  </a:lnTo>
                  <a:lnTo>
                    <a:pt x="14" y="167"/>
                  </a:lnTo>
                  <a:lnTo>
                    <a:pt x="32" y="144"/>
                  </a:lnTo>
                  <a:lnTo>
                    <a:pt x="52" y="122"/>
                  </a:lnTo>
                  <a:lnTo>
                    <a:pt x="76" y="104"/>
                  </a:lnTo>
                  <a:lnTo>
                    <a:pt x="99" y="87"/>
                  </a:lnTo>
                  <a:lnTo>
                    <a:pt x="122" y="75"/>
                  </a:lnTo>
                  <a:lnTo>
                    <a:pt x="142" y="63"/>
                  </a:lnTo>
                  <a:lnTo>
                    <a:pt x="160" y="54"/>
                  </a:lnTo>
                  <a:lnTo>
                    <a:pt x="176" y="48"/>
                  </a:lnTo>
                  <a:lnTo>
                    <a:pt x="185" y="45"/>
                  </a:lnTo>
                  <a:lnTo>
                    <a:pt x="188" y="44"/>
                  </a:lnTo>
                  <a:lnTo>
                    <a:pt x="185" y="44"/>
                  </a:lnTo>
                  <a:lnTo>
                    <a:pt x="174" y="44"/>
                  </a:lnTo>
                  <a:lnTo>
                    <a:pt x="159" y="45"/>
                  </a:lnTo>
                  <a:lnTo>
                    <a:pt x="140" y="49"/>
                  </a:lnTo>
                  <a:lnTo>
                    <a:pt x="117" y="55"/>
                  </a:lnTo>
                  <a:lnTo>
                    <a:pt x="92" y="64"/>
                  </a:lnTo>
                  <a:lnTo>
                    <a:pt x="67" y="78"/>
                  </a:lnTo>
                  <a:lnTo>
                    <a:pt x="41" y="96"/>
                  </a:lnTo>
                  <a:lnTo>
                    <a:pt x="17" y="121"/>
                  </a:lnTo>
                  <a:lnTo>
                    <a:pt x="17" y="110"/>
                  </a:lnTo>
                  <a:lnTo>
                    <a:pt x="17" y="98"/>
                  </a:lnTo>
                  <a:lnTo>
                    <a:pt x="19" y="84"/>
                  </a:lnTo>
                  <a:lnTo>
                    <a:pt x="23" y="67"/>
                  </a:lnTo>
                  <a:lnTo>
                    <a:pt x="32" y="51"/>
                  </a:lnTo>
                  <a:lnTo>
                    <a:pt x="46" y="35"/>
                  </a:lnTo>
                  <a:lnTo>
                    <a:pt x="65" y="21"/>
                  </a:lnTo>
                  <a:lnTo>
                    <a:pt x="86" y="12"/>
                  </a:lnTo>
                  <a:lnTo>
                    <a:pt x="110" y="5"/>
                  </a:lnTo>
                  <a:lnTo>
                    <a:pt x="135" y="1"/>
                  </a:lnTo>
                  <a:lnTo>
                    <a:pt x="159" y="0"/>
                  </a:lnTo>
                  <a:close/>
                </a:path>
              </a:pathLst>
            </a:custGeom>
            <a:solidFill>
              <a:schemeClr val="tx2">
                <a:lumMod val="75000"/>
              </a:schemeClr>
            </a:solidFill>
            <a:ln w="0">
              <a:noFill/>
              <a:prstDash val="solid"/>
              <a:round/>
            </a:ln>
          </p:spPr>
          <p:txBody>
            <a:bodyPr/>
            <a:lstStyle/>
            <a:p>
              <a:endParaRPr lang="zh-CN" altLang="en-US" sz="2400"/>
            </a:p>
          </p:txBody>
        </p:sp>
      </p:grpSp>
      <p:sp>
        <p:nvSpPr>
          <p:cNvPr id="27" name="Rectangle 26">
            <a:extLst>
              <a:ext uri="{FF2B5EF4-FFF2-40B4-BE49-F238E27FC236}">
                <a16:creationId xmlns:a16="http://schemas.microsoft.com/office/drawing/2014/main" id="{E157E4EE-A0E7-4D7B-840F-32EDB1DF7D86}"/>
              </a:ext>
            </a:extLst>
          </p:cNvPr>
          <p:cNvSpPr/>
          <p:nvPr/>
        </p:nvSpPr>
        <p:spPr>
          <a:xfrm>
            <a:off x="582103" y="1778054"/>
            <a:ext cx="5647139" cy="3836948"/>
          </a:xfrm>
          <a:prstGeom prst="rect">
            <a:avLst/>
          </a:prstGeom>
        </p:spPr>
        <p:txBody>
          <a:bodyPr wrap="square">
            <a:spAutoFit/>
          </a:bodyPr>
          <a:lstStyle/>
          <a:p>
            <a:pPr algn="just">
              <a:spcBef>
                <a:spcPts val="200"/>
              </a:spcBef>
              <a:spcAft>
                <a:spcPts val="200"/>
              </a:spcAft>
            </a:pPr>
            <a:r>
              <a:rPr lang="vi-VN" dirty="0">
                <a:sym typeface="Wingdings 2" panose="05020102010507070707" pitchFamily="18" charset="2"/>
              </a:rPr>
              <a:t></a:t>
            </a:r>
            <a:r>
              <a:rPr lang="en-US" dirty="0">
                <a:sym typeface="Wingdings 2" panose="05020102010507070707" pitchFamily="18" charset="2"/>
              </a:rPr>
              <a:t> </a:t>
            </a:r>
            <a:r>
              <a:rPr lang="vi-VN" sz="2000" dirty="0">
                <a:latin typeface="Palatino Linotype" panose="02040502050505030304" pitchFamily="18" charset="0"/>
              </a:rPr>
              <a:t>Sách thiết kế bám sát những yêu cầu cần đạt của chương trình</a:t>
            </a:r>
            <a:r>
              <a:rPr lang="en-US" sz="2000" dirty="0">
                <a:latin typeface="Palatino Linotype" panose="02040502050505030304" pitchFamily="18" charset="0"/>
              </a:rPr>
              <a:t>, </a:t>
            </a:r>
            <a:r>
              <a:rPr lang="vi-VN" sz="2000" dirty="0">
                <a:latin typeface="Palatino Linotype" panose="02040502050505030304" pitchFamily="18" charset="0"/>
              </a:rPr>
              <a:t>phù hợp với đặc điểm tâm – sinh lí và trải nghiệm của HS lớp 4, mang hơi thở của cuộc sống, giúp HS ứng dụng để giải quyết những vấn đề thực tiễn</a:t>
            </a:r>
            <a:r>
              <a:rPr lang="en-US" sz="2000" dirty="0">
                <a:latin typeface="Palatino Linotype" panose="02040502050505030304" pitchFamily="18" charset="0"/>
              </a:rPr>
              <a:t>.</a:t>
            </a:r>
          </a:p>
          <a:p>
            <a:pPr algn="just">
              <a:spcBef>
                <a:spcPts val="200"/>
              </a:spcBef>
              <a:spcAft>
                <a:spcPts val="200"/>
              </a:spcAft>
            </a:pPr>
            <a:r>
              <a:rPr lang="pt-BR" sz="2000" dirty="0">
                <a:latin typeface="Palatino Linotype" panose="02040502050505030304" pitchFamily="18" charset="0"/>
                <a:sym typeface="Wingdings 2" panose="05020102010507070707" pitchFamily="18" charset="2"/>
              </a:rPr>
              <a:t> </a:t>
            </a:r>
            <a:r>
              <a:rPr lang="pt-BR" sz="2000" dirty="0">
                <a:latin typeface="Palatino Linotype" panose="02040502050505030304" pitchFamily="18" charset="0"/>
              </a:rPr>
              <a:t>GV cần gắn nội dung bài học </a:t>
            </a:r>
            <a:r>
              <a:rPr lang="vi-VN" sz="2000" dirty="0">
                <a:latin typeface="Palatino Linotype" panose="02040502050505030304" pitchFamily="18" charset="0"/>
              </a:rPr>
              <a:t>đạo đức </a:t>
            </a:r>
            <a:r>
              <a:rPr lang="pt-BR" sz="2000" dirty="0">
                <a:latin typeface="Palatino Linotype" panose="02040502050505030304" pitchFamily="18" charset="0"/>
              </a:rPr>
              <a:t>với các bối cảnh cuộc sống, nhất là thực tiễn cuộc sống của các em, thực tiễn địa phương nơi các em sống và học tập (các sự vật, sự việc, hiện tượng, tình huống HS có thể gặp phải trong cuộc sống; những vấn đề mà cộng đồng, xã hội đang đối mặt...).</a:t>
            </a:r>
            <a:endParaRPr lang="en-US" sz="2000" dirty="0">
              <a:latin typeface="Palatino Linotype" panose="02040502050505030304" pitchFamily="18" charset="0"/>
            </a:endParaRPr>
          </a:p>
        </p:txBody>
      </p:sp>
      <p:sp>
        <p:nvSpPr>
          <p:cNvPr id="30" name="TextBox 29">
            <a:extLst>
              <a:ext uri="{FF2B5EF4-FFF2-40B4-BE49-F238E27FC236}">
                <a16:creationId xmlns:a16="http://schemas.microsoft.com/office/drawing/2014/main" id="{49E494CB-8327-4E3A-936D-3AEB3643E763}"/>
              </a:ext>
            </a:extLst>
          </p:cNvPr>
          <p:cNvSpPr txBox="1"/>
          <p:nvPr/>
        </p:nvSpPr>
        <p:spPr>
          <a:xfrm rot="10800000" flipV="1">
            <a:off x="2264776" y="1279001"/>
            <a:ext cx="2531991" cy="523220"/>
          </a:xfrm>
          <a:prstGeom prst="rect">
            <a:avLst/>
          </a:prstGeom>
          <a:noFill/>
        </p:spPr>
        <p:txBody>
          <a:bodyPr wrap="square" rtlCol="0">
            <a:spAutoFit/>
          </a:bodyPr>
          <a:lstStyle/>
          <a:p>
            <a:r>
              <a:rPr lang="en-US" sz="2800" b="1" dirty="0" err="1">
                <a:solidFill>
                  <a:schemeClr val="accent5"/>
                </a:solidFill>
                <a:latin typeface="Times New Roman" panose="02020603050405020304" pitchFamily="18" charset="0"/>
                <a:cs typeface="Times New Roman" panose="02020603050405020304" pitchFamily="18" charset="0"/>
              </a:rPr>
              <a:t>Tính</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thực</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tiễn</a:t>
            </a:r>
            <a:endParaRPr lang="en-US" sz="2800" b="1" dirty="0">
              <a:solidFill>
                <a:schemeClr val="accent5"/>
              </a:solidFill>
              <a:latin typeface="Times New Roman" panose="02020603050405020304" pitchFamily="18" charset="0"/>
              <a:cs typeface="Times New Roman" panose="02020603050405020304" pitchFamily="18" charset="0"/>
            </a:endParaRPr>
          </a:p>
        </p:txBody>
      </p:sp>
      <p:grpSp>
        <p:nvGrpSpPr>
          <p:cNvPr id="40" name="组合 20">
            <a:extLst>
              <a:ext uri="{FF2B5EF4-FFF2-40B4-BE49-F238E27FC236}">
                <a16:creationId xmlns:a16="http://schemas.microsoft.com/office/drawing/2014/main" id="{C63693BF-7099-4D4C-BACD-3E82F1749223}"/>
              </a:ext>
            </a:extLst>
          </p:cNvPr>
          <p:cNvGrpSpPr/>
          <p:nvPr/>
        </p:nvGrpSpPr>
        <p:grpSpPr>
          <a:xfrm>
            <a:off x="140804" y="731401"/>
            <a:ext cx="841141" cy="857403"/>
            <a:chOff x="3009700" y="1027211"/>
            <a:chExt cx="1151431" cy="903816"/>
          </a:xfrm>
        </p:grpSpPr>
        <p:sp>
          <p:nvSpPr>
            <p:cNvPr id="41" name="椭圆 21">
              <a:extLst>
                <a:ext uri="{FF2B5EF4-FFF2-40B4-BE49-F238E27FC236}">
                  <a16:creationId xmlns:a16="http://schemas.microsoft.com/office/drawing/2014/main" id="{96F6C7E8-03E4-495D-8E37-109504C593C9}"/>
                </a:ext>
              </a:extLst>
            </p:cNvPr>
            <p:cNvSpPr/>
            <p:nvPr/>
          </p:nvSpPr>
          <p:spPr>
            <a:xfrm>
              <a:off x="3009700" y="1070059"/>
              <a:ext cx="1151431" cy="860968"/>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ea typeface="微软雅黑" panose="020B0503020204020204" pitchFamily="34" charset="-122"/>
              </a:endParaRPr>
            </a:p>
          </p:txBody>
        </p:sp>
        <p:pic>
          <p:nvPicPr>
            <p:cNvPr id="42" name="Picture 10" descr="D:\我的图片\technology-solutions.png">
              <a:extLst>
                <a:ext uri="{FF2B5EF4-FFF2-40B4-BE49-F238E27FC236}">
                  <a16:creationId xmlns:a16="http://schemas.microsoft.com/office/drawing/2014/main" id="{E7E16DFE-6449-46FC-8F59-D50B3043DECF}"/>
                </a:ext>
              </a:extLst>
            </p:cNvPr>
            <p:cNvPicPr>
              <a:picLocks noChangeAspect="1" noChangeArrowheads="1"/>
            </p:cNvPicPr>
            <p:nvPr/>
          </p:nvPicPr>
          <p:blipFill>
            <a:blip r:embed="rId4"/>
            <a:srcRect/>
            <a:stretch>
              <a:fillRect/>
            </a:stretch>
          </p:blipFill>
          <p:spPr bwMode="auto">
            <a:xfrm>
              <a:off x="3232150" y="1027211"/>
              <a:ext cx="811213" cy="809625"/>
            </a:xfrm>
            <a:prstGeom prst="rect">
              <a:avLst/>
            </a:prstGeom>
            <a:noFill/>
            <a:ln w="9525">
              <a:noFill/>
              <a:miter lim="800000"/>
              <a:headEnd/>
              <a:tailEnd/>
            </a:ln>
          </p:spPr>
        </p:pic>
      </p:grpSp>
      <p:pic>
        <p:nvPicPr>
          <p:cNvPr id="28" name="Picture 27">
            <a:extLst>
              <a:ext uri="{FF2B5EF4-FFF2-40B4-BE49-F238E27FC236}">
                <a16:creationId xmlns:a16="http://schemas.microsoft.com/office/drawing/2014/main" id="{5B45ECB7-CCC2-9DCC-3504-E9DE2ACDBD51}"/>
              </a:ext>
            </a:extLst>
          </p:cNvPr>
          <p:cNvPicPr>
            <a:picLocks noChangeAspect="1"/>
          </p:cNvPicPr>
          <p:nvPr/>
        </p:nvPicPr>
        <p:blipFill>
          <a:blip r:embed="rId5"/>
          <a:stretch>
            <a:fillRect/>
          </a:stretch>
        </p:blipFill>
        <p:spPr>
          <a:xfrm>
            <a:off x="6506375" y="1862650"/>
            <a:ext cx="5155120" cy="3362492"/>
          </a:xfrm>
          <a:prstGeom prst="rect">
            <a:avLst/>
          </a:prstGeom>
        </p:spPr>
      </p:pic>
    </p:spTree>
    <p:extLst>
      <p:ext uri="{BB962C8B-B14F-4D97-AF65-F5344CB8AC3E}">
        <p14:creationId xmlns:p14="http://schemas.microsoft.com/office/powerpoint/2010/main" val="275556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4">
            <a:extLst>
              <a:ext uri="{FF2B5EF4-FFF2-40B4-BE49-F238E27FC236}">
                <a16:creationId xmlns:a16="http://schemas.microsoft.com/office/drawing/2014/main" id="{EAC5150A-AD27-4E65-91E9-EAE14D40EE38}"/>
              </a:ext>
            </a:extLst>
          </p:cNvPr>
          <p:cNvSpPr/>
          <p:nvPr/>
        </p:nvSpPr>
        <p:spPr>
          <a:xfrm>
            <a:off x="341355" y="-55430"/>
            <a:ext cx="2439004" cy="461666"/>
          </a:xfrm>
          <a:prstGeom prst="rect">
            <a:avLst/>
          </a:prstGeom>
        </p:spPr>
        <p:txBody>
          <a:bodyPr wrap="square">
            <a:spAutoFit/>
          </a:bodyPr>
          <a:lstStyle/>
          <a:p>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nvGrpSpPr>
          <p:cNvPr id="11" name="组合 16">
            <a:extLst>
              <a:ext uri="{FF2B5EF4-FFF2-40B4-BE49-F238E27FC236}">
                <a16:creationId xmlns:a16="http://schemas.microsoft.com/office/drawing/2014/main" id="{E7134638-296B-46D9-9AD5-163AFA9BCAC0}"/>
              </a:ext>
            </a:extLst>
          </p:cNvPr>
          <p:cNvGrpSpPr/>
          <p:nvPr/>
        </p:nvGrpSpPr>
        <p:grpSpPr>
          <a:xfrm>
            <a:off x="2110995" y="1068680"/>
            <a:ext cx="9743460" cy="7174788"/>
            <a:chOff x="2317677" y="1612613"/>
            <a:chExt cx="5765823" cy="2792345"/>
          </a:xfrm>
        </p:grpSpPr>
        <p:sp>
          <p:nvSpPr>
            <p:cNvPr id="12" name="文本框 21">
              <a:extLst>
                <a:ext uri="{FF2B5EF4-FFF2-40B4-BE49-F238E27FC236}">
                  <a16:creationId xmlns:a16="http://schemas.microsoft.com/office/drawing/2014/main" id="{9E4981FB-1EC8-4D4D-A6C8-2600AA1352D9}"/>
                </a:ext>
              </a:extLst>
            </p:cNvPr>
            <p:cNvSpPr txBox="1">
              <a:spLocks noChangeArrowheads="1"/>
            </p:cNvSpPr>
            <p:nvPr/>
          </p:nvSpPr>
          <p:spPr bwMode="auto">
            <a:xfrm>
              <a:off x="4868769" y="1950586"/>
              <a:ext cx="3214731" cy="229748"/>
            </a:xfrm>
            <a:prstGeom prst="rect">
              <a:avLst/>
            </a:prstGeom>
            <a:noFill/>
            <a:ln w="9525">
              <a:noFill/>
              <a:miter lim="800000"/>
            </a:ln>
          </p:spPr>
          <p:txBody>
            <a:bodyPr wrap="square">
              <a:spAutoFit/>
            </a:bodyPr>
            <a:lstStyle/>
            <a:p>
              <a:pPr>
                <a:lnSpc>
                  <a:spcPct val="150000"/>
                </a:lnSpc>
              </a:pP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圆角矩形 18">
              <a:extLst>
                <a:ext uri="{FF2B5EF4-FFF2-40B4-BE49-F238E27FC236}">
                  <a16:creationId xmlns:a16="http://schemas.microsoft.com/office/drawing/2014/main" id="{85748342-493F-47C1-AB75-770651E8FAC8}"/>
                </a:ext>
              </a:extLst>
            </p:cNvPr>
            <p:cNvSpPr/>
            <p:nvPr/>
          </p:nvSpPr>
          <p:spPr>
            <a:xfrm>
              <a:off x="4664717" y="1612613"/>
              <a:ext cx="3418782" cy="1831057"/>
            </a:xfrm>
            <a:prstGeom prst="roundRect">
              <a:avLst>
                <a:gd name="adj" fmla="val 4554"/>
              </a:avLst>
            </a:prstGeom>
            <a:noFill/>
            <a:ln w="19050">
              <a:solidFill>
                <a:schemeClr val="tx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dirty="0">
                <a:ea typeface="微软雅黑" panose="020B0503020204020204" pitchFamily="34" charset="-122"/>
              </a:endParaRPr>
            </a:p>
          </p:txBody>
        </p:sp>
        <p:sp>
          <p:nvSpPr>
            <p:cNvPr id="14" name="TextBox 57">
              <a:extLst>
                <a:ext uri="{FF2B5EF4-FFF2-40B4-BE49-F238E27FC236}">
                  <a16:creationId xmlns:a16="http://schemas.microsoft.com/office/drawing/2014/main" id="{A3F086C4-CBC3-4922-A32A-372B89E07028}"/>
                </a:ext>
              </a:extLst>
            </p:cNvPr>
            <p:cNvSpPr txBox="1">
              <a:spLocks noChangeArrowheads="1"/>
            </p:cNvSpPr>
            <p:nvPr/>
          </p:nvSpPr>
          <p:spPr bwMode="auto">
            <a:xfrm>
              <a:off x="2317677" y="4211193"/>
              <a:ext cx="2411413" cy="193765"/>
            </a:xfrm>
            <a:prstGeom prst="rect">
              <a:avLst/>
            </a:prstGeom>
            <a:noFill/>
            <a:ln w="9525">
              <a:noFill/>
              <a:miter lim="800000"/>
            </a:ln>
          </p:spPr>
          <p:txBody>
            <a:bodyPr anchor="ctr">
              <a:spAutoFit/>
            </a:bodyPr>
            <a:lstStyle/>
            <a:p>
              <a:endParaRPr lang="en-US" sz="2133" dirty="0"/>
            </a:p>
          </p:txBody>
        </p:sp>
      </p:grpSp>
      <p:grpSp>
        <p:nvGrpSpPr>
          <p:cNvPr id="18" name="组合 23">
            <a:extLst>
              <a:ext uri="{FF2B5EF4-FFF2-40B4-BE49-F238E27FC236}">
                <a16:creationId xmlns:a16="http://schemas.microsoft.com/office/drawing/2014/main" id="{DF4AD7C1-BB14-41D2-8615-504AC6F99507}"/>
              </a:ext>
            </a:extLst>
          </p:cNvPr>
          <p:cNvGrpSpPr/>
          <p:nvPr/>
        </p:nvGrpSpPr>
        <p:grpSpPr>
          <a:xfrm>
            <a:off x="5486889" y="752079"/>
            <a:ext cx="728832" cy="808844"/>
            <a:chOff x="7041950" y="815203"/>
            <a:chExt cx="1249319" cy="1249319"/>
          </a:xfrm>
        </p:grpSpPr>
        <p:sp>
          <p:nvSpPr>
            <p:cNvPr id="19" name="椭圆 24">
              <a:extLst>
                <a:ext uri="{FF2B5EF4-FFF2-40B4-BE49-F238E27FC236}">
                  <a16:creationId xmlns:a16="http://schemas.microsoft.com/office/drawing/2014/main" id="{79F42026-4B1A-4FC8-978A-75FEA3A5768B}"/>
                </a:ext>
              </a:extLst>
            </p:cNvPr>
            <p:cNvSpPr/>
            <p:nvPr/>
          </p:nvSpPr>
          <p:spPr>
            <a:xfrm>
              <a:off x="7041950" y="815203"/>
              <a:ext cx="1249319" cy="1249319"/>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ea typeface="微软雅黑" panose="020B0503020204020204" pitchFamily="34" charset="-122"/>
              </a:endParaRPr>
            </a:p>
          </p:txBody>
        </p:sp>
        <p:pic>
          <p:nvPicPr>
            <p:cNvPr id="20" name="Picture 9" descr="D:\我的图片\business-solutions.png">
              <a:extLst>
                <a:ext uri="{FF2B5EF4-FFF2-40B4-BE49-F238E27FC236}">
                  <a16:creationId xmlns:a16="http://schemas.microsoft.com/office/drawing/2014/main" id="{5EBC81FD-A0F8-497F-BD1F-641017E5D352}"/>
                </a:ext>
              </a:extLst>
            </p:cNvPr>
            <p:cNvPicPr>
              <a:picLocks noChangeAspect="1" noChangeArrowheads="1"/>
            </p:cNvPicPr>
            <p:nvPr/>
          </p:nvPicPr>
          <p:blipFill>
            <a:blip r:embed="rId3"/>
            <a:srcRect/>
            <a:stretch>
              <a:fillRect/>
            </a:stretch>
          </p:blipFill>
          <p:spPr bwMode="auto">
            <a:xfrm>
              <a:off x="7321550" y="1090711"/>
              <a:ext cx="679450" cy="681038"/>
            </a:xfrm>
            <a:prstGeom prst="rect">
              <a:avLst/>
            </a:prstGeom>
            <a:noFill/>
            <a:ln w="9525">
              <a:noFill/>
              <a:miter lim="800000"/>
              <a:headEnd/>
              <a:tailEnd/>
            </a:ln>
          </p:spPr>
        </p:pic>
      </p:grpSp>
      <p:grpSp>
        <p:nvGrpSpPr>
          <p:cNvPr id="21" name="组合 26">
            <a:extLst>
              <a:ext uri="{FF2B5EF4-FFF2-40B4-BE49-F238E27FC236}">
                <a16:creationId xmlns:a16="http://schemas.microsoft.com/office/drawing/2014/main" id="{F2A970E1-BE85-4FD6-9D62-4B6AA6638CC8}"/>
              </a:ext>
            </a:extLst>
          </p:cNvPr>
          <p:cNvGrpSpPr/>
          <p:nvPr/>
        </p:nvGrpSpPr>
        <p:grpSpPr>
          <a:xfrm>
            <a:off x="472002" y="5825801"/>
            <a:ext cx="4616713" cy="703604"/>
            <a:chOff x="2841715" y="4050743"/>
            <a:chExt cx="3462535" cy="527703"/>
          </a:xfrm>
        </p:grpSpPr>
        <p:pic>
          <p:nvPicPr>
            <p:cNvPr id="22" name="图片 32">
              <a:extLst>
                <a:ext uri="{FF2B5EF4-FFF2-40B4-BE49-F238E27FC236}">
                  <a16:creationId xmlns:a16="http://schemas.microsoft.com/office/drawing/2014/main" id="{E857B782-DB2A-433D-9B14-84D81E40BC69}"/>
                </a:ext>
              </a:extLst>
            </p:cNvPr>
            <p:cNvPicPr>
              <a:picLocks noChangeAspect="1"/>
            </p:cNvPicPr>
            <p:nvPr/>
          </p:nvPicPr>
          <p:blipFill>
            <a:blip r:embed="rId4"/>
            <a:srcRect l="40018" t="68477" r="39445" b="27180"/>
            <a:stretch>
              <a:fillRect/>
            </a:stretch>
          </p:blipFill>
          <p:spPr bwMode="auto">
            <a:xfrm>
              <a:off x="3480391" y="4422871"/>
              <a:ext cx="1300163" cy="155575"/>
            </a:xfrm>
            <a:prstGeom prst="rect">
              <a:avLst/>
            </a:prstGeom>
            <a:noFill/>
            <a:ln w="9525">
              <a:noFill/>
              <a:miter lim="800000"/>
              <a:headEnd/>
              <a:tailEnd/>
            </a:ln>
          </p:spPr>
        </p:pic>
        <p:pic>
          <p:nvPicPr>
            <p:cNvPr id="23" name="图片 35">
              <a:extLst>
                <a:ext uri="{FF2B5EF4-FFF2-40B4-BE49-F238E27FC236}">
                  <a16:creationId xmlns:a16="http://schemas.microsoft.com/office/drawing/2014/main" id="{54E18DE8-0486-44FA-BFD4-390894584BEA}"/>
                </a:ext>
              </a:extLst>
            </p:cNvPr>
            <p:cNvPicPr>
              <a:picLocks noChangeAspect="1"/>
            </p:cNvPicPr>
            <p:nvPr/>
          </p:nvPicPr>
          <p:blipFill>
            <a:blip r:embed="rId4"/>
            <a:srcRect l="40018" t="68477" r="39445" b="27180"/>
            <a:stretch>
              <a:fillRect/>
            </a:stretch>
          </p:blipFill>
          <p:spPr bwMode="auto">
            <a:xfrm>
              <a:off x="5002500" y="4422870"/>
              <a:ext cx="1301750" cy="155575"/>
            </a:xfrm>
            <a:prstGeom prst="rect">
              <a:avLst/>
            </a:prstGeom>
            <a:noFill/>
            <a:ln w="9525">
              <a:noFill/>
              <a:miter lim="800000"/>
              <a:headEnd/>
              <a:tailEnd/>
            </a:ln>
          </p:spPr>
        </p:pic>
        <p:sp>
          <p:nvSpPr>
            <p:cNvPr id="24" name="椭圆 30">
              <a:extLst>
                <a:ext uri="{FF2B5EF4-FFF2-40B4-BE49-F238E27FC236}">
                  <a16:creationId xmlns:a16="http://schemas.microsoft.com/office/drawing/2014/main" id="{F83788F2-9DA4-432E-AAAC-8ACE396033EC}"/>
                </a:ext>
              </a:extLst>
            </p:cNvPr>
            <p:cNvSpPr/>
            <p:nvPr/>
          </p:nvSpPr>
          <p:spPr>
            <a:xfrm>
              <a:off x="2841715" y="4050743"/>
              <a:ext cx="527703" cy="52770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ea typeface="微软雅黑" panose="020B0503020204020204" pitchFamily="34" charset="-122"/>
              </a:endParaRPr>
            </a:p>
          </p:txBody>
        </p:sp>
        <p:sp>
          <p:nvSpPr>
            <p:cNvPr id="25" name="Freeform 120">
              <a:extLst>
                <a:ext uri="{FF2B5EF4-FFF2-40B4-BE49-F238E27FC236}">
                  <a16:creationId xmlns:a16="http://schemas.microsoft.com/office/drawing/2014/main" id="{A38E723B-270D-4763-945E-33F7F2D722C9}"/>
                </a:ext>
              </a:extLst>
            </p:cNvPr>
            <p:cNvSpPr/>
            <p:nvPr/>
          </p:nvSpPr>
          <p:spPr bwMode="auto">
            <a:xfrm>
              <a:off x="2952750" y="4206974"/>
              <a:ext cx="347663" cy="273050"/>
            </a:xfrm>
            <a:custGeom>
              <a:avLst/>
              <a:gdLst>
                <a:gd name="T0" fmla="*/ 243767 w 260"/>
                <a:gd name="T1" fmla="*/ 0 h 205"/>
                <a:gd name="T2" fmla="*/ 301046 w 260"/>
                <a:gd name="T3" fmla="*/ 6660 h 205"/>
                <a:gd name="T4" fmla="*/ 338344 w 260"/>
                <a:gd name="T5" fmla="*/ 17317 h 205"/>
                <a:gd name="T6" fmla="*/ 345004 w 260"/>
                <a:gd name="T7" fmla="*/ 25309 h 205"/>
                <a:gd name="T8" fmla="*/ 297050 w 260"/>
                <a:gd name="T9" fmla="*/ 66603 h 205"/>
                <a:gd name="T10" fmla="*/ 267744 w 260"/>
                <a:gd name="T11" fmla="*/ 114558 h 205"/>
                <a:gd name="T12" fmla="*/ 243767 w 260"/>
                <a:gd name="T13" fmla="*/ 163844 h 205"/>
                <a:gd name="T14" fmla="*/ 210466 w 260"/>
                <a:gd name="T15" fmla="*/ 201142 h 205"/>
                <a:gd name="T16" fmla="*/ 162511 w 260"/>
                <a:gd name="T17" fmla="*/ 218459 h 205"/>
                <a:gd name="T18" fmla="*/ 110561 w 260"/>
                <a:gd name="T19" fmla="*/ 215795 h 205"/>
                <a:gd name="T20" fmla="*/ 67935 w 260"/>
                <a:gd name="T21" fmla="*/ 203806 h 205"/>
                <a:gd name="T22" fmla="*/ 59943 w 260"/>
                <a:gd name="T23" fmla="*/ 215795 h 205"/>
                <a:gd name="T24" fmla="*/ 37298 w 260"/>
                <a:gd name="T25" fmla="*/ 247765 h 205"/>
                <a:gd name="T26" fmla="*/ 23977 w 260"/>
                <a:gd name="T27" fmla="*/ 271742 h 205"/>
                <a:gd name="T28" fmla="*/ 17317 w 260"/>
                <a:gd name="T29" fmla="*/ 273074 h 205"/>
                <a:gd name="T30" fmla="*/ 7992 w 260"/>
                <a:gd name="T31" fmla="*/ 270410 h 205"/>
                <a:gd name="T32" fmla="*/ 1332 w 260"/>
                <a:gd name="T33" fmla="*/ 265082 h 205"/>
                <a:gd name="T34" fmla="*/ 0 w 260"/>
                <a:gd name="T35" fmla="*/ 255757 h 205"/>
                <a:gd name="T36" fmla="*/ 42626 w 260"/>
                <a:gd name="T37" fmla="*/ 191818 h 205"/>
                <a:gd name="T38" fmla="*/ 101237 w 260"/>
                <a:gd name="T39" fmla="*/ 138535 h 205"/>
                <a:gd name="T40" fmla="*/ 162511 w 260"/>
                <a:gd name="T41" fmla="*/ 99905 h 205"/>
                <a:gd name="T42" fmla="*/ 213130 w 260"/>
                <a:gd name="T43" fmla="*/ 71932 h 205"/>
                <a:gd name="T44" fmla="*/ 246431 w 260"/>
                <a:gd name="T45" fmla="*/ 59943 h 205"/>
                <a:gd name="T46" fmla="*/ 246431 w 260"/>
                <a:gd name="T47" fmla="*/ 58611 h 205"/>
                <a:gd name="T48" fmla="*/ 211798 w 260"/>
                <a:gd name="T49" fmla="*/ 59943 h 205"/>
                <a:gd name="T50" fmla="*/ 155851 w 260"/>
                <a:gd name="T51" fmla="*/ 73264 h 205"/>
                <a:gd name="T52" fmla="*/ 89248 w 260"/>
                <a:gd name="T53" fmla="*/ 103901 h 205"/>
                <a:gd name="T54" fmla="*/ 22645 w 260"/>
                <a:gd name="T55" fmla="*/ 161180 h 205"/>
                <a:gd name="T56" fmla="*/ 22645 w 260"/>
                <a:gd name="T57" fmla="*/ 130543 h 205"/>
                <a:gd name="T58" fmla="*/ 30637 w 260"/>
                <a:gd name="T59" fmla="*/ 89249 h 205"/>
                <a:gd name="T60" fmla="*/ 61275 w 260"/>
                <a:gd name="T61" fmla="*/ 46622 h 205"/>
                <a:gd name="T62" fmla="*/ 114557 w 260"/>
                <a:gd name="T63" fmla="*/ 15985 h 205"/>
                <a:gd name="T64" fmla="*/ 179828 w 260"/>
                <a:gd name="T65" fmla="*/ 1332 h 2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0"/>
                <a:gd name="T100" fmla="*/ 0 h 205"/>
                <a:gd name="T101" fmla="*/ 260 w 260"/>
                <a:gd name="T102" fmla="*/ 205 h 2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0" h="205">
                  <a:moveTo>
                    <a:pt x="159" y="0"/>
                  </a:moveTo>
                  <a:lnTo>
                    <a:pt x="183" y="0"/>
                  </a:lnTo>
                  <a:lnTo>
                    <a:pt x="206" y="3"/>
                  </a:lnTo>
                  <a:lnTo>
                    <a:pt x="226" y="5"/>
                  </a:lnTo>
                  <a:lnTo>
                    <a:pt x="242" y="9"/>
                  </a:lnTo>
                  <a:lnTo>
                    <a:pt x="254" y="13"/>
                  </a:lnTo>
                  <a:lnTo>
                    <a:pt x="260" y="17"/>
                  </a:lnTo>
                  <a:lnTo>
                    <a:pt x="259" y="19"/>
                  </a:lnTo>
                  <a:lnTo>
                    <a:pt x="238" y="34"/>
                  </a:lnTo>
                  <a:lnTo>
                    <a:pt x="223" y="50"/>
                  </a:lnTo>
                  <a:lnTo>
                    <a:pt x="211" y="68"/>
                  </a:lnTo>
                  <a:lnTo>
                    <a:pt x="201" y="86"/>
                  </a:lnTo>
                  <a:lnTo>
                    <a:pt x="192" y="105"/>
                  </a:lnTo>
                  <a:lnTo>
                    <a:pt x="183" y="123"/>
                  </a:lnTo>
                  <a:lnTo>
                    <a:pt x="172" y="139"/>
                  </a:lnTo>
                  <a:lnTo>
                    <a:pt x="158" y="151"/>
                  </a:lnTo>
                  <a:lnTo>
                    <a:pt x="141" y="160"/>
                  </a:lnTo>
                  <a:lnTo>
                    <a:pt x="122" y="164"/>
                  </a:lnTo>
                  <a:lnTo>
                    <a:pt x="102" y="164"/>
                  </a:lnTo>
                  <a:lnTo>
                    <a:pt x="83" y="162"/>
                  </a:lnTo>
                  <a:lnTo>
                    <a:pt x="67" y="158"/>
                  </a:lnTo>
                  <a:lnTo>
                    <a:pt x="51" y="153"/>
                  </a:lnTo>
                  <a:lnTo>
                    <a:pt x="50" y="155"/>
                  </a:lnTo>
                  <a:lnTo>
                    <a:pt x="45" y="162"/>
                  </a:lnTo>
                  <a:lnTo>
                    <a:pt x="37" y="172"/>
                  </a:lnTo>
                  <a:lnTo>
                    <a:pt x="28" y="186"/>
                  </a:lnTo>
                  <a:lnTo>
                    <a:pt x="20" y="201"/>
                  </a:lnTo>
                  <a:lnTo>
                    <a:pt x="18" y="204"/>
                  </a:lnTo>
                  <a:lnTo>
                    <a:pt x="15" y="205"/>
                  </a:lnTo>
                  <a:lnTo>
                    <a:pt x="13" y="205"/>
                  </a:lnTo>
                  <a:lnTo>
                    <a:pt x="9" y="204"/>
                  </a:lnTo>
                  <a:lnTo>
                    <a:pt x="6" y="203"/>
                  </a:lnTo>
                  <a:lnTo>
                    <a:pt x="2" y="200"/>
                  </a:lnTo>
                  <a:lnTo>
                    <a:pt x="1" y="199"/>
                  </a:lnTo>
                  <a:lnTo>
                    <a:pt x="0" y="195"/>
                  </a:lnTo>
                  <a:lnTo>
                    <a:pt x="0" y="192"/>
                  </a:lnTo>
                  <a:lnTo>
                    <a:pt x="14" y="167"/>
                  </a:lnTo>
                  <a:lnTo>
                    <a:pt x="32" y="144"/>
                  </a:lnTo>
                  <a:lnTo>
                    <a:pt x="52" y="122"/>
                  </a:lnTo>
                  <a:lnTo>
                    <a:pt x="76" y="104"/>
                  </a:lnTo>
                  <a:lnTo>
                    <a:pt x="99" y="87"/>
                  </a:lnTo>
                  <a:lnTo>
                    <a:pt x="122" y="75"/>
                  </a:lnTo>
                  <a:lnTo>
                    <a:pt x="142" y="63"/>
                  </a:lnTo>
                  <a:lnTo>
                    <a:pt x="160" y="54"/>
                  </a:lnTo>
                  <a:lnTo>
                    <a:pt x="176" y="48"/>
                  </a:lnTo>
                  <a:lnTo>
                    <a:pt x="185" y="45"/>
                  </a:lnTo>
                  <a:lnTo>
                    <a:pt x="188" y="44"/>
                  </a:lnTo>
                  <a:lnTo>
                    <a:pt x="185" y="44"/>
                  </a:lnTo>
                  <a:lnTo>
                    <a:pt x="174" y="44"/>
                  </a:lnTo>
                  <a:lnTo>
                    <a:pt x="159" y="45"/>
                  </a:lnTo>
                  <a:lnTo>
                    <a:pt x="140" y="49"/>
                  </a:lnTo>
                  <a:lnTo>
                    <a:pt x="117" y="55"/>
                  </a:lnTo>
                  <a:lnTo>
                    <a:pt x="92" y="64"/>
                  </a:lnTo>
                  <a:lnTo>
                    <a:pt x="67" y="78"/>
                  </a:lnTo>
                  <a:lnTo>
                    <a:pt x="41" y="96"/>
                  </a:lnTo>
                  <a:lnTo>
                    <a:pt x="17" y="121"/>
                  </a:lnTo>
                  <a:lnTo>
                    <a:pt x="17" y="110"/>
                  </a:lnTo>
                  <a:lnTo>
                    <a:pt x="17" y="98"/>
                  </a:lnTo>
                  <a:lnTo>
                    <a:pt x="19" y="84"/>
                  </a:lnTo>
                  <a:lnTo>
                    <a:pt x="23" y="67"/>
                  </a:lnTo>
                  <a:lnTo>
                    <a:pt x="32" y="51"/>
                  </a:lnTo>
                  <a:lnTo>
                    <a:pt x="46" y="35"/>
                  </a:lnTo>
                  <a:lnTo>
                    <a:pt x="65" y="21"/>
                  </a:lnTo>
                  <a:lnTo>
                    <a:pt x="86" y="12"/>
                  </a:lnTo>
                  <a:lnTo>
                    <a:pt x="110" y="5"/>
                  </a:lnTo>
                  <a:lnTo>
                    <a:pt x="135" y="1"/>
                  </a:lnTo>
                  <a:lnTo>
                    <a:pt x="159" y="0"/>
                  </a:lnTo>
                  <a:close/>
                </a:path>
              </a:pathLst>
            </a:custGeom>
            <a:solidFill>
              <a:schemeClr val="tx2">
                <a:lumMod val="75000"/>
              </a:schemeClr>
            </a:solidFill>
            <a:ln w="0">
              <a:noFill/>
              <a:prstDash val="solid"/>
              <a:round/>
            </a:ln>
          </p:spPr>
          <p:txBody>
            <a:bodyPr/>
            <a:lstStyle/>
            <a:p>
              <a:endParaRPr lang="zh-CN" altLang="en-US" sz="2400"/>
            </a:p>
          </p:txBody>
        </p:sp>
      </p:grpSp>
      <p:sp>
        <p:nvSpPr>
          <p:cNvPr id="26" name="TextBox 25">
            <a:extLst>
              <a:ext uri="{FF2B5EF4-FFF2-40B4-BE49-F238E27FC236}">
                <a16:creationId xmlns:a16="http://schemas.microsoft.com/office/drawing/2014/main" id="{749AA0E0-0DAD-47FB-8BB3-9BEF8BAD7490}"/>
              </a:ext>
            </a:extLst>
          </p:cNvPr>
          <p:cNvSpPr txBox="1"/>
          <p:nvPr/>
        </p:nvSpPr>
        <p:spPr>
          <a:xfrm rot="10800000" flipV="1">
            <a:off x="6150247" y="1152497"/>
            <a:ext cx="5103907" cy="523220"/>
          </a:xfrm>
          <a:prstGeom prst="rect">
            <a:avLst/>
          </a:prstGeom>
          <a:noFill/>
        </p:spPr>
        <p:txBody>
          <a:bodyPr wrap="square" rtlCol="0">
            <a:spAutoFit/>
          </a:bodyPr>
          <a:lstStyle/>
          <a:p>
            <a:pPr algn="ctr"/>
            <a:r>
              <a:rPr lang="en-US" sz="2800" b="1" dirty="0" err="1">
                <a:solidFill>
                  <a:schemeClr val="accent5"/>
                </a:solidFill>
                <a:latin typeface="Times New Roman" panose="02020603050405020304" pitchFamily="18" charset="0"/>
                <a:cs typeface="Times New Roman" panose="02020603050405020304" pitchFamily="18" charset="0"/>
              </a:rPr>
              <a:t>Tính</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tích</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hợp</a:t>
            </a:r>
            <a:endParaRPr lang="en-US" sz="2800" b="1" dirty="0">
              <a:solidFill>
                <a:schemeClr val="accent5"/>
              </a:solidFill>
              <a:latin typeface="Times New Roman" panose="020206030504050203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id="{7C306781-7DF1-4CFA-8F0D-5634EF104B55}"/>
              </a:ext>
            </a:extLst>
          </p:cNvPr>
          <p:cNvSpPr/>
          <p:nvPr/>
        </p:nvSpPr>
        <p:spPr>
          <a:xfrm>
            <a:off x="6053435" y="1777384"/>
            <a:ext cx="5641668" cy="3469219"/>
          </a:xfrm>
          <a:prstGeom prst="rect">
            <a:avLst/>
          </a:prstGeom>
        </p:spPr>
        <p:txBody>
          <a:bodyPr wrap="square">
            <a:spAutoFit/>
          </a:bodyPr>
          <a:lstStyle/>
          <a:p>
            <a:pPr lvl="0" algn="just">
              <a:lnSpc>
                <a:spcPct val="120000"/>
              </a:lnSpc>
              <a:spcBef>
                <a:spcPts val="300"/>
              </a:spcBef>
              <a:spcAft>
                <a:spcPts val="300"/>
              </a:spcAft>
              <a:buNone/>
            </a:pPr>
            <a:r>
              <a:rPr lang="vi-VN" dirty="0">
                <a:sym typeface="Wingdings 2" panose="05020102010507070707" pitchFamily="18" charset="2"/>
              </a:rPr>
              <a:t></a:t>
            </a:r>
            <a:r>
              <a:rPr lang="en-US" dirty="0">
                <a:sym typeface="Wingdings 2" panose="05020102010507070707" pitchFamily="18" charset="2"/>
              </a:rPr>
              <a:t> </a:t>
            </a:r>
            <a:r>
              <a:rPr lang="vi-VN" sz="2000" dirty="0">
                <a:latin typeface="Palatino Linotype" panose="02040502050505030304" pitchFamily="18" charset="0"/>
              </a:rPr>
              <a:t>SGK Đạo đức 4 được thiết kế theo hướng tích hợp: 1/ Tích hợp nội môn: Mỗi bài học có sự lồng ghép, tích hợp nhuần nhuyễn giữa 4 mạch nội dung giáo dục; 2/ Tích hợp liên môn: vẽ tranh, hát, đọc truyện, hoạt động trải nghiệm</a:t>
            </a:r>
            <a:r>
              <a:rPr lang="en-US" sz="2000" dirty="0">
                <a:latin typeface="Palatino Linotype" panose="02040502050505030304" pitchFamily="18" charset="0"/>
              </a:rPr>
              <a:t>…</a:t>
            </a:r>
          </a:p>
          <a:p>
            <a:pPr lvl="0" algn="just">
              <a:lnSpc>
                <a:spcPct val="120000"/>
              </a:lnSpc>
              <a:spcBef>
                <a:spcPts val="300"/>
              </a:spcBef>
              <a:spcAft>
                <a:spcPts val="300"/>
              </a:spcAft>
              <a:buNone/>
            </a:pPr>
            <a:r>
              <a:rPr lang="vi-VN" sz="2000" dirty="0">
                <a:latin typeface="Palatino Linotype" panose="02040502050505030304" pitchFamily="18" charset="0"/>
                <a:sym typeface="Wingdings 2" panose="05020102010507070707" pitchFamily="18" charset="2"/>
              </a:rPr>
              <a:t></a:t>
            </a:r>
            <a:r>
              <a:rPr lang="en-US" sz="2000" dirty="0">
                <a:latin typeface="Palatino Linotype" panose="02040502050505030304" pitchFamily="18" charset="0"/>
                <a:sym typeface="Wingdings 2" panose="05020102010507070707" pitchFamily="18" charset="2"/>
              </a:rPr>
              <a:t> </a:t>
            </a:r>
            <a:r>
              <a:rPr lang="vi-VN" sz="2000" dirty="0">
                <a:latin typeface="Palatino Linotype" panose="02040502050505030304" pitchFamily="18" charset="0"/>
              </a:rPr>
              <a:t>Trong quá trình DH, GV cần tích hợp nội dung GD phù hợp với sự hỗ trợ, tương tác nhau giữa các môn học về nguồn ngữ liệu để các hoạt động DH phong phú, sinh động, hấp dẫn hơn</a:t>
            </a:r>
            <a:r>
              <a:rPr lang="en-US" sz="2000" dirty="0">
                <a:latin typeface="Palatino Linotype" panose="02040502050505030304" pitchFamily="18" charset="0"/>
              </a:rPr>
              <a:t>.</a:t>
            </a:r>
          </a:p>
        </p:txBody>
      </p:sp>
      <p:pic>
        <p:nvPicPr>
          <p:cNvPr id="28" name="Picture 27">
            <a:extLst>
              <a:ext uri="{FF2B5EF4-FFF2-40B4-BE49-F238E27FC236}">
                <a16:creationId xmlns:a16="http://schemas.microsoft.com/office/drawing/2014/main" id="{ECD31CBC-5FFA-72A3-945E-7E45BB19F879}"/>
              </a:ext>
            </a:extLst>
          </p:cNvPr>
          <p:cNvPicPr>
            <a:picLocks noChangeAspect="1"/>
          </p:cNvPicPr>
          <p:nvPr/>
        </p:nvPicPr>
        <p:blipFill>
          <a:blip r:embed="rId5"/>
          <a:stretch>
            <a:fillRect/>
          </a:stretch>
        </p:blipFill>
        <p:spPr>
          <a:xfrm>
            <a:off x="337545" y="2033477"/>
            <a:ext cx="5293629" cy="2534533"/>
          </a:xfrm>
          <a:prstGeom prst="rect">
            <a:avLst/>
          </a:prstGeom>
        </p:spPr>
      </p:pic>
    </p:spTree>
    <p:extLst>
      <p:ext uri="{BB962C8B-B14F-4D97-AF65-F5344CB8AC3E}">
        <p14:creationId xmlns:p14="http://schemas.microsoft.com/office/powerpoint/2010/main" val="333742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4">
            <a:extLst>
              <a:ext uri="{FF2B5EF4-FFF2-40B4-BE49-F238E27FC236}">
                <a16:creationId xmlns:a16="http://schemas.microsoft.com/office/drawing/2014/main" id="{EAC5150A-AD27-4E65-91E9-EAE14D40EE38}"/>
              </a:ext>
            </a:extLst>
          </p:cNvPr>
          <p:cNvSpPr/>
          <p:nvPr/>
        </p:nvSpPr>
        <p:spPr>
          <a:xfrm>
            <a:off x="341355" y="-55430"/>
            <a:ext cx="2439004" cy="461666"/>
          </a:xfrm>
          <a:prstGeom prst="rect">
            <a:avLst/>
          </a:prstGeom>
        </p:spPr>
        <p:txBody>
          <a:bodyPr wrap="square">
            <a:spAutoFit/>
          </a:bodyPr>
          <a:lstStyle/>
          <a:p>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nvGrpSpPr>
          <p:cNvPr id="8" name="组合 12">
            <a:extLst>
              <a:ext uri="{FF2B5EF4-FFF2-40B4-BE49-F238E27FC236}">
                <a16:creationId xmlns:a16="http://schemas.microsoft.com/office/drawing/2014/main" id="{648951D0-D608-4E0D-86B6-423D430C8379}"/>
              </a:ext>
            </a:extLst>
          </p:cNvPr>
          <p:cNvGrpSpPr/>
          <p:nvPr/>
        </p:nvGrpSpPr>
        <p:grpSpPr>
          <a:xfrm>
            <a:off x="1183864" y="1207475"/>
            <a:ext cx="4789270" cy="4803525"/>
            <a:chOff x="631826" y="1469652"/>
            <a:chExt cx="3301241" cy="2470622"/>
          </a:xfrm>
        </p:grpSpPr>
        <p:sp>
          <p:nvSpPr>
            <p:cNvPr id="9" name="圆角矩形 14">
              <a:extLst>
                <a:ext uri="{FF2B5EF4-FFF2-40B4-BE49-F238E27FC236}">
                  <a16:creationId xmlns:a16="http://schemas.microsoft.com/office/drawing/2014/main" id="{C0F57015-3BC4-4136-A4F1-2D94B95EB788}"/>
                </a:ext>
              </a:extLst>
            </p:cNvPr>
            <p:cNvSpPr/>
            <p:nvPr/>
          </p:nvSpPr>
          <p:spPr>
            <a:xfrm>
              <a:off x="631826" y="1490761"/>
              <a:ext cx="3301241" cy="2449513"/>
            </a:xfrm>
            <a:prstGeom prst="roundRect">
              <a:avLst>
                <a:gd name="adj" fmla="val 4554"/>
              </a:avLst>
            </a:prstGeom>
            <a:noFill/>
            <a:ln w="19050">
              <a:solidFill>
                <a:schemeClr val="tx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ea typeface="微软雅黑" panose="020B0503020204020204" pitchFamily="34" charset="-122"/>
              </a:endParaRPr>
            </a:p>
          </p:txBody>
        </p:sp>
        <p:sp>
          <p:nvSpPr>
            <p:cNvPr id="10" name="TextBox 49">
              <a:extLst>
                <a:ext uri="{FF2B5EF4-FFF2-40B4-BE49-F238E27FC236}">
                  <a16:creationId xmlns:a16="http://schemas.microsoft.com/office/drawing/2014/main" id="{8AC4E517-7C3F-4E2C-88DD-FE9D2367D19A}"/>
                </a:ext>
              </a:extLst>
            </p:cNvPr>
            <p:cNvSpPr txBox="1">
              <a:spLocks noChangeArrowheads="1"/>
            </p:cNvSpPr>
            <p:nvPr/>
          </p:nvSpPr>
          <p:spPr bwMode="auto">
            <a:xfrm>
              <a:off x="787872" y="1469652"/>
              <a:ext cx="2593477" cy="473913"/>
            </a:xfrm>
            <a:prstGeom prst="rect">
              <a:avLst/>
            </a:prstGeom>
            <a:noFill/>
            <a:ln w="9525">
              <a:noFill/>
              <a:miter lim="800000"/>
            </a:ln>
          </p:spPr>
          <p:txBody>
            <a:bodyPr wrap="square" anchor="ctr">
              <a:spAutoFit/>
            </a:bodyPr>
            <a:lstStyle/>
            <a:p>
              <a:pPr algn="ctr"/>
              <a:endParaRPr lang="zh-CN" altLang="en-US" sz="2667" b="1" dirty="0">
                <a:solidFill>
                  <a:schemeClr val="tx2">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1" name="组合 26">
            <a:extLst>
              <a:ext uri="{FF2B5EF4-FFF2-40B4-BE49-F238E27FC236}">
                <a16:creationId xmlns:a16="http://schemas.microsoft.com/office/drawing/2014/main" id="{F2A970E1-BE85-4FD6-9D62-4B6AA6638CC8}"/>
              </a:ext>
            </a:extLst>
          </p:cNvPr>
          <p:cNvGrpSpPr/>
          <p:nvPr/>
        </p:nvGrpSpPr>
        <p:grpSpPr>
          <a:xfrm>
            <a:off x="472002" y="5825801"/>
            <a:ext cx="4616713" cy="703604"/>
            <a:chOff x="2841715" y="4050743"/>
            <a:chExt cx="3462535" cy="527703"/>
          </a:xfrm>
        </p:grpSpPr>
        <p:pic>
          <p:nvPicPr>
            <p:cNvPr id="22" name="图片 32">
              <a:extLst>
                <a:ext uri="{FF2B5EF4-FFF2-40B4-BE49-F238E27FC236}">
                  <a16:creationId xmlns:a16="http://schemas.microsoft.com/office/drawing/2014/main" id="{E857B782-DB2A-433D-9B14-84D81E40BC69}"/>
                </a:ext>
              </a:extLst>
            </p:cNvPr>
            <p:cNvPicPr>
              <a:picLocks noChangeAspect="1"/>
            </p:cNvPicPr>
            <p:nvPr/>
          </p:nvPicPr>
          <p:blipFill>
            <a:blip r:embed="rId3"/>
            <a:srcRect l="40018" t="68477" r="39445" b="27180"/>
            <a:stretch>
              <a:fillRect/>
            </a:stretch>
          </p:blipFill>
          <p:spPr bwMode="auto">
            <a:xfrm>
              <a:off x="3480391" y="4422871"/>
              <a:ext cx="1300163" cy="155575"/>
            </a:xfrm>
            <a:prstGeom prst="rect">
              <a:avLst/>
            </a:prstGeom>
            <a:noFill/>
            <a:ln w="9525">
              <a:noFill/>
              <a:miter lim="800000"/>
              <a:headEnd/>
              <a:tailEnd/>
            </a:ln>
          </p:spPr>
        </p:pic>
        <p:pic>
          <p:nvPicPr>
            <p:cNvPr id="23" name="图片 35">
              <a:extLst>
                <a:ext uri="{FF2B5EF4-FFF2-40B4-BE49-F238E27FC236}">
                  <a16:creationId xmlns:a16="http://schemas.microsoft.com/office/drawing/2014/main" id="{54E18DE8-0486-44FA-BFD4-390894584BEA}"/>
                </a:ext>
              </a:extLst>
            </p:cNvPr>
            <p:cNvPicPr>
              <a:picLocks noChangeAspect="1"/>
            </p:cNvPicPr>
            <p:nvPr/>
          </p:nvPicPr>
          <p:blipFill>
            <a:blip r:embed="rId3"/>
            <a:srcRect l="40018" t="68477" r="39445" b="27180"/>
            <a:stretch>
              <a:fillRect/>
            </a:stretch>
          </p:blipFill>
          <p:spPr bwMode="auto">
            <a:xfrm>
              <a:off x="5002500" y="4422870"/>
              <a:ext cx="1301750" cy="155575"/>
            </a:xfrm>
            <a:prstGeom prst="rect">
              <a:avLst/>
            </a:prstGeom>
            <a:noFill/>
            <a:ln w="9525">
              <a:noFill/>
              <a:miter lim="800000"/>
              <a:headEnd/>
              <a:tailEnd/>
            </a:ln>
          </p:spPr>
        </p:pic>
        <p:sp>
          <p:nvSpPr>
            <p:cNvPr id="24" name="椭圆 30">
              <a:extLst>
                <a:ext uri="{FF2B5EF4-FFF2-40B4-BE49-F238E27FC236}">
                  <a16:creationId xmlns:a16="http://schemas.microsoft.com/office/drawing/2014/main" id="{F83788F2-9DA4-432E-AAAC-8ACE396033EC}"/>
                </a:ext>
              </a:extLst>
            </p:cNvPr>
            <p:cNvSpPr/>
            <p:nvPr/>
          </p:nvSpPr>
          <p:spPr>
            <a:xfrm>
              <a:off x="2841715" y="4050743"/>
              <a:ext cx="527703" cy="52770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ea typeface="微软雅黑" panose="020B0503020204020204" pitchFamily="34" charset="-122"/>
              </a:endParaRPr>
            </a:p>
          </p:txBody>
        </p:sp>
        <p:sp>
          <p:nvSpPr>
            <p:cNvPr id="25" name="Freeform 120">
              <a:extLst>
                <a:ext uri="{FF2B5EF4-FFF2-40B4-BE49-F238E27FC236}">
                  <a16:creationId xmlns:a16="http://schemas.microsoft.com/office/drawing/2014/main" id="{A38E723B-270D-4763-945E-33F7F2D722C9}"/>
                </a:ext>
              </a:extLst>
            </p:cNvPr>
            <p:cNvSpPr/>
            <p:nvPr/>
          </p:nvSpPr>
          <p:spPr bwMode="auto">
            <a:xfrm>
              <a:off x="2952750" y="4206974"/>
              <a:ext cx="347663" cy="273050"/>
            </a:xfrm>
            <a:custGeom>
              <a:avLst/>
              <a:gdLst>
                <a:gd name="T0" fmla="*/ 243767 w 260"/>
                <a:gd name="T1" fmla="*/ 0 h 205"/>
                <a:gd name="T2" fmla="*/ 301046 w 260"/>
                <a:gd name="T3" fmla="*/ 6660 h 205"/>
                <a:gd name="T4" fmla="*/ 338344 w 260"/>
                <a:gd name="T5" fmla="*/ 17317 h 205"/>
                <a:gd name="T6" fmla="*/ 345004 w 260"/>
                <a:gd name="T7" fmla="*/ 25309 h 205"/>
                <a:gd name="T8" fmla="*/ 297050 w 260"/>
                <a:gd name="T9" fmla="*/ 66603 h 205"/>
                <a:gd name="T10" fmla="*/ 267744 w 260"/>
                <a:gd name="T11" fmla="*/ 114558 h 205"/>
                <a:gd name="T12" fmla="*/ 243767 w 260"/>
                <a:gd name="T13" fmla="*/ 163844 h 205"/>
                <a:gd name="T14" fmla="*/ 210466 w 260"/>
                <a:gd name="T15" fmla="*/ 201142 h 205"/>
                <a:gd name="T16" fmla="*/ 162511 w 260"/>
                <a:gd name="T17" fmla="*/ 218459 h 205"/>
                <a:gd name="T18" fmla="*/ 110561 w 260"/>
                <a:gd name="T19" fmla="*/ 215795 h 205"/>
                <a:gd name="T20" fmla="*/ 67935 w 260"/>
                <a:gd name="T21" fmla="*/ 203806 h 205"/>
                <a:gd name="T22" fmla="*/ 59943 w 260"/>
                <a:gd name="T23" fmla="*/ 215795 h 205"/>
                <a:gd name="T24" fmla="*/ 37298 w 260"/>
                <a:gd name="T25" fmla="*/ 247765 h 205"/>
                <a:gd name="T26" fmla="*/ 23977 w 260"/>
                <a:gd name="T27" fmla="*/ 271742 h 205"/>
                <a:gd name="T28" fmla="*/ 17317 w 260"/>
                <a:gd name="T29" fmla="*/ 273074 h 205"/>
                <a:gd name="T30" fmla="*/ 7992 w 260"/>
                <a:gd name="T31" fmla="*/ 270410 h 205"/>
                <a:gd name="T32" fmla="*/ 1332 w 260"/>
                <a:gd name="T33" fmla="*/ 265082 h 205"/>
                <a:gd name="T34" fmla="*/ 0 w 260"/>
                <a:gd name="T35" fmla="*/ 255757 h 205"/>
                <a:gd name="T36" fmla="*/ 42626 w 260"/>
                <a:gd name="T37" fmla="*/ 191818 h 205"/>
                <a:gd name="T38" fmla="*/ 101237 w 260"/>
                <a:gd name="T39" fmla="*/ 138535 h 205"/>
                <a:gd name="T40" fmla="*/ 162511 w 260"/>
                <a:gd name="T41" fmla="*/ 99905 h 205"/>
                <a:gd name="T42" fmla="*/ 213130 w 260"/>
                <a:gd name="T43" fmla="*/ 71932 h 205"/>
                <a:gd name="T44" fmla="*/ 246431 w 260"/>
                <a:gd name="T45" fmla="*/ 59943 h 205"/>
                <a:gd name="T46" fmla="*/ 246431 w 260"/>
                <a:gd name="T47" fmla="*/ 58611 h 205"/>
                <a:gd name="T48" fmla="*/ 211798 w 260"/>
                <a:gd name="T49" fmla="*/ 59943 h 205"/>
                <a:gd name="T50" fmla="*/ 155851 w 260"/>
                <a:gd name="T51" fmla="*/ 73264 h 205"/>
                <a:gd name="T52" fmla="*/ 89248 w 260"/>
                <a:gd name="T53" fmla="*/ 103901 h 205"/>
                <a:gd name="T54" fmla="*/ 22645 w 260"/>
                <a:gd name="T55" fmla="*/ 161180 h 205"/>
                <a:gd name="T56" fmla="*/ 22645 w 260"/>
                <a:gd name="T57" fmla="*/ 130543 h 205"/>
                <a:gd name="T58" fmla="*/ 30637 w 260"/>
                <a:gd name="T59" fmla="*/ 89249 h 205"/>
                <a:gd name="T60" fmla="*/ 61275 w 260"/>
                <a:gd name="T61" fmla="*/ 46622 h 205"/>
                <a:gd name="T62" fmla="*/ 114557 w 260"/>
                <a:gd name="T63" fmla="*/ 15985 h 205"/>
                <a:gd name="T64" fmla="*/ 179828 w 260"/>
                <a:gd name="T65" fmla="*/ 1332 h 2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0"/>
                <a:gd name="T100" fmla="*/ 0 h 205"/>
                <a:gd name="T101" fmla="*/ 260 w 260"/>
                <a:gd name="T102" fmla="*/ 205 h 2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0" h="205">
                  <a:moveTo>
                    <a:pt x="159" y="0"/>
                  </a:moveTo>
                  <a:lnTo>
                    <a:pt x="183" y="0"/>
                  </a:lnTo>
                  <a:lnTo>
                    <a:pt x="206" y="3"/>
                  </a:lnTo>
                  <a:lnTo>
                    <a:pt x="226" y="5"/>
                  </a:lnTo>
                  <a:lnTo>
                    <a:pt x="242" y="9"/>
                  </a:lnTo>
                  <a:lnTo>
                    <a:pt x="254" y="13"/>
                  </a:lnTo>
                  <a:lnTo>
                    <a:pt x="260" y="17"/>
                  </a:lnTo>
                  <a:lnTo>
                    <a:pt x="259" y="19"/>
                  </a:lnTo>
                  <a:lnTo>
                    <a:pt x="238" y="34"/>
                  </a:lnTo>
                  <a:lnTo>
                    <a:pt x="223" y="50"/>
                  </a:lnTo>
                  <a:lnTo>
                    <a:pt x="211" y="68"/>
                  </a:lnTo>
                  <a:lnTo>
                    <a:pt x="201" y="86"/>
                  </a:lnTo>
                  <a:lnTo>
                    <a:pt x="192" y="105"/>
                  </a:lnTo>
                  <a:lnTo>
                    <a:pt x="183" y="123"/>
                  </a:lnTo>
                  <a:lnTo>
                    <a:pt x="172" y="139"/>
                  </a:lnTo>
                  <a:lnTo>
                    <a:pt x="158" y="151"/>
                  </a:lnTo>
                  <a:lnTo>
                    <a:pt x="141" y="160"/>
                  </a:lnTo>
                  <a:lnTo>
                    <a:pt x="122" y="164"/>
                  </a:lnTo>
                  <a:lnTo>
                    <a:pt x="102" y="164"/>
                  </a:lnTo>
                  <a:lnTo>
                    <a:pt x="83" y="162"/>
                  </a:lnTo>
                  <a:lnTo>
                    <a:pt x="67" y="158"/>
                  </a:lnTo>
                  <a:lnTo>
                    <a:pt x="51" y="153"/>
                  </a:lnTo>
                  <a:lnTo>
                    <a:pt x="50" y="155"/>
                  </a:lnTo>
                  <a:lnTo>
                    <a:pt x="45" y="162"/>
                  </a:lnTo>
                  <a:lnTo>
                    <a:pt x="37" y="172"/>
                  </a:lnTo>
                  <a:lnTo>
                    <a:pt x="28" y="186"/>
                  </a:lnTo>
                  <a:lnTo>
                    <a:pt x="20" y="201"/>
                  </a:lnTo>
                  <a:lnTo>
                    <a:pt x="18" y="204"/>
                  </a:lnTo>
                  <a:lnTo>
                    <a:pt x="15" y="205"/>
                  </a:lnTo>
                  <a:lnTo>
                    <a:pt x="13" y="205"/>
                  </a:lnTo>
                  <a:lnTo>
                    <a:pt x="9" y="204"/>
                  </a:lnTo>
                  <a:lnTo>
                    <a:pt x="6" y="203"/>
                  </a:lnTo>
                  <a:lnTo>
                    <a:pt x="2" y="200"/>
                  </a:lnTo>
                  <a:lnTo>
                    <a:pt x="1" y="199"/>
                  </a:lnTo>
                  <a:lnTo>
                    <a:pt x="0" y="195"/>
                  </a:lnTo>
                  <a:lnTo>
                    <a:pt x="0" y="192"/>
                  </a:lnTo>
                  <a:lnTo>
                    <a:pt x="14" y="167"/>
                  </a:lnTo>
                  <a:lnTo>
                    <a:pt x="32" y="144"/>
                  </a:lnTo>
                  <a:lnTo>
                    <a:pt x="52" y="122"/>
                  </a:lnTo>
                  <a:lnTo>
                    <a:pt x="76" y="104"/>
                  </a:lnTo>
                  <a:lnTo>
                    <a:pt x="99" y="87"/>
                  </a:lnTo>
                  <a:lnTo>
                    <a:pt x="122" y="75"/>
                  </a:lnTo>
                  <a:lnTo>
                    <a:pt x="142" y="63"/>
                  </a:lnTo>
                  <a:lnTo>
                    <a:pt x="160" y="54"/>
                  </a:lnTo>
                  <a:lnTo>
                    <a:pt x="176" y="48"/>
                  </a:lnTo>
                  <a:lnTo>
                    <a:pt x="185" y="45"/>
                  </a:lnTo>
                  <a:lnTo>
                    <a:pt x="188" y="44"/>
                  </a:lnTo>
                  <a:lnTo>
                    <a:pt x="185" y="44"/>
                  </a:lnTo>
                  <a:lnTo>
                    <a:pt x="174" y="44"/>
                  </a:lnTo>
                  <a:lnTo>
                    <a:pt x="159" y="45"/>
                  </a:lnTo>
                  <a:lnTo>
                    <a:pt x="140" y="49"/>
                  </a:lnTo>
                  <a:lnTo>
                    <a:pt x="117" y="55"/>
                  </a:lnTo>
                  <a:lnTo>
                    <a:pt x="92" y="64"/>
                  </a:lnTo>
                  <a:lnTo>
                    <a:pt x="67" y="78"/>
                  </a:lnTo>
                  <a:lnTo>
                    <a:pt x="41" y="96"/>
                  </a:lnTo>
                  <a:lnTo>
                    <a:pt x="17" y="121"/>
                  </a:lnTo>
                  <a:lnTo>
                    <a:pt x="17" y="110"/>
                  </a:lnTo>
                  <a:lnTo>
                    <a:pt x="17" y="98"/>
                  </a:lnTo>
                  <a:lnTo>
                    <a:pt x="19" y="84"/>
                  </a:lnTo>
                  <a:lnTo>
                    <a:pt x="23" y="67"/>
                  </a:lnTo>
                  <a:lnTo>
                    <a:pt x="32" y="51"/>
                  </a:lnTo>
                  <a:lnTo>
                    <a:pt x="46" y="35"/>
                  </a:lnTo>
                  <a:lnTo>
                    <a:pt x="65" y="21"/>
                  </a:lnTo>
                  <a:lnTo>
                    <a:pt x="86" y="12"/>
                  </a:lnTo>
                  <a:lnTo>
                    <a:pt x="110" y="5"/>
                  </a:lnTo>
                  <a:lnTo>
                    <a:pt x="135" y="1"/>
                  </a:lnTo>
                  <a:lnTo>
                    <a:pt x="159" y="0"/>
                  </a:lnTo>
                  <a:close/>
                </a:path>
              </a:pathLst>
            </a:custGeom>
            <a:solidFill>
              <a:schemeClr val="tx2">
                <a:lumMod val="75000"/>
              </a:schemeClr>
            </a:solidFill>
            <a:ln w="0">
              <a:noFill/>
              <a:prstDash val="solid"/>
              <a:round/>
            </a:ln>
          </p:spPr>
          <p:txBody>
            <a:bodyPr/>
            <a:lstStyle/>
            <a:p>
              <a:endParaRPr lang="zh-CN" altLang="en-US" sz="2400"/>
            </a:p>
          </p:txBody>
        </p:sp>
      </p:grpSp>
      <p:sp>
        <p:nvSpPr>
          <p:cNvPr id="27" name="Rectangle 26">
            <a:extLst>
              <a:ext uri="{FF2B5EF4-FFF2-40B4-BE49-F238E27FC236}">
                <a16:creationId xmlns:a16="http://schemas.microsoft.com/office/drawing/2014/main" id="{E157E4EE-A0E7-4D7B-840F-32EDB1DF7D86}"/>
              </a:ext>
            </a:extLst>
          </p:cNvPr>
          <p:cNvSpPr/>
          <p:nvPr/>
        </p:nvSpPr>
        <p:spPr>
          <a:xfrm>
            <a:off x="1234663" y="1796595"/>
            <a:ext cx="4659858" cy="4559518"/>
          </a:xfrm>
          <a:prstGeom prst="rect">
            <a:avLst/>
          </a:prstGeom>
        </p:spPr>
        <p:txBody>
          <a:bodyPr wrap="square">
            <a:spAutoFit/>
          </a:bodyPr>
          <a:lstStyle/>
          <a:p>
            <a:pPr lvl="0" algn="just">
              <a:lnSpc>
                <a:spcPct val="120000"/>
              </a:lnSpc>
            </a:pPr>
            <a:r>
              <a:rPr lang="en-US" sz="2000" dirty="0">
                <a:latin typeface="Palatino Linotype" panose="02040502050505030304" pitchFamily="18" charset="0"/>
                <a:cs typeface="Times New Roman" panose="02020603050405020304" pitchFamily="18" charset="0"/>
                <a:sym typeface="Wingdings 2" panose="05020102010507070707" pitchFamily="18" charset="2"/>
              </a:rPr>
              <a:t> </a:t>
            </a:r>
            <a:r>
              <a:rPr lang="en-US" sz="2000" dirty="0" err="1">
                <a:latin typeface="Palatino Linotype" panose="02040502050505030304" pitchFamily="18" charset="0"/>
                <a:cs typeface="Times New Roman" panose="02020603050405020304" pitchFamily="18" charset="0"/>
                <a:sym typeface="Wingdings 2" panose="05020102010507070707" pitchFamily="18" charset="2"/>
              </a:rPr>
              <a:t>Sách</a:t>
            </a:r>
            <a:r>
              <a:rPr lang="en-US" sz="2000" dirty="0">
                <a:latin typeface="Palatino Linotype" panose="02040502050505030304" pitchFamily="18" charset="0"/>
                <a:cs typeface="Times New Roman" panose="02020603050405020304" pitchFamily="18" charset="0"/>
                <a:sym typeface="Wingdings 2" panose="05020102010507070707" pitchFamily="18" charset="2"/>
              </a:rPr>
              <a:t> </a:t>
            </a:r>
            <a:r>
              <a:rPr lang="en-US" sz="2000" dirty="0" err="1">
                <a:latin typeface="Palatino Linotype" panose="02040502050505030304" pitchFamily="18" charset="0"/>
                <a:cs typeface="Times New Roman" panose="02020603050405020304" pitchFamily="18" charset="0"/>
                <a:sym typeface="Wingdings 2" panose="05020102010507070707" pitchFamily="18" charset="2"/>
              </a:rPr>
              <a:t>được</a:t>
            </a:r>
            <a:r>
              <a:rPr lang="en-US" sz="2000" dirty="0">
                <a:latin typeface="Palatino Linotype" panose="02040502050505030304" pitchFamily="18" charset="0"/>
                <a:cs typeface="Times New Roman" panose="02020603050405020304" pitchFamily="18" charset="0"/>
                <a:sym typeface="Wingdings 2" panose="05020102010507070707" pitchFamily="18" charset="2"/>
              </a:rPr>
              <a:t> </a:t>
            </a:r>
            <a:r>
              <a:rPr lang="en-US" sz="2000" dirty="0" err="1">
                <a:latin typeface="Palatino Linotype" panose="02040502050505030304" pitchFamily="18" charset="0"/>
                <a:cs typeface="Times New Roman" panose="02020603050405020304" pitchFamily="18" charset="0"/>
                <a:sym typeface="Wingdings 2" panose="05020102010507070707" pitchFamily="18" charset="2"/>
              </a:rPr>
              <a:t>thiết</a:t>
            </a:r>
            <a:r>
              <a:rPr lang="en-US" sz="2000" dirty="0">
                <a:latin typeface="Palatino Linotype" panose="02040502050505030304" pitchFamily="18" charset="0"/>
                <a:cs typeface="Times New Roman" panose="02020603050405020304" pitchFamily="18" charset="0"/>
                <a:sym typeface="Wingdings 2" panose="05020102010507070707" pitchFamily="18" charset="2"/>
              </a:rPr>
              <a:t> </a:t>
            </a:r>
            <a:r>
              <a:rPr lang="en-US" sz="2000" dirty="0" err="1">
                <a:latin typeface="Palatino Linotype" panose="02040502050505030304" pitchFamily="18" charset="0"/>
                <a:cs typeface="Times New Roman" panose="02020603050405020304" pitchFamily="18" charset="0"/>
                <a:sym typeface="Wingdings 2" panose="05020102010507070707" pitchFamily="18" charset="2"/>
              </a:rPr>
              <a:t>kế</a:t>
            </a:r>
            <a:r>
              <a:rPr lang="en-US" sz="2000" dirty="0">
                <a:latin typeface="Palatino Linotype" panose="02040502050505030304" pitchFamily="18" charset="0"/>
                <a:cs typeface="Times New Roman" panose="02020603050405020304" pitchFamily="18" charset="0"/>
                <a:sym typeface="Wingdings 2" panose="05020102010507070707" pitchFamily="18" charset="2"/>
              </a:rPr>
              <a:t> </a:t>
            </a:r>
            <a:r>
              <a:rPr lang="en-US" sz="2000" dirty="0" err="1">
                <a:latin typeface="Palatino Linotype" panose="02040502050505030304" pitchFamily="18" charset="0"/>
                <a:cs typeface="Times New Roman" panose="02020603050405020304" pitchFamily="18" charset="0"/>
                <a:sym typeface="Wingdings 2" panose="05020102010507070707" pitchFamily="18" charset="2"/>
              </a:rPr>
              <a:t>theo</a:t>
            </a:r>
            <a:r>
              <a:rPr lang="en-US" sz="2000" dirty="0">
                <a:latin typeface="Palatino Linotype" panose="02040502050505030304" pitchFamily="18" charset="0"/>
                <a:cs typeface="Times New Roman" panose="02020603050405020304" pitchFamily="18" charset="0"/>
                <a:sym typeface="Wingdings 2" panose="05020102010507070707" pitchFamily="18" charset="2"/>
              </a:rPr>
              <a:t> </a:t>
            </a:r>
            <a:r>
              <a:rPr lang="en-US" sz="2000" dirty="0" err="1">
                <a:latin typeface="Palatino Linotype" panose="02040502050505030304" pitchFamily="18" charset="0"/>
                <a:cs typeface="Times New Roman" panose="02020603050405020304" pitchFamily="18" charset="0"/>
                <a:sym typeface="Wingdings 2" panose="05020102010507070707" pitchFamily="18" charset="2"/>
              </a:rPr>
              <a:t>hướng</a:t>
            </a:r>
            <a:r>
              <a:rPr lang="en-US" sz="2000" dirty="0">
                <a:latin typeface="Palatino Linotype" panose="02040502050505030304" pitchFamily="18" charset="0"/>
                <a:cs typeface="Times New Roman" panose="02020603050405020304" pitchFamily="18" charset="0"/>
                <a:sym typeface="Wingdings 2" panose="05020102010507070707" pitchFamily="18" charset="2"/>
              </a:rPr>
              <a:t> </a:t>
            </a:r>
            <a:r>
              <a:rPr lang="en-US" sz="2000" dirty="0" err="1">
                <a:latin typeface="Palatino Linotype" panose="02040502050505030304" pitchFamily="18" charset="0"/>
                <a:cs typeface="Times New Roman" panose="02020603050405020304" pitchFamily="18" charset="0"/>
                <a:sym typeface="Wingdings 2" panose="05020102010507070707" pitchFamily="18" charset="2"/>
              </a:rPr>
              <a:t>c</a:t>
            </a:r>
            <a:r>
              <a:rPr lang="en-US" sz="2000" dirty="0" err="1">
                <a:latin typeface="Palatino Linotype" panose="02040502050505030304" pitchFamily="18" charset="0"/>
                <a:cs typeface="Times New Roman" panose="02020603050405020304" pitchFamily="18" charset="0"/>
              </a:rPr>
              <a:t>hú</a:t>
            </a:r>
            <a:r>
              <a:rPr lang="en-US" sz="2000" dirty="0">
                <a:latin typeface="Palatino Linotype" panose="02040502050505030304" pitchFamily="18" charset="0"/>
                <a:cs typeface="Times New Roman" panose="02020603050405020304" pitchFamily="18" charset="0"/>
              </a:rPr>
              <a:t> </a:t>
            </a:r>
            <a:r>
              <a:rPr lang="en-US" sz="2000" dirty="0" err="1">
                <a:latin typeface="Palatino Linotype" panose="02040502050505030304" pitchFamily="18" charset="0"/>
                <a:cs typeface="Times New Roman" panose="02020603050405020304" pitchFamily="18" charset="0"/>
              </a:rPr>
              <a:t>trọng</a:t>
            </a:r>
            <a:r>
              <a:rPr lang="en-US" sz="2000" dirty="0">
                <a:latin typeface="Palatino Linotype" panose="02040502050505030304" pitchFamily="18" charset="0"/>
                <a:cs typeface="Times New Roman" panose="02020603050405020304" pitchFamily="18" charset="0"/>
              </a:rPr>
              <a:t> </a:t>
            </a:r>
            <a:r>
              <a:rPr lang="en-US" sz="2000" dirty="0" err="1">
                <a:latin typeface="Palatino Linotype" panose="02040502050505030304" pitchFamily="18" charset="0"/>
                <a:cs typeface="Times New Roman" panose="02020603050405020304" pitchFamily="18" charset="0"/>
              </a:rPr>
              <a:t>yêu</a:t>
            </a:r>
            <a:r>
              <a:rPr lang="en-US" sz="2000" dirty="0">
                <a:latin typeface="Palatino Linotype" panose="02040502050505030304" pitchFamily="18" charset="0"/>
                <a:cs typeface="Times New Roman" panose="02020603050405020304" pitchFamily="18" charset="0"/>
              </a:rPr>
              <a:t> </a:t>
            </a:r>
            <a:r>
              <a:rPr lang="en-US" sz="2000" dirty="0" err="1">
                <a:latin typeface="Palatino Linotype" panose="02040502050505030304" pitchFamily="18" charset="0"/>
                <a:cs typeface="Times New Roman" panose="02020603050405020304" pitchFamily="18" charset="0"/>
              </a:rPr>
              <a:t>cầu</a:t>
            </a:r>
            <a:r>
              <a:rPr lang="en-US" sz="2000" dirty="0">
                <a:latin typeface="Palatino Linotype" panose="02040502050505030304" pitchFamily="18" charset="0"/>
                <a:cs typeface="Times New Roman" panose="02020603050405020304" pitchFamily="18" charset="0"/>
              </a:rPr>
              <a:t> </a:t>
            </a:r>
            <a:r>
              <a:rPr lang="en-US" sz="2000" dirty="0" err="1">
                <a:latin typeface="Palatino Linotype" panose="02040502050505030304" pitchFamily="18" charset="0"/>
                <a:cs typeface="Times New Roman" panose="02020603050405020304" pitchFamily="18" charset="0"/>
              </a:rPr>
              <a:t>dạy</a:t>
            </a:r>
            <a:r>
              <a:rPr lang="en-US" sz="2000" dirty="0">
                <a:latin typeface="Palatino Linotype" panose="02040502050505030304" pitchFamily="18" charset="0"/>
                <a:cs typeface="Times New Roman" panose="02020603050405020304" pitchFamily="18" charset="0"/>
              </a:rPr>
              <a:t> </a:t>
            </a:r>
            <a:r>
              <a:rPr lang="en-US" sz="2000" dirty="0" err="1">
                <a:latin typeface="Palatino Linotype" panose="02040502050505030304" pitchFamily="18" charset="0"/>
                <a:cs typeface="Times New Roman" panose="02020603050405020304" pitchFamily="18" charset="0"/>
              </a:rPr>
              <a:t>học</a:t>
            </a:r>
            <a:r>
              <a:rPr lang="en-US" sz="2000" dirty="0">
                <a:latin typeface="Palatino Linotype" panose="02040502050505030304" pitchFamily="18" charset="0"/>
                <a:cs typeface="Times New Roman" panose="02020603050405020304" pitchFamily="18" charset="0"/>
              </a:rPr>
              <a:t> </a:t>
            </a:r>
            <a:r>
              <a:rPr lang="en-US" sz="2000" dirty="0" err="1">
                <a:latin typeface="Palatino Linotype" panose="02040502050505030304" pitchFamily="18" charset="0"/>
                <a:cs typeface="Times New Roman" panose="02020603050405020304" pitchFamily="18" charset="0"/>
              </a:rPr>
              <a:t>phân</a:t>
            </a:r>
            <a:r>
              <a:rPr lang="en-US" sz="2000" dirty="0">
                <a:latin typeface="Palatino Linotype" panose="02040502050505030304" pitchFamily="18" charset="0"/>
                <a:cs typeface="Times New Roman" panose="02020603050405020304" pitchFamily="18" charset="0"/>
              </a:rPr>
              <a:t> </a:t>
            </a:r>
            <a:r>
              <a:rPr lang="en-US" sz="2000" dirty="0" err="1">
                <a:latin typeface="Palatino Linotype" panose="02040502050505030304" pitchFamily="18" charset="0"/>
                <a:cs typeface="Times New Roman" panose="02020603050405020304" pitchFamily="18" charset="0"/>
              </a:rPr>
              <a:t>hoá</a:t>
            </a:r>
            <a:r>
              <a:rPr lang="en-US" sz="2000" dirty="0">
                <a:latin typeface="Palatino Linotype" panose="02040502050505030304" pitchFamily="18" charset="0"/>
                <a:cs typeface="Times New Roman" panose="02020603050405020304" pitchFamily="18" charset="0"/>
              </a:rPr>
              <a:t> </a:t>
            </a:r>
            <a:r>
              <a:rPr lang="en-US" sz="2000" dirty="0" err="1">
                <a:latin typeface="Palatino Linotype" panose="02040502050505030304" pitchFamily="18" charset="0"/>
                <a:cs typeface="Times New Roman" panose="02020603050405020304" pitchFamily="18" charset="0"/>
              </a:rPr>
              <a:t>theo</a:t>
            </a:r>
            <a:r>
              <a:rPr lang="en-US" sz="2000" dirty="0">
                <a:latin typeface="Palatino Linotype" panose="02040502050505030304" pitchFamily="18" charset="0"/>
                <a:cs typeface="Times New Roman" panose="02020603050405020304" pitchFamily="18" charset="0"/>
              </a:rPr>
              <a:t> </a:t>
            </a:r>
            <a:r>
              <a:rPr lang="en-US" sz="2000" dirty="0" err="1">
                <a:latin typeface="Palatino Linotype" panose="02040502050505030304" pitchFamily="18" charset="0"/>
                <a:cs typeface="Times New Roman" panose="02020603050405020304" pitchFamily="18" charset="0"/>
              </a:rPr>
              <a:t>năng</a:t>
            </a:r>
            <a:r>
              <a:rPr lang="en-US" sz="2000" dirty="0">
                <a:latin typeface="Palatino Linotype" panose="02040502050505030304" pitchFamily="18" charset="0"/>
                <a:cs typeface="Times New Roman" panose="02020603050405020304" pitchFamily="18" charset="0"/>
              </a:rPr>
              <a:t> </a:t>
            </a:r>
            <a:r>
              <a:rPr lang="en-US" sz="2000" dirty="0" err="1">
                <a:latin typeface="Palatino Linotype" panose="02040502050505030304" pitchFamily="18" charset="0"/>
                <a:cs typeface="Times New Roman" panose="02020603050405020304" pitchFamily="18" charset="0"/>
              </a:rPr>
              <a:t>lực</a:t>
            </a:r>
            <a:r>
              <a:rPr lang="en-US" sz="2000" dirty="0">
                <a:latin typeface="Palatino Linotype" panose="02040502050505030304" pitchFamily="18" charset="0"/>
                <a:cs typeface="Times New Roman" panose="02020603050405020304" pitchFamily="18" charset="0"/>
              </a:rPr>
              <a:t> HS; </a:t>
            </a:r>
            <a:r>
              <a:rPr lang="en-US" sz="2000" dirty="0" err="1">
                <a:latin typeface="Palatino Linotype" panose="02040502050505030304" pitchFamily="18" charset="0"/>
                <a:cs typeface="Times New Roman" panose="02020603050405020304" pitchFamily="18" charset="0"/>
              </a:rPr>
              <a:t>đảm</a:t>
            </a:r>
            <a:r>
              <a:rPr lang="en-US" sz="2000" dirty="0">
                <a:latin typeface="Palatino Linotype" panose="02040502050505030304" pitchFamily="18" charset="0"/>
                <a:cs typeface="Times New Roman" panose="02020603050405020304" pitchFamily="18" charset="0"/>
              </a:rPr>
              <a:t> </a:t>
            </a:r>
            <a:r>
              <a:rPr lang="en-US" sz="2000" dirty="0" err="1">
                <a:latin typeface="Palatino Linotype" panose="02040502050505030304" pitchFamily="18" charset="0"/>
                <a:cs typeface="Times New Roman" panose="02020603050405020304" pitchFamily="18" charset="0"/>
              </a:rPr>
              <a:t>bảo</a:t>
            </a:r>
            <a:r>
              <a:rPr lang="en-US" sz="2000" dirty="0">
                <a:latin typeface="Palatino Linotype" panose="02040502050505030304" pitchFamily="18" charset="0"/>
                <a:cs typeface="Times New Roman" panose="02020603050405020304" pitchFamily="18" charset="0"/>
              </a:rPr>
              <a:t> </a:t>
            </a:r>
            <a:r>
              <a:rPr lang="en-US" sz="2000" dirty="0" err="1">
                <a:latin typeface="Palatino Linotype" panose="02040502050505030304" pitchFamily="18" charset="0"/>
                <a:cs typeface="Times New Roman" panose="02020603050405020304" pitchFamily="18" charset="0"/>
              </a:rPr>
              <a:t>tính</a:t>
            </a:r>
            <a:r>
              <a:rPr lang="en-US" sz="2000" dirty="0">
                <a:latin typeface="Palatino Linotype" panose="02040502050505030304" pitchFamily="18" charset="0"/>
                <a:cs typeface="Times New Roman" panose="02020603050405020304" pitchFamily="18" charset="0"/>
              </a:rPr>
              <a:t> </a:t>
            </a:r>
            <a:r>
              <a:rPr lang="en-US" sz="2000" dirty="0" err="1">
                <a:latin typeface="Palatino Linotype" panose="02040502050505030304" pitchFamily="18" charset="0"/>
                <a:cs typeface="Times New Roman" panose="02020603050405020304" pitchFamily="18" charset="0"/>
              </a:rPr>
              <a:t>đa</a:t>
            </a:r>
            <a:r>
              <a:rPr lang="en-US" sz="2000" dirty="0">
                <a:latin typeface="Palatino Linotype" panose="02040502050505030304" pitchFamily="18" charset="0"/>
                <a:cs typeface="Times New Roman" panose="02020603050405020304" pitchFamily="18" charset="0"/>
              </a:rPr>
              <a:t> </a:t>
            </a:r>
            <a:r>
              <a:rPr lang="en-US" sz="2000" dirty="0" err="1">
                <a:latin typeface="Palatino Linotype" panose="02040502050505030304" pitchFamily="18" charset="0"/>
                <a:cs typeface="Times New Roman" panose="02020603050405020304" pitchFamily="18" charset="0"/>
              </a:rPr>
              <a:t>dạng</a:t>
            </a:r>
            <a:r>
              <a:rPr lang="en-US" sz="2000" dirty="0">
                <a:latin typeface="Palatino Linotype" panose="02040502050505030304" pitchFamily="18" charset="0"/>
                <a:cs typeface="Times New Roman" panose="02020603050405020304" pitchFamily="18" charset="0"/>
              </a:rPr>
              <a:t> </a:t>
            </a:r>
            <a:r>
              <a:rPr lang="en-US" sz="2000" dirty="0" err="1">
                <a:latin typeface="Palatino Linotype" panose="02040502050505030304" pitchFamily="18" charset="0"/>
                <a:cs typeface="Times New Roman" panose="02020603050405020304" pitchFamily="18" charset="0"/>
              </a:rPr>
              <a:t>vùng</a:t>
            </a:r>
            <a:r>
              <a:rPr lang="en-US" sz="2000" dirty="0">
                <a:latin typeface="Palatino Linotype" panose="02040502050505030304" pitchFamily="18" charset="0"/>
                <a:cs typeface="Times New Roman" panose="02020603050405020304" pitchFamily="18" charset="0"/>
              </a:rPr>
              <a:t> </a:t>
            </a:r>
            <a:r>
              <a:rPr lang="en-US" sz="2000" dirty="0" err="1">
                <a:latin typeface="Palatino Linotype" panose="02040502050505030304" pitchFamily="18" charset="0"/>
                <a:cs typeface="Times New Roman" panose="02020603050405020304" pitchFamily="18" charset="0"/>
              </a:rPr>
              <a:t>miền</a:t>
            </a:r>
            <a:r>
              <a:rPr lang="en-US" sz="2000" dirty="0">
                <a:latin typeface="Palatino Linotype" panose="02040502050505030304" pitchFamily="18" charset="0"/>
                <a:cs typeface="Times New Roman" panose="02020603050405020304" pitchFamily="18" charset="0"/>
              </a:rPr>
              <a:t> </a:t>
            </a:r>
            <a:r>
              <a:rPr lang="en-US" sz="2000" dirty="0" err="1">
                <a:latin typeface="Palatino Linotype" panose="02040502050505030304" pitchFamily="18" charset="0"/>
                <a:cs typeface="Times New Roman" panose="02020603050405020304" pitchFamily="18" charset="0"/>
              </a:rPr>
              <a:t>và</a:t>
            </a:r>
            <a:r>
              <a:rPr lang="en-US" sz="2000" dirty="0">
                <a:latin typeface="Palatino Linotype" panose="02040502050505030304" pitchFamily="18" charset="0"/>
                <a:cs typeface="Times New Roman" panose="02020603050405020304" pitchFamily="18" charset="0"/>
              </a:rPr>
              <a:t> </a:t>
            </a:r>
            <a:r>
              <a:rPr lang="en-US" sz="2000" dirty="0" err="1">
                <a:latin typeface="Palatino Linotype" panose="02040502050505030304" pitchFamily="18" charset="0"/>
                <a:cs typeface="Times New Roman" panose="02020603050405020304" pitchFamily="18" charset="0"/>
              </a:rPr>
              <a:t>sự</a:t>
            </a:r>
            <a:r>
              <a:rPr lang="en-US" sz="2000" dirty="0">
                <a:latin typeface="Palatino Linotype" panose="02040502050505030304" pitchFamily="18" charset="0"/>
                <a:cs typeface="Times New Roman" panose="02020603050405020304" pitchFamily="18" charset="0"/>
              </a:rPr>
              <a:t> </a:t>
            </a:r>
            <a:r>
              <a:rPr lang="en-US" sz="2000" dirty="0" err="1">
                <a:latin typeface="Palatino Linotype" panose="02040502050505030304" pitchFamily="18" charset="0"/>
                <a:cs typeface="Times New Roman" panose="02020603050405020304" pitchFamily="18" charset="0"/>
              </a:rPr>
              <a:t>cân</a:t>
            </a:r>
            <a:r>
              <a:rPr lang="en-US" sz="2000" dirty="0">
                <a:latin typeface="Palatino Linotype" panose="02040502050505030304" pitchFamily="18" charset="0"/>
                <a:cs typeface="Times New Roman" panose="02020603050405020304" pitchFamily="18" charset="0"/>
              </a:rPr>
              <a:t> </a:t>
            </a:r>
            <a:r>
              <a:rPr lang="en-US" sz="2000" dirty="0" err="1">
                <a:latin typeface="Palatino Linotype" panose="02040502050505030304" pitchFamily="18" charset="0"/>
                <a:cs typeface="Times New Roman" panose="02020603050405020304" pitchFamily="18" charset="0"/>
              </a:rPr>
              <a:t>bằng</a:t>
            </a:r>
            <a:r>
              <a:rPr lang="en-US" sz="2000" dirty="0">
                <a:latin typeface="Palatino Linotype" panose="02040502050505030304" pitchFamily="18" charset="0"/>
                <a:cs typeface="Times New Roman" panose="02020603050405020304" pitchFamily="18" charset="0"/>
              </a:rPr>
              <a:t> </a:t>
            </a:r>
            <a:r>
              <a:rPr lang="en-US" sz="2000" dirty="0" err="1">
                <a:latin typeface="Palatino Linotype" panose="02040502050505030304" pitchFamily="18" charset="0"/>
                <a:cs typeface="Times New Roman" panose="02020603050405020304" pitchFamily="18" charset="0"/>
              </a:rPr>
              <a:t>về</a:t>
            </a:r>
            <a:r>
              <a:rPr lang="en-US" sz="2000" dirty="0">
                <a:latin typeface="Palatino Linotype" panose="02040502050505030304" pitchFamily="18" charset="0"/>
                <a:cs typeface="Times New Roman" panose="02020603050405020304" pitchFamily="18" charset="0"/>
              </a:rPr>
              <a:t> </a:t>
            </a:r>
            <a:r>
              <a:rPr lang="en-US" sz="2000" dirty="0" err="1">
                <a:latin typeface="Palatino Linotype" panose="02040502050505030304" pitchFamily="18" charset="0"/>
                <a:cs typeface="Times New Roman" panose="02020603050405020304" pitchFamily="18" charset="0"/>
              </a:rPr>
              <a:t>giới</a:t>
            </a:r>
            <a:r>
              <a:rPr lang="en-US" sz="2000" dirty="0">
                <a:latin typeface="Palatino Linotype" panose="02040502050505030304" pitchFamily="18" charset="0"/>
                <a:cs typeface="Times New Roman" panose="02020603050405020304" pitchFamily="18" charset="0"/>
              </a:rPr>
              <a:t>.</a:t>
            </a:r>
          </a:p>
          <a:p>
            <a:pPr lvl="0" algn="just">
              <a:lnSpc>
                <a:spcPct val="120000"/>
              </a:lnSpc>
            </a:pPr>
            <a:r>
              <a:rPr lang="en-US" sz="2000" dirty="0">
                <a:latin typeface="Palatino Linotype" panose="02040502050505030304" pitchFamily="18" charset="0"/>
                <a:cs typeface="Times New Roman" panose="02020603050405020304" pitchFamily="18" charset="0"/>
                <a:sym typeface="Wingdings 2" panose="05020102010507070707" pitchFamily="18" charset="2"/>
              </a:rPr>
              <a:t> </a:t>
            </a:r>
            <a:r>
              <a:rPr lang="vi-VN" sz="2000" dirty="0">
                <a:latin typeface="Palatino Linotype" panose="02040502050505030304" pitchFamily="18" charset="0"/>
              </a:rPr>
              <a:t>Trong quá trình DH Đạo đức, GV xuất phát từ sự đa dạng về NL của HS để thiết kế đa dạng các hoạt động DH; l</a:t>
            </a:r>
            <a:r>
              <a:rPr lang="pt-BR" sz="2000" dirty="0">
                <a:latin typeface="Palatino Linotype" panose="02040502050505030304" pitchFamily="18" charset="0"/>
              </a:rPr>
              <a:t>ựa chọn nội dung DH vừa sức với HS (cao hơn trình độ hiện có và HS có thể thực hiện được, chiếm lĩnh được, vươn tới được).</a:t>
            </a:r>
            <a:endParaRPr lang="en-US" sz="2000" dirty="0">
              <a:latin typeface="Palatino Linotype" panose="02040502050505030304" pitchFamily="18" charset="0"/>
            </a:endParaRPr>
          </a:p>
          <a:p>
            <a:pPr lvl="0" algn="just">
              <a:lnSpc>
                <a:spcPct val="120000"/>
              </a:lnSpc>
            </a:pPr>
            <a:endParaRPr lang="en-US" sz="2400"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49E494CB-8327-4E3A-936D-3AEB3643E763}"/>
              </a:ext>
            </a:extLst>
          </p:cNvPr>
          <p:cNvSpPr txBox="1"/>
          <p:nvPr/>
        </p:nvSpPr>
        <p:spPr>
          <a:xfrm rot="10800000" flipV="1">
            <a:off x="1883235" y="1277609"/>
            <a:ext cx="4136670" cy="523220"/>
          </a:xfrm>
          <a:prstGeom prst="rect">
            <a:avLst/>
          </a:prstGeom>
          <a:noFill/>
        </p:spPr>
        <p:txBody>
          <a:bodyPr wrap="square" rtlCol="0">
            <a:spAutoFit/>
          </a:bodyPr>
          <a:lstStyle/>
          <a:p>
            <a:r>
              <a:rPr lang="en-US" sz="2800" b="1" dirty="0" err="1">
                <a:solidFill>
                  <a:schemeClr val="accent5"/>
                </a:solidFill>
                <a:latin typeface="Times New Roman" panose="02020603050405020304" pitchFamily="18" charset="0"/>
                <a:cs typeface="Times New Roman" panose="02020603050405020304" pitchFamily="18" charset="0"/>
              </a:rPr>
              <a:t>Tính</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phân</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hóa</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đa</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dạng</a:t>
            </a:r>
            <a:endParaRPr lang="en-US" sz="2800" b="1" dirty="0">
              <a:solidFill>
                <a:schemeClr val="accent5"/>
              </a:solidFill>
              <a:latin typeface="Times New Roman" panose="02020603050405020304" pitchFamily="18" charset="0"/>
              <a:cs typeface="Times New Roman" panose="02020603050405020304" pitchFamily="18" charset="0"/>
            </a:endParaRPr>
          </a:p>
        </p:txBody>
      </p:sp>
      <p:grpSp>
        <p:nvGrpSpPr>
          <p:cNvPr id="40" name="组合 20">
            <a:extLst>
              <a:ext uri="{FF2B5EF4-FFF2-40B4-BE49-F238E27FC236}">
                <a16:creationId xmlns:a16="http://schemas.microsoft.com/office/drawing/2014/main" id="{C63693BF-7099-4D4C-BACD-3E82F1749223}"/>
              </a:ext>
            </a:extLst>
          </p:cNvPr>
          <p:cNvGrpSpPr/>
          <p:nvPr/>
        </p:nvGrpSpPr>
        <p:grpSpPr>
          <a:xfrm>
            <a:off x="816994" y="806351"/>
            <a:ext cx="841141" cy="857403"/>
            <a:chOff x="3009700" y="1027211"/>
            <a:chExt cx="1151431" cy="903816"/>
          </a:xfrm>
        </p:grpSpPr>
        <p:sp>
          <p:nvSpPr>
            <p:cNvPr id="41" name="椭圆 21">
              <a:extLst>
                <a:ext uri="{FF2B5EF4-FFF2-40B4-BE49-F238E27FC236}">
                  <a16:creationId xmlns:a16="http://schemas.microsoft.com/office/drawing/2014/main" id="{96F6C7E8-03E4-495D-8E37-109504C593C9}"/>
                </a:ext>
              </a:extLst>
            </p:cNvPr>
            <p:cNvSpPr/>
            <p:nvPr/>
          </p:nvSpPr>
          <p:spPr>
            <a:xfrm>
              <a:off x="3009700" y="1070059"/>
              <a:ext cx="1151431" cy="860968"/>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ea typeface="微软雅黑" panose="020B0503020204020204" pitchFamily="34" charset="-122"/>
              </a:endParaRPr>
            </a:p>
          </p:txBody>
        </p:sp>
        <p:pic>
          <p:nvPicPr>
            <p:cNvPr id="42" name="Picture 10" descr="D:\我的图片\technology-solutions.png">
              <a:extLst>
                <a:ext uri="{FF2B5EF4-FFF2-40B4-BE49-F238E27FC236}">
                  <a16:creationId xmlns:a16="http://schemas.microsoft.com/office/drawing/2014/main" id="{E7E16DFE-6449-46FC-8F59-D50B3043DECF}"/>
                </a:ext>
              </a:extLst>
            </p:cNvPr>
            <p:cNvPicPr>
              <a:picLocks noChangeAspect="1" noChangeArrowheads="1"/>
            </p:cNvPicPr>
            <p:nvPr/>
          </p:nvPicPr>
          <p:blipFill>
            <a:blip r:embed="rId4"/>
            <a:srcRect/>
            <a:stretch>
              <a:fillRect/>
            </a:stretch>
          </p:blipFill>
          <p:spPr bwMode="auto">
            <a:xfrm>
              <a:off x="3232150" y="1027211"/>
              <a:ext cx="811213" cy="809625"/>
            </a:xfrm>
            <a:prstGeom prst="rect">
              <a:avLst/>
            </a:prstGeom>
            <a:noFill/>
            <a:ln w="9525">
              <a:noFill/>
              <a:miter lim="800000"/>
              <a:headEnd/>
              <a:tailEnd/>
            </a:ln>
          </p:spPr>
        </p:pic>
      </p:grpSp>
      <p:pic>
        <p:nvPicPr>
          <p:cNvPr id="28" name="Picture 27">
            <a:extLst>
              <a:ext uri="{FF2B5EF4-FFF2-40B4-BE49-F238E27FC236}">
                <a16:creationId xmlns:a16="http://schemas.microsoft.com/office/drawing/2014/main" id="{E30D397B-900F-899B-386B-BF2690C27C9E}"/>
              </a:ext>
            </a:extLst>
          </p:cNvPr>
          <p:cNvPicPr>
            <a:picLocks noChangeAspect="1"/>
          </p:cNvPicPr>
          <p:nvPr/>
        </p:nvPicPr>
        <p:blipFill>
          <a:blip r:embed="rId5"/>
          <a:stretch>
            <a:fillRect/>
          </a:stretch>
        </p:blipFill>
        <p:spPr>
          <a:xfrm>
            <a:off x="6340004" y="1245666"/>
            <a:ext cx="4586873" cy="3806129"/>
          </a:xfrm>
          <a:prstGeom prst="rect">
            <a:avLst/>
          </a:prstGeom>
        </p:spPr>
      </p:pic>
    </p:spTree>
    <p:extLst>
      <p:ext uri="{BB962C8B-B14F-4D97-AF65-F5344CB8AC3E}">
        <p14:creationId xmlns:p14="http://schemas.microsoft.com/office/powerpoint/2010/main" val="110251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4">
            <a:extLst>
              <a:ext uri="{FF2B5EF4-FFF2-40B4-BE49-F238E27FC236}">
                <a16:creationId xmlns:a16="http://schemas.microsoft.com/office/drawing/2014/main" id="{EAC5150A-AD27-4E65-91E9-EAE14D40EE38}"/>
              </a:ext>
            </a:extLst>
          </p:cNvPr>
          <p:cNvSpPr/>
          <p:nvPr/>
        </p:nvSpPr>
        <p:spPr>
          <a:xfrm>
            <a:off x="341355" y="-55430"/>
            <a:ext cx="2439004" cy="461666"/>
          </a:xfrm>
          <a:prstGeom prst="rect">
            <a:avLst/>
          </a:prstGeom>
        </p:spPr>
        <p:txBody>
          <a:bodyPr wrap="square">
            <a:spAutoFit/>
          </a:bodyPr>
          <a:lstStyle/>
          <a:p>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nvGrpSpPr>
          <p:cNvPr id="11" name="组合 16">
            <a:extLst>
              <a:ext uri="{FF2B5EF4-FFF2-40B4-BE49-F238E27FC236}">
                <a16:creationId xmlns:a16="http://schemas.microsoft.com/office/drawing/2014/main" id="{E7134638-296B-46D9-9AD5-163AFA9BCAC0}"/>
              </a:ext>
            </a:extLst>
          </p:cNvPr>
          <p:cNvGrpSpPr/>
          <p:nvPr/>
        </p:nvGrpSpPr>
        <p:grpSpPr>
          <a:xfrm>
            <a:off x="2142893" y="989165"/>
            <a:ext cx="9806957" cy="7238580"/>
            <a:chOff x="2317677" y="1587785"/>
            <a:chExt cx="5803399" cy="2817173"/>
          </a:xfrm>
        </p:grpSpPr>
        <p:sp>
          <p:nvSpPr>
            <p:cNvPr id="12" name="文本框 21">
              <a:extLst>
                <a:ext uri="{FF2B5EF4-FFF2-40B4-BE49-F238E27FC236}">
                  <a16:creationId xmlns:a16="http://schemas.microsoft.com/office/drawing/2014/main" id="{9E4981FB-1EC8-4D4D-A6C8-2600AA1352D9}"/>
                </a:ext>
              </a:extLst>
            </p:cNvPr>
            <p:cNvSpPr txBox="1">
              <a:spLocks noChangeArrowheads="1"/>
            </p:cNvSpPr>
            <p:nvPr/>
          </p:nvSpPr>
          <p:spPr bwMode="auto">
            <a:xfrm>
              <a:off x="4868769" y="1950586"/>
              <a:ext cx="3214731" cy="229748"/>
            </a:xfrm>
            <a:prstGeom prst="rect">
              <a:avLst/>
            </a:prstGeom>
            <a:noFill/>
            <a:ln w="9525">
              <a:noFill/>
              <a:miter lim="800000"/>
            </a:ln>
          </p:spPr>
          <p:txBody>
            <a:bodyPr wrap="square">
              <a:spAutoFit/>
            </a:bodyPr>
            <a:lstStyle/>
            <a:p>
              <a:pPr>
                <a:lnSpc>
                  <a:spcPct val="150000"/>
                </a:lnSpc>
              </a:pP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圆角矩形 18">
              <a:extLst>
                <a:ext uri="{FF2B5EF4-FFF2-40B4-BE49-F238E27FC236}">
                  <a16:creationId xmlns:a16="http://schemas.microsoft.com/office/drawing/2014/main" id="{85748342-493F-47C1-AB75-770651E8FAC8}"/>
                </a:ext>
              </a:extLst>
            </p:cNvPr>
            <p:cNvSpPr/>
            <p:nvPr/>
          </p:nvSpPr>
          <p:spPr>
            <a:xfrm>
              <a:off x="4403894" y="1587785"/>
              <a:ext cx="3717182" cy="1882364"/>
            </a:xfrm>
            <a:prstGeom prst="roundRect">
              <a:avLst>
                <a:gd name="adj" fmla="val 4554"/>
              </a:avLst>
            </a:prstGeom>
            <a:noFill/>
            <a:ln w="19050">
              <a:solidFill>
                <a:schemeClr val="tx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dirty="0">
                <a:ea typeface="微软雅黑" panose="020B0503020204020204" pitchFamily="34" charset="-122"/>
              </a:endParaRPr>
            </a:p>
          </p:txBody>
        </p:sp>
        <p:sp>
          <p:nvSpPr>
            <p:cNvPr id="14" name="TextBox 57">
              <a:extLst>
                <a:ext uri="{FF2B5EF4-FFF2-40B4-BE49-F238E27FC236}">
                  <a16:creationId xmlns:a16="http://schemas.microsoft.com/office/drawing/2014/main" id="{A3F086C4-CBC3-4922-A32A-372B89E07028}"/>
                </a:ext>
              </a:extLst>
            </p:cNvPr>
            <p:cNvSpPr txBox="1">
              <a:spLocks noChangeArrowheads="1"/>
            </p:cNvSpPr>
            <p:nvPr/>
          </p:nvSpPr>
          <p:spPr bwMode="auto">
            <a:xfrm>
              <a:off x="2317677" y="4211193"/>
              <a:ext cx="2411413" cy="193765"/>
            </a:xfrm>
            <a:prstGeom prst="rect">
              <a:avLst/>
            </a:prstGeom>
            <a:noFill/>
            <a:ln w="9525">
              <a:noFill/>
              <a:miter lim="800000"/>
            </a:ln>
          </p:spPr>
          <p:txBody>
            <a:bodyPr anchor="ctr">
              <a:spAutoFit/>
            </a:bodyPr>
            <a:lstStyle/>
            <a:p>
              <a:endParaRPr lang="en-US" sz="2133" dirty="0"/>
            </a:p>
          </p:txBody>
        </p:sp>
      </p:grpSp>
      <p:grpSp>
        <p:nvGrpSpPr>
          <p:cNvPr id="18" name="组合 23">
            <a:extLst>
              <a:ext uri="{FF2B5EF4-FFF2-40B4-BE49-F238E27FC236}">
                <a16:creationId xmlns:a16="http://schemas.microsoft.com/office/drawing/2014/main" id="{DF4AD7C1-BB14-41D2-8615-504AC6F99507}"/>
              </a:ext>
            </a:extLst>
          </p:cNvPr>
          <p:cNvGrpSpPr/>
          <p:nvPr/>
        </p:nvGrpSpPr>
        <p:grpSpPr>
          <a:xfrm>
            <a:off x="5486889" y="752079"/>
            <a:ext cx="728832" cy="808844"/>
            <a:chOff x="7041950" y="815203"/>
            <a:chExt cx="1249319" cy="1249319"/>
          </a:xfrm>
        </p:grpSpPr>
        <p:sp>
          <p:nvSpPr>
            <p:cNvPr id="19" name="椭圆 24">
              <a:extLst>
                <a:ext uri="{FF2B5EF4-FFF2-40B4-BE49-F238E27FC236}">
                  <a16:creationId xmlns:a16="http://schemas.microsoft.com/office/drawing/2014/main" id="{79F42026-4B1A-4FC8-978A-75FEA3A5768B}"/>
                </a:ext>
              </a:extLst>
            </p:cNvPr>
            <p:cNvSpPr/>
            <p:nvPr/>
          </p:nvSpPr>
          <p:spPr>
            <a:xfrm>
              <a:off x="7041950" y="815203"/>
              <a:ext cx="1249319" cy="1249319"/>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ea typeface="微软雅黑" panose="020B0503020204020204" pitchFamily="34" charset="-122"/>
              </a:endParaRPr>
            </a:p>
          </p:txBody>
        </p:sp>
        <p:pic>
          <p:nvPicPr>
            <p:cNvPr id="20" name="Picture 9" descr="D:\我的图片\business-solutions.png">
              <a:extLst>
                <a:ext uri="{FF2B5EF4-FFF2-40B4-BE49-F238E27FC236}">
                  <a16:creationId xmlns:a16="http://schemas.microsoft.com/office/drawing/2014/main" id="{5EBC81FD-A0F8-497F-BD1F-641017E5D352}"/>
                </a:ext>
              </a:extLst>
            </p:cNvPr>
            <p:cNvPicPr>
              <a:picLocks noChangeAspect="1" noChangeArrowheads="1"/>
            </p:cNvPicPr>
            <p:nvPr/>
          </p:nvPicPr>
          <p:blipFill>
            <a:blip r:embed="rId2"/>
            <a:srcRect/>
            <a:stretch>
              <a:fillRect/>
            </a:stretch>
          </p:blipFill>
          <p:spPr bwMode="auto">
            <a:xfrm>
              <a:off x="7321550" y="1090711"/>
              <a:ext cx="679450" cy="681038"/>
            </a:xfrm>
            <a:prstGeom prst="rect">
              <a:avLst/>
            </a:prstGeom>
            <a:noFill/>
            <a:ln w="9525">
              <a:noFill/>
              <a:miter lim="800000"/>
              <a:headEnd/>
              <a:tailEnd/>
            </a:ln>
          </p:spPr>
        </p:pic>
      </p:grpSp>
      <p:grpSp>
        <p:nvGrpSpPr>
          <p:cNvPr id="21" name="组合 26">
            <a:extLst>
              <a:ext uri="{FF2B5EF4-FFF2-40B4-BE49-F238E27FC236}">
                <a16:creationId xmlns:a16="http://schemas.microsoft.com/office/drawing/2014/main" id="{F2A970E1-BE85-4FD6-9D62-4B6AA6638CC8}"/>
              </a:ext>
            </a:extLst>
          </p:cNvPr>
          <p:cNvGrpSpPr/>
          <p:nvPr/>
        </p:nvGrpSpPr>
        <p:grpSpPr>
          <a:xfrm>
            <a:off x="472002" y="5825801"/>
            <a:ext cx="4616713" cy="703604"/>
            <a:chOff x="2841715" y="4050743"/>
            <a:chExt cx="3462535" cy="527703"/>
          </a:xfrm>
        </p:grpSpPr>
        <p:pic>
          <p:nvPicPr>
            <p:cNvPr id="22" name="图片 32">
              <a:extLst>
                <a:ext uri="{FF2B5EF4-FFF2-40B4-BE49-F238E27FC236}">
                  <a16:creationId xmlns:a16="http://schemas.microsoft.com/office/drawing/2014/main" id="{E857B782-DB2A-433D-9B14-84D81E40BC69}"/>
                </a:ext>
              </a:extLst>
            </p:cNvPr>
            <p:cNvPicPr>
              <a:picLocks noChangeAspect="1"/>
            </p:cNvPicPr>
            <p:nvPr/>
          </p:nvPicPr>
          <p:blipFill>
            <a:blip r:embed="rId3"/>
            <a:srcRect l="40018" t="68477" r="39445" b="27180"/>
            <a:stretch>
              <a:fillRect/>
            </a:stretch>
          </p:blipFill>
          <p:spPr bwMode="auto">
            <a:xfrm>
              <a:off x="3480391" y="4422871"/>
              <a:ext cx="1300163" cy="155575"/>
            </a:xfrm>
            <a:prstGeom prst="rect">
              <a:avLst/>
            </a:prstGeom>
            <a:noFill/>
            <a:ln w="9525">
              <a:noFill/>
              <a:miter lim="800000"/>
              <a:headEnd/>
              <a:tailEnd/>
            </a:ln>
          </p:spPr>
        </p:pic>
        <p:pic>
          <p:nvPicPr>
            <p:cNvPr id="23" name="图片 35">
              <a:extLst>
                <a:ext uri="{FF2B5EF4-FFF2-40B4-BE49-F238E27FC236}">
                  <a16:creationId xmlns:a16="http://schemas.microsoft.com/office/drawing/2014/main" id="{54E18DE8-0486-44FA-BFD4-390894584BEA}"/>
                </a:ext>
              </a:extLst>
            </p:cNvPr>
            <p:cNvPicPr>
              <a:picLocks noChangeAspect="1"/>
            </p:cNvPicPr>
            <p:nvPr/>
          </p:nvPicPr>
          <p:blipFill>
            <a:blip r:embed="rId3"/>
            <a:srcRect l="40018" t="68477" r="39445" b="27180"/>
            <a:stretch>
              <a:fillRect/>
            </a:stretch>
          </p:blipFill>
          <p:spPr bwMode="auto">
            <a:xfrm>
              <a:off x="5002500" y="4422870"/>
              <a:ext cx="1301750" cy="155575"/>
            </a:xfrm>
            <a:prstGeom prst="rect">
              <a:avLst/>
            </a:prstGeom>
            <a:noFill/>
            <a:ln w="9525">
              <a:noFill/>
              <a:miter lim="800000"/>
              <a:headEnd/>
              <a:tailEnd/>
            </a:ln>
          </p:spPr>
        </p:pic>
        <p:sp>
          <p:nvSpPr>
            <p:cNvPr id="24" name="椭圆 30">
              <a:extLst>
                <a:ext uri="{FF2B5EF4-FFF2-40B4-BE49-F238E27FC236}">
                  <a16:creationId xmlns:a16="http://schemas.microsoft.com/office/drawing/2014/main" id="{F83788F2-9DA4-432E-AAAC-8ACE396033EC}"/>
                </a:ext>
              </a:extLst>
            </p:cNvPr>
            <p:cNvSpPr/>
            <p:nvPr/>
          </p:nvSpPr>
          <p:spPr>
            <a:xfrm>
              <a:off x="2841715" y="4050743"/>
              <a:ext cx="527703" cy="52770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ea typeface="微软雅黑" panose="020B0503020204020204" pitchFamily="34" charset="-122"/>
              </a:endParaRPr>
            </a:p>
          </p:txBody>
        </p:sp>
        <p:sp>
          <p:nvSpPr>
            <p:cNvPr id="25" name="Freeform 120">
              <a:extLst>
                <a:ext uri="{FF2B5EF4-FFF2-40B4-BE49-F238E27FC236}">
                  <a16:creationId xmlns:a16="http://schemas.microsoft.com/office/drawing/2014/main" id="{A38E723B-270D-4763-945E-33F7F2D722C9}"/>
                </a:ext>
              </a:extLst>
            </p:cNvPr>
            <p:cNvSpPr/>
            <p:nvPr/>
          </p:nvSpPr>
          <p:spPr bwMode="auto">
            <a:xfrm>
              <a:off x="2952750" y="4206974"/>
              <a:ext cx="347663" cy="273050"/>
            </a:xfrm>
            <a:custGeom>
              <a:avLst/>
              <a:gdLst>
                <a:gd name="T0" fmla="*/ 243767 w 260"/>
                <a:gd name="T1" fmla="*/ 0 h 205"/>
                <a:gd name="T2" fmla="*/ 301046 w 260"/>
                <a:gd name="T3" fmla="*/ 6660 h 205"/>
                <a:gd name="T4" fmla="*/ 338344 w 260"/>
                <a:gd name="T5" fmla="*/ 17317 h 205"/>
                <a:gd name="T6" fmla="*/ 345004 w 260"/>
                <a:gd name="T7" fmla="*/ 25309 h 205"/>
                <a:gd name="T8" fmla="*/ 297050 w 260"/>
                <a:gd name="T9" fmla="*/ 66603 h 205"/>
                <a:gd name="T10" fmla="*/ 267744 w 260"/>
                <a:gd name="T11" fmla="*/ 114558 h 205"/>
                <a:gd name="T12" fmla="*/ 243767 w 260"/>
                <a:gd name="T13" fmla="*/ 163844 h 205"/>
                <a:gd name="T14" fmla="*/ 210466 w 260"/>
                <a:gd name="T15" fmla="*/ 201142 h 205"/>
                <a:gd name="T16" fmla="*/ 162511 w 260"/>
                <a:gd name="T17" fmla="*/ 218459 h 205"/>
                <a:gd name="T18" fmla="*/ 110561 w 260"/>
                <a:gd name="T19" fmla="*/ 215795 h 205"/>
                <a:gd name="T20" fmla="*/ 67935 w 260"/>
                <a:gd name="T21" fmla="*/ 203806 h 205"/>
                <a:gd name="T22" fmla="*/ 59943 w 260"/>
                <a:gd name="T23" fmla="*/ 215795 h 205"/>
                <a:gd name="T24" fmla="*/ 37298 w 260"/>
                <a:gd name="T25" fmla="*/ 247765 h 205"/>
                <a:gd name="T26" fmla="*/ 23977 w 260"/>
                <a:gd name="T27" fmla="*/ 271742 h 205"/>
                <a:gd name="T28" fmla="*/ 17317 w 260"/>
                <a:gd name="T29" fmla="*/ 273074 h 205"/>
                <a:gd name="T30" fmla="*/ 7992 w 260"/>
                <a:gd name="T31" fmla="*/ 270410 h 205"/>
                <a:gd name="T32" fmla="*/ 1332 w 260"/>
                <a:gd name="T33" fmla="*/ 265082 h 205"/>
                <a:gd name="T34" fmla="*/ 0 w 260"/>
                <a:gd name="T35" fmla="*/ 255757 h 205"/>
                <a:gd name="T36" fmla="*/ 42626 w 260"/>
                <a:gd name="T37" fmla="*/ 191818 h 205"/>
                <a:gd name="T38" fmla="*/ 101237 w 260"/>
                <a:gd name="T39" fmla="*/ 138535 h 205"/>
                <a:gd name="T40" fmla="*/ 162511 w 260"/>
                <a:gd name="T41" fmla="*/ 99905 h 205"/>
                <a:gd name="T42" fmla="*/ 213130 w 260"/>
                <a:gd name="T43" fmla="*/ 71932 h 205"/>
                <a:gd name="T44" fmla="*/ 246431 w 260"/>
                <a:gd name="T45" fmla="*/ 59943 h 205"/>
                <a:gd name="T46" fmla="*/ 246431 w 260"/>
                <a:gd name="T47" fmla="*/ 58611 h 205"/>
                <a:gd name="T48" fmla="*/ 211798 w 260"/>
                <a:gd name="T49" fmla="*/ 59943 h 205"/>
                <a:gd name="T50" fmla="*/ 155851 w 260"/>
                <a:gd name="T51" fmla="*/ 73264 h 205"/>
                <a:gd name="T52" fmla="*/ 89248 w 260"/>
                <a:gd name="T53" fmla="*/ 103901 h 205"/>
                <a:gd name="T54" fmla="*/ 22645 w 260"/>
                <a:gd name="T55" fmla="*/ 161180 h 205"/>
                <a:gd name="T56" fmla="*/ 22645 w 260"/>
                <a:gd name="T57" fmla="*/ 130543 h 205"/>
                <a:gd name="T58" fmla="*/ 30637 w 260"/>
                <a:gd name="T59" fmla="*/ 89249 h 205"/>
                <a:gd name="T60" fmla="*/ 61275 w 260"/>
                <a:gd name="T61" fmla="*/ 46622 h 205"/>
                <a:gd name="T62" fmla="*/ 114557 w 260"/>
                <a:gd name="T63" fmla="*/ 15985 h 205"/>
                <a:gd name="T64" fmla="*/ 179828 w 260"/>
                <a:gd name="T65" fmla="*/ 1332 h 2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0"/>
                <a:gd name="T100" fmla="*/ 0 h 205"/>
                <a:gd name="T101" fmla="*/ 260 w 260"/>
                <a:gd name="T102" fmla="*/ 205 h 2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0" h="205">
                  <a:moveTo>
                    <a:pt x="159" y="0"/>
                  </a:moveTo>
                  <a:lnTo>
                    <a:pt x="183" y="0"/>
                  </a:lnTo>
                  <a:lnTo>
                    <a:pt x="206" y="3"/>
                  </a:lnTo>
                  <a:lnTo>
                    <a:pt x="226" y="5"/>
                  </a:lnTo>
                  <a:lnTo>
                    <a:pt x="242" y="9"/>
                  </a:lnTo>
                  <a:lnTo>
                    <a:pt x="254" y="13"/>
                  </a:lnTo>
                  <a:lnTo>
                    <a:pt x="260" y="17"/>
                  </a:lnTo>
                  <a:lnTo>
                    <a:pt x="259" y="19"/>
                  </a:lnTo>
                  <a:lnTo>
                    <a:pt x="238" y="34"/>
                  </a:lnTo>
                  <a:lnTo>
                    <a:pt x="223" y="50"/>
                  </a:lnTo>
                  <a:lnTo>
                    <a:pt x="211" y="68"/>
                  </a:lnTo>
                  <a:lnTo>
                    <a:pt x="201" y="86"/>
                  </a:lnTo>
                  <a:lnTo>
                    <a:pt x="192" y="105"/>
                  </a:lnTo>
                  <a:lnTo>
                    <a:pt x="183" y="123"/>
                  </a:lnTo>
                  <a:lnTo>
                    <a:pt x="172" y="139"/>
                  </a:lnTo>
                  <a:lnTo>
                    <a:pt x="158" y="151"/>
                  </a:lnTo>
                  <a:lnTo>
                    <a:pt x="141" y="160"/>
                  </a:lnTo>
                  <a:lnTo>
                    <a:pt x="122" y="164"/>
                  </a:lnTo>
                  <a:lnTo>
                    <a:pt x="102" y="164"/>
                  </a:lnTo>
                  <a:lnTo>
                    <a:pt x="83" y="162"/>
                  </a:lnTo>
                  <a:lnTo>
                    <a:pt x="67" y="158"/>
                  </a:lnTo>
                  <a:lnTo>
                    <a:pt x="51" y="153"/>
                  </a:lnTo>
                  <a:lnTo>
                    <a:pt x="50" y="155"/>
                  </a:lnTo>
                  <a:lnTo>
                    <a:pt x="45" y="162"/>
                  </a:lnTo>
                  <a:lnTo>
                    <a:pt x="37" y="172"/>
                  </a:lnTo>
                  <a:lnTo>
                    <a:pt x="28" y="186"/>
                  </a:lnTo>
                  <a:lnTo>
                    <a:pt x="20" y="201"/>
                  </a:lnTo>
                  <a:lnTo>
                    <a:pt x="18" y="204"/>
                  </a:lnTo>
                  <a:lnTo>
                    <a:pt x="15" y="205"/>
                  </a:lnTo>
                  <a:lnTo>
                    <a:pt x="13" y="205"/>
                  </a:lnTo>
                  <a:lnTo>
                    <a:pt x="9" y="204"/>
                  </a:lnTo>
                  <a:lnTo>
                    <a:pt x="6" y="203"/>
                  </a:lnTo>
                  <a:lnTo>
                    <a:pt x="2" y="200"/>
                  </a:lnTo>
                  <a:lnTo>
                    <a:pt x="1" y="199"/>
                  </a:lnTo>
                  <a:lnTo>
                    <a:pt x="0" y="195"/>
                  </a:lnTo>
                  <a:lnTo>
                    <a:pt x="0" y="192"/>
                  </a:lnTo>
                  <a:lnTo>
                    <a:pt x="14" y="167"/>
                  </a:lnTo>
                  <a:lnTo>
                    <a:pt x="32" y="144"/>
                  </a:lnTo>
                  <a:lnTo>
                    <a:pt x="52" y="122"/>
                  </a:lnTo>
                  <a:lnTo>
                    <a:pt x="76" y="104"/>
                  </a:lnTo>
                  <a:lnTo>
                    <a:pt x="99" y="87"/>
                  </a:lnTo>
                  <a:lnTo>
                    <a:pt x="122" y="75"/>
                  </a:lnTo>
                  <a:lnTo>
                    <a:pt x="142" y="63"/>
                  </a:lnTo>
                  <a:lnTo>
                    <a:pt x="160" y="54"/>
                  </a:lnTo>
                  <a:lnTo>
                    <a:pt x="176" y="48"/>
                  </a:lnTo>
                  <a:lnTo>
                    <a:pt x="185" y="45"/>
                  </a:lnTo>
                  <a:lnTo>
                    <a:pt x="188" y="44"/>
                  </a:lnTo>
                  <a:lnTo>
                    <a:pt x="185" y="44"/>
                  </a:lnTo>
                  <a:lnTo>
                    <a:pt x="174" y="44"/>
                  </a:lnTo>
                  <a:lnTo>
                    <a:pt x="159" y="45"/>
                  </a:lnTo>
                  <a:lnTo>
                    <a:pt x="140" y="49"/>
                  </a:lnTo>
                  <a:lnTo>
                    <a:pt x="117" y="55"/>
                  </a:lnTo>
                  <a:lnTo>
                    <a:pt x="92" y="64"/>
                  </a:lnTo>
                  <a:lnTo>
                    <a:pt x="67" y="78"/>
                  </a:lnTo>
                  <a:lnTo>
                    <a:pt x="41" y="96"/>
                  </a:lnTo>
                  <a:lnTo>
                    <a:pt x="17" y="121"/>
                  </a:lnTo>
                  <a:lnTo>
                    <a:pt x="17" y="110"/>
                  </a:lnTo>
                  <a:lnTo>
                    <a:pt x="17" y="98"/>
                  </a:lnTo>
                  <a:lnTo>
                    <a:pt x="19" y="84"/>
                  </a:lnTo>
                  <a:lnTo>
                    <a:pt x="23" y="67"/>
                  </a:lnTo>
                  <a:lnTo>
                    <a:pt x="32" y="51"/>
                  </a:lnTo>
                  <a:lnTo>
                    <a:pt x="46" y="35"/>
                  </a:lnTo>
                  <a:lnTo>
                    <a:pt x="65" y="21"/>
                  </a:lnTo>
                  <a:lnTo>
                    <a:pt x="86" y="12"/>
                  </a:lnTo>
                  <a:lnTo>
                    <a:pt x="110" y="5"/>
                  </a:lnTo>
                  <a:lnTo>
                    <a:pt x="135" y="1"/>
                  </a:lnTo>
                  <a:lnTo>
                    <a:pt x="159" y="0"/>
                  </a:lnTo>
                  <a:close/>
                </a:path>
              </a:pathLst>
            </a:custGeom>
            <a:solidFill>
              <a:schemeClr val="tx2">
                <a:lumMod val="75000"/>
              </a:schemeClr>
            </a:solidFill>
            <a:ln w="0">
              <a:noFill/>
              <a:prstDash val="solid"/>
              <a:round/>
            </a:ln>
          </p:spPr>
          <p:txBody>
            <a:bodyPr/>
            <a:lstStyle/>
            <a:p>
              <a:endParaRPr lang="zh-CN" altLang="en-US" sz="2400"/>
            </a:p>
          </p:txBody>
        </p:sp>
      </p:grpSp>
      <p:sp>
        <p:nvSpPr>
          <p:cNvPr id="26" name="TextBox 25">
            <a:extLst>
              <a:ext uri="{FF2B5EF4-FFF2-40B4-BE49-F238E27FC236}">
                <a16:creationId xmlns:a16="http://schemas.microsoft.com/office/drawing/2014/main" id="{749AA0E0-0DAD-47FB-8BB3-9BEF8BAD7490}"/>
              </a:ext>
            </a:extLst>
          </p:cNvPr>
          <p:cNvSpPr txBox="1"/>
          <p:nvPr/>
        </p:nvSpPr>
        <p:spPr>
          <a:xfrm rot="10800000" flipV="1">
            <a:off x="6118348" y="1148661"/>
            <a:ext cx="5103907" cy="523220"/>
          </a:xfrm>
          <a:prstGeom prst="rect">
            <a:avLst/>
          </a:prstGeom>
          <a:noFill/>
        </p:spPr>
        <p:txBody>
          <a:bodyPr wrap="square" rtlCol="0">
            <a:spAutoFit/>
          </a:bodyPr>
          <a:lstStyle/>
          <a:p>
            <a:pPr algn="ctr"/>
            <a:r>
              <a:rPr lang="en-US" sz="2800" b="1" dirty="0" err="1">
                <a:solidFill>
                  <a:schemeClr val="accent5"/>
                </a:solidFill>
                <a:latin typeface="Times New Roman" panose="02020603050405020304" pitchFamily="18" charset="0"/>
                <a:cs typeface="Times New Roman" panose="02020603050405020304" pitchFamily="18" charset="0"/>
              </a:rPr>
              <a:t>Tính</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sáng</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tạo</a:t>
            </a:r>
            <a:endParaRPr lang="en-US" sz="2800" b="1" dirty="0">
              <a:solidFill>
                <a:schemeClr val="accent5"/>
              </a:solidFill>
              <a:latin typeface="Times New Roman" panose="020206030504050203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id="{7C306781-7DF1-4CFA-8F0D-5634EF104B55}"/>
              </a:ext>
            </a:extLst>
          </p:cNvPr>
          <p:cNvSpPr/>
          <p:nvPr/>
        </p:nvSpPr>
        <p:spPr>
          <a:xfrm>
            <a:off x="5687991" y="1534228"/>
            <a:ext cx="6016102" cy="4103559"/>
          </a:xfrm>
          <a:prstGeom prst="rect">
            <a:avLst/>
          </a:prstGeom>
        </p:spPr>
        <p:txBody>
          <a:bodyPr wrap="square">
            <a:spAutoFit/>
          </a:bodyPr>
          <a:lstStyle/>
          <a:p>
            <a:pPr lvl="0" algn="just">
              <a:lnSpc>
                <a:spcPct val="120000"/>
              </a:lnSpc>
              <a:spcBef>
                <a:spcPts val="200"/>
              </a:spcBef>
              <a:spcAft>
                <a:spcPts val="200"/>
              </a:spcAft>
            </a:pPr>
            <a:r>
              <a:rPr lang="en-US" sz="2400" dirty="0">
                <a:latin typeface="Times New Roman" panose="02020603050405020304" pitchFamily="18" charset="0"/>
                <a:cs typeface="Times New Roman" panose="02020603050405020304" pitchFamily="18" charset="0"/>
                <a:sym typeface="Wingdings 2" panose="05020102010507070707" pitchFamily="18" charset="2"/>
              </a:rPr>
              <a:t></a:t>
            </a:r>
            <a:r>
              <a:rPr lang="en-US" sz="2400" dirty="0" err="1">
                <a:latin typeface="Palatino Linotype" panose="02040502050505030304" pitchFamily="18" charset="0"/>
                <a:cs typeface="Times New Roman" panose="02020603050405020304" pitchFamily="18" charset="0"/>
              </a:rPr>
              <a:t>Chuỗi</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hoạt</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động</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mang</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tính</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mở</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tạo</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điều</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kiện</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cho</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sự</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linh</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hoạt</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sáng</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tạo</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giúp</a:t>
            </a:r>
            <a:r>
              <a:rPr lang="en-US" sz="2400" dirty="0">
                <a:latin typeface="Palatino Linotype" panose="02040502050505030304" pitchFamily="18" charset="0"/>
                <a:cs typeface="Times New Roman" panose="02020603050405020304" pitchFamily="18" charset="0"/>
              </a:rPr>
              <a:t> GV </a:t>
            </a:r>
            <a:r>
              <a:rPr lang="en-US" sz="2400" dirty="0" err="1">
                <a:latin typeface="Palatino Linotype" panose="02040502050505030304" pitchFamily="18" charset="0"/>
                <a:cs typeface="Times New Roman" panose="02020603050405020304" pitchFamily="18" charset="0"/>
              </a:rPr>
              <a:t>phối</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hợp</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nhiều</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phương</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pháp</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hình</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thức</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tổ</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chức</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dạy</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học</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phù</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hợp</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với</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đối</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tượng</a:t>
            </a:r>
            <a:r>
              <a:rPr lang="en-US" sz="2400" dirty="0">
                <a:latin typeface="Palatino Linotype" panose="02040502050505030304" pitchFamily="18" charset="0"/>
                <a:cs typeface="Times New Roman" panose="02020603050405020304" pitchFamily="18" charset="0"/>
              </a:rPr>
              <a:t> HS </a:t>
            </a:r>
            <a:r>
              <a:rPr lang="en-US" sz="2400" dirty="0" err="1">
                <a:latin typeface="Palatino Linotype" panose="02040502050505030304" pitchFamily="18" charset="0"/>
                <a:cs typeface="Times New Roman" panose="02020603050405020304" pitchFamily="18" charset="0"/>
              </a:rPr>
              <a:t>và</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điều</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kiện</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trường</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lớp</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vùng</a:t>
            </a:r>
            <a:r>
              <a:rPr lang="en-US" sz="2400" dirty="0">
                <a:latin typeface="Palatino Linotype" panose="02040502050505030304" pitchFamily="18" charset="0"/>
                <a:cs typeface="Times New Roman" panose="02020603050405020304" pitchFamily="18" charset="0"/>
              </a:rPr>
              <a:t> </a:t>
            </a:r>
            <a:r>
              <a:rPr lang="vi-VN" sz="2400" dirty="0">
                <a:latin typeface="Palatino Linotype" panose="02040502050505030304" pitchFamily="18" charset="0"/>
                <a:cs typeface="Times New Roman" panose="02020603050405020304" pitchFamily="18" charset="0"/>
              </a:rPr>
              <a:t>miền,</a:t>
            </a:r>
            <a:r>
              <a:rPr lang="en-US" sz="2400" dirty="0">
                <a:latin typeface="Palatino Linotype" panose="02040502050505030304" pitchFamily="18" charset="0"/>
                <a:cs typeface="Times New Roman" panose="02020603050405020304" pitchFamily="18" charset="0"/>
              </a:rPr>
              <a:t>… </a:t>
            </a:r>
            <a:endParaRPr lang="en-US" sz="2400" dirty="0">
              <a:latin typeface="Palatino Linotype" panose="02040502050505030304" pitchFamily="18" charset="0"/>
            </a:endParaRPr>
          </a:p>
          <a:p>
            <a:pPr lvl="0" algn="just">
              <a:lnSpc>
                <a:spcPct val="120000"/>
              </a:lnSpc>
              <a:spcBef>
                <a:spcPts val="200"/>
              </a:spcBef>
              <a:spcAft>
                <a:spcPts val="200"/>
              </a:spcAft>
            </a:pPr>
            <a:r>
              <a:rPr lang="en-US" sz="2400" dirty="0">
                <a:latin typeface="Palatino Linotype" panose="02040502050505030304" pitchFamily="18" charset="0"/>
                <a:cs typeface="Times New Roman" panose="02020603050405020304" pitchFamily="18" charset="0"/>
                <a:sym typeface="Wingdings 2" panose="05020102010507070707" pitchFamily="18" charset="2"/>
              </a:rPr>
              <a:t> </a:t>
            </a:r>
            <a:r>
              <a:rPr lang="en-US" sz="2400" dirty="0" err="1">
                <a:latin typeface="Palatino Linotype" panose="02040502050505030304" pitchFamily="18" charset="0"/>
                <a:cs typeface="Times New Roman" panose="02020603050405020304" pitchFamily="18" charset="0"/>
                <a:sym typeface="Wingdings 2" panose="05020102010507070707" pitchFamily="18" charset="2"/>
              </a:rPr>
              <a:t>Dựa</a:t>
            </a:r>
            <a:r>
              <a:rPr lang="en-US" sz="2400" dirty="0">
                <a:latin typeface="Palatino Linotype" panose="02040502050505030304" pitchFamily="18" charset="0"/>
                <a:cs typeface="Times New Roman" panose="02020603050405020304" pitchFamily="18" charset="0"/>
                <a:sym typeface="Wingdings 2" panose="05020102010507070707" pitchFamily="18" charset="2"/>
              </a:rPr>
              <a:t> </a:t>
            </a:r>
            <a:r>
              <a:rPr lang="en-US" sz="2400" dirty="0" err="1">
                <a:latin typeface="Palatino Linotype" panose="02040502050505030304" pitchFamily="18" charset="0"/>
                <a:cs typeface="Times New Roman" panose="02020603050405020304" pitchFamily="18" charset="0"/>
                <a:sym typeface="Wingdings 2" panose="05020102010507070707" pitchFamily="18" charset="2"/>
              </a:rPr>
              <a:t>vào</a:t>
            </a:r>
            <a:r>
              <a:rPr lang="en-US" sz="2400" dirty="0">
                <a:latin typeface="Palatino Linotype" panose="02040502050505030304" pitchFamily="18" charset="0"/>
                <a:cs typeface="Times New Roman" panose="02020603050405020304" pitchFamily="18" charset="0"/>
                <a:sym typeface="Wingdings 2" panose="05020102010507070707" pitchFamily="18" charset="2"/>
              </a:rPr>
              <a:t> </a:t>
            </a:r>
            <a:r>
              <a:rPr lang="en-US" sz="2400" dirty="0" err="1">
                <a:latin typeface="Palatino Linotype" panose="02040502050505030304" pitchFamily="18" charset="0"/>
                <a:cs typeface="Times New Roman" panose="02020603050405020304" pitchFamily="18" charset="0"/>
                <a:sym typeface="Wingdings 2" panose="05020102010507070707" pitchFamily="18" charset="2"/>
              </a:rPr>
              <a:t>g</a:t>
            </a:r>
            <a:r>
              <a:rPr lang="en-US" sz="2400" dirty="0" err="1">
                <a:latin typeface="Palatino Linotype" panose="02040502050505030304" pitchFamily="18" charset="0"/>
                <a:cs typeface="Times New Roman" panose="02020603050405020304" pitchFamily="18" charset="0"/>
              </a:rPr>
              <a:t>ợi</a:t>
            </a:r>
            <a:r>
              <a:rPr lang="en-US" sz="2400" dirty="0">
                <a:latin typeface="Palatino Linotype" panose="02040502050505030304" pitchFamily="18" charset="0"/>
                <a:cs typeface="Times New Roman" panose="02020603050405020304" pitchFamily="18" charset="0"/>
              </a:rPr>
              <a:t> ý </a:t>
            </a:r>
            <a:r>
              <a:rPr lang="en-US" sz="2400" dirty="0" err="1">
                <a:latin typeface="Palatino Linotype" panose="02040502050505030304" pitchFamily="18" charset="0"/>
                <a:cs typeface="Times New Roman" panose="02020603050405020304" pitchFamily="18" charset="0"/>
              </a:rPr>
              <a:t>của</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sách</a:t>
            </a:r>
            <a:r>
              <a:rPr lang="en-US" sz="2400" dirty="0">
                <a:latin typeface="Palatino Linotype" panose="02040502050505030304" pitchFamily="18" charset="0"/>
                <a:cs typeface="Times New Roman" panose="02020603050405020304" pitchFamily="18" charset="0"/>
              </a:rPr>
              <a:t>, GV </a:t>
            </a:r>
            <a:r>
              <a:rPr lang="en-US" sz="2400" dirty="0" err="1">
                <a:latin typeface="Palatino Linotype" panose="02040502050505030304" pitchFamily="18" charset="0"/>
                <a:cs typeface="Times New Roman" panose="02020603050405020304" pitchFamily="18" charset="0"/>
              </a:rPr>
              <a:t>tổ</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chức</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các</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hoạt</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động</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để</a:t>
            </a:r>
            <a:r>
              <a:rPr lang="en-US" sz="2400" dirty="0">
                <a:latin typeface="Palatino Linotype" panose="02040502050505030304" pitchFamily="18" charset="0"/>
                <a:cs typeface="Times New Roman" panose="02020603050405020304" pitchFamily="18" charset="0"/>
              </a:rPr>
              <a:t> HS </a:t>
            </a:r>
            <a:r>
              <a:rPr lang="en-US" sz="2400" dirty="0" err="1">
                <a:latin typeface="Palatino Linotype" panose="02040502050505030304" pitchFamily="18" charset="0"/>
                <a:cs typeface="Times New Roman" panose="02020603050405020304" pitchFamily="18" charset="0"/>
              </a:rPr>
              <a:t>tự</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giác</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tích</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cực</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phát</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hiện</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và</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chiếm</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lĩnh</a:t>
            </a:r>
            <a:r>
              <a:rPr lang="en-US" sz="2400" dirty="0">
                <a:latin typeface="Palatino Linotype" panose="02040502050505030304" pitchFamily="18" charset="0"/>
                <a:cs typeface="Times New Roman" panose="02020603050405020304" pitchFamily="18" charset="0"/>
              </a:rPr>
              <a:t> tri </a:t>
            </a:r>
            <a:r>
              <a:rPr lang="en-US" sz="2400" dirty="0" err="1">
                <a:latin typeface="Palatino Linotype" panose="02040502050505030304" pitchFamily="18" charset="0"/>
                <a:cs typeface="Times New Roman" panose="02020603050405020304" pitchFamily="18" charset="0"/>
              </a:rPr>
              <a:t>thức</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phát</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huy</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năng</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lực</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bản</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thân</a:t>
            </a:r>
            <a:r>
              <a:rPr lang="en-US" sz="2400" dirty="0">
                <a:latin typeface="Palatino Linotype" panose="02040502050505030304" pitchFamily="18" charset="0"/>
                <a:cs typeface="Times New Roman" panose="02020603050405020304" pitchFamily="18" charset="0"/>
              </a:rPr>
              <a:t>.</a:t>
            </a:r>
            <a:endParaRPr lang="pt-BR" sz="2400" dirty="0">
              <a:latin typeface="Palatino Linotype" panose="02040502050505030304" pitchFamily="18" charset="0"/>
              <a:cs typeface="Times New Roman" panose="02020603050405020304" pitchFamily="18" charset="0"/>
            </a:endParaRPr>
          </a:p>
        </p:txBody>
      </p:sp>
      <p:pic>
        <p:nvPicPr>
          <p:cNvPr id="28" name="Picture 27">
            <a:extLst>
              <a:ext uri="{FF2B5EF4-FFF2-40B4-BE49-F238E27FC236}">
                <a16:creationId xmlns:a16="http://schemas.microsoft.com/office/drawing/2014/main" id="{8B5CA12C-F579-82B0-8414-1C0AC2DD7F65}"/>
              </a:ext>
            </a:extLst>
          </p:cNvPr>
          <p:cNvPicPr>
            <a:picLocks noChangeAspect="1"/>
          </p:cNvPicPr>
          <p:nvPr/>
        </p:nvPicPr>
        <p:blipFill>
          <a:blip r:embed="rId4"/>
          <a:stretch>
            <a:fillRect/>
          </a:stretch>
        </p:blipFill>
        <p:spPr>
          <a:xfrm>
            <a:off x="620049" y="1332815"/>
            <a:ext cx="4064209" cy="3892750"/>
          </a:xfrm>
          <a:prstGeom prst="rect">
            <a:avLst/>
          </a:prstGeom>
        </p:spPr>
      </p:pic>
    </p:spTree>
    <p:extLst>
      <p:ext uri="{BB962C8B-B14F-4D97-AF65-F5344CB8AC3E}">
        <p14:creationId xmlns:p14="http://schemas.microsoft.com/office/powerpoint/2010/main" val="160056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4">
            <a:extLst>
              <a:ext uri="{FF2B5EF4-FFF2-40B4-BE49-F238E27FC236}">
                <a16:creationId xmlns:a16="http://schemas.microsoft.com/office/drawing/2014/main" id="{EAC5150A-AD27-4E65-91E9-EAE14D40EE38}"/>
              </a:ext>
            </a:extLst>
          </p:cNvPr>
          <p:cNvSpPr/>
          <p:nvPr/>
        </p:nvSpPr>
        <p:spPr>
          <a:xfrm>
            <a:off x="341355" y="-55430"/>
            <a:ext cx="2439004" cy="461666"/>
          </a:xfrm>
          <a:prstGeom prst="rect">
            <a:avLst/>
          </a:prstGeom>
        </p:spPr>
        <p:txBody>
          <a:bodyPr wrap="square">
            <a:spAutoFit/>
          </a:bodyPr>
          <a:lstStyle/>
          <a:p>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nvGrpSpPr>
          <p:cNvPr id="8" name="组合 12">
            <a:extLst>
              <a:ext uri="{FF2B5EF4-FFF2-40B4-BE49-F238E27FC236}">
                <a16:creationId xmlns:a16="http://schemas.microsoft.com/office/drawing/2014/main" id="{648951D0-D608-4E0D-86B6-423D430C8379}"/>
              </a:ext>
            </a:extLst>
          </p:cNvPr>
          <p:cNvGrpSpPr/>
          <p:nvPr/>
        </p:nvGrpSpPr>
        <p:grpSpPr>
          <a:xfrm>
            <a:off x="620049" y="1250776"/>
            <a:ext cx="4789270" cy="4469846"/>
            <a:chOff x="631826" y="1469652"/>
            <a:chExt cx="3301241" cy="2470622"/>
          </a:xfrm>
        </p:grpSpPr>
        <p:sp>
          <p:nvSpPr>
            <p:cNvPr id="9" name="圆角矩形 14">
              <a:extLst>
                <a:ext uri="{FF2B5EF4-FFF2-40B4-BE49-F238E27FC236}">
                  <a16:creationId xmlns:a16="http://schemas.microsoft.com/office/drawing/2014/main" id="{C0F57015-3BC4-4136-A4F1-2D94B95EB788}"/>
                </a:ext>
              </a:extLst>
            </p:cNvPr>
            <p:cNvSpPr/>
            <p:nvPr/>
          </p:nvSpPr>
          <p:spPr>
            <a:xfrm>
              <a:off x="631826" y="1490761"/>
              <a:ext cx="3301241" cy="2449513"/>
            </a:xfrm>
            <a:prstGeom prst="roundRect">
              <a:avLst>
                <a:gd name="adj" fmla="val 4554"/>
              </a:avLst>
            </a:prstGeom>
            <a:noFill/>
            <a:ln w="19050">
              <a:solidFill>
                <a:schemeClr val="tx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ea typeface="微软雅黑" panose="020B0503020204020204" pitchFamily="34" charset="-122"/>
              </a:endParaRPr>
            </a:p>
          </p:txBody>
        </p:sp>
        <p:sp>
          <p:nvSpPr>
            <p:cNvPr id="10" name="TextBox 49">
              <a:extLst>
                <a:ext uri="{FF2B5EF4-FFF2-40B4-BE49-F238E27FC236}">
                  <a16:creationId xmlns:a16="http://schemas.microsoft.com/office/drawing/2014/main" id="{8AC4E517-7C3F-4E2C-88DD-FE9D2367D19A}"/>
                </a:ext>
              </a:extLst>
            </p:cNvPr>
            <p:cNvSpPr txBox="1">
              <a:spLocks noChangeArrowheads="1"/>
            </p:cNvSpPr>
            <p:nvPr/>
          </p:nvSpPr>
          <p:spPr bwMode="auto">
            <a:xfrm>
              <a:off x="787872" y="1469652"/>
              <a:ext cx="2593477" cy="473913"/>
            </a:xfrm>
            <a:prstGeom prst="rect">
              <a:avLst/>
            </a:prstGeom>
            <a:noFill/>
            <a:ln w="9525">
              <a:noFill/>
              <a:miter lim="800000"/>
            </a:ln>
          </p:spPr>
          <p:txBody>
            <a:bodyPr wrap="square" anchor="ctr">
              <a:spAutoFit/>
            </a:bodyPr>
            <a:lstStyle/>
            <a:p>
              <a:pPr algn="ctr"/>
              <a:endParaRPr lang="zh-CN" altLang="en-US" sz="2667" b="1" dirty="0">
                <a:solidFill>
                  <a:schemeClr val="tx2">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1" name="组合 26">
            <a:extLst>
              <a:ext uri="{FF2B5EF4-FFF2-40B4-BE49-F238E27FC236}">
                <a16:creationId xmlns:a16="http://schemas.microsoft.com/office/drawing/2014/main" id="{F2A970E1-BE85-4FD6-9D62-4B6AA6638CC8}"/>
              </a:ext>
            </a:extLst>
          </p:cNvPr>
          <p:cNvGrpSpPr/>
          <p:nvPr/>
        </p:nvGrpSpPr>
        <p:grpSpPr>
          <a:xfrm>
            <a:off x="472002" y="5825801"/>
            <a:ext cx="4616713" cy="703604"/>
            <a:chOff x="2841715" y="4050743"/>
            <a:chExt cx="3462535" cy="527703"/>
          </a:xfrm>
        </p:grpSpPr>
        <p:pic>
          <p:nvPicPr>
            <p:cNvPr id="22" name="图片 32">
              <a:extLst>
                <a:ext uri="{FF2B5EF4-FFF2-40B4-BE49-F238E27FC236}">
                  <a16:creationId xmlns:a16="http://schemas.microsoft.com/office/drawing/2014/main" id="{E857B782-DB2A-433D-9B14-84D81E40BC69}"/>
                </a:ext>
              </a:extLst>
            </p:cNvPr>
            <p:cNvPicPr>
              <a:picLocks noChangeAspect="1"/>
            </p:cNvPicPr>
            <p:nvPr/>
          </p:nvPicPr>
          <p:blipFill>
            <a:blip r:embed="rId3"/>
            <a:srcRect l="40018" t="68477" r="39445" b="27180"/>
            <a:stretch>
              <a:fillRect/>
            </a:stretch>
          </p:blipFill>
          <p:spPr bwMode="auto">
            <a:xfrm>
              <a:off x="3480391" y="4422871"/>
              <a:ext cx="1300163" cy="155575"/>
            </a:xfrm>
            <a:prstGeom prst="rect">
              <a:avLst/>
            </a:prstGeom>
            <a:noFill/>
            <a:ln w="9525">
              <a:noFill/>
              <a:miter lim="800000"/>
              <a:headEnd/>
              <a:tailEnd/>
            </a:ln>
          </p:spPr>
        </p:pic>
        <p:pic>
          <p:nvPicPr>
            <p:cNvPr id="23" name="图片 35">
              <a:extLst>
                <a:ext uri="{FF2B5EF4-FFF2-40B4-BE49-F238E27FC236}">
                  <a16:creationId xmlns:a16="http://schemas.microsoft.com/office/drawing/2014/main" id="{54E18DE8-0486-44FA-BFD4-390894584BEA}"/>
                </a:ext>
              </a:extLst>
            </p:cNvPr>
            <p:cNvPicPr>
              <a:picLocks noChangeAspect="1"/>
            </p:cNvPicPr>
            <p:nvPr/>
          </p:nvPicPr>
          <p:blipFill>
            <a:blip r:embed="rId3"/>
            <a:srcRect l="40018" t="68477" r="39445" b="27180"/>
            <a:stretch>
              <a:fillRect/>
            </a:stretch>
          </p:blipFill>
          <p:spPr bwMode="auto">
            <a:xfrm>
              <a:off x="5002500" y="4422870"/>
              <a:ext cx="1301750" cy="155575"/>
            </a:xfrm>
            <a:prstGeom prst="rect">
              <a:avLst/>
            </a:prstGeom>
            <a:noFill/>
            <a:ln w="9525">
              <a:noFill/>
              <a:miter lim="800000"/>
              <a:headEnd/>
              <a:tailEnd/>
            </a:ln>
          </p:spPr>
        </p:pic>
        <p:sp>
          <p:nvSpPr>
            <p:cNvPr id="24" name="椭圆 30">
              <a:extLst>
                <a:ext uri="{FF2B5EF4-FFF2-40B4-BE49-F238E27FC236}">
                  <a16:creationId xmlns:a16="http://schemas.microsoft.com/office/drawing/2014/main" id="{F83788F2-9DA4-432E-AAAC-8ACE396033EC}"/>
                </a:ext>
              </a:extLst>
            </p:cNvPr>
            <p:cNvSpPr/>
            <p:nvPr/>
          </p:nvSpPr>
          <p:spPr>
            <a:xfrm>
              <a:off x="2841715" y="4050743"/>
              <a:ext cx="527703" cy="52770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ea typeface="微软雅黑" panose="020B0503020204020204" pitchFamily="34" charset="-122"/>
              </a:endParaRPr>
            </a:p>
          </p:txBody>
        </p:sp>
        <p:sp>
          <p:nvSpPr>
            <p:cNvPr id="25" name="Freeform 120">
              <a:extLst>
                <a:ext uri="{FF2B5EF4-FFF2-40B4-BE49-F238E27FC236}">
                  <a16:creationId xmlns:a16="http://schemas.microsoft.com/office/drawing/2014/main" id="{A38E723B-270D-4763-945E-33F7F2D722C9}"/>
                </a:ext>
              </a:extLst>
            </p:cNvPr>
            <p:cNvSpPr/>
            <p:nvPr/>
          </p:nvSpPr>
          <p:spPr bwMode="auto">
            <a:xfrm>
              <a:off x="2952750" y="4206974"/>
              <a:ext cx="347663" cy="273050"/>
            </a:xfrm>
            <a:custGeom>
              <a:avLst/>
              <a:gdLst>
                <a:gd name="T0" fmla="*/ 243767 w 260"/>
                <a:gd name="T1" fmla="*/ 0 h 205"/>
                <a:gd name="T2" fmla="*/ 301046 w 260"/>
                <a:gd name="T3" fmla="*/ 6660 h 205"/>
                <a:gd name="T4" fmla="*/ 338344 w 260"/>
                <a:gd name="T5" fmla="*/ 17317 h 205"/>
                <a:gd name="T6" fmla="*/ 345004 w 260"/>
                <a:gd name="T7" fmla="*/ 25309 h 205"/>
                <a:gd name="T8" fmla="*/ 297050 w 260"/>
                <a:gd name="T9" fmla="*/ 66603 h 205"/>
                <a:gd name="T10" fmla="*/ 267744 w 260"/>
                <a:gd name="T11" fmla="*/ 114558 h 205"/>
                <a:gd name="T12" fmla="*/ 243767 w 260"/>
                <a:gd name="T13" fmla="*/ 163844 h 205"/>
                <a:gd name="T14" fmla="*/ 210466 w 260"/>
                <a:gd name="T15" fmla="*/ 201142 h 205"/>
                <a:gd name="T16" fmla="*/ 162511 w 260"/>
                <a:gd name="T17" fmla="*/ 218459 h 205"/>
                <a:gd name="T18" fmla="*/ 110561 w 260"/>
                <a:gd name="T19" fmla="*/ 215795 h 205"/>
                <a:gd name="T20" fmla="*/ 67935 w 260"/>
                <a:gd name="T21" fmla="*/ 203806 h 205"/>
                <a:gd name="T22" fmla="*/ 59943 w 260"/>
                <a:gd name="T23" fmla="*/ 215795 h 205"/>
                <a:gd name="T24" fmla="*/ 37298 w 260"/>
                <a:gd name="T25" fmla="*/ 247765 h 205"/>
                <a:gd name="T26" fmla="*/ 23977 w 260"/>
                <a:gd name="T27" fmla="*/ 271742 h 205"/>
                <a:gd name="T28" fmla="*/ 17317 w 260"/>
                <a:gd name="T29" fmla="*/ 273074 h 205"/>
                <a:gd name="T30" fmla="*/ 7992 w 260"/>
                <a:gd name="T31" fmla="*/ 270410 h 205"/>
                <a:gd name="T32" fmla="*/ 1332 w 260"/>
                <a:gd name="T33" fmla="*/ 265082 h 205"/>
                <a:gd name="T34" fmla="*/ 0 w 260"/>
                <a:gd name="T35" fmla="*/ 255757 h 205"/>
                <a:gd name="T36" fmla="*/ 42626 w 260"/>
                <a:gd name="T37" fmla="*/ 191818 h 205"/>
                <a:gd name="T38" fmla="*/ 101237 w 260"/>
                <a:gd name="T39" fmla="*/ 138535 h 205"/>
                <a:gd name="T40" fmla="*/ 162511 w 260"/>
                <a:gd name="T41" fmla="*/ 99905 h 205"/>
                <a:gd name="T42" fmla="*/ 213130 w 260"/>
                <a:gd name="T43" fmla="*/ 71932 h 205"/>
                <a:gd name="T44" fmla="*/ 246431 w 260"/>
                <a:gd name="T45" fmla="*/ 59943 h 205"/>
                <a:gd name="T46" fmla="*/ 246431 w 260"/>
                <a:gd name="T47" fmla="*/ 58611 h 205"/>
                <a:gd name="T48" fmla="*/ 211798 w 260"/>
                <a:gd name="T49" fmla="*/ 59943 h 205"/>
                <a:gd name="T50" fmla="*/ 155851 w 260"/>
                <a:gd name="T51" fmla="*/ 73264 h 205"/>
                <a:gd name="T52" fmla="*/ 89248 w 260"/>
                <a:gd name="T53" fmla="*/ 103901 h 205"/>
                <a:gd name="T54" fmla="*/ 22645 w 260"/>
                <a:gd name="T55" fmla="*/ 161180 h 205"/>
                <a:gd name="T56" fmla="*/ 22645 w 260"/>
                <a:gd name="T57" fmla="*/ 130543 h 205"/>
                <a:gd name="T58" fmla="*/ 30637 w 260"/>
                <a:gd name="T59" fmla="*/ 89249 h 205"/>
                <a:gd name="T60" fmla="*/ 61275 w 260"/>
                <a:gd name="T61" fmla="*/ 46622 h 205"/>
                <a:gd name="T62" fmla="*/ 114557 w 260"/>
                <a:gd name="T63" fmla="*/ 15985 h 205"/>
                <a:gd name="T64" fmla="*/ 179828 w 260"/>
                <a:gd name="T65" fmla="*/ 1332 h 2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0"/>
                <a:gd name="T100" fmla="*/ 0 h 205"/>
                <a:gd name="T101" fmla="*/ 260 w 260"/>
                <a:gd name="T102" fmla="*/ 205 h 2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0" h="205">
                  <a:moveTo>
                    <a:pt x="159" y="0"/>
                  </a:moveTo>
                  <a:lnTo>
                    <a:pt x="183" y="0"/>
                  </a:lnTo>
                  <a:lnTo>
                    <a:pt x="206" y="3"/>
                  </a:lnTo>
                  <a:lnTo>
                    <a:pt x="226" y="5"/>
                  </a:lnTo>
                  <a:lnTo>
                    <a:pt x="242" y="9"/>
                  </a:lnTo>
                  <a:lnTo>
                    <a:pt x="254" y="13"/>
                  </a:lnTo>
                  <a:lnTo>
                    <a:pt x="260" y="17"/>
                  </a:lnTo>
                  <a:lnTo>
                    <a:pt x="259" y="19"/>
                  </a:lnTo>
                  <a:lnTo>
                    <a:pt x="238" y="34"/>
                  </a:lnTo>
                  <a:lnTo>
                    <a:pt x="223" y="50"/>
                  </a:lnTo>
                  <a:lnTo>
                    <a:pt x="211" y="68"/>
                  </a:lnTo>
                  <a:lnTo>
                    <a:pt x="201" y="86"/>
                  </a:lnTo>
                  <a:lnTo>
                    <a:pt x="192" y="105"/>
                  </a:lnTo>
                  <a:lnTo>
                    <a:pt x="183" y="123"/>
                  </a:lnTo>
                  <a:lnTo>
                    <a:pt x="172" y="139"/>
                  </a:lnTo>
                  <a:lnTo>
                    <a:pt x="158" y="151"/>
                  </a:lnTo>
                  <a:lnTo>
                    <a:pt x="141" y="160"/>
                  </a:lnTo>
                  <a:lnTo>
                    <a:pt x="122" y="164"/>
                  </a:lnTo>
                  <a:lnTo>
                    <a:pt x="102" y="164"/>
                  </a:lnTo>
                  <a:lnTo>
                    <a:pt x="83" y="162"/>
                  </a:lnTo>
                  <a:lnTo>
                    <a:pt x="67" y="158"/>
                  </a:lnTo>
                  <a:lnTo>
                    <a:pt x="51" y="153"/>
                  </a:lnTo>
                  <a:lnTo>
                    <a:pt x="50" y="155"/>
                  </a:lnTo>
                  <a:lnTo>
                    <a:pt x="45" y="162"/>
                  </a:lnTo>
                  <a:lnTo>
                    <a:pt x="37" y="172"/>
                  </a:lnTo>
                  <a:lnTo>
                    <a:pt x="28" y="186"/>
                  </a:lnTo>
                  <a:lnTo>
                    <a:pt x="20" y="201"/>
                  </a:lnTo>
                  <a:lnTo>
                    <a:pt x="18" y="204"/>
                  </a:lnTo>
                  <a:lnTo>
                    <a:pt x="15" y="205"/>
                  </a:lnTo>
                  <a:lnTo>
                    <a:pt x="13" y="205"/>
                  </a:lnTo>
                  <a:lnTo>
                    <a:pt x="9" y="204"/>
                  </a:lnTo>
                  <a:lnTo>
                    <a:pt x="6" y="203"/>
                  </a:lnTo>
                  <a:lnTo>
                    <a:pt x="2" y="200"/>
                  </a:lnTo>
                  <a:lnTo>
                    <a:pt x="1" y="199"/>
                  </a:lnTo>
                  <a:lnTo>
                    <a:pt x="0" y="195"/>
                  </a:lnTo>
                  <a:lnTo>
                    <a:pt x="0" y="192"/>
                  </a:lnTo>
                  <a:lnTo>
                    <a:pt x="14" y="167"/>
                  </a:lnTo>
                  <a:lnTo>
                    <a:pt x="32" y="144"/>
                  </a:lnTo>
                  <a:lnTo>
                    <a:pt x="52" y="122"/>
                  </a:lnTo>
                  <a:lnTo>
                    <a:pt x="76" y="104"/>
                  </a:lnTo>
                  <a:lnTo>
                    <a:pt x="99" y="87"/>
                  </a:lnTo>
                  <a:lnTo>
                    <a:pt x="122" y="75"/>
                  </a:lnTo>
                  <a:lnTo>
                    <a:pt x="142" y="63"/>
                  </a:lnTo>
                  <a:lnTo>
                    <a:pt x="160" y="54"/>
                  </a:lnTo>
                  <a:lnTo>
                    <a:pt x="176" y="48"/>
                  </a:lnTo>
                  <a:lnTo>
                    <a:pt x="185" y="45"/>
                  </a:lnTo>
                  <a:lnTo>
                    <a:pt x="188" y="44"/>
                  </a:lnTo>
                  <a:lnTo>
                    <a:pt x="185" y="44"/>
                  </a:lnTo>
                  <a:lnTo>
                    <a:pt x="174" y="44"/>
                  </a:lnTo>
                  <a:lnTo>
                    <a:pt x="159" y="45"/>
                  </a:lnTo>
                  <a:lnTo>
                    <a:pt x="140" y="49"/>
                  </a:lnTo>
                  <a:lnTo>
                    <a:pt x="117" y="55"/>
                  </a:lnTo>
                  <a:lnTo>
                    <a:pt x="92" y="64"/>
                  </a:lnTo>
                  <a:lnTo>
                    <a:pt x="67" y="78"/>
                  </a:lnTo>
                  <a:lnTo>
                    <a:pt x="41" y="96"/>
                  </a:lnTo>
                  <a:lnTo>
                    <a:pt x="17" y="121"/>
                  </a:lnTo>
                  <a:lnTo>
                    <a:pt x="17" y="110"/>
                  </a:lnTo>
                  <a:lnTo>
                    <a:pt x="17" y="98"/>
                  </a:lnTo>
                  <a:lnTo>
                    <a:pt x="19" y="84"/>
                  </a:lnTo>
                  <a:lnTo>
                    <a:pt x="23" y="67"/>
                  </a:lnTo>
                  <a:lnTo>
                    <a:pt x="32" y="51"/>
                  </a:lnTo>
                  <a:lnTo>
                    <a:pt x="46" y="35"/>
                  </a:lnTo>
                  <a:lnTo>
                    <a:pt x="65" y="21"/>
                  </a:lnTo>
                  <a:lnTo>
                    <a:pt x="86" y="12"/>
                  </a:lnTo>
                  <a:lnTo>
                    <a:pt x="110" y="5"/>
                  </a:lnTo>
                  <a:lnTo>
                    <a:pt x="135" y="1"/>
                  </a:lnTo>
                  <a:lnTo>
                    <a:pt x="159" y="0"/>
                  </a:lnTo>
                  <a:close/>
                </a:path>
              </a:pathLst>
            </a:custGeom>
            <a:solidFill>
              <a:schemeClr val="tx2">
                <a:lumMod val="75000"/>
              </a:schemeClr>
            </a:solidFill>
            <a:ln w="0">
              <a:noFill/>
              <a:prstDash val="solid"/>
              <a:round/>
            </a:ln>
          </p:spPr>
          <p:txBody>
            <a:bodyPr/>
            <a:lstStyle/>
            <a:p>
              <a:endParaRPr lang="zh-CN" altLang="en-US" sz="2400"/>
            </a:p>
          </p:txBody>
        </p:sp>
      </p:grpSp>
      <p:sp>
        <p:nvSpPr>
          <p:cNvPr id="26" name="TextBox 25">
            <a:extLst>
              <a:ext uri="{FF2B5EF4-FFF2-40B4-BE49-F238E27FC236}">
                <a16:creationId xmlns:a16="http://schemas.microsoft.com/office/drawing/2014/main" id="{749AA0E0-0DAD-47FB-8BB3-9BEF8BAD7490}"/>
              </a:ext>
            </a:extLst>
          </p:cNvPr>
          <p:cNvSpPr txBox="1"/>
          <p:nvPr/>
        </p:nvSpPr>
        <p:spPr>
          <a:xfrm rot="10800000" flipV="1">
            <a:off x="1145069" y="1332803"/>
            <a:ext cx="3632091" cy="523220"/>
          </a:xfrm>
          <a:prstGeom prst="rect">
            <a:avLst/>
          </a:prstGeom>
          <a:noFill/>
        </p:spPr>
        <p:txBody>
          <a:bodyPr wrap="square" rtlCol="0">
            <a:spAutoFit/>
          </a:bodyPr>
          <a:lstStyle/>
          <a:p>
            <a:pPr algn="ctr"/>
            <a:r>
              <a:rPr lang="en-US" sz="2800" b="1" dirty="0" err="1">
                <a:solidFill>
                  <a:schemeClr val="accent5"/>
                </a:solidFill>
                <a:latin typeface="Times New Roman" panose="02020603050405020304" pitchFamily="18" charset="0"/>
                <a:cs typeface="Times New Roman" panose="02020603050405020304" pitchFamily="18" charset="0"/>
              </a:rPr>
              <a:t>Tính</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sinh</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động</a:t>
            </a:r>
            <a:r>
              <a:rPr lang="en-US" sz="2800" b="1" dirty="0">
                <a:solidFill>
                  <a:schemeClr val="accent5"/>
                </a:solidFill>
                <a:latin typeface="Times New Roman" panose="02020603050405020304" pitchFamily="18" charset="0"/>
                <a:cs typeface="Times New Roman" panose="02020603050405020304" pitchFamily="18" charset="0"/>
              </a:rPr>
              <a:t> </a:t>
            </a:r>
          </a:p>
        </p:txBody>
      </p:sp>
      <p:grpSp>
        <p:nvGrpSpPr>
          <p:cNvPr id="40" name="组合 20">
            <a:extLst>
              <a:ext uri="{FF2B5EF4-FFF2-40B4-BE49-F238E27FC236}">
                <a16:creationId xmlns:a16="http://schemas.microsoft.com/office/drawing/2014/main" id="{C63693BF-7099-4D4C-BACD-3E82F1749223}"/>
              </a:ext>
            </a:extLst>
          </p:cNvPr>
          <p:cNvGrpSpPr/>
          <p:nvPr/>
        </p:nvGrpSpPr>
        <p:grpSpPr>
          <a:xfrm>
            <a:off x="214847" y="847465"/>
            <a:ext cx="678637" cy="570402"/>
            <a:chOff x="3009700" y="1027211"/>
            <a:chExt cx="1151431" cy="903816"/>
          </a:xfrm>
        </p:grpSpPr>
        <p:sp>
          <p:nvSpPr>
            <p:cNvPr id="41" name="椭圆 21">
              <a:extLst>
                <a:ext uri="{FF2B5EF4-FFF2-40B4-BE49-F238E27FC236}">
                  <a16:creationId xmlns:a16="http://schemas.microsoft.com/office/drawing/2014/main" id="{96F6C7E8-03E4-495D-8E37-109504C593C9}"/>
                </a:ext>
              </a:extLst>
            </p:cNvPr>
            <p:cNvSpPr/>
            <p:nvPr/>
          </p:nvSpPr>
          <p:spPr>
            <a:xfrm>
              <a:off x="3009700" y="1070059"/>
              <a:ext cx="1151431" cy="860968"/>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ea typeface="微软雅黑" panose="020B0503020204020204" pitchFamily="34" charset="-122"/>
              </a:endParaRPr>
            </a:p>
          </p:txBody>
        </p:sp>
        <p:pic>
          <p:nvPicPr>
            <p:cNvPr id="42" name="Picture 10" descr="D:\我的图片\technology-solutions.png">
              <a:extLst>
                <a:ext uri="{FF2B5EF4-FFF2-40B4-BE49-F238E27FC236}">
                  <a16:creationId xmlns:a16="http://schemas.microsoft.com/office/drawing/2014/main" id="{E7E16DFE-6449-46FC-8F59-D50B3043DECF}"/>
                </a:ext>
              </a:extLst>
            </p:cNvPr>
            <p:cNvPicPr>
              <a:picLocks noChangeAspect="1" noChangeArrowheads="1"/>
            </p:cNvPicPr>
            <p:nvPr/>
          </p:nvPicPr>
          <p:blipFill>
            <a:blip r:embed="rId4"/>
            <a:srcRect/>
            <a:stretch>
              <a:fillRect/>
            </a:stretch>
          </p:blipFill>
          <p:spPr bwMode="auto">
            <a:xfrm>
              <a:off x="3232150" y="1027211"/>
              <a:ext cx="811213" cy="809625"/>
            </a:xfrm>
            <a:prstGeom prst="rect">
              <a:avLst/>
            </a:prstGeom>
            <a:noFill/>
            <a:ln w="9525">
              <a:noFill/>
              <a:miter lim="800000"/>
              <a:headEnd/>
              <a:tailEnd/>
            </a:ln>
          </p:spPr>
        </p:pic>
      </p:grpSp>
      <p:pic>
        <p:nvPicPr>
          <p:cNvPr id="2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83412" y="1156700"/>
            <a:ext cx="3218858" cy="2799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8"/>
          <p:cNvPicPr/>
          <p:nvPr/>
        </p:nvPicPr>
        <p:blipFill>
          <a:blip r:embed="rId6"/>
          <a:stretch>
            <a:fillRect/>
          </a:stretch>
        </p:blipFill>
        <p:spPr>
          <a:xfrm>
            <a:off x="8777185" y="1185883"/>
            <a:ext cx="3077268" cy="2798288"/>
          </a:xfrm>
          <a:prstGeom prst="rect">
            <a:avLst/>
          </a:prstGeom>
        </p:spPr>
      </p:pic>
      <p:pic>
        <p:nvPicPr>
          <p:cNvPr id="30" name="Picture 2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36419" y="3927720"/>
            <a:ext cx="3252384" cy="2288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16719" y="3984171"/>
            <a:ext cx="2903279" cy="2122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26551" y="1989650"/>
            <a:ext cx="4576438" cy="3477875"/>
          </a:xfrm>
          <a:prstGeom prst="rect">
            <a:avLst/>
          </a:prstGeom>
        </p:spPr>
        <p:txBody>
          <a:bodyPr wrap="square">
            <a:spAutoFit/>
          </a:bodyPr>
          <a:lstStyle/>
          <a:p>
            <a:pPr algn="just"/>
            <a:r>
              <a:rPr lang="en-US" sz="2000" i="1" dirty="0">
                <a:latin typeface="Palatino Linotype" panose="02040502050505030304" pitchFamily="18" charset="0"/>
                <a:cs typeface="Arial" panose="020B0604020202020204" pitchFamily="34" charset="0"/>
                <a:sym typeface="Wingdings 2" panose="05020102010507070707" pitchFamily="18" charset="2"/>
              </a:rPr>
              <a:t> </a:t>
            </a:r>
            <a:r>
              <a:rPr lang="vi-VN" sz="2000" dirty="0">
                <a:latin typeface="Palatino Linotype" panose="02040502050505030304" pitchFamily="18" charset="0"/>
              </a:rPr>
              <a:t>Sách thể hiện sinh động những yêu cầu cần đạt của  chương trình môn Đạo đức 4</a:t>
            </a:r>
            <a:r>
              <a:rPr lang="en-US" sz="2000" dirty="0">
                <a:latin typeface="Palatino Linotype" panose="02040502050505030304" pitchFamily="18" charset="0"/>
              </a:rPr>
              <a:t> </a:t>
            </a:r>
            <a:r>
              <a:rPr lang="en-US" sz="2000" dirty="0" err="1">
                <a:latin typeface="Palatino Linotype" panose="02040502050505030304" pitchFamily="18" charset="0"/>
              </a:rPr>
              <a:t>thông</a:t>
            </a:r>
            <a:r>
              <a:rPr lang="en-US" sz="2000" dirty="0">
                <a:latin typeface="Palatino Linotype" panose="02040502050505030304" pitchFamily="18" charset="0"/>
              </a:rPr>
              <a:t> qua </a:t>
            </a:r>
            <a:r>
              <a:rPr lang="en-US" sz="2000" dirty="0" err="1">
                <a:latin typeface="Palatino Linotype" panose="02040502050505030304" pitchFamily="18" charset="0"/>
              </a:rPr>
              <a:t>các</a:t>
            </a:r>
            <a:r>
              <a:rPr lang="en-US" sz="2000" dirty="0">
                <a:latin typeface="Palatino Linotype" panose="02040502050505030304" pitchFamily="18" charset="0"/>
              </a:rPr>
              <a:t> </a:t>
            </a:r>
            <a:r>
              <a:rPr lang="en-US" sz="2000" dirty="0" err="1">
                <a:latin typeface="Palatino Linotype" panose="02040502050505030304" pitchFamily="18" charset="0"/>
              </a:rPr>
              <a:t>hoạt</a:t>
            </a:r>
            <a:r>
              <a:rPr lang="en-US" sz="2000" dirty="0">
                <a:latin typeface="Palatino Linotype" panose="02040502050505030304" pitchFamily="18" charset="0"/>
              </a:rPr>
              <a:t> </a:t>
            </a:r>
            <a:r>
              <a:rPr lang="en-US" sz="2000" dirty="0" err="1">
                <a:latin typeface="Palatino Linotype" panose="02040502050505030304" pitchFamily="18" charset="0"/>
              </a:rPr>
              <a:t>động</a:t>
            </a:r>
            <a:r>
              <a:rPr lang="en-US" sz="2000" dirty="0">
                <a:latin typeface="Palatino Linotype" panose="02040502050505030304" pitchFamily="18" charset="0"/>
              </a:rPr>
              <a:t> </a:t>
            </a:r>
            <a:r>
              <a:rPr lang="en-US" sz="2000" dirty="0" err="1">
                <a:latin typeface="Palatino Linotype" panose="02040502050505030304" pitchFamily="18" charset="0"/>
              </a:rPr>
              <a:t>dạy</a:t>
            </a:r>
            <a:r>
              <a:rPr lang="en-US" sz="2000" dirty="0">
                <a:latin typeface="Palatino Linotype" panose="02040502050505030304" pitchFamily="18" charset="0"/>
              </a:rPr>
              <a:t> </a:t>
            </a:r>
            <a:r>
              <a:rPr lang="en-US" sz="2000" dirty="0" err="1">
                <a:latin typeface="Palatino Linotype" panose="02040502050505030304" pitchFamily="18" charset="0"/>
              </a:rPr>
              <a:t>học</a:t>
            </a:r>
            <a:r>
              <a:rPr lang="en-US" sz="2000" dirty="0">
                <a:latin typeface="Palatino Linotype" panose="02040502050505030304" pitchFamily="18" charset="0"/>
              </a:rPr>
              <a:t> (</a:t>
            </a:r>
            <a:r>
              <a:rPr lang="en-US" sz="2000" dirty="0" err="1">
                <a:latin typeface="Palatino Linotype" panose="02040502050505030304" pitchFamily="18" charset="0"/>
              </a:rPr>
              <a:t>khởi</a:t>
            </a:r>
            <a:r>
              <a:rPr lang="en-US" sz="2000" dirty="0">
                <a:latin typeface="Palatino Linotype" panose="02040502050505030304" pitchFamily="18" charset="0"/>
              </a:rPr>
              <a:t> </a:t>
            </a:r>
            <a:r>
              <a:rPr lang="en-US" sz="2000" dirty="0" err="1">
                <a:latin typeface="Palatino Linotype" panose="02040502050505030304" pitchFamily="18" charset="0"/>
              </a:rPr>
              <a:t>động</a:t>
            </a:r>
            <a:r>
              <a:rPr lang="en-US" sz="2000" dirty="0">
                <a:latin typeface="Palatino Linotype" panose="02040502050505030304" pitchFamily="18" charset="0"/>
              </a:rPr>
              <a:t>, </a:t>
            </a:r>
            <a:r>
              <a:rPr lang="en-US" sz="2000" dirty="0" err="1">
                <a:latin typeface="Palatino Linotype" panose="02040502050505030304" pitchFamily="18" charset="0"/>
              </a:rPr>
              <a:t>khám</a:t>
            </a:r>
            <a:r>
              <a:rPr lang="en-US" sz="2000" dirty="0">
                <a:latin typeface="Palatino Linotype" panose="02040502050505030304" pitchFamily="18" charset="0"/>
              </a:rPr>
              <a:t> </a:t>
            </a:r>
            <a:r>
              <a:rPr lang="en-US" sz="2000" dirty="0" err="1">
                <a:latin typeface="Palatino Linotype" panose="02040502050505030304" pitchFamily="18" charset="0"/>
              </a:rPr>
              <a:t>phá</a:t>
            </a:r>
            <a:r>
              <a:rPr lang="en-US" sz="2000" dirty="0">
                <a:latin typeface="Palatino Linotype" panose="02040502050505030304" pitchFamily="18" charset="0"/>
              </a:rPr>
              <a:t>, </a:t>
            </a:r>
            <a:r>
              <a:rPr lang="en-US" sz="2000" dirty="0" err="1">
                <a:latin typeface="Palatino Linotype" panose="02040502050505030304" pitchFamily="18" charset="0"/>
              </a:rPr>
              <a:t>luyện</a:t>
            </a:r>
            <a:r>
              <a:rPr lang="en-US" sz="2000" dirty="0">
                <a:latin typeface="Palatino Linotype" panose="02040502050505030304" pitchFamily="18" charset="0"/>
              </a:rPr>
              <a:t> </a:t>
            </a:r>
            <a:r>
              <a:rPr lang="en-US" sz="2000" dirty="0" err="1">
                <a:latin typeface="Palatino Linotype" panose="02040502050505030304" pitchFamily="18" charset="0"/>
              </a:rPr>
              <a:t>tập</a:t>
            </a:r>
            <a:r>
              <a:rPr lang="en-US" sz="2000" dirty="0">
                <a:latin typeface="Palatino Linotype" panose="02040502050505030304" pitchFamily="18" charset="0"/>
              </a:rPr>
              <a:t>, </a:t>
            </a:r>
            <a:r>
              <a:rPr lang="en-US" sz="2000" dirty="0" err="1">
                <a:latin typeface="Palatino Linotype" panose="02040502050505030304" pitchFamily="18" charset="0"/>
              </a:rPr>
              <a:t>vận</a:t>
            </a:r>
            <a:r>
              <a:rPr lang="en-US" sz="2000" dirty="0">
                <a:latin typeface="Palatino Linotype" panose="02040502050505030304" pitchFamily="18" charset="0"/>
              </a:rPr>
              <a:t> </a:t>
            </a:r>
            <a:r>
              <a:rPr lang="en-US" sz="2000" dirty="0" err="1">
                <a:latin typeface="Palatino Linotype" panose="02040502050505030304" pitchFamily="18" charset="0"/>
              </a:rPr>
              <a:t>dụng</a:t>
            </a:r>
            <a:r>
              <a:rPr lang="en-US" sz="2000" dirty="0">
                <a:latin typeface="Palatino Linotype" panose="02040502050505030304" pitchFamily="18" charset="0"/>
              </a:rPr>
              <a:t>).</a:t>
            </a:r>
          </a:p>
          <a:p>
            <a:pPr algn="just"/>
            <a:r>
              <a:rPr lang="vi-VN" sz="2000" dirty="0">
                <a:latin typeface="Palatino Linotype" panose="02040502050505030304" pitchFamily="18" charset="0"/>
              </a:rPr>
              <a:t> </a:t>
            </a:r>
            <a:r>
              <a:rPr lang="en-US" sz="2000" i="1" dirty="0">
                <a:latin typeface="Palatino Linotype" panose="02040502050505030304" pitchFamily="18" charset="0"/>
                <a:cs typeface="Arial" panose="020B0604020202020204" pitchFamily="34" charset="0"/>
                <a:sym typeface="Wingdings 2" panose="05020102010507070707" pitchFamily="18" charset="2"/>
              </a:rPr>
              <a:t> </a:t>
            </a:r>
            <a:r>
              <a:rPr lang="en-US" sz="2000" dirty="0" err="1">
                <a:latin typeface="Palatino Linotype" panose="02040502050505030304" pitchFamily="18" charset="0"/>
              </a:rPr>
              <a:t>Tính</a:t>
            </a:r>
            <a:r>
              <a:rPr lang="en-US" sz="2000" dirty="0">
                <a:latin typeface="Palatino Linotype" panose="02040502050505030304" pitchFamily="18" charset="0"/>
              </a:rPr>
              <a:t> </a:t>
            </a:r>
            <a:r>
              <a:rPr lang="en-US" sz="2000" dirty="0" err="1">
                <a:latin typeface="Palatino Linotype" panose="02040502050505030304" pitchFamily="18" charset="0"/>
              </a:rPr>
              <a:t>sinh</a:t>
            </a:r>
            <a:r>
              <a:rPr lang="en-US" sz="2000" dirty="0">
                <a:latin typeface="Palatino Linotype" panose="02040502050505030304" pitchFamily="18" charset="0"/>
              </a:rPr>
              <a:t> </a:t>
            </a:r>
            <a:r>
              <a:rPr lang="en-US" sz="2000" dirty="0" err="1">
                <a:latin typeface="Palatino Linotype" panose="02040502050505030304" pitchFamily="18" charset="0"/>
              </a:rPr>
              <a:t>động</a:t>
            </a:r>
            <a:r>
              <a:rPr lang="en-US" sz="2000" dirty="0">
                <a:latin typeface="Palatino Linotype" panose="02040502050505030304" pitchFamily="18" charset="0"/>
              </a:rPr>
              <a:t> </a:t>
            </a:r>
            <a:r>
              <a:rPr lang="en-US" sz="2000" dirty="0" err="1">
                <a:latin typeface="Palatino Linotype" panose="02040502050505030304" pitchFamily="18" charset="0"/>
              </a:rPr>
              <a:t>của</a:t>
            </a:r>
            <a:r>
              <a:rPr lang="en-US" sz="2000" dirty="0">
                <a:latin typeface="Palatino Linotype" panose="02040502050505030304" pitchFamily="18" charset="0"/>
              </a:rPr>
              <a:t> </a:t>
            </a:r>
            <a:r>
              <a:rPr lang="en-US" sz="2000" dirty="0" err="1">
                <a:latin typeface="Palatino Linotype" panose="02040502050505030304" pitchFamily="18" charset="0"/>
              </a:rPr>
              <a:t>sách</a:t>
            </a:r>
            <a:r>
              <a:rPr lang="en-US" sz="2000" dirty="0">
                <a:latin typeface="Palatino Linotype" panose="02040502050505030304" pitchFamily="18" charset="0"/>
              </a:rPr>
              <a:t> </a:t>
            </a:r>
            <a:r>
              <a:rPr lang="en-US" sz="2000" dirty="0" err="1">
                <a:latin typeface="Palatino Linotype" panose="02040502050505030304" pitchFamily="18" charset="0"/>
              </a:rPr>
              <a:t>gợi</a:t>
            </a:r>
            <a:r>
              <a:rPr lang="en-US" sz="2000" dirty="0">
                <a:latin typeface="Palatino Linotype" panose="02040502050505030304" pitchFamily="18" charset="0"/>
              </a:rPr>
              <a:t> ý </a:t>
            </a:r>
            <a:r>
              <a:rPr lang="en-US" sz="2000" dirty="0" err="1">
                <a:latin typeface="Palatino Linotype" panose="02040502050505030304" pitchFamily="18" charset="0"/>
              </a:rPr>
              <a:t>cho</a:t>
            </a:r>
            <a:r>
              <a:rPr lang="en-US" sz="2000" dirty="0">
                <a:latin typeface="Palatino Linotype" panose="02040502050505030304" pitchFamily="18" charset="0"/>
              </a:rPr>
              <a:t> GV </a:t>
            </a:r>
            <a:r>
              <a:rPr lang="en-US" sz="2000" dirty="0" err="1">
                <a:latin typeface="Palatino Linotype" panose="02040502050505030304" pitchFamily="18" charset="0"/>
              </a:rPr>
              <a:t>tổ</a:t>
            </a:r>
            <a:r>
              <a:rPr lang="en-US" sz="2000" dirty="0">
                <a:latin typeface="Palatino Linotype" panose="02040502050505030304" pitchFamily="18" charset="0"/>
              </a:rPr>
              <a:t> </a:t>
            </a:r>
            <a:r>
              <a:rPr lang="en-US" sz="2000" dirty="0" err="1">
                <a:latin typeface="Palatino Linotype" panose="02040502050505030304" pitchFamily="18" charset="0"/>
              </a:rPr>
              <a:t>chức</a:t>
            </a:r>
            <a:r>
              <a:rPr lang="en-US" sz="2000" dirty="0">
                <a:latin typeface="Palatino Linotype" panose="02040502050505030304" pitchFamily="18" charset="0"/>
              </a:rPr>
              <a:t> </a:t>
            </a:r>
            <a:r>
              <a:rPr lang="en-US" sz="2000" dirty="0" err="1">
                <a:latin typeface="Palatino Linotype" panose="02040502050505030304" pitchFamily="18" charset="0"/>
              </a:rPr>
              <a:t>quá</a:t>
            </a:r>
            <a:r>
              <a:rPr lang="en-US" sz="2000" dirty="0">
                <a:latin typeface="Palatino Linotype" panose="02040502050505030304" pitchFamily="18" charset="0"/>
              </a:rPr>
              <a:t> </a:t>
            </a:r>
            <a:r>
              <a:rPr lang="en-US" sz="2000" dirty="0" err="1">
                <a:latin typeface="Palatino Linotype" panose="02040502050505030304" pitchFamily="18" charset="0"/>
              </a:rPr>
              <a:t>trình</a:t>
            </a:r>
            <a:r>
              <a:rPr lang="en-US" sz="2000" dirty="0">
                <a:latin typeface="Palatino Linotype" panose="02040502050505030304" pitchFamily="18" charset="0"/>
              </a:rPr>
              <a:t> DH </a:t>
            </a:r>
            <a:r>
              <a:rPr lang="en-US" sz="2000" dirty="0" err="1">
                <a:latin typeface="Palatino Linotype" panose="02040502050505030304" pitchFamily="18" charset="0"/>
              </a:rPr>
              <a:t>Đạo</a:t>
            </a:r>
            <a:r>
              <a:rPr lang="en-US" sz="2000" dirty="0">
                <a:latin typeface="Palatino Linotype" panose="02040502050505030304" pitchFamily="18" charset="0"/>
              </a:rPr>
              <a:t> </a:t>
            </a:r>
            <a:r>
              <a:rPr lang="en-US" sz="2000" dirty="0" err="1">
                <a:latin typeface="Palatino Linotype" panose="02040502050505030304" pitchFamily="18" charset="0"/>
              </a:rPr>
              <a:t>đức</a:t>
            </a:r>
            <a:r>
              <a:rPr lang="en-US" sz="2000" dirty="0">
                <a:latin typeface="Palatino Linotype" panose="02040502050505030304" pitchFamily="18" charset="0"/>
              </a:rPr>
              <a:t> </a:t>
            </a:r>
            <a:r>
              <a:rPr lang="vi-VN" sz="2000" dirty="0">
                <a:latin typeface="Palatino Linotype" panose="02040502050505030304" pitchFamily="18" charset="0"/>
              </a:rPr>
              <a:t>trong chuỗi hoạt động sôi nổi, thú vị, hấp dẫn và hiệu quả</a:t>
            </a:r>
            <a:r>
              <a:rPr lang="en-US" sz="2000" dirty="0">
                <a:latin typeface="Palatino Linotype" panose="02040502050505030304" pitchFamily="18" charset="0"/>
              </a:rPr>
              <a:t>, </a:t>
            </a:r>
            <a:r>
              <a:rPr lang="vi-VN" sz="2000" dirty="0">
                <a:latin typeface="Palatino Linotype" panose="02040502050505030304" pitchFamily="18" charset="0"/>
              </a:rPr>
              <a:t>kích thích sự ham học, trí tò mò và tư duy sáng tạo của HS.</a:t>
            </a:r>
            <a:endParaRPr lang="en-US" sz="2000" dirty="0">
              <a:latin typeface="Palatino Linotype" panose="02040502050505030304" pitchFamily="18" charset="0"/>
            </a:endParaRPr>
          </a:p>
        </p:txBody>
      </p:sp>
    </p:spTree>
    <p:extLst>
      <p:ext uri="{BB962C8B-B14F-4D97-AF65-F5344CB8AC3E}">
        <p14:creationId xmlns:p14="http://schemas.microsoft.com/office/powerpoint/2010/main" val="288411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4">
            <a:extLst>
              <a:ext uri="{FF2B5EF4-FFF2-40B4-BE49-F238E27FC236}">
                <a16:creationId xmlns:a16="http://schemas.microsoft.com/office/drawing/2014/main" id="{EAC5150A-AD27-4E65-91E9-EAE14D40EE38}"/>
              </a:ext>
            </a:extLst>
          </p:cNvPr>
          <p:cNvSpPr/>
          <p:nvPr/>
        </p:nvSpPr>
        <p:spPr>
          <a:xfrm>
            <a:off x="341355" y="-55430"/>
            <a:ext cx="2439004" cy="461666"/>
          </a:xfrm>
          <a:prstGeom prst="rect">
            <a:avLst/>
          </a:prstGeom>
        </p:spPr>
        <p:txBody>
          <a:bodyPr wrap="square">
            <a:spAutoFit/>
          </a:bodyPr>
          <a:lstStyle/>
          <a:p>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nvGrpSpPr>
          <p:cNvPr id="8" name="组合 12">
            <a:extLst>
              <a:ext uri="{FF2B5EF4-FFF2-40B4-BE49-F238E27FC236}">
                <a16:creationId xmlns:a16="http://schemas.microsoft.com/office/drawing/2014/main" id="{648951D0-D608-4E0D-86B6-423D430C8379}"/>
              </a:ext>
            </a:extLst>
          </p:cNvPr>
          <p:cNvGrpSpPr/>
          <p:nvPr/>
        </p:nvGrpSpPr>
        <p:grpSpPr>
          <a:xfrm>
            <a:off x="1534451" y="1250776"/>
            <a:ext cx="4789270" cy="4469846"/>
            <a:chOff x="631826" y="1469652"/>
            <a:chExt cx="3301241" cy="2470622"/>
          </a:xfrm>
        </p:grpSpPr>
        <p:sp>
          <p:nvSpPr>
            <p:cNvPr id="9" name="圆角矩形 14">
              <a:extLst>
                <a:ext uri="{FF2B5EF4-FFF2-40B4-BE49-F238E27FC236}">
                  <a16:creationId xmlns:a16="http://schemas.microsoft.com/office/drawing/2014/main" id="{C0F57015-3BC4-4136-A4F1-2D94B95EB788}"/>
                </a:ext>
              </a:extLst>
            </p:cNvPr>
            <p:cNvSpPr/>
            <p:nvPr/>
          </p:nvSpPr>
          <p:spPr>
            <a:xfrm>
              <a:off x="631826" y="1490761"/>
              <a:ext cx="3301241" cy="2449513"/>
            </a:xfrm>
            <a:prstGeom prst="roundRect">
              <a:avLst>
                <a:gd name="adj" fmla="val 4554"/>
              </a:avLst>
            </a:prstGeom>
            <a:noFill/>
            <a:ln w="19050">
              <a:solidFill>
                <a:schemeClr val="tx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ea typeface="微软雅黑" panose="020B0503020204020204" pitchFamily="34" charset="-122"/>
              </a:endParaRPr>
            </a:p>
          </p:txBody>
        </p:sp>
        <p:sp>
          <p:nvSpPr>
            <p:cNvPr id="10" name="TextBox 49">
              <a:extLst>
                <a:ext uri="{FF2B5EF4-FFF2-40B4-BE49-F238E27FC236}">
                  <a16:creationId xmlns:a16="http://schemas.microsoft.com/office/drawing/2014/main" id="{8AC4E517-7C3F-4E2C-88DD-FE9D2367D19A}"/>
                </a:ext>
              </a:extLst>
            </p:cNvPr>
            <p:cNvSpPr txBox="1">
              <a:spLocks noChangeArrowheads="1"/>
            </p:cNvSpPr>
            <p:nvPr/>
          </p:nvSpPr>
          <p:spPr bwMode="auto">
            <a:xfrm>
              <a:off x="787872" y="1469652"/>
              <a:ext cx="2593477" cy="473913"/>
            </a:xfrm>
            <a:prstGeom prst="rect">
              <a:avLst/>
            </a:prstGeom>
            <a:noFill/>
            <a:ln w="9525">
              <a:noFill/>
              <a:miter lim="800000"/>
            </a:ln>
          </p:spPr>
          <p:txBody>
            <a:bodyPr wrap="square" anchor="ctr">
              <a:spAutoFit/>
            </a:bodyPr>
            <a:lstStyle/>
            <a:p>
              <a:pPr algn="ctr"/>
              <a:endParaRPr lang="zh-CN" altLang="en-US" sz="2667" b="1" dirty="0">
                <a:solidFill>
                  <a:schemeClr val="tx2">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1" name="组合 26">
            <a:extLst>
              <a:ext uri="{FF2B5EF4-FFF2-40B4-BE49-F238E27FC236}">
                <a16:creationId xmlns:a16="http://schemas.microsoft.com/office/drawing/2014/main" id="{F2A970E1-BE85-4FD6-9D62-4B6AA6638CC8}"/>
              </a:ext>
            </a:extLst>
          </p:cNvPr>
          <p:cNvGrpSpPr/>
          <p:nvPr/>
        </p:nvGrpSpPr>
        <p:grpSpPr>
          <a:xfrm>
            <a:off x="472002" y="5825801"/>
            <a:ext cx="4616713" cy="703604"/>
            <a:chOff x="2841715" y="4050743"/>
            <a:chExt cx="3462535" cy="527703"/>
          </a:xfrm>
        </p:grpSpPr>
        <p:pic>
          <p:nvPicPr>
            <p:cNvPr id="22" name="图片 32">
              <a:extLst>
                <a:ext uri="{FF2B5EF4-FFF2-40B4-BE49-F238E27FC236}">
                  <a16:creationId xmlns:a16="http://schemas.microsoft.com/office/drawing/2014/main" id="{E857B782-DB2A-433D-9B14-84D81E40BC69}"/>
                </a:ext>
              </a:extLst>
            </p:cNvPr>
            <p:cNvPicPr>
              <a:picLocks noChangeAspect="1"/>
            </p:cNvPicPr>
            <p:nvPr/>
          </p:nvPicPr>
          <p:blipFill>
            <a:blip r:embed="rId3"/>
            <a:srcRect l="40018" t="68477" r="39445" b="27180"/>
            <a:stretch>
              <a:fillRect/>
            </a:stretch>
          </p:blipFill>
          <p:spPr bwMode="auto">
            <a:xfrm>
              <a:off x="3480391" y="4422871"/>
              <a:ext cx="1300163" cy="155575"/>
            </a:xfrm>
            <a:prstGeom prst="rect">
              <a:avLst/>
            </a:prstGeom>
            <a:noFill/>
            <a:ln w="9525">
              <a:noFill/>
              <a:miter lim="800000"/>
              <a:headEnd/>
              <a:tailEnd/>
            </a:ln>
          </p:spPr>
        </p:pic>
        <p:pic>
          <p:nvPicPr>
            <p:cNvPr id="23" name="图片 35">
              <a:extLst>
                <a:ext uri="{FF2B5EF4-FFF2-40B4-BE49-F238E27FC236}">
                  <a16:creationId xmlns:a16="http://schemas.microsoft.com/office/drawing/2014/main" id="{54E18DE8-0486-44FA-BFD4-390894584BEA}"/>
                </a:ext>
              </a:extLst>
            </p:cNvPr>
            <p:cNvPicPr>
              <a:picLocks noChangeAspect="1"/>
            </p:cNvPicPr>
            <p:nvPr/>
          </p:nvPicPr>
          <p:blipFill>
            <a:blip r:embed="rId3"/>
            <a:srcRect l="40018" t="68477" r="39445" b="27180"/>
            <a:stretch>
              <a:fillRect/>
            </a:stretch>
          </p:blipFill>
          <p:spPr bwMode="auto">
            <a:xfrm>
              <a:off x="5002500" y="4422870"/>
              <a:ext cx="1301750" cy="155575"/>
            </a:xfrm>
            <a:prstGeom prst="rect">
              <a:avLst/>
            </a:prstGeom>
            <a:noFill/>
            <a:ln w="9525">
              <a:noFill/>
              <a:miter lim="800000"/>
              <a:headEnd/>
              <a:tailEnd/>
            </a:ln>
          </p:spPr>
        </p:pic>
        <p:sp>
          <p:nvSpPr>
            <p:cNvPr id="24" name="椭圆 30">
              <a:extLst>
                <a:ext uri="{FF2B5EF4-FFF2-40B4-BE49-F238E27FC236}">
                  <a16:creationId xmlns:a16="http://schemas.microsoft.com/office/drawing/2014/main" id="{F83788F2-9DA4-432E-AAAC-8ACE396033EC}"/>
                </a:ext>
              </a:extLst>
            </p:cNvPr>
            <p:cNvSpPr/>
            <p:nvPr/>
          </p:nvSpPr>
          <p:spPr>
            <a:xfrm>
              <a:off x="2841715" y="4050743"/>
              <a:ext cx="527703" cy="52770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ea typeface="微软雅黑" panose="020B0503020204020204" pitchFamily="34" charset="-122"/>
              </a:endParaRPr>
            </a:p>
          </p:txBody>
        </p:sp>
        <p:sp>
          <p:nvSpPr>
            <p:cNvPr id="25" name="Freeform 120">
              <a:extLst>
                <a:ext uri="{FF2B5EF4-FFF2-40B4-BE49-F238E27FC236}">
                  <a16:creationId xmlns:a16="http://schemas.microsoft.com/office/drawing/2014/main" id="{A38E723B-270D-4763-945E-33F7F2D722C9}"/>
                </a:ext>
              </a:extLst>
            </p:cNvPr>
            <p:cNvSpPr/>
            <p:nvPr/>
          </p:nvSpPr>
          <p:spPr bwMode="auto">
            <a:xfrm>
              <a:off x="2952750" y="4206974"/>
              <a:ext cx="347663" cy="273050"/>
            </a:xfrm>
            <a:custGeom>
              <a:avLst/>
              <a:gdLst>
                <a:gd name="T0" fmla="*/ 243767 w 260"/>
                <a:gd name="T1" fmla="*/ 0 h 205"/>
                <a:gd name="T2" fmla="*/ 301046 w 260"/>
                <a:gd name="T3" fmla="*/ 6660 h 205"/>
                <a:gd name="T4" fmla="*/ 338344 w 260"/>
                <a:gd name="T5" fmla="*/ 17317 h 205"/>
                <a:gd name="T6" fmla="*/ 345004 w 260"/>
                <a:gd name="T7" fmla="*/ 25309 h 205"/>
                <a:gd name="T8" fmla="*/ 297050 w 260"/>
                <a:gd name="T9" fmla="*/ 66603 h 205"/>
                <a:gd name="T10" fmla="*/ 267744 w 260"/>
                <a:gd name="T11" fmla="*/ 114558 h 205"/>
                <a:gd name="T12" fmla="*/ 243767 w 260"/>
                <a:gd name="T13" fmla="*/ 163844 h 205"/>
                <a:gd name="T14" fmla="*/ 210466 w 260"/>
                <a:gd name="T15" fmla="*/ 201142 h 205"/>
                <a:gd name="T16" fmla="*/ 162511 w 260"/>
                <a:gd name="T17" fmla="*/ 218459 h 205"/>
                <a:gd name="T18" fmla="*/ 110561 w 260"/>
                <a:gd name="T19" fmla="*/ 215795 h 205"/>
                <a:gd name="T20" fmla="*/ 67935 w 260"/>
                <a:gd name="T21" fmla="*/ 203806 h 205"/>
                <a:gd name="T22" fmla="*/ 59943 w 260"/>
                <a:gd name="T23" fmla="*/ 215795 h 205"/>
                <a:gd name="T24" fmla="*/ 37298 w 260"/>
                <a:gd name="T25" fmla="*/ 247765 h 205"/>
                <a:gd name="T26" fmla="*/ 23977 w 260"/>
                <a:gd name="T27" fmla="*/ 271742 h 205"/>
                <a:gd name="T28" fmla="*/ 17317 w 260"/>
                <a:gd name="T29" fmla="*/ 273074 h 205"/>
                <a:gd name="T30" fmla="*/ 7992 w 260"/>
                <a:gd name="T31" fmla="*/ 270410 h 205"/>
                <a:gd name="T32" fmla="*/ 1332 w 260"/>
                <a:gd name="T33" fmla="*/ 265082 h 205"/>
                <a:gd name="T34" fmla="*/ 0 w 260"/>
                <a:gd name="T35" fmla="*/ 255757 h 205"/>
                <a:gd name="T36" fmla="*/ 42626 w 260"/>
                <a:gd name="T37" fmla="*/ 191818 h 205"/>
                <a:gd name="T38" fmla="*/ 101237 w 260"/>
                <a:gd name="T39" fmla="*/ 138535 h 205"/>
                <a:gd name="T40" fmla="*/ 162511 w 260"/>
                <a:gd name="T41" fmla="*/ 99905 h 205"/>
                <a:gd name="T42" fmla="*/ 213130 w 260"/>
                <a:gd name="T43" fmla="*/ 71932 h 205"/>
                <a:gd name="T44" fmla="*/ 246431 w 260"/>
                <a:gd name="T45" fmla="*/ 59943 h 205"/>
                <a:gd name="T46" fmla="*/ 246431 w 260"/>
                <a:gd name="T47" fmla="*/ 58611 h 205"/>
                <a:gd name="T48" fmla="*/ 211798 w 260"/>
                <a:gd name="T49" fmla="*/ 59943 h 205"/>
                <a:gd name="T50" fmla="*/ 155851 w 260"/>
                <a:gd name="T51" fmla="*/ 73264 h 205"/>
                <a:gd name="T52" fmla="*/ 89248 w 260"/>
                <a:gd name="T53" fmla="*/ 103901 h 205"/>
                <a:gd name="T54" fmla="*/ 22645 w 260"/>
                <a:gd name="T55" fmla="*/ 161180 h 205"/>
                <a:gd name="T56" fmla="*/ 22645 w 260"/>
                <a:gd name="T57" fmla="*/ 130543 h 205"/>
                <a:gd name="T58" fmla="*/ 30637 w 260"/>
                <a:gd name="T59" fmla="*/ 89249 h 205"/>
                <a:gd name="T60" fmla="*/ 61275 w 260"/>
                <a:gd name="T61" fmla="*/ 46622 h 205"/>
                <a:gd name="T62" fmla="*/ 114557 w 260"/>
                <a:gd name="T63" fmla="*/ 15985 h 205"/>
                <a:gd name="T64" fmla="*/ 179828 w 260"/>
                <a:gd name="T65" fmla="*/ 1332 h 2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0"/>
                <a:gd name="T100" fmla="*/ 0 h 205"/>
                <a:gd name="T101" fmla="*/ 260 w 260"/>
                <a:gd name="T102" fmla="*/ 205 h 2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0" h="205">
                  <a:moveTo>
                    <a:pt x="159" y="0"/>
                  </a:moveTo>
                  <a:lnTo>
                    <a:pt x="183" y="0"/>
                  </a:lnTo>
                  <a:lnTo>
                    <a:pt x="206" y="3"/>
                  </a:lnTo>
                  <a:lnTo>
                    <a:pt x="226" y="5"/>
                  </a:lnTo>
                  <a:lnTo>
                    <a:pt x="242" y="9"/>
                  </a:lnTo>
                  <a:lnTo>
                    <a:pt x="254" y="13"/>
                  </a:lnTo>
                  <a:lnTo>
                    <a:pt x="260" y="17"/>
                  </a:lnTo>
                  <a:lnTo>
                    <a:pt x="259" y="19"/>
                  </a:lnTo>
                  <a:lnTo>
                    <a:pt x="238" y="34"/>
                  </a:lnTo>
                  <a:lnTo>
                    <a:pt x="223" y="50"/>
                  </a:lnTo>
                  <a:lnTo>
                    <a:pt x="211" y="68"/>
                  </a:lnTo>
                  <a:lnTo>
                    <a:pt x="201" y="86"/>
                  </a:lnTo>
                  <a:lnTo>
                    <a:pt x="192" y="105"/>
                  </a:lnTo>
                  <a:lnTo>
                    <a:pt x="183" y="123"/>
                  </a:lnTo>
                  <a:lnTo>
                    <a:pt x="172" y="139"/>
                  </a:lnTo>
                  <a:lnTo>
                    <a:pt x="158" y="151"/>
                  </a:lnTo>
                  <a:lnTo>
                    <a:pt x="141" y="160"/>
                  </a:lnTo>
                  <a:lnTo>
                    <a:pt x="122" y="164"/>
                  </a:lnTo>
                  <a:lnTo>
                    <a:pt x="102" y="164"/>
                  </a:lnTo>
                  <a:lnTo>
                    <a:pt x="83" y="162"/>
                  </a:lnTo>
                  <a:lnTo>
                    <a:pt x="67" y="158"/>
                  </a:lnTo>
                  <a:lnTo>
                    <a:pt x="51" y="153"/>
                  </a:lnTo>
                  <a:lnTo>
                    <a:pt x="50" y="155"/>
                  </a:lnTo>
                  <a:lnTo>
                    <a:pt x="45" y="162"/>
                  </a:lnTo>
                  <a:lnTo>
                    <a:pt x="37" y="172"/>
                  </a:lnTo>
                  <a:lnTo>
                    <a:pt x="28" y="186"/>
                  </a:lnTo>
                  <a:lnTo>
                    <a:pt x="20" y="201"/>
                  </a:lnTo>
                  <a:lnTo>
                    <a:pt x="18" y="204"/>
                  </a:lnTo>
                  <a:lnTo>
                    <a:pt x="15" y="205"/>
                  </a:lnTo>
                  <a:lnTo>
                    <a:pt x="13" y="205"/>
                  </a:lnTo>
                  <a:lnTo>
                    <a:pt x="9" y="204"/>
                  </a:lnTo>
                  <a:lnTo>
                    <a:pt x="6" y="203"/>
                  </a:lnTo>
                  <a:lnTo>
                    <a:pt x="2" y="200"/>
                  </a:lnTo>
                  <a:lnTo>
                    <a:pt x="1" y="199"/>
                  </a:lnTo>
                  <a:lnTo>
                    <a:pt x="0" y="195"/>
                  </a:lnTo>
                  <a:lnTo>
                    <a:pt x="0" y="192"/>
                  </a:lnTo>
                  <a:lnTo>
                    <a:pt x="14" y="167"/>
                  </a:lnTo>
                  <a:lnTo>
                    <a:pt x="32" y="144"/>
                  </a:lnTo>
                  <a:lnTo>
                    <a:pt x="52" y="122"/>
                  </a:lnTo>
                  <a:lnTo>
                    <a:pt x="76" y="104"/>
                  </a:lnTo>
                  <a:lnTo>
                    <a:pt x="99" y="87"/>
                  </a:lnTo>
                  <a:lnTo>
                    <a:pt x="122" y="75"/>
                  </a:lnTo>
                  <a:lnTo>
                    <a:pt x="142" y="63"/>
                  </a:lnTo>
                  <a:lnTo>
                    <a:pt x="160" y="54"/>
                  </a:lnTo>
                  <a:lnTo>
                    <a:pt x="176" y="48"/>
                  </a:lnTo>
                  <a:lnTo>
                    <a:pt x="185" y="45"/>
                  </a:lnTo>
                  <a:lnTo>
                    <a:pt x="188" y="44"/>
                  </a:lnTo>
                  <a:lnTo>
                    <a:pt x="185" y="44"/>
                  </a:lnTo>
                  <a:lnTo>
                    <a:pt x="174" y="44"/>
                  </a:lnTo>
                  <a:lnTo>
                    <a:pt x="159" y="45"/>
                  </a:lnTo>
                  <a:lnTo>
                    <a:pt x="140" y="49"/>
                  </a:lnTo>
                  <a:lnTo>
                    <a:pt x="117" y="55"/>
                  </a:lnTo>
                  <a:lnTo>
                    <a:pt x="92" y="64"/>
                  </a:lnTo>
                  <a:lnTo>
                    <a:pt x="67" y="78"/>
                  </a:lnTo>
                  <a:lnTo>
                    <a:pt x="41" y="96"/>
                  </a:lnTo>
                  <a:lnTo>
                    <a:pt x="17" y="121"/>
                  </a:lnTo>
                  <a:lnTo>
                    <a:pt x="17" y="110"/>
                  </a:lnTo>
                  <a:lnTo>
                    <a:pt x="17" y="98"/>
                  </a:lnTo>
                  <a:lnTo>
                    <a:pt x="19" y="84"/>
                  </a:lnTo>
                  <a:lnTo>
                    <a:pt x="23" y="67"/>
                  </a:lnTo>
                  <a:lnTo>
                    <a:pt x="32" y="51"/>
                  </a:lnTo>
                  <a:lnTo>
                    <a:pt x="46" y="35"/>
                  </a:lnTo>
                  <a:lnTo>
                    <a:pt x="65" y="21"/>
                  </a:lnTo>
                  <a:lnTo>
                    <a:pt x="86" y="12"/>
                  </a:lnTo>
                  <a:lnTo>
                    <a:pt x="110" y="5"/>
                  </a:lnTo>
                  <a:lnTo>
                    <a:pt x="135" y="1"/>
                  </a:lnTo>
                  <a:lnTo>
                    <a:pt x="159" y="0"/>
                  </a:lnTo>
                  <a:close/>
                </a:path>
              </a:pathLst>
            </a:custGeom>
            <a:solidFill>
              <a:schemeClr val="tx2">
                <a:lumMod val="75000"/>
              </a:schemeClr>
            </a:solidFill>
            <a:ln w="0">
              <a:noFill/>
              <a:prstDash val="solid"/>
              <a:round/>
            </a:ln>
          </p:spPr>
          <p:txBody>
            <a:bodyPr/>
            <a:lstStyle/>
            <a:p>
              <a:endParaRPr lang="zh-CN" altLang="en-US" sz="2400"/>
            </a:p>
          </p:txBody>
        </p:sp>
      </p:grpSp>
      <p:sp>
        <p:nvSpPr>
          <p:cNvPr id="26" name="TextBox 25">
            <a:extLst>
              <a:ext uri="{FF2B5EF4-FFF2-40B4-BE49-F238E27FC236}">
                <a16:creationId xmlns:a16="http://schemas.microsoft.com/office/drawing/2014/main" id="{749AA0E0-0DAD-47FB-8BB3-9BEF8BAD7490}"/>
              </a:ext>
            </a:extLst>
          </p:cNvPr>
          <p:cNvSpPr txBox="1"/>
          <p:nvPr/>
        </p:nvSpPr>
        <p:spPr>
          <a:xfrm rot="10800000" flipV="1">
            <a:off x="2059471" y="1332803"/>
            <a:ext cx="3632091" cy="523220"/>
          </a:xfrm>
          <a:prstGeom prst="rect">
            <a:avLst/>
          </a:prstGeom>
          <a:noFill/>
        </p:spPr>
        <p:txBody>
          <a:bodyPr wrap="square" rtlCol="0">
            <a:spAutoFit/>
          </a:bodyPr>
          <a:lstStyle/>
          <a:p>
            <a:pPr algn="ctr"/>
            <a:r>
              <a:rPr lang="en-US" sz="2800" b="1" dirty="0" err="1">
                <a:solidFill>
                  <a:schemeClr val="accent5"/>
                </a:solidFill>
                <a:latin typeface="Times New Roman" panose="02020603050405020304" pitchFamily="18" charset="0"/>
                <a:cs typeface="Times New Roman" panose="02020603050405020304" pitchFamily="18" charset="0"/>
              </a:rPr>
              <a:t>Tính</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hiện</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đại</a:t>
            </a:r>
            <a:endParaRPr lang="en-US" sz="2800" b="1" dirty="0">
              <a:solidFill>
                <a:schemeClr val="accent5"/>
              </a:solidFill>
              <a:latin typeface="Times New Roman" panose="02020603050405020304" pitchFamily="18" charset="0"/>
              <a:cs typeface="Times New Roman" panose="02020603050405020304" pitchFamily="18" charset="0"/>
            </a:endParaRPr>
          </a:p>
        </p:txBody>
      </p:sp>
      <p:grpSp>
        <p:nvGrpSpPr>
          <p:cNvPr id="40" name="组合 20">
            <a:extLst>
              <a:ext uri="{FF2B5EF4-FFF2-40B4-BE49-F238E27FC236}">
                <a16:creationId xmlns:a16="http://schemas.microsoft.com/office/drawing/2014/main" id="{C63693BF-7099-4D4C-BACD-3E82F1749223}"/>
              </a:ext>
            </a:extLst>
          </p:cNvPr>
          <p:cNvGrpSpPr/>
          <p:nvPr/>
        </p:nvGrpSpPr>
        <p:grpSpPr>
          <a:xfrm>
            <a:off x="1129249" y="847465"/>
            <a:ext cx="678637" cy="570402"/>
            <a:chOff x="3009700" y="1027211"/>
            <a:chExt cx="1151431" cy="903816"/>
          </a:xfrm>
        </p:grpSpPr>
        <p:sp>
          <p:nvSpPr>
            <p:cNvPr id="41" name="椭圆 21">
              <a:extLst>
                <a:ext uri="{FF2B5EF4-FFF2-40B4-BE49-F238E27FC236}">
                  <a16:creationId xmlns:a16="http://schemas.microsoft.com/office/drawing/2014/main" id="{96F6C7E8-03E4-495D-8E37-109504C593C9}"/>
                </a:ext>
              </a:extLst>
            </p:cNvPr>
            <p:cNvSpPr/>
            <p:nvPr/>
          </p:nvSpPr>
          <p:spPr>
            <a:xfrm>
              <a:off x="3009700" y="1070059"/>
              <a:ext cx="1151431" cy="860968"/>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ea typeface="微软雅黑" panose="020B0503020204020204" pitchFamily="34" charset="-122"/>
              </a:endParaRPr>
            </a:p>
          </p:txBody>
        </p:sp>
        <p:pic>
          <p:nvPicPr>
            <p:cNvPr id="42" name="Picture 10" descr="D:\我的图片\technology-solutions.png">
              <a:extLst>
                <a:ext uri="{FF2B5EF4-FFF2-40B4-BE49-F238E27FC236}">
                  <a16:creationId xmlns:a16="http://schemas.microsoft.com/office/drawing/2014/main" id="{E7E16DFE-6449-46FC-8F59-D50B3043DECF}"/>
                </a:ext>
              </a:extLst>
            </p:cNvPr>
            <p:cNvPicPr>
              <a:picLocks noChangeAspect="1" noChangeArrowheads="1"/>
            </p:cNvPicPr>
            <p:nvPr/>
          </p:nvPicPr>
          <p:blipFill>
            <a:blip r:embed="rId4"/>
            <a:srcRect/>
            <a:stretch>
              <a:fillRect/>
            </a:stretch>
          </p:blipFill>
          <p:spPr bwMode="auto">
            <a:xfrm>
              <a:off x="3232150" y="1027211"/>
              <a:ext cx="811213" cy="809625"/>
            </a:xfrm>
            <a:prstGeom prst="rect">
              <a:avLst/>
            </a:prstGeom>
            <a:noFill/>
            <a:ln w="9525">
              <a:noFill/>
              <a:miter lim="800000"/>
              <a:headEnd/>
              <a:tailEnd/>
            </a:ln>
          </p:spPr>
        </p:pic>
      </p:grpSp>
      <p:sp>
        <p:nvSpPr>
          <p:cNvPr id="2" name="Rectangle 1"/>
          <p:cNvSpPr/>
          <p:nvPr/>
        </p:nvSpPr>
        <p:spPr>
          <a:xfrm>
            <a:off x="1640953" y="1989650"/>
            <a:ext cx="4576438" cy="3477875"/>
          </a:xfrm>
          <a:prstGeom prst="rect">
            <a:avLst/>
          </a:prstGeom>
        </p:spPr>
        <p:txBody>
          <a:bodyPr wrap="square">
            <a:spAutoFit/>
          </a:bodyPr>
          <a:lstStyle/>
          <a:p>
            <a:pPr algn="just"/>
            <a:r>
              <a:rPr lang="en-US" sz="2000" i="1" dirty="0">
                <a:latin typeface="Palatino Linotype" panose="02040502050505030304" pitchFamily="18" charset="0"/>
                <a:cs typeface="Arial" panose="020B0604020202020204" pitchFamily="34" charset="0"/>
                <a:sym typeface="Wingdings 2" panose="05020102010507070707" pitchFamily="18" charset="2"/>
              </a:rPr>
              <a:t> </a:t>
            </a:r>
            <a:r>
              <a:rPr lang="vi-VN" sz="2000" dirty="0">
                <a:latin typeface="Palatino Linotype" panose="02040502050505030304" pitchFamily="18" charset="0"/>
              </a:rPr>
              <a:t>Với tất cả những điểm nổi bật trên, SGK Đạo đức 4 đã thể hiện sinh động triết lí của Nhà xuất bản Giáo dục Việt Nam “Chuẩn mực − Khoa học − Hiện đại”. </a:t>
            </a:r>
            <a:endParaRPr lang="en-US" sz="2000" dirty="0">
              <a:latin typeface="Palatino Linotype" panose="02040502050505030304" pitchFamily="18" charset="0"/>
            </a:endParaRPr>
          </a:p>
          <a:p>
            <a:pPr algn="just"/>
            <a:r>
              <a:rPr lang="vi-VN" sz="2000" dirty="0">
                <a:latin typeface="Palatino Linotype" panose="02040502050505030304" pitchFamily="18" charset="0"/>
              </a:rPr>
              <a:t> </a:t>
            </a:r>
            <a:r>
              <a:rPr lang="en-US" sz="2000" i="1" dirty="0">
                <a:latin typeface="Palatino Linotype" panose="02040502050505030304" pitchFamily="18" charset="0"/>
                <a:cs typeface="Arial" panose="020B0604020202020204" pitchFamily="34" charset="0"/>
                <a:sym typeface="Wingdings 2" panose="05020102010507070707" pitchFamily="18" charset="2"/>
              </a:rPr>
              <a:t> </a:t>
            </a:r>
            <a:r>
              <a:rPr lang="vi-VN" sz="2000" dirty="0">
                <a:latin typeface="Palatino Linotype" panose="02040502050505030304" pitchFamily="18" charset="0"/>
              </a:rPr>
              <a:t>SGK Đạo đức 4 là phương tiện giúp GV đổi mới phương pháp, tổ chức thành công quá trình dạy học theo định hướng phát triển năng lực, phát huy tính chủ động, tích cực, sáng tạo của HS</a:t>
            </a:r>
            <a:r>
              <a:rPr lang="en-US" sz="2000" dirty="0">
                <a:latin typeface="Palatino Linotype" panose="02040502050505030304" pitchFamily="18" charset="0"/>
              </a:rPr>
              <a:t>.</a:t>
            </a:r>
          </a:p>
        </p:txBody>
      </p:sp>
      <p:pic>
        <p:nvPicPr>
          <p:cNvPr id="4" name="Picture 3">
            <a:extLst>
              <a:ext uri="{FF2B5EF4-FFF2-40B4-BE49-F238E27FC236}">
                <a16:creationId xmlns:a16="http://schemas.microsoft.com/office/drawing/2014/main" id="{38DC06C7-7373-DA96-12DF-58A8CCF05CD3}"/>
              </a:ext>
            </a:extLst>
          </p:cNvPr>
          <p:cNvPicPr>
            <a:picLocks noChangeAspect="1"/>
          </p:cNvPicPr>
          <p:nvPr/>
        </p:nvPicPr>
        <p:blipFill>
          <a:blip r:embed="rId5"/>
          <a:stretch>
            <a:fillRect/>
          </a:stretch>
        </p:blipFill>
        <p:spPr>
          <a:xfrm>
            <a:off x="7254792" y="1413193"/>
            <a:ext cx="3168813" cy="1464361"/>
          </a:xfrm>
          <a:prstGeom prst="rect">
            <a:avLst/>
          </a:prstGeom>
        </p:spPr>
      </p:pic>
      <p:pic>
        <p:nvPicPr>
          <p:cNvPr id="6" name="Picture 5">
            <a:extLst>
              <a:ext uri="{FF2B5EF4-FFF2-40B4-BE49-F238E27FC236}">
                <a16:creationId xmlns:a16="http://schemas.microsoft.com/office/drawing/2014/main" id="{4D7B0CA9-0910-46F0-CD49-E026024C2FDA}"/>
              </a:ext>
            </a:extLst>
          </p:cNvPr>
          <p:cNvPicPr>
            <a:picLocks noChangeAspect="1"/>
          </p:cNvPicPr>
          <p:nvPr/>
        </p:nvPicPr>
        <p:blipFill>
          <a:blip r:embed="rId6"/>
          <a:stretch>
            <a:fillRect/>
          </a:stretch>
        </p:blipFill>
        <p:spPr>
          <a:xfrm>
            <a:off x="7766901" y="2884746"/>
            <a:ext cx="2089257" cy="1765391"/>
          </a:xfrm>
          <a:prstGeom prst="rect">
            <a:avLst/>
          </a:prstGeom>
        </p:spPr>
      </p:pic>
    </p:spTree>
    <p:extLst>
      <p:ext uri="{BB962C8B-B14F-4D97-AF65-F5344CB8AC3E}">
        <p14:creationId xmlns:p14="http://schemas.microsoft.com/office/powerpoint/2010/main" val="266734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26EBE8-1B5F-F89A-B2A7-3DAB8115CC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8" name="Text Placeholder 1">
            <a:extLst>
              <a:ext uri="{FF2B5EF4-FFF2-40B4-BE49-F238E27FC236}">
                <a16:creationId xmlns:a16="http://schemas.microsoft.com/office/drawing/2014/main" id="{5CFA92A7-221D-4B19-B536-C7D6534BF7E7}"/>
              </a:ext>
            </a:extLst>
          </p:cNvPr>
          <p:cNvSpPr txBox="1">
            <a:spLocks/>
          </p:cNvSpPr>
          <p:nvPr/>
        </p:nvSpPr>
        <p:spPr>
          <a:xfrm>
            <a:off x="976936" y="173426"/>
            <a:ext cx="10982408" cy="90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endParaRPr lang="en-US" sz="2800" b="1" dirty="0">
              <a:solidFill>
                <a:srgbClr val="0070C0"/>
              </a:solidFill>
              <a:latin typeface="Amasis MT Pro" panose="02040504050005020304" pitchFamily="18" charset="0"/>
            </a:endParaRPr>
          </a:p>
        </p:txBody>
      </p:sp>
      <p:graphicFrame>
        <p:nvGraphicFramePr>
          <p:cNvPr id="9" name="Diagram 8">
            <a:extLst>
              <a:ext uri="{FF2B5EF4-FFF2-40B4-BE49-F238E27FC236}">
                <a16:creationId xmlns:a16="http://schemas.microsoft.com/office/drawing/2014/main" id="{3A98B7E1-B9A2-68FF-B5EE-F9B52D7EEC70}"/>
              </a:ext>
            </a:extLst>
          </p:cNvPr>
          <p:cNvGraphicFramePr/>
          <p:nvPr>
            <p:extLst>
              <p:ext uri="{D42A27DB-BD31-4B8C-83A1-F6EECF244321}">
                <p14:modId xmlns:p14="http://schemas.microsoft.com/office/powerpoint/2010/main" val="4215563699"/>
              </p:ext>
            </p:extLst>
          </p:nvPr>
        </p:nvGraphicFramePr>
        <p:xfrm>
          <a:off x="2232836" y="1911497"/>
          <a:ext cx="6995613" cy="4361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ctangle 1"/>
          <p:cNvSpPr/>
          <p:nvPr/>
        </p:nvSpPr>
        <p:spPr>
          <a:xfrm>
            <a:off x="2049517" y="405996"/>
            <a:ext cx="8655269" cy="1292662"/>
          </a:xfrm>
          <a:prstGeom prst="rect">
            <a:avLst/>
          </a:prstGeom>
        </p:spPr>
        <p:txBody>
          <a:bodyPr wrap="square">
            <a:spAutoFit/>
          </a:bodyPr>
          <a:lstStyle/>
          <a:p>
            <a:pPr algn="ctr"/>
            <a:endParaRPr lang="en-US" sz="2600" b="1"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endParaRPr>
          </a:p>
          <a:p>
            <a:pPr algn="ctr"/>
            <a:r>
              <a:rPr lang="en-US" sz="2600" b="1"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4. </a:t>
            </a:r>
            <a:r>
              <a:rPr lang="vi-VN" sz="2600" b="1"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HƯỚNG DẪN </a:t>
            </a:r>
            <a:r>
              <a:rPr lang="en-US" sz="2600" b="1" dirty="0">
                <a:solidFill>
                  <a:schemeClr val="accent5">
                    <a:lumMod val="75000"/>
                  </a:schemeClr>
                </a:solidFill>
              </a:rPr>
              <a:t>SỬ DỤNG CÁC NGUỒN HỌC LIỆU BỔ TRỢ </a:t>
            </a:r>
          </a:p>
          <a:p>
            <a:pPr algn="ctr"/>
            <a:r>
              <a:rPr lang="en-US" sz="2600" b="1" dirty="0">
                <a:solidFill>
                  <a:schemeClr val="accent5">
                    <a:lumMod val="75000"/>
                  </a:schemeClr>
                </a:solidFill>
              </a:rPr>
              <a:t>MÔN ĐẠO ĐỨC 4</a:t>
            </a:r>
          </a:p>
        </p:txBody>
      </p:sp>
    </p:spTree>
    <p:extLst>
      <p:ext uri="{BB962C8B-B14F-4D97-AF65-F5344CB8AC3E}">
        <p14:creationId xmlns:p14="http://schemas.microsoft.com/office/powerpoint/2010/main" val="31718026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0"/>
            <a:ext cx="12198284" cy="6858000"/>
          </a:xfrm>
          <a:prstGeom prst="rect">
            <a:avLst/>
          </a:prstGeom>
        </p:spPr>
      </p:pic>
      <p:pic>
        <p:nvPicPr>
          <p:cNvPr id="3" name="Picture 2">
            <a:extLst>
              <a:ext uri="{FF2B5EF4-FFF2-40B4-BE49-F238E27FC236}">
                <a16:creationId xmlns:a16="http://schemas.microsoft.com/office/drawing/2014/main" id="{2D1EAE64-99BC-4C22-B425-890A8D14F6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889" y="-30237"/>
            <a:ext cx="12198284" cy="6858000"/>
          </a:xfrm>
          <a:prstGeom prst="rect">
            <a:avLst/>
          </a:prstGeom>
        </p:spPr>
      </p:pic>
      <p:sp>
        <p:nvSpPr>
          <p:cNvPr id="6" name="Date Placeholder 2">
            <a:extLst>
              <a:ext uri="{FF2B5EF4-FFF2-40B4-BE49-F238E27FC236}">
                <a16:creationId xmlns:a16="http://schemas.microsoft.com/office/drawing/2014/main" id="{1BEA3B7A-44D9-4DF1-BCA8-8710E74BFDBE}"/>
              </a:ext>
            </a:extLst>
          </p:cNvPr>
          <p:cNvSpPr>
            <a:spLocks noGrp="1"/>
          </p:cNvSpPr>
          <p:nvPr>
            <p:ph type="dt" sz="half" idx="10"/>
          </p:nvPr>
        </p:nvSpPr>
        <p:spPr>
          <a:xfrm>
            <a:off x="838200" y="6356350"/>
            <a:ext cx="2743200" cy="365125"/>
          </a:xfrm>
        </p:spPr>
        <p:txBody>
          <a:bodyPr/>
          <a:lstStyle/>
          <a:p>
            <a:fld id="{BB66B729-6944-4BC0-934C-23CD2DCCCB7C}" type="datetime1">
              <a:rPr lang="en-US" smtClean="0"/>
              <a:t>6/2/2023</a:t>
            </a:fld>
            <a:endParaRPr lang="en-US"/>
          </a:p>
        </p:txBody>
      </p:sp>
      <p:sp>
        <p:nvSpPr>
          <p:cNvPr id="7" name="Slide Number Placeholder 3">
            <a:extLst>
              <a:ext uri="{FF2B5EF4-FFF2-40B4-BE49-F238E27FC236}">
                <a16:creationId xmlns:a16="http://schemas.microsoft.com/office/drawing/2014/main" id="{588EE02B-2C3D-4C57-9E85-1FEA7173DF58}"/>
              </a:ext>
            </a:extLst>
          </p:cNvPr>
          <p:cNvSpPr>
            <a:spLocks noGrp="1"/>
          </p:cNvSpPr>
          <p:nvPr>
            <p:ph type="sldNum" sz="quarter" idx="12"/>
          </p:nvPr>
        </p:nvSpPr>
        <p:spPr>
          <a:xfrm>
            <a:off x="8610600" y="6356350"/>
            <a:ext cx="2743200" cy="365125"/>
          </a:xfrm>
        </p:spPr>
        <p:txBody>
          <a:bodyPr/>
          <a:lstStyle/>
          <a:p>
            <a:fld id="{74A3404E-108D-4C83-932E-0A353F71BD4D}" type="slidenum">
              <a:rPr lang="en-US" smtClean="0"/>
              <a:t>37</a:t>
            </a:fld>
            <a:endParaRPr lang="en-US" dirty="0"/>
          </a:p>
        </p:txBody>
      </p:sp>
      <p:sp>
        <p:nvSpPr>
          <p:cNvPr id="10" name="Oval 9">
            <a:extLst>
              <a:ext uri="{FF2B5EF4-FFF2-40B4-BE49-F238E27FC236}">
                <a16:creationId xmlns:a16="http://schemas.microsoft.com/office/drawing/2014/main" id="{67D001A1-27BC-43EA-8305-7712CDE2B114}"/>
              </a:ext>
            </a:extLst>
          </p:cNvPr>
          <p:cNvSpPr/>
          <p:nvPr/>
        </p:nvSpPr>
        <p:spPr>
          <a:xfrm>
            <a:off x="1039762" y="2292700"/>
            <a:ext cx="1878262" cy="9144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200" b="1" dirty="0" err="1"/>
              <a:t>Mục</a:t>
            </a:r>
            <a:r>
              <a:rPr lang="en-US" sz="2200" b="1" dirty="0"/>
              <a:t> </a:t>
            </a:r>
            <a:r>
              <a:rPr lang="en-US" sz="2200" b="1" dirty="0" err="1"/>
              <a:t>đích</a:t>
            </a:r>
            <a:endParaRPr lang="en-US" sz="2200" b="1" dirty="0"/>
          </a:p>
        </p:txBody>
      </p:sp>
      <p:sp>
        <p:nvSpPr>
          <p:cNvPr id="11" name="Oval 10">
            <a:extLst>
              <a:ext uri="{FF2B5EF4-FFF2-40B4-BE49-F238E27FC236}">
                <a16:creationId xmlns:a16="http://schemas.microsoft.com/office/drawing/2014/main" id="{3B089CA5-62B1-40ED-BB59-1099C2582C5A}"/>
              </a:ext>
            </a:extLst>
          </p:cNvPr>
          <p:cNvSpPr/>
          <p:nvPr/>
        </p:nvSpPr>
        <p:spPr>
          <a:xfrm>
            <a:off x="951548" y="4077875"/>
            <a:ext cx="1921192" cy="9144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200" b="1" dirty="0" err="1"/>
              <a:t>Cấu</a:t>
            </a:r>
            <a:r>
              <a:rPr lang="en-US" sz="2200" b="1" dirty="0"/>
              <a:t> </a:t>
            </a:r>
            <a:r>
              <a:rPr lang="en-US" sz="2200" b="1" dirty="0" err="1"/>
              <a:t>trúc</a:t>
            </a:r>
            <a:endParaRPr lang="en-US" sz="2200" b="1" dirty="0"/>
          </a:p>
        </p:txBody>
      </p:sp>
      <p:grpSp>
        <p:nvGrpSpPr>
          <p:cNvPr id="13" name="组合 23">
            <a:extLst>
              <a:ext uri="{FF2B5EF4-FFF2-40B4-BE49-F238E27FC236}">
                <a16:creationId xmlns:a16="http://schemas.microsoft.com/office/drawing/2014/main" id="{7916F352-691E-4019-A825-F9975EAFE472}"/>
              </a:ext>
            </a:extLst>
          </p:cNvPr>
          <p:cNvGrpSpPr/>
          <p:nvPr/>
        </p:nvGrpSpPr>
        <p:grpSpPr>
          <a:xfrm>
            <a:off x="1053372" y="881128"/>
            <a:ext cx="728832" cy="741393"/>
            <a:chOff x="7041950" y="815203"/>
            <a:chExt cx="1249319" cy="1249319"/>
          </a:xfrm>
        </p:grpSpPr>
        <p:sp>
          <p:nvSpPr>
            <p:cNvPr id="14" name="椭圆 24">
              <a:extLst>
                <a:ext uri="{FF2B5EF4-FFF2-40B4-BE49-F238E27FC236}">
                  <a16:creationId xmlns:a16="http://schemas.microsoft.com/office/drawing/2014/main" id="{1E3AD677-9313-4459-9C75-081228D0689E}"/>
                </a:ext>
              </a:extLst>
            </p:cNvPr>
            <p:cNvSpPr/>
            <p:nvPr/>
          </p:nvSpPr>
          <p:spPr>
            <a:xfrm>
              <a:off x="7041950" y="815203"/>
              <a:ext cx="1249319" cy="1249319"/>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ea typeface="微软雅黑" panose="020B0503020204020204" pitchFamily="34" charset="-122"/>
              </a:endParaRPr>
            </a:p>
          </p:txBody>
        </p:sp>
        <p:pic>
          <p:nvPicPr>
            <p:cNvPr id="15" name="Picture 14" descr="D:\我的图片\business-solutions.png">
              <a:extLst>
                <a:ext uri="{FF2B5EF4-FFF2-40B4-BE49-F238E27FC236}">
                  <a16:creationId xmlns:a16="http://schemas.microsoft.com/office/drawing/2014/main" id="{811FE2D2-F584-4467-82DE-F94EE3E5549C}"/>
                </a:ext>
              </a:extLst>
            </p:cNvPr>
            <p:cNvPicPr>
              <a:picLocks noChangeAspect="1" noChangeArrowheads="1"/>
            </p:cNvPicPr>
            <p:nvPr/>
          </p:nvPicPr>
          <p:blipFill>
            <a:blip r:embed="rId3"/>
            <a:srcRect/>
            <a:stretch>
              <a:fillRect/>
            </a:stretch>
          </p:blipFill>
          <p:spPr bwMode="auto">
            <a:xfrm>
              <a:off x="7321550" y="1090711"/>
              <a:ext cx="679450" cy="681038"/>
            </a:xfrm>
            <a:prstGeom prst="rect">
              <a:avLst/>
            </a:prstGeom>
            <a:noFill/>
            <a:ln w="9525">
              <a:noFill/>
              <a:miter lim="800000"/>
              <a:headEnd/>
              <a:tailEnd/>
            </a:ln>
          </p:spPr>
        </p:pic>
      </p:grpSp>
      <p:sp>
        <p:nvSpPr>
          <p:cNvPr id="8" name="TextBox 7">
            <a:extLst>
              <a:ext uri="{FF2B5EF4-FFF2-40B4-BE49-F238E27FC236}">
                <a16:creationId xmlns:a16="http://schemas.microsoft.com/office/drawing/2014/main" id="{9800B41C-D77A-4E40-BE16-E216074D8FE3}"/>
              </a:ext>
            </a:extLst>
          </p:cNvPr>
          <p:cNvSpPr txBox="1"/>
          <p:nvPr/>
        </p:nvSpPr>
        <p:spPr>
          <a:xfrm>
            <a:off x="1894865" y="1099728"/>
            <a:ext cx="4616637" cy="769441"/>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SÁCH GIÁO VIÊN ĐẠO ĐỨC 4</a:t>
            </a:r>
            <a:br>
              <a:rPr lang="en-US" sz="2000" b="1" dirty="0">
                <a:latin typeface="Times New Roman" panose="02020603050405020304" pitchFamily="18" charset="0"/>
                <a:cs typeface="Times New Roman" panose="02020603050405020304" pitchFamily="18" charset="0"/>
              </a:rPr>
            </a:br>
            <a:endParaRPr lang="en-US" sz="2000" dirty="0"/>
          </a:p>
        </p:txBody>
      </p:sp>
      <p:sp>
        <p:nvSpPr>
          <p:cNvPr id="17" name="Rectangle: Rounded Corners 6">
            <a:extLst>
              <a:ext uri="{FF2B5EF4-FFF2-40B4-BE49-F238E27FC236}">
                <a16:creationId xmlns:a16="http://schemas.microsoft.com/office/drawing/2014/main" id="{EAC6324F-5055-4B8C-8B91-A7D7E0411BCF}"/>
              </a:ext>
            </a:extLst>
          </p:cNvPr>
          <p:cNvSpPr/>
          <p:nvPr/>
        </p:nvSpPr>
        <p:spPr>
          <a:xfrm>
            <a:off x="2989574" y="2115463"/>
            <a:ext cx="7505700" cy="12833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vi-VN" sz="2200" dirty="0">
                <a:cs typeface="Times New Roman" panose="02020603050405020304" pitchFamily="18" charset="0"/>
              </a:rPr>
              <a:t>Tài liệu bổ trợ, giúp</a:t>
            </a:r>
            <a:r>
              <a:rPr lang="en-US" sz="2200" dirty="0">
                <a:cs typeface="Times New Roman" panose="02020603050405020304" pitchFamily="18" charset="0"/>
              </a:rPr>
              <a:t> </a:t>
            </a:r>
            <a:r>
              <a:rPr lang="en-US" sz="2200" dirty="0">
                <a:latin typeface="Arial" panose="020B0604020202020204" pitchFamily="34" charset="0"/>
                <a:cs typeface="Arial" panose="020B0604020202020204" pitchFamily="34" charset="0"/>
              </a:rPr>
              <a:t>GV nắm vững chương trình và SGK Đạo đức 4; hướng dẫn GV tổ chức quá trình dạy học môn Đạo đức 4 theo hướng phát triển PC, NL</a:t>
            </a:r>
            <a:r>
              <a:rPr lang="vi-VN" sz="2200" dirty="0">
                <a:latin typeface="Arial" panose="020B0604020202020204" pitchFamily="34" charset="0"/>
                <a:cs typeface="Arial" panose="020B0604020202020204" pitchFamily="34" charset="0"/>
              </a:rPr>
              <a:t>.</a:t>
            </a:r>
            <a:endParaRPr lang="en-US" sz="2200" dirty="0">
              <a:latin typeface="Arial" panose="020B0604020202020204" pitchFamily="34" charset="0"/>
              <a:cs typeface="Arial" panose="020B0604020202020204" pitchFamily="34" charset="0"/>
            </a:endParaRPr>
          </a:p>
        </p:txBody>
      </p:sp>
      <p:sp>
        <p:nvSpPr>
          <p:cNvPr id="18" name="Rectangle: Rounded Corners 6">
            <a:extLst>
              <a:ext uri="{FF2B5EF4-FFF2-40B4-BE49-F238E27FC236}">
                <a16:creationId xmlns:a16="http://schemas.microsoft.com/office/drawing/2014/main" id="{EAC6324F-5055-4B8C-8B91-A7D7E0411BCF}"/>
              </a:ext>
            </a:extLst>
          </p:cNvPr>
          <p:cNvSpPr/>
          <p:nvPr/>
        </p:nvSpPr>
        <p:spPr>
          <a:xfrm>
            <a:off x="3002948" y="3956046"/>
            <a:ext cx="7505700" cy="12833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nSpc>
                <a:spcPct val="120000"/>
              </a:lnSpc>
            </a:pPr>
            <a:r>
              <a:rPr lang="vi-VN" sz="2200" dirty="0"/>
              <a:t>Phần 1: Hướng dẫn chung</a:t>
            </a:r>
          </a:p>
          <a:p>
            <a:pPr>
              <a:lnSpc>
                <a:spcPct val="120000"/>
              </a:lnSpc>
            </a:pPr>
            <a:r>
              <a:rPr lang="vi-VN" sz="2200" dirty="0"/>
              <a:t>Phần 2: Hướng dẫn dạy học các bài cụ thể</a:t>
            </a:r>
            <a:endParaRPr lang="en-US" sz="2200" dirty="0"/>
          </a:p>
        </p:txBody>
      </p:sp>
    </p:spTree>
    <p:extLst>
      <p:ext uri="{BB962C8B-B14F-4D97-AF65-F5344CB8AC3E}">
        <p14:creationId xmlns:p14="http://schemas.microsoft.com/office/powerpoint/2010/main" val="333037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7" grpId="0" animBg="1"/>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3" name="Picture 2">
            <a:extLst>
              <a:ext uri="{FF2B5EF4-FFF2-40B4-BE49-F238E27FC236}">
                <a16:creationId xmlns:a16="http://schemas.microsoft.com/office/drawing/2014/main" id="{D5778B13-D536-455E-BB61-0BCD45936E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5" name="Title 1">
            <a:extLst>
              <a:ext uri="{FF2B5EF4-FFF2-40B4-BE49-F238E27FC236}">
                <a16:creationId xmlns:a16="http://schemas.microsoft.com/office/drawing/2014/main" id="{6A838521-4E77-4932-A6D5-AFC515D15990}"/>
              </a:ext>
            </a:extLst>
          </p:cNvPr>
          <p:cNvSpPr>
            <a:spLocks noGrp="1"/>
          </p:cNvSpPr>
          <p:nvPr>
            <p:ph type="title"/>
          </p:nvPr>
        </p:nvSpPr>
        <p:spPr>
          <a:xfrm>
            <a:off x="3467100" y="766483"/>
            <a:ext cx="6823529" cy="4961218"/>
          </a:xfrm>
        </p:spPr>
        <p:txBody>
          <a:bodyPr>
            <a:normAutofit/>
          </a:bodyPr>
          <a:lstStyle/>
          <a:p>
            <a:pPr>
              <a:lnSpc>
                <a:spcPct val="150000"/>
              </a:lnSpc>
            </a:pPr>
            <a:br>
              <a:rPr lang="vi-VN" sz="2200" b="1" dirty="0">
                <a:latin typeface="Times New Roman" panose="02020603050405020304" pitchFamily="18" charset="0"/>
                <a:cs typeface="Times New Roman" panose="02020603050405020304" pitchFamily="18" charset="0"/>
              </a:rPr>
            </a:br>
            <a:endParaRPr lang="vi-VN" dirty="0">
              <a:solidFill>
                <a:schemeClr val="tx1"/>
              </a:solidFill>
            </a:endParaRPr>
          </a:p>
        </p:txBody>
      </p:sp>
      <p:sp>
        <p:nvSpPr>
          <p:cNvPr id="6" name="Date Placeholder 2">
            <a:extLst>
              <a:ext uri="{FF2B5EF4-FFF2-40B4-BE49-F238E27FC236}">
                <a16:creationId xmlns:a16="http://schemas.microsoft.com/office/drawing/2014/main" id="{36D20C62-1C43-4712-9690-FA123900E18E}"/>
              </a:ext>
            </a:extLst>
          </p:cNvPr>
          <p:cNvSpPr>
            <a:spLocks noGrp="1"/>
          </p:cNvSpPr>
          <p:nvPr>
            <p:ph type="dt" sz="half" idx="10"/>
          </p:nvPr>
        </p:nvSpPr>
        <p:spPr>
          <a:xfrm>
            <a:off x="838200" y="6356350"/>
            <a:ext cx="2743200" cy="365125"/>
          </a:xfrm>
        </p:spPr>
        <p:txBody>
          <a:bodyPr/>
          <a:lstStyle/>
          <a:p>
            <a:fld id="{BB66B729-6944-4BC0-934C-23CD2DCCCB7C}" type="datetime1">
              <a:rPr lang="en-US" smtClean="0"/>
              <a:t>6/2/2023</a:t>
            </a:fld>
            <a:endParaRPr lang="en-US"/>
          </a:p>
        </p:txBody>
      </p:sp>
      <p:sp>
        <p:nvSpPr>
          <p:cNvPr id="7" name="Slide Number Placeholder 3">
            <a:extLst>
              <a:ext uri="{FF2B5EF4-FFF2-40B4-BE49-F238E27FC236}">
                <a16:creationId xmlns:a16="http://schemas.microsoft.com/office/drawing/2014/main" id="{69D128BA-22BC-4730-903F-DD8C148B21D2}"/>
              </a:ext>
            </a:extLst>
          </p:cNvPr>
          <p:cNvSpPr>
            <a:spLocks noGrp="1"/>
          </p:cNvSpPr>
          <p:nvPr>
            <p:ph type="sldNum" sz="quarter" idx="12"/>
          </p:nvPr>
        </p:nvSpPr>
        <p:spPr>
          <a:xfrm>
            <a:off x="8610600" y="6356350"/>
            <a:ext cx="2743200" cy="365125"/>
          </a:xfrm>
        </p:spPr>
        <p:txBody>
          <a:bodyPr/>
          <a:lstStyle/>
          <a:p>
            <a:fld id="{74A3404E-108D-4C83-932E-0A353F71BD4D}" type="slidenum">
              <a:rPr lang="en-US" smtClean="0"/>
              <a:t>38</a:t>
            </a:fld>
            <a:endParaRPr lang="en-US"/>
          </a:p>
        </p:txBody>
      </p:sp>
      <p:sp>
        <p:nvSpPr>
          <p:cNvPr id="11" name="Rectangle 10">
            <a:extLst>
              <a:ext uri="{FF2B5EF4-FFF2-40B4-BE49-F238E27FC236}">
                <a16:creationId xmlns:a16="http://schemas.microsoft.com/office/drawing/2014/main" id="{688B03A9-4A76-4BE2-8F3B-775C24D3B7B6}"/>
              </a:ext>
            </a:extLst>
          </p:cNvPr>
          <p:cNvSpPr/>
          <p:nvPr/>
        </p:nvSpPr>
        <p:spPr>
          <a:xfrm>
            <a:off x="998868" y="1852333"/>
            <a:ext cx="9906000" cy="3489032"/>
          </a:xfrm>
          <a:prstGeom prst="rect">
            <a:avLst/>
          </a:prstGeom>
        </p:spPr>
        <p:txBody>
          <a:bodyPr wrap="square">
            <a:spAutoFit/>
          </a:bodyPr>
          <a:lstStyle/>
          <a:p>
            <a:pPr algn="just">
              <a:lnSpc>
                <a:spcPct val="150000"/>
              </a:lnSpc>
            </a:pPr>
            <a:r>
              <a:rPr lang="en-US" sz="2400" i="1" dirty="0" err="1">
                <a:latin typeface="Palatino Linotype" panose="02040502050505030304" pitchFamily="18" charset="0"/>
                <a:cs typeface="Times New Roman" panose="02020603050405020304" pitchFamily="18" charset="0"/>
              </a:rPr>
              <a:t>Một</a:t>
            </a:r>
            <a:r>
              <a:rPr lang="en-US" sz="2400" i="1" dirty="0">
                <a:latin typeface="Palatino Linotype" panose="02040502050505030304" pitchFamily="18" charset="0"/>
                <a:cs typeface="Times New Roman" panose="02020603050405020304" pitchFamily="18" charset="0"/>
              </a:rPr>
              <a:t> </a:t>
            </a:r>
            <a:r>
              <a:rPr lang="en-US" sz="2400" i="1" dirty="0" err="1">
                <a:latin typeface="Palatino Linotype" panose="02040502050505030304" pitchFamily="18" charset="0"/>
                <a:cs typeface="Times New Roman" panose="02020603050405020304" pitchFamily="18" charset="0"/>
              </a:rPr>
              <a:t>số</a:t>
            </a:r>
            <a:r>
              <a:rPr lang="en-US" sz="2400" i="1" dirty="0">
                <a:latin typeface="Palatino Linotype" panose="02040502050505030304" pitchFamily="18" charset="0"/>
                <a:cs typeface="Times New Roman" panose="02020603050405020304" pitchFamily="18" charset="0"/>
              </a:rPr>
              <a:t> </a:t>
            </a:r>
            <a:r>
              <a:rPr lang="en-US" sz="2400" i="1" dirty="0" err="1">
                <a:latin typeface="Palatino Linotype" panose="02040502050505030304" pitchFamily="18" charset="0"/>
                <a:cs typeface="Times New Roman" panose="02020603050405020304" pitchFamily="18" charset="0"/>
              </a:rPr>
              <a:t>lưu</a:t>
            </a:r>
            <a:r>
              <a:rPr lang="en-US" sz="2400" i="1" dirty="0">
                <a:latin typeface="Palatino Linotype" panose="02040502050505030304" pitchFamily="18" charset="0"/>
                <a:cs typeface="Times New Roman" panose="02020603050405020304" pitchFamily="18" charset="0"/>
              </a:rPr>
              <a:t> ý </a:t>
            </a:r>
            <a:r>
              <a:rPr lang="en-US" sz="2400" i="1" dirty="0" err="1">
                <a:latin typeface="Palatino Linotype" panose="02040502050505030304" pitchFamily="18" charset="0"/>
                <a:cs typeface="Times New Roman" panose="02020603050405020304" pitchFamily="18" charset="0"/>
              </a:rPr>
              <a:t>khi</a:t>
            </a:r>
            <a:r>
              <a:rPr lang="en-US" sz="2400" i="1" dirty="0">
                <a:latin typeface="Palatino Linotype" panose="02040502050505030304" pitchFamily="18" charset="0"/>
                <a:cs typeface="Times New Roman" panose="02020603050405020304" pitchFamily="18" charset="0"/>
              </a:rPr>
              <a:t> </a:t>
            </a:r>
            <a:r>
              <a:rPr lang="en-US" sz="2400" i="1" dirty="0" err="1">
                <a:latin typeface="Palatino Linotype" panose="02040502050505030304" pitchFamily="18" charset="0"/>
                <a:cs typeface="Times New Roman" panose="02020603050405020304" pitchFamily="18" charset="0"/>
              </a:rPr>
              <a:t>sử</a:t>
            </a:r>
            <a:r>
              <a:rPr lang="en-US" sz="2400" i="1" dirty="0">
                <a:latin typeface="Palatino Linotype" panose="02040502050505030304" pitchFamily="18" charset="0"/>
                <a:cs typeface="Times New Roman" panose="02020603050405020304" pitchFamily="18" charset="0"/>
              </a:rPr>
              <a:t> </a:t>
            </a:r>
            <a:r>
              <a:rPr lang="en-US" sz="2400" i="1" dirty="0" err="1">
                <a:latin typeface="Palatino Linotype" panose="02040502050505030304" pitchFamily="18" charset="0"/>
                <a:cs typeface="Times New Roman" panose="02020603050405020304" pitchFamily="18" charset="0"/>
              </a:rPr>
              <a:t>dụng</a:t>
            </a:r>
            <a:r>
              <a:rPr lang="en-US" sz="2400" i="1" dirty="0">
                <a:latin typeface="Palatino Linotype" panose="02040502050505030304" pitchFamily="18" charset="0"/>
                <a:cs typeface="Times New Roman" panose="02020603050405020304" pitchFamily="18" charset="0"/>
              </a:rPr>
              <a:t> </a:t>
            </a:r>
            <a:r>
              <a:rPr lang="en-US" sz="2400" i="1" dirty="0" err="1">
                <a:latin typeface="Palatino Linotype" panose="02040502050505030304" pitchFamily="18" charset="0"/>
                <a:cs typeface="Times New Roman" panose="02020603050405020304" pitchFamily="18" charset="0"/>
              </a:rPr>
              <a:t>SGV</a:t>
            </a:r>
            <a:r>
              <a:rPr lang="en-US" sz="2400" i="1" dirty="0">
                <a:latin typeface="Palatino Linotype" panose="02040502050505030304" pitchFamily="18" charset="0"/>
                <a:cs typeface="Times New Roman" panose="02020603050405020304" pitchFamily="18" charset="0"/>
              </a:rPr>
              <a:t>:</a:t>
            </a:r>
          </a:p>
          <a:p>
            <a:pPr algn="just">
              <a:lnSpc>
                <a:spcPct val="130000"/>
              </a:lnSpc>
            </a:pPr>
            <a:r>
              <a:rPr lang="en-US" sz="2400" dirty="0">
                <a:latin typeface="Palatino Linotype" panose="02040502050505030304" pitchFamily="18" charset="0"/>
                <a:cs typeface="Times New Roman" panose="02020603050405020304" pitchFamily="18" charset="0"/>
              </a:rPr>
              <a:t>1/ </a:t>
            </a:r>
            <a:r>
              <a:rPr lang="en-US" sz="2400" dirty="0" err="1">
                <a:latin typeface="Palatino Linotype" panose="02040502050505030304" pitchFamily="18" charset="0"/>
                <a:cs typeface="Times New Roman" panose="02020603050405020304" pitchFamily="18" charset="0"/>
              </a:rPr>
              <a:t>Bám</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sát</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mục</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tiêu</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đặt</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ra</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trong</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từng</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bài</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để</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tổ</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chức</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hoạt</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động</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hướng</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đích</a:t>
            </a:r>
            <a:r>
              <a:rPr lang="en-US" sz="2400" dirty="0">
                <a:latin typeface="Palatino Linotype" panose="02040502050505030304" pitchFamily="18" charset="0"/>
                <a:cs typeface="Times New Roman" panose="02020603050405020304" pitchFamily="18" charset="0"/>
              </a:rPr>
              <a:t>.</a:t>
            </a:r>
          </a:p>
          <a:p>
            <a:pPr algn="just">
              <a:lnSpc>
                <a:spcPct val="130000"/>
              </a:lnSpc>
            </a:pPr>
            <a:r>
              <a:rPr lang="en-US" sz="2400" dirty="0">
                <a:latin typeface="Palatino Linotype" panose="02040502050505030304" pitchFamily="18" charset="0"/>
                <a:cs typeface="Times New Roman" panose="02020603050405020304" pitchFamily="18" charset="0"/>
              </a:rPr>
              <a:t>2/ </a:t>
            </a:r>
            <a:r>
              <a:rPr lang="en-US" sz="2400" dirty="0" err="1">
                <a:latin typeface="Palatino Linotype" panose="02040502050505030304" pitchFamily="18" charset="0"/>
                <a:cs typeface="Times New Roman" panose="02020603050405020304" pitchFamily="18" charset="0"/>
              </a:rPr>
              <a:t>Phương</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pháp</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hình</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thức</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trong</a:t>
            </a:r>
            <a:r>
              <a:rPr lang="en-US" sz="2400" dirty="0">
                <a:latin typeface="Palatino Linotype" panose="02040502050505030304" pitchFamily="18" charset="0"/>
                <a:cs typeface="Times New Roman" panose="02020603050405020304" pitchFamily="18" charset="0"/>
              </a:rPr>
              <a:t> SGV </a:t>
            </a:r>
            <a:r>
              <a:rPr lang="en-US" sz="2400" dirty="0" err="1">
                <a:latin typeface="Palatino Linotype" panose="02040502050505030304" pitchFamily="18" charset="0"/>
                <a:cs typeface="Times New Roman" panose="02020603050405020304" pitchFamily="18" charset="0"/>
              </a:rPr>
              <a:t>chỉ</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mang</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tính</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gợi</a:t>
            </a:r>
            <a:r>
              <a:rPr lang="en-US" sz="2400" dirty="0">
                <a:latin typeface="Palatino Linotype" panose="02040502050505030304" pitchFamily="18" charset="0"/>
                <a:cs typeface="Times New Roman" panose="02020603050405020304" pitchFamily="18" charset="0"/>
              </a:rPr>
              <a:t> ý. GV </a:t>
            </a:r>
            <a:r>
              <a:rPr lang="en-US" sz="2400" dirty="0" err="1">
                <a:latin typeface="Palatino Linotype" panose="02040502050505030304" pitchFamily="18" charset="0"/>
                <a:cs typeface="Times New Roman" panose="02020603050405020304" pitchFamily="18" charset="0"/>
              </a:rPr>
              <a:t>phát</a:t>
            </a:r>
            <a:r>
              <a:rPr lang="en-US" sz="2400" dirty="0">
                <a:latin typeface="Palatino Linotype" panose="02040502050505030304" pitchFamily="18" charset="0"/>
                <a:cs typeface="Times New Roman" panose="02020603050405020304" pitchFamily="18" charset="0"/>
              </a:rPr>
              <a:t> huy </a:t>
            </a:r>
            <a:r>
              <a:rPr lang="en-US" sz="2400" dirty="0" err="1">
                <a:latin typeface="Palatino Linotype" panose="02040502050505030304" pitchFamily="18" charset="0"/>
                <a:cs typeface="Times New Roman" panose="02020603050405020304" pitchFamily="18" charset="0"/>
              </a:rPr>
              <a:t>tính</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sáng</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tạo</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khi</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sử</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dụng</a:t>
            </a:r>
            <a:r>
              <a:rPr lang="en-US" sz="2400" dirty="0">
                <a:latin typeface="Palatino Linotype" panose="02040502050505030304" pitchFamily="18" charset="0"/>
                <a:cs typeface="Times New Roman" panose="02020603050405020304" pitchFamily="18" charset="0"/>
              </a:rPr>
              <a:t> SGV </a:t>
            </a:r>
            <a:r>
              <a:rPr lang="en-US" sz="2400" dirty="0" err="1">
                <a:latin typeface="Palatino Linotype" panose="02040502050505030304" pitchFamily="18" charset="0"/>
                <a:cs typeface="Times New Roman" panose="02020603050405020304" pitchFamily="18" charset="0"/>
              </a:rPr>
              <a:t>nhằm</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đảm</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bảo</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tính</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phù</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hợp</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và</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làm</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cho</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các</a:t>
            </a:r>
            <a:r>
              <a:rPr lang="en-US" sz="2400" dirty="0">
                <a:latin typeface="Palatino Linotype" panose="02040502050505030304" pitchFamily="18" charset="0"/>
                <a:cs typeface="Times New Roman" panose="02020603050405020304" pitchFamily="18" charset="0"/>
              </a:rPr>
              <a:t> HĐ </a:t>
            </a:r>
            <a:r>
              <a:rPr lang="en-US" sz="2400" dirty="0" err="1">
                <a:latin typeface="Palatino Linotype" panose="02040502050505030304" pitchFamily="18" charset="0"/>
                <a:cs typeface="Times New Roman" panose="02020603050405020304" pitchFamily="18" charset="0"/>
              </a:rPr>
              <a:t>trở</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nên</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hấp</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dẫn</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thu</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hút</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được</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sự</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tham</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gia</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tích</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cực</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của</a:t>
            </a:r>
            <a:r>
              <a:rPr lang="en-US" sz="2400" dirty="0">
                <a:latin typeface="Palatino Linotype" panose="02040502050505030304" pitchFamily="18" charset="0"/>
                <a:cs typeface="Times New Roman" panose="02020603050405020304" pitchFamily="18" charset="0"/>
              </a:rPr>
              <a:t> HS </a:t>
            </a:r>
            <a:r>
              <a:rPr lang="en-US" sz="2400" dirty="0" err="1">
                <a:latin typeface="Palatino Linotype" panose="02040502050505030304" pitchFamily="18" charset="0"/>
                <a:cs typeface="Times New Roman" panose="02020603050405020304" pitchFamily="18" charset="0"/>
              </a:rPr>
              <a:t>nhưng</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vẫn</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đảm</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bảo</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thực</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hiện</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được</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mục</a:t>
            </a:r>
            <a:r>
              <a:rPr lang="en-US" sz="2400" dirty="0">
                <a:latin typeface="Palatino Linotype" panose="02040502050505030304" pitchFamily="18" charset="0"/>
                <a:cs typeface="Times New Roman" panose="02020603050405020304" pitchFamily="18" charset="0"/>
              </a:rPr>
              <a:t> </a:t>
            </a:r>
            <a:r>
              <a:rPr lang="en-US" sz="2400" dirty="0" err="1">
                <a:latin typeface="Palatino Linotype" panose="02040502050505030304" pitchFamily="18" charset="0"/>
                <a:cs typeface="Times New Roman" panose="02020603050405020304" pitchFamily="18" charset="0"/>
              </a:rPr>
              <a:t>tiêu</a:t>
            </a:r>
            <a:r>
              <a:rPr lang="en-US" sz="2400" dirty="0">
                <a:latin typeface="Palatino Linotype" panose="02040502050505030304" pitchFamily="18" charset="0"/>
                <a:cs typeface="Times New Roman" panose="02020603050405020304" pitchFamily="18" charset="0"/>
              </a:rPr>
              <a:t>.</a:t>
            </a:r>
          </a:p>
        </p:txBody>
      </p:sp>
      <p:grpSp>
        <p:nvGrpSpPr>
          <p:cNvPr id="2" name="组合 23">
            <a:extLst>
              <a:ext uri="{FF2B5EF4-FFF2-40B4-BE49-F238E27FC236}">
                <a16:creationId xmlns:a16="http://schemas.microsoft.com/office/drawing/2014/main" id="{E912711D-BC0B-B232-64B3-38DC3C979A64}"/>
              </a:ext>
            </a:extLst>
          </p:cNvPr>
          <p:cNvGrpSpPr/>
          <p:nvPr/>
        </p:nvGrpSpPr>
        <p:grpSpPr>
          <a:xfrm>
            <a:off x="1053372" y="881128"/>
            <a:ext cx="728832" cy="741393"/>
            <a:chOff x="7041950" y="815203"/>
            <a:chExt cx="1249319" cy="1249319"/>
          </a:xfrm>
        </p:grpSpPr>
        <p:sp>
          <p:nvSpPr>
            <p:cNvPr id="9" name="椭圆 24">
              <a:extLst>
                <a:ext uri="{FF2B5EF4-FFF2-40B4-BE49-F238E27FC236}">
                  <a16:creationId xmlns:a16="http://schemas.microsoft.com/office/drawing/2014/main" id="{ECEF498D-EB53-8081-64A1-9D44C8E0057D}"/>
                </a:ext>
              </a:extLst>
            </p:cNvPr>
            <p:cNvSpPr/>
            <p:nvPr/>
          </p:nvSpPr>
          <p:spPr>
            <a:xfrm>
              <a:off x="7041950" y="815203"/>
              <a:ext cx="1249319" cy="1249319"/>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ea typeface="微软雅黑" panose="020B0503020204020204" pitchFamily="34" charset="-122"/>
              </a:endParaRPr>
            </a:p>
          </p:txBody>
        </p:sp>
        <p:pic>
          <p:nvPicPr>
            <p:cNvPr id="10" name="Picture 9" descr="D:\我的图片\business-solutions.png">
              <a:extLst>
                <a:ext uri="{FF2B5EF4-FFF2-40B4-BE49-F238E27FC236}">
                  <a16:creationId xmlns:a16="http://schemas.microsoft.com/office/drawing/2014/main" id="{F443F7E6-5C05-C92D-1F0C-0513E9AE9E4F}"/>
                </a:ext>
              </a:extLst>
            </p:cNvPr>
            <p:cNvPicPr>
              <a:picLocks noChangeAspect="1" noChangeArrowheads="1"/>
            </p:cNvPicPr>
            <p:nvPr/>
          </p:nvPicPr>
          <p:blipFill>
            <a:blip r:embed="rId3"/>
            <a:srcRect/>
            <a:stretch>
              <a:fillRect/>
            </a:stretch>
          </p:blipFill>
          <p:spPr bwMode="auto">
            <a:xfrm>
              <a:off x="7321550" y="1090711"/>
              <a:ext cx="679450" cy="681038"/>
            </a:xfrm>
            <a:prstGeom prst="rect">
              <a:avLst/>
            </a:prstGeom>
            <a:noFill/>
            <a:ln w="9525">
              <a:noFill/>
              <a:miter lim="800000"/>
              <a:headEnd/>
              <a:tailEnd/>
            </a:ln>
          </p:spPr>
        </p:pic>
      </p:grpSp>
      <p:sp>
        <p:nvSpPr>
          <p:cNvPr id="12" name="TextBox 11">
            <a:extLst>
              <a:ext uri="{FF2B5EF4-FFF2-40B4-BE49-F238E27FC236}">
                <a16:creationId xmlns:a16="http://schemas.microsoft.com/office/drawing/2014/main" id="{0C1E4F7A-B328-8BC9-8C85-D4FD09B3298C}"/>
              </a:ext>
            </a:extLst>
          </p:cNvPr>
          <p:cNvSpPr txBox="1"/>
          <p:nvPr/>
        </p:nvSpPr>
        <p:spPr>
          <a:xfrm>
            <a:off x="1894865" y="1099728"/>
            <a:ext cx="4616637" cy="769441"/>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SÁCH GIÁO VIÊN ĐẠO ĐỨC 4</a:t>
            </a:r>
            <a:br>
              <a:rPr lang="en-US" sz="2000" b="1" dirty="0">
                <a:latin typeface="Times New Roman" panose="02020603050405020304" pitchFamily="18" charset="0"/>
                <a:cs typeface="Times New Roman" panose="02020603050405020304" pitchFamily="18" charset="0"/>
              </a:rPr>
            </a:br>
            <a:endParaRPr lang="en-US" sz="2000" dirty="0"/>
          </a:p>
        </p:txBody>
      </p:sp>
    </p:spTree>
    <p:extLst>
      <p:ext uri="{BB962C8B-B14F-4D97-AF65-F5344CB8AC3E}">
        <p14:creationId xmlns:p14="http://schemas.microsoft.com/office/powerpoint/2010/main" val="417323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4" y="0"/>
            <a:ext cx="12198284" cy="6858000"/>
          </a:xfrm>
          <a:prstGeom prst="rect">
            <a:avLst/>
          </a:prstGeom>
        </p:spPr>
      </p:pic>
      <p:pic>
        <p:nvPicPr>
          <p:cNvPr id="3" name="Picture 2">
            <a:extLst>
              <a:ext uri="{FF2B5EF4-FFF2-40B4-BE49-F238E27FC236}">
                <a16:creationId xmlns:a16="http://schemas.microsoft.com/office/drawing/2014/main" id="{0B6F157C-1532-42F8-B1B4-FC8B2F7E75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5" y="0"/>
            <a:ext cx="12198284" cy="6858000"/>
          </a:xfrm>
          <a:prstGeom prst="rect">
            <a:avLst/>
          </a:prstGeom>
        </p:spPr>
      </p:pic>
      <p:sp>
        <p:nvSpPr>
          <p:cNvPr id="6" name="Date Placeholder 2">
            <a:extLst>
              <a:ext uri="{FF2B5EF4-FFF2-40B4-BE49-F238E27FC236}">
                <a16:creationId xmlns:a16="http://schemas.microsoft.com/office/drawing/2014/main" id="{7E905A2B-70B8-4CAE-81F0-6D7B8BCCA3C2}"/>
              </a:ext>
            </a:extLst>
          </p:cNvPr>
          <p:cNvSpPr>
            <a:spLocks noGrp="1"/>
          </p:cNvSpPr>
          <p:nvPr>
            <p:ph type="dt" sz="half" idx="10"/>
          </p:nvPr>
        </p:nvSpPr>
        <p:spPr>
          <a:xfrm>
            <a:off x="813944" y="6356350"/>
            <a:ext cx="2743200" cy="365125"/>
          </a:xfrm>
        </p:spPr>
        <p:txBody>
          <a:bodyPr/>
          <a:lstStyle/>
          <a:p>
            <a:fld id="{BB66B729-6944-4BC0-934C-23CD2DCCCB7C}" type="datetime1">
              <a:rPr lang="en-US" smtClean="0"/>
              <a:t>6/2/2023</a:t>
            </a:fld>
            <a:endParaRPr lang="en-US"/>
          </a:p>
        </p:txBody>
      </p:sp>
      <p:sp>
        <p:nvSpPr>
          <p:cNvPr id="7" name="Slide Number Placeholder 3">
            <a:extLst>
              <a:ext uri="{FF2B5EF4-FFF2-40B4-BE49-F238E27FC236}">
                <a16:creationId xmlns:a16="http://schemas.microsoft.com/office/drawing/2014/main" id="{567A3518-61BB-4FEF-89DE-39AB2CAADE64}"/>
              </a:ext>
            </a:extLst>
          </p:cNvPr>
          <p:cNvSpPr>
            <a:spLocks noGrp="1"/>
          </p:cNvSpPr>
          <p:nvPr>
            <p:ph type="sldNum" sz="quarter" idx="12"/>
          </p:nvPr>
        </p:nvSpPr>
        <p:spPr>
          <a:xfrm>
            <a:off x="8610600" y="6356350"/>
            <a:ext cx="2743200" cy="365125"/>
          </a:xfrm>
        </p:spPr>
        <p:txBody>
          <a:bodyPr/>
          <a:lstStyle/>
          <a:p>
            <a:fld id="{74A3404E-108D-4C83-932E-0A353F71BD4D}" type="slidenum">
              <a:rPr lang="en-US" smtClean="0"/>
              <a:t>39</a:t>
            </a:fld>
            <a:endParaRPr lang="en-US" dirty="0"/>
          </a:p>
        </p:txBody>
      </p:sp>
      <p:sp>
        <p:nvSpPr>
          <p:cNvPr id="10" name="Oval 9">
            <a:extLst>
              <a:ext uri="{FF2B5EF4-FFF2-40B4-BE49-F238E27FC236}">
                <a16:creationId xmlns:a16="http://schemas.microsoft.com/office/drawing/2014/main" id="{346D47BE-31CD-4AF1-9453-3B5713ABB8D3}"/>
              </a:ext>
            </a:extLst>
          </p:cNvPr>
          <p:cNvSpPr/>
          <p:nvPr/>
        </p:nvSpPr>
        <p:spPr>
          <a:xfrm>
            <a:off x="1013791" y="2182057"/>
            <a:ext cx="1974910" cy="9144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200" b="1" dirty="0" err="1">
                <a:latin typeface="Times New Roman" panose="02020603050405020304" pitchFamily="18" charset="0"/>
                <a:cs typeface="Times New Roman" panose="02020603050405020304" pitchFamily="18" charset="0"/>
              </a:rPr>
              <a:t>Mục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đích</a:t>
            </a:r>
            <a:endParaRPr lang="en-US" sz="2200" b="1" dirty="0">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4C9AA27F-F7B6-48B1-AE85-290511851A61}"/>
              </a:ext>
            </a:extLst>
          </p:cNvPr>
          <p:cNvSpPr/>
          <p:nvPr/>
        </p:nvSpPr>
        <p:spPr>
          <a:xfrm>
            <a:off x="1013791" y="4250681"/>
            <a:ext cx="1983926" cy="9144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200" b="1" dirty="0" err="1"/>
              <a:t>Dạng</a:t>
            </a:r>
            <a:r>
              <a:rPr lang="en-US" sz="2200" b="1" dirty="0"/>
              <a:t> BT</a:t>
            </a:r>
          </a:p>
        </p:txBody>
      </p:sp>
      <p:grpSp>
        <p:nvGrpSpPr>
          <p:cNvPr id="13" name="组合 23">
            <a:extLst>
              <a:ext uri="{FF2B5EF4-FFF2-40B4-BE49-F238E27FC236}">
                <a16:creationId xmlns:a16="http://schemas.microsoft.com/office/drawing/2014/main" id="{9D00F5D6-73C4-4FF1-A195-B1B828ECE2E7}"/>
              </a:ext>
            </a:extLst>
          </p:cNvPr>
          <p:cNvGrpSpPr/>
          <p:nvPr/>
        </p:nvGrpSpPr>
        <p:grpSpPr>
          <a:xfrm>
            <a:off x="1456712" y="799821"/>
            <a:ext cx="728832" cy="741393"/>
            <a:chOff x="7041950" y="815203"/>
            <a:chExt cx="1249319" cy="1249319"/>
          </a:xfrm>
        </p:grpSpPr>
        <p:sp>
          <p:nvSpPr>
            <p:cNvPr id="14" name="椭圆 24">
              <a:extLst>
                <a:ext uri="{FF2B5EF4-FFF2-40B4-BE49-F238E27FC236}">
                  <a16:creationId xmlns:a16="http://schemas.microsoft.com/office/drawing/2014/main" id="{EFB351B2-31B4-4232-BA42-F7860106B5FE}"/>
                </a:ext>
              </a:extLst>
            </p:cNvPr>
            <p:cNvSpPr/>
            <p:nvPr/>
          </p:nvSpPr>
          <p:spPr>
            <a:xfrm>
              <a:off x="7041950" y="815203"/>
              <a:ext cx="1249319" cy="1249319"/>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ea typeface="微软雅黑" panose="020B0503020204020204" pitchFamily="34" charset="-122"/>
              </a:endParaRPr>
            </a:p>
          </p:txBody>
        </p:sp>
        <p:pic>
          <p:nvPicPr>
            <p:cNvPr id="15" name="Picture 14" descr="D:\我的图片\business-solutions.png">
              <a:extLst>
                <a:ext uri="{FF2B5EF4-FFF2-40B4-BE49-F238E27FC236}">
                  <a16:creationId xmlns:a16="http://schemas.microsoft.com/office/drawing/2014/main" id="{2C370317-9701-4EEF-BC40-8AF7CA7C21D8}"/>
                </a:ext>
              </a:extLst>
            </p:cNvPr>
            <p:cNvPicPr>
              <a:picLocks noChangeAspect="1" noChangeArrowheads="1"/>
            </p:cNvPicPr>
            <p:nvPr/>
          </p:nvPicPr>
          <p:blipFill>
            <a:blip r:embed="rId4"/>
            <a:srcRect/>
            <a:stretch>
              <a:fillRect/>
            </a:stretch>
          </p:blipFill>
          <p:spPr bwMode="auto">
            <a:xfrm>
              <a:off x="7321550" y="1090711"/>
              <a:ext cx="679450" cy="681038"/>
            </a:xfrm>
            <a:prstGeom prst="rect">
              <a:avLst/>
            </a:prstGeom>
            <a:noFill/>
            <a:ln w="9525">
              <a:noFill/>
              <a:miter lim="800000"/>
              <a:headEnd/>
              <a:tailEnd/>
            </a:ln>
          </p:spPr>
        </p:pic>
      </p:grpSp>
      <p:sp>
        <p:nvSpPr>
          <p:cNvPr id="2" name="TextBox 1">
            <a:extLst>
              <a:ext uri="{FF2B5EF4-FFF2-40B4-BE49-F238E27FC236}">
                <a16:creationId xmlns:a16="http://schemas.microsoft.com/office/drawing/2014/main" id="{5916138B-A19F-46C1-9112-2CDDADDAD95C}"/>
              </a:ext>
            </a:extLst>
          </p:cNvPr>
          <p:cNvSpPr txBox="1"/>
          <p:nvPr/>
        </p:nvSpPr>
        <p:spPr>
          <a:xfrm>
            <a:off x="2348658" y="987970"/>
            <a:ext cx="4089400" cy="830997"/>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VỞ BÀI TẬP ĐẠO ĐỨC 4</a:t>
            </a:r>
            <a:br>
              <a:rPr lang="en-US" sz="2400" b="1" dirty="0">
                <a:latin typeface="Times New Roman" panose="02020603050405020304" pitchFamily="18" charset="0"/>
                <a:cs typeface="Times New Roman" panose="02020603050405020304" pitchFamily="18" charset="0"/>
              </a:rPr>
            </a:br>
            <a:endParaRPr lang="en-US" sz="2400" dirty="0"/>
          </a:p>
        </p:txBody>
      </p:sp>
      <p:sp>
        <p:nvSpPr>
          <p:cNvPr id="16" name="TextBox 15">
            <a:extLst>
              <a:ext uri="{FF2B5EF4-FFF2-40B4-BE49-F238E27FC236}">
                <a16:creationId xmlns:a16="http://schemas.microsoft.com/office/drawing/2014/main" id="{7C121429-C565-4AC6-BF47-0E54DE6FA645}"/>
              </a:ext>
            </a:extLst>
          </p:cNvPr>
          <p:cNvSpPr txBox="1"/>
          <p:nvPr/>
        </p:nvSpPr>
        <p:spPr>
          <a:xfrm>
            <a:off x="1989112" y="3122592"/>
            <a:ext cx="6269986" cy="830997"/>
          </a:xfrm>
          <a:prstGeom prst="rect">
            <a:avLst/>
          </a:prstGeom>
          <a:noFill/>
        </p:spPr>
        <p:txBody>
          <a:bodyPr wrap="square" rtlCol="0">
            <a:spAutoFit/>
          </a:bodyPr>
          <a:lstStyle/>
          <a:p>
            <a:br>
              <a:rPr lang="vi-VN" sz="2400" dirty="0">
                <a:solidFill>
                  <a:schemeClr val="tx1"/>
                </a:solidFill>
              </a:rPr>
            </a:br>
            <a:endParaRPr lang="en-US" sz="2400" dirty="0">
              <a:latin typeface="Times New Roman" panose="02020603050405020304" pitchFamily="18" charset="0"/>
              <a:cs typeface="Times New Roman" panose="02020603050405020304" pitchFamily="18" charset="0"/>
            </a:endParaRPr>
          </a:p>
        </p:txBody>
      </p:sp>
      <p:sp>
        <p:nvSpPr>
          <p:cNvPr id="18" name="Rectangle: Rounded Corners 6">
            <a:extLst>
              <a:ext uri="{FF2B5EF4-FFF2-40B4-BE49-F238E27FC236}">
                <a16:creationId xmlns:a16="http://schemas.microsoft.com/office/drawing/2014/main" id="{EAC6324F-5055-4B8C-8B91-A7D7E0411BCF}"/>
              </a:ext>
            </a:extLst>
          </p:cNvPr>
          <p:cNvSpPr/>
          <p:nvPr/>
        </p:nvSpPr>
        <p:spPr>
          <a:xfrm>
            <a:off x="3103298" y="1818967"/>
            <a:ext cx="7652330" cy="146524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2200" dirty="0">
                <a:latin typeface="Arial" panose="020B0604020202020204" pitchFamily="34" charset="0"/>
                <a:cs typeface="Arial" panose="020B0604020202020204" pitchFamily="34" charset="0"/>
              </a:rPr>
              <a:t>G</a:t>
            </a:r>
            <a:r>
              <a:rPr lang="vi-VN" sz="2200" dirty="0">
                <a:latin typeface="Arial" panose="020B0604020202020204" pitchFamily="34" charset="0"/>
                <a:cs typeface="Arial" panose="020B0604020202020204" pitchFamily="34" charset="0"/>
              </a:rPr>
              <a:t>iúp</a:t>
            </a:r>
            <a:r>
              <a:rPr lang="en-US" sz="2200" dirty="0">
                <a:latin typeface="Arial" panose="020B0604020202020204" pitchFamily="34" charset="0"/>
                <a:cs typeface="Arial" panose="020B0604020202020204" pitchFamily="34" charset="0"/>
              </a:rPr>
              <a:t> HS luyện tập, củng cố kiến thức, rèn luyện kĩ năng đã học; hỗ trợ HS hình thành các PC và NL theo yêu cầu cần đạt trong CT môn học.</a:t>
            </a:r>
          </a:p>
        </p:txBody>
      </p:sp>
      <p:sp>
        <p:nvSpPr>
          <p:cNvPr id="19" name="Rectangle: Rounded Corners 6">
            <a:extLst>
              <a:ext uri="{FF2B5EF4-FFF2-40B4-BE49-F238E27FC236}">
                <a16:creationId xmlns:a16="http://schemas.microsoft.com/office/drawing/2014/main" id="{EAC6324F-5055-4B8C-8B91-A7D7E0411BCF}"/>
              </a:ext>
            </a:extLst>
          </p:cNvPr>
          <p:cNvSpPr/>
          <p:nvPr/>
        </p:nvSpPr>
        <p:spPr>
          <a:xfrm>
            <a:off x="3103298" y="3647187"/>
            <a:ext cx="7652331" cy="195817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2200" dirty="0">
                <a:solidFill>
                  <a:schemeClr val="tx1"/>
                </a:solidFill>
                <a:latin typeface="Arial" panose="020B0604020202020204" pitchFamily="34" charset="0"/>
                <a:cs typeface="Arial" panose="020B0604020202020204" pitchFamily="34" charset="0"/>
              </a:rPr>
              <a:t>Trắc nghiệm, nối chữ, điền khuyết, lựa chọn đúng/</a:t>
            </a:r>
            <a:r>
              <a:rPr lang="vi-VN" sz="2200" dirty="0">
                <a:solidFill>
                  <a:schemeClr val="tx1"/>
                </a:solidFill>
                <a:latin typeface="Arial" panose="020B0604020202020204" pitchFamily="34" charset="0"/>
                <a:cs typeface="Arial" panose="020B0604020202020204" pitchFamily="34" charset="0"/>
              </a:rPr>
              <a:t>sai,...</a:t>
            </a:r>
            <a:br>
              <a:rPr lang="en-US" sz="2200" dirty="0">
                <a:solidFill>
                  <a:schemeClr val="tx1"/>
                </a:solidFill>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Có nhiều tình huống đa dạng để HS nhận xét, đưa ra lời khuyên, sắm vai xử lí </a:t>
            </a:r>
            <a:r>
              <a:rPr lang="en-US" sz="2200" dirty="0" err="1">
                <a:latin typeface="Arial" panose="020B0604020202020204" pitchFamily="34" charset="0"/>
                <a:cs typeface="Arial" panose="020B0604020202020204" pitchFamily="34" charset="0"/>
              </a:rPr>
              <a:t>tình</a:t>
            </a:r>
            <a:r>
              <a:rPr lang="en-US" sz="2200" dirty="0">
                <a:latin typeface="Arial" panose="020B0604020202020204" pitchFamily="34" charset="0"/>
                <a:cs typeface="Arial" panose="020B0604020202020204" pitchFamily="34" charset="0"/>
              </a:rPr>
              <a:t> </a:t>
            </a:r>
            <a:r>
              <a:rPr lang="vi-VN" sz="2200" dirty="0">
                <a:latin typeface="Arial" panose="020B0604020202020204" pitchFamily="34" charset="0"/>
                <a:cs typeface="Arial" panose="020B0604020202020204" pitchFamily="34" charset="0"/>
              </a:rPr>
              <a:t>huống.</a:t>
            </a:r>
            <a:endParaRPr lang="en-US" sz="2200" dirty="0">
              <a:latin typeface="Arial" panose="020B0604020202020204" pitchFamily="34" charset="0"/>
              <a:cs typeface="Arial" panose="020B0604020202020204" pitchFamily="34" charset="0"/>
            </a:endParaRPr>
          </a:p>
          <a:p>
            <a:pPr algn="just"/>
            <a:r>
              <a:rPr lang="en-US" sz="2200" dirty="0">
                <a:latin typeface="Arial" panose="020B0604020202020204" pitchFamily="34" charset="0"/>
                <a:cs typeface="Arial" panose="020B0604020202020204" pitchFamily="34" charset="0"/>
              </a:rPr>
              <a:t>Có nhiều quan điểm để HS tranh biện, thể hiện quan điểm cá nhân và rèn luyện tư duy phản biện, tư duy sáng tạo.</a:t>
            </a:r>
          </a:p>
        </p:txBody>
      </p:sp>
    </p:spTree>
    <p:extLst>
      <p:ext uri="{BB962C8B-B14F-4D97-AF65-F5344CB8AC3E}">
        <p14:creationId xmlns:p14="http://schemas.microsoft.com/office/powerpoint/2010/main" val="56639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8"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243134" cy="6857999"/>
          </a:xfrm>
          <a:prstGeom prst="rect">
            <a:avLst/>
          </a:prstGeom>
        </p:spPr>
      </p:pic>
      <p:sp>
        <p:nvSpPr>
          <p:cNvPr id="7" name="Google Shape;509;p16"/>
          <p:cNvSpPr txBox="1">
            <a:spLocks noGrp="1"/>
          </p:cNvSpPr>
          <p:nvPr>
            <p:ph idx="1"/>
          </p:nvPr>
        </p:nvSpPr>
        <p:spPr>
          <a:prstGeom prst="rect">
            <a:avLst/>
          </a:prstGeom>
        </p:spPr>
        <p:txBody>
          <a:bodyPr spcFirstLastPara="1" wrap="square" lIns="121900" tIns="121900" rIns="121900" bIns="121900" anchor="ctr" anchorCtr="0">
            <a:noAutofit/>
          </a:bodyPr>
          <a:lstStyle/>
          <a:p>
            <a:pPr marL="0" lvl="0" indent="0" algn="ctr">
              <a:spcBef>
                <a:spcPts val="0"/>
              </a:spcBef>
              <a:buNone/>
            </a:pPr>
            <a:r>
              <a:rPr lang="en-US" sz="3600" b="1" dirty="0">
                <a:solidFill>
                  <a:schemeClr val="accent2">
                    <a:lumMod val="50000"/>
                  </a:schemeClr>
                </a:solidFill>
              </a:rPr>
              <a:t>I. CHƯƠNG TRÌNH MÔN GIÁO DỤC CÔNG DÂN 2018 </a:t>
            </a:r>
          </a:p>
          <a:p>
            <a:pPr marL="0" lvl="0" indent="0" algn="ctr">
              <a:spcBef>
                <a:spcPts val="0"/>
              </a:spcBef>
              <a:buNone/>
            </a:pPr>
            <a:r>
              <a:rPr lang="en-US" sz="3600" b="1" dirty="0">
                <a:solidFill>
                  <a:schemeClr val="accent2">
                    <a:lumMod val="50000"/>
                  </a:schemeClr>
                </a:solidFill>
              </a:rPr>
              <a:t>(MÔN ĐẠO ĐỨC CẤP TIỂU HỌC)</a:t>
            </a:r>
          </a:p>
          <a:p>
            <a:pPr marL="0" lvl="0" indent="0" algn="ctr" rtl="0">
              <a:spcBef>
                <a:spcPts val="0"/>
              </a:spcBef>
              <a:spcAft>
                <a:spcPts val="0"/>
              </a:spcAft>
              <a:buNone/>
            </a:pPr>
            <a:endParaRPr lang="en-US" sz="4800" b="1" dirty="0">
              <a:solidFill>
                <a:schemeClr val="accent2">
                  <a:lumMod val="50000"/>
                </a:schemeClr>
              </a:solidFill>
            </a:endParaRPr>
          </a:p>
          <a:p>
            <a:pPr marL="0" lvl="0" indent="0" algn="ctr" rtl="0">
              <a:spcBef>
                <a:spcPts val="0"/>
              </a:spcBef>
              <a:spcAft>
                <a:spcPts val="0"/>
              </a:spcAft>
              <a:buNone/>
            </a:pPr>
            <a:endParaRPr lang="en-US" sz="4800" b="1" dirty="0">
              <a:solidFill>
                <a:schemeClr val="accent2">
                  <a:lumMod val="50000"/>
                </a:schemeClr>
              </a:solidFill>
            </a:endParaRPr>
          </a:p>
          <a:p>
            <a:pPr marL="0" lvl="0" indent="0" algn="ctr" rtl="0">
              <a:spcBef>
                <a:spcPts val="0"/>
              </a:spcBef>
              <a:spcAft>
                <a:spcPts val="0"/>
              </a:spcAft>
              <a:buNone/>
            </a:pPr>
            <a:endParaRPr sz="4800" b="1" dirty="0">
              <a:solidFill>
                <a:schemeClr val="accent2">
                  <a:lumMod val="50000"/>
                </a:schemeClr>
              </a:solidFill>
            </a:endParaRPr>
          </a:p>
        </p:txBody>
      </p:sp>
    </p:spTree>
    <p:extLst>
      <p:ext uri="{BB962C8B-B14F-4D97-AF65-F5344CB8AC3E}">
        <p14:creationId xmlns:p14="http://schemas.microsoft.com/office/powerpoint/2010/main" val="115297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0"/>
            <a:ext cx="12198284" cy="6858000"/>
          </a:xfrm>
          <a:prstGeom prst="rect">
            <a:avLst/>
          </a:prstGeom>
        </p:spPr>
      </p:pic>
      <p:pic>
        <p:nvPicPr>
          <p:cNvPr id="3" name="Picture 2">
            <a:extLst>
              <a:ext uri="{FF2B5EF4-FFF2-40B4-BE49-F238E27FC236}">
                <a16:creationId xmlns:a16="http://schemas.microsoft.com/office/drawing/2014/main" id="{7A7F8551-08BC-443C-80DE-625C73628C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72218"/>
            <a:ext cx="12198284" cy="6858000"/>
          </a:xfrm>
          <a:prstGeom prst="rect">
            <a:avLst/>
          </a:prstGeom>
        </p:spPr>
      </p:pic>
      <p:sp>
        <p:nvSpPr>
          <p:cNvPr id="5" name="Content Placeholder 2">
            <a:extLst>
              <a:ext uri="{FF2B5EF4-FFF2-40B4-BE49-F238E27FC236}">
                <a16:creationId xmlns:a16="http://schemas.microsoft.com/office/drawing/2014/main" id="{18859DC1-8B4C-4936-87AE-0D30BFF3C01B}"/>
              </a:ext>
            </a:extLst>
          </p:cNvPr>
          <p:cNvSpPr>
            <a:spLocks noGrp="1"/>
          </p:cNvSpPr>
          <p:nvPr>
            <p:ph sz="half" idx="1"/>
          </p:nvPr>
        </p:nvSpPr>
        <p:spPr>
          <a:xfrm>
            <a:off x="1035520" y="1857832"/>
            <a:ext cx="6273052" cy="5021586"/>
          </a:xfrm>
        </p:spPr>
        <p:txBody>
          <a:bodyPr>
            <a:noAutofit/>
          </a:bodyPr>
          <a:lstStyle/>
          <a:p>
            <a:pPr marL="0" indent="0">
              <a:buNone/>
            </a:pPr>
            <a:r>
              <a:rPr lang="en-US" sz="2400" b="1" dirty="0">
                <a:latin typeface="Times New Roman" panose="02020603050405020304" pitchFamily="18" charset="0"/>
                <a:ea typeface="Tahoma" panose="020B0604030504040204" pitchFamily="34" charset="0"/>
                <a:cs typeface="Times New Roman" panose="02020603050405020304" pitchFamily="18" charset="0"/>
              </a:rPr>
              <a:t>HỌC LIỆU ĐIỆN TỬ</a:t>
            </a:r>
          </a:p>
          <a:p>
            <a:pPr algn="just">
              <a:lnSpc>
                <a:spcPct val="130000"/>
              </a:lnSpc>
              <a:spcBef>
                <a:spcPts val="300"/>
              </a:spcBef>
              <a:spcAft>
                <a:spcPts val="300"/>
              </a:spcAft>
            </a:pPr>
            <a:r>
              <a:rPr lang="en-US" sz="2200" dirty="0">
                <a:latin typeface="Times New Roman" panose="02020603050405020304" pitchFamily="18" charset="0"/>
                <a:ea typeface="Tahoma" panose="020B0604030504040204" pitchFamily="34" charset="0"/>
                <a:cs typeface="Times New Roman" panose="02020603050405020304" pitchFamily="18" charset="0"/>
              </a:rPr>
              <a:t>SGK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Đạo</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đức</a:t>
            </a:r>
            <a:r>
              <a:rPr lang="en-US" sz="2200" dirty="0">
                <a:latin typeface="Times New Roman" panose="02020603050405020304" pitchFamily="18" charset="0"/>
                <a:ea typeface="Tahoma" panose="020B0604030504040204" pitchFamily="34" charset="0"/>
                <a:cs typeface="Times New Roman" panose="02020603050405020304" pitchFamily="18" charset="0"/>
              </a:rPr>
              <a:t> 4 </a:t>
            </a:r>
            <a:r>
              <a:rPr lang="en-US" sz="2200" dirty="0" err="1">
                <a:latin typeface="Times New Roman" panose="02020603050405020304" pitchFamily="18" charset="0"/>
                <a:ea typeface="Tahoma" panose="020B0604030504040204" pitchFamily="34" charset="0"/>
                <a:cs typeface="Times New Roman" panose="02020603050405020304" pitchFamily="18" charset="0"/>
              </a:rPr>
              <a:t>và</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các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học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liệu</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được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số</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hoá</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trên</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trang</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p>
          <a:p>
            <a:pPr marL="0" indent="0">
              <a:lnSpc>
                <a:spcPct val="130000"/>
              </a:lnSpc>
              <a:spcBef>
                <a:spcPts val="300"/>
              </a:spcBef>
              <a:spcAft>
                <a:spcPts val="300"/>
              </a:spcAft>
              <a:buNone/>
            </a:pPr>
            <a:r>
              <a:rPr lang="en-US" sz="2200" dirty="0">
                <a:latin typeface="Times New Roman" panose="02020603050405020304" pitchFamily="18" charset="0"/>
                <a:ea typeface="Tahoma" panose="020B0604030504040204" pitchFamily="34" charset="0"/>
                <a:cs typeface="Times New Roman" panose="02020603050405020304" pitchFamily="18" charset="0"/>
              </a:rPr>
              <a:t>- hanhtrangso.nxbgd.vn</a:t>
            </a:r>
          </a:p>
          <a:p>
            <a:pPr marL="0" indent="0">
              <a:lnSpc>
                <a:spcPct val="130000"/>
              </a:lnSpc>
              <a:spcBef>
                <a:spcPts val="300"/>
              </a:spcBef>
              <a:spcAft>
                <a:spcPts val="300"/>
              </a:spcAft>
              <a:buNone/>
            </a:pPr>
            <a:r>
              <a:rPr lang="en-US" sz="2200" dirty="0">
                <a:latin typeface="Times New Roman" panose="02020603050405020304" pitchFamily="18" charset="0"/>
                <a:ea typeface="Tahoma" panose="020B0604030504040204" pitchFamily="34" charset="0"/>
                <a:cs typeface="Times New Roman" panose="02020603050405020304" pitchFamily="18" charset="0"/>
              </a:rPr>
              <a:t>- taphuan.nxbgd.vn</a:t>
            </a:r>
          </a:p>
          <a:p>
            <a:pPr marL="0" indent="0">
              <a:lnSpc>
                <a:spcPct val="130000"/>
              </a:lnSpc>
              <a:spcBef>
                <a:spcPts val="300"/>
              </a:spcBef>
              <a:spcAft>
                <a:spcPts val="300"/>
              </a:spcAft>
              <a:buNone/>
            </a:pPr>
            <a:r>
              <a:rPr lang="en-US" sz="2200" dirty="0">
                <a:latin typeface="Times New Roman" panose="02020603050405020304" pitchFamily="18" charset="0"/>
                <a:ea typeface="Tahoma" panose="020B0604030504040204" pitchFamily="34" charset="0"/>
                <a:cs typeface="Times New Roman" panose="02020603050405020304" pitchFamily="18" charset="0"/>
              </a:rPr>
              <a:t>NXBGDVN</a:t>
            </a:r>
            <a:r>
              <a:rPr lang="vi-VN"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a:latin typeface="Times New Roman" panose="02020603050405020304" pitchFamily="18" charset="0"/>
                <a:ea typeface="Tahoma" panose="020B0604030504040204" pitchFamily="34" charset="0"/>
                <a:cs typeface="Times New Roman" panose="02020603050405020304" pitchFamily="18" charset="0"/>
              </a:rPr>
              <a:t>c</a:t>
            </a:r>
            <a:r>
              <a:rPr lang="vi-VN" sz="2200" dirty="0">
                <a:latin typeface="Times New Roman" panose="02020603050405020304" pitchFamily="18" charset="0"/>
                <a:ea typeface="Tahoma" panose="020B0604030504040204" pitchFamily="34" charset="0"/>
                <a:cs typeface="Times New Roman" panose="02020603050405020304" pitchFamily="18" charset="0"/>
              </a:rPr>
              <a:t>am kết hỗ trợ </a:t>
            </a:r>
            <a:r>
              <a:rPr lang="en-US" sz="2200" dirty="0">
                <a:latin typeface="Times New Roman" panose="02020603050405020304" pitchFamily="18" charset="0"/>
                <a:ea typeface="Tahoma" panose="020B0604030504040204" pitchFamily="34" charset="0"/>
                <a:cs typeface="Times New Roman" panose="02020603050405020304" pitchFamily="18" charset="0"/>
              </a:rPr>
              <a:t>GV</a:t>
            </a:r>
            <a:r>
              <a:rPr lang="vi-VN"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a:latin typeface="Times New Roman" panose="02020603050405020304" pitchFamily="18" charset="0"/>
                <a:ea typeface="Tahoma" panose="020B0604030504040204" pitchFamily="34" charset="0"/>
                <a:cs typeface="Times New Roman" panose="02020603050405020304" pitchFamily="18" charset="0"/>
              </a:rPr>
              <a:t>CBQLGD</a:t>
            </a:r>
            <a:r>
              <a:rPr lang="vi-VN" sz="2200" dirty="0">
                <a:latin typeface="Times New Roman" panose="02020603050405020304" pitchFamily="18" charset="0"/>
                <a:ea typeface="Tahoma" panose="020B0604030504040204" pitchFamily="34" charset="0"/>
                <a:cs typeface="Times New Roman" panose="02020603050405020304" pitchFamily="18" charset="0"/>
              </a:rPr>
              <a:t> trong việc sử dụng nguồn tài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vi-VN" sz="2200" dirty="0">
                <a:latin typeface="Times New Roman" panose="02020603050405020304" pitchFamily="18" charset="0"/>
                <a:ea typeface="Tahoma" panose="020B0604030504040204" pitchFamily="34" charset="0"/>
                <a:cs typeface="Times New Roman" panose="02020603050405020304" pitchFamily="18" charset="0"/>
              </a:rPr>
              <a:t>nguyên sách và học liệu điện tử</a:t>
            </a:r>
            <a:r>
              <a:rPr lang="en-US" sz="2200" dirty="0">
                <a:latin typeface="Times New Roman" panose="02020603050405020304" pitchFamily="18" charset="0"/>
                <a:ea typeface="Tahoma" panose="020B0604030504040204" pitchFamily="34" charset="0"/>
                <a:cs typeface="Times New Roman" panose="02020603050405020304" pitchFamily="18" charset="0"/>
              </a:rPr>
              <a:t>.</a:t>
            </a:r>
          </a:p>
          <a:p>
            <a:pPr marL="0" indent="0">
              <a:lnSpc>
                <a:spcPct val="130000"/>
              </a:lnSpc>
              <a:buNone/>
            </a:pPr>
            <a:endParaRPr lang="en-US" sz="22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7" name="Picture 4" descr="How to Overcome Social Media Challenges | Reuters Events | Supply Chain &amp;  Logistics Business Intelligence">
            <a:extLst>
              <a:ext uri="{FF2B5EF4-FFF2-40B4-BE49-F238E27FC236}">
                <a16:creationId xmlns:a16="http://schemas.microsoft.com/office/drawing/2014/main" id="{91265D0F-01F8-4CA0-B035-FF675560F5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32" t="13371" r="5543" b="12898"/>
          <a:stretch/>
        </p:blipFill>
        <p:spPr bwMode="auto">
          <a:xfrm>
            <a:off x="7431109" y="2202998"/>
            <a:ext cx="3948448" cy="287600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8" name="组合 23">
            <a:extLst>
              <a:ext uri="{FF2B5EF4-FFF2-40B4-BE49-F238E27FC236}">
                <a16:creationId xmlns:a16="http://schemas.microsoft.com/office/drawing/2014/main" id="{0278F082-81AB-492F-AFBB-8FAF107F9123}"/>
              </a:ext>
            </a:extLst>
          </p:cNvPr>
          <p:cNvGrpSpPr/>
          <p:nvPr/>
        </p:nvGrpSpPr>
        <p:grpSpPr>
          <a:xfrm>
            <a:off x="306688" y="1487135"/>
            <a:ext cx="728832" cy="741393"/>
            <a:chOff x="7041950" y="815203"/>
            <a:chExt cx="1249319" cy="1249319"/>
          </a:xfrm>
        </p:grpSpPr>
        <p:sp>
          <p:nvSpPr>
            <p:cNvPr id="9" name="椭圆 24">
              <a:extLst>
                <a:ext uri="{FF2B5EF4-FFF2-40B4-BE49-F238E27FC236}">
                  <a16:creationId xmlns:a16="http://schemas.microsoft.com/office/drawing/2014/main" id="{4BE74BDF-DB8A-4C1B-B2DF-3D58BC1419E8}"/>
                </a:ext>
              </a:extLst>
            </p:cNvPr>
            <p:cNvSpPr/>
            <p:nvPr/>
          </p:nvSpPr>
          <p:spPr>
            <a:xfrm>
              <a:off x="7041950" y="815203"/>
              <a:ext cx="1249319" cy="1249319"/>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ea typeface="微软雅黑" panose="020B0503020204020204" pitchFamily="34" charset="-122"/>
              </a:endParaRPr>
            </a:p>
          </p:txBody>
        </p:sp>
        <p:pic>
          <p:nvPicPr>
            <p:cNvPr id="10" name="Picture 9" descr="D:\我的图片\business-solutions.png">
              <a:extLst>
                <a:ext uri="{FF2B5EF4-FFF2-40B4-BE49-F238E27FC236}">
                  <a16:creationId xmlns:a16="http://schemas.microsoft.com/office/drawing/2014/main" id="{E5AB4F83-C294-487E-A1CE-815060D51323}"/>
                </a:ext>
              </a:extLst>
            </p:cNvPr>
            <p:cNvPicPr>
              <a:picLocks noChangeAspect="1" noChangeArrowheads="1"/>
            </p:cNvPicPr>
            <p:nvPr/>
          </p:nvPicPr>
          <p:blipFill>
            <a:blip r:embed="rId4"/>
            <a:srcRect/>
            <a:stretch>
              <a:fillRect/>
            </a:stretch>
          </p:blipFill>
          <p:spPr bwMode="auto">
            <a:xfrm>
              <a:off x="7321550" y="1090711"/>
              <a:ext cx="679450" cy="681038"/>
            </a:xfrm>
            <a:prstGeom prst="rect">
              <a:avLst/>
            </a:prstGeom>
            <a:noFill/>
            <a:ln w="9525">
              <a:noFill/>
              <a:miter lim="800000"/>
              <a:headEnd/>
              <a:tailEnd/>
            </a:ln>
          </p:spPr>
        </p:pic>
      </p:grpSp>
    </p:spTree>
    <p:extLst>
      <p:ext uri="{BB962C8B-B14F-4D97-AF65-F5344CB8AC3E}">
        <p14:creationId xmlns:p14="http://schemas.microsoft.com/office/powerpoint/2010/main" val="383338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3" name="Picture 2">
            <a:extLst>
              <a:ext uri="{FF2B5EF4-FFF2-40B4-BE49-F238E27FC236}">
                <a16:creationId xmlns:a16="http://schemas.microsoft.com/office/drawing/2014/main" id="{F47ACEE3-DA2A-4D75-ACF5-B4DF882869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41842"/>
            <a:ext cx="12198284" cy="6858000"/>
          </a:xfrm>
          <a:prstGeom prst="rect">
            <a:avLst/>
          </a:prstGeom>
        </p:spPr>
      </p:pic>
      <p:pic>
        <p:nvPicPr>
          <p:cNvPr id="7" name="Picture 4" descr="How to Overcome Social Media Challenges | Reuters Events | Supply Chain &amp;  Logistics Business Intelligence">
            <a:extLst>
              <a:ext uri="{FF2B5EF4-FFF2-40B4-BE49-F238E27FC236}">
                <a16:creationId xmlns:a16="http://schemas.microsoft.com/office/drawing/2014/main" id="{E6620C23-87D6-43CF-844C-F5A1057F26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32" t="13371" r="5543" b="12898"/>
          <a:stretch/>
        </p:blipFill>
        <p:spPr bwMode="auto">
          <a:xfrm>
            <a:off x="7554850" y="2404511"/>
            <a:ext cx="3845201" cy="280080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CC99A3D3-E53F-4C9C-BCA5-F1CD113542C1}"/>
              </a:ext>
            </a:extLst>
          </p:cNvPr>
          <p:cNvSpPr>
            <a:spLocks noGrp="1"/>
          </p:cNvSpPr>
          <p:nvPr>
            <p:ph sz="half" idx="1"/>
          </p:nvPr>
        </p:nvSpPr>
        <p:spPr>
          <a:xfrm>
            <a:off x="508000" y="1451429"/>
            <a:ext cx="6591300" cy="4227376"/>
          </a:xfrm>
          <a:prstGeom prst="rect">
            <a:avLst/>
          </a:prstGeom>
        </p:spPr>
        <p:txBody>
          <a:bodyPr wrap="square">
            <a:spAutoFit/>
          </a:bodyPr>
          <a:lstStyle/>
          <a:p>
            <a:pPr marL="0" indent="0" algn="just">
              <a:lnSpc>
                <a:spcPct val="130000"/>
              </a:lnSpc>
              <a:buNone/>
            </a:pPr>
            <a:r>
              <a:rPr lang="en-US" sz="2000" b="1" dirty="0">
                <a:latin typeface="Times New Roman" panose="02020603050405020304" pitchFamily="18" charset="0"/>
                <a:ea typeface="Tahoma" panose="020B0604030504040204" pitchFamily="34" charset="0"/>
                <a:cs typeface="Times New Roman" panose="02020603050405020304" pitchFamily="18" charset="0"/>
              </a:rPr>
              <a:t>                </a:t>
            </a:r>
            <a:r>
              <a:rPr lang="en-US" sz="2400" b="1" dirty="0">
                <a:latin typeface="Times New Roman" panose="02020603050405020304" pitchFamily="18" charset="0"/>
                <a:ea typeface="Tahoma" panose="020B0604030504040204" pitchFamily="34" charset="0"/>
                <a:cs typeface="Times New Roman" panose="02020603050405020304" pitchFamily="18" charset="0"/>
              </a:rPr>
              <a:t>HỌC LIỆU ĐIỆN TỬ</a:t>
            </a:r>
          </a:p>
          <a:p>
            <a:pPr algn="just">
              <a:lnSpc>
                <a:spcPct val="120000"/>
              </a:lnSpc>
              <a:spcBef>
                <a:spcPts val="300"/>
              </a:spcBef>
              <a:spcAft>
                <a:spcPts val="300"/>
              </a:spcAft>
              <a:buFont typeface="Wingdings 2" panose="05020102010507070707" pitchFamily="18" charset="2"/>
              <a:buChar char="P"/>
            </a:pPr>
            <a:r>
              <a:rPr lang="vi-VN" sz="2400" dirty="0">
                <a:latin typeface="Palatino Linotype" panose="02040502050505030304" pitchFamily="18" charset="0"/>
              </a:rPr>
              <a:t>Cam kết hỗ trợ giáo viên, cán bộ quản lí trong việc sử dụng nguồn tài nguyên sách và học liệu điện tử</a:t>
            </a:r>
            <a:endParaRPr lang="en-US" sz="2400" dirty="0">
              <a:latin typeface="Palatino Linotype" panose="02040502050505030304" pitchFamily="18" charset="0"/>
            </a:endParaRPr>
          </a:p>
          <a:p>
            <a:pPr algn="just">
              <a:lnSpc>
                <a:spcPct val="120000"/>
              </a:lnSpc>
              <a:spcBef>
                <a:spcPts val="300"/>
              </a:spcBef>
              <a:spcAft>
                <a:spcPts val="300"/>
              </a:spcAft>
              <a:buFont typeface="Wingdings 2" panose="05020102010507070707" pitchFamily="18" charset="2"/>
              <a:buChar char="P"/>
            </a:pPr>
            <a:r>
              <a:rPr lang="en-US" sz="2400" dirty="0" err="1">
                <a:latin typeface="Palatino Linotype" panose="02040502050505030304" pitchFamily="18" charset="0"/>
              </a:rPr>
              <a:t>Hoạt</a:t>
            </a:r>
            <a:r>
              <a:rPr lang="en-US" sz="2400" dirty="0">
                <a:latin typeface="Palatino Linotype" panose="02040502050505030304" pitchFamily="18" charset="0"/>
              </a:rPr>
              <a:t> </a:t>
            </a:r>
            <a:r>
              <a:rPr lang="en-US" sz="2400" dirty="0" err="1">
                <a:latin typeface="Palatino Linotype" panose="02040502050505030304" pitchFamily="18" charset="0"/>
              </a:rPr>
              <a:t>động</a:t>
            </a:r>
            <a:r>
              <a:rPr lang="en-US" sz="2400" dirty="0">
                <a:latin typeface="Palatino Linotype" panose="02040502050505030304" pitchFamily="18" charset="0"/>
              </a:rPr>
              <a:t> </a:t>
            </a:r>
            <a:r>
              <a:rPr lang="en-US" sz="2400" dirty="0" err="1">
                <a:latin typeface="Palatino Linotype" panose="02040502050505030304" pitchFamily="18" charset="0"/>
              </a:rPr>
              <a:t>tập</a:t>
            </a:r>
            <a:r>
              <a:rPr lang="en-US" sz="2400" dirty="0">
                <a:latin typeface="Palatino Linotype" panose="02040502050505030304" pitchFamily="18" charset="0"/>
              </a:rPr>
              <a:t> </a:t>
            </a:r>
            <a:r>
              <a:rPr lang="en-US" sz="2400" dirty="0" err="1">
                <a:latin typeface="Palatino Linotype" panose="02040502050505030304" pitchFamily="18" charset="0"/>
              </a:rPr>
              <a:t>huấn</a:t>
            </a:r>
            <a:r>
              <a:rPr lang="en-US" sz="2400" dirty="0">
                <a:latin typeface="Palatino Linotype" panose="02040502050505030304" pitchFamily="18" charset="0"/>
              </a:rPr>
              <a:t> </a:t>
            </a:r>
            <a:r>
              <a:rPr lang="en-US" sz="2400" dirty="0" err="1">
                <a:latin typeface="Palatino Linotype" panose="02040502050505030304" pitchFamily="18" charset="0"/>
              </a:rPr>
              <a:t>được</a:t>
            </a:r>
            <a:r>
              <a:rPr lang="en-US" sz="2400" dirty="0">
                <a:latin typeface="Palatino Linotype" panose="02040502050505030304" pitchFamily="18" charset="0"/>
              </a:rPr>
              <a:t> </a:t>
            </a:r>
            <a:r>
              <a:rPr lang="vi-VN" sz="2400" dirty="0">
                <a:latin typeface="Palatino Linotype" panose="02040502050505030304" pitchFamily="18" charset="0"/>
              </a:rPr>
              <a:t>thực hiện theo phương thức kết hợp giữa tập huấn qua mạng và tập huấn trực tiếp (</a:t>
            </a:r>
            <a:r>
              <a:rPr lang="vi-VN" sz="2400" dirty="0" err="1">
                <a:latin typeface="Palatino Linotype" panose="02040502050505030304" pitchFamily="18" charset="0"/>
              </a:rPr>
              <a:t>Blended</a:t>
            </a:r>
            <a:r>
              <a:rPr lang="vi-VN" sz="2400" dirty="0">
                <a:latin typeface="Palatino Linotype" panose="02040502050505030304" pitchFamily="18" charset="0"/>
              </a:rPr>
              <a:t> </a:t>
            </a:r>
            <a:r>
              <a:rPr lang="vi-VN" sz="2400" dirty="0" err="1">
                <a:latin typeface="Palatino Linotype" panose="02040502050505030304" pitchFamily="18" charset="0"/>
              </a:rPr>
              <a:t>training</a:t>
            </a:r>
            <a:r>
              <a:rPr lang="vi-VN" sz="2400" dirty="0">
                <a:latin typeface="Palatino Linotype" panose="02040502050505030304" pitchFamily="18" charset="0"/>
              </a:rPr>
              <a:t>). </a:t>
            </a:r>
            <a:endParaRPr lang="en-US" sz="2400" dirty="0">
              <a:latin typeface="Palatino Linotype" panose="02040502050505030304" pitchFamily="18" charset="0"/>
            </a:endParaRPr>
          </a:p>
          <a:p>
            <a:pPr marL="0" indent="0" algn="just">
              <a:lnSpc>
                <a:spcPct val="130000"/>
              </a:lnSpc>
              <a:spcBef>
                <a:spcPts val="300"/>
              </a:spcBef>
              <a:spcAft>
                <a:spcPts val="300"/>
              </a:spcAft>
              <a:buNone/>
            </a:pPr>
            <a:endParaRPr lang="en-US" sz="2000" dirty="0">
              <a:latin typeface="Times New Roman" panose="02020603050405020304" pitchFamily="18" charset="0"/>
              <a:cs typeface="Times New Roman" panose="02020603050405020304" pitchFamily="18" charset="0"/>
            </a:endParaRPr>
          </a:p>
        </p:txBody>
      </p:sp>
      <p:grpSp>
        <p:nvGrpSpPr>
          <p:cNvPr id="9" name="组合 23">
            <a:extLst>
              <a:ext uri="{FF2B5EF4-FFF2-40B4-BE49-F238E27FC236}">
                <a16:creationId xmlns:a16="http://schemas.microsoft.com/office/drawing/2014/main" id="{C332258F-DF0A-45B9-9AB5-887A79629708}"/>
              </a:ext>
            </a:extLst>
          </p:cNvPr>
          <p:cNvGrpSpPr/>
          <p:nvPr/>
        </p:nvGrpSpPr>
        <p:grpSpPr>
          <a:xfrm>
            <a:off x="672940" y="1191707"/>
            <a:ext cx="728832" cy="741393"/>
            <a:chOff x="7041950" y="815203"/>
            <a:chExt cx="1249319" cy="1249319"/>
          </a:xfrm>
        </p:grpSpPr>
        <p:sp>
          <p:nvSpPr>
            <p:cNvPr id="10" name="椭圆 24">
              <a:extLst>
                <a:ext uri="{FF2B5EF4-FFF2-40B4-BE49-F238E27FC236}">
                  <a16:creationId xmlns:a16="http://schemas.microsoft.com/office/drawing/2014/main" id="{7A77DED7-307D-4420-B5EA-E6F908E9D7DD}"/>
                </a:ext>
              </a:extLst>
            </p:cNvPr>
            <p:cNvSpPr/>
            <p:nvPr/>
          </p:nvSpPr>
          <p:spPr>
            <a:xfrm>
              <a:off x="7041950" y="815203"/>
              <a:ext cx="1249319" cy="1249319"/>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ea typeface="微软雅黑" panose="020B0503020204020204" pitchFamily="34" charset="-122"/>
              </a:endParaRPr>
            </a:p>
          </p:txBody>
        </p:sp>
        <p:pic>
          <p:nvPicPr>
            <p:cNvPr id="11" name="Picture 10" descr="D:\我的图片\business-solutions.png">
              <a:extLst>
                <a:ext uri="{FF2B5EF4-FFF2-40B4-BE49-F238E27FC236}">
                  <a16:creationId xmlns:a16="http://schemas.microsoft.com/office/drawing/2014/main" id="{6C182DCD-297B-41BB-AF81-E50AC0F96964}"/>
                </a:ext>
              </a:extLst>
            </p:cNvPr>
            <p:cNvPicPr>
              <a:picLocks noChangeAspect="1" noChangeArrowheads="1"/>
            </p:cNvPicPr>
            <p:nvPr/>
          </p:nvPicPr>
          <p:blipFill>
            <a:blip r:embed="rId4"/>
            <a:srcRect/>
            <a:stretch>
              <a:fillRect/>
            </a:stretch>
          </p:blipFill>
          <p:spPr bwMode="auto">
            <a:xfrm>
              <a:off x="7321550" y="1090711"/>
              <a:ext cx="679450" cy="681038"/>
            </a:xfrm>
            <a:prstGeom prst="rect">
              <a:avLst/>
            </a:prstGeom>
            <a:noFill/>
            <a:ln w="9525">
              <a:noFill/>
              <a:miter lim="800000"/>
              <a:headEnd/>
              <a:tailEnd/>
            </a:ln>
          </p:spPr>
        </p:pic>
      </p:grpSp>
    </p:spTree>
    <p:extLst>
      <p:ext uri="{BB962C8B-B14F-4D97-AF65-F5344CB8AC3E}">
        <p14:creationId xmlns:p14="http://schemas.microsoft.com/office/powerpoint/2010/main" val="13172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0"/>
            <a:ext cx="12198284" cy="6858000"/>
          </a:xfrm>
          <a:prstGeom prst="rect">
            <a:avLst/>
          </a:prstGeom>
        </p:spPr>
      </p:pic>
      <p:pic>
        <p:nvPicPr>
          <p:cNvPr id="3" name="Picture 2">
            <a:extLst>
              <a:ext uri="{FF2B5EF4-FFF2-40B4-BE49-F238E27FC236}">
                <a16:creationId xmlns:a16="http://schemas.microsoft.com/office/drawing/2014/main" id="{7A7F8551-08BC-443C-80DE-625C73628C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72218"/>
            <a:ext cx="12198284" cy="6858000"/>
          </a:xfrm>
          <a:prstGeom prst="rect">
            <a:avLst/>
          </a:prstGeom>
        </p:spPr>
      </p:pic>
      <p:sp>
        <p:nvSpPr>
          <p:cNvPr id="5" name="Content Placeholder 2">
            <a:extLst>
              <a:ext uri="{FF2B5EF4-FFF2-40B4-BE49-F238E27FC236}">
                <a16:creationId xmlns:a16="http://schemas.microsoft.com/office/drawing/2014/main" id="{18859DC1-8B4C-4936-87AE-0D30BFF3C01B}"/>
              </a:ext>
            </a:extLst>
          </p:cNvPr>
          <p:cNvSpPr>
            <a:spLocks noGrp="1"/>
          </p:cNvSpPr>
          <p:nvPr>
            <p:ph sz="half" idx="1"/>
          </p:nvPr>
        </p:nvSpPr>
        <p:spPr>
          <a:xfrm>
            <a:off x="1035520" y="1464432"/>
            <a:ext cx="6273052" cy="4181463"/>
          </a:xfrm>
        </p:spPr>
        <p:txBody>
          <a:bodyPr>
            <a:noAutofit/>
          </a:bodyPr>
          <a:lstStyle/>
          <a:p>
            <a:pPr marL="0" indent="0">
              <a:buNone/>
            </a:pPr>
            <a:r>
              <a:rPr lang="en-US" sz="2400" b="1" dirty="0">
                <a:latin typeface="Times New Roman" panose="02020603050405020304" pitchFamily="18" charset="0"/>
                <a:ea typeface="Tahoma" panose="020B0604030504040204" pitchFamily="34" charset="0"/>
                <a:cs typeface="Times New Roman" panose="02020603050405020304" pitchFamily="18" charset="0"/>
              </a:rPr>
              <a:t>HỌC LIỆU ĐIỆN TỬ</a:t>
            </a:r>
          </a:p>
          <a:p>
            <a:pPr marL="0" indent="0">
              <a:lnSpc>
                <a:spcPct val="120000"/>
              </a:lnSpc>
              <a:spcBef>
                <a:spcPts val="200"/>
              </a:spcBef>
              <a:buNone/>
            </a:pPr>
            <a:r>
              <a:rPr lang="vi-VN" sz="2000" dirty="0">
                <a:latin typeface="Palatino Linotype" panose="02040502050505030304" pitchFamily="18" charset="0"/>
              </a:rPr>
              <a:t>Các học liệu, tiện ích của hệ thống tập huấn qua mạng, bao gồm:</a:t>
            </a:r>
            <a:endParaRPr lang="en-US" sz="2000" dirty="0">
              <a:latin typeface="Palatino Linotype" panose="02040502050505030304" pitchFamily="18" charset="0"/>
            </a:endParaRPr>
          </a:p>
          <a:p>
            <a:pPr marL="0" indent="0">
              <a:lnSpc>
                <a:spcPct val="120000"/>
              </a:lnSpc>
              <a:spcBef>
                <a:spcPts val="200"/>
              </a:spcBef>
              <a:buNone/>
            </a:pPr>
            <a:r>
              <a:rPr lang="vi-VN" sz="2000" dirty="0">
                <a:latin typeface="Palatino Linotype" panose="02040502050505030304" pitchFamily="18" charset="0"/>
              </a:rPr>
              <a:t>+ Tài liệu tập huấn</a:t>
            </a:r>
            <a:r>
              <a:rPr lang="en-US" sz="2000" dirty="0">
                <a:latin typeface="Palatino Linotype" panose="02040502050505030304" pitchFamily="18" charset="0"/>
              </a:rPr>
              <a:t>;</a:t>
            </a:r>
          </a:p>
          <a:p>
            <a:pPr marL="0" indent="0">
              <a:lnSpc>
                <a:spcPct val="120000"/>
              </a:lnSpc>
              <a:spcBef>
                <a:spcPts val="200"/>
              </a:spcBef>
              <a:buNone/>
            </a:pPr>
            <a:r>
              <a:rPr lang="vi-VN" sz="2000" dirty="0">
                <a:latin typeface="Palatino Linotype" panose="02040502050505030304" pitchFamily="18" charset="0"/>
              </a:rPr>
              <a:t>+ Các </a:t>
            </a:r>
            <a:r>
              <a:rPr lang="vi-VN" sz="2000" dirty="0" err="1">
                <a:latin typeface="Palatino Linotype" panose="02040502050505030304" pitchFamily="18" charset="0"/>
              </a:rPr>
              <a:t>video</a:t>
            </a:r>
            <a:r>
              <a:rPr lang="vi-VN" sz="2000" dirty="0">
                <a:latin typeface="Palatino Linotype" panose="02040502050505030304" pitchFamily="18" charset="0"/>
              </a:rPr>
              <a:t> tiết học minh </a:t>
            </a:r>
            <a:r>
              <a:rPr lang="vi-VN" sz="2000" dirty="0" err="1">
                <a:latin typeface="Palatino Linotype" panose="02040502050505030304" pitchFamily="18" charset="0"/>
              </a:rPr>
              <a:t>hoạ</a:t>
            </a:r>
            <a:r>
              <a:rPr lang="vi-VN" sz="2000" dirty="0">
                <a:latin typeface="Palatino Linotype" panose="02040502050505030304" pitchFamily="18" charset="0"/>
              </a:rPr>
              <a:t>;</a:t>
            </a:r>
            <a:endParaRPr lang="en-US" sz="2000" dirty="0">
              <a:latin typeface="Palatino Linotype" panose="02040502050505030304" pitchFamily="18" charset="0"/>
            </a:endParaRPr>
          </a:p>
          <a:p>
            <a:pPr marL="0" indent="0">
              <a:lnSpc>
                <a:spcPct val="120000"/>
              </a:lnSpc>
              <a:spcBef>
                <a:spcPts val="200"/>
              </a:spcBef>
              <a:buNone/>
            </a:pPr>
            <a:r>
              <a:rPr lang="vi-VN" sz="2000" dirty="0">
                <a:latin typeface="Palatino Linotype" panose="02040502050505030304" pitchFamily="18" charset="0"/>
              </a:rPr>
              <a:t>+ </a:t>
            </a:r>
            <a:r>
              <a:rPr lang="vi-VN" sz="2000" dirty="0" err="1">
                <a:latin typeface="Palatino Linotype" panose="02040502050505030304" pitchFamily="18" charset="0"/>
              </a:rPr>
              <a:t>Video</a:t>
            </a:r>
            <a:r>
              <a:rPr lang="vi-VN" sz="2000" dirty="0">
                <a:latin typeface="Palatino Linotype" panose="02040502050505030304" pitchFamily="18" charset="0"/>
              </a:rPr>
              <a:t> giới thiệu </a:t>
            </a:r>
            <a:r>
              <a:rPr lang="en-US" sz="2000" dirty="0" err="1">
                <a:latin typeface="Palatino Linotype" panose="02040502050505030304" pitchFamily="18" charset="0"/>
              </a:rPr>
              <a:t>bộ</a:t>
            </a:r>
            <a:r>
              <a:rPr lang="en-US" sz="2000" dirty="0">
                <a:latin typeface="Palatino Linotype" panose="02040502050505030304" pitchFamily="18" charset="0"/>
              </a:rPr>
              <a:t> </a:t>
            </a:r>
            <a:r>
              <a:rPr lang="en-US" sz="2000" dirty="0" err="1">
                <a:latin typeface="Palatino Linotype" panose="02040502050505030304" pitchFamily="18" charset="0"/>
              </a:rPr>
              <a:t>sách</a:t>
            </a:r>
            <a:r>
              <a:rPr lang="en-US" sz="2000" dirty="0">
                <a:latin typeface="Palatino Linotype" panose="02040502050505030304" pitchFamily="18" charset="0"/>
              </a:rPr>
              <a:t>;</a:t>
            </a:r>
          </a:p>
          <a:p>
            <a:pPr marL="0" indent="0">
              <a:lnSpc>
                <a:spcPct val="120000"/>
              </a:lnSpc>
              <a:spcBef>
                <a:spcPts val="200"/>
              </a:spcBef>
              <a:buNone/>
            </a:pPr>
            <a:r>
              <a:rPr lang="vi-VN" sz="2000" dirty="0">
                <a:latin typeface="Palatino Linotype" panose="02040502050505030304" pitchFamily="18" charset="0"/>
              </a:rPr>
              <a:t>+ Bộ câu hỏi thường gặp và giải đáp + Câu hỏi, bài tập kiểm tra, đánh giá kết quả tập huấn qua mạng;</a:t>
            </a:r>
            <a:endParaRPr lang="en-US" sz="2000" dirty="0">
              <a:latin typeface="Palatino Linotype" panose="02040502050505030304" pitchFamily="18" charset="0"/>
            </a:endParaRPr>
          </a:p>
          <a:p>
            <a:pPr marL="0" indent="0">
              <a:lnSpc>
                <a:spcPct val="120000"/>
              </a:lnSpc>
              <a:spcBef>
                <a:spcPts val="200"/>
              </a:spcBef>
              <a:buNone/>
            </a:pPr>
            <a:r>
              <a:rPr lang="vi-VN" sz="2000" dirty="0">
                <a:latin typeface="Palatino Linotype" panose="02040502050505030304" pitchFamily="18" charset="0"/>
              </a:rPr>
              <a:t>+ Bộ các công cụ tiện ích để CBQLGD, GV trao đổi với </a:t>
            </a:r>
            <a:r>
              <a:rPr lang="en-US" sz="2000" dirty="0" err="1">
                <a:latin typeface="Palatino Linotype" panose="02040502050505030304" pitchFamily="18" charset="0"/>
              </a:rPr>
              <a:t>nhóm</a:t>
            </a:r>
            <a:r>
              <a:rPr lang="en-US" sz="2000" dirty="0">
                <a:latin typeface="Palatino Linotype" panose="02040502050505030304" pitchFamily="18" charset="0"/>
              </a:rPr>
              <a:t> </a:t>
            </a:r>
            <a:r>
              <a:rPr lang="en-US" sz="2000" dirty="0" err="1">
                <a:latin typeface="Palatino Linotype" panose="02040502050505030304" pitchFamily="18" charset="0"/>
              </a:rPr>
              <a:t>tác</a:t>
            </a:r>
            <a:r>
              <a:rPr lang="en-US" sz="2000" dirty="0">
                <a:latin typeface="Palatino Linotype" panose="02040502050505030304" pitchFamily="18" charset="0"/>
              </a:rPr>
              <a:t> </a:t>
            </a:r>
            <a:r>
              <a:rPr lang="en-US" sz="2000" dirty="0" err="1">
                <a:latin typeface="Palatino Linotype" panose="02040502050505030304" pitchFamily="18" charset="0"/>
              </a:rPr>
              <a:t>giả</a:t>
            </a:r>
            <a:r>
              <a:rPr lang="en-US" sz="2000" dirty="0">
                <a:latin typeface="Palatino Linotype" panose="02040502050505030304" pitchFamily="18" charset="0"/>
              </a:rPr>
              <a:t> </a:t>
            </a:r>
            <a:r>
              <a:rPr lang="en-US" sz="2000" dirty="0" err="1">
                <a:latin typeface="Palatino Linotype" panose="02040502050505030304" pitchFamily="18" charset="0"/>
              </a:rPr>
              <a:t>và</a:t>
            </a:r>
            <a:r>
              <a:rPr lang="en-US" sz="2000" dirty="0">
                <a:latin typeface="Palatino Linotype" panose="02040502050505030304" pitchFamily="18" charset="0"/>
              </a:rPr>
              <a:t> BTC;</a:t>
            </a:r>
          </a:p>
          <a:p>
            <a:pPr marL="0" indent="0">
              <a:lnSpc>
                <a:spcPct val="120000"/>
              </a:lnSpc>
              <a:spcBef>
                <a:spcPts val="200"/>
              </a:spcBef>
              <a:buNone/>
            </a:pPr>
            <a:r>
              <a:rPr lang="vi-VN" sz="2000" dirty="0">
                <a:latin typeface="Palatino Linotype" panose="02040502050505030304" pitchFamily="18" charset="0"/>
              </a:rPr>
              <a:t>+ Hướng dẫn sử dụng hệ thống tập huấn qua mạng</a:t>
            </a:r>
            <a:r>
              <a:rPr lang="en-US" sz="2000" dirty="0">
                <a:latin typeface="Palatino Linotype" panose="02040502050505030304" pitchFamily="18" charset="0"/>
              </a:rPr>
              <a:t>.</a:t>
            </a:r>
            <a:endParaRPr lang="en-US" sz="2000" dirty="0">
              <a:latin typeface="Palatino Linotype" panose="02040502050505030304" pitchFamily="18" charset="0"/>
              <a:ea typeface="Tahoma" panose="020B0604030504040204" pitchFamily="34" charset="0"/>
              <a:cs typeface="Times New Roman" panose="02020603050405020304" pitchFamily="18" charset="0"/>
            </a:endParaRPr>
          </a:p>
        </p:txBody>
      </p:sp>
      <p:pic>
        <p:nvPicPr>
          <p:cNvPr id="7" name="Picture 4" descr="How to Overcome Social Media Challenges | Reuters Events | Supply Chain &amp;  Logistics Business Intelligence">
            <a:extLst>
              <a:ext uri="{FF2B5EF4-FFF2-40B4-BE49-F238E27FC236}">
                <a16:creationId xmlns:a16="http://schemas.microsoft.com/office/drawing/2014/main" id="{91265D0F-01F8-4CA0-B035-FF675560F5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32" t="13371" r="5543" b="12898"/>
          <a:stretch/>
        </p:blipFill>
        <p:spPr bwMode="auto">
          <a:xfrm>
            <a:off x="7431109" y="2202998"/>
            <a:ext cx="3948448" cy="287600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8" name="组合 23">
            <a:extLst>
              <a:ext uri="{FF2B5EF4-FFF2-40B4-BE49-F238E27FC236}">
                <a16:creationId xmlns:a16="http://schemas.microsoft.com/office/drawing/2014/main" id="{0278F082-81AB-492F-AFBB-8FAF107F9123}"/>
              </a:ext>
            </a:extLst>
          </p:cNvPr>
          <p:cNvGrpSpPr/>
          <p:nvPr/>
        </p:nvGrpSpPr>
        <p:grpSpPr>
          <a:xfrm>
            <a:off x="306688" y="1093735"/>
            <a:ext cx="728832" cy="741393"/>
            <a:chOff x="7041950" y="815203"/>
            <a:chExt cx="1249319" cy="1249319"/>
          </a:xfrm>
        </p:grpSpPr>
        <p:sp>
          <p:nvSpPr>
            <p:cNvPr id="9" name="椭圆 24">
              <a:extLst>
                <a:ext uri="{FF2B5EF4-FFF2-40B4-BE49-F238E27FC236}">
                  <a16:creationId xmlns:a16="http://schemas.microsoft.com/office/drawing/2014/main" id="{4BE74BDF-DB8A-4C1B-B2DF-3D58BC1419E8}"/>
                </a:ext>
              </a:extLst>
            </p:cNvPr>
            <p:cNvSpPr/>
            <p:nvPr/>
          </p:nvSpPr>
          <p:spPr>
            <a:xfrm>
              <a:off x="7041950" y="815203"/>
              <a:ext cx="1249319" cy="1249319"/>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ea typeface="微软雅黑" panose="020B0503020204020204" pitchFamily="34" charset="-122"/>
              </a:endParaRPr>
            </a:p>
          </p:txBody>
        </p:sp>
        <p:pic>
          <p:nvPicPr>
            <p:cNvPr id="10" name="Picture 9" descr="D:\我的图片\business-solutions.png">
              <a:extLst>
                <a:ext uri="{FF2B5EF4-FFF2-40B4-BE49-F238E27FC236}">
                  <a16:creationId xmlns:a16="http://schemas.microsoft.com/office/drawing/2014/main" id="{E5AB4F83-C294-487E-A1CE-815060D51323}"/>
                </a:ext>
              </a:extLst>
            </p:cNvPr>
            <p:cNvPicPr>
              <a:picLocks noChangeAspect="1" noChangeArrowheads="1"/>
            </p:cNvPicPr>
            <p:nvPr/>
          </p:nvPicPr>
          <p:blipFill>
            <a:blip r:embed="rId4"/>
            <a:srcRect/>
            <a:stretch>
              <a:fillRect/>
            </a:stretch>
          </p:blipFill>
          <p:spPr bwMode="auto">
            <a:xfrm>
              <a:off x="7321550" y="1090711"/>
              <a:ext cx="679450" cy="681038"/>
            </a:xfrm>
            <a:prstGeom prst="rect">
              <a:avLst/>
            </a:prstGeom>
            <a:noFill/>
            <a:ln w="9525">
              <a:noFill/>
              <a:miter lim="800000"/>
              <a:headEnd/>
              <a:tailEnd/>
            </a:ln>
          </p:spPr>
        </p:pic>
      </p:grpSp>
    </p:spTree>
    <p:extLst>
      <p:ext uri="{BB962C8B-B14F-4D97-AF65-F5344CB8AC3E}">
        <p14:creationId xmlns:p14="http://schemas.microsoft.com/office/powerpoint/2010/main" val="286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24E7C7-A77C-3EE1-4949-859C258614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4" y="114748"/>
            <a:ext cx="12198284" cy="6858000"/>
          </a:xfrm>
          <a:prstGeom prst="rect">
            <a:avLst/>
          </a:prstGeom>
        </p:spPr>
      </p:pic>
      <p:sp>
        <p:nvSpPr>
          <p:cNvPr id="3" name="Content Placeholder 2"/>
          <p:cNvSpPr>
            <a:spLocks noGrp="1"/>
          </p:cNvSpPr>
          <p:nvPr>
            <p:ph sz="half" idx="1"/>
          </p:nvPr>
        </p:nvSpPr>
        <p:spPr>
          <a:xfrm>
            <a:off x="1245475" y="1844567"/>
            <a:ext cx="9789347" cy="3649676"/>
          </a:xfrm>
        </p:spPr>
        <p:txBody>
          <a:bodyPr>
            <a:normAutofit/>
          </a:bodyPr>
          <a:lstStyle/>
          <a:p>
            <a:pPr marL="571500" marR="0" indent="-342900" algn="just">
              <a:lnSpc>
                <a:spcPct val="120000"/>
              </a:lnSpc>
              <a:spcBef>
                <a:spcPts val="0"/>
              </a:spcBef>
              <a:buFont typeface="Wingdings 2" panose="05020102010507070707" pitchFamily="18" charset="2"/>
              <a:buChar char="P"/>
            </a:pPr>
            <a:endParaRPr lang="en-US" sz="2400" dirty="0">
              <a:latin typeface="Palatino Linotype" panose="02040502050505030304" pitchFamily="18" charset="0"/>
              <a:cs typeface="Times New Roman" panose="02020603050405020304" pitchFamily="18" charset="0"/>
            </a:endParaRPr>
          </a:p>
          <a:p>
            <a:pPr marL="0" indent="0">
              <a:buNone/>
            </a:pPr>
            <a:endParaRPr lang="en-US" dirty="0"/>
          </a:p>
        </p:txBody>
      </p:sp>
      <p:sp>
        <p:nvSpPr>
          <p:cNvPr id="11" name="Text Placeholder 1">
            <a:extLst>
              <a:ext uri="{FF2B5EF4-FFF2-40B4-BE49-F238E27FC236}">
                <a16:creationId xmlns:a16="http://schemas.microsoft.com/office/drawing/2014/main" id="{5A697B5C-D46C-E247-8780-FC9FB469319D}"/>
              </a:ext>
            </a:extLst>
          </p:cNvPr>
          <p:cNvSpPr txBox="1">
            <a:spLocks/>
          </p:cNvSpPr>
          <p:nvPr/>
        </p:nvSpPr>
        <p:spPr>
          <a:xfrm>
            <a:off x="601654" y="746875"/>
            <a:ext cx="10982408" cy="47395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200" b="1" dirty="0">
              <a:solidFill>
                <a:schemeClr val="accent5"/>
              </a:solidFill>
            </a:endParaRPr>
          </a:p>
          <a:p>
            <a:endParaRPr lang="en-US" sz="3200" b="1" dirty="0">
              <a:solidFill>
                <a:schemeClr val="accent5"/>
              </a:solidFill>
            </a:endParaRPr>
          </a:p>
          <a:p>
            <a:endParaRPr lang="en-US" sz="3200" b="1" dirty="0">
              <a:solidFill>
                <a:schemeClr val="accent5"/>
              </a:solidFill>
            </a:endParaRPr>
          </a:p>
          <a:p>
            <a:pPr algn="ctr"/>
            <a:r>
              <a:rPr lang="en-US" sz="3200" b="1" dirty="0">
                <a:solidFill>
                  <a:schemeClr val="accent5"/>
                </a:solidFill>
              </a:rPr>
              <a:t>III.  HƯỚNG DẪN XÂY DỰNG, TỔ CHỨC THỰC HIỆN </a:t>
            </a:r>
          </a:p>
          <a:p>
            <a:pPr algn="ctr"/>
            <a:r>
              <a:rPr lang="en-US" sz="3200" b="1" dirty="0">
                <a:solidFill>
                  <a:schemeClr val="accent5"/>
                </a:solidFill>
              </a:rPr>
              <a:t>             KẾ  HOẠCH BÀI DẠY MÔN </a:t>
            </a:r>
            <a:r>
              <a:rPr lang="en-US" sz="3200" b="1" dirty="0">
                <a:solidFill>
                  <a:schemeClr val="accent5"/>
                </a:solidFill>
                <a:latin typeface="Calibri" panose="020F0502020204030204" pitchFamily="34" charset="0"/>
                <a:ea typeface="Calibri" panose="020F0502020204030204" pitchFamily="34" charset="0"/>
                <a:cs typeface="Calibri" panose="020F0502020204030204" pitchFamily="34" charset="0"/>
              </a:rPr>
              <a:t>ĐẠO ĐỨC 4</a:t>
            </a:r>
          </a:p>
          <a:p>
            <a:endParaRPr lang="en-US" sz="3200" b="1" dirty="0">
              <a:solidFill>
                <a:schemeClr val="accent5"/>
              </a:solidFill>
              <a:latin typeface="Calibri" panose="020F0502020204030204" pitchFamily="34" charset="0"/>
              <a:ea typeface="Calibri" panose="020F0502020204030204" pitchFamily="34" charset="0"/>
              <a:cs typeface="Calibri" panose="020F0502020204030204" pitchFamily="34" charset="0"/>
            </a:endParaRPr>
          </a:p>
          <a:p>
            <a:endParaRPr lang="en-US" sz="3200" b="1" dirty="0">
              <a:solidFill>
                <a:schemeClr val="accent5"/>
              </a:solidFill>
              <a:latin typeface="Calibri" panose="020F0502020204030204" pitchFamily="34" charset="0"/>
              <a:ea typeface="Calibri" panose="020F0502020204030204" pitchFamily="34" charset="0"/>
              <a:cs typeface="Calibri" panose="020F0502020204030204" pitchFamily="34" charset="0"/>
            </a:endParaRPr>
          </a:p>
          <a:p>
            <a:r>
              <a:rPr lang="en-US" sz="3200" dirty="0">
                <a:solidFill>
                  <a:schemeClr val="accent5"/>
                </a:solidFill>
                <a:ea typeface="Calibri" panose="020F0502020204030204" pitchFamily="34" charset="0"/>
                <a:cs typeface="Calibri" panose="020F0502020204030204" pitchFamily="34" charset="0"/>
              </a:rPr>
              <a:t> </a:t>
            </a:r>
          </a:p>
          <a:p>
            <a:pPr lvl="0" algn="ctr"/>
            <a:endParaRPr lang="en-US" sz="3200" b="1" dirty="0">
              <a:solidFill>
                <a:srgbClr val="0070C0"/>
              </a:solidFill>
              <a:latin typeface="Amasis MT Pro" panose="02040504050005020304" pitchFamily="18" charset="0"/>
            </a:endParaRPr>
          </a:p>
        </p:txBody>
      </p:sp>
    </p:spTree>
    <p:extLst>
      <p:ext uri="{BB962C8B-B14F-4D97-AF65-F5344CB8AC3E}">
        <p14:creationId xmlns:p14="http://schemas.microsoft.com/office/powerpoint/2010/main" val="42735580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3" name="Picture 2">
            <a:extLst>
              <a:ext uri="{FF2B5EF4-FFF2-40B4-BE49-F238E27FC236}">
                <a16:creationId xmlns:a16="http://schemas.microsoft.com/office/drawing/2014/main" id="{F47ACEE3-DA2A-4D75-ACF5-B4DF882869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45" y="-37930"/>
            <a:ext cx="12336306" cy="6858000"/>
          </a:xfrm>
          <a:prstGeom prst="rect">
            <a:avLst/>
          </a:prstGeom>
        </p:spPr>
      </p:pic>
      <p:sp>
        <p:nvSpPr>
          <p:cNvPr id="5" name="Content Placeholder 2">
            <a:extLst>
              <a:ext uri="{FF2B5EF4-FFF2-40B4-BE49-F238E27FC236}">
                <a16:creationId xmlns:a16="http://schemas.microsoft.com/office/drawing/2014/main" id="{B883CE54-099E-45D2-975D-BF8858E50B51}"/>
              </a:ext>
            </a:extLst>
          </p:cNvPr>
          <p:cNvSpPr>
            <a:spLocks noGrp="1"/>
          </p:cNvSpPr>
          <p:nvPr>
            <p:ph sz="half" idx="1"/>
          </p:nvPr>
        </p:nvSpPr>
        <p:spPr>
          <a:xfrm>
            <a:off x="0" y="1135116"/>
            <a:ext cx="11201317" cy="5374471"/>
          </a:xfrm>
        </p:spPr>
        <p:txBody>
          <a:bodyPr>
            <a:noAutofit/>
          </a:bodyPr>
          <a:lstStyle/>
          <a:p>
            <a:pPr indent="0" algn="just">
              <a:lnSpc>
                <a:spcPct val="120000"/>
              </a:lnSpc>
              <a:spcBef>
                <a:spcPts val="0"/>
              </a:spcBef>
              <a:buNone/>
            </a:pPr>
            <a:endParaRPr lang="en-US" sz="2400" b="1" dirty="0">
              <a:latin typeface="Palatino Linotype" panose="02040502050505030304" pitchFamily="18" charset="0"/>
            </a:endParaRPr>
          </a:p>
          <a:p>
            <a:pPr marL="571500" indent="-342900" algn="just">
              <a:lnSpc>
                <a:spcPct val="120000"/>
              </a:lnSpc>
              <a:spcBef>
                <a:spcPts val="0"/>
              </a:spcBef>
              <a:buFont typeface="Wingdings 2" panose="05020102010507070707" pitchFamily="18" charset="2"/>
              <a:buChar char="P"/>
            </a:pPr>
            <a:r>
              <a:rPr lang="en-US" sz="2400" b="1" dirty="0" err="1">
                <a:latin typeface="Times New Roman" panose="02020603050405020304" pitchFamily="18" charset="0"/>
                <a:ea typeface="Times New Roman" panose="02020603050405020304" pitchFamily="18" charset="0"/>
                <a:sym typeface="Wingdings 2" panose="05020102010507070707" pitchFamily="18" charset="2"/>
              </a:rPr>
              <a:t>Cấu</a:t>
            </a:r>
            <a:r>
              <a:rPr lang="en-US" sz="2400" b="1" dirty="0">
                <a:latin typeface="Times New Roman" panose="02020603050405020304" pitchFamily="18" charset="0"/>
                <a:ea typeface="Times New Roman" panose="02020603050405020304" pitchFamily="18" charset="0"/>
                <a:sym typeface="Wingdings 2" panose="05020102010507070707" pitchFamily="18" charset="2"/>
              </a:rPr>
              <a:t> </a:t>
            </a:r>
            <a:r>
              <a:rPr lang="en-US" sz="2400" b="1" dirty="0" err="1">
                <a:latin typeface="Times New Roman" panose="02020603050405020304" pitchFamily="18" charset="0"/>
                <a:ea typeface="Times New Roman" panose="02020603050405020304" pitchFamily="18" charset="0"/>
                <a:sym typeface="Wingdings 2" panose="05020102010507070707" pitchFamily="18" charset="2"/>
              </a:rPr>
              <a:t>trúc</a:t>
            </a:r>
            <a:r>
              <a:rPr lang="en-US" sz="2400" b="1" dirty="0">
                <a:latin typeface="Times New Roman" panose="02020603050405020304" pitchFamily="18" charset="0"/>
                <a:ea typeface="Times New Roman" panose="02020603050405020304" pitchFamily="18" charset="0"/>
                <a:sym typeface="Wingdings 2" panose="05020102010507070707" pitchFamily="18" charset="2"/>
              </a:rPr>
              <a:t> </a:t>
            </a:r>
            <a:r>
              <a:rPr lang="en-US" sz="2400" b="1" dirty="0" err="1">
                <a:latin typeface="Times New Roman" panose="02020603050405020304" pitchFamily="18" charset="0"/>
                <a:ea typeface="Times New Roman" panose="02020603050405020304" pitchFamily="18" charset="0"/>
                <a:sym typeface="Wingdings 2" panose="05020102010507070707" pitchFamily="18" charset="2"/>
              </a:rPr>
              <a:t>của</a:t>
            </a:r>
            <a:r>
              <a:rPr lang="en-US" sz="2400" b="1" dirty="0">
                <a:latin typeface="Times New Roman" panose="02020603050405020304" pitchFamily="18" charset="0"/>
                <a:ea typeface="Times New Roman" panose="02020603050405020304" pitchFamily="18" charset="0"/>
                <a:sym typeface="Wingdings 2" panose="05020102010507070707" pitchFamily="18" charset="2"/>
              </a:rPr>
              <a:t> </a:t>
            </a:r>
            <a:r>
              <a:rPr lang="en-US" sz="2400" b="1" dirty="0" err="1">
                <a:latin typeface="Times New Roman" panose="02020603050405020304" pitchFamily="18" charset="0"/>
                <a:ea typeface="Times New Roman" panose="02020603050405020304" pitchFamily="18" charset="0"/>
                <a:sym typeface="Wingdings 2" panose="05020102010507070707" pitchFamily="18" charset="2"/>
              </a:rPr>
              <a:t>Kế</a:t>
            </a:r>
            <a:r>
              <a:rPr lang="en-US" sz="2400" b="1" dirty="0">
                <a:latin typeface="Times New Roman" panose="02020603050405020304" pitchFamily="18" charset="0"/>
                <a:ea typeface="Times New Roman" panose="02020603050405020304" pitchFamily="18" charset="0"/>
                <a:sym typeface="Wingdings 2" panose="05020102010507070707" pitchFamily="18" charset="2"/>
              </a:rPr>
              <a:t> </a:t>
            </a:r>
            <a:r>
              <a:rPr lang="en-US" sz="2400" b="1" dirty="0" err="1">
                <a:latin typeface="Times New Roman" panose="02020603050405020304" pitchFamily="18" charset="0"/>
                <a:ea typeface="Times New Roman" panose="02020603050405020304" pitchFamily="18" charset="0"/>
                <a:sym typeface="Wingdings 2" panose="05020102010507070707" pitchFamily="18" charset="2"/>
              </a:rPr>
              <a:t>hoạch</a:t>
            </a:r>
            <a:r>
              <a:rPr lang="en-US" sz="2400" b="1" dirty="0">
                <a:latin typeface="Times New Roman" panose="02020603050405020304" pitchFamily="18" charset="0"/>
                <a:ea typeface="Times New Roman" panose="02020603050405020304" pitchFamily="18" charset="0"/>
                <a:sym typeface="Wingdings 2" panose="05020102010507070707" pitchFamily="18" charset="2"/>
              </a:rPr>
              <a:t> </a:t>
            </a:r>
            <a:r>
              <a:rPr lang="en-US" sz="2400" b="1" dirty="0" err="1">
                <a:latin typeface="Times New Roman" panose="02020603050405020304" pitchFamily="18" charset="0"/>
                <a:ea typeface="Times New Roman" panose="02020603050405020304" pitchFamily="18" charset="0"/>
                <a:sym typeface="Wingdings 2" panose="05020102010507070707" pitchFamily="18" charset="2"/>
              </a:rPr>
              <a:t>bài</a:t>
            </a:r>
            <a:r>
              <a:rPr lang="en-US" sz="2400" b="1" dirty="0">
                <a:latin typeface="Times New Roman" panose="02020603050405020304" pitchFamily="18" charset="0"/>
                <a:ea typeface="Times New Roman" panose="02020603050405020304" pitchFamily="18" charset="0"/>
                <a:sym typeface="Wingdings 2" panose="05020102010507070707" pitchFamily="18" charset="2"/>
              </a:rPr>
              <a:t> </a:t>
            </a:r>
            <a:r>
              <a:rPr lang="en-US" sz="2400" b="1" dirty="0" err="1">
                <a:latin typeface="Times New Roman" panose="02020603050405020304" pitchFamily="18" charset="0"/>
                <a:ea typeface="Times New Roman" panose="02020603050405020304" pitchFamily="18" charset="0"/>
                <a:sym typeface="Wingdings 2" panose="05020102010507070707" pitchFamily="18" charset="2"/>
              </a:rPr>
              <a:t>dạy</a:t>
            </a:r>
            <a:endParaRPr lang="en-US" sz="2400" b="1" dirty="0">
              <a:latin typeface="Times New Roman" panose="02020603050405020304" pitchFamily="18" charset="0"/>
              <a:ea typeface="Times New Roman" panose="02020603050405020304" pitchFamily="18" charset="0"/>
              <a:sym typeface="Wingdings 2" panose="05020102010507070707" pitchFamily="18" charset="2"/>
            </a:endParaRPr>
          </a:p>
          <a:p>
            <a:pPr indent="0" algn="just">
              <a:lnSpc>
                <a:spcPct val="120000"/>
              </a:lnSpc>
              <a:spcBef>
                <a:spcPts val="0"/>
              </a:spcBef>
              <a:buNone/>
            </a:pPr>
            <a:endParaRPr lang="en-US" sz="2400" b="1" dirty="0">
              <a:latin typeface="Times New Roman" panose="02020603050405020304" pitchFamily="18" charset="0"/>
              <a:ea typeface="Times New Roman" panose="02020603050405020304" pitchFamily="18" charset="0"/>
            </a:endParaRPr>
          </a:p>
        </p:txBody>
      </p:sp>
      <p:grpSp>
        <p:nvGrpSpPr>
          <p:cNvPr id="7" name="Group 6">
            <a:extLst>
              <a:ext uri="{FF2B5EF4-FFF2-40B4-BE49-F238E27FC236}">
                <a16:creationId xmlns:a16="http://schemas.microsoft.com/office/drawing/2014/main" id="{BAC4110F-32D3-B652-A34C-482E57E2CB4D}"/>
              </a:ext>
            </a:extLst>
          </p:cNvPr>
          <p:cNvGrpSpPr/>
          <p:nvPr/>
        </p:nvGrpSpPr>
        <p:grpSpPr>
          <a:xfrm>
            <a:off x="848833" y="2442546"/>
            <a:ext cx="4318123" cy="3273028"/>
            <a:chOff x="609600" y="2343151"/>
            <a:chExt cx="4157541" cy="2368279"/>
          </a:xfrm>
        </p:grpSpPr>
        <p:graphicFrame>
          <p:nvGraphicFramePr>
            <p:cNvPr id="8" name="Diagram 7">
              <a:extLst>
                <a:ext uri="{FF2B5EF4-FFF2-40B4-BE49-F238E27FC236}">
                  <a16:creationId xmlns:a16="http://schemas.microsoft.com/office/drawing/2014/main" id="{996B7C24-F6CB-A586-8EA4-2E45BE150CA1}"/>
                </a:ext>
              </a:extLst>
            </p:cNvPr>
            <p:cNvGraphicFramePr/>
            <p:nvPr>
              <p:extLst>
                <p:ext uri="{D42A27DB-BD31-4B8C-83A1-F6EECF244321}">
                  <p14:modId xmlns:p14="http://schemas.microsoft.com/office/powerpoint/2010/main" val="3430062927"/>
                </p:ext>
              </p:extLst>
            </p:nvPr>
          </p:nvGraphicFramePr>
          <p:xfrm>
            <a:off x="609600" y="2343151"/>
            <a:ext cx="4157541" cy="23682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79E54495-96C6-4850-CAF2-5E1377ADC23D}"/>
                </a:ext>
              </a:extLst>
            </p:cNvPr>
            <p:cNvSpPr txBox="1"/>
            <p:nvPr/>
          </p:nvSpPr>
          <p:spPr>
            <a:xfrm>
              <a:off x="925284" y="2695430"/>
              <a:ext cx="304800" cy="334049"/>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I</a:t>
              </a:r>
            </a:p>
          </p:txBody>
        </p:sp>
        <p:sp>
          <p:nvSpPr>
            <p:cNvPr id="10" name="TextBox 9">
              <a:extLst>
                <a:ext uri="{FF2B5EF4-FFF2-40B4-BE49-F238E27FC236}">
                  <a16:creationId xmlns:a16="http://schemas.microsoft.com/office/drawing/2014/main" id="{E8FBEC28-5819-073B-BA59-D098FA9507DE}"/>
                </a:ext>
              </a:extLst>
            </p:cNvPr>
            <p:cNvSpPr txBox="1"/>
            <p:nvPr/>
          </p:nvSpPr>
          <p:spPr>
            <a:xfrm>
              <a:off x="1077684" y="3360266"/>
              <a:ext cx="533400" cy="334049"/>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II</a:t>
              </a:r>
            </a:p>
          </p:txBody>
        </p:sp>
        <p:sp>
          <p:nvSpPr>
            <p:cNvPr id="11" name="TextBox 10">
              <a:extLst>
                <a:ext uri="{FF2B5EF4-FFF2-40B4-BE49-F238E27FC236}">
                  <a16:creationId xmlns:a16="http://schemas.microsoft.com/office/drawing/2014/main" id="{5992A49D-E165-6E69-EEC6-194D65F86DF1}"/>
                </a:ext>
              </a:extLst>
            </p:cNvPr>
            <p:cNvSpPr txBox="1"/>
            <p:nvPr/>
          </p:nvSpPr>
          <p:spPr>
            <a:xfrm>
              <a:off x="856481" y="4046593"/>
              <a:ext cx="533400" cy="334049"/>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III</a:t>
              </a:r>
            </a:p>
          </p:txBody>
        </p:sp>
      </p:grpSp>
      <p:pic>
        <p:nvPicPr>
          <p:cNvPr id="12" name="Picture 11">
            <a:extLst>
              <a:ext uri="{FF2B5EF4-FFF2-40B4-BE49-F238E27FC236}">
                <a16:creationId xmlns:a16="http://schemas.microsoft.com/office/drawing/2014/main" id="{FA1898EE-0736-8F5E-4957-78405D7E528A}"/>
              </a:ext>
            </a:extLst>
          </p:cNvPr>
          <p:cNvPicPr>
            <a:picLocks noChangeAspect="1"/>
          </p:cNvPicPr>
          <p:nvPr/>
        </p:nvPicPr>
        <p:blipFill>
          <a:blip r:embed="rId9"/>
          <a:stretch>
            <a:fillRect/>
          </a:stretch>
        </p:blipFill>
        <p:spPr>
          <a:xfrm>
            <a:off x="5683781" y="2053264"/>
            <a:ext cx="5829040" cy="3662310"/>
          </a:xfrm>
          <a:prstGeom prst="rect">
            <a:avLst/>
          </a:prstGeom>
        </p:spPr>
      </p:pic>
      <p:sp>
        <p:nvSpPr>
          <p:cNvPr id="13" name="TextBox 12">
            <a:extLst>
              <a:ext uri="{FF2B5EF4-FFF2-40B4-BE49-F238E27FC236}">
                <a16:creationId xmlns:a16="http://schemas.microsoft.com/office/drawing/2014/main" id="{8D2F9673-D498-2F91-99BC-CDF6DC34AE24}"/>
              </a:ext>
            </a:extLst>
          </p:cNvPr>
          <p:cNvSpPr txBox="1"/>
          <p:nvPr/>
        </p:nvSpPr>
        <p:spPr>
          <a:xfrm>
            <a:off x="2974331" y="5768199"/>
            <a:ext cx="7106193" cy="400110"/>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a:t>
            </a:r>
            <a:r>
              <a:rPr lang="en-US" sz="2000" i="1" dirty="0" err="1">
                <a:latin typeface="Times New Roman" panose="02020603050405020304" pitchFamily="18" charset="0"/>
                <a:cs typeface="Times New Roman" panose="02020603050405020304" pitchFamily="18" charset="0"/>
              </a:rPr>
              <a:t>Trích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Công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văn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số</a:t>
            </a:r>
            <a:r>
              <a:rPr lang="en-US" sz="2000" i="1" dirty="0">
                <a:latin typeface="Times New Roman" panose="02020603050405020304" pitchFamily="18" charset="0"/>
                <a:cs typeface="Times New Roman" panose="02020603050405020304" pitchFamily="18" charset="0"/>
              </a:rPr>
              <a:t> 2345/</a:t>
            </a:r>
            <a:r>
              <a:rPr lang="en-US" sz="2000" i="1" dirty="0" err="1">
                <a:latin typeface="Times New Roman" panose="02020603050405020304" pitchFamily="18" charset="0"/>
                <a:cs typeface="Times New Roman" panose="02020603050405020304" pitchFamily="18" charset="0"/>
              </a:rPr>
              <a:t>BGDDT-GDTH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ngày</a:t>
            </a:r>
            <a:r>
              <a:rPr lang="en-US" sz="2000" i="1" dirty="0">
                <a:latin typeface="Times New Roman" panose="02020603050405020304" pitchFamily="18" charset="0"/>
                <a:cs typeface="Times New Roman" panose="02020603050405020304" pitchFamily="18" charset="0"/>
              </a:rPr>
              <a:t> 7/6/2021</a:t>
            </a:r>
            <a:r>
              <a:rPr lang="en-US" sz="2000" dirty="0">
                <a:latin typeface="Times New Roman" panose="02020603050405020304" pitchFamily="18" charset="0"/>
                <a:cs typeface="Times New Roman" panose="02020603050405020304" pitchFamily="18" charset="0"/>
              </a:rPr>
              <a:t>)</a:t>
            </a:r>
          </a:p>
        </p:txBody>
      </p:sp>
      <p:sp>
        <p:nvSpPr>
          <p:cNvPr id="15" name="Rectangle 14"/>
          <p:cNvSpPr/>
          <p:nvPr/>
        </p:nvSpPr>
        <p:spPr>
          <a:xfrm>
            <a:off x="2974331" y="425669"/>
            <a:ext cx="7281641" cy="492443"/>
          </a:xfrm>
          <a:prstGeom prst="rect">
            <a:avLst/>
          </a:prstGeom>
        </p:spPr>
        <p:txBody>
          <a:bodyPr wrap="square">
            <a:spAutoFit/>
          </a:bodyPr>
          <a:lstStyle/>
          <a:p>
            <a:pPr algn="ctr"/>
            <a:r>
              <a:rPr lang="en-US" sz="2600" b="1" dirty="0">
                <a:solidFill>
                  <a:schemeClr val="accent5"/>
                </a:solidFill>
              </a:rPr>
              <a:t>1. THIẾT KẾ  KẾ  HOẠCH BÀI DẠY MÔN </a:t>
            </a:r>
            <a:r>
              <a:rPr lang="en-US" sz="2600" b="1" dirty="0">
                <a:solidFill>
                  <a:schemeClr val="accent5"/>
                </a:solidFill>
                <a:latin typeface="Calibri" panose="020F0502020204030204" pitchFamily="34" charset="0"/>
                <a:ea typeface="Calibri" panose="020F0502020204030204" pitchFamily="34" charset="0"/>
                <a:cs typeface="Calibri" panose="020F0502020204030204" pitchFamily="34" charset="0"/>
              </a:rPr>
              <a:t>ĐẠO ĐỨC 4</a:t>
            </a:r>
            <a:endParaRPr lang="en-US" sz="2600" dirty="0"/>
          </a:p>
        </p:txBody>
      </p:sp>
    </p:spTree>
    <p:extLst>
      <p:ext uri="{BB962C8B-B14F-4D97-AF65-F5344CB8AC3E}">
        <p14:creationId xmlns:p14="http://schemas.microsoft.com/office/powerpoint/2010/main" val="162537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3" name="Picture 2">
            <a:extLst>
              <a:ext uri="{FF2B5EF4-FFF2-40B4-BE49-F238E27FC236}">
                <a16:creationId xmlns:a16="http://schemas.microsoft.com/office/drawing/2014/main" id="{F47ACEE3-DA2A-4D75-ACF5-B4DF882869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9" name="TextBox 8">
            <a:extLst>
              <a:ext uri="{FF2B5EF4-FFF2-40B4-BE49-F238E27FC236}">
                <a16:creationId xmlns:a16="http://schemas.microsoft.com/office/drawing/2014/main" id="{F9B9C6BF-892B-46A3-AE51-5ADE957D99DD}"/>
              </a:ext>
            </a:extLst>
          </p:cNvPr>
          <p:cNvSpPr txBox="1"/>
          <p:nvPr/>
        </p:nvSpPr>
        <p:spPr>
          <a:xfrm>
            <a:off x="0" y="876786"/>
            <a:ext cx="8329195" cy="483017"/>
          </a:xfrm>
          <a:prstGeom prst="rect">
            <a:avLst/>
          </a:prstGeom>
          <a:noFill/>
        </p:spPr>
        <p:txBody>
          <a:bodyPr wrap="square">
            <a:spAutoFit/>
          </a:bodyPr>
          <a:lstStyle/>
          <a:p>
            <a:pPr indent="0" algn="ctr">
              <a:lnSpc>
                <a:spcPct val="115000"/>
              </a:lnSpc>
              <a:spcBef>
                <a:spcPts val="0"/>
              </a:spcBef>
              <a:buNone/>
            </a:pPr>
            <a:r>
              <a:rPr lang="en-US" sz="2400" b="1" dirty="0" err="1">
                <a:latin typeface="Times New Roman" panose="02020603050405020304" pitchFamily="18" charset="0"/>
                <a:ea typeface="Times New Roman" panose="02020603050405020304" pitchFamily="18" charset="0"/>
              </a:rPr>
              <a:t>Bước</a:t>
            </a:r>
            <a:r>
              <a:rPr lang="en-US" sz="2400" b="1" dirty="0">
                <a:latin typeface="Times New Roman" panose="02020603050405020304" pitchFamily="18" charset="0"/>
                <a:ea typeface="Times New Roman" panose="02020603050405020304" pitchFamily="18" charset="0"/>
              </a:rPr>
              <a:t> 1: </a:t>
            </a:r>
            <a:r>
              <a:rPr lang="en-US" sz="2400" b="1" dirty="0" err="1">
                <a:latin typeface="Times New Roman" panose="02020603050405020304" pitchFamily="18" charset="0"/>
                <a:ea typeface="Times New Roman" panose="02020603050405020304" pitchFamily="18" charset="0"/>
              </a:rPr>
              <a:t>Xác</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định</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yêu</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cầu</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cần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đạt</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của</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bài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học</a:t>
            </a:r>
            <a:endParaRPr lang="en-US" sz="2400" b="1" dirty="0">
              <a:latin typeface="Times New Roman" panose="02020603050405020304" pitchFamily="18" charset="0"/>
              <a:ea typeface="Times New Roman" panose="02020603050405020304" pitchFamily="18" charset="0"/>
            </a:endParaRPr>
          </a:p>
        </p:txBody>
      </p:sp>
      <p:sp>
        <p:nvSpPr>
          <p:cNvPr id="12" name="Text Placeholder 2">
            <a:extLst>
              <a:ext uri="{FF2B5EF4-FFF2-40B4-BE49-F238E27FC236}">
                <a16:creationId xmlns:a16="http://schemas.microsoft.com/office/drawing/2014/main" id="{D8E23299-84D2-797B-826E-A7C2D973276E}"/>
              </a:ext>
            </a:extLst>
          </p:cNvPr>
          <p:cNvSpPr txBox="1">
            <a:spLocks/>
          </p:cNvSpPr>
          <p:nvPr/>
        </p:nvSpPr>
        <p:spPr>
          <a:xfrm>
            <a:off x="633436" y="1321878"/>
            <a:ext cx="10931412" cy="50655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1600" indent="0" algn="ctr">
              <a:spcBef>
                <a:spcPts val="0"/>
              </a:spcBef>
              <a:buFont typeface="Arial" panose="020B0604020202020204" pitchFamily="34" charset="0"/>
              <a:buNone/>
            </a:pPr>
            <a:r>
              <a:rPr lang="en-US" sz="2400" b="1" dirty="0" err="1">
                <a:latin typeface="Calibri" panose="020F0502020204030204" pitchFamily="34" charset="0"/>
                <a:cs typeface="Calibri" panose="020F0502020204030204" pitchFamily="34" charset="0"/>
              </a:rPr>
              <a:t>Ví</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dụ</a:t>
            </a:r>
            <a:r>
              <a:rPr lang="en-US" sz="2400" b="1" dirty="0">
                <a:latin typeface="Calibri" panose="020F0502020204030204" pitchFamily="34" charset="0"/>
                <a:cs typeface="Calibri" panose="020F0502020204030204" pitchFamily="34" charset="0"/>
              </a:rPr>
              <a:t> minh </a:t>
            </a:r>
            <a:r>
              <a:rPr lang="en-US" sz="2400" b="1" dirty="0" err="1">
                <a:latin typeface="Calibri" panose="020F0502020204030204" pitchFamily="34" charset="0"/>
                <a:cs typeface="Calibri" panose="020F0502020204030204" pitchFamily="34" charset="0"/>
              </a:rPr>
              <a:t>họa</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Bài</a:t>
            </a:r>
            <a:r>
              <a:rPr lang="en-US" sz="2400" b="1" dirty="0">
                <a:latin typeface="Calibri" panose="020F0502020204030204" pitchFamily="34" charset="0"/>
                <a:cs typeface="Calibri" panose="020F0502020204030204" pitchFamily="34" charset="0"/>
              </a:rPr>
              <a:t> 7:  </a:t>
            </a:r>
            <a:r>
              <a:rPr lang="en-US" sz="2400" b="1" dirty="0" err="1">
                <a:latin typeface="Calibri" panose="020F0502020204030204" pitchFamily="34" charset="0"/>
                <a:cs typeface="Calibri" panose="020F0502020204030204" pitchFamily="34" charset="0"/>
              </a:rPr>
              <a:t>Duy</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trì</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quan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hệ</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bạn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bè</a:t>
            </a:r>
            <a:endParaRPr lang="en-US" sz="2400" b="1" dirty="0">
              <a:latin typeface="Calibri" panose="020F0502020204030204" pitchFamily="34" charset="0"/>
              <a:cs typeface="Calibri" panose="020F0502020204030204" pitchFamily="34" charset="0"/>
            </a:endParaRPr>
          </a:p>
          <a:p>
            <a:pPr marL="101600" indent="0" algn="just">
              <a:spcBef>
                <a:spcPts val="0"/>
              </a:spcBef>
              <a:buFont typeface="Arial" panose="020B0604020202020204" pitchFamily="34" charset="0"/>
              <a:buNone/>
            </a:pPr>
            <a:r>
              <a:rPr lang="en-US" sz="2400" b="1" dirty="0" err="1">
                <a:highlight>
                  <a:srgbClr val="FFFF00"/>
                </a:highlight>
                <a:latin typeface="Calibri" panose="020F0502020204030204" pitchFamily="34" charset="0"/>
                <a:cs typeface="Calibri" panose="020F0502020204030204" pitchFamily="34" charset="0"/>
              </a:rPr>
              <a:t>Yêu</a:t>
            </a:r>
            <a:r>
              <a:rPr lang="en-US" sz="2400" b="1" dirty="0">
                <a:highlight>
                  <a:srgbClr val="FFFF00"/>
                </a:highlight>
                <a:latin typeface="Calibri" panose="020F0502020204030204" pitchFamily="34" charset="0"/>
                <a:cs typeface="Calibri" panose="020F0502020204030204" pitchFamily="34" charset="0"/>
              </a:rPr>
              <a:t> </a:t>
            </a:r>
            <a:r>
              <a:rPr lang="en-US" sz="2400" b="1" dirty="0" err="1">
                <a:highlight>
                  <a:srgbClr val="FFFF00"/>
                </a:highlight>
                <a:latin typeface="Calibri" panose="020F0502020204030204" pitchFamily="34" charset="0"/>
                <a:cs typeface="Calibri" panose="020F0502020204030204" pitchFamily="34" charset="0"/>
              </a:rPr>
              <a:t>cầu</a:t>
            </a:r>
            <a:r>
              <a:rPr lang="en-US" sz="2400" b="1" dirty="0">
                <a:highlight>
                  <a:srgbClr val="FFFF00"/>
                </a:highlight>
                <a:latin typeface="Calibri" panose="020F0502020204030204" pitchFamily="34" charset="0"/>
                <a:cs typeface="Calibri" panose="020F0502020204030204" pitchFamily="34" charset="0"/>
              </a:rPr>
              <a:t> </a:t>
            </a:r>
            <a:r>
              <a:rPr lang="en-US" sz="2400" b="1" dirty="0" err="1">
                <a:highlight>
                  <a:srgbClr val="FFFF00"/>
                </a:highlight>
                <a:latin typeface="Calibri" panose="020F0502020204030204" pitchFamily="34" charset="0"/>
                <a:cs typeface="Calibri" panose="020F0502020204030204" pitchFamily="34" charset="0"/>
              </a:rPr>
              <a:t>cần</a:t>
            </a:r>
            <a:r>
              <a:rPr lang="en-US" sz="2400" b="1" dirty="0">
                <a:highlight>
                  <a:srgbClr val="FFFF00"/>
                </a:highlight>
                <a:latin typeface="Calibri" panose="020F0502020204030204" pitchFamily="34" charset="0"/>
                <a:cs typeface="Calibri" panose="020F0502020204030204" pitchFamily="34" charset="0"/>
              </a:rPr>
              <a:t> </a:t>
            </a:r>
            <a:r>
              <a:rPr lang="en-US" sz="2400" b="1" dirty="0" err="1">
                <a:highlight>
                  <a:srgbClr val="FFFF00"/>
                </a:highlight>
                <a:latin typeface="Calibri" panose="020F0502020204030204" pitchFamily="34" charset="0"/>
                <a:cs typeface="Calibri" panose="020F0502020204030204" pitchFamily="34" charset="0"/>
              </a:rPr>
              <a:t>đạt</a:t>
            </a:r>
            <a:r>
              <a:rPr lang="en-US" sz="2400" b="1" dirty="0">
                <a:highlight>
                  <a:srgbClr val="FFFF00"/>
                </a:highlight>
                <a:latin typeface="Calibri" panose="020F0502020204030204" pitchFamily="34" charset="0"/>
                <a:cs typeface="Calibri" panose="020F0502020204030204" pitchFamily="34" charset="0"/>
              </a:rPr>
              <a:t>:</a:t>
            </a:r>
          </a:p>
          <a:p>
            <a:pPr marL="0" indent="0">
              <a:buNone/>
            </a:pPr>
            <a:r>
              <a:rPr lang="en-US" sz="2400" i="1" dirty="0"/>
              <a:t>− Sau </a:t>
            </a:r>
            <a:r>
              <a:rPr lang="en-US" sz="2400" i="1" dirty="0" err="1"/>
              <a:t>bài</a:t>
            </a:r>
            <a:r>
              <a:rPr lang="en-US" sz="2400" i="1" dirty="0"/>
              <a:t> </a:t>
            </a:r>
            <a:r>
              <a:rPr lang="en-US" sz="2400" i="1" dirty="0" err="1"/>
              <a:t>học</a:t>
            </a:r>
            <a:r>
              <a:rPr lang="en-US" sz="2400" i="1" dirty="0"/>
              <a:t>, HS </a:t>
            </a:r>
            <a:r>
              <a:rPr lang="en-US" sz="2400" i="1" dirty="0" err="1"/>
              <a:t>cần</a:t>
            </a:r>
            <a:r>
              <a:rPr lang="en-US" sz="2400" i="1" dirty="0"/>
              <a:t>: </a:t>
            </a:r>
            <a:endParaRPr lang="en-US" sz="2400" dirty="0"/>
          </a:p>
          <a:p>
            <a:pPr marL="0" indent="0">
              <a:buNone/>
            </a:pPr>
            <a:r>
              <a:rPr lang="en-US" sz="2400" dirty="0"/>
              <a:t>+ </a:t>
            </a:r>
            <a:r>
              <a:rPr lang="en-US" sz="2400" dirty="0" err="1"/>
              <a:t>Biết</a:t>
            </a:r>
            <a:r>
              <a:rPr lang="en-US" sz="2400" dirty="0"/>
              <a:t> </a:t>
            </a:r>
            <a:r>
              <a:rPr lang="en-US" sz="2400" dirty="0" err="1"/>
              <a:t>vì</a:t>
            </a:r>
            <a:r>
              <a:rPr lang="en-US" sz="2400" dirty="0"/>
              <a:t> </a:t>
            </a:r>
            <a:r>
              <a:rPr lang="en-US" sz="2400" dirty="0" err="1"/>
              <a:t>sao</a:t>
            </a:r>
            <a:r>
              <a:rPr lang="en-US" sz="2400" dirty="0"/>
              <a:t> </a:t>
            </a:r>
            <a:r>
              <a:rPr lang="en-US" sz="2400" dirty="0" err="1"/>
              <a:t>phải</a:t>
            </a:r>
            <a:r>
              <a:rPr lang="en-US" sz="2400" dirty="0"/>
              <a:t> </a:t>
            </a:r>
            <a:r>
              <a:rPr lang="en-US" sz="2400" dirty="0" err="1"/>
              <a:t>duy</a:t>
            </a:r>
            <a:r>
              <a:rPr lang="en-US" sz="2400" dirty="0"/>
              <a:t> </a:t>
            </a:r>
            <a:r>
              <a:rPr lang="en-US" sz="2400" dirty="0" err="1"/>
              <a:t>trì</a:t>
            </a:r>
            <a:r>
              <a:rPr lang="en-US" sz="2400" dirty="0"/>
              <a:t> </a:t>
            </a:r>
            <a:r>
              <a:rPr lang="en-US" sz="2400" dirty="0" err="1"/>
              <a:t>quan</a:t>
            </a:r>
            <a:r>
              <a:rPr lang="en-US" sz="2400" dirty="0"/>
              <a:t> </a:t>
            </a:r>
            <a:r>
              <a:rPr lang="en-US" sz="2400" dirty="0" err="1"/>
              <a:t>hệ</a:t>
            </a:r>
            <a:r>
              <a:rPr lang="en-US" sz="2400" dirty="0"/>
              <a:t> </a:t>
            </a:r>
            <a:r>
              <a:rPr lang="en-US" sz="2400" dirty="0" err="1"/>
              <a:t>bạn</a:t>
            </a:r>
            <a:r>
              <a:rPr lang="en-US" sz="2400" dirty="0"/>
              <a:t> </a:t>
            </a:r>
            <a:r>
              <a:rPr lang="en-US" sz="2400" dirty="0" err="1"/>
              <a:t>bè</a:t>
            </a:r>
            <a:r>
              <a:rPr lang="en-US" sz="2400" dirty="0"/>
              <a:t>. </a:t>
            </a:r>
          </a:p>
          <a:p>
            <a:pPr marL="0" indent="0">
              <a:buNone/>
            </a:pPr>
            <a:r>
              <a:rPr lang="en-US" sz="2400" dirty="0"/>
              <a:t>+ </a:t>
            </a:r>
            <a:r>
              <a:rPr lang="en-US" sz="2400" dirty="0" err="1"/>
              <a:t>Nhận</a:t>
            </a:r>
            <a:r>
              <a:rPr lang="en-US" sz="2400" dirty="0"/>
              <a:t> </a:t>
            </a:r>
            <a:r>
              <a:rPr lang="en-US" sz="2400" dirty="0" err="1"/>
              <a:t>biết</a:t>
            </a:r>
            <a:r>
              <a:rPr lang="en-US" sz="2400" dirty="0"/>
              <a:t> </a:t>
            </a:r>
            <a:r>
              <a:rPr lang="en-US" sz="2400" dirty="0" err="1"/>
              <a:t>được</a:t>
            </a:r>
            <a:r>
              <a:rPr lang="en-US" sz="2400" dirty="0"/>
              <a:t> </a:t>
            </a:r>
            <a:r>
              <a:rPr lang="en-US" sz="2400" dirty="0" err="1"/>
              <a:t>cách</a:t>
            </a:r>
            <a:r>
              <a:rPr lang="en-US" sz="2400" dirty="0"/>
              <a:t> </a:t>
            </a:r>
            <a:r>
              <a:rPr lang="en-US" sz="2400" dirty="0" err="1"/>
              <a:t>đơn</a:t>
            </a:r>
            <a:r>
              <a:rPr lang="en-US" sz="2400" dirty="0"/>
              <a:t> </a:t>
            </a:r>
            <a:r>
              <a:rPr lang="en-US" sz="2400" dirty="0" err="1"/>
              <a:t>giản</a:t>
            </a:r>
            <a:r>
              <a:rPr lang="en-US" sz="2400" dirty="0"/>
              <a:t> </a:t>
            </a:r>
            <a:r>
              <a:rPr lang="en-US" sz="2400" dirty="0" err="1"/>
              <a:t>để</a:t>
            </a:r>
            <a:r>
              <a:rPr lang="en-US" sz="2400" dirty="0"/>
              <a:t> </a:t>
            </a:r>
            <a:r>
              <a:rPr lang="en-US" sz="2400" dirty="0" err="1"/>
              <a:t>duy</a:t>
            </a:r>
            <a:r>
              <a:rPr lang="en-US" sz="2400" dirty="0"/>
              <a:t> </a:t>
            </a:r>
            <a:r>
              <a:rPr lang="en-US" sz="2400" dirty="0" err="1"/>
              <a:t>trì</a:t>
            </a:r>
            <a:r>
              <a:rPr lang="en-US" sz="2400" dirty="0"/>
              <a:t> </a:t>
            </a:r>
            <a:r>
              <a:rPr lang="en-US" sz="2400" dirty="0" err="1"/>
              <a:t>quan</a:t>
            </a:r>
            <a:r>
              <a:rPr lang="en-US" sz="2400" dirty="0"/>
              <a:t> </a:t>
            </a:r>
            <a:r>
              <a:rPr lang="en-US" sz="2400" dirty="0" err="1"/>
              <a:t>hệ</a:t>
            </a:r>
            <a:r>
              <a:rPr lang="en-US" sz="2400" dirty="0"/>
              <a:t> </a:t>
            </a:r>
            <a:r>
              <a:rPr lang="en-US" sz="2400" dirty="0" err="1"/>
              <a:t>bạn</a:t>
            </a:r>
            <a:r>
              <a:rPr lang="en-US" sz="2400" dirty="0"/>
              <a:t> </a:t>
            </a:r>
            <a:r>
              <a:rPr lang="en-US" sz="2400" dirty="0" err="1"/>
              <a:t>bè</a:t>
            </a:r>
            <a:r>
              <a:rPr lang="en-US" sz="2400" dirty="0"/>
              <a:t>. </a:t>
            </a:r>
          </a:p>
          <a:p>
            <a:pPr marL="0" indent="0">
              <a:buNone/>
            </a:pPr>
            <a:r>
              <a:rPr lang="en-US" sz="2400" dirty="0"/>
              <a:t>+ </a:t>
            </a:r>
            <a:r>
              <a:rPr lang="en-US" sz="2400" dirty="0" err="1"/>
              <a:t>Có</a:t>
            </a:r>
            <a:r>
              <a:rPr lang="en-US" sz="2400" dirty="0"/>
              <a:t> </a:t>
            </a:r>
            <a:r>
              <a:rPr lang="en-US" sz="2400" dirty="0" err="1"/>
              <a:t>quan</a:t>
            </a:r>
            <a:r>
              <a:rPr lang="en-US" sz="2400" dirty="0"/>
              <a:t> </a:t>
            </a:r>
            <a:r>
              <a:rPr lang="en-US" sz="2400" dirty="0" err="1"/>
              <a:t>hệ</a:t>
            </a:r>
            <a:r>
              <a:rPr lang="en-US" sz="2400" dirty="0"/>
              <a:t> </a:t>
            </a:r>
            <a:r>
              <a:rPr lang="en-US" sz="2400" dirty="0" err="1"/>
              <a:t>tốt</a:t>
            </a:r>
            <a:r>
              <a:rPr lang="en-US" sz="2400" dirty="0"/>
              <a:t> </a:t>
            </a:r>
            <a:r>
              <a:rPr lang="en-US" sz="2400" dirty="0" err="1"/>
              <a:t>với</a:t>
            </a:r>
            <a:r>
              <a:rPr lang="en-US" sz="2400" dirty="0"/>
              <a:t> </a:t>
            </a:r>
            <a:r>
              <a:rPr lang="en-US" sz="2400" dirty="0" err="1"/>
              <a:t>bạn</a:t>
            </a:r>
            <a:r>
              <a:rPr lang="en-US" sz="2400" dirty="0"/>
              <a:t> </a:t>
            </a:r>
            <a:r>
              <a:rPr lang="en-US" sz="2400" dirty="0" err="1"/>
              <a:t>bè</a:t>
            </a:r>
            <a:r>
              <a:rPr lang="en-US" sz="2400" dirty="0"/>
              <a:t> ở </a:t>
            </a:r>
            <a:r>
              <a:rPr lang="en-US" sz="2400" dirty="0" err="1"/>
              <a:t>trường</a:t>
            </a:r>
            <a:r>
              <a:rPr lang="en-US" sz="2400" dirty="0"/>
              <a:t> </a:t>
            </a:r>
            <a:r>
              <a:rPr lang="en-US" sz="2400" dirty="0" err="1"/>
              <a:t>học</a:t>
            </a:r>
            <a:r>
              <a:rPr lang="en-US" sz="2400" dirty="0"/>
              <a:t> </a:t>
            </a:r>
            <a:r>
              <a:rPr lang="en-US" sz="2400" dirty="0" err="1"/>
              <a:t>và</a:t>
            </a:r>
            <a:r>
              <a:rPr lang="en-US" sz="2400" dirty="0"/>
              <a:t> </a:t>
            </a:r>
            <a:r>
              <a:rPr lang="en-US" sz="2400" dirty="0" err="1"/>
              <a:t>làng</a:t>
            </a:r>
            <a:r>
              <a:rPr lang="en-US" sz="2400" dirty="0"/>
              <a:t> </a:t>
            </a:r>
            <a:r>
              <a:rPr lang="en-US" sz="2400" dirty="0" err="1"/>
              <a:t>xóm</a:t>
            </a:r>
            <a:r>
              <a:rPr lang="en-US" sz="2400" dirty="0"/>
              <a:t>, </a:t>
            </a:r>
            <a:r>
              <a:rPr lang="en-US" sz="2400" dirty="0" err="1"/>
              <a:t>khối</a:t>
            </a:r>
            <a:r>
              <a:rPr lang="en-US" sz="2400" dirty="0"/>
              <a:t> </a:t>
            </a:r>
            <a:r>
              <a:rPr lang="en-US" sz="2400" dirty="0" err="1"/>
              <a:t>phố</a:t>
            </a:r>
            <a:r>
              <a:rPr lang="en-US" sz="2400" dirty="0"/>
              <a:t>. </a:t>
            </a:r>
          </a:p>
          <a:p>
            <a:pPr marL="0" indent="0">
              <a:buNone/>
            </a:pPr>
            <a:r>
              <a:rPr lang="en-US" sz="2400" i="1" dirty="0"/>
              <a:t>− HS </a:t>
            </a:r>
            <a:r>
              <a:rPr lang="en-US" sz="2400" i="1" dirty="0" err="1"/>
              <a:t>có</a:t>
            </a:r>
            <a:r>
              <a:rPr lang="en-US" sz="2400" i="1" dirty="0"/>
              <a:t> </a:t>
            </a:r>
            <a:r>
              <a:rPr lang="en-US" sz="2400" i="1" dirty="0" err="1"/>
              <a:t>cơ</a:t>
            </a:r>
            <a:r>
              <a:rPr lang="en-US" sz="2400" i="1" dirty="0"/>
              <a:t> </a:t>
            </a:r>
            <a:r>
              <a:rPr lang="en-US" sz="2400" i="1" dirty="0" err="1"/>
              <a:t>hội</a:t>
            </a:r>
            <a:r>
              <a:rPr lang="en-US" sz="2400" i="1" dirty="0"/>
              <a:t> </a:t>
            </a:r>
            <a:r>
              <a:rPr lang="en-US" sz="2400" i="1" dirty="0" err="1"/>
              <a:t>hình</a:t>
            </a:r>
            <a:r>
              <a:rPr lang="en-US" sz="2400" i="1" dirty="0"/>
              <a:t> </a:t>
            </a:r>
            <a:r>
              <a:rPr lang="en-US" sz="2400" i="1" dirty="0" err="1"/>
              <a:t>thành</a:t>
            </a:r>
            <a:r>
              <a:rPr lang="en-US" sz="2400" i="1" dirty="0"/>
              <a:t> </a:t>
            </a:r>
            <a:r>
              <a:rPr lang="en-US" sz="2400" i="1" dirty="0" err="1"/>
              <a:t>và</a:t>
            </a:r>
            <a:r>
              <a:rPr lang="en-US" sz="2400" i="1" dirty="0"/>
              <a:t> </a:t>
            </a:r>
            <a:r>
              <a:rPr lang="en-US" sz="2400" i="1" dirty="0" err="1"/>
              <a:t>phát</a:t>
            </a:r>
            <a:r>
              <a:rPr lang="en-US" sz="2400" i="1" dirty="0"/>
              <a:t> </a:t>
            </a:r>
            <a:r>
              <a:rPr lang="en-US" sz="2400" i="1" dirty="0" err="1"/>
              <a:t>triển</a:t>
            </a:r>
            <a:r>
              <a:rPr lang="en-US" sz="2400" dirty="0"/>
              <a:t>: </a:t>
            </a:r>
          </a:p>
          <a:p>
            <a:pPr marL="0" indent="0">
              <a:buNone/>
            </a:pPr>
            <a:r>
              <a:rPr lang="en-US" sz="2400" dirty="0"/>
              <a:t>+ </a:t>
            </a:r>
            <a:r>
              <a:rPr lang="en-US" sz="2400" i="1" dirty="0" err="1"/>
              <a:t>Năng</a:t>
            </a:r>
            <a:r>
              <a:rPr lang="en-US" sz="2400" i="1" dirty="0"/>
              <a:t> </a:t>
            </a:r>
            <a:r>
              <a:rPr lang="en-US" sz="2400" i="1" dirty="0" err="1"/>
              <a:t>lực</a:t>
            </a:r>
            <a:r>
              <a:rPr lang="en-US" sz="2400" i="1" dirty="0"/>
              <a:t> </a:t>
            </a:r>
            <a:r>
              <a:rPr lang="en-US" sz="2400" i="1" dirty="0" err="1"/>
              <a:t>chung</a:t>
            </a:r>
            <a:r>
              <a:rPr lang="en-US" sz="2400" dirty="0"/>
              <a:t>:  </a:t>
            </a:r>
            <a:r>
              <a:rPr lang="en-US" sz="2400" dirty="0" err="1"/>
              <a:t>Tự</a:t>
            </a:r>
            <a:r>
              <a:rPr lang="en-US" sz="2400" dirty="0"/>
              <a:t> </a:t>
            </a:r>
            <a:r>
              <a:rPr lang="en-US" sz="2400" dirty="0" err="1"/>
              <a:t>chủ</a:t>
            </a:r>
            <a:r>
              <a:rPr lang="en-US" sz="2400" dirty="0"/>
              <a:t> </a:t>
            </a:r>
            <a:r>
              <a:rPr lang="en-US" sz="2400" dirty="0" err="1"/>
              <a:t>và</a:t>
            </a:r>
            <a:r>
              <a:rPr lang="en-US" sz="2400" dirty="0"/>
              <a:t> </a:t>
            </a:r>
            <a:r>
              <a:rPr lang="en-US" sz="2400" dirty="0" err="1"/>
              <a:t>tự</a:t>
            </a:r>
            <a:r>
              <a:rPr lang="en-US" sz="2400" dirty="0"/>
              <a:t> </a:t>
            </a:r>
            <a:r>
              <a:rPr lang="en-US" sz="2400" dirty="0" err="1"/>
              <a:t>học</a:t>
            </a:r>
            <a:r>
              <a:rPr lang="en-US" sz="2400" dirty="0"/>
              <a:t>, </a:t>
            </a:r>
            <a:r>
              <a:rPr lang="en-US" sz="2400" dirty="0" err="1"/>
              <a:t>giao</a:t>
            </a:r>
            <a:r>
              <a:rPr lang="en-US" sz="2400" dirty="0"/>
              <a:t> </a:t>
            </a:r>
            <a:r>
              <a:rPr lang="en-US" sz="2400" dirty="0" err="1"/>
              <a:t>tiếp</a:t>
            </a:r>
            <a:r>
              <a:rPr lang="en-US" sz="2400" dirty="0"/>
              <a:t> </a:t>
            </a:r>
            <a:r>
              <a:rPr lang="en-US" sz="2400" dirty="0" err="1"/>
              <a:t>và</a:t>
            </a:r>
            <a:r>
              <a:rPr lang="en-US" sz="2400" dirty="0"/>
              <a:t> </a:t>
            </a:r>
            <a:r>
              <a:rPr lang="en-US" sz="2400" dirty="0" err="1"/>
              <a:t>hợp</a:t>
            </a:r>
            <a:r>
              <a:rPr lang="en-US" sz="2400" dirty="0"/>
              <a:t> </a:t>
            </a:r>
            <a:r>
              <a:rPr lang="en-US" sz="2400" dirty="0" err="1"/>
              <a:t>tác</a:t>
            </a:r>
            <a:r>
              <a:rPr lang="en-US" sz="2400" dirty="0"/>
              <a:t>, </a:t>
            </a:r>
            <a:r>
              <a:rPr lang="en-US" sz="2400" dirty="0" err="1"/>
              <a:t>giải</a:t>
            </a:r>
            <a:r>
              <a:rPr lang="en-US" sz="2400" dirty="0"/>
              <a:t> </a:t>
            </a:r>
            <a:r>
              <a:rPr lang="en-US" sz="2400" dirty="0" err="1"/>
              <a:t>quyết</a:t>
            </a:r>
            <a:r>
              <a:rPr lang="en-US" sz="2400" dirty="0"/>
              <a:t> </a:t>
            </a:r>
            <a:r>
              <a:rPr lang="en-US" sz="2400" dirty="0" err="1"/>
              <a:t>vấn</a:t>
            </a:r>
            <a:r>
              <a:rPr lang="en-US" sz="2400" dirty="0"/>
              <a:t> </a:t>
            </a:r>
            <a:r>
              <a:rPr lang="en-US" sz="2400" dirty="0" err="1"/>
              <a:t>đề</a:t>
            </a:r>
            <a:r>
              <a:rPr lang="en-US" sz="2400" dirty="0"/>
              <a:t> </a:t>
            </a:r>
            <a:r>
              <a:rPr lang="en-US" sz="2400" dirty="0" err="1"/>
              <a:t>và</a:t>
            </a:r>
            <a:r>
              <a:rPr lang="en-US" sz="2400" dirty="0"/>
              <a:t> </a:t>
            </a:r>
            <a:r>
              <a:rPr lang="en-US" sz="2400" dirty="0" err="1"/>
              <a:t>sáng</a:t>
            </a:r>
            <a:r>
              <a:rPr lang="en-US" sz="2400" dirty="0"/>
              <a:t> </a:t>
            </a:r>
            <a:r>
              <a:rPr lang="en-US" sz="2400" dirty="0" err="1"/>
              <a:t>tạo</a:t>
            </a:r>
            <a:r>
              <a:rPr lang="en-US" sz="2400" dirty="0"/>
              <a:t> </a:t>
            </a:r>
            <a:r>
              <a:rPr lang="en-US" sz="2400" dirty="0" err="1"/>
              <a:t>trước</a:t>
            </a:r>
            <a:r>
              <a:rPr lang="en-US" sz="2400" dirty="0"/>
              <a:t> </a:t>
            </a:r>
            <a:r>
              <a:rPr lang="en-US" sz="2400" dirty="0" err="1"/>
              <a:t>những</a:t>
            </a:r>
            <a:r>
              <a:rPr lang="en-US" sz="2400" dirty="0"/>
              <a:t> </a:t>
            </a:r>
            <a:r>
              <a:rPr lang="en-US" sz="2400" dirty="0" err="1"/>
              <a:t>tình</a:t>
            </a:r>
            <a:r>
              <a:rPr lang="en-US" sz="2400" dirty="0"/>
              <a:t> </a:t>
            </a:r>
            <a:r>
              <a:rPr lang="en-US" sz="2400" dirty="0" err="1"/>
              <a:t>huống</a:t>
            </a:r>
            <a:r>
              <a:rPr lang="en-US" sz="2400" dirty="0"/>
              <a:t> </a:t>
            </a:r>
            <a:r>
              <a:rPr lang="en-US" sz="2400" dirty="0" err="1"/>
              <a:t>liên</a:t>
            </a:r>
            <a:r>
              <a:rPr lang="en-US" sz="2400" dirty="0"/>
              <a:t> </a:t>
            </a:r>
            <a:r>
              <a:rPr lang="en-US" sz="2400" dirty="0" err="1"/>
              <a:t>quan</a:t>
            </a:r>
            <a:r>
              <a:rPr lang="en-US" sz="2400" dirty="0"/>
              <a:t> </a:t>
            </a:r>
            <a:r>
              <a:rPr lang="en-US" sz="2400" dirty="0" err="1"/>
              <a:t>tới</a:t>
            </a:r>
            <a:r>
              <a:rPr lang="en-US" sz="2400" dirty="0"/>
              <a:t> </a:t>
            </a:r>
            <a:r>
              <a:rPr lang="en-US" sz="2400" dirty="0" err="1"/>
              <a:t>việc</a:t>
            </a:r>
            <a:r>
              <a:rPr lang="en-US" sz="2400" dirty="0"/>
              <a:t> </a:t>
            </a:r>
            <a:r>
              <a:rPr lang="en-US" sz="2400" dirty="0" err="1"/>
              <a:t>duy</a:t>
            </a:r>
            <a:r>
              <a:rPr lang="en-US" sz="2400" dirty="0"/>
              <a:t> </a:t>
            </a:r>
            <a:r>
              <a:rPr lang="en-US" sz="2400" dirty="0" err="1"/>
              <a:t>trì</a:t>
            </a:r>
            <a:r>
              <a:rPr lang="en-US" sz="2400" dirty="0"/>
              <a:t> </a:t>
            </a:r>
            <a:r>
              <a:rPr lang="en-US" sz="2400" dirty="0" err="1"/>
              <a:t>quan</a:t>
            </a:r>
            <a:r>
              <a:rPr lang="en-US" sz="2400" dirty="0"/>
              <a:t> </a:t>
            </a:r>
            <a:r>
              <a:rPr lang="en-US" sz="2400" dirty="0" err="1"/>
              <a:t>hệ</a:t>
            </a:r>
            <a:r>
              <a:rPr lang="en-US" sz="2400" dirty="0"/>
              <a:t> </a:t>
            </a:r>
            <a:r>
              <a:rPr lang="en-US" sz="2400" dirty="0" err="1"/>
              <a:t>bạn</a:t>
            </a:r>
            <a:r>
              <a:rPr lang="en-US" sz="2400" dirty="0"/>
              <a:t> </a:t>
            </a:r>
            <a:r>
              <a:rPr lang="en-US" sz="2400" dirty="0" err="1"/>
              <a:t>bè</a:t>
            </a:r>
            <a:r>
              <a:rPr lang="en-US" sz="2400" dirty="0"/>
              <a:t>.</a:t>
            </a:r>
          </a:p>
          <a:p>
            <a:pPr marL="0" indent="0">
              <a:buNone/>
            </a:pPr>
            <a:r>
              <a:rPr lang="en-US" sz="2400" i="1" dirty="0"/>
              <a:t>+ </a:t>
            </a:r>
            <a:r>
              <a:rPr lang="en-US" sz="2400" i="1" dirty="0" err="1"/>
              <a:t>Năng</a:t>
            </a:r>
            <a:r>
              <a:rPr lang="en-US" sz="2400" i="1" dirty="0"/>
              <a:t> </a:t>
            </a:r>
            <a:r>
              <a:rPr lang="en-US" sz="2400" i="1" dirty="0" err="1"/>
              <a:t>lực</a:t>
            </a:r>
            <a:r>
              <a:rPr lang="en-US" sz="2400" i="1" dirty="0"/>
              <a:t> </a:t>
            </a:r>
            <a:r>
              <a:rPr lang="en-US" sz="2400" i="1" dirty="0" err="1"/>
              <a:t>đặc</a:t>
            </a:r>
            <a:r>
              <a:rPr lang="en-US" sz="2400" i="1" dirty="0"/>
              <a:t> </a:t>
            </a:r>
            <a:r>
              <a:rPr lang="en-US" sz="2400" i="1" dirty="0" err="1"/>
              <a:t>thù</a:t>
            </a:r>
            <a:r>
              <a:rPr lang="en-US" sz="2400" i="1" dirty="0"/>
              <a:t>:</a:t>
            </a:r>
            <a:r>
              <a:rPr lang="en-US" sz="2400" dirty="0"/>
              <a:t> </a:t>
            </a:r>
            <a:r>
              <a:rPr lang="en-US" sz="2400" dirty="0" err="1"/>
              <a:t>điều</a:t>
            </a:r>
            <a:r>
              <a:rPr lang="en-US" sz="2400" dirty="0"/>
              <a:t> </a:t>
            </a:r>
            <a:r>
              <a:rPr lang="en-US" sz="2400" dirty="0" err="1"/>
              <a:t>chỉnh</a:t>
            </a:r>
            <a:r>
              <a:rPr lang="en-US" sz="2400" dirty="0"/>
              <a:t> </a:t>
            </a:r>
            <a:r>
              <a:rPr lang="en-US" sz="2400" dirty="0" err="1"/>
              <a:t>hành</a:t>
            </a:r>
            <a:r>
              <a:rPr lang="en-US" sz="2400" dirty="0"/>
              <a:t> vi, </a:t>
            </a:r>
            <a:r>
              <a:rPr lang="en-US" sz="2400" dirty="0" err="1"/>
              <a:t>phát</a:t>
            </a:r>
            <a:r>
              <a:rPr lang="en-US" sz="2400" dirty="0"/>
              <a:t> </a:t>
            </a:r>
            <a:r>
              <a:rPr lang="en-US" sz="2400" dirty="0" err="1"/>
              <a:t>triển</a:t>
            </a:r>
            <a:r>
              <a:rPr lang="en-US" sz="2400" dirty="0"/>
              <a:t> </a:t>
            </a:r>
            <a:r>
              <a:rPr lang="en-US" sz="2400" dirty="0" err="1"/>
              <a:t>bản</a:t>
            </a:r>
            <a:r>
              <a:rPr lang="en-US" sz="2400" dirty="0"/>
              <a:t> </a:t>
            </a:r>
            <a:r>
              <a:rPr lang="en-US" sz="2400" dirty="0" err="1"/>
              <a:t>thân</a:t>
            </a:r>
            <a:r>
              <a:rPr lang="en-US" sz="2400" dirty="0"/>
              <a:t>, </a:t>
            </a:r>
            <a:r>
              <a:rPr lang="en-US" sz="2400" dirty="0" err="1"/>
              <a:t>có</a:t>
            </a:r>
            <a:r>
              <a:rPr lang="en-US" sz="2400" dirty="0"/>
              <a:t> </a:t>
            </a:r>
            <a:r>
              <a:rPr lang="en-US" sz="2400" dirty="0" err="1"/>
              <a:t>kĩ</a:t>
            </a:r>
            <a:r>
              <a:rPr lang="en-US" sz="2400" dirty="0"/>
              <a:t> </a:t>
            </a:r>
            <a:r>
              <a:rPr lang="en-US" sz="2400" dirty="0" err="1"/>
              <a:t>năng</a:t>
            </a:r>
            <a:r>
              <a:rPr lang="en-US" sz="2400" dirty="0"/>
              <a:t> </a:t>
            </a:r>
            <a:r>
              <a:rPr lang="en-US" sz="2400" dirty="0" err="1"/>
              <a:t>duy</a:t>
            </a:r>
            <a:r>
              <a:rPr lang="en-US" sz="2400" dirty="0"/>
              <a:t> </a:t>
            </a:r>
            <a:r>
              <a:rPr lang="en-US" sz="2400" dirty="0" err="1"/>
              <a:t>trì</a:t>
            </a:r>
            <a:r>
              <a:rPr lang="en-US" sz="2400" dirty="0"/>
              <a:t> </a:t>
            </a:r>
            <a:r>
              <a:rPr lang="en-US" sz="2400" dirty="0" err="1"/>
              <a:t>quan</a:t>
            </a:r>
            <a:r>
              <a:rPr lang="en-US" sz="2400" dirty="0"/>
              <a:t> </a:t>
            </a:r>
            <a:r>
              <a:rPr lang="en-US" sz="2400" dirty="0" err="1"/>
              <a:t>hệ</a:t>
            </a:r>
            <a:r>
              <a:rPr lang="en-US" sz="2400" dirty="0"/>
              <a:t> </a:t>
            </a:r>
            <a:r>
              <a:rPr lang="en-US" sz="2400" dirty="0" err="1"/>
              <a:t>bạn</a:t>
            </a:r>
            <a:r>
              <a:rPr lang="en-US" sz="2400" dirty="0"/>
              <a:t> </a:t>
            </a:r>
            <a:r>
              <a:rPr lang="en-US" sz="2400" dirty="0" err="1"/>
              <a:t>bè</a:t>
            </a:r>
            <a:r>
              <a:rPr lang="en-US" sz="2400" dirty="0"/>
              <a:t>.</a:t>
            </a:r>
          </a:p>
          <a:p>
            <a:pPr marL="0" indent="0">
              <a:buNone/>
            </a:pPr>
            <a:r>
              <a:rPr lang="en-US" sz="2400" i="1" dirty="0"/>
              <a:t>+ </a:t>
            </a:r>
            <a:r>
              <a:rPr lang="en-US" sz="2400" i="1" dirty="0" err="1"/>
              <a:t>Phẩm</a:t>
            </a:r>
            <a:r>
              <a:rPr lang="en-US" sz="2400" i="1" dirty="0"/>
              <a:t> </a:t>
            </a:r>
            <a:r>
              <a:rPr lang="en-US" sz="2400" i="1" dirty="0" err="1"/>
              <a:t>chất</a:t>
            </a:r>
            <a:r>
              <a:rPr lang="en-US" sz="2400" i="1" dirty="0"/>
              <a:t>: </a:t>
            </a:r>
            <a:r>
              <a:rPr lang="en-US" sz="2400" dirty="0" err="1"/>
              <a:t>nhân</a:t>
            </a:r>
            <a:r>
              <a:rPr lang="en-US" sz="2400" dirty="0"/>
              <a:t> </a:t>
            </a:r>
            <a:r>
              <a:rPr lang="en-US" sz="2400" dirty="0" err="1"/>
              <a:t>ái</a:t>
            </a:r>
            <a:r>
              <a:rPr lang="en-US" sz="2400" dirty="0"/>
              <a:t>, </a:t>
            </a:r>
            <a:r>
              <a:rPr lang="en-US" sz="2400" dirty="0" err="1"/>
              <a:t>trách</a:t>
            </a:r>
            <a:r>
              <a:rPr lang="en-US" sz="2400" dirty="0"/>
              <a:t> </a:t>
            </a:r>
            <a:r>
              <a:rPr lang="en-US" sz="2400" dirty="0" err="1"/>
              <a:t>nhiệm</a:t>
            </a:r>
            <a:r>
              <a:rPr lang="en-US" sz="2400" dirty="0"/>
              <a:t> </a:t>
            </a:r>
            <a:r>
              <a:rPr lang="en-US" sz="2400" dirty="0" err="1"/>
              <a:t>trong</a:t>
            </a:r>
            <a:r>
              <a:rPr lang="en-US" sz="2400" dirty="0"/>
              <a:t> </a:t>
            </a:r>
            <a:r>
              <a:rPr lang="en-US" sz="2400" dirty="0" err="1"/>
              <a:t>mối</a:t>
            </a:r>
            <a:r>
              <a:rPr lang="en-US" sz="2400" dirty="0"/>
              <a:t> </a:t>
            </a:r>
            <a:r>
              <a:rPr lang="en-US" sz="2400" dirty="0" err="1"/>
              <a:t>quan</a:t>
            </a:r>
            <a:r>
              <a:rPr lang="en-US" sz="2400" dirty="0"/>
              <a:t> </a:t>
            </a:r>
            <a:r>
              <a:rPr lang="en-US" sz="2400" dirty="0" err="1"/>
              <a:t>hệ</a:t>
            </a:r>
            <a:r>
              <a:rPr lang="en-US" sz="2400" dirty="0"/>
              <a:t> </a:t>
            </a:r>
            <a:r>
              <a:rPr lang="en-US" sz="2400" dirty="0" err="1"/>
              <a:t>bạn</a:t>
            </a:r>
            <a:r>
              <a:rPr lang="en-US" sz="2400" dirty="0"/>
              <a:t> </a:t>
            </a:r>
            <a:r>
              <a:rPr lang="en-US" sz="2400" dirty="0" err="1"/>
              <a:t>bè</a:t>
            </a:r>
            <a:r>
              <a:rPr lang="en-US" sz="2400" dirty="0"/>
              <a:t>.</a:t>
            </a:r>
          </a:p>
          <a:p>
            <a:pPr marL="101600" indent="0" algn="just">
              <a:spcBef>
                <a:spcPts val="0"/>
              </a:spcBef>
              <a:buFont typeface="Arial" panose="020B0604020202020204" pitchFamily="34" charset="0"/>
              <a:buNone/>
            </a:pP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158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7571F60-E3C4-21B7-3C63-E4898CD33102}"/>
              </a:ext>
            </a:extLst>
          </p:cNvPr>
          <p:cNvSpPr txBox="1"/>
          <p:nvPr/>
        </p:nvSpPr>
        <p:spPr>
          <a:xfrm>
            <a:off x="-1" y="796642"/>
            <a:ext cx="8056179" cy="517065"/>
          </a:xfrm>
          <a:prstGeom prst="rect">
            <a:avLst/>
          </a:prstGeom>
          <a:noFill/>
        </p:spPr>
        <p:txBody>
          <a:bodyPr wrap="square">
            <a:spAutoFit/>
          </a:bodyPr>
          <a:lstStyle/>
          <a:p>
            <a:pPr indent="0" algn="ctr">
              <a:lnSpc>
                <a:spcPct val="115000"/>
              </a:lnSpc>
              <a:spcBef>
                <a:spcPts val="0"/>
              </a:spcBef>
              <a:buNone/>
            </a:pPr>
            <a:r>
              <a:rPr lang="en-US" sz="2400" b="1" dirty="0" err="1">
                <a:latin typeface="Times New Roman" panose="02020603050405020304" pitchFamily="18" charset="0"/>
                <a:ea typeface="Times New Roman" panose="02020603050405020304" pitchFamily="18" charset="0"/>
              </a:rPr>
              <a:t>Bước</a:t>
            </a:r>
            <a:r>
              <a:rPr lang="en-US" sz="2400" b="1" dirty="0">
                <a:latin typeface="Times New Roman" panose="02020603050405020304" pitchFamily="18" charset="0"/>
                <a:ea typeface="Times New Roman" panose="02020603050405020304" pitchFamily="18" charset="0"/>
              </a:rPr>
              <a:t> 2: </a:t>
            </a:r>
            <a:r>
              <a:rPr lang="en-US" sz="2400" b="1" dirty="0" err="1">
                <a:latin typeface="Times New Roman" panose="02020603050405020304" pitchFamily="18" charset="0"/>
                <a:ea typeface="Times New Roman" panose="02020603050405020304" pitchFamily="18" charset="0"/>
              </a:rPr>
              <a:t>Lên</a:t>
            </a:r>
            <a:r>
              <a:rPr lang="en-US" sz="2400" b="1" dirty="0">
                <a:latin typeface="Times New Roman" panose="02020603050405020304" pitchFamily="18" charset="0"/>
                <a:ea typeface="Times New Roman" panose="02020603050405020304" pitchFamily="18" charset="0"/>
              </a:rPr>
              <a:t> ý </a:t>
            </a:r>
            <a:r>
              <a:rPr lang="en-US" sz="2400" b="1" dirty="0" err="1">
                <a:latin typeface="Times New Roman" panose="02020603050405020304" pitchFamily="18" charset="0"/>
                <a:ea typeface="Times New Roman" panose="02020603050405020304" pitchFamily="18" charset="0"/>
              </a:rPr>
              <a:t>tưởng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tổ</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chức</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các</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hoạt</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động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dạy</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học</a:t>
            </a:r>
            <a:endParaRPr lang="en-US" sz="2400" b="1" dirty="0">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43CB24D9-3E65-038F-B25D-86A6436DD711}"/>
              </a:ext>
            </a:extLst>
          </p:cNvPr>
          <p:cNvPicPr>
            <a:picLocks noChangeAspect="1"/>
          </p:cNvPicPr>
          <p:nvPr/>
        </p:nvPicPr>
        <p:blipFill>
          <a:blip r:embed="rId3"/>
          <a:stretch>
            <a:fillRect/>
          </a:stretch>
        </p:blipFill>
        <p:spPr>
          <a:xfrm>
            <a:off x="88245" y="1313707"/>
            <a:ext cx="3716602" cy="5094738"/>
          </a:xfrm>
          <a:prstGeom prst="rect">
            <a:avLst/>
          </a:prstGeom>
        </p:spPr>
      </p:pic>
      <p:pic>
        <p:nvPicPr>
          <p:cNvPr id="8" name="Picture 7">
            <a:extLst>
              <a:ext uri="{FF2B5EF4-FFF2-40B4-BE49-F238E27FC236}">
                <a16:creationId xmlns:a16="http://schemas.microsoft.com/office/drawing/2014/main" id="{A68D872C-9128-C3FC-E94C-6C2831255C2F}"/>
              </a:ext>
            </a:extLst>
          </p:cNvPr>
          <p:cNvPicPr>
            <a:picLocks noChangeAspect="1"/>
          </p:cNvPicPr>
          <p:nvPr/>
        </p:nvPicPr>
        <p:blipFill>
          <a:blip r:embed="rId4"/>
          <a:stretch>
            <a:fillRect/>
          </a:stretch>
        </p:blipFill>
        <p:spPr>
          <a:xfrm>
            <a:off x="3804847" y="1313707"/>
            <a:ext cx="3479053" cy="4901759"/>
          </a:xfrm>
          <a:prstGeom prst="rect">
            <a:avLst/>
          </a:prstGeom>
        </p:spPr>
      </p:pic>
      <p:pic>
        <p:nvPicPr>
          <p:cNvPr id="11" name="Picture 10">
            <a:extLst>
              <a:ext uri="{FF2B5EF4-FFF2-40B4-BE49-F238E27FC236}">
                <a16:creationId xmlns:a16="http://schemas.microsoft.com/office/drawing/2014/main" id="{14E2C42E-DFA7-50F4-16DC-2FD3458B02BB}"/>
              </a:ext>
            </a:extLst>
          </p:cNvPr>
          <p:cNvPicPr>
            <a:picLocks noChangeAspect="1"/>
          </p:cNvPicPr>
          <p:nvPr/>
        </p:nvPicPr>
        <p:blipFill>
          <a:blip r:embed="rId5"/>
          <a:stretch>
            <a:fillRect/>
          </a:stretch>
        </p:blipFill>
        <p:spPr>
          <a:xfrm>
            <a:off x="7888526" y="1065222"/>
            <a:ext cx="3344423" cy="2258647"/>
          </a:xfrm>
          <a:prstGeom prst="rect">
            <a:avLst/>
          </a:prstGeom>
        </p:spPr>
      </p:pic>
      <p:sp>
        <p:nvSpPr>
          <p:cNvPr id="12" name="TextBox 11">
            <a:extLst>
              <a:ext uri="{FF2B5EF4-FFF2-40B4-BE49-F238E27FC236}">
                <a16:creationId xmlns:a16="http://schemas.microsoft.com/office/drawing/2014/main" id="{F54B27F2-1C24-DEC9-E903-00A12794EABF}"/>
              </a:ext>
            </a:extLst>
          </p:cNvPr>
          <p:cNvSpPr txBox="1"/>
          <p:nvPr/>
        </p:nvSpPr>
        <p:spPr>
          <a:xfrm>
            <a:off x="7567592" y="3484924"/>
            <a:ext cx="4264190" cy="2923877"/>
          </a:xfrm>
          <a:prstGeom prst="rect">
            <a:avLst/>
          </a:prstGeom>
          <a:solidFill>
            <a:schemeClr val="accent5">
              <a:lumMod val="20000"/>
              <a:lumOff val="80000"/>
            </a:schemeClr>
          </a:solidFill>
        </p:spPr>
        <p:txBody>
          <a:bodyPr wrap="square" rtlCol="0">
            <a:spAutoFit/>
          </a:bodyPr>
          <a:lstStyle/>
          <a:p>
            <a:pPr algn="just"/>
            <a:r>
              <a:rPr lang="en-US" sz="2300" b="1" dirty="0">
                <a:sym typeface="Wingdings 2" panose="05020102010507070707" pitchFamily="18" charset="2"/>
              </a:rPr>
              <a:t> </a:t>
            </a:r>
            <a:r>
              <a:rPr lang="en-US" sz="2300" b="1" dirty="0" err="1"/>
              <a:t>Hoạt</a:t>
            </a:r>
            <a:r>
              <a:rPr lang="en-US" sz="2300" b="1" dirty="0"/>
              <a:t> </a:t>
            </a:r>
            <a:r>
              <a:rPr lang="en-US" sz="2300" b="1" dirty="0" err="1"/>
              <a:t>động</a:t>
            </a:r>
            <a:r>
              <a:rPr lang="en-US" sz="2300" b="1" dirty="0"/>
              <a:t> </a:t>
            </a:r>
            <a:r>
              <a:rPr lang="en-US" sz="2300" b="1" dirty="0" err="1"/>
              <a:t>Khám</a:t>
            </a:r>
            <a:r>
              <a:rPr lang="en-US" sz="2300" b="1" dirty="0"/>
              <a:t> </a:t>
            </a:r>
            <a:r>
              <a:rPr lang="en-US" sz="2300" b="1" dirty="0" err="1"/>
              <a:t>phá</a:t>
            </a:r>
            <a:endParaRPr lang="en-US" sz="2300" b="1" dirty="0"/>
          </a:p>
          <a:p>
            <a:pPr algn="just" defTabSz="457189"/>
            <a:r>
              <a:rPr lang="en-US" sz="2300" b="1" dirty="0" err="1">
                <a:sym typeface="Wingdings 2" panose="05020102010507070707" pitchFamily="18" charset="2"/>
              </a:rPr>
              <a:t>Hoạt</a:t>
            </a:r>
            <a:r>
              <a:rPr lang="en-US" sz="2300" b="1" dirty="0">
                <a:sym typeface="Wingdings 2" panose="05020102010507070707" pitchFamily="18" charset="2"/>
              </a:rPr>
              <a:t> </a:t>
            </a:r>
            <a:r>
              <a:rPr lang="en-US" sz="2300" b="1" dirty="0" err="1">
                <a:sym typeface="Wingdings 2" panose="05020102010507070707" pitchFamily="18" charset="2"/>
              </a:rPr>
              <a:t>động</a:t>
            </a:r>
            <a:r>
              <a:rPr lang="en-US" sz="2300" b="1" dirty="0">
                <a:sym typeface="Wingdings 2" panose="05020102010507070707" pitchFamily="18" charset="2"/>
              </a:rPr>
              <a:t> :</a:t>
            </a:r>
            <a:r>
              <a:rPr lang="en-US" sz="2300" dirty="0">
                <a:sym typeface="Wingdings 2" panose="05020102010507070707" pitchFamily="18" charset="2"/>
              </a:rPr>
              <a:t> </a:t>
            </a:r>
            <a:r>
              <a:rPr lang="en-US" sz="2300" i="1" dirty="0" err="1">
                <a:sym typeface="Wingdings 2" panose="05020102010507070707" pitchFamily="18" charset="2"/>
              </a:rPr>
              <a:t>Khám</a:t>
            </a:r>
            <a:r>
              <a:rPr lang="en-US" sz="2300" i="1" dirty="0">
                <a:sym typeface="Wingdings 2" panose="05020102010507070707" pitchFamily="18" charset="2"/>
              </a:rPr>
              <a:t> </a:t>
            </a:r>
            <a:r>
              <a:rPr lang="en-US" sz="2300" i="1" dirty="0" err="1">
                <a:sym typeface="Wingdings 2" panose="05020102010507070707" pitchFamily="18" charset="2"/>
              </a:rPr>
              <a:t>phá</a:t>
            </a:r>
            <a:r>
              <a:rPr lang="en-US" sz="2300" i="1" dirty="0">
                <a:sym typeface="Wingdings 2" panose="05020102010507070707" pitchFamily="18" charset="2"/>
              </a:rPr>
              <a:t> </a:t>
            </a:r>
            <a:r>
              <a:rPr lang="en-US" sz="2300" i="1" dirty="0" err="1">
                <a:sym typeface="Wingdings 2" panose="05020102010507070707" pitchFamily="18" charset="2"/>
              </a:rPr>
              <a:t>vì</a:t>
            </a:r>
            <a:r>
              <a:rPr lang="en-US" sz="2300" i="1" dirty="0">
                <a:sym typeface="Wingdings 2" panose="05020102010507070707" pitchFamily="18" charset="2"/>
              </a:rPr>
              <a:t> </a:t>
            </a:r>
            <a:r>
              <a:rPr lang="en-US" sz="2300" i="1" dirty="0" err="1">
                <a:sym typeface="Wingdings 2" panose="05020102010507070707" pitchFamily="18" charset="2"/>
              </a:rPr>
              <a:t>sao</a:t>
            </a:r>
            <a:r>
              <a:rPr lang="en-US" sz="2300" i="1" dirty="0">
                <a:sym typeface="Wingdings 2" panose="05020102010507070707" pitchFamily="18" charset="2"/>
              </a:rPr>
              <a:t> </a:t>
            </a:r>
            <a:r>
              <a:rPr lang="en-US" sz="2300" i="1" dirty="0" err="1">
                <a:sym typeface="Wingdings 2" panose="05020102010507070707" pitchFamily="18" charset="2"/>
              </a:rPr>
              <a:t>phải</a:t>
            </a:r>
            <a:r>
              <a:rPr lang="en-US" sz="2300" i="1" dirty="0">
                <a:sym typeface="Wingdings 2" panose="05020102010507070707" pitchFamily="18" charset="2"/>
              </a:rPr>
              <a:t> </a:t>
            </a:r>
            <a:r>
              <a:rPr lang="en-US" sz="2300" i="1" dirty="0" err="1">
                <a:sym typeface="Wingdings 2" panose="05020102010507070707" pitchFamily="18" charset="2"/>
              </a:rPr>
              <a:t>giữ</a:t>
            </a:r>
            <a:r>
              <a:rPr lang="en-US" sz="2300" i="1" dirty="0">
                <a:sym typeface="Wingdings 2" panose="05020102010507070707" pitchFamily="18" charset="2"/>
              </a:rPr>
              <a:t> </a:t>
            </a:r>
            <a:r>
              <a:rPr lang="en-US" sz="2300" i="1" dirty="0" err="1">
                <a:sym typeface="Wingdings 2" panose="05020102010507070707" pitchFamily="18" charset="2"/>
              </a:rPr>
              <a:t>gìn</a:t>
            </a:r>
            <a:r>
              <a:rPr lang="en-US" sz="2300" i="1" dirty="0">
                <a:sym typeface="Wingdings 2" panose="05020102010507070707" pitchFamily="18" charset="2"/>
              </a:rPr>
              <a:t> </a:t>
            </a:r>
            <a:r>
              <a:rPr lang="en-US" sz="2300" i="1" dirty="0" err="1">
                <a:sym typeface="Wingdings 2" panose="05020102010507070707" pitchFamily="18" charset="2"/>
              </a:rPr>
              <a:t>tình</a:t>
            </a:r>
            <a:r>
              <a:rPr lang="en-US" sz="2300" i="1" dirty="0">
                <a:sym typeface="Wingdings 2" panose="05020102010507070707" pitchFamily="18" charset="2"/>
              </a:rPr>
              <a:t> </a:t>
            </a:r>
            <a:r>
              <a:rPr lang="en-US" sz="2300" i="1" dirty="0" err="1">
                <a:sym typeface="Wingdings 2" panose="05020102010507070707" pitchFamily="18" charset="2"/>
              </a:rPr>
              <a:t>bạn</a:t>
            </a:r>
            <a:r>
              <a:rPr lang="en-US" sz="2300" i="1" dirty="0">
                <a:sym typeface="Wingdings 2" panose="05020102010507070707" pitchFamily="18" charset="2"/>
              </a:rPr>
              <a:t> </a:t>
            </a:r>
            <a:r>
              <a:rPr lang="en-US" sz="2300" dirty="0">
                <a:sym typeface="Wingdings 2" panose="05020102010507070707" pitchFamily="18" charset="2"/>
              </a:rPr>
              <a:t>(</a:t>
            </a:r>
            <a:r>
              <a:rPr lang="en-US" sz="2300" dirty="0" err="1">
                <a:sym typeface="Wingdings 2" panose="05020102010507070707" pitchFamily="18" charset="2"/>
              </a:rPr>
              <a:t>thông</a:t>
            </a:r>
            <a:r>
              <a:rPr lang="en-US" sz="2300" dirty="0">
                <a:sym typeface="Wingdings 2" panose="05020102010507070707" pitchFamily="18" charset="2"/>
              </a:rPr>
              <a:t> qua </a:t>
            </a:r>
            <a:r>
              <a:rPr lang="en-US" sz="2300" dirty="0" err="1">
                <a:sym typeface="Wingdings 2" panose="05020102010507070707" pitchFamily="18" charset="2"/>
              </a:rPr>
              <a:t>truyện</a:t>
            </a:r>
            <a:r>
              <a:rPr lang="en-US" sz="2300" dirty="0">
                <a:sym typeface="Wingdings 2" panose="05020102010507070707" pitchFamily="18" charset="2"/>
              </a:rPr>
              <a:t> </a:t>
            </a:r>
            <a:r>
              <a:rPr lang="en-US" sz="2300" dirty="0" err="1">
                <a:sym typeface="Wingdings 2" panose="05020102010507070707" pitchFamily="18" charset="2"/>
              </a:rPr>
              <a:t>kể</a:t>
            </a:r>
            <a:r>
              <a:rPr lang="en-US" sz="2300" dirty="0">
                <a:sym typeface="Wingdings 2" panose="05020102010507070707" pitchFamily="18" charset="2"/>
              </a:rPr>
              <a:t>).</a:t>
            </a:r>
          </a:p>
          <a:p>
            <a:pPr algn="just" defTabSz="457189"/>
            <a:r>
              <a:rPr lang="en-US" sz="2300" b="1" dirty="0" err="1">
                <a:sym typeface="Wingdings 2" panose="05020102010507070707" pitchFamily="18" charset="2"/>
              </a:rPr>
              <a:t>Hoạt</a:t>
            </a:r>
            <a:r>
              <a:rPr lang="en-US" sz="2300" b="1" dirty="0">
                <a:sym typeface="Wingdings 2" panose="05020102010507070707" pitchFamily="18" charset="2"/>
              </a:rPr>
              <a:t> </a:t>
            </a:r>
            <a:r>
              <a:rPr lang="en-US" sz="2300" b="1" dirty="0" err="1">
                <a:sym typeface="Wingdings 2" panose="05020102010507070707" pitchFamily="18" charset="2"/>
              </a:rPr>
              <a:t>động</a:t>
            </a:r>
            <a:r>
              <a:rPr lang="en-US" sz="2300" b="1" dirty="0">
                <a:sym typeface="Wingdings 2" panose="05020102010507070707" pitchFamily="18" charset="2"/>
              </a:rPr>
              <a:t> : </a:t>
            </a:r>
            <a:r>
              <a:rPr lang="en-US" sz="2300" i="1" dirty="0" err="1">
                <a:sym typeface="Wingdings 2" panose="05020102010507070707" pitchFamily="18" charset="2"/>
              </a:rPr>
              <a:t>Tìm</a:t>
            </a:r>
            <a:r>
              <a:rPr lang="en-US" sz="2300" i="1" dirty="0">
                <a:sym typeface="Wingdings 2" panose="05020102010507070707" pitchFamily="18" charset="2"/>
              </a:rPr>
              <a:t> </a:t>
            </a:r>
            <a:r>
              <a:rPr lang="en-US" sz="2300" i="1" dirty="0" err="1">
                <a:sym typeface="Wingdings 2" panose="05020102010507070707" pitchFamily="18" charset="2"/>
              </a:rPr>
              <a:t>hiểu</a:t>
            </a:r>
            <a:r>
              <a:rPr lang="en-US" sz="2300" i="1" dirty="0">
                <a:sym typeface="Wingdings 2" panose="05020102010507070707" pitchFamily="18" charset="2"/>
              </a:rPr>
              <a:t> </a:t>
            </a:r>
            <a:r>
              <a:rPr lang="en-US" sz="2300" i="1" dirty="0" err="1">
                <a:sym typeface="Wingdings 2" panose="05020102010507070707" pitchFamily="18" charset="2"/>
              </a:rPr>
              <a:t>cách</a:t>
            </a:r>
            <a:r>
              <a:rPr lang="en-US" sz="2300" i="1" dirty="0">
                <a:sym typeface="Wingdings 2" panose="05020102010507070707" pitchFamily="18" charset="2"/>
              </a:rPr>
              <a:t> </a:t>
            </a:r>
            <a:r>
              <a:rPr lang="en-US" sz="2300" i="1" dirty="0" err="1">
                <a:sym typeface="Wingdings 2" panose="05020102010507070707" pitchFamily="18" charset="2"/>
              </a:rPr>
              <a:t>duy</a:t>
            </a:r>
            <a:r>
              <a:rPr lang="en-US" sz="2300" i="1" dirty="0">
                <a:sym typeface="Wingdings 2" panose="05020102010507070707" pitchFamily="18" charset="2"/>
              </a:rPr>
              <a:t> </a:t>
            </a:r>
            <a:r>
              <a:rPr lang="en-US" sz="2300" i="1" dirty="0" err="1">
                <a:sym typeface="Wingdings 2" panose="05020102010507070707" pitchFamily="18" charset="2"/>
              </a:rPr>
              <a:t>trì</a:t>
            </a:r>
            <a:r>
              <a:rPr lang="en-US" sz="2300" i="1" dirty="0">
                <a:sym typeface="Wingdings 2" panose="05020102010507070707" pitchFamily="18" charset="2"/>
              </a:rPr>
              <a:t> </a:t>
            </a:r>
            <a:r>
              <a:rPr lang="en-US" sz="2300" i="1" dirty="0" err="1">
                <a:sym typeface="Wingdings 2" panose="05020102010507070707" pitchFamily="18" charset="2"/>
              </a:rPr>
              <a:t>quan</a:t>
            </a:r>
            <a:r>
              <a:rPr lang="en-US" sz="2300" i="1" dirty="0">
                <a:sym typeface="Wingdings 2" panose="05020102010507070707" pitchFamily="18" charset="2"/>
              </a:rPr>
              <a:t> </a:t>
            </a:r>
            <a:r>
              <a:rPr lang="en-US" sz="2300" i="1" dirty="0" err="1">
                <a:sym typeface="Wingdings 2" panose="05020102010507070707" pitchFamily="18" charset="2"/>
              </a:rPr>
              <a:t>hệ</a:t>
            </a:r>
            <a:r>
              <a:rPr lang="en-US" sz="2300" i="1" dirty="0">
                <a:sym typeface="Wingdings 2" panose="05020102010507070707" pitchFamily="18" charset="2"/>
              </a:rPr>
              <a:t> </a:t>
            </a:r>
            <a:r>
              <a:rPr lang="en-US" sz="2300" i="1" dirty="0" err="1">
                <a:sym typeface="Wingdings 2" panose="05020102010507070707" pitchFamily="18" charset="2"/>
              </a:rPr>
              <a:t>bạn</a:t>
            </a:r>
            <a:r>
              <a:rPr lang="en-US" sz="2300" i="1" dirty="0">
                <a:sym typeface="Wingdings 2" panose="05020102010507070707" pitchFamily="18" charset="2"/>
              </a:rPr>
              <a:t> </a:t>
            </a:r>
            <a:r>
              <a:rPr lang="en-US" sz="2300" i="1" dirty="0" err="1">
                <a:sym typeface="Wingdings 2" panose="05020102010507070707" pitchFamily="18" charset="2"/>
              </a:rPr>
              <a:t>bè</a:t>
            </a:r>
            <a:r>
              <a:rPr lang="en-US" sz="2300" i="1" dirty="0">
                <a:sym typeface="Wingdings 2" panose="05020102010507070707" pitchFamily="18" charset="2"/>
              </a:rPr>
              <a:t> </a:t>
            </a:r>
            <a:r>
              <a:rPr lang="en-US" sz="2300" dirty="0">
                <a:sym typeface="Wingdings 2" panose="05020102010507070707" pitchFamily="18" charset="2"/>
              </a:rPr>
              <a:t>(</a:t>
            </a:r>
            <a:r>
              <a:rPr lang="en-US" sz="2300" dirty="0" err="1">
                <a:sym typeface="Wingdings 2" panose="05020102010507070707" pitchFamily="18" charset="2"/>
              </a:rPr>
              <a:t>thông</a:t>
            </a:r>
            <a:r>
              <a:rPr lang="en-US" sz="2300" dirty="0">
                <a:sym typeface="Wingdings 2" panose="05020102010507070707" pitchFamily="18" charset="2"/>
              </a:rPr>
              <a:t> qua </a:t>
            </a:r>
            <a:r>
              <a:rPr lang="en-US" sz="2300" dirty="0" err="1">
                <a:sym typeface="Wingdings 2" panose="05020102010507070707" pitchFamily="18" charset="2"/>
              </a:rPr>
              <a:t>hoạt</a:t>
            </a:r>
            <a:r>
              <a:rPr lang="en-US" sz="2300" dirty="0">
                <a:sym typeface="Wingdings 2" panose="05020102010507070707" pitchFamily="18" charset="2"/>
              </a:rPr>
              <a:t> </a:t>
            </a:r>
            <a:r>
              <a:rPr lang="en-US" sz="2300" dirty="0" err="1">
                <a:sym typeface="Wingdings 2" panose="05020102010507070707" pitchFamily="18" charset="2"/>
              </a:rPr>
              <a:t>động</a:t>
            </a:r>
            <a:r>
              <a:rPr lang="en-US" sz="2300" dirty="0">
                <a:sym typeface="Wingdings 2" panose="05020102010507070707" pitchFamily="18" charset="2"/>
              </a:rPr>
              <a:t> </a:t>
            </a:r>
            <a:r>
              <a:rPr lang="en-US" sz="2300" dirty="0" err="1">
                <a:sym typeface="Wingdings 2" panose="05020102010507070707" pitchFamily="18" charset="2"/>
              </a:rPr>
              <a:t>thảo</a:t>
            </a:r>
            <a:r>
              <a:rPr lang="en-US" sz="2300" dirty="0">
                <a:sym typeface="Wingdings 2" panose="05020102010507070707" pitchFamily="18" charset="2"/>
              </a:rPr>
              <a:t> </a:t>
            </a:r>
            <a:r>
              <a:rPr lang="en-US" sz="2300" dirty="0" err="1">
                <a:sym typeface="Wingdings 2" panose="05020102010507070707" pitchFamily="18" charset="2"/>
              </a:rPr>
              <a:t>luận</a:t>
            </a:r>
            <a:r>
              <a:rPr lang="en-US" sz="2300" dirty="0">
                <a:sym typeface="Wingdings 2" panose="05020102010507070707" pitchFamily="18" charset="2"/>
              </a:rPr>
              <a:t>/</a:t>
            </a:r>
            <a:r>
              <a:rPr lang="en-US" sz="2300" dirty="0" err="1">
                <a:sym typeface="Wingdings 2" panose="05020102010507070707" pitchFamily="18" charset="2"/>
              </a:rPr>
              <a:t>trò</a:t>
            </a:r>
            <a:r>
              <a:rPr lang="en-US" sz="2300" dirty="0">
                <a:sym typeface="Wingdings 2" panose="05020102010507070707" pitchFamily="18" charset="2"/>
              </a:rPr>
              <a:t> </a:t>
            </a:r>
            <a:r>
              <a:rPr lang="en-US" sz="2300" dirty="0" err="1">
                <a:sym typeface="Wingdings 2" panose="05020102010507070707" pitchFamily="18" charset="2"/>
              </a:rPr>
              <a:t>chơi</a:t>
            </a:r>
            <a:r>
              <a:rPr lang="en-US" sz="2300" dirty="0">
                <a:sym typeface="Wingdings 2" panose="05020102010507070707" pitchFamily="18" charset="2"/>
              </a:rPr>
              <a:t> </a:t>
            </a:r>
            <a:r>
              <a:rPr lang="en-US" sz="2300" dirty="0" err="1">
                <a:sym typeface="Wingdings 2" panose="05020102010507070707" pitchFamily="18" charset="2"/>
              </a:rPr>
              <a:t>tạo</a:t>
            </a:r>
            <a:r>
              <a:rPr lang="en-US" sz="2300" dirty="0">
                <a:sym typeface="Wingdings 2" panose="05020102010507070707" pitchFamily="18" charset="2"/>
              </a:rPr>
              <a:t> </a:t>
            </a:r>
            <a:r>
              <a:rPr lang="en-US" sz="2300" dirty="0" err="1">
                <a:sym typeface="Wingdings 2" panose="05020102010507070707" pitchFamily="18" charset="2"/>
              </a:rPr>
              <a:t>bông</a:t>
            </a:r>
            <a:r>
              <a:rPr lang="en-US" sz="2300" dirty="0">
                <a:sym typeface="Wingdings 2" panose="05020102010507070707" pitchFamily="18" charset="2"/>
              </a:rPr>
              <a:t> </a:t>
            </a:r>
            <a:r>
              <a:rPr lang="en-US" sz="2300" dirty="0" err="1">
                <a:sym typeface="Wingdings 2" panose="05020102010507070707" pitchFamily="18" charset="2"/>
              </a:rPr>
              <a:t>hoa</a:t>
            </a:r>
            <a:r>
              <a:rPr lang="en-US" sz="2300" dirty="0">
                <a:sym typeface="Wingdings 2" panose="05020102010507070707" pitchFamily="18" charset="2"/>
              </a:rPr>
              <a:t> </a:t>
            </a:r>
            <a:r>
              <a:rPr lang="en-US" sz="2300" dirty="0" err="1">
                <a:sym typeface="Wingdings 2" panose="05020102010507070707" pitchFamily="18" charset="2"/>
              </a:rPr>
              <a:t>tình</a:t>
            </a:r>
            <a:r>
              <a:rPr lang="en-US" sz="2300" dirty="0">
                <a:sym typeface="Wingdings 2" panose="05020102010507070707" pitchFamily="18" charset="2"/>
              </a:rPr>
              <a:t> </a:t>
            </a:r>
            <a:r>
              <a:rPr lang="en-US" sz="2300" dirty="0" err="1">
                <a:sym typeface="Wingdings 2" panose="05020102010507070707" pitchFamily="18" charset="2"/>
              </a:rPr>
              <a:t>bạn</a:t>
            </a:r>
            <a:r>
              <a:rPr lang="en-US" sz="2300" dirty="0">
                <a:sym typeface="Wingdings 2" panose="05020102010507070707" pitchFamily="18" charset="2"/>
              </a:rPr>
              <a:t>).</a:t>
            </a:r>
            <a:endParaRPr lang="en-US" sz="2300" b="1" dirty="0">
              <a:sym typeface="Wingdings 2" panose="05020102010507070707" pitchFamily="18" charset="2"/>
            </a:endParaRPr>
          </a:p>
        </p:txBody>
      </p:sp>
    </p:spTree>
    <p:extLst>
      <p:ext uri="{BB962C8B-B14F-4D97-AF65-F5344CB8AC3E}">
        <p14:creationId xmlns:p14="http://schemas.microsoft.com/office/powerpoint/2010/main" val="387783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7571F60-E3C4-21B7-3C63-E4898CD33102}"/>
              </a:ext>
            </a:extLst>
          </p:cNvPr>
          <p:cNvSpPr txBox="1"/>
          <p:nvPr/>
        </p:nvSpPr>
        <p:spPr>
          <a:xfrm>
            <a:off x="2019408" y="0"/>
            <a:ext cx="7061530" cy="517065"/>
          </a:xfrm>
          <a:prstGeom prst="rect">
            <a:avLst/>
          </a:prstGeom>
          <a:noFill/>
        </p:spPr>
        <p:txBody>
          <a:bodyPr wrap="square">
            <a:spAutoFit/>
          </a:bodyPr>
          <a:lstStyle/>
          <a:p>
            <a:pPr indent="0" algn="ctr">
              <a:lnSpc>
                <a:spcPct val="115000"/>
              </a:lnSpc>
              <a:spcBef>
                <a:spcPts val="0"/>
              </a:spcBef>
              <a:buNone/>
            </a:pPr>
            <a:r>
              <a:rPr lang="en-US" sz="2400" b="1" dirty="0" err="1">
                <a:latin typeface="Times New Roman" panose="02020603050405020304" pitchFamily="18" charset="0"/>
                <a:ea typeface="Times New Roman" panose="02020603050405020304" pitchFamily="18" charset="0"/>
              </a:rPr>
              <a:t>Bước</a:t>
            </a:r>
            <a:r>
              <a:rPr lang="en-US" sz="2400" b="1" dirty="0">
                <a:latin typeface="Times New Roman" panose="02020603050405020304" pitchFamily="18" charset="0"/>
                <a:ea typeface="Times New Roman" panose="02020603050405020304" pitchFamily="18" charset="0"/>
              </a:rPr>
              <a:t> 2: </a:t>
            </a:r>
            <a:r>
              <a:rPr lang="en-US" sz="2400" b="1" dirty="0" err="1">
                <a:latin typeface="Times New Roman" panose="02020603050405020304" pitchFamily="18" charset="0"/>
                <a:ea typeface="Times New Roman" panose="02020603050405020304" pitchFamily="18" charset="0"/>
              </a:rPr>
              <a:t>Lên</a:t>
            </a:r>
            <a:r>
              <a:rPr lang="en-US" sz="2400" b="1" dirty="0">
                <a:latin typeface="Times New Roman" panose="02020603050405020304" pitchFamily="18" charset="0"/>
                <a:ea typeface="Times New Roman" panose="02020603050405020304" pitchFamily="18" charset="0"/>
              </a:rPr>
              <a:t> ý </a:t>
            </a:r>
            <a:r>
              <a:rPr lang="en-US" sz="2400" b="1" dirty="0" err="1">
                <a:latin typeface="Times New Roman" panose="02020603050405020304" pitchFamily="18" charset="0"/>
                <a:ea typeface="Times New Roman" panose="02020603050405020304" pitchFamily="18" charset="0"/>
              </a:rPr>
              <a:t>tưởng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tổ</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chức</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các</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hoạt</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động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dạy</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học</a:t>
            </a:r>
            <a:endParaRPr lang="en-US" sz="2400" b="1" dirty="0">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976C2C27-2759-4A03-8BE6-EFC4EEB866BB}"/>
              </a:ext>
            </a:extLst>
          </p:cNvPr>
          <p:cNvPicPr>
            <a:picLocks noChangeAspect="1"/>
          </p:cNvPicPr>
          <p:nvPr/>
        </p:nvPicPr>
        <p:blipFill>
          <a:blip r:embed="rId3"/>
          <a:stretch>
            <a:fillRect/>
          </a:stretch>
        </p:blipFill>
        <p:spPr>
          <a:xfrm>
            <a:off x="31756" y="1762991"/>
            <a:ext cx="3975304" cy="2762392"/>
          </a:xfrm>
          <a:prstGeom prst="rect">
            <a:avLst/>
          </a:prstGeom>
        </p:spPr>
      </p:pic>
      <p:pic>
        <p:nvPicPr>
          <p:cNvPr id="6" name="Picture 5">
            <a:extLst>
              <a:ext uri="{FF2B5EF4-FFF2-40B4-BE49-F238E27FC236}">
                <a16:creationId xmlns:a16="http://schemas.microsoft.com/office/drawing/2014/main" id="{15DE3BA5-844B-6909-6455-C2846B738BA7}"/>
              </a:ext>
            </a:extLst>
          </p:cNvPr>
          <p:cNvPicPr>
            <a:picLocks noChangeAspect="1"/>
          </p:cNvPicPr>
          <p:nvPr/>
        </p:nvPicPr>
        <p:blipFill>
          <a:blip r:embed="rId4"/>
          <a:stretch>
            <a:fillRect/>
          </a:stretch>
        </p:blipFill>
        <p:spPr>
          <a:xfrm>
            <a:off x="3962382" y="1117449"/>
            <a:ext cx="3876638" cy="5276192"/>
          </a:xfrm>
          <a:prstGeom prst="rect">
            <a:avLst/>
          </a:prstGeom>
        </p:spPr>
      </p:pic>
      <p:pic>
        <p:nvPicPr>
          <p:cNvPr id="10" name="Picture 9">
            <a:extLst>
              <a:ext uri="{FF2B5EF4-FFF2-40B4-BE49-F238E27FC236}">
                <a16:creationId xmlns:a16="http://schemas.microsoft.com/office/drawing/2014/main" id="{927F7FC2-6763-3ADD-26C2-56634DD81F10}"/>
              </a:ext>
            </a:extLst>
          </p:cNvPr>
          <p:cNvPicPr>
            <a:picLocks noChangeAspect="1"/>
          </p:cNvPicPr>
          <p:nvPr/>
        </p:nvPicPr>
        <p:blipFill>
          <a:blip r:embed="rId5"/>
          <a:stretch>
            <a:fillRect/>
          </a:stretch>
        </p:blipFill>
        <p:spPr>
          <a:xfrm>
            <a:off x="7824092" y="842732"/>
            <a:ext cx="3695890" cy="3067208"/>
          </a:xfrm>
          <a:prstGeom prst="rect">
            <a:avLst/>
          </a:prstGeom>
        </p:spPr>
      </p:pic>
      <p:sp>
        <p:nvSpPr>
          <p:cNvPr id="13" name="TextBox 12">
            <a:extLst>
              <a:ext uri="{FF2B5EF4-FFF2-40B4-BE49-F238E27FC236}">
                <a16:creationId xmlns:a16="http://schemas.microsoft.com/office/drawing/2014/main" id="{9C8E7830-FB32-E064-DE80-6A6B89134A66}"/>
              </a:ext>
            </a:extLst>
          </p:cNvPr>
          <p:cNvSpPr txBox="1"/>
          <p:nvPr/>
        </p:nvSpPr>
        <p:spPr>
          <a:xfrm>
            <a:off x="7759327" y="4013597"/>
            <a:ext cx="4187833" cy="2569934"/>
          </a:xfrm>
          <a:prstGeom prst="rect">
            <a:avLst/>
          </a:prstGeom>
          <a:solidFill>
            <a:schemeClr val="accent5">
              <a:lumMod val="20000"/>
              <a:lumOff val="80000"/>
            </a:schemeClr>
          </a:solidFill>
        </p:spPr>
        <p:txBody>
          <a:bodyPr wrap="square" rtlCol="0">
            <a:spAutoFit/>
          </a:bodyPr>
          <a:lstStyle/>
          <a:p>
            <a:pPr algn="just"/>
            <a:r>
              <a:rPr lang="en-US" sz="2300" b="1" dirty="0">
                <a:sym typeface="Wingdings 2" panose="05020102010507070707" pitchFamily="18" charset="2"/>
              </a:rPr>
              <a:t> </a:t>
            </a:r>
            <a:r>
              <a:rPr lang="en-US" sz="2300" b="1" dirty="0" err="1"/>
              <a:t>Hoạt</a:t>
            </a:r>
            <a:r>
              <a:rPr lang="en-US" sz="2300" b="1" dirty="0"/>
              <a:t> </a:t>
            </a:r>
            <a:r>
              <a:rPr lang="en-US" sz="2300" b="1" dirty="0" err="1"/>
              <a:t>động</a:t>
            </a:r>
            <a:r>
              <a:rPr lang="en-US" sz="2300" b="1" dirty="0"/>
              <a:t> </a:t>
            </a:r>
            <a:r>
              <a:rPr lang="en-US" sz="2300" b="1" dirty="0" err="1"/>
              <a:t>Luyện</a:t>
            </a:r>
            <a:r>
              <a:rPr lang="en-US" sz="2300" b="1" dirty="0"/>
              <a:t> </a:t>
            </a:r>
            <a:r>
              <a:rPr lang="en-US" sz="2300" b="1" dirty="0" err="1"/>
              <a:t>tập</a:t>
            </a:r>
            <a:endParaRPr lang="en-US" sz="2300" b="1" dirty="0"/>
          </a:p>
          <a:p>
            <a:pPr algn="just" defTabSz="457189"/>
            <a:r>
              <a:rPr lang="en-US" sz="2300" b="1" dirty="0" err="1"/>
              <a:t>Hoạt</a:t>
            </a:r>
            <a:r>
              <a:rPr lang="en-US" sz="2300" b="1" dirty="0"/>
              <a:t> </a:t>
            </a:r>
            <a:r>
              <a:rPr lang="en-US" sz="2300" b="1" dirty="0" err="1"/>
              <a:t>động</a:t>
            </a:r>
            <a:r>
              <a:rPr lang="en-US" sz="2300" b="1" dirty="0"/>
              <a:t> </a:t>
            </a:r>
            <a:r>
              <a:rPr lang="en-US" sz="2300" b="1" dirty="0">
                <a:sym typeface="Wingdings 2" panose="05020102010507070707" pitchFamily="18" charset="2"/>
              </a:rPr>
              <a:t>: </a:t>
            </a:r>
            <a:r>
              <a:rPr lang="en-US" sz="2300" dirty="0" err="1">
                <a:sym typeface="Wingdings 2" panose="05020102010507070707" pitchFamily="18" charset="2"/>
              </a:rPr>
              <a:t>Bày</a:t>
            </a:r>
            <a:r>
              <a:rPr lang="en-US" sz="2300" dirty="0">
                <a:sym typeface="Wingdings 2" panose="05020102010507070707" pitchFamily="18" charset="2"/>
              </a:rPr>
              <a:t> </a:t>
            </a:r>
            <a:r>
              <a:rPr lang="en-US" sz="2300" dirty="0" err="1">
                <a:sym typeface="Wingdings 2" panose="05020102010507070707" pitchFamily="18" charset="2"/>
              </a:rPr>
              <a:t>tỏ</a:t>
            </a:r>
            <a:r>
              <a:rPr lang="en-US" sz="2300" dirty="0">
                <a:sym typeface="Wingdings 2" panose="05020102010507070707" pitchFamily="18" charset="2"/>
              </a:rPr>
              <a:t> ý </a:t>
            </a:r>
            <a:r>
              <a:rPr lang="en-US" sz="2300" dirty="0" err="1">
                <a:sym typeface="Wingdings 2" panose="05020102010507070707" pitchFamily="18" charset="2"/>
              </a:rPr>
              <a:t>kiến</a:t>
            </a:r>
            <a:endParaRPr lang="en-US" sz="2300" dirty="0">
              <a:sym typeface="Wingdings 2" panose="05020102010507070707" pitchFamily="18" charset="2"/>
            </a:endParaRPr>
          </a:p>
          <a:p>
            <a:pPr algn="just" defTabSz="457189"/>
            <a:r>
              <a:rPr lang="en-US" sz="2300" b="1" dirty="0" err="1">
                <a:sym typeface="Wingdings 2" panose="05020102010507070707" pitchFamily="18" charset="2"/>
              </a:rPr>
              <a:t>Hoạt</a:t>
            </a:r>
            <a:r>
              <a:rPr lang="en-US" sz="2300" b="1" dirty="0">
                <a:sym typeface="Wingdings 2" panose="05020102010507070707" pitchFamily="18" charset="2"/>
              </a:rPr>
              <a:t> </a:t>
            </a:r>
            <a:r>
              <a:rPr lang="en-US" sz="2300" b="1" dirty="0" err="1">
                <a:sym typeface="Wingdings 2" panose="05020102010507070707" pitchFamily="18" charset="2"/>
              </a:rPr>
              <a:t>động</a:t>
            </a:r>
            <a:r>
              <a:rPr lang="en-US" sz="2300" b="1" dirty="0">
                <a:sym typeface="Wingdings 2" panose="05020102010507070707" pitchFamily="18" charset="2"/>
              </a:rPr>
              <a:t> : </a:t>
            </a:r>
            <a:r>
              <a:rPr lang="en-US" sz="2300" dirty="0" err="1">
                <a:sym typeface="Wingdings 2" panose="05020102010507070707" pitchFamily="18" charset="2"/>
              </a:rPr>
              <a:t>Nhận</a:t>
            </a:r>
            <a:r>
              <a:rPr lang="en-US" sz="2300" dirty="0">
                <a:sym typeface="Wingdings 2" panose="05020102010507070707" pitchFamily="18" charset="2"/>
              </a:rPr>
              <a:t> </a:t>
            </a:r>
            <a:r>
              <a:rPr lang="en-US" sz="2300" dirty="0" err="1">
                <a:sym typeface="Wingdings 2" panose="05020102010507070707" pitchFamily="18" charset="2"/>
              </a:rPr>
              <a:t>xét</a:t>
            </a:r>
            <a:r>
              <a:rPr lang="en-US" sz="2300" dirty="0">
                <a:sym typeface="Wingdings 2" panose="05020102010507070707" pitchFamily="18" charset="2"/>
              </a:rPr>
              <a:t>, </a:t>
            </a:r>
            <a:r>
              <a:rPr lang="en-US" sz="2300" dirty="0" err="1">
                <a:sym typeface="Wingdings 2" panose="05020102010507070707" pitchFamily="18" charset="2"/>
              </a:rPr>
              <a:t>đánh</a:t>
            </a:r>
            <a:r>
              <a:rPr lang="en-US" sz="2300" dirty="0">
                <a:sym typeface="Wingdings 2" panose="05020102010507070707" pitchFamily="18" charset="2"/>
              </a:rPr>
              <a:t> </a:t>
            </a:r>
            <a:r>
              <a:rPr lang="en-US" sz="2300" dirty="0" err="1">
                <a:sym typeface="Wingdings 2" panose="05020102010507070707" pitchFamily="18" charset="2"/>
              </a:rPr>
              <a:t>giá</a:t>
            </a:r>
            <a:r>
              <a:rPr lang="en-US" sz="2300" dirty="0">
                <a:sym typeface="Wingdings 2" panose="05020102010507070707" pitchFamily="18" charset="2"/>
              </a:rPr>
              <a:t> </a:t>
            </a:r>
            <a:r>
              <a:rPr lang="en-US" sz="2300" dirty="0" err="1">
                <a:sym typeface="Wingdings 2" panose="05020102010507070707" pitchFamily="18" charset="2"/>
              </a:rPr>
              <a:t>hành</a:t>
            </a:r>
            <a:r>
              <a:rPr lang="en-US" sz="2300" dirty="0">
                <a:sym typeface="Wingdings 2" panose="05020102010507070707" pitchFamily="18" charset="2"/>
              </a:rPr>
              <a:t> vi</a:t>
            </a:r>
          </a:p>
          <a:p>
            <a:pPr algn="just" defTabSz="457189"/>
            <a:r>
              <a:rPr lang="en-US" sz="2300" b="1" dirty="0" err="1">
                <a:sym typeface="Wingdings 2" panose="05020102010507070707" pitchFamily="18" charset="2"/>
              </a:rPr>
              <a:t>Hoạt</a:t>
            </a:r>
            <a:r>
              <a:rPr lang="en-US" sz="2300" b="1" dirty="0">
                <a:sym typeface="Wingdings 2" panose="05020102010507070707" pitchFamily="18" charset="2"/>
              </a:rPr>
              <a:t> </a:t>
            </a:r>
            <a:r>
              <a:rPr lang="en-US" sz="2300" b="1" dirty="0" err="1">
                <a:sym typeface="Wingdings 2" panose="05020102010507070707" pitchFamily="18" charset="2"/>
              </a:rPr>
              <a:t>động</a:t>
            </a:r>
            <a:r>
              <a:rPr lang="en-US" sz="2300" b="1" dirty="0">
                <a:sym typeface="Wingdings 2" panose="05020102010507070707" pitchFamily="18" charset="2"/>
              </a:rPr>
              <a:t> : </a:t>
            </a:r>
            <a:r>
              <a:rPr lang="en-US" sz="2300" dirty="0" err="1">
                <a:sym typeface="Wingdings 2" panose="05020102010507070707" pitchFamily="18" charset="2"/>
              </a:rPr>
              <a:t>Đưa</a:t>
            </a:r>
            <a:r>
              <a:rPr lang="en-US" sz="2300" dirty="0">
                <a:sym typeface="Wingdings 2" panose="05020102010507070707" pitchFamily="18" charset="2"/>
              </a:rPr>
              <a:t> </a:t>
            </a:r>
            <a:r>
              <a:rPr lang="en-US" sz="2300" dirty="0" err="1">
                <a:sym typeface="Wingdings 2" panose="05020102010507070707" pitchFamily="18" charset="2"/>
              </a:rPr>
              <a:t>ra</a:t>
            </a:r>
            <a:r>
              <a:rPr lang="en-US" sz="2300" dirty="0">
                <a:sym typeface="Wingdings 2" panose="05020102010507070707" pitchFamily="18" charset="2"/>
              </a:rPr>
              <a:t> </a:t>
            </a:r>
            <a:r>
              <a:rPr lang="en-US" sz="2300" dirty="0" err="1">
                <a:sym typeface="Wingdings 2" panose="05020102010507070707" pitchFamily="18" charset="2"/>
              </a:rPr>
              <a:t>lời</a:t>
            </a:r>
            <a:r>
              <a:rPr lang="en-US" sz="2300" dirty="0">
                <a:sym typeface="Wingdings 2" panose="05020102010507070707" pitchFamily="18" charset="2"/>
              </a:rPr>
              <a:t> </a:t>
            </a:r>
            <a:r>
              <a:rPr lang="en-US" sz="2300" dirty="0" err="1">
                <a:sym typeface="Wingdings 2" panose="05020102010507070707" pitchFamily="18" charset="2"/>
              </a:rPr>
              <a:t>khuyên</a:t>
            </a:r>
            <a:endParaRPr lang="en-US" sz="2300" dirty="0">
              <a:sym typeface="Wingdings 2" panose="05020102010507070707" pitchFamily="18" charset="2"/>
            </a:endParaRPr>
          </a:p>
          <a:p>
            <a:pPr algn="just" defTabSz="457189"/>
            <a:r>
              <a:rPr lang="en-US" sz="2300" b="1" dirty="0" err="1">
                <a:sym typeface="Wingdings 2" panose="05020102010507070707" pitchFamily="18" charset="2"/>
              </a:rPr>
              <a:t>Hoạt</a:t>
            </a:r>
            <a:r>
              <a:rPr lang="en-US" sz="2300" b="1" dirty="0">
                <a:sym typeface="Wingdings 2" panose="05020102010507070707" pitchFamily="18" charset="2"/>
              </a:rPr>
              <a:t> </a:t>
            </a:r>
            <a:r>
              <a:rPr lang="en-US" sz="2300" b="1" dirty="0" err="1">
                <a:sym typeface="Wingdings 2" panose="05020102010507070707" pitchFamily="18" charset="2"/>
              </a:rPr>
              <a:t>động</a:t>
            </a:r>
            <a:r>
              <a:rPr lang="en-US" sz="2300" b="1" dirty="0">
                <a:sym typeface="Wingdings 2" panose="05020102010507070707" pitchFamily="18" charset="2"/>
              </a:rPr>
              <a:t> : </a:t>
            </a:r>
            <a:r>
              <a:rPr lang="en-US" sz="2300" dirty="0" err="1">
                <a:sym typeface="Wingdings 2" panose="05020102010507070707" pitchFamily="18" charset="2"/>
              </a:rPr>
              <a:t>Xử</a:t>
            </a:r>
            <a:r>
              <a:rPr lang="en-US" sz="2300" dirty="0">
                <a:sym typeface="Wingdings 2" panose="05020102010507070707" pitchFamily="18" charset="2"/>
              </a:rPr>
              <a:t> </a:t>
            </a:r>
            <a:r>
              <a:rPr lang="en-US" sz="2300" dirty="0" err="1">
                <a:sym typeface="Wingdings 2" panose="05020102010507070707" pitchFamily="18" charset="2"/>
              </a:rPr>
              <a:t>lý</a:t>
            </a:r>
            <a:r>
              <a:rPr lang="en-US" sz="2300" dirty="0">
                <a:sym typeface="Wingdings 2" panose="05020102010507070707" pitchFamily="18" charset="2"/>
              </a:rPr>
              <a:t> </a:t>
            </a:r>
            <a:r>
              <a:rPr lang="en-US" sz="2300" dirty="0" err="1">
                <a:sym typeface="Wingdings 2" panose="05020102010507070707" pitchFamily="18" charset="2"/>
              </a:rPr>
              <a:t>tình</a:t>
            </a:r>
            <a:r>
              <a:rPr lang="en-US" sz="2300" dirty="0">
                <a:sym typeface="Wingdings 2" panose="05020102010507070707" pitchFamily="18" charset="2"/>
              </a:rPr>
              <a:t> </a:t>
            </a:r>
            <a:r>
              <a:rPr lang="en-US" sz="2300" dirty="0" err="1">
                <a:sym typeface="Wingdings 2" panose="05020102010507070707" pitchFamily="18" charset="2"/>
              </a:rPr>
              <a:t>huống</a:t>
            </a:r>
            <a:endParaRPr lang="en-US" sz="2300" b="1" dirty="0"/>
          </a:p>
          <a:p>
            <a:endParaRPr lang="en-US" sz="2300" dirty="0"/>
          </a:p>
        </p:txBody>
      </p:sp>
    </p:spTree>
    <p:extLst>
      <p:ext uri="{BB962C8B-B14F-4D97-AF65-F5344CB8AC3E}">
        <p14:creationId xmlns:p14="http://schemas.microsoft.com/office/powerpoint/2010/main" val="128271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7571F60-E3C4-21B7-3C63-E4898CD33102}"/>
              </a:ext>
            </a:extLst>
          </p:cNvPr>
          <p:cNvSpPr txBox="1"/>
          <p:nvPr/>
        </p:nvSpPr>
        <p:spPr>
          <a:xfrm>
            <a:off x="2824745" y="465554"/>
            <a:ext cx="7233655" cy="517065"/>
          </a:xfrm>
          <a:prstGeom prst="rect">
            <a:avLst/>
          </a:prstGeom>
          <a:noFill/>
        </p:spPr>
        <p:txBody>
          <a:bodyPr wrap="square">
            <a:spAutoFit/>
          </a:bodyPr>
          <a:lstStyle/>
          <a:p>
            <a:pPr indent="0" algn="ctr">
              <a:lnSpc>
                <a:spcPct val="115000"/>
              </a:lnSpc>
              <a:spcBef>
                <a:spcPts val="0"/>
              </a:spcBef>
              <a:buNone/>
            </a:pPr>
            <a:r>
              <a:rPr lang="en-US" sz="2400" b="1" dirty="0" err="1">
                <a:latin typeface="Times New Roman" panose="02020603050405020304" pitchFamily="18" charset="0"/>
                <a:ea typeface="Times New Roman" panose="02020603050405020304" pitchFamily="18" charset="0"/>
              </a:rPr>
              <a:t>Bước</a:t>
            </a:r>
            <a:r>
              <a:rPr lang="en-US" sz="2400" b="1" dirty="0">
                <a:latin typeface="Times New Roman" panose="02020603050405020304" pitchFamily="18" charset="0"/>
                <a:ea typeface="Times New Roman" panose="02020603050405020304" pitchFamily="18" charset="0"/>
              </a:rPr>
              <a:t> 2: </a:t>
            </a:r>
            <a:r>
              <a:rPr lang="en-US" sz="2400" b="1" dirty="0" err="1">
                <a:latin typeface="Times New Roman" panose="02020603050405020304" pitchFamily="18" charset="0"/>
                <a:ea typeface="Times New Roman" panose="02020603050405020304" pitchFamily="18" charset="0"/>
              </a:rPr>
              <a:t>Lên</a:t>
            </a:r>
            <a:r>
              <a:rPr lang="en-US" sz="2400" b="1" dirty="0">
                <a:latin typeface="Times New Roman" panose="02020603050405020304" pitchFamily="18" charset="0"/>
                <a:ea typeface="Times New Roman" panose="02020603050405020304" pitchFamily="18" charset="0"/>
              </a:rPr>
              <a:t> ý </a:t>
            </a:r>
            <a:r>
              <a:rPr lang="en-US" sz="2400" b="1" dirty="0" err="1">
                <a:latin typeface="Times New Roman" panose="02020603050405020304" pitchFamily="18" charset="0"/>
                <a:ea typeface="Times New Roman" panose="02020603050405020304" pitchFamily="18" charset="0"/>
              </a:rPr>
              <a:t>tưởng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tổ</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chức</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các</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hoạt</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động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dạy</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học</a:t>
            </a:r>
            <a:endParaRPr lang="en-US" sz="2400" b="1" dirty="0">
              <a:latin typeface="Times New Roman" panose="02020603050405020304" pitchFamily="18" charset="0"/>
              <a:ea typeface="Times New Roman" panose="02020603050405020304" pitchFamily="18" charset="0"/>
            </a:endParaRPr>
          </a:p>
        </p:txBody>
      </p:sp>
      <p:pic>
        <p:nvPicPr>
          <p:cNvPr id="4" name="Picture 3">
            <a:extLst>
              <a:ext uri="{FF2B5EF4-FFF2-40B4-BE49-F238E27FC236}">
                <a16:creationId xmlns:a16="http://schemas.microsoft.com/office/drawing/2014/main" id="{EC75B080-2B99-650F-2B8D-8022772BA7DB}"/>
              </a:ext>
            </a:extLst>
          </p:cNvPr>
          <p:cNvPicPr>
            <a:picLocks noChangeAspect="1"/>
          </p:cNvPicPr>
          <p:nvPr/>
        </p:nvPicPr>
        <p:blipFill rotWithShape="1">
          <a:blip r:embed="rId3"/>
          <a:srcRect l="5419" r="3473"/>
          <a:stretch/>
        </p:blipFill>
        <p:spPr>
          <a:xfrm>
            <a:off x="145742" y="1403131"/>
            <a:ext cx="6022015" cy="5393183"/>
          </a:xfrm>
          <a:prstGeom prst="rect">
            <a:avLst/>
          </a:prstGeom>
        </p:spPr>
      </p:pic>
      <p:sp>
        <p:nvSpPr>
          <p:cNvPr id="7" name="Arrow: Pentagon 6">
            <a:extLst>
              <a:ext uri="{FF2B5EF4-FFF2-40B4-BE49-F238E27FC236}">
                <a16:creationId xmlns:a16="http://schemas.microsoft.com/office/drawing/2014/main" id="{20972C10-9E31-263F-4688-525B5B733771}"/>
              </a:ext>
            </a:extLst>
          </p:cNvPr>
          <p:cNvSpPr/>
          <p:nvPr/>
        </p:nvSpPr>
        <p:spPr>
          <a:xfrm rot="10800000">
            <a:off x="5891134" y="2251612"/>
            <a:ext cx="5994336" cy="3280308"/>
          </a:xfrm>
          <a:prstGeom prst="homePlate">
            <a:avLst>
              <a:gd name="adj" fmla="val 49533"/>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id="{05CCB68D-4BCB-BF30-3F72-74C563976BDB}"/>
              </a:ext>
            </a:extLst>
          </p:cNvPr>
          <p:cNvSpPr txBox="1"/>
          <p:nvPr/>
        </p:nvSpPr>
        <p:spPr>
          <a:xfrm>
            <a:off x="7110248" y="2375966"/>
            <a:ext cx="4775222" cy="3031599"/>
          </a:xfrm>
          <a:prstGeom prst="rect">
            <a:avLst/>
          </a:prstGeom>
          <a:noFill/>
        </p:spPr>
        <p:txBody>
          <a:bodyPr wrap="square" rtlCol="0">
            <a:spAutoFit/>
          </a:bodyPr>
          <a:lstStyle/>
          <a:p>
            <a:pPr algn="just"/>
            <a:r>
              <a:rPr lang="en-US" sz="2300" b="1" dirty="0">
                <a:sym typeface="Wingdings 2" panose="05020102010507070707" pitchFamily="18" charset="2"/>
              </a:rPr>
              <a:t>  </a:t>
            </a:r>
          </a:p>
          <a:p>
            <a:pPr algn="just"/>
            <a:r>
              <a:rPr lang="en-US" sz="2400" b="1" dirty="0">
                <a:sym typeface="Wingdings 2" panose="05020102010507070707" pitchFamily="18" charset="2"/>
              </a:rPr>
              <a:t> </a:t>
            </a:r>
            <a:r>
              <a:rPr lang="en-US" sz="2400" b="1" dirty="0" err="1"/>
              <a:t>Hoạt</a:t>
            </a:r>
            <a:r>
              <a:rPr lang="en-US" sz="2400" b="1" dirty="0"/>
              <a:t> </a:t>
            </a:r>
            <a:r>
              <a:rPr lang="en-US" sz="2400" b="1" dirty="0" err="1"/>
              <a:t>động</a:t>
            </a:r>
            <a:r>
              <a:rPr lang="en-US" sz="2400" b="1" dirty="0"/>
              <a:t> </a:t>
            </a:r>
            <a:r>
              <a:rPr lang="en-US" sz="2400" b="1" dirty="0" err="1"/>
              <a:t>Vận</a:t>
            </a:r>
            <a:r>
              <a:rPr lang="en-US" sz="2400" b="1" dirty="0"/>
              <a:t> </a:t>
            </a:r>
            <a:r>
              <a:rPr lang="en-US" sz="2400" b="1" dirty="0" err="1"/>
              <a:t>dụng</a:t>
            </a:r>
            <a:endParaRPr lang="en-US" sz="2400" b="1" dirty="0"/>
          </a:p>
          <a:p>
            <a:pPr algn="just"/>
            <a:r>
              <a:rPr lang="en-US" sz="2400" dirty="0" err="1">
                <a:sym typeface="Wingdings 2" panose="05020102010507070707" pitchFamily="18" charset="2"/>
              </a:rPr>
              <a:t>Tổ</a:t>
            </a:r>
            <a:r>
              <a:rPr lang="en-US" sz="2400" dirty="0">
                <a:sym typeface="Wingdings 2" panose="05020102010507070707" pitchFamily="18" charset="2"/>
              </a:rPr>
              <a:t> </a:t>
            </a:r>
            <a:r>
              <a:rPr lang="en-US" sz="2400" dirty="0" err="1">
                <a:sym typeface="Wingdings 2" panose="05020102010507070707" pitchFamily="18" charset="2"/>
              </a:rPr>
              <a:t>chức</a:t>
            </a:r>
            <a:r>
              <a:rPr lang="en-US" sz="2400" dirty="0">
                <a:sym typeface="Wingdings 2" panose="05020102010507070707" pitchFamily="18" charset="2"/>
              </a:rPr>
              <a:t> </a:t>
            </a:r>
            <a:r>
              <a:rPr lang="en-US" sz="2400" dirty="0" err="1">
                <a:sym typeface="Wingdings 2" panose="05020102010507070707" pitchFamily="18" charset="2"/>
              </a:rPr>
              <a:t>cho</a:t>
            </a:r>
            <a:r>
              <a:rPr lang="en-US" sz="2400" dirty="0">
                <a:sym typeface="Wingdings 2" panose="05020102010507070707" pitchFamily="18" charset="2"/>
              </a:rPr>
              <a:t> HS:</a:t>
            </a:r>
          </a:p>
          <a:p>
            <a:pPr algn="just"/>
            <a:r>
              <a:rPr lang="en-US" sz="2400" dirty="0">
                <a:sym typeface="Wingdings 2" panose="05020102010507070707" pitchFamily="18" charset="2"/>
              </a:rPr>
              <a:t></a:t>
            </a:r>
            <a:r>
              <a:rPr lang="en-US" sz="2400" i="1" dirty="0">
                <a:sym typeface="Wingdings 2" panose="05020102010507070707" pitchFamily="18" charset="2"/>
              </a:rPr>
              <a:t>C</a:t>
            </a:r>
            <a:r>
              <a:rPr lang="en-US" sz="2400" i="1" dirty="0"/>
              <a:t>hia </a:t>
            </a:r>
            <a:r>
              <a:rPr lang="en-US" sz="2400" i="1" dirty="0" err="1"/>
              <a:t>sẻ</a:t>
            </a:r>
            <a:r>
              <a:rPr lang="en-US" sz="2400" i="1" dirty="0"/>
              <a:t> </a:t>
            </a:r>
            <a:r>
              <a:rPr lang="en-US" sz="2400" i="1" dirty="0" err="1"/>
              <a:t>về</a:t>
            </a:r>
            <a:r>
              <a:rPr lang="en-US" sz="2400" i="1" dirty="0"/>
              <a:t> </a:t>
            </a:r>
            <a:r>
              <a:rPr lang="en-US" sz="2400" i="1" dirty="0" err="1"/>
              <a:t>một</a:t>
            </a:r>
            <a:r>
              <a:rPr lang="en-US" sz="2400" i="1" dirty="0"/>
              <a:t> </a:t>
            </a:r>
            <a:r>
              <a:rPr lang="en-US" sz="2400" i="1" dirty="0" err="1"/>
              <a:t>tình</a:t>
            </a:r>
            <a:r>
              <a:rPr lang="en-US" sz="2400" i="1" dirty="0"/>
              <a:t> </a:t>
            </a:r>
            <a:r>
              <a:rPr lang="en-US" sz="2400" i="1" dirty="0" err="1"/>
              <a:t>bạn</a:t>
            </a:r>
            <a:r>
              <a:rPr lang="en-US" sz="2400" i="1" dirty="0"/>
              <a:t> </a:t>
            </a:r>
            <a:r>
              <a:rPr lang="en-US" sz="2400" i="1" dirty="0" err="1"/>
              <a:t>đẹp</a:t>
            </a:r>
            <a:r>
              <a:rPr lang="en-US" sz="2400" i="1" dirty="0"/>
              <a:t>;</a:t>
            </a:r>
          </a:p>
          <a:p>
            <a:pPr marL="342891" indent="-342891" algn="just">
              <a:buFont typeface="Wingdings 2" panose="05020102010507070707" pitchFamily="18" charset="2"/>
              <a:buChar char="P"/>
            </a:pPr>
            <a:r>
              <a:rPr lang="en-US" sz="2400" i="1" dirty="0" err="1">
                <a:sym typeface="Wingdings 2" panose="05020102010507070707" pitchFamily="18" charset="2"/>
              </a:rPr>
              <a:t>Xây</a:t>
            </a:r>
            <a:r>
              <a:rPr lang="en-US" sz="2400" i="1" dirty="0">
                <a:sym typeface="Wingdings 2" panose="05020102010507070707" pitchFamily="18" charset="2"/>
              </a:rPr>
              <a:t> </a:t>
            </a:r>
            <a:r>
              <a:rPr lang="en-US" sz="2400" i="1" dirty="0" err="1">
                <a:sym typeface="Wingdings 2" panose="05020102010507070707" pitchFamily="18" charset="2"/>
              </a:rPr>
              <a:t>dựng</a:t>
            </a:r>
            <a:r>
              <a:rPr lang="en-US" sz="2400" i="1" dirty="0">
                <a:sym typeface="Wingdings 2" panose="05020102010507070707" pitchFamily="18" charset="2"/>
              </a:rPr>
              <a:t> </a:t>
            </a:r>
            <a:r>
              <a:rPr lang="en-US" sz="2400" i="1" dirty="0" err="1">
                <a:sym typeface="Wingdings 2" panose="05020102010507070707" pitchFamily="18" charset="2"/>
              </a:rPr>
              <a:t>quy</a:t>
            </a:r>
            <a:r>
              <a:rPr lang="en-US" sz="2400" i="1" dirty="0">
                <a:sym typeface="Wingdings 2" panose="05020102010507070707" pitchFamily="18" charset="2"/>
              </a:rPr>
              <a:t> </a:t>
            </a:r>
            <a:r>
              <a:rPr lang="en-US" sz="2400" i="1" dirty="0" err="1">
                <a:sym typeface="Wingdings 2" panose="05020102010507070707" pitchFamily="18" charset="2"/>
              </a:rPr>
              <a:t>tắc</a:t>
            </a:r>
            <a:r>
              <a:rPr lang="en-US" sz="2400" i="1" dirty="0">
                <a:sym typeface="Wingdings 2" panose="05020102010507070707" pitchFamily="18" charset="2"/>
              </a:rPr>
              <a:t> </a:t>
            </a:r>
            <a:r>
              <a:rPr lang="en-US" sz="2400" i="1" dirty="0" err="1">
                <a:sym typeface="Wingdings 2" panose="05020102010507070707" pitchFamily="18" charset="2"/>
              </a:rPr>
              <a:t>ứng</a:t>
            </a:r>
            <a:r>
              <a:rPr lang="en-US" sz="2400" i="1" dirty="0">
                <a:sym typeface="Wingdings 2" panose="05020102010507070707" pitchFamily="18" charset="2"/>
              </a:rPr>
              <a:t> </a:t>
            </a:r>
            <a:r>
              <a:rPr lang="en-US" sz="2400" i="1" dirty="0" err="1">
                <a:sym typeface="Wingdings 2" panose="05020102010507070707" pitchFamily="18" charset="2"/>
              </a:rPr>
              <a:t>xử</a:t>
            </a:r>
            <a:r>
              <a:rPr lang="en-US" sz="2400" i="1" dirty="0">
                <a:sym typeface="Wingdings 2" panose="05020102010507070707" pitchFamily="18" charset="2"/>
              </a:rPr>
              <a:t> </a:t>
            </a:r>
            <a:r>
              <a:rPr lang="en-US" sz="2400" i="1" dirty="0" err="1">
                <a:sym typeface="Wingdings 2" panose="05020102010507070707" pitchFamily="18" charset="2"/>
              </a:rPr>
              <a:t>với</a:t>
            </a:r>
            <a:r>
              <a:rPr lang="en-US" sz="2400" i="1" dirty="0">
                <a:sym typeface="Wingdings 2" panose="05020102010507070707" pitchFamily="18" charset="2"/>
              </a:rPr>
              <a:t> </a:t>
            </a:r>
            <a:r>
              <a:rPr lang="en-US" sz="2400" i="1" dirty="0" err="1">
                <a:sym typeface="Wingdings 2" panose="05020102010507070707" pitchFamily="18" charset="2"/>
              </a:rPr>
              <a:t>bạn</a:t>
            </a:r>
            <a:r>
              <a:rPr lang="en-US" sz="2400" i="1" dirty="0">
                <a:sym typeface="Wingdings 2" panose="05020102010507070707" pitchFamily="18" charset="2"/>
              </a:rPr>
              <a:t> </a:t>
            </a:r>
            <a:r>
              <a:rPr lang="en-US" sz="2400" i="1" dirty="0" err="1">
                <a:sym typeface="Wingdings 2" panose="05020102010507070707" pitchFamily="18" charset="2"/>
              </a:rPr>
              <a:t>bè</a:t>
            </a:r>
            <a:r>
              <a:rPr lang="en-US" sz="2400" i="1" dirty="0">
                <a:sym typeface="Wingdings 2" panose="05020102010507070707" pitchFamily="18" charset="2"/>
              </a:rPr>
              <a:t>;</a:t>
            </a:r>
          </a:p>
          <a:p>
            <a:pPr marL="342891" indent="-342891" algn="just">
              <a:buFont typeface="Wingdings 2" panose="05020102010507070707" pitchFamily="18" charset="2"/>
              <a:buChar char="P"/>
            </a:pPr>
            <a:r>
              <a:rPr lang="en-US" sz="2400" i="1" dirty="0" err="1">
                <a:sym typeface="Wingdings 2" panose="05020102010507070707" pitchFamily="18" charset="2"/>
              </a:rPr>
              <a:t>Trình</a:t>
            </a:r>
            <a:r>
              <a:rPr lang="en-US" sz="2400" i="1" dirty="0">
                <a:sym typeface="Wingdings 2" panose="05020102010507070707" pitchFamily="18" charset="2"/>
              </a:rPr>
              <a:t> </a:t>
            </a:r>
            <a:r>
              <a:rPr lang="en-US" sz="2400" i="1" dirty="0" err="1">
                <a:sym typeface="Wingdings 2" panose="05020102010507070707" pitchFamily="18" charset="2"/>
              </a:rPr>
              <a:t>bày</a:t>
            </a:r>
            <a:r>
              <a:rPr lang="en-US" sz="2400" i="1" dirty="0">
                <a:sym typeface="Wingdings 2" panose="05020102010507070707" pitchFamily="18" charset="2"/>
              </a:rPr>
              <a:t> </a:t>
            </a:r>
            <a:r>
              <a:rPr lang="en-US" sz="2400" i="1" dirty="0" err="1">
                <a:sym typeface="Wingdings 2" panose="05020102010507070707" pitchFamily="18" charset="2"/>
              </a:rPr>
              <a:t>kết</a:t>
            </a:r>
            <a:r>
              <a:rPr lang="en-US" sz="2400" i="1" dirty="0">
                <a:sym typeface="Wingdings 2" panose="05020102010507070707" pitchFamily="18" charset="2"/>
              </a:rPr>
              <a:t> </a:t>
            </a:r>
            <a:r>
              <a:rPr lang="en-US" sz="2400" i="1" dirty="0" err="1">
                <a:sym typeface="Wingdings 2" panose="05020102010507070707" pitchFamily="18" charset="2"/>
              </a:rPr>
              <a:t>quả</a:t>
            </a:r>
            <a:r>
              <a:rPr lang="en-US" sz="2400" i="1" dirty="0">
                <a:sym typeface="Wingdings 2" panose="05020102010507070707" pitchFamily="18" charset="2"/>
              </a:rPr>
              <a:t> </a:t>
            </a:r>
            <a:r>
              <a:rPr lang="en-US" sz="2400" i="1" dirty="0" err="1">
                <a:sym typeface="Wingdings 2" panose="05020102010507070707" pitchFamily="18" charset="2"/>
              </a:rPr>
              <a:t>sưu</a:t>
            </a:r>
            <a:r>
              <a:rPr lang="en-US" sz="2400" i="1" dirty="0">
                <a:sym typeface="Wingdings 2" panose="05020102010507070707" pitchFamily="18" charset="2"/>
              </a:rPr>
              <a:t> </a:t>
            </a:r>
            <a:r>
              <a:rPr lang="en-US" sz="2400" i="1" dirty="0" err="1">
                <a:sym typeface="Wingdings 2" panose="05020102010507070707" pitchFamily="18" charset="2"/>
              </a:rPr>
              <a:t>tầm</a:t>
            </a:r>
            <a:r>
              <a:rPr lang="en-US" sz="2400" i="1" dirty="0">
                <a:sym typeface="Wingdings 2" panose="05020102010507070707" pitchFamily="18" charset="2"/>
              </a:rPr>
              <a:t> ca </a:t>
            </a:r>
            <a:r>
              <a:rPr lang="en-US" sz="2400" i="1" dirty="0" err="1">
                <a:sym typeface="Wingdings 2" panose="05020102010507070707" pitchFamily="18" charset="2"/>
              </a:rPr>
              <a:t>dao</a:t>
            </a:r>
            <a:r>
              <a:rPr lang="en-US" sz="2400" i="1" dirty="0">
                <a:sym typeface="Wingdings 2" panose="05020102010507070707" pitchFamily="18" charset="2"/>
              </a:rPr>
              <a:t>, </a:t>
            </a:r>
            <a:r>
              <a:rPr lang="en-US" sz="2400" i="1" dirty="0" err="1">
                <a:sym typeface="Wingdings 2" panose="05020102010507070707" pitchFamily="18" charset="2"/>
              </a:rPr>
              <a:t>tục</a:t>
            </a:r>
            <a:r>
              <a:rPr lang="en-US" sz="2400" i="1" dirty="0">
                <a:sym typeface="Wingdings 2" panose="05020102010507070707" pitchFamily="18" charset="2"/>
              </a:rPr>
              <a:t> </a:t>
            </a:r>
            <a:r>
              <a:rPr lang="en-US" sz="2400" i="1" dirty="0" err="1">
                <a:sym typeface="Wingdings 2" panose="05020102010507070707" pitchFamily="18" charset="2"/>
              </a:rPr>
              <a:t>ngữ</a:t>
            </a:r>
            <a:r>
              <a:rPr lang="en-US" sz="2400" i="1" dirty="0">
                <a:sym typeface="Wingdings 2" panose="05020102010507070707" pitchFamily="18" charset="2"/>
              </a:rPr>
              <a:t>… </a:t>
            </a:r>
            <a:r>
              <a:rPr lang="en-US" sz="2400" i="1" dirty="0" err="1">
                <a:sym typeface="Wingdings 2" panose="05020102010507070707" pitchFamily="18" charset="2"/>
              </a:rPr>
              <a:t>về</a:t>
            </a:r>
            <a:r>
              <a:rPr lang="en-US" sz="2400" i="1" dirty="0">
                <a:sym typeface="Wingdings 2" panose="05020102010507070707" pitchFamily="18" charset="2"/>
              </a:rPr>
              <a:t> </a:t>
            </a:r>
            <a:r>
              <a:rPr lang="en-US" sz="2400" i="1" dirty="0" err="1">
                <a:sym typeface="Wingdings 2" panose="05020102010507070707" pitchFamily="18" charset="2"/>
              </a:rPr>
              <a:t>tình</a:t>
            </a:r>
            <a:r>
              <a:rPr lang="en-US" sz="2400" i="1" dirty="0">
                <a:sym typeface="Wingdings 2" panose="05020102010507070707" pitchFamily="18" charset="2"/>
              </a:rPr>
              <a:t> </a:t>
            </a:r>
            <a:r>
              <a:rPr lang="en-US" sz="2400" i="1" dirty="0" err="1">
                <a:sym typeface="Wingdings 2" panose="05020102010507070707" pitchFamily="18" charset="2"/>
              </a:rPr>
              <a:t>bạn</a:t>
            </a:r>
            <a:r>
              <a:rPr lang="en-US" sz="2400" i="1" dirty="0">
                <a:sym typeface="Wingdings 2" panose="05020102010507070707" pitchFamily="18" charset="2"/>
              </a:rPr>
              <a:t>.</a:t>
            </a:r>
            <a:endParaRPr lang="en-US" sz="2400" i="1" dirty="0"/>
          </a:p>
        </p:txBody>
      </p:sp>
    </p:spTree>
    <p:extLst>
      <p:ext uri="{BB962C8B-B14F-4D97-AF65-F5344CB8AC3E}">
        <p14:creationId xmlns:p14="http://schemas.microsoft.com/office/powerpoint/2010/main" val="280767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3" name="Picture 2">
            <a:extLst>
              <a:ext uri="{FF2B5EF4-FFF2-40B4-BE49-F238E27FC236}">
                <a16:creationId xmlns:a16="http://schemas.microsoft.com/office/drawing/2014/main" id="{F47ACEE3-DA2A-4D75-ACF5-B4DF882869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4" y="-16290"/>
            <a:ext cx="12198284" cy="6858000"/>
          </a:xfrm>
          <a:prstGeom prst="rect">
            <a:avLst/>
          </a:prstGeom>
        </p:spPr>
      </p:pic>
      <p:sp>
        <p:nvSpPr>
          <p:cNvPr id="9" name="TextBox 8">
            <a:extLst>
              <a:ext uri="{FF2B5EF4-FFF2-40B4-BE49-F238E27FC236}">
                <a16:creationId xmlns:a16="http://schemas.microsoft.com/office/drawing/2014/main" id="{F9B9C6BF-892B-46A3-AE51-5ADE957D99DD}"/>
              </a:ext>
            </a:extLst>
          </p:cNvPr>
          <p:cNvSpPr txBox="1"/>
          <p:nvPr/>
        </p:nvSpPr>
        <p:spPr>
          <a:xfrm>
            <a:off x="1973342" y="949237"/>
            <a:ext cx="6301271" cy="517065"/>
          </a:xfrm>
          <a:prstGeom prst="rect">
            <a:avLst/>
          </a:prstGeom>
          <a:noFill/>
        </p:spPr>
        <p:txBody>
          <a:bodyPr wrap="square">
            <a:spAutoFit/>
          </a:bodyPr>
          <a:lstStyle/>
          <a:p>
            <a:pPr indent="0" algn="ctr">
              <a:lnSpc>
                <a:spcPct val="115000"/>
              </a:lnSpc>
              <a:spcBef>
                <a:spcPts val="0"/>
              </a:spcBef>
              <a:buNone/>
            </a:pPr>
            <a:r>
              <a:rPr lang="en-US" sz="2400" b="1" dirty="0" err="1">
                <a:latin typeface="Palatino Linotype" panose="02040502050505030304" pitchFamily="18" charset="0"/>
                <a:ea typeface="Times New Roman" panose="02020603050405020304" pitchFamily="18" charset="0"/>
              </a:rPr>
              <a:t>Bước</a:t>
            </a:r>
            <a:r>
              <a:rPr lang="en-US" sz="2400" b="1" dirty="0">
                <a:latin typeface="Palatino Linotype" panose="02040502050505030304" pitchFamily="18" charset="0"/>
                <a:ea typeface="Times New Roman" panose="02020603050405020304" pitchFamily="18" charset="0"/>
              </a:rPr>
              <a:t> 3: </a:t>
            </a:r>
            <a:r>
              <a:rPr lang="en-US" sz="2400" b="1" dirty="0" err="1">
                <a:latin typeface="Palatino Linotype" panose="02040502050505030304" pitchFamily="18" charset="0"/>
                <a:ea typeface="Times New Roman" panose="02020603050405020304" pitchFamily="18" charset="0"/>
              </a:rPr>
              <a:t>Soạn</a:t>
            </a:r>
            <a:r>
              <a:rPr lang="en-US" sz="2400" b="1" dirty="0">
                <a:latin typeface="Palatino Linotype" panose="02040502050505030304" pitchFamily="18" charset="0"/>
                <a:ea typeface="Times New Roman" panose="02020603050405020304" pitchFamily="18" charset="0"/>
              </a:rPr>
              <a:t> </a:t>
            </a:r>
            <a:r>
              <a:rPr lang="en-US" sz="2400" b="1" dirty="0" err="1">
                <a:latin typeface="Palatino Linotype" panose="02040502050505030304" pitchFamily="18" charset="0"/>
                <a:ea typeface="Times New Roman" panose="02020603050405020304" pitchFamily="18" charset="0"/>
              </a:rPr>
              <a:t>kế</a:t>
            </a:r>
            <a:r>
              <a:rPr lang="en-US" sz="2400" b="1" dirty="0">
                <a:latin typeface="Palatino Linotype" panose="02040502050505030304" pitchFamily="18" charset="0"/>
                <a:ea typeface="Times New Roman" panose="02020603050405020304" pitchFamily="18" charset="0"/>
              </a:rPr>
              <a:t> </a:t>
            </a:r>
            <a:r>
              <a:rPr lang="en-US" sz="2400" b="1" dirty="0" err="1">
                <a:latin typeface="Palatino Linotype" panose="02040502050505030304" pitchFamily="18" charset="0"/>
                <a:ea typeface="Times New Roman" panose="02020603050405020304" pitchFamily="18" charset="0"/>
              </a:rPr>
              <a:t>hoạch</a:t>
            </a:r>
            <a:r>
              <a:rPr lang="en-US" sz="2400" b="1" dirty="0">
                <a:latin typeface="Palatino Linotype" panose="02040502050505030304" pitchFamily="18" charset="0"/>
                <a:ea typeface="Times New Roman" panose="02020603050405020304" pitchFamily="18" charset="0"/>
              </a:rPr>
              <a:t> </a:t>
            </a:r>
            <a:r>
              <a:rPr lang="en-US" sz="2400" b="1" dirty="0" err="1">
                <a:latin typeface="Palatino Linotype" panose="02040502050505030304" pitchFamily="18" charset="0"/>
                <a:ea typeface="Times New Roman" panose="02020603050405020304" pitchFamily="18" charset="0"/>
              </a:rPr>
              <a:t>bài</a:t>
            </a:r>
            <a:r>
              <a:rPr lang="en-US" sz="2400" b="1" dirty="0">
                <a:latin typeface="Palatino Linotype" panose="02040502050505030304" pitchFamily="18" charset="0"/>
                <a:ea typeface="Times New Roman" panose="02020603050405020304" pitchFamily="18" charset="0"/>
              </a:rPr>
              <a:t> </a:t>
            </a:r>
            <a:r>
              <a:rPr lang="en-US" sz="2400" b="1" dirty="0" err="1">
                <a:latin typeface="Palatino Linotype" panose="02040502050505030304" pitchFamily="18" charset="0"/>
                <a:ea typeface="Times New Roman" panose="02020603050405020304" pitchFamily="18" charset="0"/>
              </a:rPr>
              <a:t>dạy</a:t>
            </a:r>
            <a:r>
              <a:rPr lang="en-US" sz="2400" b="1" dirty="0">
                <a:latin typeface="Palatino Linotype" panose="02040502050505030304" pitchFamily="18" charset="0"/>
                <a:ea typeface="Times New Roman" panose="02020603050405020304" pitchFamily="18" charset="0"/>
              </a:rPr>
              <a:t> chi </a:t>
            </a:r>
            <a:r>
              <a:rPr lang="en-US" sz="2400" b="1" dirty="0" err="1">
                <a:latin typeface="Palatino Linotype" panose="02040502050505030304" pitchFamily="18" charset="0"/>
                <a:ea typeface="Times New Roman" panose="02020603050405020304" pitchFamily="18" charset="0"/>
              </a:rPr>
              <a:t>tiết</a:t>
            </a:r>
            <a:endParaRPr lang="en-US" sz="2400" b="1" dirty="0">
              <a:latin typeface="Palatino Linotype" panose="02040502050505030304" pitchFamily="18" charset="0"/>
              <a:ea typeface="Times New Roman" panose="02020603050405020304" pitchFamily="18" charset="0"/>
            </a:endParaRPr>
          </a:p>
        </p:txBody>
      </p:sp>
      <p:sp>
        <p:nvSpPr>
          <p:cNvPr id="10" name="Content Placeholder 2">
            <a:extLst>
              <a:ext uri="{FF2B5EF4-FFF2-40B4-BE49-F238E27FC236}">
                <a16:creationId xmlns:a16="http://schemas.microsoft.com/office/drawing/2014/main" id="{220E9923-0FFE-F53A-1405-41D54C0C2E5C}"/>
              </a:ext>
            </a:extLst>
          </p:cNvPr>
          <p:cNvSpPr>
            <a:spLocks noGrp="1"/>
          </p:cNvSpPr>
          <p:nvPr>
            <p:ph sz="half" idx="1"/>
          </p:nvPr>
        </p:nvSpPr>
        <p:spPr>
          <a:xfrm>
            <a:off x="268014" y="2443656"/>
            <a:ext cx="6430048" cy="3525948"/>
          </a:xfrm>
        </p:spPr>
        <p:txBody>
          <a:bodyPr>
            <a:noAutofit/>
          </a:bodyPr>
          <a:lstStyle/>
          <a:p>
            <a:pPr marL="571500" indent="-342900" algn="just">
              <a:lnSpc>
                <a:spcPct val="120000"/>
              </a:lnSpc>
              <a:spcBef>
                <a:spcPts val="0"/>
              </a:spcBef>
              <a:buFont typeface="Wingdings 2" panose="05020102010507070707" pitchFamily="18" charset="2"/>
              <a:buChar char="P"/>
            </a:pPr>
            <a:r>
              <a:rPr lang="en-US" sz="2200" dirty="0" err="1">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Từ</a:t>
            </a:r>
            <a:r>
              <a:rPr lang="en-US" sz="2200" dirty="0">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 </a:t>
            </a:r>
            <a:r>
              <a:rPr lang="en-US" sz="2200" dirty="0" err="1">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việc</a:t>
            </a:r>
            <a:r>
              <a:rPr lang="en-US" sz="2200" dirty="0">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 </a:t>
            </a:r>
            <a:r>
              <a:rPr lang="en-US" sz="2200" dirty="0" err="1">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lên</a:t>
            </a:r>
            <a:r>
              <a:rPr lang="en-US" sz="2200" dirty="0">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 ý </a:t>
            </a:r>
            <a:r>
              <a:rPr lang="en-US" sz="2200" dirty="0" err="1">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tưởng</a:t>
            </a:r>
            <a:r>
              <a:rPr lang="en-US" sz="2200" dirty="0">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 </a:t>
            </a:r>
            <a:r>
              <a:rPr lang="en-US" sz="2200" dirty="0" err="1">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tổ</a:t>
            </a:r>
            <a:r>
              <a:rPr lang="en-US" sz="2200" dirty="0">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 </a:t>
            </a:r>
            <a:r>
              <a:rPr lang="en-US" sz="2200" dirty="0" err="1">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chức</a:t>
            </a:r>
            <a:r>
              <a:rPr lang="en-US" sz="2200" dirty="0">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 </a:t>
            </a:r>
            <a:r>
              <a:rPr lang="en-US" sz="2200" dirty="0" err="1">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dạy</a:t>
            </a:r>
            <a:r>
              <a:rPr lang="en-US" sz="2200" dirty="0">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 </a:t>
            </a:r>
            <a:r>
              <a:rPr lang="en-US" sz="2200" dirty="0" err="1">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học</a:t>
            </a:r>
            <a:r>
              <a:rPr lang="en-US" sz="2200" dirty="0">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 </a:t>
            </a:r>
            <a:r>
              <a:rPr lang="en-US" sz="2200" dirty="0" err="1">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cho</a:t>
            </a:r>
            <a:r>
              <a:rPr lang="en-US" sz="2200" dirty="0">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 </a:t>
            </a:r>
            <a:r>
              <a:rPr lang="en-US" sz="2200" dirty="0" err="1">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toàn</a:t>
            </a:r>
            <a:r>
              <a:rPr lang="en-US" sz="2200" dirty="0">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 </a:t>
            </a:r>
            <a:r>
              <a:rPr lang="en-US" sz="2200" dirty="0" err="1">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bài</a:t>
            </a:r>
            <a:r>
              <a:rPr lang="en-US" sz="2200" dirty="0">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 </a:t>
            </a:r>
            <a:r>
              <a:rPr lang="en-US" sz="2200" dirty="0" err="1">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học</a:t>
            </a:r>
            <a:r>
              <a:rPr lang="en-US" sz="2200" dirty="0">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 </a:t>
            </a:r>
            <a:r>
              <a:rPr lang="en-US" sz="2200" dirty="0" err="1">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GV</a:t>
            </a:r>
            <a:r>
              <a:rPr lang="en-US" sz="2200" dirty="0">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 </a:t>
            </a:r>
            <a:r>
              <a:rPr lang="en-US" sz="2200" dirty="0" err="1">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phân</a:t>
            </a:r>
            <a:r>
              <a:rPr lang="en-US" sz="2200" dirty="0">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 </a:t>
            </a:r>
            <a:r>
              <a:rPr lang="en-US" sz="2200" dirty="0" err="1">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bổ</a:t>
            </a:r>
            <a:r>
              <a:rPr lang="en-US" sz="2200" dirty="0">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 </a:t>
            </a:r>
            <a:r>
              <a:rPr lang="en-US" sz="2200" dirty="0" err="1">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số</a:t>
            </a:r>
            <a:r>
              <a:rPr lang="en-US" sz="2200" dirty="0">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 </a:t>
            </a:r>
            <a:r>
              <a:rPr lang="en-US" sz="2200" dirty="0" err="1">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tiết</a:t>
            </a:r>
            <a:r>
              <a:rPr lang="en-US" sz="2200" dirty="0">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 </a:t>
            </a:r>
            <a:r>
              <a:rPr lang="en-US" sz="2200" dirty="0" err="1">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cho</a:t>
            </a:r>
            <a:r>
              <a:rPr lang="en-US" sz="2200" dirty="0">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 </a:t>
            </a:r>
            <a:r>
              <a:rPr lang="en-US" sz="2200" dirty="0" err="1">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từng</a:t>
            </a:r>
            <a:r>
              <a:rPr lang="en-US" sz="2200" dirty="0">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 </a:t>
            </a:r>
            <a:r>
              <a:rPr lang="en-US" sz="2200" dirty="0" err="1">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nhóm</a:t>
            </a:r>
            <a:r>
              <a:rPr lang="en-US" sz="2200" dirty="0">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 </a:t>
            </a:r>
            <a:r>
              <a:rPr lang="en-US" sz="2200" dirty="0" err="1">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hoạt</a:t>
            </a:r>
            <a:r>
              <a:rPr lang="en-US" sz="2200" dirty="0">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 </a:t>
            </a:r>
            <a:r>
              <a:rPr lang="en-US" sz="2200" dirty="0" err="1">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động</a:t>
            </a:r>
            <a:r>
              <a:rPr lang="en-US" sz="2200" dirty="0">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 </a:t>
            </a:r>
            <a:r>
              <a:rPr lang="en-US" sz="2200" dirty="0" err="1">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dạy</a:t>
            </a:r>
            <a:r>
              <a:rPr lang="en-US" sz="2200" dirty="0">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 </a:t>
            </a:r>
            <a:r>
              <a:rPr lang="en-US" sz="2200" dirty="0" err="1">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học</a:t>
            </a:r>
            <a:r>
              <a:rPr lang="en-US" sz="2200" dirty="0">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 </a:t>
            </a:r>
            <a:r>
              <a:rPr lang="en-US" sz="2200" dirty="0" err="1">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đảm</a:t>
            </a:r>
            <a:r>
              <a:rPr lang="en-US" sz="2200" dirty="0">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 </a:t>
            </a:r>
            <a:r>
              <a:rPr lang="en-US" sz="2200" dirty="0" err="1">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bảo</a:t>
            </a:r>
            <a:r>
              <a:rPr lang="en-US" sz="2200" dirty="0">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 </a:t>
            </a:r>
            <a:r>
              <a:rPr lang="en-US" sz="2200" dirty="0" err="1">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phù</a:t>
            </a:r>
            <a:r>
              <a:rPr lang="en-US" sz="2200" dirty="0">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 </a:t>
            </a:r>
            <a:r>
              <a:rPr lang="en-US" sz="2200" dirty="0" err="1">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hợp</a:t>
            </a:r>
            <a:r>
              <a:rPr lang="en-US" sz="2200" dirty="0">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 </a:t>
            </a:r>
            <a:r>
              <a:rPr lang="en-US" sz="2200" dirty="0" err="1">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với</a:t>
            </a:r>
            <a:r>
              <a:rPr lang="en-US" sz="2200" dirty="0">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 </a:t>
            </a:r>
            <a:r>
              <a:rPr lang="en-US" sz="2200" dirty="0" err="1">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nội</a:t>
            </a:r>
            <a:r>
              <a:rPr lang="en-US" sz="2200" dirty="0">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 dung </a:t>
            </a:r>
            <a:r>
              <a:rPr lang="en-US" sz="2200" dirty="0" err="1">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và</a:t>
            </a:r>
            <a:r>
              <a:rPr lang="en-US" sz="2200" dirty="0">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 </a:t>
            </a:r>
            <a:r>
              <a:rPr lang="en-US" sz="2200" dirty="0" err="1">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thời</a:t>
            </a:r>
            <a:r>
              <a:rPr lang="en-US" sz="2200" dirty="0">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 </a:t>
            </a:r>
            <a:r>
              <a:rPr lang="en-US" sz="2200" dirty="0" err="1">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lượng</a:t>
            </a:r>
            <a:r>
              <a:rPr lang="en-US" sz="2200" dirty="0">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 </a:t>
            </a:r>
            <a:r>
              <a:rPr lang="en-US" sz="2200" dirty="0" err="1">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của</a:t>
            </a:r>
            <a:r>
              <a:rPr lang="en-US" sz="2200" dirty="0">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 </a:t>
            </a:r>
            <a:r>
              <a:rPr lang="en-US" sz="2200" dirty="0" err="1">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bài</a:t>
            </a:r>
            <a:r>
              <a:rPr lang="en-US" sz="2200" dirty="0">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 </a:t>
            </a:r>
            <a:r>
              <a:rPr lang="en-US" sz="2200" dirty="0" err="1">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học</a:t>
            </a:r>
            <a:r>
              <a:rPr lang="en-US" sz="2200" dirty="0">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a:t>
            </a:r>
          </a:p>
          <a:p>
            <a:pPr marL="571500" indent="-342900" algn="just">
              <a:lnSpc>
                <a:spcPct val="120000"/>
              </a:lnSpc>
              <a:spcBef>
                <a:spcPts val="0"/>
              </a:spcBef>
              <a:buFont typeface="Wingdings 2" panose="05020102010507070707" pitchFamily="18" charset="2"/>
              <a:buChar char="P"/>
            </a:pPr>
            <a:r>
              <a:rPr lang="en-US" sz="2200" dirty="0" err="1">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Tiến</a:t>
            </a:r>
            <a:r>
              <a:rPr lang="en-US" sz="2200" dirty="0">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 </a:t>
            </a:r>
            <a:r>
              <a:rPr lang="en-US" sz="2200" dirty="0" err="1">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hành</a:t>
            </a:r>
            <a:r>
              <a:rPr lang="en-US" sz="2200" dirty="0">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 </a:t>
            </a:r>
            <a:r>
              <a:rPr lang="en-US" sz="2200" dirty="0" err="1">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soạn</a:t>
            </a:r>
            <a:r>
              <a:rPr lang="en-US" sz="2200" dirty="0">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 </a:t>
            </a:r>
            <a:r>
              <a:rPr lang="en-US" sz="2200" dirty="0" err="1">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kế</a:t>
            </a:r>
            <a:r>
              <a:rPr lang="en-US" sz="2200" dirty="0">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 </a:t>
            </a:r>
            <a:r>
              <a:rPr lang="en-US" sz="2200" dirty="0" err="1">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hoạch</a:t>
            </a:r>
            <a:r>
              <a:rPr lang="en-US" sz="2200" dirty="0">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 </a:t>
            </a:r>
            <a:r>
              <a:rPr lang="en-US" sz="2200" dirty="0" err="1">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bài</a:t>
            </a:r>
            <a:r>
              <a:rPr lang="en-US" sz="2200" dirty="0">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 </a:t>
            </a:r>
            <a:r>
              <a:rPr lang="en-US" sz="2200" dirty="0" err="1">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dạy</a:t>
            </a:r>
            <a:r>
              <a:rPr lang="en-US" sz="2200" dirty="0">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 </a:t>
            </a:r>
            <a:r>
              <a:rPr lang="en-US" sz="2200" dirty="0" err="1">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theo</a:t>
            </a:r>
            <a:r>
              <a:rPr lang="en-US" sz="2200" dirty="0">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 </a:t>
            </a:r>
            <a:r>
              <a:rPr lang="en-US" sz="2200" dirty="0" err="1">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bài</a:t>
            </a:r>
            <a:r>
              <a:rPr lang="en-US" sz="2200" dirty="0">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a:t>
            </a:r>
            <a:r>
              <a:rPr lang="en-US" sz="2200" dirty="0" err="1">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tiết</a:t>
            </a:r>
            <a:r>
              <a:rPr lang="en-US" sz="2200" dirty="0">
                <a:latin typeface="Palatino Linotype" panose="02040502050505030304" pitchFamily="18" charset="0"/>
                <a:ea typeface="Times New Roman" panose="02020603050405020304" pitchFamily="18" charset="0"/>
                <a:cs typeface="Times New Roman" panose="02020603050405020304" pitchFamily="18" charset="0"/>
                <a:sym typeface="Wingdings 2" panose="05020102010507070707" pitchFamily="18" charset="2"/>
              </a:rPr>
              <a:t>.</a:t>
            </a:r>
          </a:p>
          <a:p>
            <a:pPr indent="0" algn="just">
              <a:lnSpc>
                <a:spcPct val="120000"/>
              </a:lnSpc>
              <a:spcBef>
                <a:spcPts val="0"/>
              </a:spcBef>
              <a:buNone/>
            </a:pPr>
            <a:endParaRPr lang="en-US" sz="2200" dirty="0">
              <a:latin typeface="Times New Roman" panose="02020603050405020304" pitchFamily="18" charset="0"/>
              <a:ea typeface="Times New Roman" panose="02020603050405020304" pitchFamily="18" charset="0"/>
              <a:sym typeface="Wingdings 2" panose="05020102010507070707" pitchFamily="18" charset="2"/>
            </a:endParaRPr>
          </a:p>
        </p:txBody>
      </p:sp>
      <p:pic>
        <p:nvPicPr>
          <p:cNvPr id="6" name="Picture 5">
            <a:extLst>
              <a:ext uri="{FF2B5EF4-FFF2-40B4-BE49-F238E27FC236}">
                <a16:creationId xmlns:a16="http://schemas.microsoft.com/office/drawing/2014/main" id="{9139B3F0-696D-98C3-21DD-1CAB3F85938F}"/>
              </a:ext>
            </a:extLst>
          </p:cNvPr>
          <p:cNvPicPr>
            <a:picLocks noChangeAspect="1"/>
          </p:cNvPicPr>
          <p:nvPr/>
        </p:nvPicPr>
        <p:blipFill>
          <a:blip r:embed="rId4"/>
          <a:stretch>
            <a:fillRect/>
          </a:stretch>
        </p:blipFill>
        <p:spPr>
          <a:xfrm>
            <a:off x="6698062" y="2122170"/>
            <a:ext cx="4756394" cy="2273417"/>
          </a:xfrm>
          <a:prstGeom prst="rect">
            <a:avLst/>
          </a:prstGeom>
        </p:spPr>
      </p:pic>
    </p:spTree>
    <p:extLst>
      <p:ext uri="{BB962C8B-B14F-4D97-AF65-F5344CB8AC3E}">
        <p14:creationId xmlns:p14="http://schemas.microsoft.com/office/powerpoint/2010/main" val="52376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243134" cy="6857999"/>
          </a:xfrm>
          <a:prstGeom prst="rect">
            <a:avLst/>
          </a:prstGeom>
        </p:spPr>
      </p:pic>
      <p:grpSp>
        <p:nvGrpSpPr>
          <p:cNvPr id="5" name="Group 4">
            <a:extLst>
              <a:ext uri="{FF2B5EF4-FFF2-40B4-BE49-F238E27FC236}">
                <a16:creationId xmlns:a16="http://schemas.microsoft.com/office/drawing/2014/main" id="{F544369B-608E-410C-93C8-269E4D830C5C}"/>
              </a:ext>
            </a:extLst>
          </p:cNvPr>
          <p:cNvGrpSpPr/>
          <p:nvPr/>
        </p:nvGrpSpPr>
        <p:grpSpPr>
          <a:xfrm>
            <a:off x="236483" y="977462"/>
            <a:ext cx="10815145" cy="5328745"/>
            <a:chOff x="484613" y="434217"/>
            <a:chExt cx="11990141" cy="5630526"/>
          </a:xfrm>
        </p:grpSpPr>
        <p:graphicFrame>
          <p:nvGraphicFramePr>
            <p:cNvPr id="7" name="Content Placeholder 3">
              <a:extLst>
                <a:ext uri="{FF2B5EF4-FFF2-40B4-BE49-F238E27FC236}">
                  <a16:creationId xmlns:a16="http://schemas.microsoft.com/office/drawing/2014/main" id="{F4C65040-97D9-4F4F-BB23-7CE9630CAEF0}"/>
                </a:ext>
              </a:extLst>
            </p:cNvPr>
            <p:cNvGraphicFramePr>
              <a:graphicFrameLocks/>
            </p:cNvGraphicFramePr>
            <p:nvPr>
              <p:extLst>
                <p:ext uri="{D42A27DB-BD31-4B8C-83A1-F6EECF244321}">
                  <p14:modId xmlns:p14="http://schemas.microsoft.com/office/powerpoint/2010/main" val="1105387702"/>
                </p:ext>
              </p:extLst>
            </p:nvPr>
          </p:nvGraphicFramePr>
          <p:xfrm>
            <a:off x="484613" y="434217"/>
            <a:ext cx="11802979" cy="5441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Oval 7">
              <a:extLst>
                <a:ext uri="{FF2B5EF4-FFF2-40B4-BE49-F238E27FC236}">
                  <a16:creationId xmlns:a16="http://schemas.microsoft.com/office/drawing/2014/main" id="{FA81591A-19BD-41AC-8FF0-5B32AE9A6869}"/>
                </a:ext>
              </a:extLst>
            </p:cNvPr>
            <p:cNvSpPr/>
            <p:nvPr/>
          </p:nvSpPr>
          <p:spPr>
            <a:xfrm>
              <a:off x="7565246" y="2564970"/>
              <a:ext cx="4909508" cy="3499773"/>
            </a:xfrm>
            <a:prstGeom prst="ellipse">
              <a:avLst/>
            </a:prstGeom>
            <a:noFill/>
            <a:ln w="19050" cap="flat" cmpd="sng" algn="ctr">
              <a:solidFill>
                <a:srgbClr val="FF0000"/>
              </a:solidFill>
              <a:prstDash val="solid"/>
              <a:miter lim="800000"/>
            </a:ln>
            <a:effectLst/>
          </p:spPr>
          <p:txBody>
            <a:bodyPr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SG" sz="1600" b="0" i="0" u="none" strike="noStrike" kern="0" cap="none" spc="0" normalizeH="0" baseline="0" noProof="0">
                <a:ln>
                  <a:noFill/>
                </a:ln>
                <a:solidFill>
                  <a:srgbClr val="002060"/>
                </a:solidFill>
                <a:effectLst/>
                <a:uLnTx/>
                <a:uFillTx/>
                <a:latin typeface="Times New Roman" pitchFamily="18" charset="0"/>
                <a:cs typeface="Times New Roman" pitchFamily="18" charset="0"/>
              </a:endParaRPr>
            </a:p>
          </p:txBody>
        </p:sp>
      </p:grpSp>
    </p:spTree>
    <p:extLst>
      <p:ext uri="{BB962C8B-B14F-4D97-AF65-F5344CB8AC3E}">
        <p14:creationId xmlns:p14="http://schemas.microsoft.com/office/powerpoint/2010/main" val="232174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95942" y="554182"/>
            <a:ext cx="11485517" cy="5617450"/>
            <a:chOff x="228601" y="1132246"/>
            <a:chExt cx="8763000" cy="5104832"/>
          </a:xfrm>
        </p:grpSpPr>
        <p:grpSp>
          <p:nvGrpSpPr>
            <p:cNvPr id="6" name="Group 5"/>
            <p:cNvGrpSpPr/>
            <p:nvPr/>
          </p:nvGrpSpPr>
          <p:grpSpPr>
            <a:xfrm>
              <a:off x="228601" y="1132246"/>
              <a:ext cx="8763000" cy="5104832"/>
              <a:chOff x="1334931" y="1132246"/>
              <a:chExt cx="9693193" cy="5104832"/>
            </a:xfrm>
          </p:grpSpPr>
          <p:pic>
            <p:nvPicPr>
              <p:cNvPr id="10" name="Picture 9" descr="Graphical user interface&#10;&#10;Description automatically generated">
                <a:extLst>
                  <a:ext uri="{FF2B5EF4-FFF2-40B4-BE49-F238E27FC236}">
                    <a16:creationId xmlns:a16="http://schemas.microsoft.com/office/drawing/2014/main" id="{8C3E71B4-8F89-4CF6-95D8-71B47A8877B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4330"/>
              <a:stretch/>
            </p:blipFill>
            <p:spPr>
              <a:xfrm>
                <a:off x="1334931" y="1132246"/>
                <a:ext cx="9693193" cy="5104832"/>
              </a:xfrm>
              <a:prstGeom prst="rect">
                <a:avLst/>
              </a:prstGeom>
            </p:spPr>
          </p:pic>
          <p:sp>
            <p:nvSpPr>
              <p:cNvPr id="11" name="TextBox 10">
                <a:extLst>
                  <a:ext uri="{FF2B5EF4-FFF2-40B4-BE49-F238E27FC236}">
                    <a16:creationId xmlns:a16="http://schemas.microsoft.com/office/drawing/2014/main" id="{AFCDB810-4BCC-4D9E-B3A9-DC7DE149536E}"/>
                  </a:ext>
                </a:extLst>
              </p:cNvPr>
              <p:cNvSpPr txBox="1"/>
              <p:nvPr/>
            </p:nvSpPr>
            <p:spPr>
              <a:xfrm>
                <a:off x="1738699" y="4733252"/>
                <a:ext cx="1340842" cy="839072"/>
              </a:xfrm>
              <a:prstGeom prst="rect">
                <a:avLst/>
              </a:prstGeom>
              <a:solidFill>
                <a:schemeClr val="accent4">
                  <a:lumMod val="20000"/>
                  <a:lumOff val="80000"/>
                </a:schemeClr>
              </a:solidFill>
            </p:spPr>
            <p:txBody>
              <a:bodyPr wrap="square" rtlCol="0">
                <a:spAutoFit/>
              </a:bodyPr>
              <a:lstStyle/>
              <a:p>
                <a:pPr algn="ctr"/>
                <a:r>
                  <a:rPr lang="en-US" b="1" dirty="0" err="1">
                    <a:latin typeface="Times New Roman" pitchFamily="18" charset="0"/>
                    <a:cs typeface="Times New Roman" pitchFamily="18" charset="0"/>
                  </a:rPr>
                  <a:t>Chuyển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giao</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nhiệm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vụ</a:t>
                </a:r>
                <a:endParaRPr lang="en-US" b="1" dirty="0">
                  <a:latin typeface="Times New Roman" pitchFamily="18" charset="0"/>
                  <a:cs typeface="Times New Roman" pitchFamily="18" charset="0"/>
                </a:endParaRPr>
              </a:p>
              <a:p>
                <a:pPr algn="ct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học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tập</a:t>
                </a:r>
                <a:endParaRPr lang="en-US" b="1" dirty="0">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97737D1B-9F3A-4C7A-9658-A139DB34F220}"/>
                  </a:ext>
                </a:extLst>
              </p:cNvPr>
              <p:cNvSpPr txBox="1"/>
              <p:nvPr/>
            </p:nvSpPr>
            <p:spPr>
              <a:xfrm>
                <a:off x="4200743" y="4733253"/>
                <a:ext cx="1382371" cy="839072"/>
              </a:xfrm>
              <a:prstGeom prst="rect">
                <a:avLst/>
              </a:prstGeom>
              <a:solidFill>
                <a:schemeClr val="accent2">
                  <a:lumMod val="40000"/>
                  <a:lumOff val="60000"/>
                </a:schemeClr>
              </a:solidFill>
            </p:spPr>
            <p:txBody>
              <a:bodyPr wrap="square" rtlCol="0">
                <a:spAutoFit/>
              </a:bodyPr>
              <a:lstStyle/>
              <a:p>
                <a:pPr algn="ctr"/>
                <a:r>
                  <a:rPr lang="en-US" b="1" dirty="0" err="1">
                    <a:latin typeface="Times New Roman" pitchFamily="18" charset="0"/>
                    <a:cs typeface="Times New Roman" pitchFamily="18" charset="0"/>
                  </a:rPr>
                  <a:t>Tổ</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chức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thực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hiện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nhiệm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vụ</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học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tâp</a:t>
                </a:r>
                <a:endParaRPr lang="en-US" b="1" dirty="0">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E7FD5B7A-2E71-48CD-BAA1-7E5F57FDF3A4}"/>
                  </a:ext>
                </a:extLst>
              </p:cNvPr>
              <p:cNvSpPr txBox="1"/>
              <p:nvPr/>
            </p:nvSpPr>
            <p:spPr>
              <a:xfrm>
                <a:off x="6793382" y="4733253"/>
                <a:ext cx="1253522" cy="1090793"/>
              </a:xfrm>
              <a:prstGeom prst="rect">
                <a:avLst/>
              </a:prstGeom>
              <a:solidFill>
                <a:schemeClr val="accent1">
                  <a:lumMod val="40000"/>
                  <a:lumOff val="60000"/>
                </a:schemeClr>
              </a:solidFill>
            </p:spPr>
            <p:txBody>
              <a:bodyPr wrap="square" rtlCol="0">
                <a:spAutoFit/>
              </a:bodyPr>
              <a:lstStyle/>
              <a:p>
                <a:pPr algn="ctr"/>
                <a:r>
                  <a:rPr lang="en-US" b="1" dirty="0" err="1">
                    <a:latin typeface="Times New Roman" pitchFamily="18" charset="0"/>
                    <a:cs typeface="Times New Roman" pitchFamily="18" charset="0"/>
                  </a:rPr>
                  <a:t>Tổ</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chức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trình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bày</a:t>
                </a:r>
                <a:r>
                  <a:rPr lang="en-US" b="1" dirty="0">
                    <a:latin typeface="Times New Roman" pitchFamily="18" charset="0"/>
                    <a:cs typeface="Times New Roman" pitchFamily="18" charset="0"/>
                  </a:rPr>
                  <a:t> </a:t>
                </a:r>
              </a:p>
              <a:p>
                <a:pPr algn="ctr"/>
                <a:r>
                  <a:rPr lang="en-US" b="1" dirty="0" err="1">
                    <a:latin typeface="Times New Roman" pitchFamily="18" charset="0"/>
                    <a:cs typeface="Times New Roman" pitchFamily="18" charset="0"/>
                  </a:rPr>
                  <a:t>kết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quả</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và</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thảo</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luận</a:t>
                </a:r>
                <a:endParaRPr lang="en-US" b="1" dirty="0">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ED0B5E85-A0EC-47F3-BE75-62A7E7744D92}"/>
                  </a:ext>
                </a:extLst>
              </p:cNvPr>
              <p:cNvSpPr txBox="1"/>
              <p:nvPr/>
            </p:nvSpPr>
            <p:spPr>
              <a:xfrm>
                <a:off x="9173773" y="4733252"/>
                <a:ext cx="1526464" cy="755165"/>
              </a:xfrm>
              <a:prstGeom prst="rect">
                <a:avLst/>
              </a:prstGeom>
              <a:solidFill>
                <a:schemeClr val="accent6">
                  <a:lumMod val="20000"/>
                  <a:lumOff val="80000"/>
                </a:schemeClr>
              </a:solidFill>
            </p:spPr>
            <p:txBody>
              <a:bodyPr wrap="square" rtlCol="0">
                <a:spAutoFit/>
              </a:bodyPr>
              <a:lstStyle/>
              <a:p>
                <a:pPr algn="ctr"/>
                <a:r>
                  <a:rPr lang="en-US" sz="1600" b="1" dirty="0" err="1">
                    <a:latin typeface="Times New Roman" pitchFamily="18" charset="0"/>
                    <a:cs typeface="Times New Roman" pitchFamily="18" charset="0"/>
                  </a:rPr>
                  <a:t>Nhận</a:t>
                </a:r>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xét</a:t>
                </a:r>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đánh</a:t>
                </a:r>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giá</a:t>
                </a:r>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việc</a:t>
                </a:r>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thực</a:t>
                </a:r>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hiện</a:t>
                </a:r>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nhiệm</a:t>
                </a:r>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vụ</a:t>
                </a:r>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học</a:t>
                </a:r>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tập</a:t>
                </a:r>
                <a:endParaRPr lang="en-US" sz="1600" b="1" dirty="0">
                  <a:latin typeface="Times New Roman" pitchFamily="18" charset="0"/>
                  <a:cs typeface="Times New Roman" pitchFamily="18" charset="0"/>
                </a:endParaRPr>
              </a:p>
            </p:txBody>
          </p:sp>
        </p:grpSp>
        <p:grpSp>
          <p:nvGrpSpPr>
            <p:cNvPr id="7" name="Group 6"/>
            <p:cNvGrpSpPr/>
            <p:nvPr/>
          </p:nvGrpSpPr>
          <p:grpSpPr>
            <a:xfrm>
              <a:off x="2338423" y="1241729"/>
              <a:ext cx="4443377" cy="1501471"/>
              <a:chOff x="3874312" y="1274895"/>
              <a:chExt cx="4443377" cy="1501471"/>
            </a:xfrm>
          </p:grpSpPr>
          <p:pic>
            <p:nvPicPr>
              <p:cNvPr id="8" name="Graphic 3">
                <a:extLst>
                  <a:ext uri="{FF2B5EF4-FFF2-40B4-BE49-F238E27FC236}">
                    <a16:creationId xmlns:a16="http://schemas.microsoft.com/office/drawing/2014/main" id="{CB55F76B-DE0E-4A49-8E4F-4D5813B44E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4312" y="1274895"/>
                <a:ext cx="4443377" cy="1501471"/>
              </a:xfrm>
              <a:prstGeom prst="rect">
                <a:avLst/>
              </a:prstGeom>
            </p:spPr>
          </p:pic>
          <p:sp>
            <p:nvSpPr>
              <p:cNvPr id="9" name="TextBox 8">
                <a:extLst>
                  <a:ext uri="{FF2B5EF4-FFF2-40B4-BE49-F238E27FC236}">
                    <a16:creationId xmlns:a16="http://schemas.microsoft.com/office/drawing/2014/main" id="{9A0852AA-1CA2-407A-AB41-59F5108CACA8}"/>
                  </a:ext>
                </a:extLst>
              </p:cNvPr>
              <p:cNvSpPr txBox="1"/>
              <p:nvPr/>
            </p:nvSpPr>
            <p:spPr>
              <a:xfrm>
                <a:off x="4274790" y="1675902"/>
                <a:ext cx="3557568" cy="385973"/>
              </a:xfrm>
              <a:prstGeom prst="rect">
                <a:avLst/>
              </a:prstGeom>
              <a:noFill/>
            </p:spPr>
            <p:txBody>
              <a:bodyPr wrap="square" rtlCol="0">
                <a:spAutoFit/>
              </a:bodyPr>
              <a:lstStyle/>
              <a:p>
                <a:pPr algn="ctr">
                  <a:lnSpc>
                    <a:spcPct val="120000"/>
                  </a:lnSpc>
                </a:pPr>
                <a:r>
                  <a:rPr lang="en-US" b="1" dirty="0">
                    <a:solidFill>
                      <a:schemeClr val="bg1"/>
                    </a:solidFill>
                    <a:latin typeface="UTM Avo" panose="02040603050506020204" pitchFamily="18" charset="0"/>
                  </a:rPr>
                  <a:t>CÁC BƯỚC  TỔ CHỨC MỘT HOẠT ĐỘNG  HỌC</a:t>
                </a:r>
              </a:p>
            </p:txBody>
          </p:sp>
        </p:grpSp>
      </p:grpSp>
    </p:spTree>
    <p:extLst>
      <p:ext uri="{BB962C8B-B14F-4D97-AF65-F5344CB8AC3E}">
        <p14:creationId xmlns:p14="http://schemas.microsoft.com/office/powerpoint/2010/main" val="37402981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3" name="Picture 2">
            <a:extLst>
              <a:ext uri="{FF2B5EF4-FFF2-40B4-BE49-F238E27FC236}">
                <a16:creationId xmlns:a16="http://schemas.microsoft.com/office/drawing/2014/main" id="{F47ACEE3-DA2A-4D75-ACF5-B4DF882869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032"/>
            <a:ext cx="12198284" cy="6858000"/>
          </a:xfrm>
          <a:prstGeom prst="rect">
            <a:avLst/>
          </a:prstGeom>
        </p:spPr>
      </p:pic>
      <p:sp>
        <p:nvSpPr>
          <p:cNvPr id="7" name="TextBox 6">
            <a:extLst>
              <a:ext uri="{FF2B5EF4-FFF2-40B4-BE49-F238E27FC236}">
                <a16:creationId xmlns:a16="http://schemas.microsoft.com/office/drawing/2014/main" id="{7C3430B5-FBF0-4AA1-96FB-F533A307F856}"/>
              </a:ext>
            </a:extLst>
          </p:cNvPr>
          <p:cNvSpPr txBox="1"/>
          <p:nvPr/>
        </p:nvSpPr>
        <p:spPr>
          <a:xfrm>
            <a:off x="804041" y="1689869"/>
            <a:ext cx="9715694" cy="830997"/>
          </a:xfrm>
          <a:prstGeom prst="rect">
            <a:avLst/>
          </a:prstGeom>
          <a:noFill/>
        </p:spPr>
        <p:txBody>
          <a:bodyPr wrap="square">
            <a:spAutoFit/>
          </a:bodyPr>
          <a:lstStyle/>
          <a:p>
            <a:pPr marL="0" marR="0" algn="ctr">
              <a:spcBef>
                <a:spcPts val="0"/>
              </a:spcBef>
              <a:spcAft>
                <a:spcPts val="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PHIẾU NHẬN XÉT TIẾT DẠY</a:t>
            </a:r>
          </a:p>
          <a:p>
            <a:pPr marL="0" marR="0" algn="ctr">
              <a:spcBef>
                <a:spcPts val="0"/>
              </a:spcBef>
              <a:spcAft>
                <a:spcPts val="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Giáo</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dục</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kĩ</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Duy</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trì</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bè</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t>
            </a:r>
          </a:p>
        </p:txBody>
      </p:sp>
      <p:graphicFrame>
        <p:nvGraphicFramePr>
          <p:cNvPr id="6" name="Table 5">
            <a:extLst>
              <a:ext uri="{FF2B5EF4-FFF2-40B4-BE49-F238E27FC236}">
                <a16:creationId xmlns:a16="http://schemas.microsoft.com/office/drawing/2014/main" id="{E04BA04F-B733-32F5-896B-216368A845C5}"/>
              </a:ext>
            </a:extLst>
          </p:cNvPr>
          <p:cNvGraphicFramePr>
            <a:graphicFrameLocks noGrp="1"/>
          </p:cNvGraphicFramePr>
          <p:nvPr>
            <p:extLst>
              <p:ext uri="{D42A27DB-BD31-4B8C-83A1-F6EECF244321}">
                <p14:modId xmlns:p14="http://schemas.microsoft.com/office/powerpoint/2010/main" val="4005402786"/>
              </p:ext>
            </p:extLst>
          </p:nvPr>
        </p:nvGraphicFramePr>
        <p:xfrm>
          <a:off x="1138875" y="2992906"/>
          <a:ext cx="9219445" cy="3106053"/>
        </p:xfrm>
        <a:graphic>
          <a:graphicData uri="http://schemas.openxmlformats.org/drawingml/2006/table">
            <a:tbl>
              <a:tblPr firstRow="1" bandRow="1">
                <a:tableStyleId>{FABFCF23-3B69-468F-B69F-88F6DE6A72F2}</a:tableStyleId>
              </a:tblPr>
              <a:tblGrid>
                <a:gridCol w="1732355">
                  <a:extLst>
                    <a:ext uri="{9D8B030D-6E8A-4147-A177-3AD203B41FA5}">
                      <a16:colId xmlns:a16="http://schemas.microsoft.com/office/drawing/2014/main" val="20000"/>
                    </a:ext>
                  </a:extLst>
                </a:gridCol>
                <a:gridCol w="2906082">
                  <a:extLst>
                    <a:ext uri="{9D8B030D-6E8A-4147-A177-3AD203B41FA5}">
                      <a16:colId xmlns:a16="http://schemas.microsoft.com/office/drawing/2014/main" val="20001"/>
                    </a:ext>
                  </a:extLst>
                </a:gridCol>
                <a:gridCol w="2104787">
                  <a:extLst>
                    <a:ext uri="{9D8B030D-6E8A-4147-A177-3AD203B41FA5}">
                      <a16:colId xmlns:a16="http://schemas.microsoft.com/office/drawing/2014/main" val="20002"/>
                    </a:ext>
                  </a:extLst>
                </a:gridCol>
                <a:gridCol w="2476221">
                  <a:extLst>
                    <a:ext uri="{9D8B030D-6E8A-4147-A177-3AD203B41FA5}">
                      <a16:colId xmlns:a16="http://schemas.microsoft.com/office/drawing/2014/main" val="20003"/>
                    </a:ext>
                  </a:extLst>
                </a:gridCol>
              </a:tblGrid>
              <a:tr h="936273">
                <a:tc>
                  <a:txBody>
                    <a:bodyPr/>
                    <a:lstStyle/>
                    <a:p>
                      <a:pPr algn="ctr"/>
                      <a:r>
                        <a:rPr lang="en-US" sz="2400" dirty="0" err="1"/>
                        <a:t>Hoạt</a:t>
                      </a:r>
                      <a:r>
                        <a:rPr lang="en-US" sz="2400" baseline="0" dirty="0"/>
                        <a:t> </a:t>
                      </a:r>
                      <a:r>
                        <a:rPr lang="en-US" sz="2400" baseline="0" dirty="0" err="1"/>
                        <a:t>động</a:t>
                      </a:r>
                      <a:endParaRPr lang="en-US" sz="2400" dirty="0"/>
                    </a:p>
                  </a:txBody>
                  <a:tcPr marL="121920" marR="121920" marT="60960" marB="60960"/>
                </a:tc>
                <a:tc>
                  <a:txBody>
                    <a:bodyPr/>
                    <a:lstStyle/>
                    <a:p>
                      <a:pPr algn="ctr"/>
                      <a:r>
                        <a:rPr lang="en-US" sz="2400"/>
                        <a:t>Tóm</a:t>
                      </a:r>
                      <a:r>
                        <a:rPr lang="en-US" sz="2400" baseline="0"/>
                        <a:t> tắt cách tiến hành HĐ</a:t>
                      </a:r>
                      <a:endParaRPr lang="en-US" sz="2400"/>
                    </a:p>
                  </a:txBody>
                  <a:tcPr marL="121920" marR="121920" marT="60960" marB="60960"/>
                </a:tc>
                <a:tc>
                  <a:txBody>
                    <a:bodyPr/>
                    <a:lstStyle/>
                    <a:p>
                      <a:pPr algn="ctr"/>
                      <a:r>
                        <a:rPr lang="en-US" sz="2400" dirty="0"/>
                        <a:t>PPDH</a:t>
                      </a:r>
                      <a:r>
                        <a:rPr lang="en-US" sz="2400" baseline="0" dirty="0"/>
                        <a:t> </a:t>
                      </a:r>
                      <a:r>
                        <a:rPr lang="en-US" sz="2400" baseline="0" dirty="0" err="1"/>
                        <a:t>được</a:t>
                      </a:r>
                      <a:r>
                        <a:rPr lang="en-US" sz="2400" baseline="0" dirty="0"/>
                        <a:t> </a:t>
                      </a:r>
                      <a:r>
                        <a:rPr lang="en-US" sz="2400" baseline="0" dirty="0" err="1"/>
                        <a:t>sử</a:t>
                      </a:r>
                      <a:r>
                        <a:rPr lang="en-US" sz="2400" baseline="0" dirty="0"/>
                        <a:t> </a:t>
                      </a:r>
                      <a:r>
                        <a:rPr lang="en-US" sz="2400" baseline="0" dirty="0" err="1"/>
                        <a:t>dụng</a:t>
                      </a:r>
                      <a:endParaRPr lang="en-US" sz="2400" dirty="0"/>
                    </a:p>
                  </a:txBody>
                  <a:tcPr marL="121920" marR="121920" marT="60960" marB="60960"/>
                </a:tc>
                <a:tc>
                  <a:txBody>
                    <a:bodyPr/>
                    <a:lstStyle/>
                    <a:p>
                      <a:pPr algn="ctr"/>
                      <a:r>
                        <a:rPr lang="en-US" sz="2400" dirty="0"/>
                        <a:t>Ý </a:t>
                      </a:r>
                      <a:r>
                        <a:rPr lang="en-US" sz="2400" dirty="0" err="1"/>
                        <a:t>kiến</a:t>
                      </a:r>
                      <a:r>
                        <a:rPr lang="en-US" sz="2400" dirty="0"/>
                        <a:t> </a:t>
                      </a:r>
                    </a:p>
                    <a:p>
                      <a:pPr algn="ctr"/>
                      <a:r>
                        <a:rPr lang="en-US" sz="2400" dirty="0" err="1"/>
                        <a:t>nhận</a:t>
                      </a:r>
                      <a:r>
                        <a:rPr lang="en-US" sz="2400" dirty="0"/>
                        <a:t> </a:t>
                      </a:r>
                      <a:r>
                        <a:rPr lang="en-US" sz="2400" dirty="0" err="1"/>
                        <a:t>xét</a:t>
                      </a:r>
                      <a:endParaRPr lang="en-US" sz="2400" dirty="0"/>
                    </a:p>
                  </a:txBody>
                  <a:tcPr marL="121920" marR="121920" marT="60960" marB="60960"/>
                </a:tc>
                <a:extLst>
                  <a:ext uri="{0D108BD9-81ED-4DB2-BD59-A6C34878D82A}">
                    <a16:rowId xmlns:a16="http://schemas.microsoft.com/office/drawing/2014/main" val="10000"/>
                  </a:ext>
                </a:extLst>
              </a:tr>
              <a:tr h="542445">
                <a:tc>
                  <a:txBody>
                    <a:bodyPr/>
                    <a:lstStyle/>
                    <a:p>
                      <a:r>
                        <a:rPr lang="en-US" sz="2400" dirty="0" err="1"/>
                        <a:t>Khởi</a:t>
                      </a:r>
                      <a:r>
                        <a:rPr lang="en-US" sz="2400" dirty="0"/>
                        <a:t> </a:t>
                      </a:r>
                      <a:r>
                        <a:rPr lang="en-US" sz="2400" dirty="0" err="1"/>
                        <a:t>động</a:t>
                      </a:r>
                      <a:endParaRPr lang="en-US" sz="2400" dirty="0"/>
                    </a:p>
                  </a:txBody>
                  <a:tcPr marL="121920" marR="121920" marT="60960" marB="60960"/>
                </a:tc>
                <a:tc>
                  <a:txBody>
                    <a:bodyPr/>
                    <a:lstStyle/>
                    <a:p>
                      <a:endParaRPr lang="en-US" sz="2400" dirty="0"/>
                    </a:p>
                  </a:txBody>
                  <a:tcPr marL="121920" marR="121920" marT="60960" marB="60960"/>
                </a:tc>
                <a:tc>
                  <a:txBody>
                    <a:bodyPr/>
                    <a:lstStyle/>
                    <a:p>
                      <a:endParaRPr lang="en-US" sz="2400" dirty="0"/>
                    </a:p>
                  </a:txBody>
                  <a:tcPr marL="121920" marR="121920" marT="60960" marB="60960"/>
                </a:tc>
                <a:tc>
                  <a:txBody>
                    <a:bodyPr/>
                    <a:lstStyle/>
                    <a:p>
                      <a:endParaRPr lang="en-US" sz="2400"/>
                    </a:p>
                  </a:txBody>
                  <a:tcPr marL="121920" marR="121920" marT="60960" marB="60960"/>
                </a:tc>
                <a:extLst>
                  <a:ext uri="{0D108BD9-81ED-4DB2-BD59-A6C34878D82A}">
                    <a16:rowId xmlns:a16="http://schemas.microsoft.com/office/drawing/2014/main" val="10001"/>
                  </a:ext>
                </a:extLst>
              </a:tr>
              <a:tr h="542445">
                <a:tc>
                  <a:txBody>
                    <a:bodyPr/>
                    <a:lstStyle/>
                    <a:p>
                      <a:r>
                        <a:rPr lang="en-US" sz="2400" dirty="0" err="1"/>
                        <a:t>Khám</a:t>
                      </a:r>
                      <a:r>
                        <a:rPr lang="en-US" sz="2400" dirty="0"/>
                        <a:t> </a:t>
                      </a:r>
                      <a:r>
                        <a:rPr lang="en-US" sz="2400" dirty="0" err="1"/>
                        <a:t>phá</a:t>
                      </a:r>
                      <a:endParaRPr lang="en-US" sz="2400" dirty="0"/>
                    </a:p>
                  </a:txBody>
                  <a:tcPr marL="121920" marR="121920" marT="60960" marB="60960"/>
                </a:tc>
                <a:tc>
                  <a:txBody>
                    <a:bodyPr/>
                    <a:lstStyle/>
                    <a:p>
                      <a:endParaRPr lang="en-US" sz="2400" dirty="0"/>
                    </a:p>
                  </a:txBody>
                  <a:tcPr marL="121920" marR="121920" marT="60960" marB="60960"/>
                </a:tc>
                <a:tc>
                  <a:txBody>
                    <a:bodyPr/>
                    <a:lstStyle/>
                    <a:p>
                      <a:endParaRPr lang="en-US" sz="2400"/>
                    </a:p>
                  </a:txBody>
                  <a:tcPr marL="121920" marR="121920" marT="60960" marB="60960"/>
                </a:tc>
                <a:tc>
                  <a:txBody>
                    <a:bodyPr/>
                    <a:lstStyle/>
                    <a:p>
                      <a:endParaRPr lang="en-US" sz="2400"/>
                    </a:p>
                  </a:txBody>
                  <a:tcPr marL="121920" marR="121920" marT="60960" marB="60960"/>
                </a:tc>
                <a:extLst>
                  <a:ext uri="{0D108BD9-81ED-4DB2-BD59-A6C34878D82A}">
                    <a16:rowId xmlns:a16="http://schemas.microsoft.com/office/drawing/2014/main" val="10002"/>
                  </a:ext>
                </a:extLst>
              </a:tr>
              <a:tr h="542445">
                <a:tc>
                  <a:txBody>
                    <a:bodyPr/>
                    <a:lstStyle/>
                    <a:p>
                      <a:r>
                        <a:rPr lang="en-US" sz="2400" dirty="0" err="1"/>
                        <a:t>Luyện</a:t>
                      </a:r>
                      <a:r>
                        <a:rPr lang="en-US" sz="2400" dirty="0"/>
                        <a:t> </a:t>
                      </a:r>
                      <a:r>
                        <a:rPr lang="en-US" sz="2400" dirty="0" err="1"/>
                        <a:t>tập</a:t>
                      </a:r>
                      <a:endParaRPr lang="en-US" sz="2400" dirty="0"/>
                    </a:p>
                  </a:txBody>
                  <a:tcPr marL="121920" marR="121920" marT="60960" marB="60960"/>
                </a:tc>
                <a:tc>
                  <a:txBody>
                    <a:bodyPr/>
                    <a:lstStyle/>
                    <a:p>
                      <a:endParaRPr lang="en-US" sz="2400" dirty="0"/>
                    </a:p>
                  </a:txBody>
                  <a:tcPr marL="121920" marR="121920" marT="60960" marB="60960"/>
                </a:tc>
                <a:tc>
                  <a:txBody>
                    <a:bodyPr/>
                    <a:lstStyle/>
                    <a:p>
                      <a:endParaRPr lang="en-US" sz="2400"/>
                    </a:p>
                  </a:txBody>
                  <a:tcPr marL="121920" marR="121920" marT="60960" marB="60960"/>
                </a:tc>
                <a:tc>
                  <a:txBody>
                    <a:bodyPr/>
                    <a:lstStyle/>
                    <a:p>
                      <a:endParaRPr lang="en-US" sz="2400"/>
                    </a:p>
                  </a:txBody>
                  <a:tcPr marL="121920" marR="121920" marT="60960" marB="60960"/>
                </a:tc>
                <a:extLst>
                  <a:ext uri="{0D108BD9-81ED-4DB2-BD59-A6C34878D82A}">
                    <a16:rowId xmlns:a16="http://schemas.microsoft.com/office/drawing/2014/main" val="10003"/>
                  </a:ext>
                </a:extLst>
              </a:tr>
              <a:tr h="542445">
                <a:tc>
                  <a:txBody>
                    <a:bodyPr/>
                    <a:lstStyle/>
                    <a:p>
                      <a:r>
                        <a:rPr lang="en-US" sz="2400" dirty="0" err="1"/>
                        <a:t>Vận</a:t>
                      </a:r>
                      <a:r>
                        <a:rPr lang="en-US" sz="2400" dirty="0"/>
                        <a:t> </a:t>
                      </a:r>
                      <a:r>
                        <a:rPr lang="en-US" sz="2400" dirty="0" err="1"/>
                        <a:t>dụng</a:t>
                      </a:r>
                      <a:endParaRPr lang="en-US" sz="2400" dirty="0"/>
                    </a:p>
                  </a:txBody>
                  <a:tcPr marL="121920" marR="121920" marT="60960" marB="60960"/>
                </a:tc>
                <a:tc>
                  <a:txBody>
                    <a:bodyPr/>
                    <a:lstStyle/>
                    <a:p>
                      <a:endParaRPr lang="en-US" sz="2400"/>
                    </a:p>
                  </a:txBody>
                  <a:tcPr marL="121920" marR="121920" marT="60960" marB="60960"/>
                </a:tc>
                <a:tc>
                  <a:txBody>
                    <a:bodyPr/>
                    <a:lstStyle/>
                    <a:p>
                      <a:endParaRPr lang="en-US" sz="2400"/>
                    </a:p>
                  </a:txBody>
                  <a:tcPr marL="121920" marR="121920" marT="60960" marB="60960"/>
                </a:tc>
                <a:tc>
                  <a:txBody>
                    <a:bodyPr/>
                    <a:lstStyle/>
                    <a:p>
                      <a:endParaRPr lang="en-US" sz="2400" dirty="0"/>
                    </a:p>
                  </a:txBody>
                  <a:tcPr marL="121920" marR="121920" marT="60960" marB="60960"/>
                </a:tc>
                <a:extLst>
                  <a:ext uri="{0D108BD9-81ED-4DB2-BD59-A6C34878D82A}">
                    <a16:rowId xmlns:a16="http://schemas.microsoft.com/office/drawing/2014/main" val="10004"/>
                  </a:ext>
                </a:extLst>
              </a:tr>
            </a:tbl>
          </a:graphicData>
        </a:graphic>
      </p:graphicFrame>
      <p:sp>
        <p:nvSpPr>
          <p:cNvPr id="10" name="TextBox 9">
            <a:extLst>
              <a:ext uri="{FF2B5EF4-FFF2-40B4-BE49-F238E27FC236}">
                <a16:creationId xmlns:a16="http://schemas.microsoft.com/office/drawing/2014/main" id="{191AC42E-219C-9858-F885-DA01ED392427}"/>
              </a:ext>
            </a:extLst>
          </p:cNvPr>
          <p:cNvSpPr txBox="1"/>
          <p:nvPr/>
        </p:nvSpPr>
        <p:spPr>
          <a:xfrm>
            <a:off x="925609" y="1081419"/>
            <a:ext cx="10347065" cy="523220"/>
          </a:xfrm>
          <a:prstGeom prst="rect">
            <a:avLst/>
          </a:prstGeom>
          <a:noFill/>
        </p:spPr>
        <p:txBody>
          <a:bodyPr wrap="square" rtlCol="0">
            <a:spAutoFit/>
          </a:bodyPr>
          <a:lstStyle/>
          <a:p>
            <a:r>
              <a:rPr lang="en-US" sz="2800" b="1" dirty="0">
                <a:latin typeface="Palatino Linotype" panose="02040502050505030304" pitchFamily="18" charset="0"/>
              </a:rPr>
              <a:t>                           2. </a:t>
            </a:r>
            <a:r>
              <a:rPr lang="en-US" sz="2800" b="1" dirty="0" err="1">
                <a:latin typeface="Palatino Linotype" panose="02040502050505030304" pitchFamily="18" charset="0"/>
              </a:rPr>
              <a:t>Phân</a:t>
            </a:r>
            <a:r>
              <a:rPr lang="en-US" sz="2800" b="1" dirty="0">
                <a:latin typeface="Palatino Linotype" panose="02040502050505030304" pitchFamily="18" charset="0"/>
              </a:rPr>
              <a:t> </a:t>
            </a:r>
            <a:r>
              <a:rPr lang="en-US" sz="2800" b="1" dirty="0" err="1">
                <a:latin typeface="Palatino Linotype" panose="02040502050505030304" pitchFamily="18" charset="0"/>
              </a:rPr>
              <a:t>tích</a:t>
            </a:r>
            <a:r>
              <a:rPr lang="en-US" sz="2800" b="1" dirty="0">
                <a:latin typeface="Palatino Linotype" panose="02040502050505030304" pitchFamily="18" charset="0"/>
              </a:rPr>
              <a:t> video </a:t>
            </a:r>
            <a:r>
              <a:rPr lang="en-US" sz="2800" b="1" dirty="0" err="1">
                <a:latin typeface="Palatino Linotype" panose="02040502050505030304" pitchFamily="18" charset="0"/>
              </a:rPr>
              <a:t>tiết</a:t>
            </a:r>
            <a:r>
              <a:rPr lang="en-US" sz="2800" b="1" dirty="0">
                <a:latin typeface="Palatino Linotype" panose="02040502050505030304" pitchFamily="18" charset="0"/>
              </a:rPr>
              <a:t> </a:t>
            </a:r>
            <a:r>
              <a:rPr lang="en-US" sz="2800" b="1" dirty="0" err="1">
                <a:latin typeface="Palatino Linotype" panose="02040502050505030304" pitchFamily="18" charset="0"/>
              </a:rPr>
              <a:t>dạy</a:t>
            </a:r>
            <a:r>
              <a:rPr lang="en-US" sz="2800" b="1" dirty="0">
                <a:latin typeface="Palatino Linotype" panose="02040502050505030304" pitchFamily="18" charset="0"/>
              </a:rPr>
              <a:t> minh </a:t>
            </a:r>
            <a:r>
              <a:rPr lang="en-US" sz="2800" b="1" dirty="0" err="1">
                <a:latin typeface="Palatino Linotype" panose="02040502050505030304" pitchFamily="18" charset="0"/>
              </a:rPr>
              <a:t>họa</a:t>
            </a:r>
            <a:endParaRPr lang="en-US" sz="2800" b="1" dirty="0">
              <a:latin typeface="Palatino Linotype" panose="02040502050505030304" pitchFamily="18" charset="0"/>
            </a:endParaRPr>
          </a:p>
        </p:txBody>
      </p:sp>
    </p:spTree>
    <p:extLst>
      <p:ext uri="{BB962C8B-B14F-4D97-AF65-F5344CB8AC3E}">
        <p14:creationId xmlns:p14="http://schemas.microsoft.com/office/powerpoint/2010/main" val="23304498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33" y="31899"/>
            <a:ext cx="12198284" cy="6858000"/>
          </a:xfrm>
          <a:prstGeom prst="rect">
            <a:avLst/>
          </a:prstGeom>
        </p:spPr>
      </p:pic>
      <p:pic>
        <p:nvPicPr>
          <p:cNvPr id="3" name="Picture 2">
            <a:extLst>
              <a:ext uri="{FF2B5EF4-FFF2-40B4-BE49-F238E27FC236}">
                <a16:creationId xmlns:a16="http://schemas.microsoft.com/office/drawing/2014/main" id="{F47ACEE3-DA2A-4D75-ACF5-B4DF882869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26" y="0"/>
            <a:ext cx="12198284" cy="6858000"/>
          </a:xfrm>
          <a:prstGeom prst="rect">
            <a:avLst/>
          </a:prstGeom>
        </p:spPr>
      </p:pic>
      <p:sp>
        <p:nvSpPr>
          <p:cNvPr id="8" name="Oval 7">
            <a:extLst>
              <a:ext uri="{FF2B5EF4-FFF2-40B4-BE49-F238E27FC236}">
                <a16:creationId xmlns:a16="http://schemas.microsoft.com/office/drawing/2014/main" id="{E658FD35-2F03-48DF-BB8C-4473FCDE8DE9}"/>
              </a:ext>
            </a:extLst>
          </p:cNvPr>
          <p:cNvSpPr/>
          <p:nvPr/>
        </p:nvSpPr>
        <p:spPr>
          <a:xfrm>
            <a:off x="778749" y="2891909"/>
            <a:ext cx="2159000" cy="136554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200" b="1" dirty="0" err="1">
                <a:latin typeface="Times New Roman" panose="02020603050405020304" pitchFamily="18" charset="0"/>
                <a:ea typeface="Times New Roman" panose="02020603050405020304" pitchFamily="18" charset="0"/>
              </a:rPr>
              <a:t>Nhiệm</a:t>
            </a:r>
            <a:r>
              <a:rPr lang="en-US" sz="2200" b="1"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vụ</a:t>
            </a:r>
            <a:endParaRPr lang="en-US" sz="2200" b="1" i="1" dirty="0">
              <a:latin typeface="Times New Roman" panose="020206030504050203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4A710BA7-C20B-4968-A29B-3A07F87A6272}"/>
              </a:ext>
            </a:extLst>
          </p:cNvPr>
          <p:cNvSpPr/>
          <p:nvPr/>
        </p:nvSpPr>
        <p:spPr>
          <a:xfrm>
            <a:off x="3228435" y="2613181"/>
            <a:ext cx="8293100" cy="204395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R="0" algn="just">
              <a:lnSpc>
                <a:spcPct val="115000"/>
              </a:lnSpc>
              <a:spcBef>
                <a:spcPts val="0"/>
              </a:spcBef>
              <a:spcAft>
                <a:spcPts val="0"/>
              </a:spcAft>
            </a:pPr>
            <a:endParaRPr lang="en-US" sz="2200" b="1" i="1" dirty="0">
              <a:latin typeface="Times New Roman" panose="02020603050405020304" pitchFamily="18" charset="0"/>
              <a:cs typeface="Times New Roman" panose="02020603050405020304" pitchFamily="18" charset="0"/>
            </a:endParaRPr>
          </a:p>
          <a:p>
            <a:pPr marR="0" algn="just">
              <a:lnSpc>
                <a:spcPct val="115000"/>
              </a:lnSpc>
              <a:spcBef>
                <a:spcPts val="0"/>
              </a:spcBef>
              <a:spcAft>
                <a:spcPts val="0"/>
              </a:spcAft>
            </a:pPr>
            <a:r>
              <a:rPr lang="en-US" sz="2200" b="1" i="1" dirty="0" err="1">
                <a:latin typeface="Times New Roman" panose="02020603050405020304" pitchFamily="18" charset="0"/>
                <a:cs typeface="Times New Roman" panose="02020603050405020304" pitchFamily="18" charset="0"/>
              </a:rPr>
              <a:t>Thầy</a:t>
            </a:r>
            <a:r>
              <a:rPr lang="en-US" sz="2200" b="1" i="1" dirty="0">
                <a:latin typeface="Times New Roman" panose="02020603050405020304" pitchFamily="18" charset="0"/>
                <a:cs typeface="Times New Roman" panose="02020603050405020304" pitchFamily="18" charset="0"/>
              </a:rPr>
              <a:t>/</a:t>
            </a:r>
            <a:r>
              <a:rPr lang="en-US" sz="2200" b="1" i="1" dirty="0" err="1">
                <a:latin typeface="Times New Roman" panose="02020603050405020304" pitchFamily="18" charset="0"/>
                <a:cs typeface="Times New Roman" panose="02020603050405020304" pitchFamily="18" charset="0"/>
              </a:rPr>
              <a:t>Cô</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hãy</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áp</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dụng</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phương</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pháp</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kĩ</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thuật</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dạy</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học</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phù</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hợp</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để</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thiết</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kế</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và</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tổ</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chức</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một</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hoạt</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động</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dạy</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học</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Đạo</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đức</a:t>
            </a:r>
            <a:r>
              <a:rPr lang="en-US" sz="2200" b="1" i="1" dirty="0">
                <a:latin typeface="Times New Roman" panose="02020603050405020304" pitchFamily="18" charset="0"/>
                <a:cs typeface="Times New Roman" panose="02020603050405020304" pitchFamily="18" charset="0"/>
              </a:rPr>
              <a:t> 4 </a:t>
            </a:r>
            <a:r>
              <a:rPr lang="en-US" sz="2200" b="1" i="1" dirty="0" err="1">
                <a:latin typeface="Times New Roman" panose="02020603050405020304" pitchFamily="18" charset="0"/>
                <a:cs typeface="Times New Roman" panose="02020603050405020304" pitchFamily="18" charset="0"/>
              </a:rPr>
              <a:t>theo</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hướng</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phát</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triển</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phẩm</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chất</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năng</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lực</a:t>
            </a:r>
            <a:r>
              <a:rPr lang="en-US" sz="2200" b="1" i="1" dirty="0">
                <a:latin typeface="Times New Roman" panose="02020603050405020304" pitchFamily="18" charset="0"/>
                <a:cs typeface="Times New Roman" panose="02020603050405020304" pitchFamily="18" charset="0"/>
              </a:rPr>
              <a:t> HS.</a:t>
            </a:r>
          </a:p>
          <a:p>
            <a:pPr algn="just">
              <a:lnSpc>
                <a:spcPct val="115000"/>
              </a:lnSpc>
            </a:pPr>
            <a:endParaRPr lang="en-US" sz="22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91AC42E-219C-9858-F885-DA01ED392427}"/>
              </a:ext>
            </a:extLst>
          </p:cNvPr>
          <p:cNvSpPr txBox="1"/>
          <p:nvPr/>
        </p:nvSpPr>
        <p:spPr>
          <a:xfrm>
            <a:off x="236483" y="1292773"/>
            <a:ext cx="11540358" cy="523220"/>
          </a:xfrm>
          <a:prstGeom prst="rect">
            <a:avLst/>
          </a:prstGeom>
          <a:noFill/>
        </p:spPr>
        <p:txBody>
          <a:bodyPr wrap="square" rtlCol="0">
            <a:spAutoFit/>
          </a:bodyPr>
          <a:lstStyle/>
          <a:p>
            <a:r>
              <a:rPr lang="en-US" sz="2800" b="1" dirty="0">
                <a:latin typeface="Palatino Linotype" panose="02040502050505030304" pitchFamily="18" charset="0"/>
              </a:rPr>
              <a:t>   3. </a:t>
            </a:r>
            <a:r>
              <a:rPr lang="en-US" sz="2800" b="1" dirty="0" err="1">
                <a:latin typeface="Palatino Linotype" panose="02040502050505030304" pitchFamily="18" charset="0"/>
              </a:rPr>
              <a:t>Thực</a:t>
            </a:r>
            <a:r>
              <a:rPr lang="en-US" sz="2800" b="1" dirty="0">
                <a:latin typeface="Palatino Linotype" panose="02040502050505030304" pitchFamily="18" charset="0"/>
              </a:rPr>
              <a:t> </a:t>
            </a:r>
            <a:r>
              <a:rPr lang="en-US" sz="2800" b="1" dirty="0" err="1">
                <a:latin typeface="Palatino Linotype" panose="02040502050505030304" pitchFamily="18" charset="0"/>
              </a:rPr>
              <a:t>hành</a:t>
            </a:r>
            <a:r>
              <a:rPr lang="en-US" sz="2800" b="1" dirty="0">
                <a:latin typeface="Palatino Linotype" panose="02040502050505030304" pitchFamily="18" charset="0"/>
              </a:rPr>
              <a:t> </a:t>
            </a:r>
            <a:r>
              <a:rPr lang="en-US" sz="2800" b="1" dirty="0" err="1">
                <a:latin typeface="Palatino Linotype" panose="02040502050505030304" pitchFamily="18" charset="0"/>
              </a:rPr>
              <a:t>thiết</a:t>
            </a:r>
            <a:r>
              <a:rPr lang="en-US" sz="2800" b="1" dirty="0">
                <a:latin typeface="Palatino Linotype" panose="02040502050505030304" pitchFamily="18" charset="0"/>
              </a:rPr>
              <a:t> </a:t>
            </a:r>
            <a:r>
              <a:rPr lang="en-US" sz="2800" b="1" dirty="0" err="1">
                <a:latin typeface="Palatino Linotype" panose="02040502050505030304" pitchFamily="18" charset="0"/>
              </a:rPr>
              <a:t>kế</a:t>
            </a:r>
            <a:r>
              <a:rPr lang="en-US" sz="2800" b="1" dirty="0">
                <a:latin typeface="Palatino Linotype" panose="02040502050505030304" pitchFamily="18" charset="0"/>
              </a:rPr>
              <a:t> </a:t>
            </a:r>
            <a:r>
              <a:rPr lang="en-US" sz="2800" b="1" dirty="0" err="1">
                <a:latin typeface="Palatino Linotype" panose="02040502050505030304" pitchFamily="18" charset="0"/>
              </a:rPr>
              <a:t>và</a:t>
            </a:r>
            <a:r>
              <a:rPr lang="en-US" sz="2800" b="1" dirty="0">
                <a:latin typeface="Palatino Linotype" panose="02040502050505030304" pitchFamily="18" charset="0"/>
              </a:rPr>
              <a:t> </a:t>
            </a:r>
            <a:r>
              <a:rPr lang="en-US" sz="2800" b="1" dirty="0" err="1">
                <a:latin typeface="Palatino Linotype" panose="02040502050505030304" pitchFamily="18" charset="0"/>
              </a:rPr>
              <a:t>tổ</a:t>
            </a:r>
            <a:r>
              <a:rPr lang="en-US" sz="2800" b="1" dirty="0">
                <a:latin typeface="Palatino Linotype" panose="02040502050505030304" pitchFamily="18" charset="0"/>
              </a:rPr>
              <a:t> </a:t>
            </a:r>
            <a:r>
              <a:rPr lang="en-US" sz="2800" b="1" dirty="0" err="1">
                <a:latin typeface="Palatino Linotype" panose="02040502050505030304" pitchFamily="18" charset="0"/>
              </a:rPr>
              <a:t>chức</a:t>
            </a:r>
            <a:r>
              <a:rPr lang="en-US" sz="2800" b="1" dirty="0">
                <a:latin typeface="Palatino Linotype" panose="02040502050505030304" pitchFamily="18" charset="0"/>
              </a:rPr>
              <a:t> </a:t>
            </a:r>
            <a:r>
              <a:rPr lang="en-US" sz="2800" b="1" dirty="0" err="1">
                <a:latin typeface="Palatino Linotype" panose="02040502050505030304" pitchFamily="18" charset="0"/>
              </a:rPr>
              <a:t>hoạt</a:t>
            </a:r>
            <a:r>
              <a:rPr lang="en-US" sz="2800" b="1" dirty="0">
                <a:latin typeface="Palatino Linotype" panose="02040502050505030304" pitchFamily="18" charset="0"/>
              </a:rPr>
              <a:t> </a:t>
            </a:r>
            <a:r>
              <a:rPr lang="en-US" sz="2800" b="1" dirty="0" err="1">
                <a:latin typeface="Palatino Linotype" panose="02040502050505030304" pitchFamily="18" charset="0"/>
              </a:rPr>
              <a:t>động</a:t>
            </a:r>
            <a:r>
              <a:rPr lang="en-US" sz="2800" b="1" dirty="0">
                <a:latin typeface="Palatino Linotype" panose="02040502050505030304" pitchFamily="18" charset="0"/>
              </a:rPr>
              <a:t> </a:t>
            </a:r>
            <a:r>
              <a:rPr lang="en-US" sz="2800" b="1" dirty="0" err="1">
                <a:latin typeface="Palatino Linotype" panose="02040502050505030304" pitchFamily="18" charset="0"/>
              </a:rPr>
              <a:t>dạy</a:t>
            </a:r>
            <a:r>
              <a:rPr lang="en-US" sz="2800" b="1" dirty="0">
                <a:latin typeface="Palatino Linotype" panose="02040502050505030304" pitchFamily="18" charset="0"/>
              </a:rPr>
              <a:t> </a:t>
            </a:r>
            <a:r>
              <a:rPr lang="en-US" sz="2800" b="1" dirty="0" err="1">
                <a:latin typeface="Palatino Linotype" panose="02040502050505030304" pitchFamily="18" charset="0"/>
              </a:rPr>
              <a:t>học</a:t>
            </a:r>
            <a:r>
              <a:rPr lang="en-US" sz="2800" b="1" dirty="0">
                <a:latin typeface="Palatino Linotype" panose="02040502050505030304" pitchFamily="18" charset="0"/>
              </a:rPr>
              <a:t> </a:t>
            </a:r>
            <a:r>
              <a:rPr lang="en-US" sz="2800" b="1" dirty="0" err="1">
                <a:latin typeface="Palatino Linotype" panose="02040502050505030304" pitchFamily="18" charset="0"/>
              </a:rPr>
              <a:t>môn</a:t>
            </a:r>
            <a:r>
              <a:rPr lang="en-US" sz="2800" b="1" dirty="0">
                <a:latin typeface="Palatino Linotype" panose="02040502050505030304" pitchFamily="18" charset="0"/>
              </a:rPr>
              <a:t> </a:t>
            </a:r>
            <a:r>
              <a:rPr lang="en-US" sz="2800" b="1" dirty="0" err="1">
                <a:latin typeface="Palatino Linotype" panose="02040502050505030304" pitchFamily="18" charset="0"/>
              </a:rPr>
              <a:t>Đạo</a:t>
            </a:r>
            <a:r>
              <a:rPr lang="en-US" sz="2800" b="1" dirty="0">
                <a:latin typeface="Palatino Linotype" panose="02040502050505030304" pitchFamily="18" charset="0"/>
              </a:rPr>
              <a:t> </a:t>
            </a:r>
            <a:r>
              <a:rPr lang="en-US" sz="2800" b="1" dirty="0" err="1">
                <a:latin typeface="Palatino Linotype" panose="02040502050505030304" pitchFamily="18" charset="0"/>
              </a:rPr>
              <a:t>đức</a:t>
            </a:r>
            <a:r>
              <a:rPr lang="en-US" sz="2800" b="1" dirty="0">
                <a:latin typeface="Palatino Linotype" panose="02040502050505030304" pitchFamily="18" charset="0"/>
              </a:rPr>
              <a:t> 4</a:t>
            </a:r>
          </a:p>
        </p:txBody>
      </p:sp>
    </p:spTree>
    <p:extLst>
      <p:ext uri="{BB962C8B-B14F-4D97-AF65-F5344CB8AC3E}">
        <p14:creationId xmlns:p14="http://schemas.microsoft.com/office/powerpoint/2010/main" val="26129169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9186" cy="6858000"/>
          </a:xfrm>
          <a:prstGeom prst="rect">
            <a:avLst/>
          </a:prstGeom>
        </p:spPr>
      </p:pic>
      <p:pic>
        <p:nvPicPr>
          <p:cNvPr id="3" name="Picture 3" descr="dungtqChuc-Mung_Sinh_nhat">
            <a:extLst>
              <a:ext uri="{FF2B5EF4-FFF2-40B4-BE49-F238E27FC236}">
                <a16:creationId xmlns:a16="http://schemas.microsoft.com/office/drawing/2014/main" id="{A70976EA-521A-F729-EB60-B9A8B6275AB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a:xfrm>
            <a:off x="564778" y="1383274"/>
            <a:ext cx="3124200" cy="3336925"/>
          </a:xfrm>
          <a:prstGeom prst="rect">
            <a:avLst/>
          </a:prstGeom>
          <a:noFill/>
        </p:spPr>
      </p:pic>
    </p:spTree>
    <p:extLst>
      <p:ext uri="{BB962C8B-B14F-4D97-AF65-F5344CB8AC3E}">
        <p14:creationId xmlns:p14="http://schemas.microsoft.com/office/powerpoint/2010/main" val="3689858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524"/>
            <a:ext cx="12243134" cy="6857999"/>
          </a:xfrm>
          <a:prstGeom prst="rect">
            <a:avLst/>
          </a:prstGeom>
        </p:spPr>
      </p:pic>
      <p:sp>
        <p:nvSpPr>
          <p:cNvPr id="6" name="TextBox 5"/>
          <p:cNvSpPr txBox="1"/>
          <p:nvPr/>
        </p:nvSpPr>
        <p:spPr>
          <a:xfrm>
            <a:off x="3257549" y="377371"/>
            <a:ext cx="6673209" cy="1261884"/>
          </a:xfrm>
          <a:prstGeom prst="rect">
            <a:avLst/>
          </a:prstGeom>
          <a:noFill/>
        </p:spPr>
        <p:txBody>
          <a:bodyPr wrap="square" rtlCol="0">
            <a:spAutoFit/>
          </a:bodyPr>
          <a:lstStyle/>
          <a:p>
            <a:r>
              <a:rPr lang="en-US" sz="2400" b="1" dirty="0">
                <a:solidFill>
                  <a:srgbClr val="1E09B7"/>
                </a:solidFill>
                <a:latin typeface="Times New Roman" panose="02020603050405020304" pitchFamily="18" charset="0"/>
                <a:cs typeface="Times New Roman" panose="02020603050405020304" pitchFamily="18" charset="0"/>
              </a:rPr>
              <a:t>                             </a:t>
            </a:r>
          </a:p>
          <a:p>
            <a:endParaRPr lang="en-US" sz="2400" b="1" dirty="0">
              <a:solidFill>
                <a:srgbClr val="1E09B7"/>
              </a:solidFill>
              <a:latin typeface="Times New Roman" panose="02020603050405020304" pitchFamily="18" charset="0"/>
              <a:cs typeface="Times New Roman" panose="02020603050405020304" pitchFamily="18" charset="0"/>
            </a:endParaRPr>
          </a:p>
          <a:p>
            <a:pPr algn="ctr"/>
            <a:endParaRPr lang="en-US" sz="2800" b="1" dirty="0">
              <a:solidFill>
                <a:srgbClr val="0070C0"/>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12CF680B-87B0-446B-A9F1-E80D6332CC5B}"/>
              </a:ext>
            </a:extLst>
          </p:cNvPr>
          <p:cNvGrpSpPr/>
          <p:nvPr/>
        </p:nvGrpSpPr>
        <p:grpSpPr>
          <a:xfrm>
            <a:off x="1685925" y="1319396"/>
            <a:ext cx="9275247" cy="3964466"/>
            <a:chOff x="383586" y="936960"/>
            <a:chExt cx="8357770" cy="4087122"/>
          </a:xfrm>
        </p:grpSpPr>
        <p:sp>
          <p:nvSpPr>
            <p:cNvPr id="7" name="object 7">
              <a:extLst>
                <a:ext uri="{FF2B5EF4-FFF2-40B4-BE49-F238E27FC236}">
                  <a16:creationId xmlns:a16="http://schemas.microsoft.com/office/drawing/2014/main" id="{626BC0E6-4EA0-4529-9BD6-B253DFE8569B}"/>
                </a:ext>
              </a:extLst>
            </p:cNvPr>
            <p:cNvSpPr/>
            <p:nvPr/>
          </p:nvSpPr>
          <p:spPr>
            <a:xfrm>
              <a:off x="3412294" y="1674805"/>
              <a:ext cx="2215076" cy="181464"/>
            </a:xfrm>
            <a:prstGeom prst="rect">
              <a:avLst/>
            </a:prstGeom>
            <a:blipFill>
              <a:blip r:embed="rId3" cstate="print"/>
              <a:stretch>
                <a:fillRect/>
              </a:stretch>
            </a:blip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8" name="object 8">
              <a:extLst>
                <a:ext uri="{FF2B5EF4-FFF2-40B4-BE49-F238E27FC236}">
                  <a16:creationId xmlns:a16="http://schemas.microsoft.com/office/drawing/2014/main" id="{92DE645E-0C9D-4A79-A055-87013321CE13}"/>
                </a:ext>
              </a:extLst>
            </p:cNvPr>
            <p:cNvSpPr/>
            <p:nvPr/>
          </p:nvSpPr>
          <p:spPr>
            <a:xfrm>
              <a:off x="6186614" y="1674805"/>
              <a:ext cx="2215076" cy="181464"/>
            </a:xfrm>
            <a:prstGeom prst="rect">
              <a:avLst/>
            </a:prstGeom>
            <a:blipFill>
              <a:blip r:embed="rId4" cstate="print"/>
              <a:stretch>
                <a:fillRect/>
              </a:stretch>
            </a:blip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9" name="object 9">
              <a:extLst>
                <a:ext uri="{FF2B5EF4-FFF2-40B4-BE49-F238E27FC236}">
                  <a16:creationId xmlns:a16="http://schemas.microsoft.com/office/drawing/2014/main" id="{A3ABB229-6ACC-4F8B-9A64-228B278F309A}"/>
                </a:ext>
              </a:extLst>
            </p:cNvPr>
            <p:cNvSpPr/>
            <p:nvPr/>
          </p:nvSpPr>
          <p:spPr>
            <a:xfrm>
              <a:off x="708071" y="1674805"/>
              <a:ext cx="2215088" cy="181464"/>
            </a:xfrm>
            <a:prstGeom prst="rect">
              <a:avLst/>
            </a:prstGeom>
            <a:blipFill>
              <a:blip r:embed="rId3" cstate="print"/>
              <a:stretch>
                <a:fillRect/>
              </a:stretch>
            </a:blip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10" name="object 10">
              <a:extLst>
                <a:ext uri="{FF2B5EF4-FFF2-40B4-BE49-F238E27FC236}">
                  <a16:creationId xmlns:a16="http://schemas.microsoft.com/office/drawing/2014/main" id="{F5978FD8-9A80-40E9-9132-3D63F8D5D094}"/>
                </a:ext>
              </a:extLst>
            </p:cNvPr>
            <p:cNvSpPr/>
            <p:nvPr/>
          </p:nvSpPr>
          <p:spPr>
            <a:xfrm>
              <a:off x="1091748" y="1060279"/>
              <a:ext cx="1449516" cy="928188"/>
            </a:xfrm>
            <a:prstGeom prst="rect">
              <a:avLst/>
            </a:prstGeom>
            <a:blipFill>
              <a:blip r:embed="rId5" cstate="print"/>
              <a:stretch>
                <a:fillRect/>
              </a:stretch>
            </a:blip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11" name="object 11">
              <a:extLst>
                <a:ext uri="{FF2B5EF4-FFF2-40B4-BE49-F238E27FC236}">
                  <a16:creationId xmlns:a16="http://schemas.microsoft.com/office/drawing/2014/main" id="{AE2F4C07-53F9-41FD-B17D-2559B6AABA0B}"/>
                </a:ext>
              </a:extLst>
            </p:cNvPr>
            <p:cNvSpPr/>
            <p:nvPr/>
          </p:nvSpPr>
          <p:spPr>
            <a:xfrm>
              <a:off x="1278792" y="1122380"/>
              <a:ext cx="1075488" cy="767578"/>
            </a:xfrm>
            <a:prstGeom prst="rect">
              <a:avLst/>
            </a:prstGeom>
            <a:blipFill>
              <a:blip r:embed="rId6" cstate="print"/>
              <a:stretch>
                <a:fillRect/>
              </a:stretch>
            </a:blip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12" name="object 12">
              <a:extLst>
                <a:ext uri="{FF2B5EF4-FFF2-40B4-BE49-F238E27FC236}">
                  <a16:creationId xmlns:a16="http://schemas.microsoft.com/office/drawing/2014/main" id="{8DE82B48-9440-4A6B-9140-C2A70622F668}"/>
                </a:ext>
              </a:extLst>
            </p:cNvPr>
            <p:cNvSpPr/>
            <p:nvPr/>
          </p:nvSpPr>
          <p:spPr>
            <a:xfrm>
              <a:off x="1403658" y="1335810"/>
              <a:ext cx="826034" cy="169210"/>
            </a:xfrm>
            <a:custGeom>
              <a:avLst/>
              <a:gdLst/>
              <a:ahLst/>
              <a:cxnLst/>
              <a:rect l="l" t="t" r="r" b="b"/>
              <a:pathLst>
                <a:path w="682625" h="351789">
                  <a:moveTo>
                    <a:pt x="520" y="0"/>
                  </a:moveTo>
                  <a:lnTo>
                    <a:pt x="419" y="3441"/>
                  </a:lnTo>
                  <a:lnTo>
                    <a:pt x="0" y="6819"/>
                  </a:lnTo>
                  <a:lnTo>
                    <a:pt x="0" y="10299"/>
                  </a:lnTo>
                  <a:lnTo>
                    <a:pt x="3114" y="56599"/>
                  </a:lnTo>
                  <a:lnTo>
                    <a:pt x="12187" y="101005"/>
                  </a:lnTo>
                  <a:lnTo>
                    <a:pt x="26812" y="143111"/>
                  </a:lnTo>
                  <a:lnTo>
                    <a:pt x="46582" y="182510"/>
                  </a:lnTo>
                  <a:lnTo>
                    <a:pt x="71091" y="218797"/>
                  </a:lnTo>
                  <a:lnTo>
                    <a:pt x="99933" y="251564"/>
                  </a:lnTo>
                  <a:lnTo>
                    <a:pt x="132700" y="280406"/>
                  </a:lnTo>
                  <a:lnTo>
                    <a:pt x="168987" y="304915"/>
                  </a:lnTo>
                  <a:lnTo>
                    <a:pt x="208386" y="324685"/>
                  </a:lnTo>
                  <a:lnTo>
                    <a:pt x="250492" y="339310"/>
                  </a:lnTo>
                  <a:lnTo>
                    <a:pt x="294898" y="348383"/>
                  </a:lnTo>
                  <a:lnTo>
                    <a:pt x="341198" y="351497"/>
                  </a:lnTo>
                  <a:lnTo>
                    <a:pt x="387497" y="348383"/>
                  </a:lnTo>
                  <a:lnTo>
                    <a:pt x="431903" y="339310"/>
                  </a:lnTo>
                  <a:lnTo>
                    <a:pt x="456121" y="330898"/>
                  </a:lnTo>
                  <a:lnTo>
                    <a:pt x="341198" y="330898"/>
                  </a:lnTo>
                  <a:lnTo>
                    <a:pt x="291697" y="327330"/>
                  </a:lnTo>
                  <a:lnTo>
                    <a:pt x="244415" y="316959"/>
                  </a:lnTo>
                  <a:lnTo>
                    <a:pt x="199847" y="300286"/>
                  </a:lnTo>
                  <a:lnTo>
                    <a:pt x="158489" y="277810"/>
                  </a:lnTo>
                  <a:lnTo>
                    <a:pt x="120837" y="250031"/>
                  </a:lnTo>
                  <a:lnTo>
                    <a:pt x="87386" y="217450"/>
                  </a:lnTo>
                  <a:lnTo>
                    <a:pt x="58634" y="180566"/>
                  </a:lnTo>
                  <a:lnTo>
                    <a:pt x="35075" y="139878"/>
                  </a:lnTo>
                  <a:lnTo>
                    <a:pt x="17206" y="95888"/>
                  </a:lnTo>
                  <a:lnTo>
                    <a:pt x="5522" y="49095"/>
                  </a:lnTo>
                  <a:lnTo>
                    <a:pt x="520" y="0"/>
                  </a:lnTo>
                  <a:close/>
                </a:path>
                <a:path w="682625" h="351789">
                  <a:moveTo>
                    <a:pt x="681875" y="0"/>
                  </a:moveTo>
                  <a:lnTo>
                    <a:pt x="676873" y="49095"/>
                  </a:lnTo>
                  <a:lnTo>
                    <a:pt x="665189" y="95888"/>
                  </a:lnTo>
                  <a:lnTo>
                    <a:pt x="647320" y="139878"/>
                  </a:lnTo>
                  <a:lnTo>
                    <a:pt x="623761" y="180566"/>
                  </a:lnTo>
                  <a:lnTo>
                    <a:pt x="595009" y="217450"/>
                  </a:lnTo>
                  <a:lnTo>
                    <a:pt x="561559" y="250031"/>
                  </a:lnTo>
                  <a:lnTo>
                    <a:pt x="523907" y="277810"/>
                  </a:lnTo>
                  <a:lnTo>
                    <a:pt x="482549" y="300286"/>
                  </a:lnTo>
                  <a:lnTo>
                    <a:pt x="437981" y="316959"/>
                  </a:lnTo>
                  <a:lnTo>
                    <a:pt x="390698" y="327330"/>
                  </a:lnTo>
                  <a:lnTo>
                    <a:pt x="341198" y="330898"/>
                  </a:lnTo>
                  <a:lnTo>
                    <a:pt x="456121" y="330898"/>
                  </a:lnTo>
                  <a:lnTo>
                    <a:pt x="513409" y="304915"/>
                  </a:lnTo>
                  <a:lnTo>
                    <a:pt x="549695" y="280406"/>
                  </a:lnTo>
                  <a:lnTo>
                    <a:pt x="582463" y="251564"/>
                  </a:lnTo>
                  <a:lnTo>
                    <a:pt x="611304" y="218797"/>
                  </a:lnTo>
                  <a:lnTo>
                    <a:pt x="635813" y="182510"/>
                  </a:lnTo>
                  <a:lnTo>
                    <a:pt x="655583" y="143111"/>
                  </a:lnTo>
                  <a:lnTo>
                    <a:pt x="670208" y="101005"/>
                  </a:lnTo>
                  <a:lnTo>
                    <a:pt x="679281" y="56599"/>
                  </a:lnTo>
                  <a:lnTo>
                    <a:pt x="682396" y="10299"/>
                  </a:lnTo>
                  <a:lnTo>
                    <a:pt x="682396" y="6819"/>
                  </a:lnTo>
                  <a:lnTo>
                    <a:pt x="681977" y="3441"/>
                  </a:lnTo>
                  <a:lnTo>
                    <a:pt x="681875" y="0"/>
                  </a:lnTo>
                  <a:close/>
                </a:path>
              </a:pathLst>
            </a:custGeom>
            <a:solidFill>
              <a:srgbClr val="FFFFFF"/>
            </a:solid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13" name="object 13">
              <a:extLst>
                <a:ext uri="{FF2B5EF4-FFF2-40B4-BE49-F238E27FC236}">
                  <a16:creationId xmlns:a16="http://schemas.microsoft.com/office/drawing/2014/main" id="{7C38878C-8227-4450-BEB0-E0FA57CC7564}"/>
                </a:ext>
              </a:extLst>
            </p:cNvPr>
            <p:cNvSpPr/>
            <p:nvPr/>
          </p:nvSpPr>
          <p:spPr>
            <a:xfrm>
              <a:off x="2228678" y="1330856"/>
              <a:ext cx="768" cy="7636"/>
            </a:xfrm>
            <a:custGeom>
              <a:avLst/>
              <a:gdLst/>
              <a:ahLst/>
              <a:cxnLst/>
              <a:rect l="l" t="t" r="r" b="b"/>
              <a:pathLst>
                <a:path w="635" h="15875">
                  <a:moveTo>
                    <a:pt x="50" y="0"/>
                  </a:moveTo>
                  <a:lnTo>
                    <a:pt x="0" y="888"/>
                  </a:lnTo>
                  <a:lnTo>
                    <a:pt x="292" y="5841"/>
                  </a:lnTo>
                  <a:lnTo>
                    <a:pt x="431" y="10820"/>
                  </a:lnTo>
                  <a:lnTo>
                    <a:pt x="495" y="15824"/>
                  </a:lnTo>
                  <a:lnTo>
                    <a:pt x="609" y="7315"/>
                  </a:lnTo>
                  <a:lnTo>
                    <a:pt x="177" y="3695"/>
                  </a:lnTo>
                  <a:lnTo>
                    <a:pt x="50" y="0"/>
                  </a:lnTo>
                  <a:close/>
                </a:path>
              </a:pathLst>
            </a:custGeom>
            <a:solidFill>
              <a:srgbClr val="FFFFFF"/>
            </a:solid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14" name="object 14">
              <a:extLst>
                <a:ext uri="{FF2B5EF4-FFF2-40B4-BE49-F238E27FC236}">
                  <a16:creationId xmlns:a16="http://schemas.microsoft.com/office/drawing/2014/main" id="{C64884BB-8FD0-4538-B00D-38767784D88F}"/>
                </a:ext>
              </a:extLst>
            </p:cNvPr>
            <p:cNvSpPr/>
            <p:nvPr/>
          </p:nvSpPr>
          <p:spPr>
            <a:xfrm>
              <a:off x="1403778" y="1330850"/>
              <a:ext cx="768" cy="7636"/>
            </a:xfrm>
            <a:custGeom>
              <a:avLst/>
              <a:gdLst/>
              <a:ahLst/>
              <a:cxnLst/>
              <a:rect l="l" t="t" r="r" b="b"/>
              <a:pathLst>
                <a:path w="634" h="15875">
                  <a:moveTo>
                    <a:pt x="457" y="0"/>
                  </a:moveTo>
                  <a:lnTo>
                    <a:pt x="342" y="3708"/>
                  </a:lnTo>
                  <a:lnTo>
                    <a:pt x="79" y="5842"/>
                  </a:lnTo>
                  <a:lnTo>
                    <a:pt x="0" y="14224"/>
                  </a:lnTo>
                  <a:lnTo>
                    <a:pt x="25" y="15811"/>
                  </a:lnTo>
                  <a:lnTo>
                    <a:pt x="88" y="10820"/>
                  </a:lnTo>
                  <a:lnTo>
                    <a:pt x="228" y="5842"/>
                  </a:lnTo>
                  <a:lnTo>
                    <a:pt x="508" y="889"/>
                  </a:lnTo>
                  <a:lnTo>
                    <a:pt x="457" y="0"/>
                  </a:lnTo>
                  <a:close/>
                </a:path>
              </a:pathLst>
            </a:custGeom>
            <a:solidFill>
              <a:srgbClr val="FFFFFF"/>
            </a:solid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15" name="object 15">
              <a:extLst>
                <a:ext uri="{FF2B5EF4-FFF2-40B4-BE49-F238E27FC236}">
                  <a16:creationId xmlns:a16="http://schemas.microsoft.com/office/drawing/2014/main" id="{EF434CE9-D6D7-4239-B3CA-1B390E8A098F}"/>
                </a:ext>
              </a:extLst>
            </p:cNvPr>
            <p:cNvSpPr/>
            <p:nvPr/>
          </p:nvSpPr>
          <p:spPr>
            <a:xfrm>
              <a:off x="1403657" y="1176649"/>
              <a:ext cx="825757" cy="211653"/>
            </a:xfrm>
            <a:prstGeom prst="rect">
              <a:avLst/>
            </a:prstGeom>
            <a:blipFill>
              <a:blip r:embed="rId7" cstate="print"/>
              <a:stretch>
                <a:fillRect/>
              </a:stretch>
            </a:blip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16" name="object 16">
              <a:extLst>
                <a:ext uri="{FF2B5EF4-FFF2-40B4-BE49-F238E27FC236}">
                  <a16:creationId xmlns:a16="http://schemas.microsoft.com/office/drawing/2014/main" id="{14A8CAF7-5A0F-42C5-B049-1B7ECF7B01BB}"/>
                </a:ext>
              </a:extLst>
            </p:cNvPr>
            <p:cNvSpPr/>
            <p:nvPr/>
          </p:nvSpPr>
          <p:spPr>
            <a:xfrm>
              <a:off x="3828492" y="1024580"/>
              <a:ext cx="1449516" cy="927235"/>
            </a:xfrm>
            <a:prstGeom prst="rect">
              <a:avLst/>
            </a:prstGeom>
            <a:blipFill>
              <a:blip r:embed="rId8" cstate="print"/>
              <a:stretch>
                <a:fillRect/>
              </a:stretch>
            </a:blip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17" name="object 17">
              <a:extLst>
                <a:ext uri="{FF2B5EF4-FFF2-40B4-BE49-F238E27FC236}">
                  <a16:creationId xmlns:a16="http://schemas.microsoft.com/office/drawing/2014/main" id="{410795E6-1816-4224-A798-A09EE1E4EED2}"/>
                </a:ext>
              </a:extLst>
            </p:cNvPr>
            <p:cNvSpPr/>
            <p:nvPr/>
          </p:nvSpPr>
          <p:spPr>
            <a:xfrm>
              <a:off x="4014447" y="1085245"/>
              <a:ext cx="1075488" cy="767591"/>
            </a:xfrm>
            <a:prstGeom prst="rect">
              <a:avLst/>
            </a:prstGeom>
            <a:blipFill>
              <a:blip r:embed="rId9" cstate="print"/>
              <a:stretch>
                <a:fillRect/>
              </a:stretch>
            </a:blip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18" name="object 18">
              <a:extLst>
                <a:ext uri="{FF2B5EF4-FFF2-40B4-BE49-F238E27FC236}">
                  <a16:creationId xmlns:a16="http://schemas.microsoft.com/office/drawing/2014/main" id="{985C6414-A03B-4649-A8B8-EDA778DC868D}"/>
                </a:ext>
              </a:extLst>
            </p:cNvPr>
            <p:cNvSpPr/>
            <p:nvPr/>
          </p:nvSpPr>
          <p:spPr>
            <a:xfrm>
              <a:off x="4139296" y="1130034"/>
              <a:ext cx="826034" cy="169210"/>
            </a:xfrm>
            <a:custGeom>
              <a:avLst/>
              <a:gdLst/>
              <a:ahLst/>
              <a:cxnLst/>
              <a:rect l="l" t="t" r="r" b="b"/>
              <a:pathLst>
                <a:path w="682625" h="351789">
                  <a:moveTo>
                    <a:pt x="341198" y="0"/>
                  </a:moveTo>
                  <a:lnTo>
                    <a:pt x="294898" y="3114"/>
                  </a:lnTo>
                  <a:lnTo>
                    <a:pt x="250492" y="12187"/>
                  </a:lnTo>
                  <a:lnTo>
                    <a:pt x="208386" y="26812"/>
                  </a:lnTo>
                  <a:lnTo>
                    <a:pt x="168987" y="46582"/>
                  </a:lnTo>
                  <a:lnTo>
                    <a:pt x="132700" y="71091"/>
                  </a:lnTo>
                  <a:lnTo>
                    <a:pt x="99933" y="99933"/>
                  </a:lnTo>
                  <a:lnTo>
                    <a:pt x="71091" y="132700"/>
                  </a:lnTo>
                  <a:lnTo>
                    <a:pt x="46582" y="168987"/>
                  </a:lnTo>
                  <a:lnTo>
                    <a:pt x="26812" y="208386"/>
                  </a:lnTo>
                  <a:lnTo>
                    <a:pt x="12187" y="250492"/>
                  </a:lnTo>
                  <a:lnTo>
                    <a:pt x="3114" y="294898"/>
                  </a:lnTo>
                  <a:lnTo>
                    <a:pt x="0" y="341198"/>
                  </a:lnTo>
                  <a:lnTo>
                    <a:pt x="0" y="344677"/>
                  </a:lnTo>
                  <a:lnTo>
                    <a:pt x="419" y="348043"/>
                  </a:lnTo>
                  <a:lnTo>
                    <a:pt x="520" y="351497"/>
                  </a:lnTo>
                  <a:lnTo>
                    <a:pt x="5522" y="302401"/>
                  </a:lnTo>
                  <a:lnTo>
                    <a:pt x="17206" y="255609"/>
                  </a:lnTo>
                  <a:lnTo>
                    <a:pt x="35075" y="211619"/>
                  </a:lnTo>
                  <a:lnTo>
                    <a:pt x="58634" y="170931"/>
                  </a:lnTo>
                  <a:lnTo>
                    <a:pt x="87386" y="134047"/>
                  </a:lnTo>
                  <a:lnTo>
                    <a:pt x="120837" y="101466"/>
                  </a:lnTo>
                  <a:lnTo>
                    <a:pt x="158489" y="73687"/>
                  </a:lnTo>
                  <a:lnTo>
                    <a:pt x="199847" y="51211"/>
                  </a:lnTo>
                  <a:lnTo>
                    <a:pt x="244415" y="34537"/>
                  </a:lnTo>
                  <a:lnTo>
                    <a:pt x="291697" y="24167"/>
                  </a:lnTo>
                  <a:lnTo>
                    <a:pt x="341198" y="20599"/>
                  </a:lnTo>
                  <a:lnTo>
                    <a:pt x="456121" y="20599"/>
                  </a:lnTo>
                  <a:lnTo>
                    <a:pt x="431903" y="12187"/>
                  </a:lnTo>
                  <a:lnTo>
                    <a:pt x="387497" y="3114"/>
                  </a:lnTo>
                  <a:lnTo>
                    <a:pt x="341198" y="0"/>
                  </a:lnTo>
                  <a:close/>
                </a:path>
                <a:path w="682625" h="351789">
                  <a:moveTo>
                    <a:pt x="456121" y="20599"/>
                  </a:moveTo>
                  <a:lnTo>
                    <a:pt x="341198" y="20599"/>
                  </a:lnTo>
                  <a:lnTo>
                    <a:pt x="390698" y="24167"/>
                  </a:lnTo>
                  <a:lnTo>
                    <a:pt x="437981" y="34537"/>
                  </a:lnTo>
                  <a:lnTo>
                    <a:pt x="482549" y="51211"/>
                  </a:lnTo>
                  <a:lnTo>
                    <a:pt x="523907" y="73687"/>
                  </a:lnTo>
                  <a:lnTo>
                    <a:pt x="561559" y="101466"/>
                  </a:lnTo>
                  <a:lnTo>
                    <a:pt x="595009" y="134047"/>
                  </a:lnTo>
                  <a:lnTo>
                    <a:pt x="623761" y="170931"/>
                  </a:lnTo>
                  <a:lnTo>
                    <a:pt x="647320" y="211619"/>
                  </a:lnTo>
                  <a:lnTo>
                    <a:pt x="665189" y="255609"/>
                  </a:lnTo>
                  <a:lnTo>
                    <a:pt x="676873" y="302401"/>
                  </a:lnTo>
                  <a:lnTo>
                    <a:pt x="681875" y="351497"/>
                  </a:lnTo>
                  <a:lnTo>
                    <a:pt x="681977" y="348043"/>
                  </a:lnTo>
                  <a:lnTo>
                    <a:pt x="682396" y="344677"/>
                  </a:lnTo>
                  <a:lnTo>
                    <a:pt x="682396" y="341198"/>
                  </a:lnTo>
                  <a:lnTo>
                    <a:pt x="679281" y="294898"/>
                  </a:lnTo>
                  <a:lnTo>
                    <a:pt x="670208" y="250492"/>
                  </a:lnTo>
                  <a:lnTo>
                    <a:pt x="655583" y="208386"/>
                  </a:lnTo>
                  <a:lnTo>
                    <a:pt x="635813" y="168987"/>
                  </a:lnTo>
                  <a:lnTo>
                    <a:pt x="611304" y="132700"/>
                  </a:lnTo>
                  <a:lnTo>
                    <a:pt x="582463" y="99933"/>
                  </a:lnTo>
                  <a:lnTo>
                    <a:pt x="549695" y="71091"/>
                  </a:lnTo>
                  <a:lnTo>
                    <a:pt x="513409" y="46582"/>
                  </a:lnTo>
                  <a:lnTo>
                    <a:pt x="474009" y="26812"/>
                  </a:lnTo>
                  <a:lnTo>
                    <a:pt x="456121" y="20599"/>
                  </a:lnTo>
                  <a:close/>
                </a:path>
              </a:pathLst>
            </a:custGeom>
            <a:solidFill>
              <a:srgbClr val="FFFFFF"/>
            </a:solid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19" name="object 19">
              <a:extLst>
                <a:ext uri="{FF2B5EF4-FFF2-40B4-BE49-F238E27FC236}">
                  <a16:creationId xmlns:a16="http://schemas.microsoft.com/office/drawing/2014/main" id="{1FF2229C-A29A-48D8-99C6-F861C4CE0EE8}"/>
                </a:ext>
              </a:extLst>
            </p:cNvPr>
            <p:cNvSpPr/>
            <p:nvPr/>
          </p:nvSpPr>
          <p:spPr>
            <a:xfrm>
              <a:off x="4139297" y="1296446"/>
              <a:ext cx="768" cy="7636"/>
            </a:xfrm>
            <a:custGeom>
              <a:avLst/>
              <a:gdLst/>
              <a:ahLst/>
              <a:cxnLst/>
              <a:rect l="l" t="t" r="r" b="b"/>
              <a:pathLst>
                <a:path w="635" h="15875">
                  <a:moveTo>
                    <a:pt x="126" y="0"/>
                  </a:moveTo>
                  <a:lnTo>
                    <a:pt x="0" y="8509"/>
                  </a:lnTo>
                  <a:lnTo>
                    <a:pt x="444" y="12128"/>
                  </a:lnTo>
                  <a:lnTo>
                    <a:pt x="558" y="15824"/>
                  </a:lnTo>
                  <a:lnTo>
                    <a:pt x="622" y="14935"/>
                  </a:lnTo>
                  <a:lnTo>
                    <a:pt x="330" y="9982"/>
                  </a:lnTo>
                  <a:lnTo>
                    <a:pt x="167" y="3175"/>
                  </a:lnTo>
                  <a:lnTo>
                    <a:pt x="126" y="0"/>
                  </a:lnTo>
                  <a:close/>
                </a:path>
              </a:pathLst>
            </a:custGeom>
            <a:solidFill>
              <a:srgbClr val="FFFFFF"/>
            </a:solid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20" name="object 20">
              <a:extLst>
                <a:ext uri="{FF2B5EF4-FFF2-40B4-BE49-F238E27FC236}">
                  <a16:creationId xmlns:a16="http://schemas.microsoft.com/office/drawing/2014/main" id="{F1996BB1-F14B-402F-845A-091E598AF85F}"/>
                </a:ext>
              </a:extLst>
            </p:cNvPr>
            <p:cNvSpPr/>
            <p:nvPr/>
          </p:nvSpPr>
          <p:spPr>
            <a:xfrm>
              <a:off x="4964392" y="1296452"/>
              <a:ext cx="768" cy="7636"/>
            </a:xfrm>
            <a:custGeom>
              <a:avLst/>
              <a:gdLst/>
              <a:ahLst/>
              <a:cxnLst/>
              <a:rect l="l" t="t" r="r" b="b"/>
              <a:pathLst>
                <a:path w="635" h="15875">
                  <a:moveTo>
                    <a:pt x="444" y="0"/>
                  </a:moveTo>
                  <a:lnTo>
                    <a:pt x="396" y="3174"/>
                  </a:lnTo>
                  <a:lnTo>
                    <a:pt x="228" y="9982"/>
                  </a:lnTo>
                  <a:lnTo>
                    <a:pt x="107" y="12115"/>
                  </a:lnTo>
                  <a:lnTo>
                    <a:pt x="0" y="15811"/>
                  </a:lnTo>
                  <a:lnTo>
                    <a:pt x="114" y="12115"/>
                  </a:lnTo>
                  <a:lnTo>
                    <a:pt x="558" y="8496"/>
                  </a:lnTo>
                  <a:lnTo>
                    <a:pt x="444" y="0"/>
                  </a:lnTo>
                  <a:close/>
                </a:path>
              </a:pathLst>
            </a:custGeom>
            <a:solidFill>
              <a:srgbClr val="FFFFFF"/>
            </a:solid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21" name="object 21">
              <a:extLst>
                <a:ext uri="{FF2B5EF4-FFF2-40B4-BE49-F238E27FC236}">
                  <a16:creationId xmlns:a16="http://schemas.microsoft.com/office/drawing/2014/main" id="{27CB1F9C-16B9-4C03-9759-2A6333CB82E4}"/>
                </a:ext>
              </a:extLst>
            </p:cNvPr>
            <p:cNvSpPr/>
            <p:nvPr/>
          </p:nvSpPr>
          <p:spPr>
            <a:xfrm>
              <a:off x="4139296" y="1234333"/>
              <a:ext cx="825772" cy="212056"/>
            </a:xfrm>
            <a:prstGeom prst="rect">
              <a:avLst/>
            </a:prstGeom>
            <a:blipFill>
              <a:blip r:embed="rId10" cstate="print"/>
              <a:stretch>
                <a:fillRect/>
              </a:stretch>
            </a:blip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22" name="object 22">
              <a:extLst>
                <a:ext uri="{FF2B5EF4-FFF2-40B4-BE49-F238E27FC236}">
                  <a16:creationId xmlns:a16="http://schemas.microsoft.com/office/drawing/2014/main" id="{124EC681-9D96-4158-9B99-266AE5944098}"/>
                </a:ext>
              </a:extLst>
            </p:cNvPr>
            <p:cNvSpPr/>
            <p:nvPr/>
          </p:nvSpPr>
          <p:spPr>
            <a:xfrm>
              <a:off x="6572614" y="1060279"/>
              <a:ext cx="1449516" cy="928188"/>
            </a:xfrm>
            <a:prstGeom prst="rect">
              <a:avLst/>
            </a:prstGeom>
            <a:blipFill>
              <a:blip r:embed="rId11" cstate="print"/>
              <a:stretch>
                <a:fillRect/>
              </a:stretch>
            </a:blip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23" name="object 23">
              <a:extLst>
                <a:ext uri="{FF2B5EF4-FFF2-40B4-BE49-F238E27FC236}">
                  <a16:creationId xmlns:a16="http://schemas.microsoft.com/office/drawing/2014/main" id="{FD86B106-8211-4B82-90B5-3F377AA18EAA}"/>
                </a:ext>
              </a:extLst>
            </p:cNvPr>
            <p:cNvSpPr/>
            <p:nvPr/>
          </p:nvSpPr>
          <p:spPr>
            <a:xfrm>
              <a:off x="6742654" y="1121673"/>
              <a:ext cx="1075503" cy="767578"/>
            </a:xfrm>
            <a:prstGeom prst="rect">
              <a:avLst/>
            </a:prstGeom>
            <a:blipFill>
              <a:blip r:embed="rId12" cstate="print"/>
              <a:stretch>
                <a:fillRect/>
              </a:stretch>
            </a:blip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24" name="object 24">
              <a:extLst>
                <a:ext uri="{FF2B5EF4-FFF2-40B4-BE49-F238E27FC236}">
                  <a16:creationId xmlns:a16="http://schemas.microsoft.com/office/drawing/2014/main" id="{358C744F-BA7E-4B2A-A69D-E398A3860FE2}"/>
                </a:ext>
              </a:extLst>
            </p:cNvPr>
            <p:cNvSpPr/>
            <p:nvPr/>
          </p:nvSpPr>
          <p:spPr>
            <a:xfrm>
              <a:off x="6885248" y="1335810"/>
              <a:ext cx="826034" cy="169210"/>
            </a:xfrm>
            <a:custGeom>
              <a:avLst/>
              <a:gdLst/>
              <a:ahLst/>
              <a:cxnLst/>
              <a:rect l="l" t="t" r="r" b="b"/>
              <a:pathLst>
                <a:path w="682625" h="351789">
                  <a:moveTo>
                    <a:pt x="520" y="0"/>
                  </a:moveTo>
                  <a:lnTo>
                    <a:pt x="419" y="3441"/>
                  </a:lnTo>
                  <a:lnTo>
                    <a:pt x="0" y="6819"/>
                  </a:lnTo>
                  <a:lnTo>
                    <a:pt x="0" y="10299"/>
                  </a:lnTo>
                  <a:lnTo>
                    <a:pt x="3114" y="56599"/>
                  </a:lnTo>
                  <a:lnTo>
                    <a:pt x="12187" y="101005"/>
                  </a:lnTo>
                  <a:lnTo>
                    <a:pt x="26812" y="143111"/>
                  </a:lnTo>
                  <a:lnTo>
                    <a:pt x="46582" y="182510"/>
                  </a:lnTo>
                  <a:lnTo>
                    <a:pt x="71091" y="218797"/>
                  </a:lnTo>
                  <a:lnTo>
                    <a:pt x="99933" y="251564"/>
                  </a:lnTo>
                  <a:lnTo>
                    <a:pt x="132700" y="280406"/>
                  </a:lnTo>
                  <a:lnTo>
                    <a:pt x="168987" y="304915"/>
                  </a:lnTo>
                  <a:lnTo>
                    <a:pt x="208386" y="324685"/>
                  </a:lnTo>
                  <a:lnTo>
                    <a:pt x="250492" y="339310"/>
                  </a:lnTo>
                  <a:lnTo>
                    <a:pt x="294898" y="348383"/>
                  </a:lnTo>
                  <a:lnTo>
                    <a:pt x="341198" y="351497"/>
                  </a:lnTo>
                  <a:lnTo>
                    <a:pt x="387494" y="348383"/>
                  </a:lnTo>
                  <a:lnTo>
                    <a:pt x="431899" y="339310"/>
                  </a:lnTo>
                  <a:lnTo>
                    <a:pt x="456116" y="330898"/>
                  </a:lnTo>
                  <a:lnTo>
                    <a:pt x="341198" y="330898"/>
                  </a:lnTo>
                  <a:lnTo>
                    <a:pt x="291697" y="327330"/>
                  </a:lnTo>
                  <a:lnTo>
                    <a:pt x="244415" y="316959"/>
                  </a:lnTo>
                  <a:lnTo>
                    <a:pt x="199847" y="300286"/>
                  </a:lnTo>
                  <a:lnTo>
                    <a:pt x="158489" y="277810"/>
                  </a:lnTo>
                  <a:lnTo>
                    <a:pt x="120837" y="250031"/>
                  </a:lnTo>
                  <a:lnTo>
                    <a:pt x="87386" y="217450"/>
                  </a:lnTo>
                  <a:lnTo>
                    <a:pt x="58634" y="180566"/>
                  </a:lnTo>
                  <a:lnTo>
                    <a:pt x="35075" y="139878"/>
                  </a:lnTo>
                  <a:lnTo>
                    <a:pt x="17206" y="95888"/>
                  </a:lnTo>
                  <a:lnTo>
                    <a:pt x="5522" y="49095"/>
                  </a:lnTo>
                  <a:lnTo>
                    <a:pt x="520" y="0"/>
                  </a:lnTo>
                  <a:close/>
                </a:path>
                <a:path w="682625" h="351789">
                  <a:moveTo>
                    <a:pt x="681875" y="0"/>
                  </a:moveTo>
                  <a:lnTo>
                    <a:pt x="676870" y="49095"/>
                  </a:lnTo>
                  <a:lnTo>
                    <a:pt x="665185" y="95888"/>
                  </a:lnTo>
                  <a:lnTo>
                    <a:pt x="647315" y="139878"/>
                  </a:lnTo>
                  <a:lnTo>
                    <a:pt x="623756" y="180566"/>
                  </a:lnTo>
                  <a:lnTo>
                    <a:pt x="595004" y="217450"/>
                  </a:lnTo>
                  <a:lnTo>
                    <a:pt x="561554" y="250031"/>
                  </a:lnTo>
                  <a:lnTo>
                    <a:pt x="523904" y="277810"/>
                  </a:lnTo>
                  <a:lnTo>
                    <a:pt x="482547" y="300286"/>
                  </a:lnTo>
                  <a:lnTo>
                    <a:pt x="437980" y="316959"/>
                  </a:lnTo>
                  <a:lnTo>
                    <a:pt x="390698" y="327330"/>
                  </a:lnTo>
                  <a:lnTo>
                    <a:pt x="341198" y="330898"/>
                  </a:lnTo>
                  <a:lnTo>
                    <a:pt x="456116" y="330898"/>
                  </a:lnTo>
                  <a:lnTo>
                    <a:pt x="513403" y="304915"/>
                  </a:lnTo>
                  <a:lnTo>
                    <a:pt x="549690" y="280406"/>
                  </a:lnTo>
                  <a:lnTo>
                    <a:pt x="582458" y="251564"/>
                  </a:lnTo>
                  <a:lnTo>
                    <a:pt x="611300" y="218797"/>
                  </a:lnTo>
                  <a:lnTo>
                    <a:pt x="635810" y="182510"/>
                  </a:lnTo>
                  <a:lnTo>
                    <a:pt x="655582" y="143111"/>
                  </a:lnTo>
                  <a:lnTo>
                    <a:pt x="670207" y="101005"/>
                  </a:lnTo>
                  <a:lnTo>
                    <a:pt x="679281" y="56599"/>
                  </a:lnTo>
                  <a:lnTo>
                    <a:pt x="682396" y="10299"/>
                  </a:lnTo>
                  <a:lnTo>
                    <a:pt x="682396" y="6819"/>
                  </a:lnTo>
                  <a:lnTo>
                    <a:pt x="681977" y="3441"/>
                  </a:lnTo>
                  <a:lnTo>
                    <a:pt x="681875" y="0"/>
                  </a:lnTo>
                  <a:close/>
                </a:path>
              </a:pathLst>
            </a:custGeom>
            <a:solidFill>
              <a:srgbClr val="FFFFFF"/>
            </a:solid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25" name="object 25">
              <a:extLst>
                <a:ext uri="{FF2B5EF4-FFF2-40B4-BE49-F238E27FC236}">
                  <a16:creationId xmlns:a16="http://schemas.microsoft.com/office/drawing/2014/main" id="{72CF08A7-E90E-4A37-B537-185FBC26F4CC}"/>
                </a:ext>
              </a:extLst>
            </p:cNvPr>
            <p:cNvSpPr/>
            <p:nvPr/>
          </p:nvSpPr>
          <p:spPr>
            <a:xfrm>
              <a:off x="7710267" y="1330856"/>
              <a:ext cx="768" cy="7636"/>
            </a:xfrm>
            <a:custGeom>
              <a:avLst/>
              <a:gdLst/>
              <a:ahLst/>
              <a:cxnLst/>
              <a:rect l="l" t="t" r="r" b="b"/>
              <a:pathLst>
                <a:path w="635" h="15875">
                  <a:moveTo>
                    <a:pt x="50" y="0"/>
                  </a:moveTo>
                  <a:lnTo>
                    <a:pt x="0" y="888"/>
                  </a:lnTo>
                  <a:lnTo>
                    <a:pt x="279" y="5841"/>
                  </a:lnTo>
                  <a:lnTo>
                    <a:pt x="419" y="10820"/>
                  </a:lnTo>
                  <a:lnTo>
                    <a:pt x="482" y="15824"/>
                  </a:lnTo>
                  <a:lnTo>
                    <a:pt x="596" y="7315"/>
                  </a:lnTo>
                  <a:lnTo>
                    <a:pt x="165" y="3695"/>
                  </a:lnTo>
                  <a:lnTo>
                    <a:pt x="50" y="0"/>
                  </a:lnTo>
                  <a:close/>
                </a:path>
              </a:pathLst>
            </a:custGeom>
            <a:solidFill>
              <a:srgbClr val="FFFFFF"/>
            </a:solid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26" name="object 26">
              <a:extLst>
                <a:ext uri="{FF2B5EF4-FFF2-40B4-BE49-F238E27FC236}">
                  <a16:creationId xmlns:a16="http://schemas.microsoft.com/office/drawing/2014/main" id="{5E380B34-03EA-4E0E-A2D0-4B2335F51D8A}"/>
                </a:ext>
              </a:extLst>
            </p:cNvPr>
            <p:cNvSpPr/>
            <p:nvPr/>
          </p:nvSpPr>
          <p:spPr>
            <a:xfrm>
              <a:off x="6885370" y="1330850"/>
              <a:ext cx="768" cy="7636"/>
            </a:xfrm>
            <a:custGeom>
              <a:avLst/>
              <a:gdLst/>
              <a:ahLst/>
              <a:cxnLst/>
              <a:rect l="l" t="t" r="r" b="b"/>
              <a:pathLst>
                <a:path w="635" h="15875">
                  <a:moveTo>
                    <a:pt x="444" y="0"/>
                  </a:moveTo>
                  <a:lnTo>
                    <a:pt x="330" y="3708"/>
                  </a:lnTo>
                  <a:lnTo>
                    <a:pt x="67" y="5842"/>
                  </a:lnTo>
                  <a:lnTo>
                    <a:pt x="0" y="15811"/>
                  </a:lnTo>
                  <a:lnTo>
                    <a:pt x="76" y="10820"/>
                  </a:lnTo>
                  <a:lnTo>
                    <a:pt x="215" y="5842"/>
                  </a:lnTo>
                  <a:lnTo>
                    <a:pt x="336" y="3708"/>
                  </a:lnTo>
                  <a:lnTo>
                    <a:pt x="444" y="0"/>
                  </a:lnTo>
                  <a:close/>
                </a:path>
              </a:pathLst>
            </a:custGeom>
            <a:solidFill>
              <a:srgbClr val="FFFFFF"/>
            </a:solid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27" name="object 28">
              <a:extLst>
                <a:ext uri="{FF2B5EF4-FFF2-40B4-BE49-F238E27FC236}">
                  <a16:creationId xmlns:a16="http://schemas.microsoft.com/office/drawing/2014/main" id="{75C9848D-18E9-44EC-9C5F-9B50E6839BC8}"/>
                </a:ext>
              </a:extLst>
            </p:cNvPr>
            <p:cNvSpPr/>
            <p:nvPr/>
          </p:nvSpPr>
          <p:spPr>
            <a:xfrm>
              <a:off x="383586" y="1811071"/>
              <a:ext cx="2865837" cy="1709308"/>
            </a:xfrm>
            <a:prstGeom prst="rect">
              <a:avLst/>
            </a:prstGeom>
            <a:blipFill>
              <a:blip r:embed="rId13" cstate="print"/>
              <a:stretch>
                <a:fillRect/>
              </a:stretch>
            </a:blip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28" name="object 29">
              <a:extLst>
                <a:ext uri="{FF2B5EF4-FFF2-40B4-BE49-F238E27FC236}">
                  <a16:creationId xmlns:a16="http://schemas.microsoft.com/office/drawing/2014/main" id="{B8580B5C-BE30-4AF6-A830-FAD83CC714E7}"/>
                </a:ext>
              </a:extLst>
            </p:cNvPr>
            <p:cNvSpPr/>
            <p:nvPr/>
          </p:nvSpPr>
          <p:spPr>
            <a:xfrm>
              <a:off x="570278" y="1860846"/>
              <a:ext cx="2492531" cy="1593721"/>
            </a:xfrm>
            <a:prstGeom prst="rect">
              <a:avLst/>
            </a:prstGeom>
            <a:blipFill>
              <a:blip r:embed="rId14" cstate="print"/>
              <a:stretch>
                <a:fillRect/>
              </a:stretch>
            </a:blip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29" name="object 30">
              <a:extLst>
                <a:ext uri="{FF2B5EF4-FFF2-40B4-BE49-F238E27FC236}">
                  <a16:creationId xmlns:a16="http://schemas.microsoft.com/office/drawing/2014/main" id="{BD284F19-E9F1-4F52-B9D6-5F262E9D947B}"/>
                </a:ext>
              </a:extLst>
            </p:cNvPr>
            <p:cNvSpPr/>
            <p:nvPr/>
          </p:nvSpPr>
          <p:spPr>
            <a:xfrm>
              <a:off x="435222" y="1803741"/>
              <a:ext cx="2762564" cy="1098094"/>
            </a:xfrm>
            <a:prstGeom prst="rect">
              <a:avLst/>
            </a:prstGeom>
            <a:blipFill>
              <a:blip r:embed="rId15" cstate="print"/>
              <a:stretch>
                <a:fillRect/>
              </a:stretch>
            </a:blip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30" name="object 31">
              <a:extLst>
                <a:ext uri="{FF2B5EF4-FFF2-40B4-BE49-F238E27FC236}">
                  <a16:creationId xmlns:a16="http://schemas.microsoft.com/office/drawing/2014/main" id="{CC1E03E0-8298-48AB-9A70-352219193589}"/>
                </a:ext>
              </a:extLst>
            </p:cNvPr>
            <p:cNvSpPr/>
            <p:nvPr/>
          </p:nvSpPr>
          <p:spPr>
            <a:xfrm>
              <a:off x="991133" y="1997398"/>
              <a:ext cx="1651299" cy="656377"/>
            </a:xfrm>
            <a:custGeom>
              <a:avLst/>
              <a:gdLst/>
              <a:ahLst/>
              <a:cxnLst/>
              <a:rect l="l" t="t" r="r" b="b"/>
              <a:pathLst>
                <a:path w="1364614" h="1364614">
                  <a:moveTo>
                    <a:pt x="682116" y="0"/>
                  </a:moveTo>
                  <a:lnTo>
                    <a:pt x="633403" y="1712"/>
                  </a:lnTo>
                  <a:lnTo>
                    <a:pt x="585614" y="6773"/>
                  </a:lnTo>
                  <a:lnTo>
                    <a:pt x="538864" y="15067"/>
                  </a:lnTo>
                  <a:lnTo>
                    <a:pt x="493270" y="26479"/>
                  </a:lnTo>
                  <a:lnTo>
                    <a:pt x="448946" y="40893"/>
                  </a:lnTo>
                  <a:lnTo>
                    <a:pt x="406009" y="58193"/>
                  </a:lnTo>
                  <a:lnTo>
                    <a:pt x="364573" y="78265"/>
                  </a:lnTo>
                  <a:lnTo>
                    <a:pt x="324754" y="100993"/>
                  </a:lnTo>
                  <a:lnTo>
                    <a:pt x="286667" y="126261"/>
                  </a:lnTo>
                  <a:lnTo>
                    <a:pt x="250429" y="153954"/>
                  </a:lnTo>
                  <a:lnTo>
                    <a:pt x="216153" y="183957"/>
                  </a:lnTo>
                  <a:lnTo>
                    <a:pt x="183957" y="216153"/>
                  </a:lnTo>
                  <a:lnTo>
                    <a:pt x="153954" y="250429"/>
                  </a:lnTo>
                  <a:lnTo>
                    <a:pt x="126261" y="286667"/>
                  </a:lnTo>
                  <a:lnTo>
                    <a:pt x="100993" y="324754"/>
                  </a:lnTo>
                  <a:lnTo>
                    <a:pt x="78265" y="364573"/>
                  </a:lnTo>
                  <a:lnTo>
                    <a:pt x="58193" y="406009"/>
                  </a:lnTo>
                  <a:lnTo>
                    <a:pt x="40893" y="448946"/>
                  </a:lnTo>
                  <a:lnTo>
                    <a:pt x="26479" y="493270"/>
                  </a:lnTo>
                  <a:lnTo>
                    <a:pt x="15067" y="538864"/>
                  </a:lnTo>
                  <a:lnTo>
                    <a:pt x="6773" y="585614"/>
                  </a:lnTo>
                  <a:lnTo>
                    <a:pt x="1712" y="633403"/>
                  </a:lnTo>
                  <a:lnTo>
                    <a:pt x="0" y="682117"/>
                  </a:lnTo>
                  <a:lnTo>
                    <a:pt x="1712" y="730830"/>
                  </a:lnTo>
                  <a:lnTo>
                    <a:pt x="6773" y="778619"/>
                  </a:lnTo>
                  <a:lnTo>
                    <a:pt x="15067" y="825369"/>
                  </a:lnTo>
                  <a:lnTo>
                    <a:pt x="26479" y="870963"/>
                  </a:lnTo>
                  <a:lnTo>
                    <a:pt x="40893" y="915287"/>
                  </a:lnTo>
                  <a:lnTo>
                    <a:pt x="58193" y="958224"/>
                  </a:lnTo>
                  <a:lnTo>
                    <a:pt x="78265" y="999660"/>
                  </a:lnTo>
                  <a:lnTo>
                    <a:pt x="100993" y="1039479"/>
                  </a:lnTo>
                  <a:lnTo>
                    <a:pt x="126261" y="1077566"/>
                  </a:lnTo>
                  <a:lnTo>
                    <a:pt x="153954" y="1113804"/>
                  </a:lnTo>
                  <a:lnTo>
                    <a:pt x="183957" y="1148080"/>
                  </a:lnTo>
                  <a:lnTo>
                    <a:pt x="216153" y="1180276"/>
                  </a:lnTo>
                  <a:lnTo>
                    <a:pt x="250429" y="1210279"/>
                  </a:lnTo>
                  <a:lnTo>
                    <a:pt x="286667" y="1237972"/>
                  </a:lnTo>
                  <a:lnTo>
                    <a:pt x="324754" y="1263240"/>
                  </a:lnTo>
                  <a:lnTo>
                    <a:pt x="364573" y="1285968"/>
                  </a:lnTo>
                  <a:lnTo>
                    <a:pt x="406009" y="1306040"/>
                  </a:lnTo>
                  <a:lnTo>
                    <a:pt x="448946" y="1323340"/>
                  </a:lnTo>
                  <a:lnTo>
                    <a:pt x="493270" y="1337754"/>
                  </a:lnTo>
                  <a:lnTo>
                    <a:pt x="538864" y="1349166"/>
                  </a:lnTo>
                  <a:lnTo>
                    <a:pt x="585614" y="1357460"/>
                  </a:lnTo>
                  <a:lnTo>
                    <a:pt x="633403" y="1362521"/>
                  </a:lnTo>
                  <a:lnTo>
                    <a:pt x="682116" y="1364234"/>
                  </a:lnTo>
                  <a:lnTo>
                    <a:pt x="730830" y="1362521"/>
                  </a:lnTo>
                  <a:lnTo>
                    <a:pt x="778619" y="1357460"/>
                  </a:lnTo>
                  <a:lnTo>
                    <a:pt x="825368" y="1349166"/>
                  </a:lnTo>
                  <a:lnTo>
                    <a:pt x="870962" y="1337754"/>
                  </a:lnTo>
                  <a:lnTo>
                    <a:pt x="915285" y="1323340"/>
                  </a:lnTo>
                  <a:lnTo>
                    <a:pt x="958222" y="1306040"/>
                  </a:lnTo>
                  <a:lnTo>
                    <a:pt x="999657" y="1285968"/>
                  </a:lnTo>
                  <a:lnTo>
                    <a:pt x="1039475" y="1263240"/>
                  </a:lnTo>
                  <a:lnTo>
                    <a:pt x="1077561" y="1237972"/>
                  </a:lnTo>
                  <a:lnTo>
                    <a:pt x="1113799" y="1210279"/>
                  </a:lnTo>
                  <a:lnTo>
                    <a:pt x="1148074" y="1180276"/>
                  </a:lnTo>
                  <a:lnTo>
                    <a:pt x="1180270" y="1148080"/>
                  </a:lnTo>
                  <a:lnTo>
                    <a:pt x="1210271" y="1113804"/>
                  </a:lnTo>
                  <a:lnTo>
                    <a:pt x="1237964" y="1077566"/>
                  </a:lnTo>
                  <a:lnTo>
                    <a:pt x="1263231" y="1039479"/>
                  </a:lnTo>
                  <a:lnTo>
                    <a:pt x="1285958" y="999660"/>
                  </a:lnTo>
                  <a:lnTo>
                    <a:pt x="1306029" y="958224"/>
                  </a:lnTo>
                  <a:lnTo>
                    <a:pt x="1323329" y="915287"/>
                  </a:lnTo>
                  <a:lnTo>
                    <a:pt x="1337742" y="870963"/>
                  </a:lnTo>
                  <a:lnTo>
                    <a:pt x="1349153" y="825369"/>
                  </a:lnTo>
                  <a:lnTo>
                    <a:pt x="1357447" y="778619"/>
                  </a:lnTo>
                  <a:lnTo>
                    <a:pt x="1362508" y="730830"/>
                  </a:lnTo>
                  <a:lnTo>
                    <a:pt x="1364221" y="682117"/>
                  </a:lnTo>
                  <a:lnTo>
                    <a:pt x="1362508" y="633403"/>
                  </a:lnTo>
                  <a:lnTo>
                    <a:pt x="1357447" y="585614"/>
                  </a:lnTo>
                  <a:lnTo>
                    <a:pt x="1349153" y="538864"/>
                  </a:lnTo>
                  <a:lnTo>
                    <a:pt x="1337742" y="493270"/>
                  </a:lnTo>
                  <a:lnTo>
                    <a:pt x="1323329" y="448946"/>
                  </a:lnTo>
                  <a:lnTo>
                    <a:pt x="1306029" y="406009"/>
                  </a:lnTo>
                  <a:lnTo>
                    <a:pt x="1285958" y="364573"/>
                  </a:lnTo>
                  <a:lnTo>
                    <a:pt x="1263231" y="324754"/>
                  </a:lnTo>
                  <a:lnTo>
                    <a:pt x="1237964" y="286667"/>
                  </a:lnTo>
                  <a:lnTo>
                    <a:pt x="1210271" y="250429"/>
                  </a:lnTo>
                  <a:lnTo>
                    <a:pt x="1180270" y="216153"/>
                  </a:lnTo>
                  <a:lnTo>
                    <a:pt x="1148074" y="183957"/>
                  </a:lnTo>
                  <a:lnTo>
                    <a:pt x="1113799" y="153954"/>
                  </a:lnTo>
                  <a:lnTo>
                    <a:pt x="1077561" y="126261"/>
                  </a:lnTo>
                  <a:lnTo>
                    <a:pt x="1039475" y="100993"/>
                  </a:lnTo>
                  <a:lnTo>
                    <a:pt x="999657" y="78265"/>
                  </a:lnTo>
                  <a:lnTo>
                    <a:pt x="958222" y="58193"/>
                  </a:lnTo>
                  <a:lnTo>
                    <a:pt x="915285" y="40893"/>
                  </a:lnTo>
                  <a:lnTo>
                    <a:pt x="870962" y="26479"/>
                  </a:lnTo>
                  <a:lnTo>
                    <a:pt x="825368" y="15067"/>
                  </a:lnTo>
                  <a:lnTo>
                    <a:pt x="778619" y="6773"/>
                  </a:lnTo>
                  <a:lnTo>
                    <a:pt x="730830" y="1712"/>
                  </a:lnTo>
                  <a:lnTo>
                    <a:pt x="682116" y="0"/>
                  </a:lnTo>
                  <a:close/>
                </a:path>
              </a:pathLst>
            </a:custGeom>
            <a:solidFill>
              <a:srgbClr val="FFFFFF"/>
            </a:solid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31" name="object 32">
              <a:extLst>
                <a:ext uri="{FF2B5EF4-FFF2-40B4-BE49-F238E27FC236}">
                  <a16:creationId xmlns:a16="http://schemas.microsoft.com/office/drawing/2014/main" id="{C12236FD-0619-405B-A049-CE7584ED5EFA}"/>
                </a:ext>
              </a:extLst>
            </p:cNvPr>
            <p:cNvSpPr/>
            <p:nvPr/>
          </p:nvSpPr>
          <p:spPr>
            <a:xfrm>
              <a:off x="991133" y="2005516"/>
              <a:ext cx="1650822" cy="656187"/>
            </a:xfrm>
            <a:prstGeom prst="rect">
              <a:avLst/>
            </a:prstGeom>
            <a:blipFill>
              <a:blip r:embed="rId16" cstate="print"/>
              <a:stretch>
                <a:fillRect/>
              </a:stretch>
            </a:blip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32" name="object 33">
              <a:extLst>
                <a:ext uri="{FF2B5EF4-FFF2-40B4-BE49-F238E27FC236}">
                  <a16:creationId xmlns:a16="http://schemas.microsoft.com/office/drawing/2014/main" id="{E9A5246A-382A-4AD8-8BE5-DAD7E185FB4B}"/>
                </a:ext>
              </a:extLst>
            </p:cNvPr>
            <p:cNvSpPr/>
            <p:nvPr/>
          </p:nvSpPr>
          <p:spPr>
            <a:xfrm>
              <a:off x="775304" y="2339654"/>
              <a:ext cx="2083142" cy="419666"/>
            </a:xfrm>
            <a:custGeom>
              <a:avLst/>
              <a:gdLst/>
              <a:ahLst/>
              <a:cxnLst/>
              <a:rect l="l" t="t" r="r" b="b"/>
              <a:pathLst>
                <a:path w="1721485" h="872489">
                  <a:moveTo>
                    <a:pt x="482" y="0"/>
                  </a:moveTo>
                  <a:lnTo>
                    <a:pt x="0" y="7607"/>
                  </a:lnTo>
                  <a:lnTo>
                    <a:pt x="0" y="11480"/>
                  </a:lnTo>
                  <a:lnTo>
                    <a:pt x="1362" y="60308"/>
                  </a:lnTo>
                  <a:lnTo>
                    <a:pt x="5400" y="108421"/>
                  </a:lnTo>
                  <a:lnTo>
                    <a:pt x="12041" y="155747"/>
                  </a:lnTo>
                  <a:lnTo>
                    <a:pt x="21212" y="202213"/>
                  </a:lnTo>
                  <a:lnTo>
                    <a:pt x="32842" y="247747"/>
                  </a:lnTo>
                  <a:lnTo>
                    <a:pt x="46857" y="292275"/>
                  </a:lnTo>
                  <a:lnTo>
                    <a:pt x="63184" y="335726"/>
                  </a:lnTo>
                  <a:lnTo>
                    <a:pt x="81752" y="378026"/>
                  </a:lnTo>
                  <a:lnTo>
                    <a:pt x="102486" y="419103"/>
                  </a:lnTo>
                  <a:lnTo>
                    <a:pt x="125316" y="458885"/>
                  </a:lnTo>
                  <a:lnTo>
                    <a:pt x="150167" y="497298"/>
                  </a:lnTo>
                  <a:lnTo>
                    <a:pt x="176968" y="534270"/>
                  </a:lnTo>
                  <a:lnTo>
                    <a:pt x="205646" y="569729"/>
                  </a:lnTo>
                  <a:lnTo>
                    <a:pt x="236128" y="603601"/>
                  </a:lnTo>
                  <a:lnTo>
                    <a:pt x="268342" y="635815"/>
                  </a:lnTo>
                  <a:lnTo>
                    <a:pt x="302214" y="666297"/>
                  </a:lnTo>
                  <a:lnTo>
                    <a:pt x="337673" y="694974"/>
                  </a:lnTo>
                  <a:lnTo>
                    <a:pt x="374645" y="721775"/>
                  </a:lnTo>
                  <a:lnTo>
                    <a:pt x="413058" y="746627"/>
                  </a:lnTo>
                  <a:lnTo>
                    <a:pt x="452840" y="769457"/>
                  </a:lnTo>
                  <a:lnTo>
                    <a:pt x="493917" y="790191"/>
                  </a:lnTo>
                  <a:lnTo>
                    <a:pt x="536217" y="808759"/>
                  </a:lnTo>
                  <a:lnTo>
                    <a:pt x="579668" y="825086"/>
                  </a:lnTo>
                  <a:lnTo>
                    <a:pt x="624196" y="839101"/>
                  </a:lnTo>
                  <a:lnTo>
                    <a:pt x="669730" y="850731"/>
                  </a:lnTo>
                  <a:lnTo>
                    <a:pt x="716196" y="859902"/>
                  </a:lnTo>
                  <a:lnTo>
                    <a:pt x="763522" y="866543"/>
                  </a:lnTo>
                  <a:lnTo>
                    <a:pt x="811635" y="870581"/>
                  </a:lnTo>
                  <a:lnTo>
                    <a:pt x="860463" y="871943"/>
                  </a:lnTo>
                  <a:lnTo>
                    <a:pt x="909290" y="870581"/>
                  </a:lnTo>
                  <a:lnTo>
                    <a:pt x="957404" y="866543"/>
                  </a:lnTo>
                  <a:lnTo>
                    <a:pt x="1004730" y="859902"/>
                  </a:lnTo>
                  <a:lnTo>
                    <a:pt x="1051196" y="850731"/>
                  </a:lnTo>
                  <a:lnTo>
                    <a:pt x="1088326" y="841248"/>
                  </a:lnTo>
                  <a:lnTo>
                    <a:pt x="860463" y="841248"/>
                  </a:lnTo>
                  <a:lnTo>
                    <a:pt x="812293" y="839922"/>
                  </a:lnTo>
                  <a:lnTo>
                    <a:pt x="764819" y="835991"/>
                  </a:lnTo>
                  <a:lnTo>
                    <a:pt x="718112" y="829524"/>
                  </a:lnTo>
                  <a:lnTo>
                    <a:pt x="672240" y="820592"/>
                  </a:lnTo>
                  <a:lnTo>
                    <a:pt x="627273" y="809265"/>
                  </a:lnTo>
                  <a:lnTo>
                    <a:pt x="583280" y="795611"/>
                  </a:lnTo>
                  <a:lnTo>
                    <a:pt x="540332" y="779701"/>
                  </a:lnTo>
                  <a:lnTo>
                    <a:pt x="498497" y="761604"/>
                  </a:lnTo>
                  <a:lnTo>
                    <a:pt x="457846" y="741390"/>
                  </a:lnTo>
                  <a:lnTo>
                    <a:pt x="418448" y="719129"/>
                  </a:lnTo>
                  <a:lnTo>
                    <a:pt x="380372" y="694891"/>
                  </a:lnTo>
                  <a:lnTo>
                    <a:pt x="343689" y="668745"/>
                  </a:lnTo>
                  <a:lnTo>
                    <a:pt x="308467" y="640762"/>
                  </a:lnTo>
                  <a:lnTo>
                    <a:pt x="274776" y="611010"/>
                  </a:lnTo>
                  <a:lnTo>
                    <a:pt x="242687" y="579560"/>
                  </a:lnTo>
                  <a:lnTo>
                    <a:pt x="212267" y="546482"/>
                  </a:lnTo>
                  <a:lnTo>
                    <a:pt x="183588" y="511844"/>
                  </a:lnTo>
                  <a:lnTo>
                    <a:pt x="156718" y="475718"/>
                  </a:lnTo>
                  <a:lnTo>
                    <a:pt x="131727" y="438172"/>
                  </a:lnTo>
                  <a:lnTo>
                    <a:pt x="108686" y="399277"/>
                  </a:lnTo>
                  <a:lnTo>
                    <a:pt x="87662" y="359102"/>
                  </a:lnTo>
                  <a:lnTo>
                    <a:pt x="68726" y="317717"/>
                  </a:lnTo>
                  <a:lnTo>
                    <a:pt x="51948" y="275191"/>
                  </a:lnTo>
                  <a:lnTo>
                    <a:pt x="37397" y="231596"/>
                  </a:lnTo>
                  <a:lnTo>
                    <a:pt x="25142" y="186999"/>
                  </a:lnTo>
                  <a:lnTo>
                    <a:pt x="15254" y="141471"/>
                  </a:lnTo>
                  <a:lnTo>
                    <a:pt x="7801" y="95082"/>
                  </a:lnTo>
                  <a:lnTo>
                    <a:pt x="2854" y="47902"/>
                  </a:lnTo>
                  <a:lnTo>
                    <a:pt x="482" y="0"/>
                  </a:lnTo>
                  <a:close/>
                </a:path>
                <a:path w="1721485" h="872489">
                  <a:moveTo>
                    <a:pt x="1720443" y="0"/>
                  </a:moveTo>
                  <a:lnTo>
                    <a:pt x="1718072" y="47902"/>
                  </a:lnTo>
                  <a:lnTo>
                    <a:pt x="1713126" y="95082"/>
                  </a:lnTo>
                  <a:lnTo>
                    <a:pt x="1705674" y="141471"/>
                  </a:lnTo>
                  <a:lnTo>
                    <a:pt x="1695787" y="186999"/>
                  </a:lnTo>
                  <a:lnTo>
                    <a:pt x="1683533" y="231596"/>
                  </a:lnTo>
                  <a:lnTo>
                    <a:pt x="1668982" y="275191"/>
                  </a:lnTo>
                  <a:lnTo>
                    <a:pt x="1652204" y="317717"/>
                  </a:lnTo>
                  <a:lnTo>
                    <a:pt x="1633269" y="359102"/>
                  </a:lnTo>
                  <a:lnTo>
                    <a:pt x="1612245" y="399277"/>
                  </a:lnTo>
                  <a:lnTo>
                    <a:pt x="1589203" y="438172"/>
                  </a:lnTo>
                  <a:lnTo>
                    <a:pt x="1564213" y="475718"/>
                  </a:lnTo>
                  <a:lnTo>
                    <a:pt x="1537343" y="511844"/>
                  </a:lnTo>
                  <a:lnTo>
                    <a:pt x="1508663" y="546482"/>
                  </a:lnTo>
                  <a:lnTo>
                    <a:pt x="1478244" y="579560"/>
                  </a:lnTo>
                  <a:lnTo>
                    <a:pt x="1446153" y="611010"/>
                  </a:lnTo>
                  <a:lnTo>
                    <a:pt x="1412462" y="640762"/>
                  </a:lnTo>
                  <a:lnTo>
                    <a:pt x="1377240" y="668745"/>
                  </a:lnTo>
                  <a:lnTo>
                    <a:pt x="1340556" y="694891"/>
                  </a:lnTo>
                  <a:lnTo>
                    <a:pt x="1302480" y="719129"/>
                  </a:lnTo>
                  <a:lnTo>
                    <a:pt x="1263081" y="741390"/>
                  </a:lnTo>
                  <a:lnTo>
                    <a:pt x="1222430" y="761604"/>
                  </a:lnTo>
                  <a:lnTo>
                    <a:pt x="1180595" y="779701"/>
                  </a:lnTo>
                  <a:lnTo>
                    <a:pt x="1137646" y="795611"/>
                  </a:lnTo>
                  <a:lnTo>
                    <a:pt x="1093654" y="809265"/>
                  </a:lnTo>
                  <a:lnTo>
                    <a:pt x="1048686" y="820592"/>
                  </a:lnTo>
                  <a:lnTo>
                    <a:pt x="1002814" y="829524"/>
                  </a:lnTo>
                  <a:lnTo>
                    <a:pt x="956106" y="835991"/>
                  </a:lnTo>
                  <a:lnTo>
                    <a:pt x="908632" y="839922"/>
                  </a:lnTo>
                  <a:lnTo>
                    <a:pt x="860463" y="841248"/>
                  </a:lnTo>
                  <a:lnTo>
                    <a:pt x="1088326" y="841248"/>
                  </a:lnTo>
                  <a:lnTo>
                    <a:pt x="1141259" y="825086"/>
                  </a:lnTo>
                  <a:lnTo>
                    <a:pt x="1184710" y="808759"/>
                  </a:lnTo>
                  <a:lnTo>
                    <a:pt x="1227011" y="790191"/>
                  </a:lnTo>
                  <a:lnTo>
                    <a:pt x="1268089" y="769457"/>
                  </a:lnTo>
                  <a:lnTo>
                    <a:pt x="1307871" y="746627"/>
                  </a:lnTo>
                  <a:lnTo>
                    <a:pt x="1346284" y="721775"/>
                  </a:lnTo>
                  <a:lnTo>
                    <a:pt x="1383360" y="694891"/>
                  </a:lnTo>
                  <a:lnTo>
                    <a:pt x="1418717" y="666297"/>
                  </a:lnTo>
                  <a:lnTo>
                    <a:pt x="1452590" y="635815"/>
                  </a:lnTo>
                  <a:lnTo>
                    <a:pt x="1484804" y="603601"/>
                  </a:lnTo>
                  <a:lnTo>
                    <a:pt x="1515286" y="569729"/>
                  </a:lnTo>
                  <a:lnTo>
                    <a:pt x="1543965" y="534270"/>
                  </a:lnTo>
                  <a:lnTo>
                    <a:pt x="1570766" y="497298"/>
                  </a:lnTo>
                  <a:lnTo>
                    <a:pt x="1595619" y="458885"/>
                  </a:lnTo>
                  <a:lnTo>
                    <a:pt x="1618449" y="419103"/>
                  </a:lnTo>
                  <a:lnTo>
                    <a:pt x="1639184" y="378026"/>
                  </a:lnTo>
                  <a:lnTo>
                    <a:pt x="1657752" y="335726"/>
                  </a:lnTo>
                  <a:lnTo>
                    <a:pt x="1674080" y="292275"/>
                  </a:lnTo>
                  <a:lnTo>
                    <a:pt x="1688095" y="247747"/>
                  </a:lnTo>
                  <a:lnTo>
                    <a:pt x="1699725" y="202213"/>
                  </a:lnTo>
                  <a:lnTo>
                    <a:pt x="1708897" y="155747"/>
                  </a:lnTo>
                  <a:lnTo>
                    <a:pt x="1715538" y="108421"/>
                  </a:lnTo>
                  <a:lnTo>
                    <a:pt x="1719576" y="60308"/>
                  </a:lnTo>
                  <a:lnTo>
                    <a:pt x="1720938" y="11480"/>
                  </a:lnTo>
                  <a:lnTo>
                    <a:pt x="1720938" y="7607"/>
                  </a:lnTo>
                  <a:lnTo>
                    <a:pt x="1720443" y="0"/>
                  </a:lnTo>
                  <a:close/>
                </a:path>
              </a:pathLst>
            </a:custGeom>
            <a:solidFill>
              <a:srgbClr val="FFFFFF"/>
            </a:solid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33" name="object 34">
              <a:extLst>
                <a:ext uri="{FF2B5EF4-FFF2-40B4-BE49-F238E27FC236}">
                  <a16:creationId xmlns:a16="http://schemas.microsoft.com/office/drawing/2014/main" id="{BCA31741-B379-4270-8376-E2751BDCE023}"/>
                </a:ext>
              </a:extLst>
            </p:cNvPr>
            <p:cNvSpPr/>
            <p:nvPr/>
          </p:nvSpPr>
          <p:spPr>
            <a:xfrm>
              <a:off x="2855925" y="2320186"/>
              <a:ext cx="2305" cy="19242"/>
            </a:xfrm>
            <a:custGeom>
              <a:avLst/>
              <a:gdLst/>
              <a:ahLst/>
              <a:cxnLst/>
              <a:rect l="l" t="t" r="r" b="b"/>
              <a:pathLst>
                <a:path w="1905" h="40004">
                  <a:moveTo>
                    <a:pt x="127" y="0"/>
                  </a:moveTo>
                  <a:lnTo>
                    <a:pt x="101" y="749"/>
                  </a:lnTo>
                  <a:lnTo>
                    <a:pt x="0" y="2247"/>
                  </a:lnTo>
                  <a:lnTo>
                    <a:pt x="467" y="11619"/>
                  </a:lnTo>
                  <a:lnTo>
                    <a:pt x="815" y="21023"/>
                  </a:lnTo>
                  <a:lnTo>
                    <a:pt x="1064" y="30453"/>
                  </a:lnTo>
                  <a:lnTo>
                    <a:pt x="1231" y="39903"/>
                  </a:lnTo>
                  <a:lnTo>
                    <a:pt x="1282" y="35864"/>
                  </a:lnTo>
                  <a:lnTo>
                    <a:pt x="1536" y="31889"/>
                  </a:lnTo>
                  <a:lnTo>
                    <a:pt x="1536" y="27838"/>
                  </a:lnTo>
                  <a:lnTo>
                    <a:pt x="1359" y="20834"/>
                  </a:lnTo>
                  <a:lnTo>
                    <a:pt x="946" y="13890"/>
                  </a:lnTo>
                  <a:lnTo>
                    <a:pt x="475" y="6960"/>
                  </a:lnTo>
                  <a:lnTo>
                    <a:pt x="127" y="0"/>
                  </a:lnTo>
                  <a:close/>
                </a:path>
              </a:pathLst>
            </a:custGeom>
            <a:solidFill>
              <a:srgbClr val="FFFFFF"/>
            </a:solid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34" name="object 35">
              <a:extLst>
                <a:ext uri="{FF2B5EF4-FFF2-40B4-BE49-F238E27FC236}">
                  <a16:creationId xmlns:a16="http://schemas.microsoft.com/office/drawing/2014/main" id="{C02A07E6-01CD-4DFD-91B3-B8E2C3E45FEF}"/>
                </a:ext>
              </a:extLst>
            </p:cNvPr>
            <p:cNvSpPr/>
            <p:nvPr/>
          </p:nvSpPr>
          <p:spPr>
            <a:xfrm>
              <a:off x="775293" y="2320186"/>
              <a:ext cx="2305" cy="19242"/>
            </a:xfrm>
            <a:custGeom>
              <a:avLst/>
              <a:gdLst/>
              <a:ahLst/>
              <a:cxnLst/>
              <a:rect l="l" t="t" r="r" b="b"/>
              <a:pathLst>
                <a:path w="1904" h="40004">
                  <a:moveTo>
                    <a:pt x="1409" y="0"/>
                  </a:moveTo>
                  <a:lnTo>
                    <a:pt x="1060" y="6960"/>
                  </a:lnTo>
                  <a:lnTo>
                    <a:pt x="590" y="13890"/>
                  </a:lnTo>
                  <a:lnTo>
                    <a:pt x="173" y="21004"/>
                  </a:lnTo>
                  <a:lnTo>
                    <a:pt x="0" y="27838"/>
                  </a:lnTo>
                  <a:lnTo>
                    <a:pt x="0" y="31876"/>
                  </a:lnTo>
                  <a:lnTo>
                    <a:pt x="254" y="35852"/>
                  </a:lnTo>
                  <a:lnTo>
                    <a:pt x="304" y="39877"/>
                  </a:lnTo>
                  <a:lnTo>
                    <a:pt x="472" y="30429"/>
                  </a:lnTo>
                  <a:lnTo>
                    <a:pt x="727" y="20834"/>
                  </a:lnTo>
                  <a:lnTo>
                    <a:pt x="1069" y="11604"/>
                  </a:lnTo>
                  <a:lnTo>
                    <a:pt x="1536" y="2235"/>
                  </a:lnTo>
                  <a:lnTo>
                    <a:pt x="1409" y="0"/>
                  </a:lnTo>
                  <a:close/>
                </a:path>
              </a:pathLst>
            </a:custGeom>
            <a:solidFill>
              <a:srgbClr val="FFFFFF"/>
            </a:solid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35" name="object 36">
              <a:extLst>
                <a:ext uri="{FF2B5EF4-FFF2-40B4-BE49-F238E27FC236}">
                  <a16:creationId xmlns:a16="http://schemas.microsoft.com/office/drawing/2014/main" id="{C14D3F8E-710C-4668-AF6A-E89F537B22E3}"/>
                </a:ext>
              </a:extLst>
            </p:cNvPr>
            <p:cNvSpPr/>
            <p:nvPr/>
          </p:nvSpPr>
          <p:spPr>
            <a:xfrm>
              <a:off x="642007" y="1931296"/>
              <a:ext cx="2215776" cy="652400"/>
            </a:xfrm>
            <a:prstGeom prst="rect">
              <a:avLst/>
            </a:prstGeom>
            <a:blipFill>
              <a:blip r:embed="rId17" cstate="print"/>
              <a:stretch>
                <a:fillRect/>
              </a:stretch>
            </a:blip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36" name="object 37">
              <a:extLst>
                <a:ext uri="{FF2B5EF4-FFF2-40B4-BE49-F238E27FC236}">
                  <a16:creationId xmlns:a16="http://schemas.microsoft.com/office/drawing/2014/main" id="{FD918D93-831C-4DAF-A8B6-438BAEC97C0C}"/>
                </a:ext>
              </a:extLst>
            </p:cNvPr>
            <p:cNvSpPr/>
            <p:nvPr/>
          </p:nvSpPr>
          <p:spPr>
            <a:xfrm>
              <a:off x="3142461" y="1819867"/>
              <a:ext cx="2865837" cy="1787402"/>
            </a:xfrm>
            <a:prstGeom prst="rect">
              <a:avLst/>
            </a:prstGeom>
            <a:blipFill>
              <a:blip r:embed="rId18" cstate="print"/>
              <a:stretch>
                <a:fillRect/>
              </a:stretch>
            </a:blip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37" name="object 38">
              <a:extLst>
                <a:ext uri="{FF2B5EF4-FFF2-40B4-BE49-F238E27FC236}">
                  <a16:creationId xmlns:a16="http://schemas.microsoft.com/office/drawing/2014/main" id="{A4CEDDBE-B750-4428-AB46-7C5A5FBE25AD}"/>
                </a:ext>
              </a:extLst>
            </p:cNvPr>
            <p:cNvSpPr/>
            <p:nvPr/>
          </p:nvSpPr>
          <p:spPr>
            <a:xfrm>
              <a:off x="3327878" y="1869134"/>
              <a:ext cx="2492547" cy="1585432"/>
            </a:xfrm>
            <a:prstGeom prst="rect">
              <a:avLst/>
            </a:prstGeom>
            <a:blipFill>
              <a:blip r:embed="rId19" cstate="print"/>
              <a:stretch>
                <a:fillRect/>
              </a:stretch>
            </a:blip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38" name="object 39">
              <a:extLst>
                <a:ext uri="{FF2B5EF4-FFF2-40B4-BE49-F238E27FC236}">
                  <a16:creationId xmlns:a16="http://schemas.microsoft.com/office/drawing/2014/main" id="{BB87F024-8807-4B25-A1DF-6185B7B1FD66}"/>
                </a:ext>
              </a:extLst>
            </p:cNvPr>
            <p:cNvSpPr/>
            <p:nvPr/>
          </p:nvSpPr>
          <p:spPr>
            <a:xfrm>
              <a:off x="3205163" y="1803741"/>
              <a:ext cx="2762564" cy="1098094"/>
            </a:xfrm>
            <a:prstGeom prst="rect">
              <a:avLst/>
            </a:prstGeom>
            <a:blipFill>
              <a:blip r:embed="rId20" cstate="print"/>
              <a:stretch>
                <a:fillRect/>
              </a:stretch>
            </a:blip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39" name="object 40">
              <a:extLst>
                <a:ext uri="{FF2B5EF4-FFF2-40B4-BE49-F238E27FC236}">
                  <a16:creationId xmlns:a16="http://schemas.microsoft.com/office/drawing/2014/main" id="{07670FC3-00F5-4BF2-8D45-8118CC75B51E}"/>
                </a:ext>
              </a:extLst>
            </p:cNvPr>
            <p:cNvSpPr/>
            <p:nvPr/>
          </p:nvSpPr>
          <p:spPr>
            <a:xfrm>
              <a:off x="3760720" y="1997398"/>
              <a:ext cx="1651299" cy="656377"/>
            </a:xfrm>
            <a:custGeom>
              <a:avLst/>
              <a:gdLst/>
              <a:ahLst/>
              <a:cxnLst/>
              <a:rect l="l" t="t" r="r" b="b"/>
              <a:pathLst>
                <a:path w="1364614" h="1364614">
                  <a:moveTo>
                    <a:pt x="682116" y="0"/>
                  </a:moveTo>
                  <a:lnTo>
                    <a:pt x="633401" y="1712"/>
                  </a:lnTo>
                  <a:lnTo>
                    <a:pt x="585611" y="6773"/>
                  </a:lnTo>
                  <a:lnTo>
                    <a:pt x="538860" y="15067"/>
                  </a:lnTo>
                  <a:lnTo>
                    <a:pt x="493265" y="26479"/>
                  </a:lnTo>
                  <a:lnTo>
                    <a:pt x="448941" y="40893"/>
                  </a:lnTo>
                  <a:lnTo>
                    <a:pt x="406003" y="58193"/>
                  </a:lnTo>
                  <a:lnTo>
                    <a:pt x="364567" y="78265"/>
                  </a:lnTo>
                  <a:lnTo>
                    <a:pt x="324748" y="100993"/>
                  </a:lnTo>
                  <a:lnTo>
                    <a:pt x="286662" y="126261"/>
                  </a:lnTo>
                  <a:lnTo>
                    <a:pt x="250424" y="153954"/>
                  </a:lnTo>
                  <a:lnTo>
                    <a:pt x="216148" y="183957"/>
                  </a:lnTo>
                  <a:lnTo>
                    <a:pt x="183952" y="216153"/>
                  </a:lnTo>
                  <a:lnTo>
                    <a:pt x="153950" y="250429"/>
                  </a:lnTo>
                  <a:lnTo>
                    <a:pt x="126257" y="286667"/>
                  </a:lnTo>
                  <a:lnTo>
                    <a:pt x="100990" y="324754"/>
                  </a:lnTo>
                  <a:lnTo>
                    <a:pt x="78263" y="364573"/>
                  </a:lnTo>
                  <a:lnTo>
                    <a:pt x="58192" y="406009"/>
                  </a:lnTo>
                  <a:lnTo>
                    <a:pt x="40892" y="448946"/>
                  </a:lnTo>
                  <a:lnTo>
                    <a:pt x="26478" y="493270"/>
                  </a:lnTo>
                  <a:lnTo>
                    <a:pt x="15067" y="538864"/>
                  </a:lnTo>
                  <a:lnTo>
                    <a:pt x="6773" y="585614"/>
                  </a:lnTo>
                  <a:lnTo>
                    <a:pt x="1712" y="633403"/>
                  </a:lnTo>
                  <a:lnTo>
                    <a:pt x="0" y="682117"/>
                  </a:lnTo>
                  <a:lnTo>
                    <a:pt x="1712" y="730830"/>
                  </a:lnTo>
                  <a:lnTo>
                    <a:pt x="6773" y="778619"/>
                  </a:lnTo>
                  <a:lnTo>
                    <a:pt x="15067" y="825369"/>
                  </a:lnTo>
                  <a:lnTo>
                    <a:pt x="26478" y="870963"/>
                  </a:lnTo>
                  <a:lnTo>
                    <a:pt x="40892" y="915287"/>
                  </a:lnTo>
                  <a:lnTo>
                    <a:pt x="58192" y="958224"/>
                  </a:lnTo>
                  <a:lnTo>
                    <a:pt x="78263" y="999660"/>
                  </a:lnTo>
                  <a:lnTo>
                    <a:pt x="100990" y="1039479"/>
                  </a:lnTo>
                  <a:lnTo>
                    <a:pt x="126257" y="1077566"/>
                  </a:lnTo>
                  <a:lnTo>
                    <a:pt x="153950" y="1113804"/>
                  </a:lnTo>
                  <a:lnTo>
                    <a:pt x="183952" y="1148080"/>
                  </a:lnTo>
                  <a:lnTo>
                    <a:pt x="216148" y="1180276"/>
                  </a:lnTo>
                  <a:lnTo>
                    <a:pt x="250424" y="1210279"/>
                  </a:lnTo>
                  <a:lnTo>
                    <a:pt x="286662" y="1237972"/>
                  </a:lnTo>
                  <a:lnTo>
                    <a:pt x="324748" y="1263240"/>
                  </a:lnTo>
                  <a:lnTo>
                    <a:pt x="364567" y="1285968"/>
                  </a:lnTo>
                  <a:lnTo>
                    <a:pt x="406003" y="1306040"/>
                  </a:lnTo>
                  <a:lnTo>
                    <a:pt x="448941" y="1323340"/>
                  </a:lnTo>
                  <a:lnTo>
                    <a:pt x="493265" y="1337754"/>
                  </a:lnTo>
                  <a:lnTo>
                    <a:pt x="538860" y="1349166"/>
                  </a:lnTo>
                  <a:lnTo>
                    <a:pt x="585611" y="1357460"/>
                  </a:lnTo>
                  <a:lnTo>
                    <a:pt x="633401" y="1362521"/>
                  </a:lnTo>
                  <a:lnTo>
                    <a:pt x="682116" y="1364234"/>
                  </a:lnTo>
                  <a:lnTo>
                    <a:pt x="730829" y="1362521"/>
                  </a:lnTo>
                  <a:lnTo>
                    <a:pt x="778616" y="1357460"/>
                  </a:lnTo>
                  <a:lnTo>
                    <a:pt x="825365" y="1349166"/>
                  </a:lnTo>
                  <a:lnTo>
                    <a:pt x="870958" y="1337754"/>
                  </a:lnTo>
                  <a:lnTo>
                    <a:pt x="915280" y="1323340"/>
                  </a:lnTo>
                  <a:lnTo>
                    <a:pt x="958217" y="1306040"/>
                  </a:lnTo>
                  <a:lnTo>
                    <a:pt x="999652" y="1285968"/>
                  </a:lnTo>
                  <a:lnTo>
                    <a:pt x="1039470" y="1263240"/>
                  </a:lnTo>
                  <a:lnTo>
                    <a:pt x="1077556" y="1237972"/>
                  </a:lnTo>
                  <a:lnTo>
                    <a:pt x="1113794" y="1210279"/>
                  </a:lnTo>
                  <a:lnTo>
                    <a:pt x="1148069" y="1180276"/>
                  </a:lnTo>
                  <a:lnTo>
                    <a:pt x="1180265" y="1148080"/>
                  </a:lnTo>
                  <a:lnTo>
                    <a:pt x="1210267" y="1113804"/>
                  </a:lnTo>
                  <a:lnTo>
                    <a:pt x="1237960" y="1077566"/>
                  </a:lnTo>
                  <a:lnTo>
                    <a:pt x="1263228" y="1039479"/>
                  </a:lnTo>
                  <a:lnTo>
                    <a:pt x="1285955" y="999660"/>
                  </a:lnTo>
                  <a:lnTo>
                    <a:pt x="1306027" y="958224"/>
                  </a:lnTo>
                  <a:lnTo>
                    <a:pt x="1323327" y="915287"/>
                  </a:lnTo>
                  <a:lnTo>
                    <a:pt x="1337741" y="870963"/>
                  </a:lnTo>
                  <a:lnTo>
                    <a:pt x="1349153" y="825369"/>
                  </a:lnTo>
                  <a:lnTo>
                    <a:pt x="1357447" y="778619"/>
                  </a:lnTo>
                  <a:lnTo>
                    <a:pt x="1362508" y="730830"/>
                  </a:lnTo>
                  <a:lnTo>
                    <a:pt x="1364221" y="682117"/>
                  </a:lnTo>
                  <a:lnTo>
                    <a:pt x="1362508" y="633403"/>
                  </a:lnTo>
                  <a:lnTo>
                    <a:pt x="1357447" y="585614"/>
                  </a:lnTo>
                  <a:lnTo>
                    <a:pt x="1349153" y="538864"/>
                  </a:lnTo>
                  <a:lnTo>
                    <a:pt x="1337741" y="493270"/>
                  </a:lnTo>
                  <a:lnTo>
                    <a:pt x="1323327" y="448946"/>
                  </a:lnTo>
                  <a:lnTo>
                    <a:pt x="1306027" y="406009"/>
                  </a:lnTo>
                  <a:lnTo>
                    <a:pt x="1285955" y="364573"/>
                  </a:lnTo>
                  <a:lnTo>
                    <a:pt x="1263228" y="324754"/>
                  </a:lnTo>
                  <a:lnTo>
                    <a:pt x="1237960" y="286667"/>
                  </a:lnTo>
                  <a:lnTo>
                    <a:pt x="1210267" y="250429"/>
                  </a:lnTo>
                  <a:lnTo>
                    <a:pt x="1180265" y="216153"/>
                  </a:lnTo>
                  <a:lnTo>
                    <a:pt x="1148069" y="183957"/>
                  </a:lnTo>
                  <a:lnTo>
                    <a:pt x="1113794" y="153954"/>
                  </a:lnTo>
                  <a:lnTo>
                    <a:pt x="1077556" y="126261"/>
                  </a:lnTo>
                  <a:lnTo>
                    <a:pt x="1039470" y="100993"/>
                  </a:lnTo>
                  <a:lnTo>
                    <a:pt x="999652" y="78265"/>
                  </a:lnTo>
                  <a:lnTo>
                    <a:pt x="958217" y="58193"/>
                  </a:lnTo>
                  <a:lnTo>
                    <a:pt x="915280" y="40893"/>
                  </a:lnTo>
                  <a:lnTo>
                    <a:pt x="870958" y="26479"/>
                  </a:lnTo>
                  <a:lnTo>
                    <a:pt x="825365" y="15067"/>
                  </a:lnTo>
                  <a:lnTo>
                    <a:pt x="778616" y="6773"/>
                  </a:lnTo>
                  <a:lnTo>
                    <a:pt x="730829" y="1712"/>
                  </a:lnTo>
                  <a:lnTo>
                    <a:pt x="682116" y="0"/>
                  </a:lnTo>
                  <a:close/>
                </a:path>
              </a:pathLst>
            </a:custGeom>
            <a:solidFill>
              <a:srgbClr val="FFFFFF"/>
            </a:solid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40" name="object 41">
              <a:extLst>
                <a:ext uri="{FF2B5EF4-FFF2-40B4-BE49-F238E27FC236}">
                  <a16:creationId xmlns:a16="http://schemas.microsoft.com/office/drawing/2014/main" id="{F4D9B070-2E01-4387-9C66-6DEBE418F796}"/>
                </a:ext>
              </a:extLst>
            </p:cNvPr>
            <p:cNvSpPr/>
            <p:nvPr/>
          </p:nvSpPr>
          <p:spPr>
            <a:xfrm>
              <a:off x="3538421" y="1951815"/>
              <a:ext cx="2144441" cy="709888"/>
            </a:xfrm>
            <a:prstGeom prst="rect">
              <a:avLst/>
            </a:prstGeom>
            <a:blipFill>
              <a:blip r:embed="rId21" cstate="print"/>
              <a:stretch>
                <a:fillRect/>
              </a:stretch>
            </a:blip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41" name="object 42">
              <a:extLst>
                <a:ext uri="{FF2B5EF4-FFF2-40B4-BE49-F238E27FC236}">
                  <a16:creationId xmlns:a16="http://schemas.microsoft.com/office/drawing/2014/main" id="{F6BF22F5-3F04-422B-B10E-56568ACCE8FE}"/>
                </a:ext>
              </a:extLst>
            </p:cNvPr>
            <p:cNvSpPr/>
            <p:nvPr/>
          </p:nvSpPr>
          <p:spPr>
            <a:xfrm>
              <a:off x="3544891" y="2339654"/>
              <a:ext cx="2083142" cy="419666"/>
            </a:xfrm>
            <a:custGeom>
              <a:avLst/>
              <a:gdLst/>
              <a:ahLst/>
              <a:cxnLst/>
              <a:rect l="l" t="t" r="r" b="b"/>
              <a:pathLst>
                <a:path w="1721485" h="872489">
                  <a:moveTo>
                    <a:pt x="482" y="0"/>
                  </a:moveTo>
                  <a:lnTo>
                    <a:pt x="254" y="3810"/>
                  </a:lnTo>
                  <a:lnTo>
                    <a:pt x="0" y="7607"/>
                  </a:lnTo>
                  <a:lnTo>
                    <a:pt x="0" y="11480"/>
                  </a:lnTo>
                  <a:lnTo>
                    <a:pt x="1362" y="60308"/>
                  </a:lnTo>
                  <a:lnTo>
                    <a:pt x="5400" y="108421"/>
                  </a:lnTo>
                  <a:lnTo>
                    <a:pt x="12041" y="155747"/>
                  </a:lnTo>
                  <a:lnTo>
                    <a:pt x="21212" y="202213"/>
                  </a:lnTo>
                  <a:lnTo>
                    <a:pt x="32842" y="247747"/>
                  </a:lnTo>
                  <a:lnTo>
                    <a:pt x="46857" y="292275"/>
                  </a:lnTo>
                  <a:lnTo>
                    <a:pt x="63184" y="335726"/>
                  </a:lnTo>
                  <a:lnTo>
                    <a:pt x="81752" y="378026"/>
                  </a:lnTo>
                  <a:lnTo>
                    <a:pt x="102487" y="419103"/>
                  </a:lnTo>
                  <a:lnTo>
                    <a:pt x="125316" y="458885"/>
                  </a:lnTo>
                  <a:lnTo>
                    <a:pt x="150168" y="497298"/>
                  </a:lnTo>
                  <a:lnTo>
                    <a:pt x="176969" y="534270"/>
                  </a:lnTo>
                  <a:lnTo>
                    <a:pt x="205647" y="569729"/>
                  </a:lnTo>
                  <a:lnTo>
                    <a:pt x="236130" y="603601"/>
                  </a:lnTo>
                  <a:lnTo>
                    <a:pt x="268343" y="635815"/>
                  </a:lnTo>
                  <a:lnTo>
                    <a:pt x="302216" y="666297"/>
                  </a:lnTo>
                  <a:lnTo>
                    <a:pt x="337675" y="694974"/>
                  </a:lnTo>
                  <a:lnTo>
                    <a:pt x="374648" y="721775"/>
                  </a:lnTo>
                  <a:lnTo>
                    <a:pt x="413062" y="746627"/>
                  </a:lnTo>
                  <a:lnTo>
                    <a:pt x="452844" y="769457"/>
                  </a:lnTo>
                  <a:lnTo>
                    <a:pt x="493922" y="790191"/>
                  </a:lnTo>
                  <a:lnTo>
                    <a:pt x="536223" y="808759"/>
                  </a:lnTo>
                  <a:lnTo>
                    <a:pt x="579674" y="825086"/>
                  </a:lnTo>
                  <a:lnTo>
                    <a:pt x="624203" y="839101"/>
                  </a:lnTo>
                  <a:lnTo>
                    <a:pt x="669738" y="850731"/>
                  </a:lnTo>
                  <a:lnTo>
                    <a:pt x="716205" y="859902"/>
                  </a:lnTo>
                  <a:lnTo>
                    <a:pt x="763532" y="866543"/>
                  </a:lnTo>
                  <a:lnTo>
                    <a:pt x="811646" y="870581"/>
                  </a:lnTo>
                  <a:lnTo>
                    <a:pt x="860475" y="871943"/>
                  </a:lnTo>
                  <a:lnTo>
                    <a:pt x="909303" y="870581"/>
                  </a:lnTo>
                  <a:lnTo>
                    <a:pt x="957416" y="866543"/>
                  </a:lnTo>
                  <a:lnTo>
                    <a:pt x="1004742" y="859902"/>
                  </a:lnTo>
                  <a:lnTo>
                    <a:pt x="1051208" y="850731"/>
                  </a:lnTo>
                  <a:lnTo>
                    <a:pt x="1088338" y="841248"/>
                  </a:lnTo>
                  <a:lnTo>
                    <a:pt x="860475" y="841248"/>
                  </a:lnTo>
                  <a:lnTo>
                    <a:pt x="812305" y="839922"/>
                  </a:lnTo>
                  <a:lnTo>
                    <a:pt x="764832" y="835991"/>
                  </a:lnTo>
                  <a:lnTo>
                    <a:pt x="718124" y="829524"/>
                  </a:lnTo>
                  <a:lnTo>
                    <a:pt x="672252" y="820592"/>
                  </a:lnTo>
                  <a:lnTo>
                    <a:pt x="627284" y="809265"/>
                  </a:lnTo>
                  <a:lnTo>
                    <a:pt x="583291" y="795611"/>
                  </a:lnTo>
                  <a:lnTo>
                    <a:pt x="540343" y="779701"/>
                  </a:lnTo>
                  <a:lnTo>
                    <a:pt x="498508" y="761604"/>
                  </a:lnTo>
                  <a:lnTo>
                    <a:pt x="457856" y="741390"/>
                  </a:lnTo>
                  <a:lnTo>
                    <a:pt x="418457" y="719129"/>
                  </a:lnTo>
                  <a:lnTo>
                    <a:pt x="380381" y="694891"/>
                  </a:lnTo>
                  <a:lnTo>
                    <a:pt x="343697" y="668745"/>
                  </a:lnTo>
                  <a:lnTo>
                    <a:pt x="308474" y="640762"/>
                  </a:lnTo>
                  <a:lnTo>
                    <a:pt x="274783" y="611010"/>
                  </a:lnTo>
                  <a:lnTo>
                    <a:pt x="242693" y="579560"/>
                  </a:lnTo>
                  <a:lnTo>
                    <a:pt x="212273" y="546482"/>
                  </a:lnTo>
                  <a:lnTo>
                    <a:pt x="183593" y="511844"/>
                  </a:lnTo>
                  <a:lnTo>
                    <a:pt x="156722" y="475718"/>
                  </a:lnTo>
                  <a:lnTo>
                    <a:pt x="131731" y="438172"/>
                  </a:lnTo>
                  <a:lnTo>
                    <a:pt x="108688" y="399277"/>
                  </a:lnTo>
                  <a:lnTo>
                    <a:pt x="87664" y="359102"/>
                  </a:lnTo>
                  <a:lnTo>
                    <a:pt x="68728" y="317717"/>
                  </a:lnTo>
                  <a:lnTo>
                    <a:pt x="51949" y="275191"/>
                  </a:lnTo>
                  <a:lnTo>
                    <a:pt x="37398" y="231596"/>
                  </a:lnTo>
                  <a:lnTo>
                    <a:pt x="25143" y="186999"/>
                  </a:lnTo>
                  <a:lnTo>
                    <a:pt x="15254" y="141471"/>
                  </a:lnTo>
                  <a:lnTo>
                    <a:pt x="7802" y="95082"/>
                  </a:lnTo>
                  <a:lnTo>
                    <a:pt x="2854" y="47902"/>
                  </a:lnTo>
                  <a:lnTo>
                    <a:pt x="482" y="0"/>
                  </a:lnTo>
                  <a:close/>
                </a:path>
                <a:path w="1721485" h="872489">
                  <a:moveTo>
                    <a:pt x="1720456" y="0"/>
                  </a:moveTo>
                  <a:lnTo>
                    <a:pt x="1718085" y="47902"/>
                  </a:lnTo>
                  <a:lnTo>
                    <a:pt x="1713139" y="95082"/>
                  </a:lnTo>
                  <a:lnTo>
                    <a:pt x="1705687" y="141471"/>
                  </a:lnTo>
                  <a:lnTo>
                    <a:pt x="1695799" y="186999"/>
                  </a:lnTo>
                  <a:lnTo>
                    <a:pt x="1683545" y="231596"/>
                  </a:lnTo>
                  <a:lnTo>
                    <a:pt x="1668994" y="275191"/>
                  </a:lnTo>
                  <a:lnTo>
                    <a:pt x="1652215" y="317717"/>
                  </a:lnTo>
                  <a:lnTo>
                    <a:pt x="1633279" y="359102"/>
                  </a:lnTo>
                  <a:lnTo>
                    <a:pt x="1612255" y="399277"/>
                  </a:lnTo>
                  <a:lnTo>
                    <a:pt x="1589213" y="438172"/>
                  </a:lnTo>
                  <a:lnTo>
                    <a:pt x="1564222" y="475718"/>
                  </a:lnTo>
                  <a:lnTo>
                    <a:pt x="1537352" y="511844"/>
                  </a:lnTo>
                  <a:lnTo>
                    <a:pt x="1508672" y="546482"/>
                  </a:lnTo>
                  <a:lnTo>
                    <a:pt x="1478252" y="579560"/>
                  </a:lnTo>
                  <a:lnTo>
                    <a:pt x="1446161" y="611010"/>
                  </a:lnTo>
                  <a:lnTo>
                    <a:pt x="1412470" y="640762"/>
                  </a:lnTo>
                  <a:lnTo>
                    <a:pt x="1377247" y="668745"/>
                  </a:lnTo>
                  <a:lnTo>
                    <a:pt x="1340563" y="694891"/>
                  </a:lnTo>
                  <a:lnTo>
                    <a:pt x="1302487" y="719129"/>
                  </a:lnTo>
                  <a:lnTo>
                    <a:pt x="1263089" y="741390"/>
                  </a:lnTo>
                  <a:lnTo>
                    <a:pt x="1222437" y="761604"/>
                  </a:lnTo>
                  <a:lnTo>
                    <a:pt x="1180602" y="779701"/>
                  </a:lnTo>
                  <a:lnTo>
                    <a:pt x="1137654" y="795611"/>
                  </a:lnTo>
                  <a:lnTo>
                    <a:pt x="1093662" y="809265"/>
                  </a:lnTo>
                  <a:lnTo>
                    <a:pt x="1048695" y="820592"/>
                  </a:lnTo>
                  <a:lnTo>
                    <a:pt x="1002823" y="829524"/>
                  </a:lnTo>
                  <a:lnTo>
                    <a:pt x="956116" y="835991"/>
                  </a:lnTo>
                  <a:lnTo>
                    <a:pt x="908644" y="839922"/>
                  </a:lnTo>
                  <a:lnTo>
                    <a:pt x="860475" y="841248"/>
                  </a:lnTo>
                  <a:lnTo>
                    <a:pt x="1088338" y="841248"/>
                  </a:lnTo>
                  <a:lnTo>
                    <a:pt x="1141270" y="825086"/>
                  </a:lnTo>
                  <a:lnTo>
                    <a:pt x="1184721" y="808759"/>
                  </a:lnTo>
                  <a:lnTo>
                    <a:pt x="1227021" y="790191"/>
                  </a:lnTo>
                  <a:lnTo>
                    <a:pt x="1268098" y="769457"/>
                  </a:lnTo>
                  <a:lnTo>
                    <a:pt x="1307880" y="746627"/>
                  </a:lnTo>
                  <a:lnTo>
                    <a:pt x="1346293" y="721775"/>
                  </a:lnTo>
                  <a:lnTo>
                    <a:pt x="1383368" y="694891"/>
                  </a:lnTo>
                  <a:lnTo>
                    <a:pt x="1418724" y="666297"/>
                  </a:lnTo>
                  <a:lnTo>
                    <a:pt x="1452596" y="635815"/>
                  </a:lnTo>
                  <a:lnTo>
                    <a:pt x="1484810" y="603601"/>
                  </a:lnTo>
                  <a:lnTo>
                    <a:pt x="1515292" y="569729"/>
                  </a:lnTo>
                  <a:lnTo>
                    <a:pt x="1543969" y="534270"/>
                  </a:lnTo>
                  <a:lnTo>
                    <a:pt x="1570770" y="497298"/>
                  </a:lnTo>
                  <a:lnTo>
                    <a:pt x="1595622" y="458885"/>
                  </a:lnTo>
                  <a:lnTo>
                    <a:pt x="1618452" y="419103"/>
                  </a:lnTo>
                  <a:lnTo>
                    <a:pt x="1639186" y="378026"/>
                  </a:lnTo>
                  <a:lnTo>
                    <a:pt x="1657754" y="335726"/>
                  </a:lnTo>
                  <a:lnTo>
                    <a:pt x="1674081" y="292275"/>
                  </a:lnTo>
                  <a:lnTo>
                    <a:pt x="1688096" y="247747"/>
                  </a:lnTo>
                  <a:lnTo>
                    <a:pt x="1699726" y="202213"/>
                  </a:lnTo>
                  <a:lnTo>
                    <a:pt x="1708897" y="155747"/>
                  </a:lnTo>
                  <a:lnTo>
                    <a:pt x="1715538" y="108421"/>
                  </a:lnTo>
                  <a:lnTo>
                    <a:pt x="1719576" y="60308"/>
                  </a:lnTo>
                  <a:lnTo>
                    <a:pt x="1720938" y="11480"/>
                  </a:lnTo>
                  <a:lnTo>
                    <a:pt x="1720938" y="7607"/>
                  </a:lnTo>
                  <a:lnTo>
                    <a:pt x="1720456" y="0"/>
                  </a:lnTo>
                  <a:close/>
                </a:path>
              </a:pathLst>
            </a:custGeom>
            <a:solidFill>
              <a:srgbClr val="FFFFFF"/>
            </a:solid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42" name="object 43">
              <a:extLst>
                <a:ext uri="{FF2B5EF4-FFF2-40B4-BE49-F238E27FC236}">
                  <a16:creationId xmlns:a16="http://schemas.microsoft.com/office/drawing/2014/main" id="{2FDE516F-50A4-4688-A2F1-9724882B57F8}"/>
                </a:ext>
              </a:extLst>
            </p:cNvPr>
            <p:cNvSpPr/>
            <p:nvPr/>
          </p:nvSpPr>
          <p:spPr>
            <a:xfrm>
              <a:off x="5625512" y="2320186"/>
              <a:ext cx="2305" cy="19242"/>
            </a:xfrm>
            <a:custGeom>
              <a:avLst/>
              <a:gdLst/>
              <a:ahLst/>
              <a:cxnLst/>
              <a:rect l="l" t="t" r="r" b="b"/>
              <a:pathLst>
                <a:path w="1904" h="40004">
                  <a:moveTo>
                    <a:pt x="126" y="0"/>
                  </a:moveTo>
                  <a:lnTo>
                    <a:pt x="101" y="749"/>
                  </a:lnTo>
                  <a:lnTo>
                    <a:pt x="0" y="2247"/>
                  </a:lnTo>
                  <a:lnTo>
                    <a:pt x="467" y="11619"/>
                  </a:lnTo>
                  <a:lnTo>
                    <a:pt x="815" y="21023"/>
                  </a:lnTo>
                  <a:lnTo>
                    <a:pt x="1064" y="30453"/>
                  </a:lnTo>
                  <a:lnTo>
                    <a:pt x="1231" y="39903"/>
                  </a:lnTo>
                  <a:lnTo>
                    <a:pt x="1282" y="35864"/>
                  </a:lnTo>
                  <a:lnTo>
                    <a:pt x="1536" y="31889"/>
                  </a:lnTo>
                  <a:lnTo>
                    <a:pt x="1536" y="27838"/>
                  </a:lnTo>
                  <a:lnTo>
                    <a:pt x="1359" y="20834"/>
                  </a:lnTo>
                  <a:lnTo>
                    <a:pt x="946" y="13890"/>
                  </a:lnTo>
                  <a:lnTo>
                    <a:pt x="475" y="6960"/>
                  </a:lnTo>
                  <a:lnTo>
                    <a:pt x="126" y="0"/>
                  </a:lnTo>
                  <a:close/>
                </a:path>
              </a:pathLst>
            </a:custGeom>
            <a:solidFill>
              <a:srgbClr val="FFFFFF"/>
            </a:solid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43" name="object 44">
              <a:extLst>
                <a:ext uri="{FF2B5EF4-FFF2-40B4-BE49-F238E27FC236}">
                  <a16:creationId xmlns:a16="http://schemas.microsoft.com/office/drawing/2014/main" id="{B1E1231B-C966-404E-A074-F926F095291E}"/>
                </a:ext>
              </a:extLst>
            </p:cNvPr>
            <p:cNvSpPr/>
            <p:nvPr/>
          </p:nvSpPr>
          <p:spPr>
            <a:xfrm>
              <a:off x="3544891" y="2320186"/>
              <a:ext cx="2305" cy="19242"/>
            </a:xfrm>
            <a:custGeom>
              <a:avLst/>
              <a:gdLst/>
              <a:ahLst/>
              <a:cxnLst/>
              <a:rect l="l" t="t" r="r" b="b"/>
              <a:pathLst>
                <a:path w="1905" h="40004">
                  <a:moveTo>
                    <a:pt x="1409" y="0"/>
                  </a:moveTo>
                  <a:lnTo>
                    <a:pt x="1066" y="6960"/>
                  </a:lnTo>
                  <a:lnTo>
                    <a:pt x="595" y="13890"/>
                  </a:lnTo>
                  <a:lnTo>
                    <a:pt x="174" y="21004"/>
                  </a:lnTo>
                  <a:lnTo>
                    <a:pt x="0" y="27838"/>
                  </a:lnTo>
                  <a:lnTo>
                    <a:pt x="0" y="31876"/>
                  </a:lnTo>
                  <a:lnTo>
                    <a:pt x="254" y="35852"/>
                  </a:lnTo>
                  <a:lnTo>
                    <a:pt x="304" y="39877"/>
                  </a:lnTo>
                  <a:lnTo>
                    <a:pt x="472" y="30429"/>
                  </a:lnTo>
                  <a:lnTo>
                    <a:pt x="727" y="20834"/>
                  </a:lnTo>
                  <a:lnTo>
                    <a:pt x="1069" y="11604"/>
                  </a:lnTo>
                  <a:lnTo>
                    <a:pt x="1536" y="2235"/>
                  </a:lnTo>
                  <a:lnTo>
                    <a:pt x="1409" y="0"/>
                  </a:lnTo>
                  <a:close/>
                </a:path>
              </a:pathLst>
            </a:custGeom>
            <a:solidFill>
              <a:srgbClr val="FFFFFF"/>
            </a:solid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44" name="object 45">
              <a:extLst>
                <a:ext uri="{FF2B5EF4-FFF2-40B4-BE49-F238E27FC236}">
                  <a16:creationId xmlns:a16="http://schemas.microsoft.com/office/drawing/2014/main" id="{9B0FC227-CD3C-499E-9E28-45CFCDAE3A84}"/>
                </a:ext>
              </a:extLst>
            </p:cNvPr>
            <p:cNvSpPr/>
            <p:nvPr/>
          </p:nvSpPr>
          <p:spPr>
            <a:xfrm>
              <a:off x="5875520" y="1811071"/>
              <a:ext cx="2865836" cy="1796198"/>
            </a:xfrm>
            <a:prstGeom prst="rect">
              <a:avLst/>
            </a:prstGeom>
            <a:blipFill>
              <a:blip r:embed="rId22" cstate="print"/>
              <a:stretch>
                <a:fillRect/>
              </a:stretch>
            </a:blip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45" name="object 46">
              <a:extLst>
                <a:ext uri="{FF2B5EF4-FFF2-40B4-BE49-F238E27FC236}">
                  <a16:creationId xmlns:a16="http://schemas.microsoft.com/office/drawing/2014/main" id="{D73AD754-CBD5-4F27-B74A-305701CCF93A}"/>
                </a:ext>
              </a:extLst>
            </p:cNvPr>
            <p:cNvSpPr/>
            <p:nvPr/>
          </p:nvSpPr>
          <p:spPr>
            <a:xfrm>
              <a:off x="6062149" y="1860846"/>
              <a:ext cx="2532191" cy="1593719"/>
            </a:xfrm>
            <a:prstGeom prst="rect">
              <a:avLst/>
            </a:prstGeom>
            <a:blipFill>
              <a:blip r:embed="rId23" cstate="print"/>
              <a:stretch>
                <a:fillRect/>
              </a:stretch>
            </a:blip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46" name="object 47">
              <a:extLst>
                <a:ext uri="{FF2B5EF4-FFF2-40B4-BE49-F238E27FC236}">
                  <a16:creationId xmlns:a16="http://schemas.microsoft.com/office/drawing/2014/main" id="{3ED85990-A715-4D94-8B1D-A5165D367B7A}"/>
                </a:ext>
              </a:extLst>
            </p:cNvPr>
            <p:cNvSpPr/>
            <p:nvPr/>
          </p:nvSpPr>
          <p:spPr>
            <a:xfrm>
              <a:off x="5927155" y="1803741"/>
              <a:ext cx="2762564" cy="1098094"/>
            </a:xfrm>
            <a:prstGeom prst="rect">
              <a:avLst/>
            </a:prstGeom>
            <a:blipFill>
              <a:blip r:embed="rId24" cstate="print"/>
              <a:stretch>
                <a:fillRect/>
              </a:stretch>
            </a:blip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47" name="object 48">
              <a:extLst>
                <a:ext uri="{FF2B5EF4-FFF2-40B4-BE49-F238E27FC236}">
                  <a16:creationId xmlns:a16="http://schemas.microsoft.com/office/drawing/2014/main" id="{6F429265-D7AF-4EE0-9477-66DD14C28EE0}"/>
                </a:ext>
              </a:extLst>
            </p:cNvPr>
            <p:cNvSpPr/>
            <p:nvPr/>
          </p:nvSpPr>
          <p:spPr>
            <a:xfrm>
              <a:off x="6483004" y="1997398"/>
              <a:ext cx="1651299" cy="656377"/>
            </a:xfrm>
            <a:custGeom>
              <a:avLst/>
              <a:gdLst/>
              <a:ahLst/>
              <a:cxnLst/>
              <a:rect l="l" t="t" r="r" b="b"/>
              <a:pathLst>
                <a:path w="1364615" h="1364614">
                  <a:moveTo>
                    <a:pt x="682116" y="0"/>
                  </a:moveTo>
                  <a:lnTo>
                    <a:pt x="633401" y="1712"/>
                  </a:lnTo>
                  <a:lnTo>
                    <a:pt x="585611" y="6773"/>
                  </a:lnTo>
                  <a:lnTo>
                    <a:pt x="538860" y="15067"/>
                  </a:lnTo>
                  <a:lnTo>
                    <a:pt x="493265" y="26479"/>
                  </a:lnTo>
                  <a:lnTo>
                    <a:pt x="448941" y="40893"/>
                  </a:lnTo>
                  <a:lnTo>
                    <a:pt x="406003" y="58193"/>
                  </a:lnTo>
                  <a:lnTo>
                    <a:pt x="364567" y="78265"/>
                  </a:lnTo>
                  <a:lnTo>
                    <a:pt x="324748" y="100993"/>
                  </a:lnTo>
                  <a:lnTo>
                    <a:pt x="286662" y="126261"/>
                  </a:lnTo>
                  <a:lnTo>
                    <a:pt x="250424" y="153954"/>
                  </a:lnTo>
                  <a:lnTo>
                    <a:pt x="216148" y="183957"/>
                  </a:lnTo>
                  <a:lnTo>
                    <a:pt x="183952" y="216153"/>
                  </a:lnTo>
                  <a:lnTo>
                    <a:pt x="153950" y="250429"/>
                  </a:lnTo>
                  <a:lnTo>
                    <a:pt x="126257" y="286667"/>
                  </a:lnTo>
                  <a:lnTo>
                    <a:pt x="100990" y="324754"/>
                  </a:lnTo>
                  <a:lnTo>
                    <a:pt x="78263" y="364573"/>
                  </a:lnTo>
                  <a:lnTo>
                    <a:pt x="58192" y="406009"/>
                  </a:lnTo>
                  <a:lnTo>
                    <a:pt x="40892" y="448946"/>
                  </a:lnTo>
                  <a:lnTo>
                    <a:pt x="26478" y="493270"/>
                  </a:lnTo>
                  <a:lnTo>
                    <a:pt x="15067" y="538864"/>
                  </a:lnTo>
                  <a:lnTo>
                    <a:pt x="6773" y="585614"/>
                  </a:lnTo>
                  <a:lnTo>
                    <a:pt x="1712" y="633403"/>
                  </a:lnTo>
                  <a:lnTo>
                    <a:pt x="0" y="682117"/>
                  </a:lnTo>
                  <a:lnTo>
                    <a:pt x="1712" y="730830"/>
                  </a:lnTo>
                  <a:lnTo>
                    <a:pt x="6773" y="778619"/>
                  </a:lnTo>
                  <a:lnTo>
                    <a:pt x="15067" y="825369"/>
                  </a:lnTo>
                  <a:lnTo>
                    <a:pt x="26478" y="870963"/>
                  </a:lnTo>
                  <a:lnTo>
                    <a:pt x="40892" y="915287"/>
                  </a:lnTo>
                  <a:lnTo>
                    <a:pt x="58192" y="958224"/>
                  </a:lnTo>
                  <a:lnTo>
                    <a:pt x="78263" y="999660"/>
                  </a:lnTo>
                  <a:lnTo>
                    <a:pt x="100990" y="1039479"/>
                  </a:lnTo>
                  <a:lnTo>
                    <a:pt x="126257" y="1077566"/>
                  </a:lnTo>
                  <a:lnTo>
                    <a:pt x="153950" y="1113804"/>
                  </a:lnTo>
                  <a:lnTo>
                    <a:pt x="183952" y="1148080"/>
                  </a:lnTo>
                  <a:lnTo>
                    <a:pt x="216148" y="1180276"/>
                  </a:lnTo>
                  <a:lnTo>
                    <a:pt x="250424" y="1210279"/>
                  </a:lnTo>
                  <a:lnTo>
                    <a:pt x="286662" y="1237972"/>
                  </a:lnTo>
                  <a:lnTo>
                    <a:pt x="324748" y="1263240"/>
                  </a:lnTo>
                  <a:lnTo>
                    <a:pt x="364567" y="1285968"/>
                  </a:lnTo>
                  <a:lnTo>
                    <a:pt x="406003" y="1306040"/>
                  </a:lnTo>
                  <a:lnTo>
                    <a:pt x="448941" y="1323340"/>
                  </a:lnTo>
                  <a:lnTo>
                    <a:pt x="493265" y="1337754"/>
                  </a:lnTo>
                  <a:lnTo>
                    <a:pt x="538860" y="1349166"/>
                  </a:lnTo>
                  <a:lnTo>
                    <a:pt x="585611" y="1357460"/>
                  </a:lnTo>
                  <a:lnTo>
                    <a:pt x="633401" y="1362521"/>
                  </a:lnTo>
                  <a:lnTo>
                    <a:pt x="682116" y="1364234"/>
                  </a:lnTo>
                  <a:lnTo>
                    <a:pt x="730830" y="1362521"/>
                  </a:lnTo>
                  <a:lnTo>
                    <a:pt x="778619" y="1357460"/>
                  </a:lnTo>
                  <a:lnTo>
                    <a:pt x="825368" y="1349166"/>
                  </a:lnTo>
                  <a:lnTo>
                    <a:pt x="870962" y="1337754"/>
                  </a:lnTo>
                  <a:lnTo>
                    <a:pt x="915285" y="1323340"/>
                  </a:lnTo>
                  <a:lnTo>
                    <a:pt x="958222" y="1306040"/>
                  </a:lnTo>
                  <a:lnTo>
                    <a:pt x="999657" y="1285968"/>
                  </a:lnTo>
                  <a:lnTo>
                    <a:pt x="1039475" y="1263240"/>
                  </a:lnTo>
                  <a:lnTo>
                    <a:pt x="1077561" y="1237972"/>
                  </a:lnTo>
                  <a:lnTo>
                    <a:pt x="1113799" y="1210279"/>
                  </a:lnTo>
                  <a:lnTo>
                    <a:pt x="1148074" y="1180276"/>
                  </a:lnTo>
                  <a:lnTo>
                    <a:pt x="1180270" y="1148080"/>
                  </a:lnTo>
                  <a:lnTo>
                    <a:pt x="1210271" y="1113804"/>
                  </a:lnTo>
                  <a:lnTo>
                    <a:pt x="1237964" y="1077566"/>
                  </a:lnTo>
                  <a:lnTo>
                    <a:pt x="1263231" y="1039479"/>
                  </a:lnTo>
                  <a:lnTo>
                    <a:pt x="1285958" y="999660"/>
                  </a:lnTo>
                  <a:lnTo>
                    <a:pt x="1306029" y="958224"/>
                  </a:lnTo>
                  <a:lnTo>
                    <a:pt x="1323329" y="915287"/>
                  </a:lnTo>
                  <a:lnTo>
                    <a:pt x="1337742" y="870963"/>
                  </a:lnTo>
                  <a:lnTo>
                    <a:pt x="1349153" y="825369"/>
                  </a:lnTo>
                  <a:lnTo>
                    <a:pt x="1357447" y="778619"/>
                  </a:lnTo>
                  <a:lnTo>
                    <a:pt x="1362508" y="730830"/>
                  </a:lnTo>
                  <a:lnTo>
                    <a:pt x="1364221" y="682117"/>
                  </a:lnTo>
                  <a:lnTo>
                    <a:pt x="1362508" y="633403"/>
                  </a:lnTo>
                  <a:lnTo>
                    <a:pt x="1357447" y="585614"/>
                  </a:lnTo>
                  <a:lnTo>
                    <a:pt x="1349153" y="538864"/>
                  </a:lnTo>
                  <a:lnTo>
                    <a:pt x="1337742" y="493270"/>
                  </a:lnTo>
                  <a:lnTo>
                    <a:pt x="1323329" y="448946"/>
                  </a:lnTo>
                  <a:lnTo>
                    <a:pt x="1306029" y="406009"/>
                  </a:lnTo>
                  <a:lnTo>
                    <a:pt x="1285958" y="364573"/>
                  </a:lnTo>
                  <a:lnTo>
                    <a:pt x="1263231" y="324754"/>
                  </a:lnTo>
                  <a:lnTo>
                    <a:pt x="1237964" y="286667"/>
                  </a:lnTo>
                  <a:lnTo>
                    <a:pt x="1210271" y="250429"/>
                  </a:lnTo>
                  <a:lnTo>
                    <a:pt x="1180270" y="216153"/>
                  </a:lnTo>
                  <a:lnTo>
                    <a:pt x="1148074" y="183957"/>
                  </a:lnTo>
                  <a:lnTo>
                    <a:pt x="1113799" y="153954"/>
                  </a:lnTo>
                  <a:lnTo>
                    <a:pt x="1077561" y="126261"/>
                  </a:lnTo>
                  <a:lnTo>
                    <a:pt x="1039475" y="100993"/>
                  </a:lnTo>
                  <a:lnTo>
                    <a:pt x="999657" y="78265"/>
                  </a:lnTo>
                  <a:lnTo>
                    <a:pt x="958222" y="58193"/>
                  </a:lnTo>
                  <a:lnTo>
                    <a:pt x="915285" y="40893"/>
                  </a:lnTo>
                  <a:lnTo>
                    <a:pt x="870962" y="26479"/>
                  </a:lnTo>
                  <a:lnTo>
                    <a:pt x="825368" y="15067"/>
                  </a:lnTo>
                  <a:lnTo>
                    <a:pt x="778619" y="6773"/>
                  </a:lnTo>
                  <a:lnTo>
                    <a:pt x="730830" y="1712"/>
                  </a:lnTo>
                  <a:lnTo>
                    <a:pt x="682116" y="0"/>
                  </a:lnTo>
                  <a:close/>
                </a:path>
              </a:pathLst>
            </a:custGeom>
            <a:solidFill>
              <a:srgbClr val="FFFFFF"/>
            </a:solid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48" name="object 49">
              <a:extLst>
                <a:ext uri="{FF2B5EF4-FFF2-40B4-BE49-F238E27FC236}">
                  <a16:creationId xmlns:a16="http://schemas.microsoft.com/office/drawing/2014/main" id="{5451DD0D-97C6-411E-972D-3936E93CA59F}"/>
                </a:ext>
              </a:extLst>
            </p:cNvPr>
            <p:cNvSpPr/>
            <p:nvPr/>
          </p:nvSpPr>
          <p:spPr>
            <a:xfrm>
              <a:off x="6186614" y="2005515"/>
              <a:ext cx="2342533" cy="648260"/>
            </a:xfrm>
            <a:prstGeom prst="rect">
              <a:avLst/>
            </a:prstGeom>
            <a:blipFill>
              <a:blip r:embed="rId25" cstate="print"/>
              <a:stretch>
                <a:fillRect/>
              </a:stretch>
            </a:blipFill>
          </p:spPr>
          <p:txBody>
            <a:bodyPr wrap="square" lIns="0" tIns="0" rIns="0" bIns="0" rtlCol="0"/>
            <a:lstStyle/>
            <a:p>
              <a:endParaRPr dirty="0">
                <a:solidFill>
                  <a:srgbClr val="002060"/>
                </a:solidFill>
                <a:latin typeface="Arial" panose="020B0604020202020204" pitchFamily="34" charset="0"/>
                <a:cs typeface="Arial" panose="020B0604020202020204" pitchFamily="34" charset="0"/>
              </a:endParaRPr>
            </a:p>
          </p:txBody>
        </p:sp>
        <p:sp>
          <p:nvSpPr>
            <p:cNvPr id="49" name="object 50">
              <a:extLst>
                <a:ext uri="{FF2B5EF4-FFF2-40B4-BE49-F238E27FC236}">
                  <a16:creationId xmlns:a16="http://schemas.microsoft.com/office/drawing/2014/main" id="{8D8BE7BE-F4D8-4411-A161-C918EA64D602}"/>
                </a:ext>
              </a:extLst>
            </p:cNvPr>
            <p:cNvSpPr/>
            <p:nvPr/>
          </p:nvSpPr>
          <p:spPr>
            <a:xfrm>
              <a:off x="6267190" y="2066711"/>
              <a:ext cx="2083142" cy="661077"/>
            </a:xfrm>
            <a:custGeom>
              <a:avLst/>
              <a:gdLst/>
              <a:ahLst/>
              <a:cxnLst/>
              <a:rect l="l" t="t" r="r" b="b"/>
              <a:pathLst>
                <a:path w="1721484" h="872489">
                  <a:moveTo>
                    <a:pt x="482" y="0"/>
                  </a:moveTo>
                  <a:lnTo>
                    <a:pt x="0" y="7607"/>
                  </a:lnTo>
                  <a:lnTo>
                    <a:pt x="0" y="11480"/>
                  </a:lnTo>
                  <a:lnTo>
                    <a:pt x="1362" y="60308"/>
                  </a:lnTo>
                  <a:lnTo>
                    <a:pt x="5400" y="108421"/>
                  </a:lnTo>
                  <a:lnTo>
                    <a:pt x="12041" y="155747"/>
                  </a:lnTo>
                  <a:lnTo>
                    <a:pt x="21212" y="202213"/>
                  </a:lnTo>
                  <a:lnTo>
                    <a:pt x="32842" y="247747"/>
                  </a:lnTo>
                  <a:lnTo>
                    <a:pt x="46857" y="292275"/>
                  </a:lnTo>
                  <a:lnTo>
                    <a:pt x="63184" y="335726"/>
                  </a:lnTo>
                  <a:lnTo>
                    <a:pt x="81752" y="378026"/>
                  </a:lnTo>
                  <a:lnTo>
                    <a:pt x="102486" y="419103"/>
                  </a:lnTo>
                  <a:lnTo>
                    <a:pt x="125316" y="458885"/>
                  </a:lnTo>
                  <a:lnTo>
                    <a:pt x="150167" y="497298"/>
                  </a:lnTo>
                  <a:lnTo>
                    <a:pt x="176968" y="534270"/>
                  </a:lnTo>
                  <a:lnTo>
                    <a:pt x="205646" y="569729"/>
                  </a:lnTo>
                  <a:lnTo>
                    <a:pt x="236128" y="603601"/>
                  </a:lnTo>
                  <a:lnTo>
                    <a:pt x="268342" y="635815"/>
                  </a:lnTo>
                  <a:lnTo>
                    <a:pt x="302214" y="666297"/>
                  </a:lnTo>
                  <a:lnTo>
                    <a:pt x="337673" y="694974"/>
                  </a:lnTo>
                  <a:lnTo>
                    <a:pt x="374645" y="721775"/>
                  </a:lnTo>
                  <a:lnTo>
                    <a:pt x="413058" y="746627"/>
                  </a:lnTo>
                  <a:lnTo>
                    <a:pt x="452840" y="769457"/>
                  </a:lnTo>
                  <a:lnTo>
                    <a:pt x="493917" y="790191"/>
                  </a:lnTo>
                  <a:lnTo>
                    <a:pt x="536217" y="808759"/>
                  </a:lnTo>
                  <a:lnTo>
                    <a:pt x="579668" y="825086"/>
                  </a:lnTo>
                  <a:lnTo>
                    <a:pt x="624196" y="839101"/>
                  </a:lnTo>
                  <a:lnTo>
                    <a:pt x="669730" y="850731"/>
                  </a:lnTo>
                  <a:lnTo>
                    <a:pt x="716196" y="859902"/>
                  </a:lnTo>
                  <a:lnTo>
                    <a:pt x="763522" y="866543"/>
                  </a:lnTo>
                  <a:lnTo>
                    <a:pt x="811635" y="870581"/>
                  </a:lnTo>
                  <a:lnTo>
                    <a:pt x="860463" y="871943"/>
                  </a:lnTo>
                  <a:lnTo>
                    <a:pt x="909290" y="870581"/>
                  </a:lnTo>
                  <a:lnTo>
                    <a:pt x="957404" y="866543"/>
                  </a:lnTo>
                  <a:lnTo>
                    <a:pt x="1004730" y="859902"/>
                  </a:lnTo>
                  <a:lnTo>
                    <a:pt x="1051196" y="850731"/>
                  </a:lnTo>
                  <a:lnTo>
                    <a:pt x="1088326" y="841248"/>
                  </a:lnTo>
                  <a:lnTo>
                    <a:pt x="860463" y="841248"/>
                  </a:lnTo>
                  <a:lnTo>
                    <a:pt x="812293" y="839922"/>
                  </a:lnTo>
                  <a:lnTo>
                    <a:pt x="764819" y="835991"/>
                  </a:lnTo>
                  <a:lnTo>
                    <a:pt x="718111" y="829524"/>
                  </a:lnTo>
                  <a:lnTo>
                    <a:pt x="672239" y="820592"/>
                  </a:lnTo>
                  <a:lnTo>
                    <a:pt x="627272" y="809265"/>
                  </a:lnTo>
                  <a:lnTo>
                    <a:pt x="583279" y="795611"/>
                  </a:lnTo>
                  <a:lnTo>
                    <a:pt x="540330" y="779701"/>
                  </a:lnTo>
                  <a:lnTo>
                    <a:pt x="498495" y="761604"/>
                  </a:lnTo>
                  <a:lnTo>
                    <a:pt x="457844" y="741390"/>
                  </a:lnTo>
                  <a:lnTo>
                    <a:pt x="418445" y="719129"/>
                  </a:lnTo>
                  <a:lnTo>
                    <a:pt x="380369" y="694891"/>
                  </a:lnTo>
                  <a:lnTo>
                    <a:pt x="343685" y="668745"/>
                  </a:lnTo>
                  <a:lnTo>
                    <a:pt x="308463" y="640762"/>
                  </a:lnTo>
                  <a:lnTo>
                    <a:pt x="274772" y="611010"/>
                  </a:lnTo>
                  <a:lnTo>
                    <a:pt x="242682" y="579560"/>
                  </a:lnTo>
                  <a:lnTo>
                    <a:pt x="212262" y="546482"/>
                  </a:lnTo>
                  <a:lnTo>
                    <a:pt x="183582" y="511844"/>
                  </a:lnTo>
                  <a:lnTo>
                    <a:pt x="156713" y="475718"/>
                  </a:lnTo>
                  <a:lnTo>
                    <a:pt x="131722" y="438172"/>
                  </a:lnTo>
                  <a:lnTo>
                    <a:pt x="108680" y="399277"/>
                  </a:lnTo>
                  <a:lnTo>
                    <a:pt x="87656" y="359102"/>
                  </a:lnTo>
                  <a:lnTo>
                    <a:pt x="68721" y="317717"/>
                  </a:lnTo>
                  <a:lnTo>
                    <a:pt x="51943" y="275191"/>
                  </a:lnTo>
                  <a:lnTo>
                    <a:pt x="37392" y="231596"/>
                  </a:lnTo>
                  <a:lnTo>
                    <a:pt x="25138" y="186999"/>
                  </a:lnTo>
                  <a:lnTo>
                    <a:pt x="15251" y="141471"/>
                  </a:lnTo>
                  <a:lnTo>
                    <a:pt x="7799" y="95082"/>
                  </a:lnTo>
                  <a:lnTo>
                    <a:pt x="2853" y="47902"/>
                  </a:lnTo>
                  <a:lnTo>
                    <a:pt x="482" y="0"/>
                  </a:lnTo>
                  <a:close/>
                </a:path>
                <a:path w="1721484" h="872489">
                  <a:moveTo>
                    <a:pt x="1720443" y="0"/>
                  </a:moveTo>
                  <a:lnTo>
                    <a:pt x="1718072" y="47902"/>
                  </a:lnTo>
                  <a:lnTo>
                    <a:pt x="1713126" y="95082"/>
                  </a:lnTo>
                  <a:lnTo>
                    <a:pt x="1705674" y="141471"/>
                  </a:lnTo>
                  <a:lnTo>
                    <a:pt x="1695787" y="186999"/>
                  </a:lnTo>
                  <a:lnTo>
                    <a:pt x="1683533" y="231596"/>
                  </a:lnTo>
                  <a:lnTo>
                    <a:pt x="1668982" y="275191"/>
                  </a:lnTo>
                  <a:lnTo>
                    <a:pt x="1652204" y="317717"/>
                  </a:lnTo>
                  <a:lnTo>
                    <a:pt x="1633269" y="359102"/>
                  </a:lnTo>
                  <a:lnTo>
                    <a:pt x="1612245" y="399277"/>
                  </a:lnTo>
                  <a:lnTo>
                    <a:pt x="1589203" y="438172"/>
                  </a:lnTo>
                  <a:lnTo>
                    <a:pt x="1564213" y="475718"/>
                  </a:lnTo>
                  <a:lnTo>
                    <a:pt x="1537343" y="511844"/>
                  </a:lnTo>
                  <a:lnTo>
                    <a:pt x="1508663" y="546482"/>
                  </a:lnTo>
                  <a:lnTo>
                    <a:pt x="1478244" y="579560"/>
                  </a:lnTo>
                  <a:lnTo>
                    <a:pt x="1446153" y="611010"/>
                  </a:lnTo>
                  <a:lnTo>
                    <a:pt x="1412462" y="640762"/>
                  </a:lnTo>
                  <a:lnTo>
                    <a:pt x="1377240" y="668745"/>
                  </a:lnTo>
                  <a:lnTo>
                    <a:pt x="1340556" y="694891"/>
                  </a:lnTo>
                  <a:lnTo>
                    <a:pt x="1302480" y="719129"/>
                  </a:lnTo>
                  <a:lnTo>
                    <a:pt x="1263081" y="741390"/>
                  </a:lnTo>
                  <a:lnTo>
                    <a:pt x="1222430" y="761604"/>
                  </a:lnTo>
                  <a:lnTo>
                    <a:pt x="1180595" y="779701"/>
                  </a:lnTo>
                  <a:lnTo>
                    <a:pt x="1137646" y="795611"/>
                  </a:lnTo>
                  <a:lnTo>
                    <a:pt x="1093654" y="809265"/>
                  </a:lnTo>
                  <a:lnTo>
                    <a:pt x="1048686" y="820592"/>
                  </a:lnTo>
                  <a:lnTo>
                    <a:pt x="1002814" y="829524"/>
                  </a:lnTo>
                  <a:lnTo>
                    <a:pt x="956106" y="835991"/>
                  </a:lnTo>
                  <a:lnTo>
                    <a:pt x="908632" y="839922"/>
                  </a:lnTo>
                  <a:lnTo>
                    <a:pt x="860463" y="841248"/>
                  </a:lnTo>
                  <a:lnTo>
                    <a:pt x="1088326" y="841248"/>
                  </a:lnTo>
                  <a:lnTo>
                    <a:pt x="1141259" y="825086"/>
                  </a:lnTo>
                  <a:lnTo>
                    <a:pt x="1184710" y="808759"/>
                  </a:lnTo>
                  <a:lnTo>
                    <a:pt x="1227011" y="790191"/>
                  </a:lnTo>
                  <a:lnTo>
                    <a:pt x="1268089" y="769457"/>
                  </a:lnTo>
                  <a:lnTo>
                    <a:pt x="1307871" y="746627"/>
                  </a:lnTo>
                  <a:lnTo>
                    <a:pt x="1346284" y="721775"/>
                  </a:lnTo>
                  <a:lnTo>
                    <a:pt x="1383360" y="694891"/>
                  </a:lnTo>
                  <a:lnTo>
                    <a:pt x="1418717" y="666297"/>
                  </a:lnTo>
                  <a:lnTo>
                    <a:pt x="1452590" y="635815"/>
                  </a:lnTo>
                  <a:lnTo>
                    <a:pt x="1484804" y="603601"/>
                  </a:lnTo>
                  <a:lnTo>
                    <a:pt x="1515286" y="569729"/>
                  </a:lnTo>
                  <a:lnTo>
                    <a:pt x="1543965" y="534270"/>
                  </a:lnTo>
                  <a:lnTo>
                    <a:pt x="1570766" y="497298"/>
                  </a:lnTo>
                  <a:lnTo>
                    <a:pt x="1595619" y="458885"/>
                  </a:lnTo>
                  <a:lnTo>
                    <a:pt x="1618449" y="419103"/>
                  </a:lnTo>
                  <a:lnTo>
                    <a:pt x="1639184" y="378026"/>
                  </a:lnTo>
                  <a:lnTo>
                    <a:pt x="1657752" y="335726"/>
                  </a:lnTo>
                  <a:lnTo>
                    <a:pt x="1674080" y="292275"/>
                  </a:lnTo>
                  <a:lnTo>
                    <a:pt x="1688095" y="247747"/>
                  </a:lnTo>
                  <a:lnTo>
                    <a:pt x="1699725" y="202213"/>
                  </a:lnTo>
                  <a:lnTo>
                    <a:pt x="1708897" y="155747"/>
                  </a:lnTo>
                  <a:lnTo>
                    <a:pt x="1715538" y="108421"/>
                  </a:lnTo>
                  <a:lnTo>
                    <a:pt x="1719576" y="60308"/>
                  </a:lnTo>
                  <a:lnTo>
                    <a:pt x="1720938" y="11480"/>
                  </a:lnTo>
                  <a:lnTo>
                    <a:pt x="1720938" y="7607"/>
                  </a:lnTo>
                  <a:lnTo>
                    <a:pt x="1720443" y="0"/>
                  </a:lnTo>
                  <a:close/>
                </a:path>
              </a:pathLst>
            </a:custGeom>
            <a:solidFill>
              <a:srgbClr val="FFFFFF"/>
            </a:solid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50" name="object 51">
              <a:extLst>
                <a:ext uri="{FF2B5EF4-FFF2-40B4-BE49-F238E27FC236}">
                  <a16:creationId xmlns:a16="http://schemas.microsoft.com/office/drawing/2014/main" id="{D443FA75-56E4-4436-AF26-3F31E89C60E0}"/>
                </a:ext>
              </a:extLst>
            </p:cNvPr>
            <p:cNvSpPr/>
            <p:nvPr/>
          </p:nvSpPr>
          <p:spPr>
            <a:xfrm>
              <a:off x="8347796" y="2320186"/>
              <a:ext cx="2305" cy="19242"/>
            </a:xfrm>
            <a:custGeom>
              <a:avLst/>
              <a:gdLst/>
              <a:ahLst/>
              <a:cxnLst/>
              <a:rect l="l" t="t" r="r" b="b"/>
              <a:pathLst>
                <a:path w="1904" h="40004">
                  <a:moveTo>
                    <a:pt x="139" y="0"/>
                  </a:moveTo>
                  <a:lnTo>
                    <a:pt x="114" y="749"/>
                  </a:lnTo>
                  <a:lnTo>
                    <a:pt x="0" y="2247"/>
                  </a:lnTo>
                  <a:lnTo>
                    <a:pt x="467" y="11619"/>
                  </a:lnTo>
                  <a:lnTo>
                    <a:pt x="815" y="21023"/>
                  </a:lnTo>
                  <a:lnTo>
                    <a:pt x="1064" y="30453"/>
                  </a:lnTo>
                  <a:lnTo>
                    <a:pt x="1231" y="39903"/>
                  </a:lnTo>
                  <a:lnTo>
                    <a:pt x="1282" y="35864"/>
                  </a:lnTo>
                  <a:lnTo>
                    <a:pt x="1536" y="31889"/>
                  </a:lnTo>
                  <a:lnTo>
                    <a:pt x="1536" y="27838"/>
                  </a:lnTo>
                  <a:lnTo>
                    <a:pt x="1359" y="20834"/>
                  </a:lnTo>
                  <a:lnTo>
                    <a:pt x="947" y="13890"/>
                  </a:lnTo>
                  <a:lnTo>
                    <a:pt x="481" y="6960"/>
                  </a:lnTo>
                  <a:lnTo>
                    <a:pt x="139" y="0"/>
                  </a:lnTo>
                  <a:close/>
                </a:path>
              </a:pathLst>
            </a:custGeom>
            <a:solidFill>
              <a:srgbClr val="FFFFFF"/>
            </a:solid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51" name="object 52">
              <a:extLst>
                <a:ext uri="{FF2B5EF4-FFF2-40B4-BE49-F238E27FC236}">
                  <a16:creationId xmlns:a16="http://schemas.microsoft.com/office/drawing/2014/main" id="{691E481D-3259-43E2-B81E-636FC8435D62}"/>
                </a:ext>
              </a:extLst>
            </p:cNvPr>
            <p:cNvSpPr/>
            <p:nvPr/>
          </p:nvSpPr>
          <p:spPr>
            <a:xfrm>
              <a:off x="6267175" y="2320186"/>
              <a:ext cx="2305" cy="19242"/>
            </a:xfrm>
            <a:custGeom>
              <a:avLst/>
              <a:gdLst/>
              <a:ahLst/>
              <a:cxnLst/>
              <a:rect l="l" t="t" r="r" b="b"/>
              <a:pathLst>
                <a:path w="1904" h="40004">
                  <a:moveTo>
                    <a:pt x="1409" y="0"/>
                  </a:moveTo>
                  <a:lnTo>
                    <a:pt x="1060" y="6960"/>
                  </a:lnTo>
                  <a:lnTo>
                    <a:pt x="590" y="13890"/>
                  </a:lnTo>
                  <a:lnTo>
                    <a:pt x="173" y="21004"/>
                  </a:lnTo>
                  <a:lnTo>
                    <a:pt x="0" y="27838"/>
                  </a:lnTo>
                  <a:lnTo>
                    <a:pt x="0" y="31876"/>
                  </a:lnTo>
                  <a:lnTo>
                    <a:pt x="241" y="35852"/>
                  </a:lnTo>
                  <a:lnTo>
                    <a:pt x="304" y="39877"/>
                  </a:lnTo>
                  <a:lnTo>
                    <a:pt x="472" y="30429"/>
                  </a:lnTo>
                  <a:lnTo>
                    <a:pt x="727" y="20834"/>
                  </a:lnTo>
                  <a:lnTo>
                    <a:pt x="1069" y="11604"/>
                  </a:lnTo>
                  <a:lnTo>
                    <a:pt x="1536" y="2235"/>
                  </a:lnTo>
                  <a:lnTo>
                    <a:pt x="1409" y="0"/>
                  </a:lnTo>
                  <a:close/>
                </a:path>
              </a:pathLst>
            </a:custGeom>
            <a:solidFill>
              <a:srgbClr val="FFFFFF"/>
            </a:solid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52" name="object 53">
              <a:extLst>
                <a:ext uri="{FF2B5EF4-FFF2-40B4-BE49-F238E27FC236}">
                  <a16:creationId xmlns:a16="http://schemas.microsoft.com/office/drawing/2014/main" id="{80106927-2AC5-45B3-9A35-60F4D133FF49}"/>
                </a:ext>
              </a:extLst>
            </p:cNvPr>
            <p:cNvSpPr/>
            <p:nvPr/>
          </p:nvSpPr>
          <p:spPr>
            <a:xfrm>
              <a:off x="507335" y="936960"/>
              <a:ext cx="8182384" cy="1003587"/>
            </a:xfrm>
            <a:prstGeom prst="rect">
              <a:avLst/>
            </a:prstGeom>
            <a:blipFill>
              <a:blip r:embed="rId26" cstate="print"/>
              <a:stretch>
                <a:fillRect/>
              </a:stretch>
            </a:blipFill>
          </p:spPr>
          <p:txBody>
            <a:bodyPr wrap="square" lIns="0" tIns="0" rIns="0" bIns="0" rtlCol="0"/>
            <a:lstStyle/>
            <a:p>
              <a:endParaRPr dirty="0">
                <a:solidFill>
                  <a:srgbClr val="002060"/>
                </a:solidFill>
                <a:latin typeface="Times New Roman" pitchFamily="18" charset="0"/>
                <a:cs typeface="Times New Roman" pitchFamily="18" charset="0"/>
              </a:endParaRPr>
            </a:p>
          </p:txBody>
        </p:sp>
        <p:sp>
          <p:nvSpPr>
            <p:cNvPr id="53" name="object 54">
              <a:extLst>
                <a:ext uri="{FF2B5EF4-FFF2-40B4-BE49-F238E27FC236}">
                  <a16:creationId xmlns:a16="http://schemas.microsoft.com/office/drawing/2014/main" id="{49DB6047-2E15-4172-847E-910DB018BD83}"/>
                </a:ext>
              </a:extLst>
            </p:cNvPr>
            <p:cNvSpPr txBox="1"/>
            <p:nvPr/>
          </p:nvSpPr>
          <p:spPr>
            <a:xfrm>
              <a:off x="911176" y="2071868"/>
              <a:ext cx="1830733" cy="606569"/>
            </a:xfrm>
            <a:prstGeom prst="rect">
              <a:avLst/>
            </a:prstGeom>
          </p:spPr>
          <p:txBody>
            <a:bodyPr vert="horz" wrap="square" lIns="0" tIns="12700" rIns="0" bIns="0" rtlCol="0">
              <a:spAutoFit/>
            </a:bodyPr>
            <a:lstStyle/>
            <a:p>
              <a:pPr marL="177165" marR="168910" algn="ctr">
                <a:lnSpc>
                  <a:spcPct val="110000"/>
                </a:lnSpc>
              </a:pPr>
              <a:r>
                <a:rPr sz="1800" b="1" dirty="0">
                  <a:solidFill>
                    <a:schemeClr val="bg1"/>
                  </a:solidFill>
                  <a:latin typeface="+mj-lt"/>
                  <a:cs typeface="Arial" panose="020B0604020202020204" pitchFamily="34" charset="0"/>
                </a:rPr>
                <a:t> </a:t>
              </a:r>
              <a:r>
                <a:rPr lang="en-US" sz="1600" b="1" dirty="0">
                  <a:solidFill>
                    <a:schemeClr val="bg1"/>
                  </a:solidFill>
                  <a:latin typeface="Arial Black" panose="020B0A04020102020204" pitchFamily="34" charset="0"/>
                  <a:cs typeface="Arial" panose="020B0604020202020204" pitchFamily="34" charset="0"/>
                </a:rPr>
                <a:t>ĐIỀU CHỈNH</a:t>
              </a:r>
            </a:p>
            <a:p>
              <a:pPr marL="177165" marR="168910" algn="ctr">
                <a:lnSpc>
                  <a:spcPct val="110000"/>
                </a:lnSpc>
              </a:pPr>
              <a:r>
                <a:rPr lang="en-US" sz="1600" b="1" dirty="0">
                  <a:solidFill>
                    <a:schemeClr val="bg1"/>
                  </a:solidFill>
                  <a:latin typeface="Arial Black" panose="020B0A04020102020204" pitchFamily="34" charset="0"/>
                  <a:cs typeface="Arial" panose="020B0604020202020204" pitchFamily="34" charset="0"/>
                </a:rPr>
                <a:t> HÀNH VI</a:t>
              </a:r>
              <a:endParaRPr sz="1600" b="1" dirty="0">
                <a:solidFill>
                  <a:schemeClr val="bg1"/>
                </a:solidFill>
                <a:latin typeface="Arial Black" panose="020B0A04020102020204" pitchFamily="34" charset="0"/>
                <a:cs typeface="Arial" panose="020B0604020202020204" pitchFamily="34" charset="0"/>
              </a:endParaRPr>
            </a:p>
          </p:txBody>
        </p:sp>
        <p:sp>
          <p:nvSpPr>
            <p:cNvPr id="54" name="object 55">
              <a:extLst>
                <a:ext uri="{FF2B5EF4-FFF2-40B4-BE49-F238E27FC236}">
                  <a16:creationId xmlns:a16="http://schemas.microsoft.com/office/drawing/2014/main" id="{B7B949CB-E750-4EC9-B4DC-626764D63726}"/>
                </a:ext>
              </a:extLst>
            </p:cNvPr>
            <p:cNvSpPr txBox="1"/>
            <p:nvPr/>
          </p:nvSpPr>
          <p:spPr>
            <a:xfrm>
              <a:off x="3544891" y="2026565"/>
              <a:ext cx="2083142" cy="606569"/>
            </a:xfrm>
            <a:prstGeom prst="rect">
              <a:avLst/>
            </a:prstGeom>
          </p:spPr>
          <p:txBody>
            <a:bodyPr vert="horz" wrap="square" lIns="0" tIns="12700" rIns="0" bIns="0" rtlCol="0">
              <a:spAutoFit/>
            </a:bodyPr>
            <a:lstStyle/>
            <a:p>
              <a:pPr marL="77470" marR="68580" algn="ctr">
                <a:lnSpc>
                  <a:spcPct val="110000"/>
                </a:lnSpc>
              </a:pPr>
              <a:r>
                <a:rPr lang="en-US" b="1" dirty="0">
                  <a:solidFill>
                    <a:schemeClr val="bg1"/>
                  </a:solidFill>
                  <a:latin typeface="Arial Black" panose="020B0A04020102020204" pitchFamily="34" charset="0"/>
                  <a:cs typeface="Arial" panose="020B0604020202020204" pitchFamily="34" charset="0"/>
                </a:rPr>
                <a:t> </a:t>
              </a:r>
              <a:r>
                <a:rPr lang="en-US" sz="1600" b="1" dirty="0">
                  <a:solidFill>
                    <a:schemeClr val="bg1"/>
                  </a:solidFill>
                  <a:latin typeface="Arial Black" panose="020B0A04020102020204" pitchFamily="34" charset="0"/>
                  <a:cs typeface="Arial" panose="020B0604020202020204" pitchFamily="34" charset="0"/>
                </a:rPr>
                <a:t>PHÁT TRIỂN </a:t>
              </a:r>
            </a:p>
            <a:p>
              <a:pPr marL="77470" marR="68580" algn="ctr">
                <a:lnSpc>
                  <a:spcPct val="110000"/>
                </a:lnSpc>
              </a:pPr>
              <a:r>
                <a:rPr lang="en-US" sz="1600" b="1" dirty="0">
                  <a:solidFill>
                    <a:schemeClr val="bg1"/>
                  </a:solidFill>
                  <a:latin typeface="Arial Black" panose="020B0A04020102020204" pitchFamily="34" charset="0"/>
                  <a:cs typeface="Arial" panose="020B0604020202020204" pitchFamily="34" charset="0"/>
                </a:rPr>
                <a:t>BẢN THÂN</a:t>
              </a:r>
              <a:endParaRPr sz="1600" b="1" dirty="0">
                <a:solidFill>
                  <a:schemeClr val="bg1"/>
                </a:solidFill>
                <a:latin typeface="Arial Black" panose="020B0A04020102020204" pitchFamily="34" charset="0"/>
                <a:cs typeface="Arial" panose="020B0604020202020204" pitchFamily="34" charset="0"/>
              </a:endParaRPr>
            </a:p>
          </p:txBody>
        </p:sp>
        <p:sp>
          <p:nvSpPr>
            <p:cNvPr id="55" name="object 56">
              <a:extLst>
                <a:ext uri="{FF2B5EF4-FFF2-40B4-BE49-F238E27FC236}">
                  <a16:creationId xmlns:a16="http://schemas.microsoft.com/office/drawing/2014/main" id="{4CDDD5D2-08A4-41D6-B0E3-54DD0676ECD5}"/>
                </a:ext>
              </a:extLst>
            </p:cNvPr>
            <p:cNvSpPr txBox="1"/>
            <p:nvPr/>
          </p:nvSpPr>
          <p:spPr>
            <a:xfrm>
              <a:off x="6062149" y="2054007"/>
              <a:ext cx="2543286" cy="571667"/>
            </a:xfrm>
            <a:prstGeom prst="rect">
              <a:avLst/>
            </a:prstGeom>
          </p:spPr>
          <p:txBody>
            <a:bodyPr vert="horz" wrap="square" lIns="0" tIns="12700" rIns="0" bIns="0" rtlCol="0">
              <a:spAutoFit/>
            </a:bodyPr>
            <a:lstStyle/>
            <a:p>
              <a:pPr marL="12700" marR="5080" indent="635" algn="ctr">
                <a:lnSpc>
                  <a:spcPct val="110000"/>
                </a:lnSpc>
              </a:pPr>
              <a:r>
                <a:rPr lang="en-US" sz="1600" b="1" dirty="0">
                  <a:solidFill>
                    <a:schemeClr val="bg1"/>
                  </a:solidFill>
                  <a:latin typeface="Arial Black" panose="020B0A04020102020204" pitchFamily="34" charset="0"/>
                  <a:cs typeface="Arial" panose="020B0604020202020204" pitchFamily="34" charset="0"/>
                </a:rPr>
                <a:t>T.HIỂU &amp; THAM GIA </a:t>
              </a:r>
            </a:p>
            <a:p>
              <a:pPr marL="12700" marR="5080" indent="635" algn="ctr">
                <a:lnSpc>
                  <a:spcPct val="110000"/>
                </a:lnSpc>
              </a:pPr>
              <a:r>
                <a:rPr lang="en-US" sz="1600" b="1" dirty="0">
                  <a:solidFill>
                    <a:schemeClr val="bg1"/>
                  </a:solidFill>
                  <a:latin typeface="Arial Black" panose="020B0A04020102020204" pitchFamily="34" charset="0"/>
                  <a:cs typeface="Arial" panose="020B0604020202020204" pitchFamily="34" charset="0"/>
                </a:rPr>
                <a:t>H.ĐỘNG  KT-XH</a:t>
              </a:r>
              <a:endParaRPr sz="1600" b="1" dirty="0">
                <a:solidFill>
                  <a:schemeClr val="bg1"/>
                </a:solidFill>
                <a:latin typeface="Arial Black" panose="020B0A04020102020204" pitchFamily="34" charset="0"/>
                <a:cs typeface="Arial" panose="020B0604020202020204" pitchFamily="34" charset="0"/>
              </a:endParaRPr>
            </a:p>
          </p:txBody>
        </p:sp>
        <p:sp>
          <p:nvSpPr>
            <p:cNvPr id="56" name="object 57">
              <a:extLst>
                <a:ext uri="{FF2B5EF4-FFF2-40B4-BE49-F238E27FC236}">
                  <a16:creationId xmlns:a16="http://schemas.microsoft.com/office/drawing/2014/main" id="{AE1A39DE-2083-4D8D-9CCE-1A6C7F52006E}"/>
                </a:ext>
              </a:extLst>
            </p:cNvPr>
            <p:cNvSpPr/>
            <p:nvPr/>
          </p:nvSpPr>
          <p:spPr>
            <a:xfrm>
              <a:off x="708070" y="2839292"/>
              <a:ext cx="2215088" cy="615274"/>
            </a:xfrm>
            <a:custGeom>
              <a:avLst/>
              <a:gdLst/>
              <a:ahLst/>
              <a:cxnLst/>
              <a:rect l="l" t="t" r="r" b="b"/>
              <a:pathLst>
                <a:path w="1719580" h="958215">
                  <a:moveTo>
                    <a:pt x="1559191" y="0"/>
                  </a:moveTo>
                  <a:lnTo>
                    <a:pt x="160223" y="0"/>
                  </a:lnTo>
                  <a:lnTo>
                    <a:pt x="109578" y="8167"/>
                  </a:lnTo>
                  <a:lnTo>
                    <a:pt x="65595" y="30912"/>
                  </a:lnTo>
                  <a:lnTo>
                    <a:pt x="30912" y="65595"/>
                  </a:lnTo>
                  <a:lnTo>
                    <a:pt x="8167" y="109578"/>
                  </a:lnTo>
                  <a:lnTo>
                    <a:pt x="0" y="160223"/>
                  </a:lnTo>
                  <a:lnTo>
                    <a:pt x="0" y="797534"/>
                  </a:lnTo>
                  <a:lnTo>
                    <a:pt x="8167" y="848179"/>
                  </a:lnTo>
                  <a:lnTo>
                    <a:pt x="30912" y="892162"/>
                  </a:lnTo>
                  <a:lnTo>
                    <a:pt x="65595" y="926845"/>
                  </a:lnTo>
                  <a:lnTo>
                    <a:pt x="109578" y="949589"/>
                  </a:lnTo>
                  <a:lnTo>
                    <a:pt x="160223" y="957757"/>
                  </a:lnTo>
                  <a:lnTo>
                    <a:pt x="1559191" y="957757"/>
                  </a:lnTo>
                  <a:lnTo>
                    <a:pt x="1609836" y="949589"/>
                  </a:lnTo>
                  <a:lnTo>
                    <a:pt x="1653819" y="926845"/>
                  </a:lnTo>
                  <a:lnTo>
                    <a:pt x="1688502" y="892162"/>
                  </a:lnTo>
                  <a:lnTo>
                    <a:pt x="1711247" y="848179"/>
                  </a:lnTo>
                  <a:lnTo>
                    <a:pt x="1719414" y="797534"/>
                  </a:lnTo>
                  <a:lnTo>
                    <a:pt x="1719414" y="160223"/>
                  </a:lnTo>
                  <a:lnTo>
                    <a:pt x="1711247" y="109578"/>
                  </a:lnTo>
                  <a:lnTo>
                    <a:pt x="1688502" y="65595"/>
                  </a:lnTo>
                  <a:lnTo>
                    <a:pt x="1653819" y="30912"/>
                  </a:lnTo>
                  <a:lnTo>
                    <a:pt x="1609836" y="8167"/>
                  </a:lnTo>
                  <a:lnTo>
                    <a:pt x="1559191" y="0"/>
                  </a:lnTo>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a:solidFill>
                <a:schemeClr val="accent1"/>
              </a:solidFill>
            </a:ln>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57" name="object 58">
              <a:extLst>
                <a:ext uri="{FF2B5EF4-FFF2-40B4-BE49-F238E27FC236}">
                  <a16:creationId xmlns:a16="http://schemas.microsoft.com/office/drawing/2014/main" id="{0A8760B0-78AE-4F41-A28A-60C9A87428CF}"/>
                </a:ext>
              </a:extLst>
            </p:cNvPr>
            <p:cNvSpPr/>
            <p:nvPr/>
          </p:nvSpPr>
          <p:spPr>
            <a:xfrm>
              <a:off x="708071" y="3607269"/>
              <a:ext cx="2215088" cy="654056"/>
            </a:xfrm>
            <a:custGeom>
              <a:avLst/>
              <a:gdLst/>
              <a:ahLst/>
              <a:cxnLst/>
              <a:rect l="l" t="t" r="r" b="b"/>
              <a:pathLst>
                <a:path w="1719580" h="958215">
                  <a:moveTo>
                    <a:pt x="1559191" y="0"/>
                  </a:moveTo>
                  <a:lnTo>
                    <a:pt x="160223" y="0"/>
                  </a:lnTo>
                  <a:lnTo>
                    <a:pt x="109578" y="8167"/>
                  </a:lnTo>
                  <a:lnTo>
                    <a:pt x="65595" y="30912"/>
                  </a:lnTo>
                  <a:lnTo>
                    <a:pt x="30912" y="65595"/>
                  </a:lnTo>
                  <a:lnTo>
                    <a:pt x="8167" y="109578"/>
                  </a:lnTo>
                  <a:lnTo>
                    <a:pt x="0" y="160223"/>
                  </a:lnTo>
                  <a:lnTo>
                    <a:pt x="0" y="797534"/>
                  </a:lnTo>
                  <a:lnTo>
                    <a:pt x="8167" y="848179"/>
                  </a:lnTo>
                  <a:lnTo>
                    <a:pt x="30912" y="892162"/>
                  </a:lnTo>
                  <a:lnTo>
                    <a:pt x="65595" y="926845"/>
                  </a:lnTo>
                  <a:lnTo>
                    <a:pt x="109578" y="949589"/>
                  </a:lnTo>
                  <a:lnTo>
                    <a:pt x="160223" y="957757"/>
                  </a:lnTo>
                  <a:lnTo>
                    <a:pt x="1559191" y="957757"/>
                  </a:lnTo>
                  <a:lnTo>
                    <a:pt x="1609836" y="949589"/>
                  </a:lnTo>
                  <a:lnTo>
                    <a:pt x="1653819" y="926845"/>
                  </a:lnTo>
                  <a:lnTo>
                    <a:pt x="1688502" y="892162"/>
                  </a:lnTo>
                  <a:lnTo>
                    <a:pt x="1711247" y="848179"/>
                  </a:lnTo>
                  <a:lnTo>
                    <a:pt x="1719414" y="797534"/>
                  </a:lnTo>
                  <a:lnTo>
                    <a:pt x="1719414" y="160223"/>
                  </a:lnTo>
                  <a:lnTo>
                    <a:pt x="1711247" y="109578"/>
                  </a:lnTo>
                  <a:lnTo>
                    <a:pt x="1688502" y="65595"/>
                  </a:lnTo>
                  <a:lnTo>
                    <a:pt x="1653819" y="30912"/>
                  </a:lnTo>
                  <a:lnTo>
                    <a:pt x="1609836" y="8167"/>
                  </a:lnTo>
                  <a:lnTo>
                    <a:pt x="1559191" y="0"/>
                  </a:lnTo>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a:solidFill>
                <a:schemeClr val="accent1"/>
              </a:solidFill>
            </a:ln>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58" name="object 59">
              <a:extLst>
                <a:ext uri="{FF2B5EF4-FFF2-40B4-BE49-F238E27FC236}">
                  <a16:creationId xmlns:a16="http://schemas.microsoft.com/office/drawing/2014/main" id="{6449E0F6-0CCA-4AEE-A0D9-542C0236106E}"/>
                </a:ext>
              </a:extLst>
            </p:cNvPr>
            <p:cNvSpPr/>
            <p:nvPr/>
          </p:nvSpPr>
          <p:spPr>
            <a:xfrm>
              <a:off x="6188377" y="2839292"/>
              <a:ext cx="2342531" cy="615273"/>
            </a:xfrm>
            <a:custGeom>
              <a:avLst/>
              <a:gdLst/>
              <a:ahLst/>
              <a:cxnLst/>
              <a:rect l="l" t="t" r="r" b="b"/>
              <a:pathLst>
                <a:path w="1719579" h="958215">
                  <a:moveTo>
                    <a:pt x="1559191" y="0"/>
                  </a:moveTo>
                  <a:lnTo>
                    <a:pt x="160223" y="0"/>
                  </a:lnTo>
                  <a:lnTo>
                    <a:pt x="109583" y="8167"/>
                  </a:lnTo>
                  <a:lnTo>
                    <a:pt x="65600" y="30912"/>
                  </a:lnTo>
                  <a:lnTo>
                    <a:pt x="30916" y="65595"/>
                  </a:lnTo>
                  <a:lnTo>
                    <a:pt x="8169" y="109578"/>
                  </a:lnTo>
                  <a:lnTo>
                    <a:pt x="0" y="160223"/>
                  </a:lnTo>
                  <a:lnTo>
                    <a:pt x="0" y="797534"/>
                  </a:lnTo>
                  <a:lnTo>
                    <a:pt x="8169" y="848179"/>
                  </a:lnTo>
                  <a:lnTo>
                    <a:pt x="30916" y="892162"/>
                  </a:lnTo>
                  <a:lnTo>
                    <a:pt x="65600" y="926845"/>
                  </a:lnTo>
                  <a:lnTo>
                    <a:pt x="109583" y="949589"/>
                  </a:lnTo>
                  <a:lnTo>
                    <a:pt x="160223" y="957757"/>
                  </a:lnTo>
                  <a:lnTo>
                    <a:pt x="1559191" y="957757"/>
                  </a:lnTo>
                  <a:lnTo>
                    <a:pt x="1609836" y="949589"/>
                  </a:lnTo>
                  <a:lnTo>
                    <a:pt x="1653819" y="926845"/>
                  </a:lnTo>
                  <a:lnTo>
                    <a:pt x="1688502" y="892162"/>
                  </a:lnTo>
                  <a:lnTo>
                    <a:pt x="1711247" y="848179"/>
                  </a:lnTo>
                  <a:lnTo>
                    <a:pt x="1719414" y="797534"/>
                  </a:lnTo>
                  <a:lnTo>
                    <a:pt x="1719414" y="160223"/>
                  </a:lnTo>
                  <a:lnTo>
                    <a:pt x="1711247" y="109578"/>
                  </a:lnTo>
                  <a:lnTo>
                    <a:pt x="1688502" y="65595"/>
                  </a:lnTo>
                  <a:lnTo>
                    <a:pt x="1653819" y="30912"/>
                  </a:lnTo>
                  <a:lnTo>
                    <a:pt x="1609836" y="8167"/>
                  </a:lnTo>
                  <a:lnTo>
                    <a:pt x="1559191" y="0"/>
                  </a:lnTo>
                  <a:close/>
                </a:path>
              </a:pathLst>
            </a:custGeom>
            <a:solidFill>
              <a:srgbClr val="EBC7E3"/>
            </a:solidFill>
            <a:ln>
              <a:solidFill>
                <a:schemeClr val="accent5">
                  <a:lumMod val="75000"/>
                </a:schemeClr>
              </a:solidFill>
            </a:ln>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59" name="object 60">
              <a:extLst>
                <a:ext uri="{FF2B5EF4-FFF2-40B4-BE49-F238E27FC236}">
                  <a16:creationId xmlns:a16="http://schemas.microsoft.com/office/drawing/2014/main" id="{39395DB3-FA8D-41C3-B674-C7E00426F6CE}"/>
                </a:ext>
              </a:extLst>
            </p:cNvPr>
            <p:cNvSpPr/>
            <p:nvPr/>
          </p:nvSpPr>
          <p:spPr>
            <a:xfrm>
              <a:off x="6221969" y="3708131"/>
              <a:ext cx="2342531" cy="635046"/>
            </a:xfrm>
            <a:custGeom>
              <a:avLst/>
              <a:gdLst/>
              <a:ahLst/>
              <a:cxnLst/>
              <a:rect l="l" t="t" r="r" b="b"/>
              <a:pathLst>
                <a:path w="1719579" h="958215">
                  <a:moveTo>
                    <a:pt x="1559191" y="0"/>
                  </a:moveTo>
                  <a:lnTo>
                    <a:pt x="160223" y="0"/>
                  </a:lnTo>
                  <a:lnTo>
                    <a:pt x="109578" y="8167"/>
                  </a:lnTo>
                  <a:lnTo>
                    <a:pt x="65595" y="30912"/>
                  </a:lnTo>
                  <a:lnTo>
                    <a:pt x="30912" y="65595"/>
                  </a:lnTo>
                  <a:lnTo>
                    <a:pt x="8167" y="109578"/>
                  </a:lnTo>
                  <a:lnTo>
                    <a:pt x="0" y="160223"/>
                  </a:lnTo>
                  <a:lnTo>
                    <a:pt x="0" y="797534"/>
                  </a:lnTo>
                  <a:lnTo>
                    <a:pt x="8167" y="848179"/>
                  </a:lnTo>
                  <a:lnTo>
                    <a:pt x="30912" y="892162"/>
                  </a:lnTo>
                  <a:lnTo>
                    <a:pt x="65595" y="926845"/>
                  </a:lnTo>
                  <a:lnTo>
                    <a:pt x="109578" y="949589"/>
                  </a:lnTo>
                  <a:lnTo>
                    <a:pt x="160223" y="957757"/>
                  </a:lnTo>
                  <a:lnTo>
                    <a:pt x="1559191" y="957757"/>
                  </a:lnTo>
                  <a:lnTo>
                    <a:pt x="1609836" y="949589"/>
                  </a:lnTo>
                  <a:lnTo>
                    <a:pt x="1653819" y="926845"/>
                  </a:lnTo>
                  <a:lnTo>
                    <a:pt x="1688502" y="892162"/>
                  </a:lnTo>
                  <a:lnTo>
                    <a:pt x="1711247" y="848179"/>
                  </a:lnTo>
                  <a:lnTo>
                    <a:pt x="1719414" y="797534"/>
                  </a:lnTo>
                  <a:lnTo>
                    <a:pt x="1719414" y="160223"/>
                  </a:lnTo>
                  <a:lnTo>
                    <a:pt x="1711247" y="109578"/>
                  </a:lnTo>
                  <a:lnTo>
                    <a:pt x="1688502" y="65595"/>
                  </a:lnTo>
                  <a:lnTo>
                    <a:pt x="1653819" y="30912"/>
                  </a:lnTo>
                  <a:lnTo>
                    <a:pt x="1609836" y="8167"/>
                  </a:lnTo>
                  <a:lnTo>
                    <a:pt x="1559191" y="0"/>
                  </a:lnTo>
                  <a:close/>
                </a:path>
              </a:pathLst>
            </a:custGeom>
            <a:solidFill>
              <a:srgbClr val="EBC7E3"/>
            </a:solidFill>
            <a:ln>
              <a:solidFill>
                <a:schemeClr val="accent5">
                  <a:lumMod val="75000"/>
                </a:schemeClr>
              </a:solidFill>
            </a:ln>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60" name="object 62">
              <a:extLst>
                <a:ext uri="{FF2B5EF4-FFF2-40B4-BE49-F238E27FC236}">
                  <a16:creationId xmlns:a16="http://schemas.microsoft.com/office/drawing/2014/main" id="{4F9068D6-A0EE-4BBB-8DFE-ECFF05AD1C79}"/>
                </a:ext>
              </a:extLst>
            </p:cNvPr>
            <p:cNvSpPr txBox="1"/>
            <p:nvPr/>
          </p:nvSpPr>
          <p:spPr>
            <a:xfrm>
              <a:off x="863272" y="2901230"/>
              <a:ext cx="2003689" cy="534120"/>
            </a:xfrm>
            <a:prstGeom prst="rect">
              <a:avLst/>
            </a:prstGeom>
          </p:spPr>
          <p:txBody>
            <a:bodyPr vert="horz" wrap="square" lIns="0" tIns="12700" rIns="0" bIns="0" rtlCol="0">
              <a:spAutoFit/>
            </a:bodyPr>
            <a:lstStyle/>
            <a:p>
              <a:pPr marL="67310" marR="5080" indent="-55244" algn="ctr">
                <a:lnSpc>
                  <a:spcPct val="100000"/>
                </a:lnSpc>
                <a:spcBef>
                  <a:spcPts val="100"/>
                </a:spcBef>
              </a:pPr>
              <a:r>
                <a:rPr lang="en-US" sz="1600" b="1" dirty="0" err="1">
                  <a:solidFill>
                    <a:srgbClr val="002060"/>
                  </a:solidFill>
                  <a:latin typeface="Arial" panose="020B0604020202020204" pitchFamily="34" charset="0"/>
                  <a:cs typeface="Arial" panose="020B0604020202020204" pitchFamily="34" charset="0"/>
                </a:rPr>
                <a:t>Nhận</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thức</a:t>
              </a:r>
              <a:r>
                <a:rPr lang="en-US" sz="1600" b="1" dirty="0">
                  <a:solidFill>
                    <a:srgbClr val="002060"/>
                  </a:solidFill>
                  <a:latin typeface="Arial" panose="020B0604020202020204" pitchFamily="34" charset="0"/>
                  <a:cs typeface="Arial" panose="020B0604020202020204" pitchFamily="34" charset="0"/>
                </a:rPr>
                <a:t> </a:t>
              </a:r>
            </a:p>
            <a:p>
              <a:pPr marL="67310" marR="5080" indent="-55244" algn="ctr">
                <a:lnSpc>
                  <a:spcPct val="100000"/>
                </a:lnSpc>
                <a:spcBef>
                  <a:spcPts val="100"/>
                </a:spcBef>
              </a:pPr>
              <a:r>
                <a:rPr lang="en-US" sz="1600" b="1" dirty="0" err="1">
                  <a:solidFill>
                    <a:srgbClr val="002060"/>
                  </a:solidFill>
                  <a:latin typeface="Arial" panose="020B0604020202020204" pitchFamily="34" charset="0"/>
                  <a:cs typeface="Arial" panose="020B0604020202020204" pitchFamily="34" charset="0"/>
                </a:rPr>
                <a:t>chuẩn</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mực</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hành</a:t>
              </a:r>
              <a:r>
                <a:rPr lang="en-US" sz="1600" b="1" dirty="0">
                  <a:solidFill>
                    <a:srgbClr val="002060"/>
                  </a:solidFill>
                  <a:latin typeface="Arial" panose="020B0604020202020204" pitchFamily="34" charset="0"/>
                  <a:cs typeface="Arial" panose="020B0604020202020204" pitchFamily="34" charset="0"/>
                </a:rPr>
                <a:t> vi</a:t>
              </a:r>
              <a:endParaRPr sz="1600" b="1" dirty="0">
                <a:solidFill>
                  <a:srgbClr val="002060"/>
                </a:solidFill>
                <a:latin typeface="Arial" panose="020B0604020202020204" pitchFamily="34" charset="0"/>
                <a:cs typeface="Arial" panose="020B0604020202020204" pitchFamily="34" charset="0"/>
              </a:endParaRPr>
            </a:p>
          </p:txBody>
        </p:sp>
        <p:sp>
          <p:nvSpPr>
            <p:cNvPr id="61" name="object 63">
              <a:extLst>
                <a:ext uri="{FF2B5EF4-FFF2-40B4-BE49-F238E27FC236}">
                  <a16:creationId xmlns:a16="http://schemas.microsoft.com/office/drawing/2014/main" id="{D9500D1B-462C-4723-94A2-285E998CDCF0}"/>
                </a:ext>
              </a:extLst>
            </p:cNvPr>
            <p:cNvSpPr txBox="1"/>
            <p:nvPr/>
          </p:nvSpPr>
          <p:spPr>
            <a:xfrm>
              <a:off x="775286" y="3677207"/>
              <a:ext cx="2226059" cy="534120"/>
            </a:xfrm>
            <a:prstGeom prst="rect">
              <a:avLst/>
            </a:prstGeom>
          </p:spPr>
          <p:txBody>
            <a:bodyPr vert="horz" wrap="square" lIns="0" tIns="12700" rIns="0" bIns="0" rtlCol="0">
              <a:spAutoFit/>
            </a:bodyPr>
            <a:lstStyle/>
            <a:p>
              <a:pPr marL="12065" marR="5080" algn="ctr">
                <a:lnSpc>
                  <a:spcPct val="100000"/>
                </a:lnSpc>
                <a:spcBef>
                  <a:spcPts val="100"/>
                </a:spcBef>
              </a:pPr>
              <a:r>
                <a:rPr lang="en-US" sz="1600" b="1" dirty="0">
                  <a:solidFill>
                    <a:srgbClr val="002060"/>
                  </a:solidFill>
                  <a:latin typeface="Arial" panose="020B0604020202020204" pitchFamily="34" charset="0"/>
                  <a:cs typeface="Arial" panose="020B0604020202020204" pitchFamily="34" charset="0"/>
                </a:rPr>
                <a:t>Đánh giá hành vi của </a:t>
              </a:r>
            </a:p>
            <a:p>
              <a:pPr marL="12065" marR="5080" algn="ctr">
                <a:lnSpc>
                  <a:spcPct val="100000"/>
                </a:lnSpc>
                <a:spcBef>
                  <a:spcPts val="100"/>
                </a:spcBef>
              </a:pPr>
              <a:r>
                <a:rPr lang="en-US" sz="1600" b="1" dirty="0">
                  <a:solidFill>
                    <a:srgbClr val="002060"/>
                  </a:solidFill>
                  <a:latin typeface="Arial" panose="020B0604020202020204" pitchFamily="34" charset="0"/>
                  <a:cs typeface="Arial" panose="020B0604020202020204" pitchFamily="34" charset="0"/>
                </a:rPr>
                <a:t>bản thân và người khác</a:t>
              </a:r>
              <a:endParaRPr sz="1600" dirty="0">
                <a:solidFill>
                  <a:srgbClr val="002060"/>
                </a:solidFill>
                <a:latin typeface="Arial" panose="020B0604020202020204" pitchFamily="34" charset="0"/>
                <a:cs typeface="Arial" panose="020B0604020202020204" pitchFamily="34" charset="0"/>
              </a:endParaRPr>
            </a:p>
          </p:txBody>
        </p:sp>
        <p:sp>
          <p:nvSpPr>
            <p:cNvPr id="62" name="object 64">
              <a:extLst>
                <a:ext uri="{FF2B5EF4-FFF2-40B4-BE49-F238E27FC236}">
                  <a16:creationId xmlns:a16="http://schemas.microsoft.com/office/drawing/2014/main" id="{1DA8A699-401E-42A2-A1EF-3E1BE2E29FF6}"/>
                </a:ext>
              </a:extLst>
            </p:cNvPr>
            <p:cNvSpPr txBox="1"/>
            <p:nvPr/>
          </p:nvSpPr>
          <p:spPr>
            <a:xfrm>
              <a:off x="6317595" y="2935226"/>
              <a:ext cx="2084095" cy="534120"/>
            </a:xfrm>
            <a:prstGeom prst="rect">
              <a:avLst/>
            </a:prstGeom>
          </p:spPr>
          <p:txBody>
            <a:bodyPr vert="horz" wrap="square" lIns="0" tIns="12700" rIns="0" bIns="0" rtlCol="0">
              <a:spAutoFit/>
            </a:bodyPr>
            <a:lstStyle/>
            <a:p>
              <a:pPr marL="1270" algn="ctr">
                <a:lnSpc>
                  <a:spcPct val="100000"/>
                </a:lnSpc>
                <a:spcBef>
                  <a:spcPts val="100"/>
                </a:spcBef>
              </a:pPr>
              <a:r>
                <a:rPr lang="en-US" sz="1600" b="1" dirty="0">
                  <a:solidFill>
                    <a:srgbClr val="002060"/>
                  </a:solidFill>
                  <a:latin typeface="Arial" panose="020B0604020202020204" pitchFamily="34" charset="0"/>
                  <a:cs typeface="Arial" panose="020B0604020202020204" pitchFamily="34" charset="0"/>
                </a:rPr>
                <a:t>Tìm hiểu hiện tượng </a:t>
              </a:r>
            </a:p>
            <a:p>
              <a:pPr marL="1270" algn="ctr">
                <a:lnSpc>
                  <a:spcPct val="100000"/>
                </a:lnSpc>
                <a:spcBef>
                  <a:spcPts val="100"/>
                </a:spcBef>
              </a:pPr>
              <a:r>
                <a:rPr lang="en-US" sz="1600" b="1" dirty="0">
                  <a:solidFill>
                    <a:srgbClr val="002060"/>
                  </a:solidFill>
                  <a:latin typeface="Arial" panose="020B0604020202020204" pitchFamily="34" charset="0"/>
                  <a:cs typeface="Arial" panose="020B0604020202020204" pitchFamily="34" charset="0"/>
                </a:rPr>
                <a:t>KT-XH</a:t>
              </a:r>
              <a:endParaRPr sz="1600" dirty="0">
                <a:solidFill>
                  <a:srgbClr val="002060"/>
                </a:solidFill>
                <a:latin typeface="Arial" panose="020B0604020202020204" pitchFamily="34" charset="0"/>
                <a:cs typeface="Arial" panose="020B0604020202020204" pitchFamily="34" charset="0"/>
              </a:endParaRPr>
            </a:p>
          </p:txBody>
        </p:sp>
        <p:sp>
          <p:nvSpPr>
            <p:cNvPr id="63" name="object 65">
              <a:extLst>
                <a:ext uri="{FF2B5EF4-FFF2-40B4-BE49-F238E27FC236}">
                  <a16:creationId xmlns:a16="http://schemas.microsoft.com/office/drawing/2014/main" id="{BA9DFAA9-8C7C-47F9-A034-7D52411FAB76}"/>
                </a:ext>
              </a:extLst>
            </p:cNvPr>
            <p:cNvSpPr txBox="1"/>
            <p:nvPr/>
          </p:nvSpPr>
          <p:spPr>
            <a:xfrm>
              <a:off x="6257324" y="3768617"/>
              <a:ext cx="2271820" cy="534120"/>
            </a:xfrm>
            <a:prstGeom prst="rect">
              <a:avLst/>
            </a:prstGeom>
          </p:spPr>
          <p:txBody>
            <a:bodyPr vert="horz" wrap="square" lIns="0" tIns="12700" rIns="0" bIns="0" rtlCol="0">
              <a:spAutoFit/>
            </a:bodyPr>
            <a:lstStyle/>
            <a:p>
              <a:pPr marL="12700" marR="5080" algn="ctr">
                <a:lnSpc>
                  <a:spcPct val="100000"/>
                </a:lnSpc>
                <a:spcBef>
                  <a:spcPts val="100"/>
                </a:spcBef>
              </a:pPr>
              <a:r>
                <a:rPr lang="en-US" sz="1600" b="1" dirty="0" err="1">
                  <a:solidFill>
                    <a:srgbClr val="002060"/>
                  </a:solidFill>
                  <a:latin typeface="Arial" panose="020B0604020202020204" pitchFamily="34" charset="0"/>
                  <a:cs typeface="Arial" panose="020B0604020202020204" pitchFamily="34" charset="0"/>
                </a:rPr>
                <a:t>Tham</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gia</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hoạt</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động</a:t>
              </a:r>
              <a:r>
                <a:rPr lang="en-US" sz="1600" b="1" dirty="0">
                  <a:solidFill>
                    <a:srgbClr val="002060"/>
                  </a:solidFill>
                  <a:latin typeface="Arial" panose="020B0604020202020204" pitchFamily="34" charset="0"/>
                  <a:cs typeface="Arial" panose="020B0604020202020204" pitchFamily="34" charset="0"/>
                </a:rPr>
                <a:t> </a:t>
              </a:r>
            </a:p>
            <a:p>
              <a:pPr marL="12700" marR="5080" algn="ctr">
                <a:lnSpc>
                  <a:spcPct val="100000"/>
                </a:lnSpc>
                <a:spcBef>
                  <a:spcPts val="100"/>
                </a:spcBef>
              </a:pPr>
              <a:r>
                <a:rPr lang="en-US" sz="1600" b="1" dirty="0">
                  <a:solidFill>
                    <a:srgbClr val="002060"/>
                  </a:solidFill>
                  <a:latin typeface="Arial" panose="020B0604020202020204" pitchFamily="34" charset="0"/>
                  <a:cs typeface="Arial" panose="020B0604020202020204" pitchFamily="34" charset="0"/>
                </a:rPr>
                <a:t>KT-XH</a:t>
              </a:r>
              <a:endParaRPr sz="1600" dirty="0">
                <a:solidFill>
                  <a:srgbClr val="002060"/>
                </a:solidFill>
                <a:latin typeface="Arial" panose="020B0604020202020204" pitchFamily="34" charset="0"/>
                <a:cs typeface="Arial" panose="020B0604020202020204" pitchFamily="34" charset="0"/>
              </a:endParaRPr>
            </a:p>
          </p:txBody>
        </p:sp>
        <p:sp>
          <p:nvSpPr>
            <p:cNvPr id="64" name="object 67">
              <a:extLst>
                <a:ext uri="{FF2B5EF4-FFF2-40B4-BE49-F238E27FC236}">
                  <a16:creationId xmlns:a16="http://schemas.microsoft.com/office/drawing/2014/main" id="{C3DA2B92-60D5-499C-B672-2EC57E4F6FF4}"/>
                </a:ext>
              </a:extLst>
            </p:cNvPr>
            <p:cNvSpPr/>
            <p:nvPr/>
          </p:nvSpPr>
          <p:spPr>
            <a:xfrm>
              <a:off x="3575427" y="2837218"/>
              <a:ext cx="2080836" cy="617348"/>
            </a:xfrm>
            <a:custGeom>
              <a:avLst/>
              <a:gdLst/>
              <a:ahLst/>
              <a:cxnLst/>
              <a:rect l="l" t="t" r="r" b="b"/>
              <a:pathLst>
                <a:path w="1719579" h="958215">
                  <a:moveTo>
                    <a:pt x="1559191" y="0"/>
                  </a:moveTo>
                  <a:lnTo>
                    <a:pt x="160223" y="0"/>
                  </a:lnTo>
                  <a:lnTo>
                    <a:pt x="109578" y="8169"/>
                  </a:lnTo>
                  <a:lnTo>
                    <a:pt x="65595" y="30916"/>
                  </a:lnTo>
                  <a:lnTo>
                    <a:pt x="30912" y="65603"/>
                  </a:lnTo>
                  <a:lnTo>
                    <a:pt x="8167" y="109589"/>
                  </a:lnTo>
                  <a:lnTo>
                    <a:pt x="0" y="160235"/>
                  </a:lnTo>
                  <a:lnTo>
                    <a:pt x="0" y="797547"/>
                  </a:lnTo>
                  <a:lnTo>
                    <a:pt x="8167" y="848192"/>
                  </a:lnTo>
                  <a:lnTo>
                    <a:pt x="30912" y="892175"/>
                  </a:lnTo>
                  <a:lnTo>
                    <a:pt x="65595" y="926858"/>
                  </a:lnTo>
                  <a:lnTo>
                    <a:pt x="109578" y="949602"/>
                  </a:lnTo>
                  <a:lnTo>
                    <a:pt x="160223" y="957770"/>
                  </a:lnTo>
                  <a:lnTo>
                    <a:pt x="1559191" y="957770"/>
                  </a:lnTo>
                  <a:lnTo>
                    <a:pt x="1609831" y="949602"/>
                  </a:lnTo>
                  <a:lnTo>
                    <a:pt x="1653814" y="926858"/>
                  </a:lnTo>
                  <a:lnTo>
                    <a:pt x="1688498" y="892175"/>
                  </a:lnTo>
                  <a:lnTo>
                    <a:pt x="1711245" y="848192"/>
                  </a:lnTo>
                  <a:lnTo>
                    <a:pt x="1719414" y="797547"/>
                  </a:lnTo>
                  <a:lnTo>
                    <a:pt x="1719414" y="160235"/>
                  </a:lnTo>
                  <a:lnTo>
                    <a:pt x="1711245" y="109589"/>
                  </a:lnTo>
                  <a:lnTo>
                    <a:pt x="1688498" y="65603"/>
                  </a:lnTo>
                  <a:lnTo>
                    <a:pt x="1653814" y="30916"/>
                  </a:lnTo>
                  <a:lnTo>
                    <a:pt x="1609831" y="8169"/>
                  </a:lnTo>
                  <a:lnTo>
                    <a:pt x="1559191" y="0"/>
                  </a:lnTo>
                  <a:close/>
                </a:path>
              </a:pathLst>
            </a:cu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a:solidFill>
                <a:srgbClr val="C00000"/>
              </a:solidFill>
            </a:ln>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65" name="object 68">
              <a:extLst>
                <a:ext uri="{FF2B5EF4-FFF2-40B4-BE49-F238E27FC236}">
                  <a16:creationId xmlns:a16="http://schemas.microsoft.com/office/drawing/2014/main" id="{2AA4B004-3BB6-41E3-BEF0-926D346FAE10}"/>
                </a:ext>
              </a:extLst>
            </p:cNvPr>
            <p:cNvSpPr/>
            <p:nvPr/>
          </p:nvSpPr>
          <p:spPr>
            <a:xfrm>
              <a:off x="3576349" y="3626279"/>
              <a:ext cx="2080836" cy="635046"/>
            </a:xfrm>
            <a:custGeom>
              <a:avLst/>
              <a:gdLst/>
              <a:ahLst/>
              <a:cxnLst/>
              <a:rect l="l" t="t" r="r" b="b"/>
              <a:pathLst>
                <a:path w="1719579" h="958215">
                  <a:moveTo>
                    <a:pt x="1559191" y="0"/>
                  </a:moveTo>
                  <a:lnTo>
                    <a:pt x="160235" y="0"/>
                  </a:lnTo>
                  <a:lnTo>
                    <a:pt x="109589" y="8169"/>
                  </a:lnTo>
                  <a:lnTo>
                    <a:pt x="65603" y="30916"/>
                  </a:lnTo>
                  <a:lnTo>
                    <a:pt x="30916" y="65603"/>
                  </a:lnTo>
                  <a:lnTo>
                    <a:pt x="8169" y="109589"/>
                  </a:lnTo>
                  <a:lnTo>
                    <a:pt x="0" y="160235"/>
                  </a:lnTo>
                  <a:lnTo>
                    <a:pt x="0" y="797547"/>
                  </a:lnTo>
                  <a:lnTo>
                    <a:pt x="8169" y="848192"/>
                  </a:lnTo>
                  <a:lnTo>
                    <a:pt x="30916" y="892175"/>
                  </a:lnTo>
                  <a:lnTo>
                    <a:pt x="65603" y="926858"/>
                  </a:lnTo>
                  <a:lnTo>
                    <a:pt x="109589" y="949602"/>
                  </a:lnTo>
                  <a:lnTo>
                    <a:pt x="160235" y="957770"/>
                  </a:lnTo>
                  <a:lnTo>
                    <a:pt x="1559191" y="957770"/>
                  </a:lnTo>
                  <a:lnTo>
                    <a:pt x="1609836" y="949602"/>
                  </a:lnTo>
                  <a:lnTo>
                    <a:pt x="1653819" y="926858"/>
                  </a:lnTo>
                  <a:lnTo>
                    <a:pt x="1688502" y="892175"/>
                  </a:lnTo>
                  <a:lnTo>
                    <a:pt x="1711247" y="848192"/>
                  </a:lnTo>
                  <a:lnTo>
                    <a:pt x="1719414" y="797547"/>
                  </a:lnTo>
                  <a:lnTo>
                    <a:pt x="1719414" y="160235"/>
                  </a:lnTo>
                  <a:lnTo>
                    <a:pt x="1711247" y="109589"/>
                  </a:lnTo>
                  <a:lnTo>
                    <a:pt x="1688502" y="65603"/>
                  </a:lnTo>
                  <a:lnTo>
                    <a:pt x="1653819" y="30916"/>
                  </a:lnTo>
                  <a:lnTo>
                    <a:pt x="1609836" y="8169"/>
                  </a:lnTo>
                  <a:lnTo>
                    <a:pt x="1559191" y="0"/>
                  </a:lnTo>
                  <a:close/>
                </a:path>
              </a:pathLst>
            </a:cu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a:solidFill>
                <a:srgbClr val="C00000"/>
              </a:solidFill>
            </a:ln>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66" name="object 69">
              <a:extLst>
                <a:ext uri="{FF2B5EF4-FFF2-40B4-BE49-F238E27FC236}">
                  <a16:creationId xmlns:a16="http://schemas.microsoft.com/office/drawing/2014/main" id="{6C98E307-1C8B-462B-B3B3-096CB38F8A54}"/>
                </a:ext>
              </a:extLst>
            </p:cNvPr>
            <p:cNvSpPr/>
            <p:nvPr/>
          </p:nvSpPr>
          <p:spPr>
            <a:xfrm>
              <a:off x="3588224" y="4369062"/>
              <a:ext cx="2080836" cy="655020"/>
            </a:xfrm>
            <a:custGeom>
              <a:avLst/>
              <a:gdLst/>
              <a:ahLst/>
              <a:cxnLst/>
              <a:rect l="l" t="t" r="r" b="b"/>
              <a:pathLst>
                <a:path w="1719579" h="958215">
                  <a:moveTo>
                    <a:pt x="1559191" y="0"/>
                  </a:moveTo>
                  <a:lnTo>
                    <a:pt x="160235" y="0"/>
                  </a:lnTo>
                  <a:lnTo>
                    <a:pt x="109589" y="8167"/>
                  </a:lnTo>
                  <a:lnTo>
                    <a:pt x="65603" y="30912"/>
                  </a:lnTo>
                  <a:lnTo>
                    <a:pt x="30916" y="65595"/>
                  </a:lnTo>
                  <a:lnTo>
                    <a:pt x="8169" y="109578"/>
                  </a:lnTo>
                  <a:lnTo>
                    <a:pt x="0" y="160223"/>
                  </a:lnTo>
                  <a:lnTo>
                    <a:pt x="0" y="797534"/>
                  </a:lnTo>
                  <a:lnTo>
                    <a:pt x="8169" y="848179"/>
                  </a:lnTo>
                  <a:lnTo>
                    <a:pt x="30916" y="892162"/>
                  </a:lnTo>
                  <a:lnTo>
                    <a:pt x="65603" y="926845"/>
                  </a:lnTo>
                  <a:lnTo>
                    <a:pt x="109589" y="949589"/>
                  </a:lnTo>
                  <a:lnTo>
                    <a:pt x="160235" y="957757"/>
                  </a:lnTo>
                  <a:lnTo>
                    <a:pt x="1559191" y="957757"/>
                  </a:lnTo>
                  <a:lnTo>
                    <a:pt x="1609836" y="949589"/>
                  </a:lnTo>
                  <a:lnTo>
                    <a:pt x="1653819" y="926845"/>
                  </a:lnTo>
                  <a:lnTo>
                    <a:pt x="1688502" y="892162"/>
                  </a:lnTo>
                  <a:lnTo>
                    <a:pt x="1711247" y="848179"/>
                  </a:lnTo>
                  <a:lnTo>
                    <a:pt x="1719414" y="797534"/>
                  </a:lnTo>
                  <a:lnTo>
                    <a:pt x="1719414" y="160223"/>
                  </a:lnTo>
                  <a:lnTo>
                    <a:pt x="1711247" y="109578"/>
                  </a:lnTo>
                  <a:lnTo>
                    <a:pt x="1688502" y="65595"/>
                  </a:lnTo>
                  <a:lnTo>
                    <a:pt x="1653819" y="30912"/>
                  </a:lnTo>
                  <a:lnTo>
                    <a:pt x="1609836" y="8167"/>
                  </a:lnTo>
                  <a:lnTo>
                    <a:pt x="1559191" y="0"/>
                  </a:lnTo>
                  <a:close/>
                </a:path>
              </a:pathLst>
            </a:cu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a:solidFill>
                <a:srgbClr val="C00000"/>
              </a:solidFill>
            </a:ln>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67" name="object 70">
              <a:extLst>
                <a:ext uri="{FF2B5EF4-FFF2-40B4-BE49-F238E27FC236}">
                  <a16:creationId xmlns:a16="http://schemas.microsoft.com/office/drawing/2014/main" id="{51844305-8AD9-4E5B-A1AF-C6028FE65C75}"/>
                </a:ext>
              </a:extLst>
            </p:cNvPr>
            <p:cNvSpPr txBox="1"/>
            <p:nvPr/>
          </p:nvSpPr>
          <p:spPr>
            <a:xfrm>
              <a:off x="3692470" y="2906827"/>
              <a:ext cx="1874904" cy="534120"/>
            </a:xfrm>
            <a:prstGeom prst="rect">
              <a:avLst/>
            </a:prstGeom>
          </p:spPr>
          <p:txBody>
            <a:bodyPr vert="horz" wrap="square" lIns="0" tIns="12700" rIns="0" bIns="0" rtlCol="0">
              <a:spAutoFit/>
            </a:bodyPr>
            <a:lstStyle/>
            <a:p>
              <a:pPr marL="12700" marR="5080" indent="170815" algn="ctr">
                <a:lnSpc>
                  <a:spcPct val="100000"/>
                </a:lnSpc>
                <a:spcBef>
                  <a:spcPts val="100"/>
                </a:spcBef>
              </a:pPr>
              <a:r>
                <a:rPr lang="en-US" sz="1600" b="1" dirty="0" err="1">
                  <a:solidFill>
                    <a:srgbClr val="002060"/>
                  </a:solidFill>
                  <a:latin typeface="Arial" panose="020B0604020202020204" pitchFamily="34" charset="0"/>
                  <a:cs typeface="Arial" panose="020B0604020202020204" pitchFamily="34" charset="0"/>
                </a:rPr>
                <a:t>Tự</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nhận</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thức</a:t>
              </a:r>
              <a:endParaRPr lang="en-US" sz="1600" b="1" dirty="0">
                <a:solidFill>
                  <a:srgbClr val="002060"/>
                </a:solidFill>
                <a:latin typeface="Arial" panose="020B0604020202020204" pitchFamily="34" charset="0"/>
                <a:cs typeface="Arial" panose="020B0604020202020204" pitchFamily="34" charset="0"/>
              </a:endParaRPr>
            </a:p>
            <a:p>
              <a:pPr marL="12700" marR="5080" indent="170815" algn="ctr">
                <a:lnSpc>
                  <a:spcPct val="100000"/>
                </a:lnSpc>
                <a:spcBef>
                  <a:spcPts val="100"/>
                </a:spcBef>
              </a:pP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bản</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thân</a:t>
              </a:r>
              <a:endParaRPr sz="1600" dirty="0">
                <a:solidFill>
                  <a:srgbClr val="002060"/>
                </a:solidFill>
                <a:latin typeface="Arial" panose="020B0604020202020204" pitchFamily="34" charset="0"/>
                <a:cs typeface="Arial" panose="020B0604020202020204" pitchFamily="34" charset="0"/>
              </a:endParaRPr>
            </a:p>
          </p:txBody>
        </p:sp>
        <p:sp>
          <p:nvSpPr>
            <p:cNvPr id="68" name="object 71">
              <a:extLst>
                <a:ext uri="{FF2B5EF4-FFF2-40B4-BE49-F238E27FC236}">
                  <a16:creationId xmlns:a16="http://schemas.microsoft.com/office/drawing/2014/main" id="{B0155129-011F-4A09-9BFD-867A5F749DFC}"/>
                </a:ext>
              </a:extLst>
            </p:cNvPr>
            <p:cNvSpPr txBox="1"/>
            <p:nvPr/>
          </p:nvSpPr>
          <p:spPr>
            <a:xfrm>
              <a:off x="3588224" y="3665622"/>
              <a:ext cx="2068039" cy="534120"/>
            </a:xfrm>
            <a:prstGeom prst="rect">
              <a:avLst/>
            </a:prstGeom>
          </p:spPr>
          <p:txBody>
            <a:bodyPr vert="horz" wrap="square" lIns="0" tIns="12700" rIns="0" bIns="0" rtlCol="0">
              <a:spAutoFit/>
            </a:bodyPr>
            <a:lstStyle/>
            <a:p>
              <a:pPr marL="173355" algn="ctr">
                <a:lnSpc>
                  <a:spcPct val="100000"/>
                </a:lnSpc>
                <a:spcBef>
                  <a:spcPts val="100"/>
                </a:spcBef>
              </a:pPr>
              <a:r>
                <a:rPr lang="en-US" sz="1600" b="1" dirty="0" err="1">
                  <a:solidFill>
                    <a:srgbClr val="002060"/>
                  </a:solidFill>
                  <a:latin typeface="Arial" panose="020B0604020202020204" pitchFamily="34" charset="0"/>
                  <a:cs typeface="Arial" panose="020B0604020202020204" pitchFamily="34" charset="0"/>
                </a:rPr>
                <a:t>Lập</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kế</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hoạch</a:t>
              </a:r>
              <a:r>
                <a:rPr lang="en-US" sz="1600" b="1" dirty="0">
                  <a:solidFill>
                    <a:srgbClr val="002060"/>
                  </a:solidFill>
                  <a:latin typeface="Arial" panose="020B0604020202020204" pitchFamily="34" charset="0"/>
                  <a:cs typeface="Arial" panose="020B0604020202020204" pitchFamily="34" charset="0"/>
                </a:rPr>
                <a:t> </a:t>
              </a:r>
            </a:p>
            <a:p>
              <a:pPr marL="173355" algn="ctr">
                <a:lnSpc>
                  <a:spcPct val="100000"/>
                </a:lnSpc>
                <a:spcBef>
                  <a:spcPts val="100"/>
                </a:spcBef>
              </a:pPr>
              <a:r>
                <a:rPr lang="en-US" sz="1600" b="1" dirty="0" err="1">
                  <a:solidFill>
                    <a:srgbClr val="002060"/>
                  </a:solidFill>
                  <a:latin typeface="Arial" panose="020B0604020202020204" pitchFamily="34" charset="0"/>
                  <a:cs typeface="Arial" panose="020B0604020202020204" pitchFamily="34" charset="0"/>
                </a:rPr>
                <a:t>phát</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triển</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bản</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thân</a:t>
              </a:r>
              <a:endParaRPr sz="1600" dirty="0">
                <a:solidFill>
                  <a:srgbClr val="002060"/>
                </a:solidFill>
                <a:latin typeface="Arial" panose="020B0604020202020204" pitchFamily="34" charset="0"/>
                <a:cs typeface="Arial" panose="020B0604020202020204" pitchFamily="34" charset="0"/>
              </a:endParaRPr>
            </a:p>
          </p:txBody>
        </p:sp>
        <p:sp>
          <p:nvSpPr>
            <p:cNvPr id="69" name="object 72">
              <a:extLst>
                <a:ext uri="{FF2B5EF4-FFF2-40B4-BE49-F238E27FC236}">
                  <a16:creationId xmlns:a16="http://schemas.microsoft.com/office/drawing/2014/main" id="{426D6B99-28FB-41AF-B554-9C705AA797F0}"/>
                </a:ext>
              </a:extLst>
            </p:cNvPr>
            <p:cNvSpPr txBox="1"/>
            <p:nvPr/>
          </p:nvSpPr>
          <p:spPr>
            <a:xfrm>
              <a:off x="3681831" y="4453166"/>
              <a:ext cx="1943681" cy="520899"/>
            </a:xfrm>
            <a:prstGeom prst="rect">
              <a:avLst/>
            </a:prstGeom>
          </p:spPr>
          <p:txBody>
            <a:bodyPr vert="horz" wrap="square" lIns="0" tIns="12700" rIns="0" bIns="0" rtlCol="0">
              <a:spAutoFit/>
            </a:bodyPr>
            <a:lstStyle/>
            <a:p>
              <a:pPr algn="ctr">
                <a:lnSpc>
                  <a:spcPct val="100000"/>
                </a:lnSpc>
                <a:spcBef>
                  <a:spcPts val="100"/>
                </a:spcBef>
              </a:pPr>
              <a:r>
                <a:rPr lang="en-US" sz="1600" b="1" dirty="0" err="1">
                  <a:solidFill>
                    <a:srgbClr val="002060"/>
                  </a:solidFill>
                  <a:latin typeface="Arial" panose="020B0604020202020204" pitchFamily="34" charset="0"/>
                  <a:cs typeface="Arial" panose="020B0604020202020204" pitchFamily="34" charset="0"/>
                </a:rPr>
                <a:t>Thực</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hiện</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kế</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hoạch</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phát</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triển</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bản</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thân</a:t>
              </a:r>
              <a:endParaRPr sz="1600" dirty="0">
                <a:solidFill>
                  <a:srgbClr val="002060"/>
                </a:solidFill>
                <a:latin typeface="Arial" panose="020B0604020202020204" pitchFamily="34" charset="0"/>
                <a:cs typeface="Arial" panose="020B0604020202020204" pitchFamily="34" charset="0"/>
              </a:endParaRPr>
            </a:p>
          </p:txBody>
        </p:sp>
        <p:sp>
          <p:nvSpPr>
            <p:cNvPr id="70" name="object 73">
              <a:extLst>
                <a:ext uri="{FF2B5EF4-FFF2-40B4-BE49-F238E27FC236}">
                  <a16:creationId xmlns:a16="http://schemas.microsoft.com/office/drawing/2014/main" id="{298170CD-454C-4AE5-8363-1F8C0D9DBE6A}"/>
                </a:ext>
              </a:extLst>
            </p:cNvPr>
            <p:cNvSpPr txBox="1"/>
            <p:nvPr/>
          </p:nvSpPr>
          <p:spPr>
            <a:xfrm>
              <a:off x="1499221" y="1214639"/>
              <a:ext cx="654644" cy="267464"/>
            </a:xfrm>
            <a:prstGeom prst="rect">
              <a:avLst/>
            </a:prstGeom>
          </p:spPr>
          <p:txBody>
            <a:bodyPr vert="horz" wrap="square" lIns="0" tIns="12700" rIns="0" bIns="0" rtlCol="0">
              <a:spAutoFit/>
            </a:bodyPr>
            <a:lstStyle/>
            <a:p>
              <a:pPr marL="12700" algn="ctr">
                <a:lnSpc>
                  <a:spcPct val="100000"/>
                </a:lnSpc>
                <a:spcBef>
                  <a:spcPts val="100"/>
                </a:spcBef>
              </a:pPr>
              <a:r>
                <a:rPr lang="en-US" sz="2000" b="1" dirty="0">
                  <a:solidFill>
                    <a:schemeClr val="bg1"/>
                  </a:solidFill>
                  <a:latin typeface="Arial" panose="020B0604020202020204" pitchFamily="34" charset="0"/>
                  <a:cs typeface="Arial" panose="020B0604020202020204" pitchFamily="34" charset="0"/>
                </a:rPr>
                <a:t>NL</a:t>
              </a:r>
              <a:r>
                <a:rPr sz="2000" b="1" dirty="0">
                  <a:solidFill>
                    <a:schemeClr val="bg1"/>
                  </a:solidFill>
                  <a:latin typeface="Arial" panose="020B0604020202020204" pitchFamily="34" charset="0"/>
                  <a:cs typeface="Arial" panose="020B0604020202020204" pitchFamily="34" charset="0"/>
                </a:rPr>
                <a:t>1</a:t>
              </a:r>
              <a:endParaRPr sz="2000" dirty="0">
                <a:solidFill>
                  <a:schemeClr val="bg1"/>
                </a:solidFill>
                <a:latin typeface="Arial" panose="020B0604020202020204" pitchFamily="34" charset="0"/>
                <a:cs typeface="Arial" panose="020B0604020202020204" pitchFamily="34" charset="0"/>
              </a:endParaRPr>
            </a:p>
          </p:txBody>
        </p:sp>
        <p:sp>
          <p:nvSpPr>
            <p:cNvPr id="71" name="object 74">
              <a:extLst>
                <a:ext uri="{FF2B5EF4-FFF2-40B4-BE49-F238E27FC236}">
                  <a16:creationId xmlns:a16="http://schemas.microsoft.com/office/drawing/2014/main" id="{A93183A5-1ED6-4742-92C5-82D0788869E3}"/>
                </a:ext>
              </a:extLst>
            </p:cNvPr>
            <p:cNvSpPr txBox="1"/>
            <p:nvPr/>
          </p:nvSpPr>
          <p:spPr>
            <a:xfrm>
              <a:off x="4297725" y="1137012"/>
              <a:ext cx="489657" cy="267464"/>
            </a:xfrm>
            <a:prstGeom prst="rect">
              <a:avLst/>
            </a:prstGeom>
          </p:spPr>
          <p:txBody>
            <a:bodyPr vert="horz" wrap="square" lIns="0" tIns="12700" rIns="0" bIns="0" rtlCol="0">
              <a:spAutoFit/>
            </a:bodyPr>
            <a:lstStyle/>
            <a:p>
              <a:pPr marL="12700" algn="ctr">
                <a:lnSpc>
                  <a:spcPct val="100000"/>
                </a:lnSpc>
                <a:spcBef>
                  <a:spcPts val="100"/>
                </a:spcBef>
              </a:pPr>
              <a:r>
                <a:rPr lang="en-US" sz="2000" b="1" dirty="0">
                  <a:solidFill>
                    <a:schemeClr val="bg1"/>
                  </a:solidFill>
                  <a:latin typeface="Arial" panose="020B0604020202020204" pitchFamily="34" charset="0"/>
                  <a:cs typeface="Arial" panose="020B0604020202020204" pitchFamily="34" charset="0"/>
                </a:rPr>
                <a:t>NL</a:t>
              </a:r>
              <a:r>
                <a:rPr sz="2000" b="1" dirty="0">
                  <a:solidFill>
                    <a:schemeClr val="bg1"/>
                  </a:solidFill>
                  <a:latin typeface="Arial" panose="020B0604020202020204" pitchFamily="34" charset="0"/>
                  <a:cs typeface="Arial" panose="020B0604020202020204" pitchFamily="34" charset="0"/>
                </a:rPr>
                <a:t>2</a:t>
              </a:r>
              <a:endParaRPr sz="2000" dirty="0">
                <a:solidFill>
                  <a:schemeClr val="bg1"/>
                </a:solidFill>
                <a:latin typeface="Arial" panose="020B0604020202020204" pitchFamily="34" charset="0"/>
                <a:cs typeface="Arial" panose="020B0604020202020204" pitchFamily="34" charset="0"/>
              </a:endParaRPr>
            </a:p>
          </p:txBody>
        </p:sp>
        <p:sp>
          <p:nvSpPr>
            <p:cNvPr id="72" name="object 75">
              <a:extLst>
                <a:ext uri="{FF2B5EF4-FFF2-40B4-BE49-F238E27FC236}">
                  <a16:creationId xmlns:a16="http://schemas.microsoft.com/office/drawing/2014/main" id="{788E7A64-44D4-46E8-9649-16B44189511B}"/>
                </a:ext>
              </a:extLst>
            </p:cNvPr>
            <p:cNvSpPr txBox="1"/>
            <p:nvPr/>
          </p:nvSpPr>
          <p:spPr>
            <a:xfrm>
              <a:off x="7059565" y="1189057"/>
              <a:ext cx="491366" cy="267464"/>
            </a:xfrm>
            <a:prstGeom prst="rect">
              <a:avLst/>
            </a:prstGeom>
          </p:spPr>
          <p:txBody>
            <a:bodyPr vert="horz" wrap="square" lIns="0" tIns="12700" rIns="0" bIns="0" rtlCol="0">
              <a:spAutoFit/>
            </a:bodyPr>
            <a:lstStyle/>
            <a:p>
              <a:pPr marL="12700" algn="ctr">
                <a:lnSpc>
                  <a:spcPct val="100000"/>
                </a:lnSpc>
                <a:spcBef>
                  <a:spcPts val="100"/>
                </a:spcBef>
              </a:pPr>
              <a:r>
                <a:rPr lang="en-US" sz="2000" b="1" dirty="0">
                  <a:solidFill>
                    <a:schemeClr val="bg1"/>
                  </a:solidFill>
                  <a:latin typeface="Arial" panose="020B0604020202020204" pitchFamily="34" charset="0"/>
                  <a:cs typeface="Arial" panose="020B0604020202020204" pitchFamily="34" charset="0"/>
                </a:rPr>
                <a:t>NL</a:t>
              </a:r>
              <a:r>
                <a:rPr sz="2000" b="1" dirty="0">
                  <a:solidFill>
                    <a:schemeClr val="bg1"/>
                  </a:solidFill>
                  <a:latin typeface="Arial" panose="020B0604020202020204" pitchFamily="34" charset="0"/>
                  <a:cs typeface="Arial" panose="020B0604020202020204" pitchFamily="34" charset="0"/>
                </a:rPr>
                <a:t>3</a:t>
              </a:r>
              <a:endParaRPr sz="2000" dirty="0">
                <a:solidFill>
                  <a:schemeClr val="bg1"/>
                </a:solidFill>
                <a:latin typeface="Arial" panose="020B0604020202020204" pitchFamily="34" charset="0"/>
                <a:cs typeface="Arial" panose="020B0604020202020204" pitchFamily="34" charset="0"/>
              </a:endParaRPr>
            </a:p>
          </p:txBody>
        </p:sp>
        <p:sp>
          <p:nvSpPr>
            <p:cNvPr id="73" name="object 58">
              <a:extLst>
                <a:ext uri="{FF2B5EF4-FFF2-40B4-BE49-F238E27FC236}">
                  <a16:creationId xmlns:a16="http://schemas.microsoft.com/office/drawing/2014/main" id="{028DF9F1-50A3-4425-90E5-2ABCFC0DE937}"/>
                </a:ext>
              </a:extLst>
            </p:cNvPr>
            <p:cNvSpPr/>
            <p:nvPr/>
          </p:nvSpPr>
          <p:spPr>
            <a:xfrm>
              <a:off x="708070" y="4362615"/>
              <a:ext cx="2215088" cy="654056"/>
            </a:xfrm>
            <a:custGeom>
              <a:avLst/>
              <a:gdLst/>
              <a:ahLst/>
              <a:cxnLst/>
              <a:rect l="l" t="t" r="r" b="b"/>
              <a:pathLst>
                <a:path w="1719580" h="958215">
                  <a:moveTo>
                    <a:pt x="1559191" y="0"/>
                  </a:moveTo>
                  <a:lnTo>
                    <a:pt x="160223" y="0"/>
                  </a:lnTo>
                  <a:lnTo>
                    <a:pt x="109578" y="8167"/>
                  </a:lnTo>
                  <a:lnTo>
                    <a:pt x="65595" y="30912"/>
                  </a:lnTo>
                  <a:lnTo>
                    <a:pt x="30912" y="65595"/>
                  </a:lnTo>
                  <a:lnTo>
                    <a:pt x="8167" y="109578"/>
                  </a:lnTo>
                  <a:lnTo>
                    <a:pt x="0" y="160223"/>
                  </a:lnTo>
                  <a:lnTo>
                    <a:pt x="0" y="797534"/>
                  </a:lnTo>
                  <a:lnTo>
                    <a:pt x="8167" y="848179"/>
                  </a:lnTo>
                  <a:lnTo>
                    <a:pt x="30912" y="892162"/>
                  </a:lnTo>
                  <a:lnTo>
                    <a:pt x="65595" y="926845"/>
                  </a:lnTo>
                  <a:lnTo>
                    <a:pt x="109578" y="949589"/>
                  </a:lnTo>
                  <a:lnTo>
                    <a:pt x="160223" y="957757"/>
                  </a:lnTo>
                  <a:lnTo>
                    <a:pt x="1559191" y="957757"/>
                  </a:lnTo>
                  <a:lnTo>
                    <a:pt x="1609836" y="949589"/>
                  </a:lnTo>
                  <a:lnTo>
                    <a:pt x="1653819" y="926845"/>
                  </a:lnTo>
                  <a:lnTo>
                    <a:pt x="1688502" y="892162"/>
                  </a:lnTo>
                  <a:lnTo>
                    <a:pt x="1711247" y="848179"/>
                  </a:lnTo>
                  <a:lnTo>
                    <a:pt x="1719414" y="797534"/>
                  </a:lnTo>
                  <a:lnTo>
                    <a:pt x="1719414" y="160223"/>
                  </a:lnTo>
                  <a:lnTo>
                    <a:pt x="1711247" y="109578"/>
                  </a:lnTo>
                  <a:lnTo>
                    <a:pt x="1688502" y="65595"/>
                  </a:lnTo>
                  <a:lnTo>
                    <a:pt x="1653819" y="30912"/>
                  </a:lnTo>
                  <a:lnTo>
                    <a:pt x="1609836" y="8167"/>
                  </a:lnTo>
                  <a:lnTo>
                    <a:pt x="1559191" y="0"/>
                  </a:lnTo>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a:solidFill>
                <a:schemeClr val="accent1"/>
              </a:solidFill>
            </a:ln>
          </p:spPr>
          <p:txBody>
            <a:bodyPr wrap="square" lIns="0" tIns="0" rIns="0" bIns="0" rtlCol="0"/>
            <a:lstStyle/>
            <a:p>
              <a:endParaRPr sz="1800" dirty="0">
                <a:solidFill>
                  <a:srgbClr val="002060"/>
                </a:solidFill>
                <a:latin typeface="Arial" panose="020B0604020202020204" pitchFamily="34" charset="0"/>
                <a:cs typeface="Arial" panose="020B0604020202020204" pitchFamily="34" charset="0"/>
              </a:endParaRPr>
            </a:p>
          </p:txBody>
        </p:sp>
        <p:sp>
          <p:nvSpPr>
            <p:cNvPr id="74" name="object 63">
              <a:extLst>
                <a:ext uri="{FF2B5EF4-FFF2-40B4-BE49-F238E27FC236}">
                  <a16:creationId xmlns:a16="http://schemas.microsoft.com/office/drawing/2014/main" id="{771F3E18-E159-4CE7-ADC5-5ECC9E519645}"/>
                </a:ext>
              </a:extLst>
            </p:cNvPr>
            <p:cNvSpPr txBox="1"/>
            <p:nvPr/>
          </p:nvSpPr>
          <p:spPr>
            <a:xfrm>
              <a:off x="830216" y="4545185"/>
              <a:ext cx="1992654" cy="267060"/>
            </a:xfrm>
            <a:prstGeom prst="rect">
              <a:avLst/>
            </a:prstGeom>
          </p:spPr>
          <p:txBody>
            <a:bodyPr vert="horz" wrap="square" lIns="0" tIns="12700" rIns="0" bIns="0" rtlCol="0">
              <a:spAutoFit/>
            </a:bodyPr>
            <a:lstStyle/>
            <a:p>
              <a:pPr marL="12065" marR="5080" algn="ctr">
                <a:lnSpc>
                  <a:spcPct val="100000"/>
                </a:lnSpc>
                <a:spcBef>
                  <a:spcPts val="100"/>
                </a:spcBef>
              </a:pPr>
              <a:r>
                <a:rPr lang="en-US" sz="1600" b="1" dirty="0" err="1">
                  <a:solidFill>
                    <a:srgbClr val="002060"/>
                  </a:solidFill>
                  <a:latin typeface="Arial" panose="020B0604020202020204" pitchFamily="34" charset="0"/>
                  <a:cs typeface="Arial" panose="020B0604020202020204" pitchFamily="34" charset="0"/>
                </a:rPr>
                <a:t>Điều</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chỉnh</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hành</a:t>
              </a:r>
              <a:r>
                <a:rPr lang="en-US" sz="1600" b="1" dirty="0">
                  <a:solidFill>
                    <a:srgbClr val="002060"/>
                  </a:solidFill>
                  <a:latin typeface="Arial" panose="020B0604020202020204" pitchFamily="34" charset="0"/>
                  <a:cs typeface="Arial" panose="020B0604020202020204" pitchFamily="34" charset="0"/>
                </a:rPr>
                <a:t> vi</a:t>
              </a:r>
              <a:endParaRPr sz="160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21012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6" name="Date Placeholder 2">
            <a:extLst>
              <a:ext uri="{FF2B5EF4-FFF2-40B4-BE49-F238E27FC236}">
                <a16:creationId xmlns:a16="http://schemas.microsoft.com/office/drawing/2014/main" id="{36D20C62-1C43-4712-9690-FA123900E18E}"/>
              </a:ext>
            </a:extLst>
          </p:cNvPr>
          <p:cNvSpPr>
            <a:spLocks noGrp="1"/>
          </p:cNvSpPr>
          <p:nvPr>
            <p:ph type="dt" sz="half" idx="10"/>
          </p:nvPr>
        </p:nvSpPr>
        <p:spPr>
          <a:xfrm>
            <a:off x="838200" y="6356350"/>
            <a:ext cx="2743200" cy="365125"/>
          </a:xfrm>
        </p:spPr>
        <p:txBody>
          <a:bodyPr/>
          <a:lstStyle/>
          <a:p>
            <a:fld id="{BB66B729-6944-4BC0-934C-23CD2DCCCB7C}" type="datetime1">
              <a:rPr lang="en-US" smtClean="0"/>
              <a:t>6/2/2023</a:t>
            </a:fld>
            <a:endParaRPr lang="en-US" dirty="0"/>
          </a:p>
        </p:txBody>
      </p:sp>
      <p:sp>
        <p:nvSpPr>
          <p:cNvPr id="7" name="Slide Number Placeholder 3">
            <a:extLst>
              <a:ext uri="{FF2B5EF4-FFF2-40B4-BE49-F238E27FC236}">
                <a16:creationId xmlns:a16="http://schemas.microsoft.com/office/drawing/2014/main" id="{69D128BA-22BC-4730-903F-DD8C148B21D2}"/>
              </a:ext>
            </a:extLst>
          </p:cNvPr>
          <p:cNvSpPr>
            <a:spLocks noGrp="1"/>
          </p:cNvSpPr>
          <p:nvPr>
            <p:ph type="sldNum" sz="quarter" idx="12"/>
          </p:nvPr>
        </p:nvSpPr>
        <p:spPr>
          <a:xfrm>
            <a:off x="8610600" y="6356350"/>
            <a:ext cx="2743200" cy="365125"/>
          </a:xfrm>
        </p:spPr>
        <p:txBody>
          <a:bodyPr/>
          <a:lstStyle/>
          <a:p>
            <a:fld id="{74A3404E-108D-4C83-932E-0A353F71BD4D}" type="slidenum">
              <a:rPr lang="en-US" smtClean="0"/>
              <a:t>7</a:t>
            </a:fld>
            <a:endParaRPr lang="en-US"/>
          </a:p>
        </p:txBody>
      </p:sp>
      <p:sp>
        <p:nvSpPr>
          <p:cNvPr id="10" name="TextBox 9">
            <a:extLst>
              <a:ext uri="{FF2B5EF4-FFF2-40B4-BE49-F238E27FC236}">
                <a16:creationId xmlns:a16="http://schemas.microsoft.com/office/drawing/2014/main" id="{2DF273E8-DE6D-4505-A1DD-3941CA51BFED}"/>
              </a:ext>
            </a:extLst>
          </p:cNvPr>
          <p:cNvSpPr txBox="1"/>
          <p:nvPr/>
        </p:nvSpPr>
        <p:spPr>
          <a:xfrm>
            <a:off x="747568" y="1346885"/>
            <a:ext cx="10685505" cy="1311128"/>
          </a:xfrm>
          <a:prstGeom prst="rect">
            <a:avLst/>
          </a:prstGeom>
          <a:noFill/>
        </p:spPr>
        <p:txBody>
          <a:bodyPr wrap="square">
            <a:spAutoFit/>
          </a:bodyPr>
          <a:lstStyle/>
          <a:p>
            <a:pPr indent="274320" algn="just">
              <a:lnSpc>
                <a:spcPct val="120000"/>
              </a:lnSpc>
            </a:pPr>
            <a:r>
              <a:rPr lang="en-US" sz="2200" b="1" i="1" dirty="0">
                <a:solidFill>
                  <a:schemeClr val="dk1"/>
                </a:solidFill>
                <a:latin typeface="Palatino Linotype" panose="02040502050505030304" pitchFamily="18" charset="0"/>
                <a:ea typeface="Mali SemiBold"/>
                <a:cs typeface="Mali SemiBold"/>
                <a:sym typeface="Wingdings 2" panose="05020102010507070707" pitchFamily="18" charset="2"/>
              </a:rPr>
              <a:t> </a:t>
            </a:r>
            <a:r>
              <a:rPr lang="en-US" sz="2200" b="1" i="1" dirty="0" err="1">
                <a:solidFill>
                  <a:schemeClr val="dk1"/>
                </a:solidFill>
                <a:latin typeface="Palatino Linotype" panose="02040502050505030304" pitchFamily="18" charset="0"/>
                <a:ea typeface="Mali SemiBold"/>
                <a:cs typeface="Mali SemiBold"/>
                <a:sym typeface="Wingdings 2" panose="05020102010507070707" pitchFamily="18" charset="2"/>
              </a:rPr>
              <a:t>Về</a:t>
            </a:r>
            <a:r>
              <a:rPr lang="en-US" sz="2200" b="1" i="1" dirty="0">
                <a:solidFill>
                  <a:schemeClr val="dk1"/>
                </a:solidFill>
                <a:latin typeface="Palatino Linotype" panose="02040502050505030304" pitchFamily="18" charset="0"/>
                <a:ea typeface="Mali SemiBold"/>
                <a:cs typeface="Mali SemiBold"/>
                <a:sym typeface="Wingdings 2" panose="05020102010507070707" pitchFamily="18" charset="2"/>
              </a:rPr>
              <a:t> </a:t>
            </a:r>
            <a:r>
              <a:rPr lang="en-US" sz="2200" b="1" i="1" dirty="0" err="1">
                <a:solidFill>
                  <a:schemeClr val="dk1"/>
                </a:solidFill>
                <a:latin typeface="Palatino Linotype" panose="02040502050505030304" pitchFamily="18" charset="0"/>
                <a:ea typeface="Mali SemiBold"/>
                <a:cs typeface="Mali SemiBold"/>
                <a:sym typeface="Wingdings 2" panose="05020102010507070707" pitchFamily="18" charset="2"/>
              </a:rPr>
              <a:t>nội</a:t>
            </a:r>
            <a:r>
              <a:rPr lang="en-US" sz="2200" b="1" i="1" dirty="0">
                <a:solidFill>
                  <a:schemeClr val="dk1"/>
                </a:solidFill>
                <a:latin typeface="Palatino Linotype" panose="02040502050505030304" pitchFamily="18" charset="0"/>
                <a:ea typeface="Mali SemiBold"/>
                <a:cs typeface="Mali SemiBold"/>
                <a:sym typeface="Wingdings 2" panose="05020102010507070707" pitchFamily="18" charset="2"/>
              </a:rPr>
              <a:t> dung</a:t>
            </a:r>
            <a:endParaRPr lang="en-US" sz="2200" b="1" i="1" dirty="0">
              <a:solidFill>
                <a:schemeClr val="dk1"/>
              </a:solidFill>
              <a:latin typeface="Palatino Linotype" panose="02040502050505030304" pitchFamily="18" charset="0"/>
              <a:ea typeface="Mali SemiBold"/>
              <a:cs typeface="Mali SemiBold"/>
              <a:sym typeface="Mali SemiBold"/>
            </a:endParaRPr>
          </a:p>
          <a:p>
            <a:pPr indent="274320" algn="just">
              <a:lnSpc>
                <a:spcPct val="120000"/>
              </a:lnSpc>
            </a:pPr>
            <a:r>
              <a:rPr lang="en-US" sz="2200" dirty="0" err="1">
                <a:solidFill>
                  <a:schemeClr val="dk1"/>
                </a:solidFill>
                <a:latin typeface="Palatino Linotype" panose="02040502050505030304" pitchFamily="18" charset="0"/>
                <a:ea typeface="Mali SemiBold"/>
                <a:cs typeface="Mali SemiBold"/>
                <a:sym typeface="Mali SemiBold"/>
              </a:rPr>
              <a:t>Chương</a:t>
            </a:r>
            <a:r>
              <a:rPr lang="en-US" sz="2200" dirty="0">
                <a:solidFill>
                  <a:schemeClr val="dk1"/>
                </a:solidFill>
                <a:latin typeface="Palatino Linotype" panose="02040502050505030304" pitchFamily="18" charset="0"/>
                <a:ea typeface="Mali SemiBold"/>
                <a:cs typeface="Mali SemiBold"/>
                <a:sym typeface="Mali SemiBold"/>
              </a:rPr>
              <a:t> </a:t>
            </a:r>
            <a:r>
              <a:rPr lang="en-US" sz="2200" dirty="0" err="1">
                <a:solidFill>
                  <a:schemeClr val="dk1"/>
                </a:solidFill>
                <a:latin typeface="Palatino Linotype" panose="02040502050505030304" pitchFamily="18" charset="0"/>
                <a:ea typeface="Mali SemiBold"/>
                <a:cs typeface="Mali SemiBold"/>
                <a:sym typeface="Mali SemiBold"/>
              </a:rPr>
              <a:t>trình</a:t>
            </a:r>
            <a:r>
              <a:rPr lang="en-US" sz="2200" dirty="0">
                <a:solidFill>
                  <a:schemeClr val="dk1"/>
                </a:solidFill>
                <a:latin typeface="Palatino Linotype" panose="02040502050505030304" pitchFamily="18" charset="0"/>
                <a:ea typeface="Mali SemiBold"/>
                <a:cs typeface="Mali SemiBold"/>
                <a:sym typeface="Mali SemiBold"/>
              </a:rPr>
              <a:t> </a:t>
            </a:r>
            <a:r>
              <a:rPr lang="en-US" sz="2200" dirty="0" err="1">
                <a:solidFill>
                  <a:schemeClr val="dk1"/>
                </a:solidFill>
                <a:latin typeface="Palatino Linotype" panose="02040502050505030304" pitchFamily="18" charset="0"/>
                <a:ea typeface="Mali SemiBold"/>
                <a:cs typeface="Mali SemiBold"/>
                <a:sym typeface="Mali SemiBold"/>
              </a:rPr>
              <a:t>được</a:t>
            </a:r>
            <a:r>
              <a:rPr lang="en-US" sz="2200" dirty="0">
                <a:solidFill>
                  <a:schemeClr val="dk1"/>
                </a:solidFill>
                <a:latin typeface="Palatino Linotype" panose="02040502050505030304" pitchFamily="18" charset="0"/>
                <a:ea typeface="Mali SemiBold"/>
                <a:cs typeface="Mali SemiBold"/>
                <a:sym typeface="Mali SemiBold"/>
              </a:rPr>
              <a:t> </a:t>
            </a:r>
            <a:r>
              <a:rPr lang="en-US" sz="2200" dirty="0" err="1">
                <a:solidFill>
                  <a:schemeClr val="dk1"/>
                </a:solidFill>
                <a:latin typeface="Palatino Linotype" panose="02040502050505030304" pitchFamily="18" charset="0"/>
                <a:ea typeface="Mali SemiBold"/>
                <a:cs typeface="Mali SemiBold"/>
                <a:sym typeface="Mali SemiBold"/>
              </a:rPr>
              <a:t>xây</a:t>
            </a:r>
            <a:r>
              <a:rPr lang="en-US" sz="2200" dirty="0">
                <a:solidFill>
                  <a:schemeClr val="dk1"/>
                </a:solidFill>
                <a:latin typeface="Palatino Linotype" panose="02040502050505030304" pitchFamily="18" charset="0"/>
                <a:ea typeface="Mali SemiBold"/>
                <a:cs typeface="Mali SemiBold"/>
                <a:sym typeface="Mali SemiBold"/>
              </a:rPr>
              <a:t> </a:t>
            </a:r>
            <a:r>
              <a:rPr lang="en-US" sz="2200" dirty="0" err="1">
                <a:solidFill>
                  <a:schemeClr val="dk1"/>
                </a:solidFill>
                <a:latin typeface="Palatino Linotype" panose="02040502050505030304" pitchFamily="18" charset="0"/>
                <a:ea typeface="Mali SemiBold"/>
                <a:cs typeface="Mali SemiBold"/>
                <a:sym typeface="Mali SemiBold"/>
              </a:rPr>
              <a:t>dựng</a:t>
            </a:r>
            <a:r>
              <a:rPr lang="en-US" sz="2200" dirty="0">
                <a:solidFill>
                  <a:schemeClr val="dk1"/>
                </a:solidFill>
                <a:latin typeface="Palatino Linotype" panose="02040502050505030304" pitchFamily="18" charset="0"/>
                <a:ea typeface="Mali SemiBold"/>
                <a:cs typeface="Mali SemiBold"/>
                <a:sym typeface="Mali SemiBold"/>
              </a:rPr>
              <a:t> </a:t>
            </a:r>
            <a:r>
              <a:rPr lang="en-US" sz="2200" dirty="0" err="1">
                <a:solidFill>
                  <a:schemeClr val="dk1"/>
                </a:solidFill>
                <a:latin typeface="Palatino Linotype" panose="02040502050505030304" pitchFamily="18" charset="0"/>
                <a:ea typeface="Mali SemiBold"/>
                <a:cs typeface="Mali SemiBold"/>
                <a:sym typeface="Mali SemiBold"/>
              </a:rPr>
              <a:t>theo</a:t>
            </a:r>
            <a:r>
              <a:rPr lang="en-US" sz="2200" dirty="0">
                <a:solidFill>
                  <a:schemeClr val="dk1"/>
                </a:solidFill>
                <a:latin typeface="Palatino Linotype" panose="02040502050505030304" pitchFamily="18" charset="0"/>
                <a:ea typeface="Mali SemiBold"/>
                <a:cs typeface="Mali SemiBold"/>
                <a:sym typeface="Mali SemiBold"/>
              </a:rPr>
              <a:t> </a:t>
            </a:r>
            <a:r>
              <a:rPr lang="en-US" sz="2200" dirty="0" err="1">
                <a:solidFill>
                  <a:schemeClr val="dk1"/>
                </a:solidFill>
                <a:latin typeface="Palatino Linotype" panose="02040502050505030304" pitchFamily="18" charset="0"/>
                <a:ea typeface="Mali SemiBold"/>
                <a:cs typeface="Mali SemiBold"/>
                <a:sym typeface="Mali SemiBold"/>
              </a:rPr>
              <a:t>hướng</a:t>
            </a:r>
            <a:r>
              <a:rPr lang="en-US" sz="2200" dirty="0">
                <a:solidFill>
                  <a:schemeClr val="dk1"/>
                </a:solidFill>
                <a:latin typeface="Palatino Linotype" panose="02040502050505030304" pitchFamily="18" charset="0"/>
                <a:ea typeface="Mali SemiBold"/>
                <a:cs typeface="Mali SemiBold"/>
                <a:sym typeface="Mali SemiBold"/>
              </a:rPr>
              <a:t> </a:t>
            </a:r>
            <a:r>
              <a:rPr lang="en-US" sz="2200" dirty="0" err="1">
                <a:solidFill>
                  <a:schemeClr val="dk1"/>
                </a:solidFill>
                <a:latin typeface="Palatino Linotype" panose="02040502050505030304" pitchFamily="18" charset="0"/>
                <a:ea typeface="Mali SemiBold"/>
                <a:cs typeface="Mali SemiBold"/>
                <a:sym typeface="Mali SemiBold"/>
              </a:rPr>
              <a:t>đồng</a:t>
            </a:r>
            <a:r>
              <a:rPr lang="en-US" sz="2200" dirty="0">
                <a:solidFill>
                  <a:schemeClr val="dk1"/>
                </a:solidFill>
                <a:latin typeface="Palatino Linotype" panose="02040502050505030304" pitchFamily="18" charset="0"/>
                <a:ea typeface="Mali SemiBold"/>
                <a:cs typeface="Mali SemiBold"/>
                <a:sym typeface="Mali SemiBold"/>
              </a:rPr>
              <a:t> </a:t>
            </a:r>
            <a:r>
              <a:rPr lang="en-US" sz="2200" dirty="0" err="1">
                <a:solidFill>
                  <a:schemeClr val="dk1"/>
                </a:solidFill>
                <a:latin typeface="Palatino Linotype" panose="02040502050505030304" pitchFamily="18" charset="0"/>
                <a:ea typeface="Mali SemiBold"/>
                <a:cs typeface="Mali SemiBold"/>
                <a:sym typeface="Mali SemiBold"/>
              </a:rPr>
              <a:t>tâm</a:t>
            </a:r>
            <a:r>
              <a:rPr lang="en-US" sz="2200" dirty="0">
                <a:solidFill>
                  <a:schemeClr val="dk1"/>
                </a:solidFill>
                <a:latin typeface="Palatino Linotype" panose="02040502050505030304" pitchFamily="18" charset="0"/>
                <a:ea typeface="Mali SemiBold"/>
                <a:cs typeface="Mali SemiBold"/>
                <a:sym typeface="Mali SemiBold"/>
              </a:rPr>
              <a:t> </a:t>
            </a:r>
            <a:r>
              <a:rPr lang="en-US" sz="2200" dirty="0" err="1">
                <a:solidFill>
                  <a:schemeClr val="dk1"/>
                </a:solidFill>
                <a:latin typeface="Palatino Linotype" panose="02040502050505030304" pitchFamily="18" charset="0"/>
                <a:ea typeface="Mali SemiBold"/>
                <a:cs typeface="Mali SemiBold"/>
                <a:sym typeface="Mali SemiBold"/>
              </a:rPr>
              <a:t>và</a:t>
            </a:r>
            <a:r>
              <a:rPr lang="en-US" sz="2200" dirty="0">
                <a:solidFill>
                  <a:schemeClr val="dk1"/>
                </a:solidFill>
                <a:latin typeface="Palatino Linotype" panose="02040502050505030304" pitchFamily="18" charset="0"/>
                <a:ea typeface="Mali SemiBold"/>
                <a:cs typeface="Mali SemiBold"/>
                <a:sym typeface="Mali SemiBold"/>
              </a:rPr>
              <a:t> </a:t>
            </a:r>
            <a:r>
              <a:rPr lang="en-US" sz="2200" dirty="0" err="1">
                <a:solidFill>
                  <a:schemeClr val="dk1"/>
                </a:solidFill>
                <a:latin typeface="Palatino Linotype" panose="02040502050505030304" pitchFamily="18" charset="0"/>
                <a:ea typeface="Mali SemiBold"/>
                <a:cs typeface="Mali SemiBold"/>
                <a:sym typeface="Mali SemiBold"/>
              </a:rPr>
              <a:t>phát</a:t>
            </a:r>
            <a:r>
              <a:rPr lang="en-US" sz="2200" dirty="0">
                <a:solidFill>
                  <a:schemeClr val="dk1"/>
                </a:solidFill>
                <a:latin typeface="Palatino Linotype" panose="02040502050505030304" pitchFamily="18" charset="0"/>
                <a:ea typeface="Mali SemiBold"/>
                <a:cs typeface="Mali SemiBold"/>
                <a:sym typeface="Mali SemiBold"/>
              </a:rPr>
              <a:t> </a:t>
            </a:r>
            <a:r>
              <a:rPr lang="en-US" sz="2200" dirty="0" err="1">
                <a:solidFill>
                  <a:schemeClr val="dk1"/>
                </a:solidFill>
                <a:latin typeface="Palatino Linotype" panose="02040502050505030304" pitchFamily="18" charset="0"/>
                <a:ea typeface="Mali SemiBold"/>
                <a:cs typeface="Mali SemiBold"/>
                <a:sym typeface="Mali SemiBold"/>
              </a:rPr>
              <a:t>triển</a:t>
            </a:r>
            <a:r>
              <a:rPr lang="en-US" sz="2200" dirty="0">
                <a:solidFill>
                  <a:schemeClr val="dk1"/>
                </a:solidFill>
                <a:latin typeface="Palatino Linotype" panose="02040502050505030304" pitchFamily="18" charset="0"/>
                <a:ea typeface="Mali SemiBold"/>
                <a:cs typeface="Mali SemiBold"/>
                <a:sym typeface="Mali SemiBold"/>
              </a:rPr>
              <a:t>, </a:t>
            </a:r>
            <a:r>
              <a:rPr lang="en-US" sz="2200" dirty="0" err="1">
                <a:solidFill>
                  <a:schemeClr val="dk1"/>
                </a:solidFill>
                <a:latin typeface="Palatino Linotype" panose="02040502050505030304" pitchFamily="18" charset="0"/>
                <a:ea typeface="Mali SemiBold"/>
                <a:cs typeface="Mali SemiBold"/>
                <a:sym typeface="Mali SemiBold"/>
              </a:rPr>
              <a:t>xoay</a:t>
            </a:r>
            <a:r>
              <a:rPr lang="en-US" sz="2200" dirty="0">
                <a:solidFill>
                  <a:schemeClr val="dk1"/>
                </a:solidFill>
                <a:latin typeface="Palatino Linotype" panose="02040502050505030304" pitchFamily="18" charset="0"/>
                <a:ea typeface="Mali SemiBold"/>
                <a:cs typeface="Mali SemiBold"/>
                <a:sym typeface="Mali SemiBold"/>
              </a:rPr>
              <a:t> </a:t>
            </a:r>
            <a:r>
              <a:rPr lang="en-US" sz="2200" dirty="0" err="1">
                <a:solidFill>
                  <a:schemeClr val="dk1"/>
                </a:solidFill>
                <a:latin typeface="Palatino Linotype" panose="02040502050505030304" pitchFamily="18" charset="0"/>
                <a:ea typeface="Mali SemiBold"/>
                <a:cs typeface="Mali SemiBold"/>
                <a:sym typeface="Mali SemiBold"/>
              </a:rPr>
              <a:t>quanh</a:t>
            </a:r>
            <a:r>
              <a:rPr lang="en-US" sz="2200" dirty="0">
                <a:solidFill>
                  <a:schemeClr val="dk1"/>
                </a:solidFill>
                <a:latin typeface="Palatino Linotype" panose="02040502050505030304" pitchFamily="18" charset="0"/>
                <a:ea typeface="Mali SemiBold"/>
                <a:cs typeface="Mali SemiBold"/>
                <a:sym typeface="Mali SemiBold"/>
              </a:rPr>
              <a:t>                        4 </a:t>
            </a:r>
            <a:r>
              <a:rPr lang="en-US" sz="2200" dirty="0" err="1">
                <a:solidFill>
                  <a:schemeClr val="dk1"/>
                </a:solidFill>
                <a:latin typeface="Palatino Linotype" panose="02040502050505030304" pitchFamily="18" charset="0"/>
                <a:ea typeface="Mali SemiBold"/>
                <a:cs typeface="Mali SemiBold"/>
                <a:sym typeface="Mali SemiBold"/>
              </a:rPr>
              <a:t>mạch</a:t>
            </a:r>
            <a:r>
              <a:rPr lang="en-US" sz="2200" dirty="0">
                <a:solidFill>
                  <a:schemeClr val="dk1"/>
                </a:solidFill>
                <a:latin typeface="Palatino Linotype" panose="02040502050505030304" pitchFamily="18" charset="0"/>
                <a:ea typeface="Mali SemiBold"/>
                <a:cs typeface="Mali SemiBold"/>
                <a:sym typeface="Mali SemiBold"/>
              </a:rPr>
              <a:t> </a:t>
            </a:r>
            <a:r>
              <a:rPr lang="en-US" sz="2200" dirty="0" err="1">
                <a:solidFill>
                  <a:schemeClr val="dk1"/>
                </a:solidFill>
                <a:latin typeface="Palatino Linotype" panose="02040502050505030304" pitchFamily="18" charset="0"/>
                <a:ea typeface="Mali SemiBold"/>
                <a:cs typeface="Mali SemiBold"/>
                <a:sym typeface="Mali SemiBold"/>
              </a:rPr>
              <a:t>nội</a:t>
            </a:r>
            <a:r>
              <a:rPr lang="en-US" sz="2200" dirty="0">
                <a:solidFill>
                  <a:schemeClr val="dk1"/>
                </a:solidFill>
                <a:latin typeface="Palatino Linotype" panose="02040502050505030304" pitchFamily="18" charset="0"/>
                <a:ea typeface="Mali SemiBold"/>
                <a:cs typeface="Mali SemiBold"/>
                <a:sym typeface="Mali SemiBold"/>
              </a:rPr>
              <a:t> dung </a:t>
            </a:r>
            <a:r>
              <a:rPr lang="en-US" sz="2200" dirty="0" err="1">
                <a:solidFill>
                  <a:schemeClr val="dk1"/>
                </a:solidFill>
                <a:latin typeface="Palatino Linotype" panose="02040502050505030304" pitchFamily="18" charset="0"/>
                <a:ea typeface="Mali SemiBold"/>
                <a:cs typeface="Mali SemiBold"/>
                <a:sym typeface="Mali SemiBold"/>
              </a:rPr>
              <a:t>cơ</a:t>
            </a:r>
            <a:r>
              <a:rPr lang="en-US" sz="2200" dirty="0">
                <a:solidFill>
                  <a:schemeClr val="dk1"/>
                </a:solidFill>
                <a:latin typeface="Palatino Linotype" panose="02040502050505030304" pitchFamily="18" charset="0"/>
                <a:ea typeface="Mali SemiBold"/>
                <a:cs typeface="Mali SemiBold"/>
                <a:sym typeface="Mali SemiBold"/>
              </a:rPr>
              <a:t> </a:t>
            </a:r>
            <a:r>
              <a:rPr lang="en-US" sz="2200" dirty="0" err="1">
                <a:solidFill>
                  <a:schemeClr val="dk1"/>
                </a:solidFill>
                <a:latin typeface="Palatino Linotype" panose="02040502050505030304" pitchFamily="18" charset="0"/>
                <a:ea typeface="Mali SemiBold"/>
                <a:cs typeface="Mali SemiBold"/>
                <a:sym typeface="Mali SemiBold"/>
              </a:rPr>
              <a:t>bản</a:t>
            </a:r>
            <a:r>
              <a:rPr lang="en-US" sz="2200" dirty="0">
                <a:solidFill>
                  <a:schemeClr val="dk1"/>
                </a:solidFill>
                <a:latin typeface="Palatino Linotype" panose="02040502050505030304" pitchFamily="18" charset="0"/>
                <a:ea typeface="Mali SemiBold"/>
                <a:cs typeface="Mali SemiBold"/>
                <a:sym typeface="Mali SemiBold"/>
              </a:rPr>
              <a:t>: </a:t>
            </a:r>
            <a:r>
              <a:rPr lang="en-US" sz="2200" dirty="0" err="1">
                <a:solidFill>
                  <a:srgbClr val="C00000"/>
                </a:solidFill>
                <a:latin typeface="Palatino Linotype" panose="02040502050505030304" pitchFamily="18" charset="0"/>
                <a:ea typeface="Mali SemiBold"/>
                <a:cs typeface="Mali SemiBold"/>
                <a:sym typeface="Mali SemiBold"/>
              </a:rPr>
              <a:t>Giáo</a:t>
            </a:r>
            <a:r>
              <a:rPr lang="en-US" sz="2200" dirty="0">
                <a:solidFill>
                  <a:srgbClr val="C00000"/>
                </a:solidFill>
                <a:latin typeface="Palatino Linotype" panose="02040502050505030304" pitchFamily="18" charset="0"/>
                <a:ea typeface="Mali SemiBold"/>
                <a:cs typeface="Mali SemiBold"/>
                <a:sym typeface="Mali SemiBold"/>
              </a:rPr>
              <a:t> </a:t>
            </a:r>
            <a:r>
              <a:rPr lang="en-US" sz="2200" dirty="0" err="1">
                <a:solidFill>
                  <a:srgbClr val="C00000"/>
                </a:solidFill>
                <a:latin typeface="Palatino Linotype" panose="02040502050505030304" pitchFamily="18" charset="0"/>
                <a:ea typeface="Mali SemiBold"/>
                <a:cs typeface="Mali SemiBold"/>
                <a:sym typeface="Mali SemiBold"/>
              </a:rPr>
              <a:t>dục</a:t>
            </a:r>
            <a:r>
              <a:rPr lang="en-US" sz="2200" dirty="0">
                <a:solidFill>
                  <a:srgbClr val="C00000"/>
                </a:solidFill>
                <a:latin typeface="Palatino Linotype" panose="02040502050505030304" pitchFamily="18" charset="0"/>
                <a:ea typeface="Mali SemiBold"/>
                <a:cs typeface="Mali SemiBold"/>
                <a:sym typeface="Mali SemiBold"/>
              </a:rPr>
              <a:t> </a:t>
            </a:r>
            <a:r>
              <a:rPr lang="en-US" sz="2200" dirty="0" err="1">
                <a:solidFill>
                  <a:srgbClr val="C00000"/>
                </a:solidFill>
                <a:latin typeface="Palatino Linotype" panose="02040502050505030304" pitchFamily="18" charset="0"/>
                <a:ea typeface="Mali SemiBold"/>
                <a:cs typeface="Mali SemiBold"/>
                <a:sym typeface="Mali SemiBold"/>
              </a:rPr>
              <a:t>đạo</a:t>
            </a:r>
            <a:r>
              <a:rPr lang="en-US" sz="2200" dirty="0">
                <a:solidFill>
                  <a:srgbClr val="C00000"/>
                </a:solidFill>
                <a:latin typeface="Palatino Linotype" panose="02040502050505030304" pitchFamily="18" charset="0"/>
                <a:ea typeface="Mali SemiBold"/>
                <a:cs typeface="Mali SemiBold"/>
                <a:sym typeface="Mali SemiBold"/>
              </a:rPr>
              <a:t> </a:t>
            </a:r>
            <a:r>
              <a:rPr lang="en-US" sz="2200" dirty="0" err="1">
                <a:solidFill>
                  <a:srgbClr val="C00000"/>
                </a:solidFill>
                <a:latin typeface="Palatino Linotype" panose="02040502050505030304" pitchFamily="18" charset="0"/>
                <a:ea typeface="Mali SemiBold"/>
                <a:cs typeface="Mali SemiBold"/>
                <a:sym typeface="Mali SemiBold"/>
              </a:rPr>
              <a:t>đức</a:t>
            </a:r>
            <a:r>
              <a:rPr lang="en-US" sz="2200" dirty="0">
                <a:solidFill>
                  <a:srgbClr val="C00000"/>
                </a:solidFill>
                <a:latin typeface="Palatino Linotype" panose="02040502050505030304" pitchFamily="18" charset="0"/>
                <a:ea typeface="Mali SemiBold"/>
                <a:cs typeface="Mali SemiBold"/>
                <a:sym typeface="Mali SemiBold"/>
              </a:rPr>
              <a:t>, </a:t>
            </a:r>
            <a:r>
              <a:rPr lang="en-US" sz="2200" dirty="0" err="1">
                <a:solidFill>
                  <a:srgbClr val="C00000"/>
                </a:solidFill>
                <a:latin typeface="Palatino Linotype" panose="02040502050505030304" pitchFamily="18" charset="0"/>
                <a:ea typeface="Mali SemiBold"/>
                <a:cs typeface="Mali SemiBold"/>
                <a:sym typeface="Mali SemiBold"/>
              </a:rPr>
              <a:t>kĩ</a:t>
            </a:r>
            <a:r>
              <a:rPr lang="en-US" sz="2200" dirty="0">
                <a:solidFill>
                  <a:srgbClr val="C00000"/>
                </a:solidFill>
                <a:latin typeface="Palatino Linotype" panose="02040502050505030304" pitchFamily="18" charset="0"/>
                <a:ea typeface="Mali SemiBold"/>
                <a:cs typeface="Mali SemiBold"/>
                <a:sym typeface="Mali SemiBold"/>
              </a:rPr>
              <a:t> </a:t>
            </a:r>
            <a:r>
              <a:rPr lang="en-US" sz="2200" dirty="0" err="1">
                <a:solidFill>
                  <a:srgbClr val="C00000"/>
                </a:solidFill>
                <a:latin typeface="Palatino Linotype" panose="02040502050505030304" pitchFamily="18" charset="0"/>
                <a:ea typeface="Mali SemiBold"/>
                <a:cs typeface="Mali SemiBold"/>
                <a:sym typeface="Mali SemiBold"/>
              </a:rPr>
              <a:t>năng</a:t>
            </a:r>
            <a:r>
              <a:rPr lang="en-US" sz="2200" dirty="0">
                <a:solidFill>
                  <a:srgbClr val="C00000"/>
                </a:solidFill>
                <a:latin typeface="Palatino Linotype" panose="02040502050505030304" pitchFamily="18" charset="0"/>
                <a:ea typeface="Mali SemiBold"/>
                <a:cs typeface="Mali SemiBold"/>
                <a:sym typeface="Mali SemiBold"/>
              </a:rPr>
              <a:t> </a:t>
            </a:r>
            <a:r>
              <a:rPr lang="en-US" sz="2200" dirty="0" err="1">
                <a:solidFill>
                  <a:srgbClr val="C00000"/>
                </a:solidFill>
                <a:latin typeface="Palatino Linotype" panose="02040502050505030304" pitchFamily="18" charset="0"/>
                <a:ea typeface="Mali SemiBold"/>
                <a:cs typeface="Mali SemiBold"/>
                <a:sym typeface="Mali SemiBold"/>
              </a:rPr>
              <a:t>sống</a:t>
            </a:r>
            <a:r>
              <a:rPr lang="en-US" sz="2200" dirty="0">
                <a:solidFill>
                  <a:srgbClr val="C00000"/>
                </a:solidFill>
                <a:latin typeface="Palatino Linotype" panose="02040502050505030304" pitchFamily="18" charset="0"/>
                <a:ea typeface="Mali SemiBold"/>
                <a:cs typeface="Mali SemiBold"/>
                <a:sym typeface="Mali SemiBold"/>
              </a:rPr>
              <a:t>, </a:t>
            </a:r>
            <a:r>
              <a:rPr lang="en-US" sz="2200" dirty="0" err="1">
                <a:solidFill>
                  <a:srgbClr val="C00000"/>
                </a:solidFill>
                <a:latin typeface="Palatino Linotype" panose="02040502050505030304" pitchFamily="18" charset="0"/>
                <a:ea typeface="Mali SemiBold"/>
                <a:cs typeface="Mali SemiBold"/>
                <a:sym typeface="Mali SemiBold"/>
              </a:rPr>
              <a:t>kinh</a:t>
            </a:r>
            <a:r>
              <a:rPr lang="en-US" sz="2200" dirty="0">
                <a:solidFill>
                  <a:srgbClr val="C00000"/>
                </a:solidFill>
                <a:latin typeface="Palatino Linotype" panose="02040502050505030304" pitchFamily="18" charset="0"/>
                <a:ea typeface="Mali SemiBold"/>
                <a:cs typeface="Mali SemiBold"/>
                <a:sym typeface="Mali SemiBold"/>
              </a:rPr>
              <a:t> </a:t>
            </a:r>
            <a:r>
              <a:rPr lang="en-US" sz="2200" dirty="0" err="1">
                <a:solidFill>
                  <a:srgbClr val="C00000"/>
                </a:solidFill>
                <a:latin typeface="Palatino Linotype" panose="02040502050505030304" pitchFamily="18" charset="0"/>
                <a:ea typeface="Mali SemiBold"/>
                <a:cs typeface="Mali SemiBold"/>
                <a:sym typeface="Mali SemiBold"/>
              </a:rPr>
              <a:t>tế</a:t>
            </a:r>
            <a:r>
              <a:rPr lang="en-US" sz="2200" dirty="0">
                <a:solidFill>
                  <a:srgbClr val="C00000"/>
                </a:solidFill>
                <a:latin typeface="Palatino Linotype" panose="02040502050505030304" pitchFamily="18" charset="0"/>
                <a:ea typeface="Mali SemiBold"/>
                <a:cs typeface="Mali SemiBold"/>
                <a:sym typeface="Mali SemiBold"/>
              </a:rPr>
              <a:t> </a:t>
            </a:r>
            <a:r>
              <a:rPr lang="en-US" sz="2200" dirty="0" err="1">
                <a:solidFill>
                  <a:srgbClr val="C00000"/>
                </a:solidFill>
                <a:latin typeface="Palatino Linotype" panose="02040502050505030304" pitchFamily="18" charset="0"/>
                <a:ea typeface="Mali SemiBold"/>
                <a:cs typeface="Mali SemiBold"/>
                <a:sym typeface="Mali SemiBold"/>
              </a:rPr>
              <a:t>và</a:t>
            </a:r>
            <a:r>
              <a:rPr lang="en-US" sz="2200" dirty="0">
                <a:solidFill>
                  <a:srgbClr val="C00000"/>
                </a:solidFill>
                <a:latin typeface="Palatino Linotype" panose="02040502050505030304" pitchFamily="18" charset="0"/>
                <a:ea typeface="Mali SemiBold"/>
                <a:cs typeface="Mali SemiBold"/>
                <a:sym typeface="Mali SemiBold"/>
              </a:rPr>
              <a:t> </a:t>
            </a:r>
            <a:r>
              <a:rPr lang="en-US" sz="2200" dirty="0" err="1">
                <a:solidFill>
                  <a:srgbClr val="C00000"/>
                </a:solidFill>
                <a:latin typeface="Palatino Linotype" panose="02040502050505030304" pitchFamily="18" charset="0"/>
                <a:ea typeface="Mali SemiBold"/>
                <a:cs typeface="Mali SemiBold"/>
                <a:sym typeface="Mali SemiBold"/>
              </a:rPr>
              <a:t>pháp</a:t>
            </a:r>
            <a:r>
              <a:rPr lang="en-US" sz="2200" dirty="0">
                <a:solidFill>
                  <a:srgbClr val="C00000"/>
                </a:solidFill>
                <a:latin typeface="Palatino Linotype" panose="02040502050505030304" pitchFamily="18" charset="0"/>
                <a:ea typeface="Mali SemiBold"/>
                <a:cs typeface="Mali SemiBold"/>
                <a:sym typeface="Mali SemiBold"/>
              </a:rPr>
              <a:t> </a:t>
            </a:r>
            <a:r>
              <a:rPr lang="en-US" sz="2200" dirty="0" err="1">
                <a:solidFill>
                  <a:srgbClr val="C00000"/>
                </a:solidFill>
                <a:latin typeface="Palatino Linotype" panose="02040502050505030304" pitchFamily="18" charset="0"/>
                <a:ea typeface="Mali SemiBold"/>
                <a:cs typeface="Mali SemiBold"/>
                <a:sym typeface="Mali SemiBold"/>
              </a:rPr>
              <a:t>luật</a:t>
            </a:r>
            <a:r>
              <a:rPr lang="en-US" sz="2200" dirty="0">
                <a:solidFill>
                  <a:srgbClr val="C00000"/>
                </a:solidFill>
                <a:latin typeface="Palatino Linotype" panose="02040502050505030304" pitchFamily="18" charset="0"/>
                <a:ea typeface="Mali SemiBold"/>
                <a:cs typeface="Mali SemiBold"/>
                <a:sym typeface="Mali SemiBold"/>
              </a:rPr>
              <a:t>.</a:t>
            </a:r>
            <a:endParaRPr lang="en-US" sz="2200" spc="65"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B7B9CB97-EB1D-4732-9346-EFA054F22C2F}"/>
              </a:ext>
            </a:extLst>
          </p:cNvPr>
          <p:cNvGraphicFramePr>
            <a:graphicFrameLocks noGrp="1"/>
          </p:cNvGraphicFramePr>
          <p:nvPr>
            <p:extLst>
              <p:ext uri="{D42A27DB-BD31-4B8C-83A1-F6EECF244321}">
                <p14:modId xmlns:p14="http://schemas.microsoft.com/office/powerpoint/2010/main" val="2065297367"/>
              </p:ext>
            </p:extLst>
          </p:nvPr>
        </p:nvGraphicFramePr>
        <p:xfrm>
          <a:off x="1481959" y="2746247"/>
          <a:ext cx="8040414" cy="3232956"/>
        </p:xfrm>
        <a:graphic>
          <a:graphicData uri="http://schemas.openxmlformats.org/drawingml/2006/table">
            <a:tbl>
              <a:tblPr/>
              <a:tblGrid>
                <a:gridCol w="1575376">
                  <a:extLst>
                    <a:ext uri="{9D8B030D-6E8A-4147-A177-3AD203B41FA5}">
                      <a16:colId xmlns:a16="http://schemas.microsoft.com/office/drawing/2014/main" val="20000"/>
                    </a:ext>
                  </a:extLst>
                </a:gridCol>
                <a:gridCol w="1683029">
                  <a:extLst>
                    <a:ext uri="{9D8B030D-6E8A-4147-A177-3AD203B41FA5}">
                      <a16:colId xmlns:a16="http://schemas.microsoft.com/office/drawing/2014/main" val="20001"/>
                    </a:ext>
                  </a:extLst>
                </a:gridCol>
                <a:gridCol w="1802580">
                  <a:extLst>
                    <a:ext uri="{9D8B030D-6E8A-4147-A177-3AD203B41FA5}">
                      <a16:colId xmlns:a16="http://schemas.microsoft.com/office/drawing/2014/main" val="20002"/>
                    </a:ext>
                  </a:extLst>
                </a:gridCol>
                <a:gridCol w="1562632">
                  <a:extLst>
                    <a:ext uri="{9D8B030D-6E8A-4147-A177-3AD203B41FA5}">
                      <a16:colId xmlns:a16="http://schemas.microsoft.com/office/drawing/2014/main" val="20003"/>
                    </a:ext>
                  </a:extLst>
                </a:gridCol>
                <a:gridCol w="1416797">
                  <a:extLst>
                    <a:ext uri="{9D8B030D-6E8A-4147-A177-3AD203B41FA5}">
                      <a16:colId xmlns:a16="http://schemas.microsoft.com/office/drawing/2014/main" val="20004"/>
                    </a:ext>
                  </a:extLst>
                </a:gridCol>
              </a:tblGrid>
              <a:tr h="494832">
                <a:tc>
                  <a:txBody>
                    <a:bodyPr/>
                    <a:lstStyle/>
                    <a:p>
                      <a:pPr algn="ctr">
                        <a:lnSpc>
                          <a:spcPct val="100000"/>
                        </a:lnSpc>
                        <a:spcBef>
                          <a:spcPts val="0"/>
                        </a:spcBef>
                        <a:spcAft>
                          <a:spcPts val="0"/>
                        </a:spcAft>
                      </a:pPr>
                      <a:r>
                        <a:rPr lang="en-US" sz="2000" b="1" dirty="0">
                          <a:solidFill>
                            <a:schemeClr val="tx1"/>
                          </a:solidFill>
                          <a:latin typeface="Calibri" pitchFamily="34" charset="0"/>
                          <a:ea typeface="Calibri"/>
                          <a:cs typeface="Calibri" pitchFamily="34" charset="0"/>
                        </a:rPr>
                        <a:t>LỚP 1</a:t>
                      </a:r>
                      <a:endParaRPr lang="en-US" sz="2000" dirty="0">
                        <a:solidFill>
                          <a:schemeClr val="tx1"/>
                        </a:solidFill>
                        <a:latin typeface="Calibri" pitchFamily="34" charset="0"/>
                        <a:ea typeface="Calibri"/>
                        <a:cs typeface="Calibri"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en-US" sz="2000" b="1">
                          <a:solidFill>
                            <a:schemeClr val="tx1"/>
                          </a:solidFill>
                          <a:latin typeface="Calibri" pitchFamily="34" charset="0"/>
                          <a:ea typeface="Calibri"/>
                          <a:cs typeface="Calibri" pitchFamily="34" charset="0"/>
                        </a:rPr>
                        <a:t>LỚP 2</a:t>
                      </a:r>
                      <a:endParaRPr lang="en-US" sz="2000">
                        <a:solidFill>
                          <a:schemeClr val="tx1"/>
                        </a:solidFill>
                        <a:latin typeface="Calibri" pitchFamily="34" charset="0"/>
                        <a:ea typeface="Calibri"/>
                        <a:cs typeface="Calibri"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en-US" sz="2000" b="1">
                          <a:solidFill>
                            <a:schemeClr val="tx1"/>
                          </a:solidFill>
                          <a:latin typeface="Calibri" pitchFamily="34" charset="0"/>
                          <a:ea typeface="Calibri"/>
                          <a:cs typeface="Calibri" pitchFamily="34" charset="0"/>
                        </a:rPr>
                        <a:t>LỚP 3</a:t>
                      </a:r>
                      <a:endParaRPr lang="en-US" sz="2000">
                        <a:solidFill>
                          <a:schemeClr val="tx1"/>
                        </a:solidFill>
                        <a:latin typeface="Calibri" pitchFamily="34" charset="0"/>
                        <a:ea typeface="Calibri"/>
                        <a:cs typeface="Calibri"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en-US" sz="2000" b="1">
                          <a:solidFill>
                            <a:schemeClr val="tx1"/>
                          </a:solidFill>
                          <a:latin typeface="Calibri" pitchFamily="34" charset="0"/>
                          <a:ea typeface="Calibri"/>
                          <a:cs typeface="Calibri" pitchFamily="34" charset="0"/>
                        </a:rPr>
                        <a:t>LỚP 4</a:t>
                      </a:r>
                      <a:endParaRPr lang="en-US" sz="2000">
                        <a:solidFill>
                          <a:schemeClr val="tx1"/>
                        </a:solidFill>
                        <a:latin typeface="Calibri" pitchFamily="34" charset="0"/>
                        <a:ea typeface="Calibri"/>
                        <a:cs typeface="Calibri"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480"/>
                        </a:spcBef>
                        <a:spcAft>
                          <a:spcPts val="480"/>
                        </a:spcAft>
                      </a:pPr>
                      <a:r>
                        <a:rPr lang="en-US" sz="2000" b="1">
                          <a:solidFill>
                            <a:schemeClr val="tx1"/>
                          </a:solidFill>
                          <a:latin typeface="Calibri" pitchFamily="34" charset="0"/>
                          <a:ea typeface="Calibri"/>
                          <a:cs typeface="Calibri" pitchFamily="34" charset="0"/>
                        </a:rPr>
                        <a:t>LỚP 5</a:t>
                      </a:r>
                      <a:endParaRPr lang="en-US" sz="2000">
                        <a:solidFill>
                          <a:schemeClr val="tx1"/>
                        </a:solidFill>
                        <a:latin typeface="Calibri" pitchFamily="34" charset="0"/>
                        <a:ea typeface="Calibri"/>
                        <a:cs typeface="Calibri"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84531">
                <a:tc gridSpan="5">
                  <a:txBody>
                    <a:bodyPr/>
                    <a:lstStyle/>
                    <a:p>
                      <a:pPr algn="ctr">
                        <a:lnSpc>
                          <a:spcPct val="100000"/>
                        </a:lnSpc>
                        <a:spcBef>
                          <a:spcPts val="0"/>
                        </a:spcBef>
                        <a:spcAft>
                          <a:spcPts val="0"/>
                        </a:spcAft>
                      </a:pPr>
                      <a:r>
                        <a:rPr lang="en-US" sz="2000" dirty="0">
                          <a:solidFill>
                            <a:srgbClr val="FF0000"/>
                          </a:solidFill>
                          <a:latin typeface="Calibri" pitchFamily="34" charset="0"/>
                          <a:ea typeface="Calibri"/>
                          <a:cs typeface="Calibri" pitchFamily="34" charset="0"/>
                        </a:rPr>
                        <a:t>GIÁO DỤC ĐẠO ĐỨC </a:t>
                      </a:r>
                    </a:p>
                    <a:p>
                      <a:pPr algn="ctr">
                        <a:lnSpc>
                          <a:spcPct val="100000"/>
                        </a:lnSpc>
                        <a:spcBef>
                          <a:spcPts val="0"/>
                        </a:spcBef>
                        <a:spcAft>
                          <a:spcPts val="0"/>
                        </a:spcAft>
                      </a:pPr>
                      <a:r>
                        <a:rPr lang="en-US" sz="2000" i="1" dirty="0">
                          <a:solidFill>
                            <a:srgbClr val="FF0000"/>
                          </a:solidFill>
                          <a:latin typeface="Calibri" pitchFamily="34" charset="0"/>
                          <a:ea typeface="Calibri"/>
                          <a:cs typeface="Calibri" pitchFamily="34" charset="0"/>
                        </a:rPr>
                        <a:t>(</a:t>
                      </a:r>
                      <a:r>
                        <a:rPr lang="en-US" sz="2000" i="1" dirty="0" err="1">
                          <a:solidFill>
                            <a:srgbClr val="FF0000"/>
                          </a:solidFill>
                          <a:latin typeface="Calibri" pitchFamily="34" charset="0"/>
                          <a:ea typeface="Calibri"/>
                          <a:cs typeface="Calibri" pitchFamily="34" charset="0"/>
                        </a:rPr>
                        <a:t>Yêu</a:t>
                      </a:r>
                      <a:r>
                        <a:rPr lang="en-US" sz="2000" i="1" baseline="0" dirty="0">
                          <a:solidFill>
                            <a:srgbClr val="FF0000"/>
                          </a:solidFill>
                          <a:latin typeface="Calibri" pitchFamily="34" charset="0"/>
                          <a:ea typeface="Calibri"/>
                          <a:cs typeface="Calibri" pitchFamily="34" charset="0"/>
                        </a:rPr>
                        <a:t> </a:t>
                      </a:r>
                      <a:r>
                        <a:rPr lang="en-US" sz="2000" i="1" baseline="0" dirty="0" err="1">
                          <a:solidFill>
                            <a:srgbClr val="FF0000"/>
                          </a:solidFill>
                          <a:latin typeface="Calibri" pitchFamily="34" charset="0"/>
                          <a:ea typeface="Calibri"/>
                          <a:cs typeface="Calibri" pitchFamily="34" charset="0"/>
                        </a:rPr>
                        <a:t>nước</a:t>
                      </a:r>
                      <a:r>
                        <a:rPr lang="en-US" sz="2000" i="1" baseline="0" dirty="0">
                          <a:solidFill>
                            <a:srgbClr val="FF0000"/>
                          </a:solidFill>
                          <a:latin typeface="Calibri" pitchFamily="34" charset="0"/>
                          <a:ea typeface="Calibri"/>
                          <a:cs typeface="Calibri" pitchFamily="34" charset="0"/>
                        </a:rPr>
                        <a:t>, </a:t>
                      </a:r>
                      <a:r>
                        <a:rPr lang="en-US" sz="2000" i="1" baseline="0" dirty="0" err="1">
                          <a:solidFill>
                            <a:srgbClr val="FF0000"/>
                          </a:solidFill>
                          <a:latin typeface="Calibri" pitchFamily="34" charset="0"/>
                          <a:ea typeface="Calibri"/>
                          <a:cs typeface="Calibri" pitchFamily="34" charset="0"/>
                        </a:rPr>
                        <a:t>nhân</a:t>
                      </a:r>
                      <a:r>
                        <a:rPr lang="en-US" sz="2000" i="1" baseline="0" dirty="0">
                          <a:solidFill>
                            <a:srgbClr val="FF0000"/>
                          </a:solidFill>
                          <a:latin typeface="Calibri" pitchFamily="34" charset="0"/>
                          <a:ea typeface="Calibri"/>
                          <a:cs typeface="Calibri" pitchFamily="34" charset="0"/>
                        </a:rPr>
                        <a:t> </a:t>
                      </a:r>
                      <a:r>
                        <a:rPr lang="en-US" sz="2000" i="1" baseline="0" dirty="0" err="1">
                          <a:solidFill>
                            <a:srgbClr val="FF0000"/>
                          </a:solidFill>
                          <a:latin typeface="Calibri" pitchFamily="34" charset="0"/>
                          <a:ea typeface="Calibri"/>
                          <a:cs typeface="Calibri" pitchFamily="34" charset="0"/>
                        </a:rPr>
                        <a:t>ái</a:t>
                      </a:r>
                      <a:r>
                        <a:rPr lang="en-US" sz="2000" i="1" baseline="0" dirty="0">
                          <a:solidFill>
                            <a:srgbClr val="FF0000"/>
                          </a:solidFill>
                          <a:latin typeface="Calibri" pitchFamily="34" charset="0"/>
                          <a:ea typeface="Calibri"/>
                          <a:cs typeface="Calibri" pitchFamily="34" charset="0"/>
                        </a:rPr>
                        <a:t>, </a:t>
                      </a:r>
                      <a:r>
                        <a:rPr lang="en-US" sz="2000" i="1" baseline="0" dirty="0" err="1">
                          <a:solidFill>
                            <a:srgbClr val="FF0000"/>
                          </a:solidFill>
                          <a:latin typeface="Calibri" pitchFamily="34" charset="0"/>
                          <a:ea typeface="Calibri"/>
                          <a:cs typeface="Calibri" pitchFamily="34" charset="0"/>
                        </a:rPr>
                        <a:t>chăm</a:t>
                      </a:r>
                      <a:r>
                        <a:rPr lang="en-US" sz="2000" i="1" baseline="0" dirty="0">
                          <a:solidFill>
                            <a:srgbClr val="FF0000"/>
                          </a:solidFill>
                          <a:latin typeface="Calibri" pitchFamily="34" charset="0"/>
                          <a:ea typeface="Calibri"/>
                          <a:cs typeface="Calibri" pitchFamily="34" charset="0"/>
                        </a:rPr>
                        <a:t> </a:t>
                      </a:r>
                      <a:r>
                        <a:rPr lang="en-US" sz="2000" i="1" baseline="0" dirty="0" err="1">
                          <a:solidFill>
                            <a:srgbClr val="FF0000"/>
                          </a:solidFill>
                          <a:latin typeface="Calibri" pitchFamily="34" charset="0"/>
                          <a:ea typeface="Calibri"/>
                          <a:cs typeface="Calibri" pitchFamily="34" charset="0"/>
                        </a:rPr>
                        <a:t>chỉ</a:t>
                      </a:r>
                      <a:r>
                        <a:rPr lang="en-US" sz="2000" i="1" baseline="0" dirty="0">
                          <a:solidFill>
                            <a:srgbClr val="FF0000"/>
                          </a:solidFill>
                          <a:latin typeface="Calibri" pitchFamily="34" charset="0"/>
                          <a:ea typeface="Calibri"/>
                          <a:cs typeface="Calibri" pitchFamily="34" charset="0"/>
                        </a:rPr>
                        <a:t>, </a:t>
                      </a:r>
                      <a:r>
                        <a:rPr lang="en-US" sz="2000" i="1" baseline="0" dirty="0" err="1">
                          <a:solidFill>
                            <a:srgbClr val="FF0000"/>
                          </a:solidFill>
                          <a:latin typeface="Calibri" pitchFamily="34" charset="0"/>
                          <a:ea typeface="Calibri"/>
                          <a:cs typeface="Calibri" pitchFamily="34" charset="0"/>
                        </a:rPr>
                        <a:t>trung</a:t>
                      </a:r>
                      <a:r>
                        <a:rPr lang="en-US" sz="2000" i="1" baseline="0" dirty="0">
                          <a:solidFill>
                            <a:srgbClr val="FF0000"/>
                          </a:solidFill>
                          <a:latin typeface="Calibri" pitchFamily="34" charset="0"/>
                          <a:ea typeface="Calibri"/>
                          <a:cs typeface="Calibri" pitchFamily="34" charset="0"/>
                        </a:rPr>
                        <a:t> </a:t>
                      </a:r>
                      <a:r>
                        <a:rPr lang="en-US" sz="2000" i="1" baseline="0" dirty="0" err="1">
                          <a:solidFill>
                            <a:srgbClr val="FF0000"/>
                          </a:solidFill>
                          <a:latin typeface="Calibri" pitchFamily="34" charset="0"/>
                          <a:ea typeface="Calibri"/>
                          <a:cs typeface="Calibri" pitchFamily="34" charset="0"/>
                        </a:rPr>
                        <a:t>thực</a:t>
                      </a:r>
                      <a:r>
                        <a:rPr lang="en-US" sz="2000" i="1" baseline="0" dirty="0">
                          <a:solidFill>
                            <a:srgbClr val="FF0000"/>
                          </a:solidFill>
                          <a:latin typeface="Calibri" pitchFamily="34" charset="0"/>
                          <a:ea typeface="Calibri"/>
                          <a:cs typeface="Calibri" pitchFamily="34" charset="0"/>
                        </a:rPr>
                        <a:t>, </a:t>
                      </a:r>
                      <a:r>
                        <a:rPr lang="en-US" sz="2000" i="1" baseline="0" dirty="0" err="1">
                          <a:solidFill>
                            <a:srgbClr val="FF0000"/>
                          </a:solidFill>
                          <a:latin typeface="Calibri" pitchFamily="34" charset="0"/>
                          <a:ea typeface="Calibri"/>
                          <a:cs typeface="Calibri" pitchFamily="34" charset="0"/>
                        </a:rPr>
                        <a:t>trách</a:t>
                      </a:r>
                      <a:r>
                        <a:rPr lang="en-US" sz="2000" i="1" baseline="0" dirty="0">
                          <a:solidFill>
                            <a:srgbClr val="FF0000"/>
                          </a:solidFill>
                          <a:latin typeface="Calibri" pitchFamily="34" charset="0"/>
                          <a:ea typeface="Calibri"/>
                          <a:cs typeface="Calibri" pitchFamily="34" charset="0"/>
                        </a:rPr>
                        <a:t> </a:t>
                      </a:r>
                      <a:r>
                        <a:rPr lang="en-US" sz="2000" i="1" baseline="0" dirty="0" err="1">
                          <a:solidFill>
                            <a:srgbClr val="FF0000"/>
                          </a:solidFill>
                          <a:latin typeface="Calibri" pitchFamily="34" charset="0"/>
                          <a:ea typeface="Calibri"/>
                          <a:cs typeface="Calibri" pitchFamily="34" charset="0"/>
                        </a:rPr>
                        <a:t>nhiệm</a:t>
                      </a:r>
                      <a:r>
                        <a:rPr lang="en-US" sz="2000" i="1" baseline="0" dirty="0">
                          <a:solidFill>
                            <a:srgbClr val="FF0000"/>
                          </a:solidFill>
                          <a:latin typeface="Calibri" pitchFamily="34" charset="0"/>
                          <a:ea typeface="Calibri"/>
                          <a:cs typeface="Calibri" pitchFamily="34" charset="0"/>
                        </a:rPr>
                        <a:t>)</a:t>
                      </a:r>
                      <a:endParaRPr lang="en-US" sz="2000" i="1" dirty="0">
                        <a:solidFill>
                          <a:srgbClr val="FF0000"/>
                        </a:solidFill>
                        <a:latin typeface="Calibri" pitchFamily="34" charset="0"/>
                        <a:ea typeface="Calibri"/>
                        <a:cs typeface="Calibri"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4531">
                <a:tc gridSpan="5">
                  <a:txBody>
                    <a:bodyPr/>
                    <a:lstStyle/>
                    <a:p>
                      <a:pPr algn="ctr">
                        <a:lnSpc>
                          <a:spcPct val="100000"/>
                        </a:lnSpc>
                        <a:spcBef>
                          <a:spcPts val="0"/>
                        </a:spcBef>
                        <a:spcAft>
                          <a:spcPts val="0"/>
                        </a:spcAft>
                      </a:pPr>
                      <a:r>
                        <a:rPr lang="en-US" sz="2000" dirty="0">
                          <a:solidFill>
                            <a:srgbClr val="FF0000"/>
                          </a:solidFill>
                          <a:latin typeface="Calibri" pitchFamily="34" charset="0"/>
                          <a:ea typeface="Calibri"/>
                          <a:cs typeface="Calibri" pitchFamily="34" charset="0"/>
                        </a:rPr>
                        <a:t>GIÁO DỤC KĨ NĂNG SỐNG </a:t>
                      </a:r>
                    </a:p>
                    <a:p>
                      <a:pPr algn="ctr">
                        <a:lnSpc>
                          <a:spcPct val="100000"/>
                        </a:lnSpc>
                        <a:spcBef>
                          <a:spcPts val="0"/>
                        </a:spcBef>
                        <a:spcAft>
                          <a:spcPts val="0"/>
                        </a:spcAft>
                      </a:pPr>
                      <a:r>
                        <a:rPr lang="en-US" sz="2000" i="1" dirty="0">
                          <a:solidFill>
                            <a:srgbClr val="FF0000"/>
                          </a:solidFill>
                          <a:latin typeface="Calibri" pitchFamily="34" charset="0"/>
                          <a:ea typeface="Calibri"/>
                          <a:cs typeface="Calibri" pitchFamily="34" charset="0"/>
                        </a:rPr>
                        <a:t>(</a:t>
                      </a:r>
                      <a:r>
                        <a:rPr lang="en-US" sz="2000" i="1" dirty="0" err="1">
                          <a:solidFill>
                            <a:srgbClr val="FF0000"/>
                          </a:solidFill>
                          <a:latin typeface="Calibri" pitchFamily="34" charset="0"/>
                          <a:ea typeface="Calibri"/>
                          <a:cs typeface="Calibri" pitchFamily="34" charset="0"/>
                        </a:rPr>
                        <a:t>Kĩ</a:t>
                      </a:r>
                      <a:r>
                        <a:rPr lang="en-US" sz="2000" i="1" baseline="0" dirty="0">
                          <a:solidFill>
                            <a:srgbClr val="FF0000"/>
                          </a:solidFill>
                          <a:latin typeface="Calibri" pitchFamily="34" charset="0"/>
                          <a:ea typeface="Calibri"/>
                          <a:cs typeface="Calibri" pitchFamily="34" charset="0"/>
                        </a:rPr>
                        <a:t> </a:t>
                      </a:r>
                      <a:r>
                        <a:rPr lang="en-US" sz="2000" i="1" baseline="0" dirty="0" err="1">
                          <a:solidFill>
                            <a:srgbClr val="FF0000"/>
                          </a:solidFill>
                          <a:latin typeface="Calibri" pitchFamily="34" charset="0"/>
                          <a:ea typeface="Calibri"/>
                          <a:cs typeface="Calibri" pitchFamily="34" charset="0"/>
                        </a:rPr>
                        <a:t>năng</a:t>
                      </a:r>
                      <a:r>
                        <a:rPr lang="en-US" sz="2000" i="1" baseline="0" dirty="0">
                          <a:solidFill>
                            <a:srgbClr val="FF0000"/>
                          </a:solidFill>
                          <a:latin typeface="Calibri" pitchFamily="34" charset="0"/>
                          <a:ea typeface="Calibri"/>
                          <a:cs typeface="Calibri" pitchFamily="34" charset="0"/>
                        </a:rPr>
                        <a:t> </a:t>
                      </a:r>
                      <a:r>
                        <a:rPr lang="en-US" sz="2000" i="1" baseline="0" dirty="0" err="1">
                          <a:solidFill>
                            <a:srgbClr val="FF0000"/>
                          </a:solidFill>
                          <a:latin typeface="Calibri" pitchFamily="34" charset="0"/>
                          <a:ea typeface="Calibri"/>
                          <a:cs typeface="Calibri" pitchFamily="34" charset="0"/>
                        </a:rPr>
                        <a:t>nhận</a:t>
                      </a:r>
                      <a:r>
                        <a:rPr lang="en-US" sz="2000" i="1" baseline="0" dirty="0">
                          <a:solidFill>
                            <a:srgbClr val="FF0000"/>
                          </a:solidFill>
                          <a:latin typeface="Calibri" pitchFamily="34" charset="0"/>
                          <a:ea typeface="Calibri"/>
                          <a:cs typeface="Calibri" pitchFamily="34" charset="0"/>
                        </a:rPr>
                        <a:t> </a:t>
                      </a:r>
                      <a:r>
                        <a:rPr lang="en-US" sz="2000" i="1" baseline="0" dirty="0" err="1">
                          <a:solidFill>
                            <a:srgbClr val="FF0000"/>
                          </a:solidFill>
                          <a:latin typeface="Calibri" pitchFamily="34" charset="0"/>
                          <a:ea typeface="Calibri"/>
                          <a:cs typeface="Calibri" pitchFamily="34" charset="0"/>
                        </a:rPr>
                        <a:t>thức</a:t>
                      </a:r>
                      <a:r>
                        <a:rPr lang="en-US" sz="2000" i="1" baseline="0" dirty="0">
                          <a:solidFill>
                            <a:srgbClr val="FF0000"/>
                          </a:solidFill>
                          <a:latin typeface="Calibri" pitchFamily="34" charset="0"/>
                          <a:ea typeface="Calibri"/>
                          <a:cs typeface="Calibri" pitchFamily="34" charset="0"/>
                        </a:rPr>
                        <a:t>, </a:t>
                      </a:r>
                      <a:r>
                        <a:rPr lang="en-US" sz="2000" i="1" baseline="0" dirty="0" err="1">
                          <a:solidFill>
                            <a:srgbClr val="FF0000"/>
                          </a:solidFill>
                          <a:latin typeface="Calibri" pitchFamily="34" charset="0"/>
                          <a:ea typeface="Calibri"/>
                          <a:cs typeface="Calibri" pitchFamily="34" charset="0"/>
                        </a:rPr>
                        <a:t>quản</a:t>
                      </a:r>
                      <a:r>
                        <a:rPr lang="en-US" sz="2000" i="1" baseline="0" dirty="0">
                          <a:solidFill>
                            <a:srgbClr val="FF0000"/>
                          </a:solidFill>
                          <a:latin typeface="Calibri" pitchFamily="34" charset="0"/>
                          <a:ea typeface="Calibri"/>
                          <a:cs typeface="Calibri" pitchFamily="34" charset="0"/>
                        </a:rPr>
                        <a:t> </a:t>
                      </a:r>
                      <a:r>
                        <a:rPr lang="en-US" sz="2000" i="1" baseline="0" dirty="0" err="1">
                          <a:solidFill>
                            <a:srgbClr val="FF0000"/>
                          </a:solidFill>
                          <a:latin typeface="Calibri" pitchFamily="34" charset="0"/>
                          <a:ea typeface="Calibri"/>
                          <a:cs typeface="Calibri" pitchFamily="34" charset="0"/>
                        </a:rPr>
                        <a:t>lí</a:t>
                      </a:r>
                      <a:r>
                        <a:rPr lang="en-US" sz="2000" i="1" baseline="0" dirty="0">
                          <a:solidFill>
                            <a:srgbClr val="FF0000"/>
                          </a:solidFill>
                          <a:latin typeface="Calibri" pitchFamily="34" charset="0"/>
                          <a:ea typeface="Calibri"/>
                          <a:cs typeface="Calibri" pitchFamily="34" charset="0"/>
                        </a:rPr>
                        <a:t> </a:t>
                      </a:r>
                      <a:r>
                        <a:rPr lang="en-US" sz="2000" i="1" baseline="0" dirty="0" err="1">
                          <a:solidFill>
                            <a:srgbClr val="FF0000"/>
                          </a:solidFill>
                          <a:latin typeface="Calibri" pitchFamily="34" charset="0"/>
                          <a:ea typeface="Calibri"/>
                          <a:cs typeface="Calibri" pitchFamily="34" charset="0"/>
                        </a:rPr>
                        <a:t>bản</a:t>
                      </a:r>
                      <a:r>
                        <a:rPr lang="en-US" sz="2000" i="1" baseline="0" dirty="0">
                          <a:solidFill>
                            <a:srgbClr val="FF0000"/>
                          </a:solidFill>
                          <a:latin typeface="Calibri" pitchFamily="34" charset="0"/>
                          <a:ea typeface="Calibri"/>
                          <a:cs typeface="Calibri" pitchFamily="34" charset="0"/>
                        </a:rPr>
                        <a:t> </a:t>
                      </a:r>
                      <a:r>
                        <a:rPr lang="en-US" sz="2000" i="1" baseline="0" dirty="0" err="1">
                          <a:solidFill>
                            <a:srgbClr val="FF0000"/>
                          </a:solidFill>
                          <a:latin typeface="Calibri" pitchFamily="34" charset="0"/>
                          <a:ea typeface="Calibri"/>
                          <a:cs typeface="Calibri" pitchFamily="34" charset="0"/>
                        </a:rPr>
                        <a:t>thân</a:t>
                      </a:r>
                      <a:r>
                        <a:rPr lang="en-US" sz="2000" i="1" baseline="0" dirty="0">
                          <a:solidFill>
                            <a:srgbClr val="FF0000"/>
                          </a:solidFill>
                          <a:latin typeface="Calibri" pitchFamily="34" charset="0"/>
                          <a:ea typeface="Calibri"/>
                          <a:cs typeface="Calibri" pitchFamily="34" charset="0"/>
                        </a:rPr>
                        <a:t>; </a:t>
                      </a:r>
                      <a:r>
                        <a:rPr lang="en-US" sz="2000" i="1" baseline="0" dirty="0" err="1">
                          <a:solidFill>
                            <a:srgbClr val="FF0000"/>
                          </a:solidFill>
                          <a:latin typeface="Calibri" pitchFamily="34" charset="0"/>
                          <a:ea typeface="Calibri"/>
                          <a:cs typeface="Calibri" pitchFamily="34" charset="0"/>
                        </a:rPr>
                        <a:t>kĩ</a:t>
                      </a:r>
                      <a:r>
                        <a:rPr lang="en-US" sz="2000" i="1" baseline="0" dirty="0">
                          <a:solidFill>
                            <a:srgbClr val="FF0000"/>
                          </a:solidFill>
                          <a:latin typeface="Calibri" pitchFamily="34" charset="0"/>
                          <a:ea typeface="Calibri"/>
                          <a:cs typeface="Calibri" pitchFamily="34" charset="0"/>
                        </a:rPr>
                        <a:t> </a:t>
                      </a:r>
                      <a:r>
                        <a:rPr lang="en-US" sz="2000" i="1" baseline="0" dirty="0" err="1">
                          <a:solidFill>
                            <a:srgbClr val="FF0000"/>
                          </a:solidFill>
                          <a:latin typeface="Calibri" pitchFamily="34" charset="0"/>
                          <a:ea typeface="Calibri"/>
                          <a:cs typeface="Calibri" pitchFamily="34" charset="0"/>
                        </a:rPr>
                        <a:t>năng</a:t>
                      </a:r>
                      <a:r>
                        <a:rPr lang="en-US" sz="2000" i="1" baseline="0" dirty="0">
                          <a:solidFill>
                            <a:srgbClr val="FF0000"/>
                          </a:solidFill>
                          <a:latin typeface="Calibri" pitchFamily="34" charset="0"/>
                          <a:ea typeface="Calibri"/>
                          <a:cs typeface="Calibri" pitchFamily="34" charset="0"/>
                        </a:rPr>
                        <a:t> </a:t>
                      </a:r>
                      <a:r>
                        <a:rPr lang="en-US" sz="2000" i="1" baseline="0" dirty="0" err="1">
                          <a:solidFill>
                            <a:srgbClr val="FF0000"/>
                          </a:solidFill>
                          <a:latin typeface="Calibri" pitchFamily="34" charset="0"/>
                          <a:ea typeface="Calibri"/>
                          <a:cs typeface="Calibri" pitchFamily="34" charset="0"/>
                        </a:rPr>
                        <a:t>tự</a:t>
                      </a:r>
                      <a:r>
                        <a:rPr lang="en-US" sz="2000" i="1" baseline="0" dirty="0">
                          <a:solidFill>
                            <a:srgbClr val="FF0000"/>
                          </a:solidFill>
                          <a:latin typeface="Calibri" pitchFamily="34" charset="0"/>
                          <a:ea typeface="Calibri"/>
                          <a:cs typeface="Calibri" pitchFamily="34" charset="0"/>
                        </a:rPr>
                        <a:t> </a:t>
                      </a:r>
                      <a:r>
                        <a:rPr lang="en-US" sz="2000" i="1" baseline="0" dirty="0" err="1">
                          <a:solidFill>
                            <a:srgbClr val="FF0000"/>
                          </a:solidFill>
                          <a:latin typeface="Calibri" pitchFamily="34" charset="0"/>
                          <a:ea typeface="Calibri"/>
                          <a:cs typeface="Calibri" pitchFamily="34" charset="0"/>
                        </a:rPr>
                        <a:t>bảo</a:t>
                      </a:r>
                      <a:r>
                        <a:rPr lang="en-US" sz="2000" i="1" baseline="0" dirty="0">
                          <a:solidFill>
                            <a:srgbClr val="FF0000"/>
                          </a:solidFill>
                          <a:latin typeface="Calibri" pitchFamily="34" charset="0"/>
                          <a:ea typeface="Calibri"/>
                          <a:cs typeface="Calibri" pitchFamily="34" charset="0"/>
                        </a:rPr>
                        <a:t> </a:t>
                      </a:r>
                      <a:r>
                        <a:rPr lang="en-US" sz="2000" i="1" baseline="0" dirty="0" err="1">
                          <a:solidFill>
                            <a:srgbClr val="FF0000"/>
                          </a:solidFill>
                          <a:latin typeface="Calibri" pitchFamily="34" charset="0"/>
                          <a:ea typeface="Calibri"/>
                          <a:cs typeface="Calibri" pitchFamily="34" charset="0"/>
                        </a:rPr>
                        <a:t>vệ</a:t>
                      </a:r>
                      <a:r>
                        <a:rPr lang="en-US" sz="2000" i="1" baseline="0" dirty="0">
                          <a:solidFill>
                            <a:srgbClr val="FF0000"/>
                          </a:solidFill>
                          <a:latin typeface="Calibri" pitchFamily="34" charset="0"/>
                          <a:ea typeface="Calibri"/>
                          <a:cs typeface="Calibri" pitchFamily="34" charset="0"/>
                        </a:rPr>
                        <a:t>)</a:t>
                      </a:r>
                      <a:endParaRPr lang="en-US" sz="2000" i="1" dirty="0">
                        <a:solidFill>
                          <a:srgbClr val="FF0000"/>
                        </a:solidFill>
                        <a:latin typeface="Calibri" pitchFamily="34" charset="0"/>
                        <a:ea typeface="Calibri"/>
                        <a:cs typeface="Calibri"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84531">
                <a:tc>
                  <a:txBody>
                    <a:bodyPr/>
                    <a:lstStyle/>
                    <a:p>
                      <a:pPr algn="ctr">
                        <a:lnSpc>
                          <a:spcPct val="100000"/>
                        </a:lnSpc>
                        <a:spcBef>
                          <a:spcPts val="0"/>
                        </a:spcBef>
                        <a:spcAft>
                          <a:spcPts val="0"/>
                        </a:spcAft>
                      </a:pPr>
                      <a:endParaRPr lang="en-US" sz="2000">
                        <a:solidFill>
                          <a:schemeClr val="tx1"/>
                        </a:solidFill>
                        <a:latin typeface="Calibri" pitchFamily="34" charset="0"/>
                        <a:ea typeface="Calibri"/>
                        <a:cs typeface="Calibri"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40">
                      <a:fgClr>
                        <a:srgbClr val="FFFFFF"/>
                      </a:fgClr>
                      <a:bgClr>
                        <a:srgbClr val="999999"/>
                      </a:bgClr>
                    </a:pattFill>
                  </a:tcPr>
                </a:tc>
                <a:tc>
                  <a:txBody>
                    <a:bodyPr/>
                    <a:lstStyle/>
                    <a:p>
                      <a:pPr algn="ctr">
                        <a:lnSpc>
                          <a:spcPct val="100000"/>
                        </a:lnSpc>
                        <a:spcBef>
                          <a:spcPts val="0"/>
                        </a:spcBef>
                        <a:spcAft>
                          <a:spcPts val="0"/>
                        </a:spcAft>
                      </a:pPr>
                      <a:endParaRPr lang="en-US" sz="2000">
                        <a:solidFill>
                          <a:schemeClr val="tx1"/>
                        </a:solidFill>
                        <a:latin typeface="Calibri" pitchFamily="34" charset="0"/>
                        <a:ea typeface="Calibri"/>
                        <a:cs typeface="Calibri"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40">
                      <a:fgClr>
                        <a:srgbClr val="FFFFFF"/>
                      </a:fgClr>
                      <a:bgClr>
                        <a:srgbClr val="999999"/>
                      </a:bgClr>
                    </a:pattFill>
                  </a:tcPr>
                </a:tc>
                <a:tc>
                  <a:txBody>
                    <a:bodyPr/>
                    <a:lstStyle/>
                    <a:p>
                      <a:pPr algn="ctr">
                        <a:lnSpc>
                          <a:spcPct val="100000"/>
                        </a:lnSpc>
                        <a:spcBef>
                          <a:spcPts val="0"/>
                        </a:spcBef>
                        <a:spcAft>
                          <a:spcPts val="0"/>
                        </a:spcAft>
                      </a:pPr>
                      <a:endParaRPr lang="en-US" sz="2000" dirty="0">
                        <a:solidFill>
                          <a:schemeClr val="tx1"/>
                        </a:solidFill>
                        <a:latin typeface="Calibri" pitchFamily="34" charset="0"/>
                        <a:ea typeface="Calibri"/>
                        <a:cs typeface="Calibri"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40">
                      <a:fgClr>
                        <a:srgbClr val="FFFFFF"/>
                      </a:fgClr>
                      <a:bgClr>
                        <a:srgbClr val="999999"/>
                      </a:bgClr>
                    </a:pattFill>
                  </a:tcPr>
                </a:tc>
                <a:tc gridSpan="2">
                  <a:txBody>
                    <a:bodyPr/>
                    <a:lstStyle/>
                    <a:p>
                      <a:pPr algn="ctr">
                        <a:lnSpc>
                          <a:spcPct val="100000"/>
                        </a:lnSpc>
                        <a:spcBef>
                          <a:spcPts val="0"/>
                        </a:spcBef>
                        <a:spcAft>
                          <a:spcPts val="0"/>
                        </a:spcAft>
                      </a:pPr>
                      <a:r>
                        <a:rPr lang="en-US" sz="2000">
                          <a:solidFill>
                            <a:schemeClr val="tx1"/>
                          </a:solidFill>
                          <a:latin typeface="Calibri" pitchFamily="34" charset="0"/>
                          <a:ea typeface="Calibri"/>
                          <a:cs typeface="Calibri" pitchFamily="34" charset="0"/>
                        </a:rPr>
                        <a:t>GIÁO DỤC KINH TẾ </a:t>
                      </a:r>
                    </a:p>
                    <a:p>
                      <a:pPr algn="ctr">
                        <a:lnSpc>
                          <a:spcPct val="100000"/>
                        </a:lnSpc>
                        <a:spcBef>
                          <a:spcPts val="0"/>
                        </a:spcBef>
                        <a:spcAft>
                          <a:spcPts val="0"/>
                        </a:spcAft>
                      </a:pPr>
                      <a:r>
                        <a:rPr lang="en-US" sz="2000" i="1">
                          <a:solidFill>
                            <a:schemeClr val="tx1"/>
                          </a:solidFill>
                          <a:latin typeface="Calibri" pitchFamily="34" charset="0"/>
                          <a:ea typeface="Calibri"/>
                          <a:cs typeface="Calibri" pitchFamily="34" charset="0"/>
                        </a:rPr>
                        <a:t>(Hoạt</a:t>
                      </a:r>
                      <a:r>
                        <a:rPr lang="en-US" sz="2000" i="1" baseline="0">
                          <a:solidFill>
                            <a:schemeClr val="tx1"/>
                          </a:solidFill>
                          <a:latin typeface="Calibri" pitchFamily="34" charset="0"/>
                          <a:ea typeface="Calibri"/>
                          <a:cs typeface="Calibri" pitchFamily="34" charset="0"/>
                        </a:rPr>
                        <a:t> động tiêu dùng)</a:t>
                      </a:r>
                      <a:endParaRPr lang="en-US" sz="2000" i="1">
                        <a:solidFill>
                          <a:schemeClr val="tx1"/>
                        </a:solidFill>
                        <a:latin typeface="Calibri" pitchFamily="34" charset="0"/>
                        <a:ea typeface="Calibri"/>
                        <a:cs typeface="Calibri"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hMerge="1">
                  <a:txBody>
                    <a:bodyPr/>
                    <a:lstStyle/>
                    <a:p>
                      <a:endParaRPr lang="en-US"/>
                    </a:p>
                  </a:txBody>
                  <a:tcPr/>
                </a:tc>
                <a:extLst>
                  <a:ext uri="{0D108BD9-81ED-4DB2-BD59-A6C34878D82A}">
                    <a16:rowId xmlns:a16="http://schemas.microsoft.com/office/drawing/2014/main" val="10003"/>
                  </a:ext>
                </a:extLst>
              </a:tr>
              <a:tr h="684531">
                <a:tc>
                  <a:txBody>
                    <a:bodyPr/>
                    <a:lstStyle/>
                    <a:p>
                      <a:pPr algn="ctr">
                        <a:lnSpc>
                          <a:spcPct val="100000"/>
                        </a:lnSpc>
                        <a:spcBef>
                          <a:spcPts val="0"/>
                        </a:spcBef>
                        <a:spcAft>
                          <a:spcPts val="0"/>
                        </a:spcAft>
                      </a:pPr>
                      <a:endParaRPr lang="en-US" sz="2000">
                        <a:solidFill>
                          <a:schemeClr val="tx1"/>
                        </a:solidFill>
                        <a:latin typeface="Calibri" pitchFamily="34" charset="0"/>
                        <a:ea typeface="Calibri"/>
                        <a:cs typeface="Calibri"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40">
                      <a:fgClr>
                        <a:srgbClr val="FFFFFF"/>
                      </a:fgClr>
                      <a:bgClr>
                        <a:srgbClr val="999999"/>
                      </a:bgClr>
                    </a:pattFill>
                  </a:tcPr>
                </a:tc>
                <a:tc gridSpan="3">
                  <a:txBody>
                    <a:bodyPr/>
                    <a:lstStyle/>
                    <a:p>
                      <a:pPr algn="ctr">
                        <a:lnSpc>
                          <a:spcPct val="100000"/>
                        </a:lnSpc>
                        <a:spcBef>
                          <a:spcPts val="0"/>
                        </a:spcBef>
                        <a:spcAft>
                          <a:spcPts val="0"/>
                        </a:spcAft>
                      </a:pPr>
                      <a:r>
                        <a:rPr lang="en-US" sz="2000">
                          <a:solidFill>
                            <a:schemeClr val="tx1"/>
                          </a:solidFill>
                          <a:latin typeface="Calibri" pitchFamily="34" charset="0"/>
                          <a:ea typeface="Calibri"/>
                          <a:cs typeface="Calibri" pitchFamily="34" charset="0"/>
                        </a:rPr>
                        <a:t>GIÁO DỤC PHÁP LUẬT</a:t>
                      </a:r>
                    </a:p>
                    <a:p>
                      <a:pPr algn="ctr">
                        <a:lnSpc>
                          <a:spcPct val="100000"/>
                        </a:lnSpc>
                        <a:spcBef>
                          <a:spcPts val="0"/>
                        </a:spcBef>
                        <a:spcAft>
                          <a:spcPts val="0"/>
                        </a:spcAft>
                      </a:pPr>
                      <a:r>
                        <a:rPr lang="en-US" sz="2000" i="1">
                          <a:solidFill>
                            <a:schemeClr val="tx1"/>
                          </a:solidFill>
                          <a:latin typeface="Calibri" pitchFamily="34" charset="0"/>
                          <a:ea typeface="Calibri"/>
                          <a:cs typeface="Calibri" pitchFamily="34" charset="0"/>
                        </a:rPr>
                        <a:t> (Chuẩn</a:t>
                      </a:r>
                      <a:r>
                        <a:rPr lang="en-US" sz="2000" i="1" baseline="0">
                          <a:solidFill>
                            <a:schemeClr val="tx1"/>
                          </a:solidFill>
                          <a:latin typeface="Calibri" pitchFamily="34" charset="0"/>
                          <a:ea typeface="Calibri"/>
                          <a:cs typeface="Calibri" pitchFamily="34" charset="0"/>
                        </a:rPr>
                        <a:t> mực hành vi pháp luật)</a:t>
                      </a:r>
                      <a:endParaRPr lang="en-US" sz="2000" i="1">
                        <a:solidFill>
                          <a:schemeClr val="tx1"/>
                        </a:solidFill>
                        <a:latin typeface="Calibri" pitchFamily="34" charset="0"/>
                        <a:ea typeface="Calibri"/>
                        <a:cs typeface="Calibri"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hMerge="1">
                  <a:txBody>
                    <a:bodyPr/>
                    <a:lstStyle/>
                    <a:p>
                      <a:endParaRPr lang="en-US"/>
                    </a:p>
                  </a:txBody>
                  <a:tcPr/>
                </a:tc>
                <a:tc hMerge="1">
                  <a:txBody>
                    <a:bodyPr/>
                    <a:lstStyle/>
                    <a:p>
                      <a:endParaRPr lang="en-US"/>
                    </a:p>
                  </a:txBody>
                  <a:tcPr/>
                </a:tc>
                <a:tc>
                  <a:txBody>
                    <a:bodyPr/>
                    <a:lstStyle/>
                    <a:p>
                      <a:pPr algn="ctr">
                        <a:lnSpc>
                          <a:spcPct val="100000"/>
                        </a:lnSpc>
                        <a:spcBef>
                          <a:spcPts val="480"/>
                        </a:spcBef>
                        <a:spcAft>
                          <a:spcPts val="480"/>
                        </a:spcAft>
                      </a:pPr>
                      <a:endParaRPr lang="en-US" sz="2000" dirty="0">
                        <a:solidFill>
                          <a:schemeClr val="tx1"/>
                        </a:solidFill>
                        <a:latin typeface="Calibri" pitchFamily="34" charset="0"/>
                        <a:ea typeface="Calibri"/>
                        <a:cs typeface="Calibri"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40">
                      <a:fgClr>
                        <a:srgbClr val="FFFFFF"/>
                      </a:fgClr>
                      <a:bgClr>
                        <a:srgbClr val="999999"/>
                      </a:bgClr>
                    </a:pattFill>
                  </a:tcPr>
                </a:tc>
                <a:extLst>
                  <a:ext uri="{0D108BD9-81ED-4DB2-BD59-A6C34878D82A}">
                    <a16:rowId xmlns:a16="http://schemas.microsoft.com/office/drawing/2014/main" val="10004"/>
                  </a:ext>
                </a:extLst>
              </a:tr>
            </a:tbl>
          </a:graphicData>
        </a:graphic>
      </p:graphicFrame>
      <p:sp>
        <p:nvSpPr>
          <p:cNvPr id="9" name="TextBox 8"/>
          <p:cNvSpPr txBox="1"/>
          <p:nvPr/>
        </p:nvSpPr>
        <p:spPr>
          <a:xfrm>
            <a:off x="1813033" y="377371"/>
            <a:ext cx="8854965" cy="1323439"/>
          </a:xfrm>
          <a:prstGeom prst="rect">
            <a:avLst/>
          </a:prstGeom>
          <a:noFill/>
        </p:spPr>
        <p:txBody>
          <a:bodyPr wrap="square" rtlCol="0">
            <a:spAutoFit/>
          </a:bodyPr>
          <a:lstStyle/>
          <a:p>
            <a:r>
              <a:rPr lang="en-US" sz="2400" b="1" dirty="0">
                <a:solidFill>
                  <a:srgbClr val="1E09B7"/>
                </a:solidFill>
                <a:latin typeface="Times New Roman" panose="02020603050405020304" pitchFamily="18" charset="0"/>
                <a:cs typeface="Times New Roman" panose="02020603050405020304" pitchFamily="18" charset="0"/>
              </a:rPr>
              <a:t>                             </a:t>
            </a:r>
          </a:p>
          <a:p>
            <a:pPr algn="just"/>
            <a:r>
              <a:rPr lang="en-US" sz="28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2. NỘI DUNG VÀ THỜI LƯỢNG</a:t>
            </a:r>
          </a:p>
          <a:p>
            <a:pPr algn="ctr"/>
            <a:endParaRPr lang="en-US" sz="2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73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ox(i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3" name="Picture 2">
            <a:extLst>
              <a:ext uri="{FF2B5EF4-FFF2-40B4-BE49-F238E27FC236}">
                <a16:creationId xmlns:a16="http://schemas.microsoft.com/office/drawing/2014/main" id="{2A272472-1460-4262-B214-CC06698651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316"/>
            <a:ext cx="12198284" cy="6858000"/>
          </a:xfrm>
          <a:prstGeom prst="rect">
            <a:avLst/>
          </a:prstGeom>
        </p:spPr>
      </p:pic>
      <p:grpSp>
        <p:nvGrpSpPr>
          <p:cNvPr id="5" name="Group 4">
            <a:extLst>
              <a:ext uri="{FF2B5EF4-FFF2-40B4-BE49-F238E27FC236}">
                <a16:creationId xmlns:a16="http://schemas.microsoft.com/office/drawing/2014/main" id="{53912B1A-44E2-4697-A480-2585C4FBCEC6}"/>
              </a:ext>
            </a:extLst>
          </p:cNvPr>
          <p:cNvGrpSpPr/>
          <p:nvPr/>
        </p:nvGrpSpPr>
        <p:grpSpPr>
          <a:xfrm rot="2700000">
            <a:off x="773904" y="1701092"/>
            <a:ext cx="3475281" cy="3628437"/>
            <a:chOff x="4472063" y="2723566"/>
            <a:chExt cx="1801378" cy="1864248"/>
          </a:xfrm>
          <a:solidFill>
            <a:srgbClr val="85D8DE"/>
          </a:solidFill>
        </p:grpSpPr>
        <p:sp>
          <p:nvSpPr>
            <p:cNvPr id="6" name="Rounded Rectangle 5">
              <a:extLst>
                <a:ext uri="{FF2B5EF4-FFF2-40B4-BE49-F238E27FC236}">
                  <a16:creationId xmlns:a16="http://schemas.microsoft.com/office/drawing/2014/main" id="{05D28BE5-C93F-440B-BB42-E3137FF308CE}"/>
                </a:ext>
              </a:extLst>
            </p:cNvPr>
            <p:cNvSpPr/>
            <p:nvPr/>
          </p:nvSpPr>
          <p:spPr>
            <a:xfrm>
              <a:off x="4472063" y="3539403"/>
              <a:ext cx="1029128" cy="1048411"/>
            </a:xfrm>
            <a:prstGeom prst="roundRect">
              <a:avLst>
                <a:gd name="adj" fmla="val 134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7" name="Rounded Rectangle 6">
              <a:extLst>
                <a:ext uri="{FF2B5EF4-FFF2-40B4-BE49-F238E27FC236}">
                  <a16:creationId xmlns:a16="http://schemas.microsoft.com/office/drawing/2014/main" id="{44FF2DF0-B9B0-4FF4-A072-931E780D5C14}"/>
                </a:ext>
              </a:extLst>
            </p:cNvPr>
            <p:cNvSpPr/>
            <p:nvPr/>
          </p:nvSpPr>
          <p:spPr>
            <a:xfrm>
              <a:off x="4658043" y="2723566"/>
              <a:ext cx="867073" cy="742432"/>
            </a:xfrm>
            <a:prstGeom prst="roundRect">
              <a:avLst>
                <a:gd name="adj" fmla="val 13467"/>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8" name="Rounded Rectangle 7">
              <a:extLst>
                <a:ext uri="{FF2B5EF4-FFF2-40B4-BE49-F238E27FC236}">
                  <a16:creationId xmlns:a16="http://schemas.microsoft.com/office/drawing/2014/main" id="{5E51F2B1-F94F-43C3-9F02-62720FEDF596}"/>
                </a:ext>
              </a:extLst>
            </p:cNvPr>
            <p:cNvSpPr/>
            <p:nvPr/>
          </p:nvSpPr>
          <p:spPr>
            <a:xfrm>
              <a:off x="5522140" y="3598271"/>
              <a:ext cx="751301" cy="891288"/>
            </a:xfrm>
            <a:prstGeom prst="roundRect">
              <a:avLst>
                <a:gd name="adj" fmla="val 1346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9" name="Rounded Rectangle 8">
              <a:extLst>
                <a:ext uri="{FF2B5EF4-FFF2-40B4-BE49-F238E27FC236}">
                  <a16:creationId xmlns:a16="http://schemas.microsoft.com/office/drawing/2014/main" id="{85627047-5044-467B-9D58-C18FA80057E3}"/>
                </a:ext>
              </a:extLst>
            </p:cNvPr>
            <p:cNvSpPr/>
            <p:nvPr/>
          </p:nvSpPr>
          <p:spPr>
            <a:xfrm>
              <a:off x="5593957" y="2818286"/>
              <a:ext cx="664570" cy="706165"/>
            </a:xfrm>
            <a:prstGeom prst="roundRect">
              <a:avLst>
                <a:gd name="adj" fmla="val 134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b="1" dirty="0">
                  <a:solidFill>
                    <a:schemeClr val="bg1"/>
                  </a:solidFill>
                  <a:cs typeface="Arial" pitchFamily="34" charset="0"/>
                </a:rPr>
                <a:t>GD </a:t>
              </a:r>
            </a:p>
            <a:p>
              <a:r>
                <a:rPr lang="en-US" altLang="ko-KR" sz="2000" b="1" dirty="0" err="1">
                  <a:solidFill>
                    <a:schemeClr val="bg1"/>
                  </a:solidFill>
                  <a:cs typeface="Arial" pitchFamily="34" charset="0"/>
                </a:rPr>
                <a:t>kinh</a:t>
              </a:r>
              <a:r>
                <a:rPr lang="en-US" altLang="ko-KR" sz="2000" b="1" dirty="0">
                  <a:solidFill>
                    <a:schemeClr val="bg1"/>
                  </a:solidFill>
                  <a:cs typeface="Arial" pitchFamily="34" charset="0"/>
                </a:rPr>
                <a:t> </a:t>
              </a:r>
              <a:r>
                <a:rPr lang="en-US" altLang="ko-KR" sz="2000" b="1" dirty="0" err="1">
                  <a:solidFill>
                    <a:schemeClr val="bg1"/>
                  </a:solidFill>
                  <a:cs typeface="Arial" pitchFamily="34" charset="0"/>
                </a:rPr>
                <a:t>tế</a:t>
              </a:r>
              <a:endParaRPr lang="en-US" altLang="ko-KR" sz="2000" b="1" dirty="0">
                <a:solidFill>
                  <a:schemeClr val="bg1"/>
                </a:solidFill>
                <a:cs typeface="Arial" pitchFamily="34" charset="0"/>
              </a:endParaRPr>
            </a:p>
            <a:p>
              <a:r>
                <a:rPr lang="en-US" altLang="ko-KR" sz="2400" b="1" dirty="0">
                  <a:solidFill>
                    <a:schemeClr val="bg1"/>
                  </a:solidFill>
                  <a:cs typeface="Arial" pitchFamily="34" charset="0"/>
                </a:rPr>
                <a:t>10%</a:t>
              </a:r>
              <a:endParaRPr lang="ko-KR" altLang="en-US" sz="2400" b="1" dirty="0">
                <a:solidFill>
                  <a:schemeClr val="bg1"/>
                </a:solidFill>
                <a:cs typeface="Arial" pitchFamily="34" charset="0"/>
              </a:endParaRPr>
            </a:p>
          </p:txBody>
        </p:sp>
      </p:grpSp>
      <p:sp>
        <p:nvSpPr>
          <p:cNvPr id="10" name="TextBox 9">
            <a:extLst>
              <a:ext uri="{FF2B5EF4-FFF2-40B4-BE49-F238E27FC236}">
                <a16:creationId xmlns:a16="http://schemas.microsoft.com/office/drawing/2014/main" id="{FACB4BFF-EF0E-478A-B673-FAACADB12D13}"/>
              </a:ext>
            </a:extLst>
          </p:cNvPr>
          <p:cNvSpPr txBox="1"/>
          <p:nvPr/>
        </p:nvSpPr>
        <p:spPr>
          <a:xfrm>
            <a:off x="496389" y="3252558"/>
            <a:ext cx="2142321" cy="1036117"/>
          </a:xfrm>
          <a:prstGeom prst="rect">
            <a:avLst/>
          </a:prstGeom>
          <a:noFill/>
        </p:spPr>
        <p:txBody>
          <a:bodyPr wrap="square" rtlCol="0" anchor="ctr">
            <a:spAutoFit/>
          </a:bodyPr>
          <a:lstStyle/>
          <a:p>
            <a:r>
              <a:rPr lang="en-US" altLang="ko-KR" sz="3733" b="1" dirty="0">
                <a:solidFill>
                  <a:schemeClr val="bg1"/>
                </a:solidFill>
                <a:cs typeface="Arial" pitchFamily="34" charset="0"/>
              </a:rPr>
              <a:t> </a:t>
            </a:r>
            <a:r>
              <a:rPr lang="en-US" altLang="ko-KR" sz="2400" b="1" dirty="0">
                <a:solidFill>
                  <a:schemeClr val="bg1"/>
                </a:solidFill>
                <a:cs typeface="Arial" pitchFamily="34" charset="0"/>
              </a:rPr>
              <a:t>GD </a:t>
            </a:r>
            <a:r>
              <a:rPr lang="en-US" altLang="ko-KR" sz="2400" b="1" dirty="0" err="1">
                <a:solidFill>
                  <a:schemeClr val="bg1"/>
                </a:solidFill>
                <a:cs typeface="Arial" pitchFamily="34" charset="0"/>
              </a:rPr>
              <a:t>đạo</a:t>
            </a:r>
            <a:r>
              <a:rPr lang="en-US" altLang="ko-KR" sz="2400" b="1" dirty="0">
                <a:solidFill>
                  <a:schemeClr val="bg1"/>
                </a:solidFill>
                <a:cs typeface="Arial" pitchFamily="34" charset="0"/>
              </a:rPr>
              <a:t> </a:t>
            </a:r>
            <a:r>
              <a:rPr lang="en-US" altLang="ko-KR" sz="2400" b="1" dirty="0" err="1">
                <a:solidFill>
                  <a:schemeClr val="bg1"/>
                </a:solidFill>
                <a:cs typeface="Arial" pitchFamily="34" charset="0"/>
              </a:rPr>
              <a:t>đức</a:t>
            </a:r>
            <a:endParaRPr lang="en-US" altLang="ko-KR" sz="2400" b="1" dirty="0">
              <a:solidFill>
                <a:schemeClr val="bg1"/>
              </a:solidFill>
              <a:cs typeface="Arial" pitchFamily="34" charset="0"/>
            </a:endParaRPr>
          </a:p>
          <a:p>
            <a:r>
              <a:rPr lang="en-US" altLang="ko-KR" sz="2400" b="1" dirty="0">
                <a:solidFill>
                  <a:schemeClr val="bg1"/>
                </a:solidFill>
                <a:cs typeface="Arial" pitchFamily="34" charset="0"/>
              </a:rPr>
              <a:t>      55%</a:t>
            </a:r>
            <a:endParaRPr lang="ko-KR" altLang="en-US" sz="2400" b="1" dirty="0">
              <a:solidFill>
                <a:schemeClr val="bg1"/>
              </a:solidFill>
              <a:cs typeface="Arial" pitchFamily="34" charset="0"/>
            </a:endParaRPr>
          </a:p>
        </p:txBody>
      </p:sp>
      <p:sp>
        <p:nvSpPr>
          <p:cNvPr id="11" name="TextBox 10">
            <a:extLst>
              <a:ext uri="{FF2B5EF4-FFF2-40B4-BE49-F238E27FC236}">
                <a16:creationId xmlns:a16="http://schemas.microsoft.com/office/drawing/2014/main" id="{9529E3D5-A981-4B2E-B31F-AE3A610C805D}"/>
              </a:ext>
            </a:extLst>
          </p:cNvPr>
          <p:cNvSpPr txBox="1"/>
          <p:nvPr/>
        </p:nvSpPr>
        <p:spPr>
          <a:xfrm>
            <a:off x="7657647" y="3287177"/>
            <a:ext cx="801823" cy="461665"/>
          </a:xfrm>
          <a:prstGeom prst="rect">
            <a:avLst/>
          </a:prstGeom>
          <a:noFill/>
        </p:spPr>
        <p:txBody>
          <a:bodyPr wrap="none" rtlCol="0" anchor="ctr">
            <a:spAutoFit/>
          </a:bodyPr>
          <a:lstStyle/>
          <a:p>
            <a:r>
              <a:rPr lang="en-US" altLang="ko-KR" sz="2400" b="1">
                <a:solidFill>
                  <a:schemeClr val="bg1"/>
                </a:solidFill>
                <a:cs typeface="Arial" pitchFamily="34" charset="0"/>
              </a:rPr>
              <a:t>25%</a:t>
            </a:r>
            <a:endParaRPr lang="ko-KR" altLang="en-US" sz="2400" b="1">
              <a:solidFill>
                <a:schemeClr val="bg1"/>
              </a:solidFill>
              <a:cs typeface="Arial" pitchFamily="34" charset="0"/>
            </a:endParaRPr>
          </a:p>
        </p:txBody>
      </p:sp>
      <p:sp>
        <p:nvSpPr>
          <p:cNvPr id="12" name="TextBox 11">
            <a:extLst>
              <a:ext uri="{FF2B5EF4-FFF2-40B4-BE49-F238E27FC236}">
                <a16:creationId xmlns:a16="http://schemas.microsoft.com/office/drawing/2014/main" id="{CED1F871-5359-44EB-AE50-0F8499373D86}"/>
              </a:ext>
            </a:extLst>
          </p:cNvPr>
          <p:cNvSpPr txBox="1"/>
          <p:nvPr/>
        </p:nvSpPr>
        <p:spPr>
          <a:xfrm>
            <a:off x="5019511" y="1064160"/>
            <a:ext cx="6531490" cy="4889544"/>
          </a:xfrm>
          <a:prstGeom prst="rect">
            <a:avLst/>
          </a:prstGeom>
          <a:noFill/>
        </p:spPr>
        <p:txBody>
          <a:bodyPr wrap="square" rtlCol="0" anchor="ctr">
            <a:spAutoFit/>
          </a:bodyPr>
          <a:lstStyle/>
          <a:p>
            <a:pPr marL="341313" indent="-341313">
              <a:buAutoNum type="arabicPeriod"/>
            </a:pPr>
            <a:r>
              <a:rPr lang="en-US" altLang="ko-KR" sz="2400" b="1" dirty="0">
                <a:solidFill>
                  <a:srgbClr val="0070C0"/>
                </a:solidFill>
                <a:latin typeface="Times New Roman" panose="02020603050405020304" pitchFamily="18" charset="0"/>
                <a:cs typeface="Times New Roman" panose="02020603050405020304" pitchFamily="18" charset="0"/>
              </a:rPr>
              <a:t>GD </a:t>
            </a:r>
            <a:r>
              <a:rPr lang="en-US" altLang="ko-KR" sz="2400" b="1" dirty="0" err="1">
                <a:solidFill>
                  <a:srgbClr val="0070C0"/>
                </a:solidFill>
                <a:latin typeface="Times New Roman" panose="02020603050405020304" pitchFamily="18" charset="0"/>
                <a:cs typeface="Times New Roman" panose="02020603050405020304" pitchFamily="18" charset="0"/>
              </a:rPr>
              <a:t>đạo</a:t>
            </a:r>
            <a:r>
              <a:rPr lang="en-US" altLang="ko-KR" sz="2400" b="1" dirty="0">
                <a:solidFill>
                  <a:srgbClr val="0070C0"/>
                </a:solidFill>
                <a:latin typeface="Times New Roman" panose="02020603050405020304" pitchFamily="18" charset="0"/>
                <a:cs typeface="Times New Roman" panose="02020603050405020304" pitchFamily="18" charset="0"/>
              </a:rPr>
              <a:t> </a:t>
            </a:r>
            <a:r>
              <a:rPr lang="en-US" altLang="ko-KR" sz="2400" b="1" dirty="0" err="1">
                <a:solidFill>
                  <a:srgbClr val="0070C0"/>
                </a:solidFill>
                <a:latin typeface="Times New Roman" panose="02020603050405020304" pitchFamily="18" charset="0"/>
                <a:cs typeface="Times New Roman" panose="02020603050405020304" pitchFamily="18" charset="0"/>
              </a:rPr>
              <a:t>đức</a:t>
            </a:r>
            <a:r>
              <a:rPr lang="en-US" altLang="ko-KR" sz="2400" b="1" dirty="0">
                <a:solidFill>
                  <a:srgbClr val="0070C0"/>
                </a:solidFill>
                <a:latin typeface="Times New Roman" panose="02020603050405020304" pitchFamily="18" charset="0"/>
                <a:cs typeface="Times New Roman" panose="02020603050405020304" pitchFamily="18" charset="0"/>
              </a:rPr>
              <a:t>    </a:t>
            </a:r>
          </a:p>
          <a:p>
            <a:pPr lvl="0">
              <a:lnSpc>
                <a:spcPct val="90000"/>
              </a:lnSpc>
              <a:spcBef>
                <a:spcPts val="1000"/>
              </a:spcBef>
            </a:pPr>
            <a:r>
              <a:rPr lang="en-US" sz="2400" b="1" i="1" dirty="0">
                <a:latin typeface="Times New Roman" panose="02020603050405020304" pitchFamily="18" charset="0"/>
                <a:cs typeface="Times New Roman" panose="02020603050405020304" pitchFamily="18" charset="0"/>
              </a:rPr>
              <a:t>CĐ 1</a:t>
            </a:r>
            <a:r>
              <a:rPr lang="en-US" sz="2400" i="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endParaRPr lang="en-US" sz="2400" dirty="0">
              <a:latin typeface="Times New Roman" panose="02020603050405020304" pitchFamily="18" charset="0"/>
              <a:cs typeface="Times New Roman" panose="02020603050405020304" pitchFamily="18" charset="0"/>
            </a:endParaRPr>
          </a:p>
          <a:p>
            <a:r>
              <a:rPr lang="en-US" sz="2400" b="1" i="1" dirty="0">
                <a:latin typeface="Times New Roman" panose="02020603050405020304" pitchFamily="18" charset="0"/>
                <a:cs typeface="Times New Roman" panose="02020603050405020304" pitchFamily="18" charset="0"/>
              </a:rPr>
              <a:t>CĐ 2</a:t>
            </a:r>
            <a:r>
              <a:rPr lang="en-US" sz="2400" i="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khăn</a:t>
            </a:r>
            <a:endParaRPr lang="en-US" sz="2400" dirty="0">
              <a:latin typeface="Times New Roman" panose="02020603050405020304" pitchFamily="18" charset="0"/>
              <a:cs typeface="Times New Roman" panose="02020603050405020304" pitchFamily="18" charset="0"/>
            </a:endParaRPr>
          </a:p>
          <a:p>
            <a:r>
              <a:rPr lang="en-US" sz="2400" b="1" i="1" dirty="0">
                <a:latin typeface="Times New Roman" panose="02020603050405020304" pitchFamily="18" charset="0"/>
                <a:cs typeface="Times New Roman" panose="02020603050405020304" pitchFamily="18" charset="0"/>
              </a:rPr>
              <a:t>CĐ 3</a:t>
            </a:r>
            <a:r>
              <a:rPr lang="en-US" sz="2400" i="1" dirty="0">
                <a:latin typeface="Times New Roman" panose="02020603050405020304" pitchFamily="18" charset="0"/>
                <a:cs typeface="Times New Roman" panose="02020603050405020304" pitchFamily="18" charset="0"/>
              </a:rPr>
              <a:t>:</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endParaRPr lang="en-US" sz="2400" b="1" dirty="0">
              <a:latin typeface="Times New Roman" panose="02020603050405020304" pitchFamily="18" charset="0"/>
              <a:cs typeface="Times New Roman" panose="02020603050405020304" pitchFamily="18" charset="0"/>
            </a:endParaRPr>
          </a:p>
          <a:p>
            <a:pPr lvl="0">
              <a:lnSpc>
                <a:spcPct val="90000"/>
              </a:lnSpc>
              <a:spcBef>
                <a:spcPts val="1000"/>
              </a:spcBef>
            </a:pPr>
            <a:r>
              <a:rPr lang="en-US" sz="2400" b="1" i="1" dirty="0">
                <a:latin typeface="Times New Roman" panose="02020603050405020304" pitchFamily="18" charset="0"/>
                <a:cs typeface="Times New Roman" panose="02020603050405020304" pitchFamily="18" charset="0"/>
              </a:rPr>
              <a:t>CĐ 4</a:t>
            </a:r>
            <a:r>
              <a:rPr lang="en-US" sz="2400"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Tôn trọng tài sản của người khác</a:t>
            </a:r>
            <a:r>
              <a:rPr lang="en-US" sz="2400" dirty="0">
                <a:solidFill>
                  <a:srgbClr val="000000">
                    <a:lumMod val="95000"/>
                    <a:lumOff val="5000"/>
                  </a:srgbClr>
                </a:solidFill>
                <a:latin typeface="Times New Roman" panose="02020603050405020304" pitchFamily="18" charset="0"/>
                <a:cs typeface="Times New Roman" panose="02020603050405020304" pitchFamily="18" charset="0"/>
              </a:rPr>
              <a:t> </a:t>
            </a:r>
          </a:p>
          <a:p>
            <a:pPr lvl="0">
              <a:lnSpc>
                <a:spcPct val="90000"/>
              </a:lnSpc>
              <a:spcBef>
                <a:spcPts val="1000"/>
              </a:spcBef>
            </a:pPr>
            <a:r>
              <a:rPr lang="en-US" sz="2400" b="1" i="1" dirty="0">
                <a:latin typeface="Times New Roman" panose="02020603050405020304" pitchFamily="18" charset="0"/>
                <a:cs typeface="Times New Roman" panose="02020603050405020304" pitchFamily="18" charset="0"/>
              </a:rPr>
              <a:t>CĐ 5</a:t>
            </a:r>
            <a:r>
              <a:rPr lang="en-US" sz="2400" i="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Bảo vệ của công</a:t>
            </a:r>
          </a:p>
          <a:p>
            <a:pPr lvl="0">
              <a:lnSpc>
                <a:spcPct val="90000"/>
              </a:lnSpc>
              <a:spcBef>
                <a:spcPts val="1000"/>
              </a:spcBef>
            </a:pPr>
            <a:r>
              <a:rPr lang="en-US" altLang="ko-KR" sz="2400" b="1" dirty="0">
                <a:solidFill>
                  <a:srgbClr val="0070C0"/>
                </a:solidFill>
                <a:latin typeface="Times New Roman" panose="02020603050405020304" pitchFamily="18" charset="0"/>
                <a:cs typeface="Times New Roman" panose="02020603050405020304" pitchFamily="18" charset="0"/>
              </a:rPr>
              <a:t>2. GD </a:t>
            </a:r>
            <a:r>
              <a:rPr lang="en-US" altLang="ko-KR" sz="2400" b="1" dirty="0" err="1">
                <a:solidFill>
                  <a:srgbClr val="0070C0"/>
                </a:solidFill>
                <a:latin typeface="Times New Roman" panose="02020603050405020304" pitchFamily="18" charset="0"/>
                <a:cs typeface="Times New Roman" panose="02020603050405020304" pitchFamily="18" charset="0"/>
              </a:rPr>
              <a:t>kĩ</a:t>
            </a:r>
            <a:r>
              <a:rPr lang="en-US" altLang="ko-KR" sz="2400" b="1" dirty="0">
                <a:solidFill>
                  <a:srgbClr val="0070C0"/>
                </a:solidFill>
                <a:latin typeface="Times New Roman" panose="02020603050405020304" pitchFamily="18" charset="0"/>
                <a:cs typeface="Times New Roman" panose="02020603050405020304" pitchFamily="18" charset="0"/>
              </a:rPr>
              <a:t> </a:t>
            </a:r>
            <a:r>
              <a:rPr lang="en-US" altLang="ko-KR" sz="2400" b="1" dirty="0" err="1">
                <a:solidFill>
                  <a:srgbClr val="0070C0"/>
                </a:solidFill>
                <a:latin typeface="Times New Roman" panose="02020603050405020304" pitchFamily="18" charset="0"/>
                <a:cs typeface="Times New Roman" panose="02020603050405020304" pitchFamily="18" charset="0"/>
              </a:rPr>
              <a:t>năng</a:t>
            </a:r>
            <a:r>
              <a:rPr lang="en-US" altLang="ko-KR" sz="2400" b="1" dirty="0">
                <a:solidFill>
                  <a:srgbClr val="0070C0"/>
                </a:solidFill>
                <a:latin typeface="Times New Roman" panose="02020603050405020304" pitchFamily="18" charset="0"/>
                <a:cs typeface="Times New Roman" panose="02020603050405020304" pitchFamily="18" charset="0"/>
              </a:rPr>
              <a:t> </a:t>
            </a:r>
            <a:r>
              <a:rPr lang="en-US" altLang="ko-KR" sz="2400" b="1" dirty="0" err="1">
                <a:solidFill>
                  <a:srgbClr val="0070C0"/>
                </a:solidFill>
                <a:latin typeface="Times New Roman" panose="02020603050405020304" pitchFamily="18" charset="0"/>
                <a:cs typeface="Times New Roman" panose="02020603050405020304" pitchFamily="18" charset="0"/>
              </a:rPr>
              <a:t>sống</a:t>
            </a:r>
            <a:r>
              <a:rPr lang="en-US" altLang="ko-KR" sz="2400" b="1" dirty="0">
                <a:solidFill>
                  <a:srgbClr val="0070C0"/>
                </a:solidFill>
                <a:latin typeface="Times New Roman" panose="02020603050405020304" pitchFamily="18" charset="0"/>
                <a:cs typeface="Times New Roman" panose="02020603050405020304" pitchFamily="18" charset="0"/>
              </a:rPr>
              <a:t>: </a:t>
            </a:r>
          </a:p>
          <a:p>
            <a:r>
              <a:rPr lang="en-US" sz="2400" b="1" i="1" dirty="0">
                <a:latin typeface="Times New Roman" panose="02020603050405020304" pitchFamily="18" charset="0"/>
                <a:cs typeface="Times New Roman" panose="02020603050405020304" pitchFamily="18" charset="0"/>
              </a:rPr>
              <a:t>CĐ 6</a:t>
            </a:r>
            <a:r>
              <a:rPr lang="en-US" sz="2400" i="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bè</a:t>
            </a:r>
            <a:endParaRPr lang="en-US" sz="2400" dirty="0">
              <a:latin typeface="Times New Roman" panose="02020603050405020304" pitchFamily="18" charset="0"/>
              <a:cs typeface="Times New Roman" panose="02020603050405020304" pitchFamily="18" charset="0"/>
            </a:endParaRPr>
          </a:p>
          <a:p>
            <a:r>
              <a:rPr lang="en-US" altLang="ko-KR" sz="2400" b="1" dirty="0">
                <a:solidFill>
                  <a:srgbClr val="0070C0"/>
                </a:solidFill>
                <a:latin typeface="Times New Roman" panose="02020603050405020304" pitchFamily="18" charset="0"/>
                <a:cs typeface="Times New Roman" panose="02020603050405020304" pitchFamily="18" charset="0"/>
              </a:rPr>
              <a:t>3. GD </a:t>
            </a:r>
            <a:r>
              <a:rPr lang="en-US" altLang="ko-KR" sz="2400" b="1" dirty="0" err="1">
                <a:solidFill>
                  <a:srgbClr val="0070C0"/>
                </a:solidFill>
                <a:latin typeface="Times New Roman" panose="02020603050405020304" pitchFamily="18" charset="0"/>
                <a:cs typeface="Times New Roman" panose="02020603050405020304" pitchFamily="18" charset="0"/>
              </a:rPr>
              <a:t>kinh</a:t>
            </a:r>
            <a:r>
              <a:rPr lang="en-US" altLang="ko-KR" sz="2400" b="1" dirty="0">
                <a:solidFill>
                  <a:srgbClr val="0070C0"/>
                </a:solidFill>
                <a:latin typeface="Times New Roman" panose="02020603050405020304" pitchFamily="18" charset="0"/>
                <a:cs typeface="Times New Roman" panose="02020603050405020304" pitchFamily="18" charset="0"/>
              </a:rPr>
              <a:t> </a:t>
            </a:r>
            <a:r>
              <a:rPr lang="en-US" altLang="ko-KR" sz="2400" b="1" dirty="0" err="1">
                <a:solidFill>
                  <a:srgbClr val="0070C0"/>
                </a:solidFill>
                <a:latin typeface="Times New Roman" panose="02020603050405020304" pitchFamily="18" charset="0"/>
                <a:cs typeface="Times New Roman" panose="02020603050405020304" pitchFamily="18" charset="0"/>
              </a:rPr>
              <a:t>tế</a:t>
            </a:r>
            <a:r>
              <a:rPr lang="en-US" altLang="ko-KR" sz="2400" b="1" dirty="0">
                <a:solidFill>
                  <a:srgbClr val="0070C0"/>
                </a:solidFill>
                <a:latin typeface="Times New Roman" panose="02020603050405020304" pitchFamily="18" charset="0"/>
                <a:cs typeface="Times New Roman" panose="02020603050405020304" pitchFamily="18" charset="0"/>
              </a:rPr>
              <a:t>  </a:t>
            </a:r>
          </a:p>
          <a:p>
            <a:r>
              <a:rPr lang="en-US" sz="2400" b="1" i="1" dirty="0">
                <a:latin typeface="Times New Roman" panose="02020603050405020304" pitchFamily="18" charset="0"/>
                <a:cs typeface="Times New Roman" panose="02020603050405020304" pitchFamily="18" charset="0"/>
              </a:rPr>
              <a:t>CĐ 7</a:t>
            </a:r>
            <a:r>
              <a:rPr lang="en-US" sz="2400" i="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tiền</a:t>
            </a:r>
            <a:endParaRPr lang="en-US" sz="2400" dirty="0">
              <a:latin typeface="Times New Roman" panose="02020603050405020304" pitchFamily="18" charset="0"/>
              <a:cs typeface="Times New Roman" panose="02020603050405020304" pitchFamily="18" charset="0"/>
            </a:endParaRPr>
          </a:p>
          <a:p>
            <a:r>
              <a:rPr lang="en-US" altLang="ko-KR" sz="2400" b="1" dirty="0">
                <a:solidFill>
                  <a:srgbClr val="0070C0"/>
                </a:solidFill>
                <a:latin typeface="Times New Roman" panose="02020603050405020304" pitchFamily="18" charset="0"/>
                <a:cs typeface="Times New Roman" panose="02020603050405020304" pitchFamily="18" charset="0"/>
              </a:rPr>
              <a:t>4. GD </a:t>
            </a:r>
            <a:r>
              <a:rPr lang="en-US" altLang="ko-KR" sz="2400" b="1" dirty="0" err="1">
                <a:solidFill>
                  <a:srgbClr val="0070C0"/>
                </a:solidFill>
                <a:latin typeface="Times New Roman" panose="02020603050405020304" pitchFamily="18" charset="0"/>
                <a:cs typeface="Times New Roman" panose="02020603050405020304" pitchFamily="18" charset="0"/>
              </a:rPr>
              <a:t>pháp</a:t>
            </a:r>
            <a:r>
              <a:rPr lang="en-US" altLang="ko-KR" sz="2400" b="1" dirty="0">
                <a:solidFill>
                  <a:srgbClr val="0070C0"/>
                </a:solidFill>
                <a:latin typeface="Times New Roman" panose="02020603050405020304" pitchFamily="18" charset="0"/>
                <a:cs typeface="Times New Roman" panose="02020603050405020304" pitchFamily="18" charset="0"/>
              </a:rPr>
              <a:t> </a:t>
            </a:r>
            <a:r>
              <a:rPr lang="en-US" altLang="ko-KR" sz="2400" b="1" dirty="0" err="1">
                <a:solidFill>
                  <a:srgbClr val="0070C0"/>
                </a:solidFill>
                <a:latin typeface="Times New Roman" panose="02020603050405020304" pitchFamily="18" charset="0"/>
                <a:cs typeface="Times New Roman" panose="02020603050405020304" pitchFamily="18" charset="0"/>
              </a:rPr>
              <a:t>luật</a:t>
            </a:r>
            <a:endParaRPr lang="en-US" altLang="ko-KR" sz="2400" b="1" dirty="0">
              <a:solidFill>
                <a:srgbClr val="0070C0"/>
              </a:solidFill>
              <a:latin typeface="Times New Roman" panose="02020603050405020304" pitchFamily="18" charset="0"/>
              <a:cs typeface="Times New Roman" panose="02020603050405020304" pitchFamily="18" charset="0"/>
            </a:endParaRPr>
          </a:p>
          <a:p>
            <a:r>
              <a:rPr lang="en-US" sz="2400" b="1" i="1" dirty="0">
                <a:latin typeface="Times New Roman" panose="02020603050405020304" pitchFamily="18" charset="0"/>
                <a:cs typeface="Times New Roman" panose="02020603050405020304" pitchFamily="18" charset="0"/>
              </a:rPr>
              <a:t>CĐ 8</a:t>
            </a:r>
            <a:r>
              <a:rPr lang="en-US" sz="2400" i="1" dirty="0">
                <a:latin typeface="Times New Roman" panose="02020603050405020304" pitchFamily="18" charset="0"/>
                <a:cs typeface="Times New Roman" panose="02020603050405020304" pitchFamily="18" charset="0"/>
              </a:rPr>
              <a:t>:</a:t>
            </a:r>
            <a:r>
              <a:rPr lang="en-US" sz="2400" b="1" i="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bổn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a:t>
            </a:r>
          </a:p>
        </p:txBody>
      </p:sp>
      <p:sp>
        <p:nvSpPr>
          <p:cNvPr id="13" name="Rectangle 12">
            <a:extLst>
              <a:ext uri="{FF2B5EF4-FFF2-40B4-BE49-F238E27FC236}">
                <a16:creationId xmlns:a16="http://schemas.microsoft.com/office/drawing/2014/main" id="{003D2AFA-7BF6-4933-B6BA-6904A795A3F5}"/>
              </a:ext>
            </a:extLst>
          </p:cNvPr>
          <p:cNvSpPr/>
          <p:nvPr/>
        </p:nvSpPr>
        <p:spPr>
          <a:xfrm>
            <a:off x="1797621" y="446090"/>
            <a:ext cx="1847280" cy="3477875"/>
          </a:xfrm>
          <a:prstGeom prst="rect">
            <a:avLst/>
          </a:prstGeom>
        </p:spPr>
        <p:txBody>
          <a:bodyPr wrap="square">
            <a:spAutoFit/>
          </a:bodyPr>
          <a:lstStyle/>
          <a:p>
            <a:pPr algn="ctr"/>
            <a:endParaRPr lang="en-US" altLang="ko-KR" sz="2200" b="1" dirty="0">
              <a:solidFill>
                <a:schemeClr val="bg1"/>
              </a:solidFill>
              <a:cs typeface="Arial" pitchFamily="34" charset="0"/>
            </a:endParaRPr>
          </a:p>
          <a:p>
            <a:pPr algn="ctr"/>
            <a:endParaRPr lang="en-US" altLang="ko-KR" sz="2200" b="1" dirty="0">
              <a:solidFill>
                <a:schemeClr val="bg1"/>
              </a:solidFill>
              <a:cs typeface="Arial" pitchFamily="34" charset="0"/>
            </a:endParaRPr>
          </a:p>
          <a:p>
            <a:pPr algn="ctr"/>
            <a:endParaRPr lang="en-US" altLang="ko-KR" sz="2200" b="1" dirty="0">
              <a:solidFill>
                <a:schemeClr val="bg1"/>
              </a:solidFill>
              <a:cs typeface="Arial" pitchFamily="34" charset="0"/>
            </a:endParaRPr>
          </a:p>
          <a:p>
            <a:pPr algn="ctr"/>
            <a:r>
              <a:rPr lang="en-US" altLang="ko-KR" sz="2200" b="1" dirty="0">
                <a:solidFill>
                  <a:schemeClr val="bg1"/>
                </a:solidFill>
                <a:cs typeface="Arial" pitchFamily="34" charset="0"/>
              </a:rPr>
              <a:t>GD </a:t>
            </a:r>
          </a:p>
          <a:p>
            <a:pPr algn="ctr"/>
            <a:r>
              <a:rPr lang="en-US" altLang="ko-KR" sz="2200" b="1" dirty="0" err="1">
                <a:solidFill>
                  <a:schemeClr val="bg1"/>
                </a:solidFill>
                <a:cs typeface="Arial" pitchFamily="34" charset="0"/>
              </a:rPr>
              <a:t>pháp</a:t>
            </a:r>
            <a:r>
              <a:rPr lang="en-US" altLang="ko-KR" sz="2200" b="1" dirty="0">
                <a:solidFill>
                  <a:schemeClr val="bg1"/>
                </a:solidFill>
                <a:cs typeface="Arial" pitchFamily="34" charset="0"/>
              </a:rPr>
              <a:t> </a:t>
            </a:r>
            <a:r>
              <a:rPr lang="en-US" altLang="ko-KR" sz="2200" b="1" dirty="0" err="1">
                <a:solidFill>
                  <a:schemeClr val="bg1"/>
                </a:solidFill>
                <a:cs typeface="Arial" pitchFamily="34" charset="0"/>
              </a:rPr>
              <a:t>luật</a:t>
            </a:r>
            <a:r>
              <a:rPr lang="en-US" altLang="ko-KR" sz="2200" b="1" dirty="0">
                <a:solidFill>
                  <a:schemeClr val="bg1"/>
                </a:solidFill>
                <a:cs typeface="Arial" pitchFamily="34" charset="0"/>
              </a:rPr>
              <a:t>       10  %</a:t>
            </a:r>
          </a:p>
          <a:p>
            <a:pPr algn="ctr"/>
            <a:endParaRPr lang="en-US" altLang="ko-KR" sz="2200" b="1" dirty="0">
              <a:solidFill>
                <a:schemeClr val="bg1"/>
              </a:solidFill>
              <a:cs typeface="Arial" pitchFamily="34" charset="0"/>
            </a:endParaRPr>
          </a:p>
          <a:p>
            <a:pPr algn="ctr"/>
            <a:endParaRPr lang="en-US" altLang="ko-KR" sz="2200" b="1" dirty="0">
              <a:solidFill>
                <a:schemeClr val="bg1"/>
              </a:solidFill>
              <a:cs typeface="Arial" pitchFamily="34" charset="0"/>
            </a:endParaRPr>
          </a:p>
          <a:p>
            <a:pPr algn="ctr"/>
            <a:endParaRPr lang="en-US" altLang="ko-KR" sz="2200" b="1" dirty="0">
              <a:solidFill>
                <a:schemeClr val="bg1"/>
              </a:solidFill>
              <a:cs typeface="Arial" pitchFamily="34" charset="0"/>
            </a:endParaRPr>
          </a:p>
          <a:p>
            <a:pPr algn="ctr"/>
            <a:endParaRPr lang="ko-KR" altLang="en-US" sz="2200" b="1" dirty="0">
              <a:solidFill>
                <a:schemeClr val="bg1"/>
              </a:solidFill>
              <a:cs typeface="Arial" pitchFamily="34" charset="0"/>
            </a:endParaRPr>
          </a:p>
        </p:txBody>
      </p:sp>
      <p:sp>
        <p:nvSpPr>
          <p:cNvPr id="14" name="Rectangle 13">
            <a:extLst>
              <a:ext uri="{FF2B5EF4-FFF2-40B4-BE49-F238E27FC236}">
                <a16:creationId xmlns:a16="http://schemas.microsoft.com/office/drawing/2014/main" id="{BC9227FB-ADC2-4F3C-A6B0-0FAF4C1B85DC}"/>
              </a:ext>
            </a:extLst>
          </p:cNvPr>
          <p:cNvSpPr/>
          <p:nvPr/>
        </p:nvSpPr>
        <p:spPr>
          <a:xfrm>
            <a:off x="1946366" y="4288675"/>
            <a:ext cx="1533434" cy="1107996"/>
          </a:xfrm>
          <a:prstGeom prst="rect">
            <a:avLst/>
          </a:prstGeom>
        </p:spPr>
        <p:txBody>
          <a:bodyPr wrap="square">
            <a:spAutoFit/>
          </a:bodyPr>
          <a:lstStyle/>
          <a:p>
            <a:pPr algn="ctr"/>
            <a:r>
              <a:rPr lang="en-US" altLang="ko-KR" sz="2200" b="1" dirty="0">
                <a:solidFill>
                  <a:schemeClr val="bg1"/>
                </a:solidFill>
                <a:cs typeface="Arial" pitchFamily="34" charset="0"/>
              </a:rPr>
              <a:t>GD </a:t>
            </a:r>
            <a:r>
              <a:rPr lang="en-US" altLang="ko-KR" sz="2200" b="1" dirty="0" err="1">
                <a:solidFill>
                  <a:schemeClr val="bg1"/>
                </a:solidFill>
                <a:cs typeface="Arial" pitchFamily="34" charset="0"/>
              </a:rPr>
              <a:t>kĩ</a:t>
            </a:r>
            <a:r>
              <a:rPr lang="en-US" altLang="ko-KR" sz="2200" b="1" dirty="0">
                <a:solidFill>
                  <a:schemeClr val="bg1"/>
                </a:solidFill>
                <a:cs typeface="Arial" pitchFamily="34" charset="0"/>
              </a:rPr>
              <a:t> </a:t>
            </a:r>
            <a:r>
              <a:rPr lang="en-US" altLang="ko-KR" sz="2200" b="1" dirty="0" err="1">
                <a:solidFill>
                  <a:schemeClr val="bg1"/>
                </a:solidFill>
                <a:cs typeface="Arial" pitchFamily="34" charset="0"/>
              </a:rPr>
              <a:t>năng</a:t>
            </a:r>
            <a:r>
              <a:rPr lang="en-US" altLang="ko-KR" sz="2200" b="1" dirty="0">
                <a:solidFill>
                  <a:schemeClr val="bg1"/>
                </a:solidFill>
                <a:cs typeface="Arial" pitchFamily="34" charset="0"/>
              </a:rPr>
              <a:t> </a:t>
            </a:r>
            <a:r>
              <a:rPr lang="en-US" altLang="ko-KR" sz="2200" b="1" dirty="0" err="1">
                <a:solidFill>
                  <a:schemeClr val="bg1"/>
                </a:solidFill>
                <a:cs typeface="Arial" pitchFamily="34" charset="0"/>
              </a:rPr>
              <a:t>sống</a:t>
            </a:r>
            <a:r>
              <a:rPr lang="en-US" altLang="ko-KR" sz="2200" b="1" dirty="0">
                <a:solidFill>
                  <a:schemeClr val="bg1"/>
                </a:solidFill>
                <a:cs typeface="Arial" pitchFamily="34" charset="0"/>
              </a:rPr>
              <a:t> 15 %</a:t>
            </a:r>
          </a:p>
          <a:p>
            <a:pPr algn="ctr"/>
            <a:r>
              <a:rPr lang="en-US" altLang="ko-KR" sz="2200" b="1" dirty="0">
                <a:solidFill>
                  <a:schemeClr val="bg1"/>
                </a:solidFill>
                <a:cs typeface="Arial" pitchFamily="34" charset="0"/>
              </a:rPr>
              <a:t>        </a:t>
            </a:r>
            <a:endParaRPr lang="ko-KR" altLang="en-US" sz="2200" b="1" dirty="0">
              <a:solidFill>
                <a:schemeClr val="bg1"/>
              </a:solidFill>
              <a:cs typeface="Arial" pitchFamily="34" charset="0"/>
            </a:endParaRPr>
          </a:p>
        </p:txBody>
      </p:sp>
      <p:sp>
        <p:nvSpPr>
          <p:cNvPr id="16" name="Title 1"/>
          <p:cNvSpPr>
            <a:spLocks noGrp="1"/>
          </p:cNvSpPr>
          <p:nvPr>
            <p:ph type="title"/>
          </p:nvPr>
        </p:nvSpPr>
        <p:spPr>
          <a:xfrm>
            <a:off x="3168869" y="444974"/>
            <a:ext cx="7220607" cy="583870"/>
          </a:xfrm>
        </p:spPr>
        <p:txBody>
          <a:bodyPr>
            <a:noAutofit/>
          </a:bodyPr>
          <a:lstStyle/>
          <a:p>
            <a:r>
              <a:rPr lang="en-US" sz="2400" b="1" dirty="0">
                <a:latin typeface="Times New Roman" panose="02020603050405020304" pitchFamily="18" charset="0"/>
                <a:cs typeface="Times New Roman" panose="02020603050405020304" pitchFamily="18" charset="0"/>
              </a:rPr>
              <a:t>NỘI DUNG CHƯƠNG TRÌNH MÔN ĐẠO ĐỨC 4</a:t>
            </a:r>
          </a:p>
        </p:txBody>
      </p:sp>
    </p:spTree>
    <p:extLst>
      <p:ext uri="{BB962C8B-B14F-4D97-AF65-F5344CB8AC3E}">
        <p14:creationId xmlns:p14="http://schemas.microsoft.com/office/powerpoint/2010/main" val="2754885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6" name="Date Placeholder 2">
            <a:extLst>
              <a:ext uri="{FF2B5EF4-FFF2-40B4-BE49-F238E27FC236}">
                <a16:creationId xmlns:a16="http://schemas.microsoft.com/office/drawing/2014/main" id="{36D20C62-1C43-4712-9690-FA123900E18E}"/>
              </a:ext>
            </a:extLst>
          </p:cNvPr>
          <p:cNvSpPr>
            <a:spLocks noGrp="1"/>
          </p:cNvSpPr>
          <p:nvPr>
            <p:ph type="dt" sz="half" idx="10"/>
          </p:nvPr>
        </p:nvSpPr>
        <p:spPr>
          <a:xfrm>
            <a:off x="838200" y="6356350"/>
            <a:ext cx="2743200" cy="365125"/>
          </a:xfrm>
        </p:spPr>
        <p:txBody>
          <a:bodyPr/>
          <a:lstStyle/>
          <a:p>
            <a:fld id="{BB66B729-6944-4BC0-934C-23CD2DCCCB7C}" type="datetime1">
              <a:rPr lang="en-US" smtClean="0"/>
              <a:t>6/2/2023</a:t>
            </a:fld>
            <a:endParaRPr lang="en-US" dirty="0"/>
          </a:p>
        </p:txBody>
      </p:sp>
      <p:sp>
        <p:nvSpPr>
          <p:cNvPr id="7" name="Slide Number Placeholder 3">
            <a:extLst>
              <a:ext uri="{FF2B5EF4-FFF2-40B4-BE49-F238E27FC236}">
                <a16:creationId xmlns:a16="http://schemas.microsoft.com/office/drawing/2014/main" id="{69D128BA-22BC-4730-903F-DD8C148B21D2}"/>
              </a:ext>
            </a:extLst>
          </p:cNvPr>
          <p:cNvSpPr>
            <a:spLocks noGrp="1"/>
          </p:cNvSpPr>
          <p:nvPr>
            <p:ph type="sldNum" sz="quarter" idx="12"/>
          </p:nvPr>
        </p:nvSpPr>
        <p:spPr>
          <a:xfrm>
            <a:off x="8610600" y="6356350"/>
            <a:ext cx="2743200" cy="365125"/>
          </a:xfrm>
        </p:spPr>
        <p:txBody>
          <a:bodyPr/>
          <a:lstStyle/>
          <a:p>
            <a:fld id="{74A3404E-108D-4C83-932E-0A353F71BD4D}" type="slidenum">
              <a:rPr lang="en-US" smtClean="0"/>
              <a:t>9</a:t>
            </a:fld>
            <a:endParaRPr lang="en-US"/>
          </a:p>
        </p:txBody>
      </p:sp>
      <p:sp>
        <p:nvSpPr>
          <p:cNvPr id="10" name="TextBox 9">
            <a:extLst>
              <a:ext uri="{FF2B5EF4-FFF2-40B4-BE49-F238E27FC236}">
                <a16:creationId xmlns:a16="http://schemas.microsoft.com/office/drawing/2014/main" id="{2DF273E8-DE6D-4505-A1DD-3941CA51BFED}"/>
              </a:ext>
            </a:extLst>
          </p:cNvPr>
          <p:cNvSpPr txBox="1"/>
          <p:nvPr/>
        </p:nvSpPr>
        <p:spPr>
          <a:xfrm>
            <a:off x="778788" y="1336252"/>
            <a:ext cx="10685505" cy="5227072"/>
          </a:xfrm>
          <a:prstGeom prst="rect">
            <a:avLst/>
          </a:prstGeom>
          <a:noFill/>
        </p:spPr>
        <p:txBody>
          <a:bodyPr wrap="square">
            <a:spAutoFit/>
          </a:bodyPr>
          <a:lstStyle/>
          <a:p>
            <a:pPr indent="274320" algn="just">
              <a:lnSpc>
                <a:spcPct val="120000"/>
              </a:lnSpc>
              <a:spcBef>
                <a:spcPts val="200"/>
              </a:spcBef>
              <a:spcAft>
                <a:spcPts val="200"/>
              </a:spcAft>
            </a:pPr>
            <a:endParaRPr lang="en-US" sz="2400" b="1" dirty="0">
              <a:solidFill>
                <a:schemeClr val="dk1"/>
              </a:solidFill>
              <a:latin typeface="Palatino Linotype" panose="02040502050505030304" pitchFamily="18" charset="0"/>
              <a:ea typeface="Mali SemiBold"/>
              <a:cs typeface="Mali SemiBold"/>
              <a:sym typeface="Mali SemiBold"/>
            </a:endParaRPr>
          </a:p>
          <a:p>
            <a:pPr indent="274320" algn="just">
              <a:lnSpc>
                <a:spcPct val="120000"/>
              </a:lnSpc>
              <a:spcBef>
                <a:spcPts val="200"/>
              </a:spcBef>
              <a:spcAft>
                <a:spcPts val="200"/>
              </a:spcAft>
            </a:pPr>
            <a:r>
              <a:rPr lang="en-US" sz="2400" b="1" i="1" dirty="0">
                <a:solidFill>
                  <a:schemeClr val="dk1"/>
                </a:solidFill>
                <a:latin typeface="Palatino Linotype" panose="02040502050505030304" pitchFamily="18" charset="0"/>
                <a:ea typeface="Mali SemiBold"/>
                <a:cs typeface="Mali SemiBold"/>
                <a:sym typeface="Wingdings 2" panose="05020102010507070707" pitchFamily="18" charset="2"/>
              </a:rPr>
              <a:t> </a:t>
            </a:r>
            <a:r>
              <a:rPr lang="en-US" sz="2400" b="1" i="1" dirty="0" err="1">
                <a:solidFill>
                  <a:schemeClr val="dk1"/>
                </a:solidFill>
                <a:latin typeface="Palatino Linotype" panose="02040502050505030304" pitchFamily="18" charset="0"/>
                <a:ea typeface="Mali SemiBold"/>
                <a:cs typeface="Mali SemiBold"/>
                <a:sym typeface="Wingdings 2" panose="05020102010507070707" pitchFamily="18" charset="2"/>
              </a:rPr>
              <a:t>Về</a:t>
            </a:r>
            <a:r>
              <a:rPr lang="en-US" sz="2400" b="1" i="1" dirty="0">
                <a:solidFill>
                  <a:schemeClr val="dk1"/>
                </a:solidFill>
                <a:latin typeface="Palatino Linotype" panose="02040502050505030304" pitchFamily="18" charset="0"/>
                <a:ea typeface="Mali SemiBold"/>
                <a:cs typeface="Mali SemiBold"/>
                <a:sym typeface="Wingdings 2" panose="05020102010507070707" pitchFamily="18" charset="2"/>
              </a:rPr>
              <a:t> </a:t>
            </a:r>
            <a:r>
              <a:rPr lang="en-US" sz="2400" b="1" i="1" dirty="0" err="1">
                <a:solidFill>
                  <a:schemeClr val="dk1"/>
                </a:solidFill>
                <a:latin typeface="Palatino Linotype" panose="02040502050505030304" pitchFamily="18" charset="0"/>
                <a:ea typeface="Mali SemiBold"/>
                <a:cs typeface="Mali SemiBold"/>
                <a:sym typeface="Wingdings 2" panose="05020102010507070707" pitchFamily="18" charset="2"/>
              </a:rPr>
              <a:t>thời</a:t>
            </a:r>
            <a:r>
              <a:rPr lang="en-US" sz="2400" b="1" i="1" dirty="0">
                <a:solidFill>
                  <a:schemeClr val="dk1"/>
                </a:solidFill>
                <a:latin typeface="Palatino Linotype" panose="02040502050505030304" pitchFamily="18" charset="0"/>
                <a:ea typeface="Mali SemiBold"/>
                <a:cs typeface="Mali SemiBold"/>
                <a:sym typeface="Wingdings 2" panose="05020102010507070707" pitchFamily="18" charset="2"/>
              </a:rPr>
              <a:t> </a:t>
            </a:r>
            <a:r>
              <a:rPr lang="en-US" sz="2400" b="1" i="1" dirty="0" err="1">
                <a:solidFill>
                  <a:schemeClr val="dk1"/>
                </a:solidFill>
                <a:latin typeface="Palatino Linotype" panose="02040502050505030304" pitchFamily="18" charset="0"/>
                <a:ea typeface="Mali SemiBold"/>
                <a:cs typeface="Mali SemiBold"/>
                <a:sym typeface="Wingdings 2" panose="05020102010507070707" pitchFamily="18" charset="2"/>
              </a:rPr>
              <a:t>lượng</a:t>
            </a:r>
            <a:endParaRPr lang="en-US" sz="2400" b="1" i="1" dirty="0">
              <a:solidFill>
                <a:schemeClr val="dk1"/>
              </a:solidFill>
              <a:latin typeface="Palatino Linotype" panose="02040502050505030304" pitchFamily="18" charset="0"/>
              <a:ea typeface="Mali SemiBold"/>
              <a:cs typeface="Mali SemiBold"/>
              <a:sym typeface="Mali SemiBold"/>
            </a:endParaRPr>
          </a:p>
          <a:p>
            <a:pPr lvl="0">
              <a:lnSpc>
                <a:spcPct val="120000"/>
              </a:lnSpc>
              <a:spcBef>
                <a:spcPts val="200"/>
              </a:spcBef>
              <a:spcAft>
                <a:spcPts val="200"/>
              </a:spcAft>
              <a:defRPr/>
            </a:pPr>
            <a:r>
              <a:rPr lang="en-US" sz="2400" dirty="0">
                <a:latin typeface="Calibri" pitchFamily="34" charset="0"/>
                <a:cs typeface="Calibri" pitchFamily="34" charset="0"/>
              </a:rPr>
              <a:t>	</a:t>
            </a:r>
            <a:r>
              <a:rPr lang="en-US" sz="2400" dirty="0">
                <a:latin typeface="Palatino Linotype" panose="02040502050505030304" pitchFamily="18" charset="0"/>
                <a:cs typeface="Calibri" pitchFamily="34" charset="0"/>
              </a:rPr>
              <a:t>+ </a:t>
            </a:r>
            <a:r>
              <a:rPr lang="en-US" sz="2400" dirty="0" err="1">
                <a:latin typeface="Palatino Linotype" panose="02040502050505030304" pitchFamily="18" charset="0"/>
                <a:cs typeface="Calibri" pitchFamily="34" charset="0"/>
              </a:rPr>
              <a:t>Tổng</a:t>
            </a:r>
            <a:r>
              <a:rPr lang="en-US" sz="2400" dirty="0">
                <a:latin typeface="Palatino Linotype" panose="02040502050505030304" pitchFamily="18" charset="0"/>
                <a:cs typeface="Calibri" pitchFamily="34" charset="0"/>
              </a:rPr>
              <a:t> </a:t>
            </a:r>
            <a:r>
              <a:rPr lang="en-US" sz="2400" dirty="0" err="1">
                <a:latin typeface="Palatino Linotype" panose="02040502050505030304" pitchFamily="18" charset="0"/>
                <a:cs typeface="Calibri" pitchFamily="34" charset="0"/>
              </a:rPr>
              <a:t>số</a:t>
            </a:r>
            <a:r>
              <a:rPr lang="en-US" sz="2400" dirty="0">
                <a:latin typeface="Palatino Linotype" panose="02040502050505030304" pitchFamily="18" charset="0"/>
                <a:cs typeface="Calibri" pitchFamily="34" charset="0"/>
              </a:rPr>
              <a:t> </a:t>
            </a:r>
            <a:r>
              <a:rPr lang="en-US" sz="2400" dirty="0" err="1">
                <a:latin typeface="Palatino Linotype" panose="02040502050505030304" pitchFamily="18" charset="0"/>
                <a:cs typeface="Calibri" pitchFamily="34" charset="0"/>
              </a:rPr>
              <a:t>tiết</a:t>
            </a:r>
            <a:r>
              <a:rPr lang="en-US" sz="2400" dirty="0">
                <a:latin typeface="Palatino Linotype" panose="02040502050505030304" pitchFamily="18" charset="0"/>
                <a:cs typeface="Calibri" pitchFamily="34" charset="0"/>
              </a:rPr>
              <a:t>/</a:t>
            </a:r>
            <a:r>
              <a:rPr lang="en-US" sz="2400" dirty="0" err="1">
                <a:latin typeface="Palatino Linotype" panose="02040502050505030304" pitchFamily="18" charset="0"/>
                <a:cs typeface="Calibri" pitchFamily="34" charset="0"/>
              </a:rPr>
              <a:t>năm</a:t>
            </a:r>
            <a:r>
              <a:rPr lang="en-US" sz="2400" dirty="0">
                <a:latin typeface="Palatino Linotype" panose="02040502050505030304" pitchFamily="18" charset="0"/>
                <a:cs typeface="Calibri" pitchFamily="34" charset="0"/>
              </a:rPr>
              <a:t> </a:t>
            </a:r>
            <a:r>
              <a:rPr lang="en-US" sz="2400" dirty="0" err="1">
                <a:latin typeface="Palatino Linotype" panose="02040502050505030304" pitchFamily="18" charset="0"/>
                <a:cs typeface="Calibri" pitchFamily="34" charset="0"/>
              </a:rPr>
              <a:t>học</a:t>
            </a:r>
            <a:r>
              <a:rPr lang="en-US" sz="2400" dirty="0">
                <a:latin typeface="Palatino Linotype" panose="02040502050505030304" pitchFamily="18" charset="0"/>
                <a:cs typeface="Calibri" pitchFamily="34" charset="0"/>
              </a:rPr>
              <a:t>: 35 </a:t>
            </a:r>
            <a:r>
              <a:rPr lang="en-US" sz="2400" dirty="0" err="1">
                <a:latin typeface="Palatino Linotype" panose="02040502050505030304" pitchFamily="18" charset="0"/>
                <a:cs typeface="Calibri" pitchFamily="34" charset="0"/>
              </a:rPr>
              <a:t>tiết</a:t>
            </a:r>
            <a:endParaRPr lang="en-US" sz="2400" i="1" dirty="0">
              <a:latin typeface="Palatino Linotype" panose="02040502050505030304" pitchFamily="18" charset="0"/>
              <a:cs typeface="Calibri" pitchFamily="34" charset="0"/>
            </a:endParaRPr>
          </a:p>
          <a:p>
            <a:pPr lvl="0">
              <a:lnSpc>
                <a:spcPct val="120000"/>
              </a:lnSpc>
              <a:spcBef>
                <a:spcPts val="200"/>
              </a:spcBef>
              <a:spcAft>
                <a:spcPts val="200"/>
              </a:spcAft>
              <a:defRPr/>
            </a:pPr>
            <a:r>
              <a:rPr lang="en-US" sz="2400" dirty="0">
                <a:latin typeface="Palatino Linotype" panose="02040502050505030304" pitchFamily="18" charset="0"/>
                <a:cs typeface="Calibri" pitchFamily="34" charset="0"/>
              </a:rPr>
              <a:t>	+ </a:t>
            </a:r>
            <a:r>
              <a:rPr lang="en-US" sz="2400" dirty="0" err="1">
                <a:latin typeface="Palatino Linotype" panose="02040502050505030304" pitchFamily="18" charset="0"/>
                <a:cs typeface="Calibri" pitchFamily="34" charset="0"/>
              </a:rPr>
              <a:t>Tỉ</a:t>
            </a:r>
            <a:r>
              <a:rPr lang="en-US" sz="2400" dirty="0">
                <a:latin typeface="Palatino Linotype" panose="02040502050505030304" pitchFamily="18" charset="0"/>
                <a:cs typeface="Calibri" pitchFamily="34" charset="0"/>
              </a:rPr>
              <a:t> </a:t>
            </a:r>
            <a:r>
              <a:rPr lang="en-US" sz="2400" dirty="0" err="1">
                <a:latin typeface="Palatino Linotype" panose="02040502050505030304" pitchFamily="18" charset="0"/>
                <a:cs typeface="Calibri" pitchFamily="34" charset="0"/>
              </a:rPr>
              <a:t>lệ</a:t>
            </a:r>
            <a:r>
              <a:rPr lang="en-US" sz="2400" dirty="0">
                <a:latin typeface="Palatino Linotype" panose="02040502050505030304" pitchFamily="18" charset="0"/>
                <a:cs typeface="Calibri" pitchFamily="34" charset="0"/>
              </a:rPr>
              <a:t> % </a:t>
            </a:r>
            <a:r>
              <a:rPr lang="en-US" sz="2400" dirty="0" err="1">
                <a:latin typeface="Palatino Linotype" panose="02040502050505030304" pitchFamily="18" charset="0"/>
                <a:cs typeface="Calibri" pitchFamily="34" charset="0"/>
              </a:rPr>
              <a:t>phân</a:t>
            </a:r>
            <a:r>
              <a:rPr lang="en-US" sz="2400" dirty="0">
                <a:latin typeface="Palatino Linotype" panose="02040502050505030304" pitchFamily="18" charset="0"/>
                <a:cs typeface="Calibri" pitchFamily="34" charset="0"/>
              </a:rPr>
              <a:t> </a:t>
            </a:r>
            <a:r>
              <a:rPr lang="en-US" sz="2400" dirty="0" err="1">
                <a:latin typeface="Palatino Linotype" panose="02040502050505030304" pitchFamily="18" charset="0"/>
                <a:cs typeface="Calibri" pitchFamily="34" charset="0"/>
              </a:rPr>
              <a:t>bổ</a:t>
            </a:r>
            <a:r>
              <a:rPr lang="en-US" sz="2400" dirty="0">
                <a:latin typeface="Palatino Linotype" panose="02040502050505030304" pitchFamily="18" charset="0"/>
                <a:cs typeface="Calibri" pitchFamily="34" charset="0"/>
              </a:rPr>
              <a:t> </a:t>
            </a:r>
            <a:r>
              <a:rPr lang="en-US" sz="2400" dirty="0" err="1">
                <a:latin typeface="Palatino Linotype" panose="02040502050505030304" pitchFamily="18" charset="0"/>
                <a:cs typeface="Calibri" pitchFamily="34" charset="0"/>
              </a:rPr>
              <a:t>các</a:t>
            </a:r>
            <a:r>
              <a:rPr lang="en-US" sz="2400" dirty="0">
                <a:latin typeface="Palatino Linotype" panose="02040502050505030304" pitchFamily="18" charset="0"/>
                <a:cs typeface="Calibri" pitchFamily="34" charset="0"/>
              </a:rPr>
              <a:t> </a:t>
            </a:r>
            <a:r>
              <a:rPr lang="en-US" sz="2400" dirty="0" err="1">
                <a:latin typeface="Palatino Linotype" panose="02040502050505030304" pitchFamily="18" charset="0"/>
                <a:cs typeface="Calibri" pitchFamily="34" charset="0"/>
              </a:rPr>
              <a:t>nội</a:t>
            </a:r>
            <a:r>
              <a:rPr lang="en-US" sz="2400" dirty="0">
                <a:latin typeface="Palatino Linotype" panose="02040502050505030304" pitchFamily="18" charset="0"/>
                <a:cs typeface="Calibri" pitchFamily="34" charset="0"/>
              </a:rPr>
              <a:t> dung </a:t>
            </a:r>
            <a:r>
              <a:rPr lang="en-US" sz="2400" dirty="0" err="1">
                <a:latin typeface="Palatino Linotype" panose="02040502050505030304" pitchFamily="18" charset="0"/>
                <a:cs typeface="Calibri" pitchFamily="34" charset="0"/>
              </a:rPr>
              <a:t>giáo</a:t>
            </a:r>
            <a:r>
              <a:rPr lang="en-US" sz="2400" dirty="0">
                <a:latin typeface="Palatino Linotype" panose="02040502050505030304" pitchFamily="18" charset="0"/>
                <a:cs typeface="Calibri" pitchFamily="34" charset="0"/>
              </a:rPr>
              <a:t> </a:t>
            </a:r>
            <a:r>
              <a:rPr lang="en-US" sz="2400" dirty="0" err="1">
                <a:latin typeface="Palatino Linotype" panose="02040502050505030304" pitchFamily="18" charset="0"/>
                <a:cs typeface="Calibri" pitchFamily="34" charset="0"/>
              </a:rPr>
              <a:t>dục</a:t>
            </a:r>
            <a:r>
              <a:rPr lang="en-US" sz="2400" dirty="0">
                <a:latin typeface="Palatino Linotype" panose="02040502050505030304" pitchFamily="18" charset="0"/>
                <a:cs typeface="Calibri" pitchFamily="34" charset="0"/>
              </a:rPr>
              <a:t>:</a:t>
            </a:r>
          </a:p>
          <a:p>
            <a:pPr marL="342900" lvl="0" indent="-342900">
              <a:spcBef>
                <a:spcPct val="20000"/>
              </a:spcBef>
              <a:buFont typeface="Arial" pitchFamily="34" charset="0"/>
              <a:buChar char="•"/>
              <a:defRPr/>
            </a:pPr>
            <a:endParaRPr lang="en-US" sz="2400" dirty="0">
              <a:latin typeface="Calibri" pitchFamily="34" charset="0"/>
              <a:cs typeface="Calibri" pitchFamily="34" charset="0"/>
            </a:endParaRPr>
          </a:p>
          <a:p>
            <a:pPr marL="342900" lvl="0" indent="-342900">
              <a:spcBef>
                <a:spcPct val="20000"/>
              </a:spcBef>
              <a:buFont typeface="Arial" pitchFamily="34" charset="0"/>
              <a:buChar char="•"/>
              <a:defRPr/>
            </a:pPr>
            <a:endParaRPr lang="en-US" sz="2400" dirty="0">
              <a:latin typeface="Calibri" pitchFamily="34" charset="0"/>
              <a:cs typeface="Calibri" pitchFamily="34" charset="0"/>
            </a:endParaRPr>
          </a:p>
          <a:p>
            <a:pPr marL="342900" lvl="0" indent="-342900">
              <a:spcBef>
                <a:spcPct val="20000"/>
              </a:spcBef>
              <a:buFont typeface="Arial" pitchFamily="34" charset="0"/>
              <a:buChar char="•"/>
              <a:defRPr/>
            </a:pPr>
            <a:endParaRPr lang="en-US" sz="2400" dirty="0">
              <a:latin typeface="Calibri" pitchFamily="34" charset="0"/>
              <a:cs typeface="Calibri" pitchFamily="34" charset="0"/>
            </a:endParaRPr>
          </a:p>
          <a:p>
            <a:pPr marL="342900" lvl="0" indent="-342900">
              <a:spcBef>
                <a:spcPct val="20000"/>
              </a:spcBef>
              <a:buFont typeface="Arial" pitchFamily="34" charset="0"/>
              <a:buChar char="•"/>
              <a:defRPr/>
            </a:pPr>
            <a:endParaRPr lang="en-US" sz="2400" dirty="0">
              <a:latin typeface="Calibri" pitchFamily="34" charset="0"/>
              <a:cs typeface="Calibri" pitchFamily="34" charset="0"/>
            </a:endParaRPr>
          </a:p>
          <a:p>
            <a:pPr marL="342900" lvl="0" indent="-342900">
              <a:spcBef>
                <a:spcPct val="20000"/>
              </a:spcBef>
              <a:buFont typeface="Arial" pitchFamily="34" charset="0"/>
              <a:buChar char="•"/>
              <a:defRPr/>
            </a:pPr>
            <a:endParaRPr lang="en-US" sz="2400" dirty="0">
              <a:latin typeface="Calibri" pitchFamily="34" charset="0"/>
              <a:cs typeface="Calibri" pitchFamily="34" charset="0"/>
            </a:endParaRPr>
          </a:p>
          <a:p>
            <a:pPr>
              <a:spcBef>
                <a:spcPts val="1200"/>
              </a:spcBef>
              <a:defRPr/>
            </a:pPr>
            <a:r>
              <a:rPr lang="en-US" sz="2400" dirty="0">
                <a:latin typeface="Calibri" pitchFamily="34" charset="0"/>
                <a:cs typeface="Calibri" pitchFamily="34" charset="0"/>
              </a:rPr>
              <a:t>	</a:t>
            </a:r>
            <a:r>
              <a:rPr lang="en-US" sz="2400" dirty="0">
                <a:latin typeface="Palatino Linotype" panose="02040502050505030304" pitchFamily="18" charset="0"/>
                <a:cs typeface="Calibri" pitchFamily="34" charset="0"/>
              </a:rPr>
              <a:t>(10% </a:t>
            </a:r>
            <a:r>
              <a:rPr lang="en-US" sz="2400" dirty="0" err="1">
                <a:latin typeface="Palatino Linotype" panose="02040502050505030304" pitchFamily="18" charset="0"/>
                <a:cs typeface="Calibri" pitchFamily="34" charset="0"/>
              </a:rPr>
              <a:t>còn</a:t>
            </a:r>
            <a:r>
              <a:rPr lang="en-US" sz="2400" dirty="0">
                <a:latin typeface="Palatino Linotype" panose="02040502050505030304" pitchFamily="18" charset="0"/>
                <a:cs typeface="Calibri" pitchFamily="34" charset="0"/>
              </a:rPr>
              <a:t> </a:t>
            </a:r>
            <a:r>
              <a:rPr lang="en-US" sz="2400" dirty="0" err="1">
                <a:latin typeface="Palatino Linotype" panose="02040502050505030304" pitchFamily="18" charset="0"/>
                <a:cs typeface="Calibri" pitchFamily="34" charset="0"/>
              </a:rPr>
              <a:t>lại</a:t>
            </a:r>
            <a:r>
              <a:rPr lang="en-US" sz="2400" dirty="0">
                <a:latin typeface="Palatino Linotype" panose="02040502050505030304" pitchFamily="18" charset="0"/>
                <a:cs typeface="Calibri" pitchFamily="34" charset="0"/>
              </a:rPr>
              <a:t> </a:t>
            </a:r>
            <a:r>
              <a:rPr lang="en-US" sz="2400" dirty="0" err="1">
                <a:latin typeface="Palatino Linotype" panose="02040502050505030304" pitchFamily="18" charset="0"/>
                <a:cs typeface="Calibri" pitchFamily="34" charset="0"/>
              </a:rPr>
              <a:t>dành</a:t>
            </a:r>
            <a:r>
              <a:rPr lang="en-US" sz="2400" dirty="0">
                <a:latin typeface="Palatino Linotype" panose="02040502050505030304" pitchFamily="18" charset="0"/>
                <a:cs typeface="Calibri" pitchFamily="34" charset="0"/>
              </a:rPr>
              <a:t> </a:t>
            </a:r>
            <a:r>
              <a:rPr lang="en-US" sz="2400" dirty="0" err="1">
                <a:latin typeface="Palatino Linotype" panose="02040502050505030304" pitchFamily="18" charset="0"/>
                <a:cs typeface="Calibri" pitchFamily="34" charset="0"/>
              </a:rPr>
              <a:t>cho</a:t>
            </a:r>
            <a:r>
              <a:rPr lang="en-US" sz="2400" dirty="0">
                <a:latin typeface="Palatino Linotype" panose="02040502050505030304" pitchFamily="18" charset="0"/>
                <a:cs typeface="Calibri" pitchFamily="34" charset="0"/>
              </a:rPr>
              <a:t> </a:t>
            </a:r>
            <a:r>
              <a:rPr lang="en-US" sz="2400" dirty="0" err="1">
                <a:latin typeface="Palatino Linotype" panose="02040502050505030304" pitchFamily="18" charset="0"/>
                <a:cs typeface="Calibri" pitchFamily="34" charset="0"/>
              </a:rPr>
              <a:t>các</a:t>
            </a:r>
            <a:r>
              <a:rPr lang="en-US" sz="2400" dirty="0">
                <a:latin typeface="Palatino Linotype" panose="02040502050505030304" pitchFamily="18" charset="0"/>
                <a:cs typeface="Calibri" pitchFamily="34" charset="0"/>
              </a:rPr>
              <a:t> </a:t>
            </a:r>
            <a:r>
              <a:rPr lang="en-US" sz="2400" dirty="0" err="1">
                <a:latin typeface="Palatino Linotype" panose="02040502050505030304" pitchFamily="18" charset="0"/>
                <a:cs typeface="Calibri" pitchFamily="34" charset="0"/>
              </a:rPr>
              <a:t>hoạt</a:t>
            </a:r>
            <a:r>
              <a:rPr lang="en-US" sz="2400" dirty="0">
                <a:latin typeface="Palatino Linotype" panose="02040502050505030304" pitchFamily="18" charset="0"/>
                <a:cs typeface="Calibri" pitchFamily="34" charset="0"/>
              </a:rPr>
              <a:t> </a:t>
            </a:r>
            <a:r>
              <a:rPr lang="en-US" sz="2400" dirty="0" err="1">
                <a:latin typeface="Palatino Linotype" panose="02040502050505030304" pitchFamily="18" charset="0"/>
                <a:cs typeface="Calibri" pitchFamily="34" charset="0"/>
              </a:rPr>
              <a:t>động</a:t>
            </a:r>
            <a:r>
              <a:rPr lang="en-US" sz="2400" dirty="0">
                <a:latin typeface="Palatino Linotype" panose="02040502050505030304" pitchFamily="18" charset="0"/>
                <a:cs typeface="Calibri" pitchFamily="34" charset="0"/>
              </a:rPr>
              <a:t> </a:t>
            </a:r>
            <a:r>
              <a:rPr lang="en-US" sz="2400" dirty="0" err="1">
                <a:latin typeface="Palatino Linotype" panose="02040502050505030304" pitchFamily="18" charset="0"/>
                <a:cs typeface="Calibri" pitchFamily="34" charset="0"/>
              </a:rPr>
              <a:t>đánh</a:t>
            </a:r>
            <a:r>
              <a:rPr lang="en-US" sz="2400" dirty="0">
                <a:latin typeface="Palatino Linotype" panose="02040502050505030304" pitchFamily="18" charset="0"/>
                <a:cs typeface="Calibri" pitchFamily="34" charset="0"/>
              </a:rPr>
              <a:t> </a:t>
            </a:r>
            <a:r>
              <a:rPr lang="en-US" sz="2400" dirty="0" err="1">
                <a:latin typeface="Palatino Linotype" panose="02040502050505030304" pitchFamily="18" charset="0"/>
                <a:cs typeface="Calibri" pitchFamily="34" charset="0"/>
              </a:rPr>
              <a:t>giá</a:t>
            </a:r>
            <a:r>
              <a:rPr lang="en-US" sz="2400" dirty="0">
                <a:latin typeface="Palatino Linotype" panose="02040502050505030304" pitchFamily="18" charset="0"/>
                <a:cs typeface="Calibri" pitchFamily="34" charset="0"/>
              </a:rPr>
              <a:t> </a:t>
            </a:r>
            <a:r>
              <a:rPr lang="en-US" sz="2400" dirty="0" err="1">
                <a:latin typeface="Palatino Linotype" panose="02040502050505030304" pitchFamily="18" charset="0"/>
                <a:cs typeface="Calibri" pitchFamily="34" charset="0"/>
              </a:rPr>
              <a:t>định</a:t>
            </a:r>
            <a:r>
              <a:rPr lang="en-US" sz="2400" dirty="0">
                <a:latin typeface="Palatino Linotype" panose="02040502050505030304" pitchFamily="18" charset="0"/>
                <a:cs typeface="Calibri" pitchFamily="34" charset="0"/>
              </a:rPr>
              <a:t> </a:t>
            </a:r>
            <a:r>
              <a:rPr lang="en-US" sz="2400" dirty="0" err="1">
                <a:latin typeface="Palatino Linotype" panose="02040502050505030304" pitchFamily="18" charset="0"/>
                <a:cs typeface="Calibri" pitchFamily="34" charset="0"/>
              </a:rPr>
              <a:t>kì</a:t>
            </a:r>
            <a:r>
              <a:rPr lang="en-US" sz="2400" dirty="0">
                <a:latin typeface="Palatino Linotype" panose="02040502050505030304" pitchFamily="18" charset="0"/>
                <a:cs typeface="Calibri" pitchFamily="34" charset="0"/>
              </a:rPr>
              <a:t>)</a:t>
            </a:r>
          </a:p>
          <a:p>
            <a:pPr lvl="0">
              <a:spcBef>
                <a:spcPct val="20000"/>
              </a:spcBef>
              <a:defRPr/>
            </a:pPr>
            <a:endParaRPr lang="en-US" sz="2400" dirty="0">
              <a:latin typeface="Calibri" pitchFamily="34" charset="0"/>
              <a:cs typeface="Calibri" pitchFamily="34" charset="0"/>
            </a:endParaRPr>
          </a:p>
        </p:txBody>
      </p:sp>
      <p:graphicFrame>
        <p:nvGraphicFramePr>
          <p:cNvPr id="3" name="Table 2">
            <a:extLst>
              <a:ext uri="{FF2B5EF4-FFF2-40B4-BE49-F238E27FC236}">
                <a16:creationId xmlns:a16="http://schemas.microsoft.com/office/drawing/2014/main" id="{37B1B3FB-6B15-0DDA-445F-221E06C9DE82}"/>
              </a:ext>
            </a:extLst>
          </p:cNvPr>
          <p:cNvGraphicFramePr>
            <a:graphicFrameLocks noGrp="1"/>
          </p:cNvGraphicFramePr>
          <p:nvPr>
            <p:extLst>
              <p:ext uri="{D42A27DB-BD31-4B8C-83A1-F6EECF244321}">
                <p14:modId xmlns:p14="http://schemas.microsoft.com/office/powerpoint/2010/main" val="3632350287"/>
              </p:ext>
            </p:extLst>
          </p:nvPr>
        </p:nvGraphicFramePr>
        <p:xfrm>
          <a:off x="1778342" y="3358731"/>
          <a:ext cx="7307580" cy="1981200"/>
        </p:xfrm>
        <a:graphic>
          <a:graphicData uri="http://schemas.openxmlformats.org/drawingml/2006/table">
            <a:tbl>
              <a:tblPr firstRow="1" bandRow="1">
                <a:tableStyleId>{3B4B98B0-60AC-42C2-AFA5-B58CD77FA1E5}</a:tableStyleId>
              </a:tblPr>
              <a:tblGrid>
                <a:gridCol w="18288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gridCol w="1135380">
                  <a:extLst>
                    <a:ext uri="{9D8B030D-6E8A-4147-A177-3AD203B41FA5}">
                      <a16:colId xmlns:a16="http://schemas.microsoft.com/office/drawing/2014/main" val="20004"/>
                    </a:ext>
                  </a:extLst>
                </a:gridCol>
                <a:gridCol w="1066800">
                  <a:extLst>
                    <a:ext uri="{9D8B030D-6E8A-4147-A177-3AD203B41FA5}">
                      <a16:colId xmlns:a16="http://schemas.microsoft.com/office/drawing/2014/main" val="20005"/>
                    </a:ext>
                  </a:extLst>
                </a:gridCol>
              </a:tblGrid>
              <a:tr h="370840">
                <a:tc>
                  <a:txBody>
                    <a:bodyPr/>
                    <a:lstStyle/>
                    <a:p>
                      <a:pPr algn="ctr"/>
                      <a:r>
                        <a:rPr lang="en-US" sz="2000" b="1" dirty="0" err="1"/>
                        <a:t>Nội</a:t>
                      </a:r>
                      <a:r>
                        <a:rPr lang="en-US" sz="2000" b="1" baseline="0" dirty="0"/>
                        <a:t> dung GD</a:t>
                      </a:r>
                      <a:endParaRPr lang="en-US" sz="2000" b="1" dirty="0">
                        <a:latin typeface="Calibri" pitchFamily="34" charset="0"/>
                        <a:cs typeface="Calibri" pitchFamily="34" charset="0"/>
                      </a:endParaRPr>
                    </a:p>
                  </a:txBody>
                  <a:tcPr/>
                </a:tc>
                <a:tc>
                  <a:txBody>
                    <a:bodyPr/>
                    <a:lstStyle/>
                    <a:p>
                      <a:pPr algn="ctr"/>
                      <a:r>
                        <a:rPr lang="en-US" sz="2000" b="1"/>
                        <a:t>Lớp</a:t>
                      </a:r>
                      <a:r>
                        <a:rPr lang="en-US" sz="2000" b="1" baseline="0"/>
                        <a:t> 1</a:t>
                      </a:r>
                      <a:endParaRPr lang="en-US" sz="2000" b="1">
                        <a:latin typeface="Calibri" pitchFamily="34" charset="0"/>
                        <a:cs typeface="Calibri" pitchFamily="34" charset="0"/>
                      </a:endParaRPr>
                    </a:p>
                  </a:txBody>
                  <a:tcPr/>
                </a:tc>
                <a:tc>
                  <a:txBody>
                    <a:bodyPr/>
                    <a:lstStyle/>
                    <a:p>
                      <a:pPr algn="ctr"/>
                      <a:r>
                        <a:rPr lang="en-US" sz="2000" b="1" dirty="0" err="1"/>
                        <a:t>Lớp</a:t>
                      </a:r>
                      <a:r>
                        <a:rPr lang="en-US" sz="2000" b="1" baseline="0" dirty="0"/>
                        <a:t> 2</a:t>
                      </a:r>
                      <a:endParaRPr lang="en-US" sz="2000" b="1" dirty="0">
                        <a:latin typeface="Calibri" pitchFamily="34" charset="0"/>
                        <a:cs typeface="Calibri" pitchFamily="34" charset="0"/>
                      </a:endParaRPr>
                    </a:p>
                  </a:txBody>
                  <a:tcPr/>
                </a:tc>
                <a:tc>
                  <a:txBody>
                    <a:bodyPr/>
                    <a:lstStyle/>
                    <a:p>
                      <a:pPr algn="ctr"/>
                      <a:r>
                        <a:rPr lang="en-US" sz="2000" b="1"/>
                        <a:t>Lớp</a:t>
                      </a:r>
                      <a:r>
                        <a:rPr lang="en-US" sz="2000" b="1" baseline="0"/>
                        <a:t> 3</a:t>
                      </a:r>
                      <a:endParaRPr lang="en-US" sz="2000" b="1">
                        <a:latin typeface="Calibri" pitchFamily="34" charset="0"/>
                        <a:cs typeface="Calibri" pitchFamily="34" charset="0"/>
                      </a:endParaRPr>
                    </a:p>
                  </a:txBody>
                  <a:tcPr/>
                </a:tc>
                <a:tc>
                  <a:txBody>
                    <a:bodyPr/>
                    <a:lstStyle/>
                    <a:p>
                      <a:pPr algn="ctr"/>
                      <a:r>
                        <a:rPr lang="en-US" sz="2000" b="1"/>
                        <a:t>Lớp</a:t>
                      </a:r>
                      <a:r>
                        <a:rPr lang="en-US" sz="2000" b="1" baseline="0"/>
                        <a:t> 4</a:t>
                      </a:r>
                      <a:endParaRPr lang="en-US" sz="2000" b="1">
                        <a:latin typeface="Calibri" pitchFamily="34" charset="0"/>
                        <a:cs typeface="Calibri" pitchFamily="34" charset="0"/>
                      </a:endParaRPr>
                    </a:p>
                  </a:txBody>
                  <a:tcPr/>
                </a:tc>
                <a:tc>
                  <a:txBody>
                    <a:bodyPr/>
                    <a:lstStyle/>
                    <a:p>
                      <a:pPr algn="ctr"/>
                      <a:r>
                        <a:rPr lang="en-US" sz="2000" b="1"/>
                        <a:t>Lớp</a:t>
                      </a:r>
                      <a:r>
                        <a:rPr lang="en-US" sz="2000" b="1" baseline="0"/>
                        <a:t> 5</a:t>
                      </a:r>
                      <a:endParaRPr lang="en-US" sz="2000" b="1">
                        <a:latin typeface="Calibri" pitchFamily="34" charset="0"/>
                        <a:cs typeface="Calibri" pitchFamily="34" charset="0"/>
                      </a:endParaRPr>
                    </a:p>
                  </a:txBody>
                  <a:tcPr/>
                </a:tc>
                <a:extLst>
                  <a:ext uri="{0D108BD9-81ED-4DB2-BD59-A6C34878D82A}">
                    <a16:rowId xmlns:a16="http://schemas.microsoft.com/office/drawing/2014/main" val="10000"/>
                  </a:ext>
                </a:extLst>
              </a:tr>
              <a:tr h="391160">
                <a:tc>
                  <a:txBody>
                    <a:bodyPr/>
                    <a:lstStyle/>
                    <a:p>
                      <a:r>
                        <a:rPr lang="en-US" sz="2000" dirty="0"/>
                        <a:t>GD </a:t>
                      </a:r>
                      <a:r>
                        <a:rPr lang="en-US" sz="2000" dirty="0" err="1"/>
                        <a:t>đạo</a:t>
                      </a:r>
                      <a:r>
                        <a:rPr lang="en-US" sz="2000" baseline="0" dirty="0"/>
                        <a:t> </a:t>
                      </a:r>
                      <a:r>
                        <a:rPr lang="en-US" sz="2000" baseline="0" dirty="0" err="1"/>
                        <a:t>đức</a:t>
                      </a:r>
                      <a:endParaRPr lang="en-US" sz="2000" dirty="0">
                        <a:latin typeface="Calibri" pitchFamily="34" charset="0"/>
                        <a:cs typeface="Calibri" pitchFamily="34" charset="0"/>
                      </a:endParaRPr>
                    </a:p>
                  </a:txBody>
                  <a:tcPr/>
                </a:tc>
                <a:tc>
                  <a:txBody>
                    <a:bodyPr/>
                    <a:lstStyle/>
                    <a:p>
                      <a:r>
                        <a:rPr lang="en-US" sz="2000" dirty="0"/>
                        <a:t>60%</a:t>
                      </a:r>
                      <a:endParaRPr lang="en-US" sz="2000" dirty="0">
                        <a:latin typeface="Calibri" pitchFamily="34" charset="0"/>
                        <a:cs typeface="Calibri" pitchFamily="34" charset="0"/>
                      </a:endParaRPr>
                    </a:p>
                  </a:txBody>
                  <a:tcPr/>
                </a:tc>
                <a:tc>
                  <a:txBody>
                    <a:bodyPr/>
                    <a:lstStyle/>
                    <a:p>
                      <a:r>
                        <a:rPr lang="en-US" sz="2000"/>
                        <a:t>55%</a:t>
                      </a:r>
                      <a:endParaRPr lang="en-US" sz="2000">
                        <a:latin typeface="Calibri" pitchFamily="34" charset="0"/>
                        <a:cs typeface="Calibri" pitchFamily="34" charset="0"/>
                      </a:endParaRPr>
                    </a:p>
                  </a:txBody>
                  <a:tcPr/>
                </a:tc>
                <a:tc>
                  <a:txBody>
                    <a:bodyPr/>
                    <a:lstStyle/>
                    <a:p>
                      <a:r>
                        <a:rPr lang="en-US" sz="2000"/>
                        <a:t>55%</a:t>
                      </a:r>
                      <a:endParaRPr lang="en-US" sz="2000">
                        <a:latin typeface="Calibri" pitchFamily="34" charset="0"/>
                        <a:cs typeface="Calibri" pitchFamily="34" charset="0"/>
                      </a:endParaRPr>
                    </a:p>
                  </a:txBody>
                  <a:tcPr/>
                </a:tc>
                <a:tc>
                  <a:txBody>
                    <a:bodyPr/>
                    <a:lstStyle/>
                    <a:p>
                      <a:r>
                        <a:rPr lang="en-US" sz="2000"/>
                        <a:t>55%</a:t>
                      </a:r>
                      <a:endParaRPr lang="en-US" sz="2000">
                        <a:latin typeface="Calibri" pitchFamily="34" charset="0"/>
                        <a:cs typeface="Calibri" pitchFamily="34" charset="0"/>
                      </a:endParaRPr>
                    </a:p>
                  </a:txBody>
                  <a:tcPr/>
                </a:tc>
                <a:tc>
                  <a:txBody>
                    <a:bodyPr/>
                    <a:lstStyle/>
                    <a:p>
                      <a:r>
                        <a:rPr lang="en-US" sz="2000"/>
                        <a:t>35%</a:t>
                      </a:r>
                      <a:endParaRPr lang="en-US" sz="2000">
                        <a:latin typeface="Calibri" pitchFamily="34" charset="0"/>
                        <a:cs typeface="Calibri" pitchFamily="34" charset="0"/>
                      </a:endParaRPr>
                    </a:p>
                  </a:txBody>
                  <a:tcPr/>
                </a:tc>
                <a:extLst>
                  <a:ext uri="{0D108BD9-81ED-4DB2-BD59-A6C34878D82A}">
                    <a16:rowId xmlns:a16="http://schemas.microsoft.com/office/drawing/2014/main" val="10001"/>
                  </a:ext>
                </a:extLst>
              </a:tr>
              <a:tr h="381000">
                <a:tc>
                  <a:txBody>
                    <a:bodyPr/>
                    <a:lstStyle/>
                    <a:p>
                      <a:r>
                        <a:rPr lang="en-US" sz="2000"/>
                        <a:t>GD KNS</a:t>
                      </a:r>
                      <a:endParaRPr lang="en-US" sz="2000">
                        <a:latin typeface="Calibri" pitchFamily="34" charset="0"/>
                        <a:cs typeface="Calibri" pitchFamily="34" charset="0"/>
                      </a:endParaRPr>
                    </a:p>
                  </a:txBody>
                  <a:tcPr/>
                </a:tc>
                <a:tc>
                  <a:txBody>
                    <a:bodyPr/>
                    <a:lstStyle/>
                    <a:p>
                      <a:r>
                        <a:rPr lang="en-US" sz="2000" dirty="0"/>
                        <a:t>30%</a:t>
                      </a:r>
                      <a:endParaRPr lang="en-US" sz="2000" dirty="0">
                        <a:latin typeface="Calibri" pitchFamily="34" charset="0"/>
                        <a:cs typeface="Calibri" pitchFamily="34" charset="0"/>
                      </a:endParaRPr>
                    </a:p>
                  </a:txBody>
                  <a:tcPr/>
                </a:tc>
                <a:tc>
                  <a:txBody>
                    <a:bodyPr/>
                    <a:lstStyle/>
                    <a:p>
                      <a:r>
                        <a:rPr lang="en-US" sz="2000"/>
                        <a:t>25%</a:t>
                      </a:r>
                      <a:endParaRPr lang="en-US" sz="2000">
                        <a:latin typeface="Calibri" pitchFamily="34" charset="0"/>
                        <a:cs typeface="Calibri" pitchFamily="34" charset="0"/>
                      </a:endParaRPr>
                    </a:p>
                  </a:txBody>
                  <a:tcPr/>
                </a:tc>
                <a:tc>
                  <a:txBody>
                    <a:bodyPr/>
                    <a:lstStyle/>
                    <a:p>
                      <a:r>
                        <a:rPr lang="en-US" sz="2000"/>
                        <a:t>25%</a:t>
                      </a:r>
                      <a:endParaRPr lang="en-US" sz="2000">
                        <a:latin typeface="Calibri" pitchFamily="34" charset="0"/>
                        <a:cs typeface="Calibri" pitchFamily="34" charset="0"/>
                      </a:endParaRPr>
                    </a:p>
                  </a:txBody>
                  <a:tcPr/>
                </a:tc>
                <a:tc>
                  <a:txBody>
                    <a:bodyPr/>
                    <a:lstStyle/>
                    <a:p>
                      <a:r>
                        <a:rPr lang="en-US" sz="2000"/>
                        <a:t>15%</a:t>
                      </a:r>
                      <a:endParaRPr lang="en-US" sz="2000">
                        <a:latin typeface="Calibri" pitchFamily="34" charset="0"/>
                        <a:cs typeface="Calibri" pitchFamily="34" charset="0"/>
                      </a:endParaRPr>
                    </a:p>
                  </a:txBody>
                  <a:tcPr/>
                </a:tc>
                <a:tc>
                  <a:txBody>
                    <a:bodyPr/>
                    <a:lstStyle/>
                    <a:p>
                      <a:r>
                        <a:rPr lang="en-US" sz="2000"/>
                        <a:t>25%</a:t>
                      </a:r>
                      <a:endParaRPr lang="en-US" sz="2000">
                        <a:latin typeface="Calibri" pitchFamily="34" charset="0"/>
                        <a:cs typeface="Calibri" pitchFamily="34" charset="0"/>
                      </a:endParaRPr>
                    </a:p>
                  </a:txBody>
                  <a:tcPr/>
                </a:tc>
                <a:extLst>
                  <a:ext uri="{0D108BD9-81ED-4DB2-BD59-A6C34878D82A}">
                    <a16:rowId xmlns:a16="http://schemas.microsoft.com/office/drawing/2014/main" val="10002"/>
                  </a:ext>
                </a:extLst>
              </a:tr>
              <a:tr h="370840">
                <a:tc>
                  <a:txBody>
                    <a:bodyPr/>
                    <a:lstStyle/>
                    <a:p>
                      <a:r>
                        <a:rPr lang="en-US" sz="2000"/>
                        <a:t>GD Kinh</a:t>
                      </a:r>
                      <a:r>
                        <a:rPr lang="en-US" sz="2000" baseline="0"/>
                        <a:t> tế</a:t>
                      </a:r>
                      <a:endParaRPr lang="en-US" sz="2000">
                        <a:latin typeface="Calibri" pitchFamily="34" charset="0"/>
                        <a:cs typeface="Calibri" pitchFamily="34" charset="0"/>
                      </a:endParaRPr>
                    </a:p>
                  </a:txBody>
                  <a:tcPr/>
                </a:tc>
                <a:tc>
                  <a:txBody>
                    <a:bodyPr/>
                    <a:lstStyle/>
                    <a:p>
                      <a:endParaRPr lang="en-US" sz="2000" dirty="0">
                        <a:latin typeface="Calibri" pitchFamily="34" charset="0"/>
                        <a:cs typeface="Calibri" pitchFamily="34" charset="0"/>
                      </a:endParaRPr>
                    </a:p>
                  </a:txBody>
                  <a:tcPr/>
                </a:tc>
                <a:tc>
                  <a:txBody>
                    <a:bodyPr/>
                    <a:lstStyle/>
                    <a:p>
                      <a:endParaRPr lang="en-US" sz="2000" dirty="0">
                        <a:latin typeface="Calibri" pitchFamily="34" charset="0"/>
                        <a:cs typeface="Calibri" pitchFamily="34" charset="0"/>
                      </a:endParaRPr>
                    </a:p>
                  </a:txBody>
                  <a:tcPr/>
                </a:tc>
                <a:tc>
                  <a:txBody>
                    <a:bodyPr/>
                    <a:lstStyle/>
                    <a:p>
                      <a:endParaRPr lang="en-US" sz="2000">
                        <a:latin typeface="Calibri" pitchFamily="34" charset="0"/>
                        <a:cs typeface="Calibri" pitchFamily="34" charset="0"/>
                      </a:endParaRPr>
                    </a:p>
                  </a:txBody>
                  <a:tcPr/>
                </a:tc>
                <a:tc>
                  <a:txBody>
                    <a:bodyPr/>
                    <a:lstStyle/>
                    <a:p>
                      <a:r>
                        <a:rPr lang="en-US" sz="2000"/>
                        <a:t>10%</a:t>
                      </a:r>
                      <a:endParaRPr lang="en-US" sz="2000">
                        <a:latin typeface="Calibri" pitchFamily="34" charset="0"/>
                        <a:cs typeface="Calibri" pitchFamily="34" charset="0"/>
                      </a:endParaRPr>
                    </a:p>
                  </a:txBody>
                  <a:tcPr/>
                </a:tc>
                <a:tc>
                  <a:txBody>
                    <a:bodyPr/>
                    <a:lstStyle/>
                    <a:p>
                      <a:r>
                        <a:rPr lang="en-US" sz="2000"/>
                        <a:t>10%</a:t>
                      </a:r>
                      <a:endParaRPr lang="en-US" sz="2000">
                        <a:latin typeface="Calibri" pitchFamily="34" charset="0"/>
                        <a:cs typeface="Calibri" pitchFamily="34" charset="0"/>
                      </a:endParaRPr>
                    </a:p>
                  </a:txBody>
                  <a:tcPr/>
                </a:tc>
                <a:extLst>
                  <a:ext uri="{0D108BD9-81ED-4DB2-BD59-A6C34878D82A}">
                    <a16:rowId xmlns:a16="http://schemas.microsoft.com/office/drawing/2014/main" val="10003"/>
                  </a:ext>
                </a:extLst>
              </a:tr>
              <a:tr h="370840">
                <a:tc>
                  <a:txBody>
                    <a:bodyPr/>
                    <a:lstStyle/>
                    <a:p>
                      <a:r>
                        <a:rPr lang="en-US" sz="2000"/>
                        <a:t>GD pháp</a:t>
                      </a:r>
                      <a:r>
                        <a:rPr lang="en-US" sz="2000" baseline="0"/>
                        <a:t> luật</a:t>
                      </a:r>
                      <a:endParaRPr lang="en-US" sz="2000">
                        <a:latin typeface="Calibri" pitchFamily="34" charset="0"/>
                        <a:cs typeface="Calibri" pitchFamily="34" charset="0"/>
                      </a:endParaRPr>
                    </a:p>
                  </a:txBody>
                  <a:tcPr/>
                </a:tc>
                <a:tc>
                  <a:txBody>
                    <a:bodyPr/>
                    <a:lstStyle/>
                    <a:p>
                      <a:endParaRPr lang="en-US" sz="2000">
                        <a:latin typeface="Calibri" pitchFamily="34" charset="0"/>
                        <a:cs typeface="Calibri" pitchFamily="34" charset="0"/>
                      </a:endParaRPr>
                    </a:p>
                  </a:txBody>
                  <a:tcPr/>
                </a:tc>
                <a:tc>
                  <a:txBody>
                    <a:bodyPr/>
                    <a:lstStyle/>
                    <a:p>
                      <a:r>
                        <a:rPr lang="en-US" sz="2000"/>
                        <a:t>10%</a:t>
                      </a:r>
                      <a:endParaRPr lang="en-US" sz="2000">
                        <a:latin typeface="Calibri" pitchFamily="34" charset="0"/>
                        <a:cs typeface="Calibri" pitchFamily="34" charset="0"/>
                      </a:endParaRPr>
                    </a:p>
                  </a:txBody>
                  <a:tcPr/>
                </a:tc>
                <a:tc>
                  <a:txBody>
                    <a:bodyPr/>
                    <a:lstStyle/>
                    <a:p>
                      <a:r>
                        <a:rPr lang="en-US" sz="2000"/>
                        <a:t>10%</a:t>
                      </a:r>
                      <a:endParaRPr lang="en-US" sz="2000">
                        <a:latin typeface="Calibri" pitchFamily="34" charset="0"/>
                        <a:cs typeface="Calibri" pitchFamily="34" charset="0"/>
                      </a:endParaRPr>
                    </a:p>
                  </a:txBody>
                  <a:tcPr/>
                </a:tc>
                <a:tc>
                  <a:txBody>
                    <a:bodyPr/>
                    <a:lstStyle/>
                    <a:p>
                      <a:r>
                        <a:rPr lang="en-US" sz="2000"/>
                        <a:t>10%</a:t>
                      </a:r>
                      <a:endParaRPr lang="en-US" sz="2000">
                        <a:latin typeface="Calibri" pitchFamily="34" charset="0"/>
                        <a:cs typeface="Calibri" pitchFamily="34" charset="0"/>
                      </a:endParaRPr>
                    </a:p>
                  </a:txBody>
                  <a:tcPr/>
                </a:tc>
                <a:tc>
                  <a:txBody>
                    <a:bodyPr/>
                    <a:lstStyle/>
                    <a:p>
                      <a:endParaRPr lang="en-US" sz="2000" dirty="0">
                        <a:latin typeface="Calibri" pitchFamily="34" charset="0"/>
                        <a:cs typeface="Calibri" pitchFamily="34" charset="0"/>
                      </a:endParaRPr>
                    </a:p>
                  </a:txBody>
                  <a:tcPr/>
                </a:tc>
                <a:extLst>
                  <a:ext uri="{0D108BD9-81ED-4DB2-BD59-A6C34878D82A}">
                    <a16:rowId xmlns:a16="http://schemas.microsoft.com/office/drawing/2014/main" val="10004"/>
                  </a:ext>
                </a:extLst>
              </a:tr>
            </a:tbl>
          </a:graphicData>
        </a:graphic>
      </p:graphicFrame>
      <p:sp>
        <p:nvSpPr>
          <p:cNvPr id="8" name="TextBox 7"/>
          <p:cNvSpPr txBox="1"/>
          <p:nvPr/>
        </p:nvSpPr>
        <p:spPr>
          <a:xfrm>
            <a:off x="536028" y="-95593"/>
            <a:ext cx="10469325" cy="1261884"/>
          </a:xfrm>
          <a:prstGeom prst="rect">
            <a:avLst/>
          </a:prstGeom>
          <a:noFill/>
        </p:spPr>
        <p:txBody>
          <a:bodyPr wrap="square" rtlCol="0">
            <a:spAutoFit/>
          </a:bodyPr>
          <a:lstStyle/>
          <a:p>
            <a:r>
              <a:rPr lang="en-US" sz="2400" b="1" dirty="0">
                <a:solidFill>
                  <a:srgbClr val="1E09B7"/>
                </a:solidFill>
                <a:latin typeface="Times New Roman" panose="02020603050405020304" pitchFamily="18" charset="0"/>
                <a:cs typeface="Times New Roman" panose="02020603050405020304" pitchFamily="18" charset="0"/>
              </a:rPr>
              <a:t>                             </a:t>
            </a:r>
          </a:p>
          <a:p>
            <a:pPr algn="ctr"/>
            <a:endParaRPr lang="en-US" sz="2400" b="1" dirty="0">
              <a:solidFill>
                <a:srgbClr val="1E09B7"/>
              </a:solidFill>
              <a:latin typeface="Times New Roman" panose="02020603050405020304" pitchFamily="18" charset="0"/>
              <a:cs typeface="Times New Roman" panose="02020603050405020304" pitchFamily="18" charset="0"/>
            </a:endParaRPr>
          </a:p>
          <a:p>
            <a:pPr algn="just"/>
            <a:r>
              <a:rPr lang="en-US" sz="28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813033" y="377371"/>
            <a:ext cx="8854965" cy="1323439"/>
          </a:xfrm>
          <a:prstGeom prst="rect">
            <a:avLst/>
          </a:prstGeom>
          <a:noFill/>
        </p:spPr>
        <p:txBody>
          <a:bodyPr wrap="square" rtlCol="0">
            <a:spAutoFit/>
          </a:bodyPr>
          <a:lstStyle/>
          <a:p>
            <a:r>
              <a:rPr lang="en-US" sz="2400" b="1" dirty="0">
                <a:solidFill>
                  <a:srgbClr val="1E09B7"/>
                </a:solidFill>
                <a:latin typeface="Times New Roman" panose="02020603050405020304" pitchFamily="18" charset="0"/>
                <a:cs typeface="Times New Roman" panose="02020603050405020304" pitchFamily="18" charset="0"/>
              </a:rPr>
              <a:t>                             </a:t>
            </a:r>
          </a:p>
          <a:p>
            <a:pPr algn="just"/>
            <a:r>
              <a:rPr lang="en-US" sz="28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2. NỘI DUNG VÀ THỜI LƯỢNG</a:t>
            </a:r>
          </a:p>
          <a:p>
            <a:pPr algn="ctr"/>
            <a:endParaRPr lang="en-US" sz="2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180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605</TotalTime>
  <Words>4206</Words>
  <Application>Microsoft Office PowerPoint</Application>
  <PresentationFormat>Widescreen</PresentationFormat>
  <Paragraphs>477</Paragraphs>
  <Slides>53</Slides>
  <Notes>26</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53</vt:i4>
      </vt:variant>
    </vt:vector>
  </HeadingPairs>
  <TitlesOfParts>
    <vt:vector size="73" baseType="lpstr">
      <vt:lpstr>Microsoft JhengHei Light</vt:lpstr>
      <vt:lpstr>微软雅黑</vt:lpstr>
      <vt:lpstr>Algerian</vt:lpstr>
      <vt:lpstr>Amasis MT Pro</vt:lpstr>
      <vt:lpstr>Arial</vt:lpstr>
      <vt:lpstr>Arial Black</vt:lpstr>
      <vt:lpstr>Aryal</vt:lpstr>
      <vt:lpstr>Calibri</vt:lpstr>
      <vt:lpstr>Calibri Light</vt:lpstr>
      <vt:lpstr>Cambria</vt:lpstr>
      <vt:lpstr>Century Gothic</vt:lpstr>
      <vt:lpstr>Myriad Pro</vt:lpstr>
      <vt:lpstr>Open Sans Extrabold</vt:lpstr>
      <vt:lpstr>Palatino Linotype</vt:lpstr>
      <vt:lpstr>Tahoma</vt:lpstr>
      <vt:lpstr>Times New Roman</vt:lpstr>
      <vt:lpstr>UTM Avo</vt:lpstr>
      <vt:lpstr>Wingdings</vt:lpstr>
      <vt:lpstr>Wingdings 2</vt:lpstr>
      <vt:lpstr>Office Theme</vt:lpstr>
      <vt:lpstr>PowerPoint Presentation</vt:lpstr>
      <vt:lpstr>PowerPoint Presentation</vt:lpstr>
      <vt:lpstr>MỤC TIÊU TẬP HUẤN</vt:lpstr>
      <vt:lpstr>PowerPoint Presentation</vt:lpstr>
      <vt:lpstr>PowerPoint Presentation</vt:lpstr>
      <vt:lpstr>PowerPoint Presentation</vt:lpstr>
      <vt:lpstr>PowerPoint Presentation</vt:lpstr>
      <vt:lpstr>NỘI DUNG CHƯƠNG TRÌNH MÔN ĐẠO ĐỨC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2. CẤU TRÚC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Dzung Nguyen Ngoc</dc:creator>
  <cp:lastModifiedBy>HP</cp:lastModifiedBy>
  <cp:revision>28</cp:revision>
  <dcterms:created xsi:type="dcterms:W3CDTF">2023-05-16T14:09:19Z</dcterms:created>
  <dcterms:modified xsi:type="dcterms:W3CDTF">2023-06-02T02:08:07Z</dcterms:modified>
</cp:coreProperties>
</file>