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6" r:id="rId3"/>
    <p:sldId id="267" r:id="rId4"/>
    <p:sldId id="269" r:id="rId5"/>
    <p:sldId id="301" r:id="rId6"/>
    <p:sldId id="313" r:id="rId7"/>
    <p:sldId id="334" r:id="rId8"/>
    <p:sldId id="335" r:id="rId9"/>
    <p:sldId id="336" r:id="rId10"/>
    <p:sldId id="338" r:id="rId11"/>
    <p:sldId id="339" r:id="rId12"/>
    <p:sldId id="321" r:id="rId13"/>
    <p:sldId id="325" r:id="rId14"/>
    <p:sldId id="340" r:id="rId15"/>
    <p:sldId id="341" r:id="rId16"/>
    <p:sldId id="342" r:id="rId17"/>
    <p:sldId id="343" r:id="rId18"/>
    <p:sldId id="344" r:id="rId19"/>
    <p:sldId id="314" r:id="rId20"/>
    <p:sldId id="293" r:id="rId21"/>
    <p:sldId id="294" r:id="rId22"/>
    <p:sldId id="337" r:id="rId23"/>
    <p:sldId id="296" r:id="rId24"/>
    <p:sldId id="297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4BF"/>
    <a:srgbClr val="FFE7CA"/>
    <a:srgbClr val="FFD8BB"/>
    <a:srgbClr val="FFE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67" autoAdjust="0"/>
    <p:restoredTop sz="94660"/>
  </p:normalViewPr>
  <p:slideViewPr>
    <p:cSldViewPr snapToGrid="0">
      <p:cViewPr>
        <p:scale>
          <a:sx n="88" d="100"/>
          <a:sy n="88" d="100"/>
        </p:scale>
        <p:origin x="111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Manh Quan" userId="2f984887-39f4-4368-93b5-b670e85212db" providerId="ADAL" clId="{34415938-92C3-B145-82A2-483B2C0E6DBB}"/>
    <pc:docChg chg="undo custSel addSld delSld modSld sldOrd modMainMaster">
      <pc:chgData name="Le Manh Quan" userId="2f984887-39f4-4368-93b5-b670e85212db" providerId="ADAL" clId="{34415938-92C3-B145-82A2-483B2C0E6DBB}" dt="2023-03-08T16:36:42.013" v="3500"/>
      <pc:docMkLst>
        <pc:docMk/>
      </pc:docMkLst>
      <pc:sldChg chg="modSp mod">
        <pc:chgData name="Le Manh Quan" userId="2f984887-39f4-4368-93b5-b670e85212db" providerId="ADAL" clId="{34415938-92C3-B145-82A2-483B2C0E6DBB}" dt="2023-03-08T06:45:14.595" v="5" actId="207"/>
        <pc:sldMkLst>
          <pc:docMk/>
          <pc:sldMk cId="1772680085" sldId="256"/>
        </pc:sldMkLst>
        <pc:spChg chg="mod">
          <ac:chgData name="Le Manh Quan" userId="2f984887-39f4-4368-93b5-b670e85212db" providerId="ADAL" clId="{34415938-92C3-B145-82A2-483B2C0E6DBB}" dt="2023-03-08T06:45:14.595" v="5" actId="207"/>
          <ac:spMkLst>
            <pc:docMk/>
            <pc:sldMk cId="1772680085" sldId="256"/>
            <ac:spMk id="3" creationId="{00000000-0000-0000-0000-000000000000}"/>
          </ac:spMkLst>
        </pc:spChg>
      </pc:sldChg>
      <pc:sldChg chg="modSp mod">
        <pc:chgData name="Le Manh Quan" userId="2f984887-39f4-4368-93b5-b670e85212db" providerId="ADAL" clId="{34415938-92C3-B145-82A2-483B2C0E6DBB}" dt="2023-03-08T09:04:50.312" v="106" actId="20577"/>
        <pc:sldMkLst>
          <pc:docMk/>
          <pc:sldMk cId="3407293652" sldId="267"/>
        </pc:sldMkLst>
        <pc:spChg chg="mod">
          <ac:chgData name="Le Manh Quan" userId="2f984887-39f4-4368-93b5-b670e85212db" providerId="ADAL" clId="{34415938-92C3-B145-82A2-483B2C0E6DBB}" dt="2023-03-08T09:04:50.312" v="106" actId="20577"/>
          <ac:spMkLst>
            <pc:docMk/>
            <pc:sldMk cId="3407293652" sldId="267"/>
            <ac:spMk id="3" creationId="{00000000-0000-0000-0000-000000000000}"/>
          </ac:spMkLst>
        </pc:spChg>
      </pc:sldChg>
      <pc:sldChg chg="addSp delSp modSp mod">
        <pc:chgData name="Le Manh Quan" userId="2f984887-39f4-4368-93b5-b670e85212db" providerId="ADAL" clId="{34415938-92C3-B145-82A2-483B2C0E6DBB}" dt="2023-03-08T16:07:51.783" v="2786" actId="20577"/>
        <pc:sldMkLst>
          <pc:docMk/>
          <pc:sldMk cId="215677112" sldId="293"/>
        </pc:sldMkLst>
        <pc:spChg chg="mod">
          <ac:chgData name="Le Manh Quan" userId="2f984887-39f4-4368-93b5-b670e85212db" providerId="ADAL" clId="{34415938-92C3-B145-82A2-483B2C0E6DBB}" dt="2023-03-08T16:04:10.248" v="2583" actId="20577"/>
          <ac:spMkLst>
            <pc:docMk/>
            <pc:sldMk cId="215677112" sldId="293"/>
            <ac:spMk id="2" creationId="{00000000-0000-0000-0000-000000000000}"/>
          </ac:spMkLst>
        </pc:spChg>
        <pc:spChg chg="mod">
          <ac:chgData name="Le Manh Quan" userId="2f984887-39f4-4368-93b5-b670e85212db" providerId="ADAL" clId="{34415938-92C3-B145-82A2-483B2C0E6DBB}" dt="2023-03-08T16:07:51.783" v="2786" actId="20577"/>
          <ac:spMkLst>
            <pc:docMk/>
            <pc:sldMk cId="215677112" sldId="293"/>
            <ac:spMk id="3" creationId="{00000000-0000-0000-0000-000000000000}"/>
          </ac:spMkLst>
        </pc:spChg>
        <pc:spChg chg="mod">
          <ac:chgData name="Le Manh Quan" userId="2f984887-39f4-4368-93b5-b670e85212db" providerId="ADAL" clId="{34415938-92C3-B145-82A2-483B2C0E6DBB}" dt="2023-03-08T16:07:23.302" v="2783" actId="1076"/>
          <ac:spMkLst>
            <pc:docMk/>
            <pc:sldMk cId="215677112" sldId="293"/>
            <ac:spMk id="5" creationId="{00000000-0000-0000-0000-000000000000}"/>
          </ac:spMkLst>
        </pc:spChg>
        <pc:spChg chg="mod">
          <ac:chgData name="Le Manh Quan" userId="2f984887-39f4-4368-93b5-b670e85212db" providerId="ADAL" clId="{34415938-92C3-B145-82A2-483B2C0E6DBB}" dt="2023-03-08T16:07:23.302" v="2783" actId="1076"/>
          <ac:spMkLst>
            <pc:docMk/>
            <pc:sldMk cId="215677112" sldId="293"/>
            <ac:spMk id="6" creationId="{00000000-0000-0000-0000-000000000000}"/>
          </ac:spMkLst>
        </pc:spChg>
        <pc:spChg chg="mod">
          <ac:chgData name="Le Manh Quan" userId="2f984887-39f4-4368-93b5-b670e85212db" providerId="ADAL" clId="{34415938-92C3-B145-82A2-483B2C0E6DBB}" dt="2023-03-08T16:00:38.265" v="2406" actId="122"/>
          <ac:spMkLst>
            <pc:docMk/>
            <pc:sldMk cId="215677112" sldId="293"/>
            <ac:spMk id="7" creationId="{00000000-0000-0000-0000-000000000000}"/>
          </ac:spMkLst>
        </pc:spChg>
        <pc:spChg chg="add mod">
          <ac:chgData name="Le Manh Quan" userId="2f984887-39f4-4368-93b5-b670e85212db" providerId="ADAL" clId="{34415938-92C3-B145-82A2-483B2C0E6DBB}" dt="2023-03-08T16:07:32.493" v="2784" actId="1076"/>
          <ac:spMkLst>
            <pc:docMk/>
            <pc:sldMk cId="215677112" sldId="293"/>
            <ac:spMk id="9" creationId="{1C7C4E6E-BA12-ECC5-72B8-3DB61BA659C9}"/>
          </ac:spMkLst>
        </pc:spChg>
        <pc:spChg chg="add mod">
          <ac:chgData name="Le Manh Quan" userId="2f984887-39f4-4368-93b5-b670e85212db" providerId="ADAL" clId="{34415938-92C3-B145-82A2-483B2C0E6DBB}" dt="2023-03-08T16:07:32.493" v="2784" actId="1076"/>
          <ac:spMkLst>
            <pc:docMk/>
            <pc:sldMk cId="215677112" sldId="293"/>
            <ac:spMk id="10" creationId="{4B159B7D-E90D-E3B9-EAAB-B176CF26EBD0}"/>
          </ac:spMkLst>
        </pc:spChg>
        <pc:spChg chg="add mod">
          <ac:chgData name="Le Manh Quan" userId="2f984887-39f4-4368-93b5-b670e85212db" providerId="ADAL" clId="{34415938-92C3-B145-82A2-483B2C0E6DBB}" dt="2023-03-08T16:07:32.493" v="2784" actId="1076"/>
          <ac:spMkLst>
            <pc:docMk/>
            <pc:sldMk cId="215677112" sldId="293"/>
            <ac:spMk id="11" creationId="{4DB74BA2-FC0E-769B-1ED9-52713CEDA0C6}"/>
          </ac:spMkLst>
        </pc:spChg>
        <pc:picChg chg="del">
          <ac:chgData name="Le Manh Quan" userId="2f984887-39f4-4368-93b5-b670e85212db" providerId="ADAL" clId="{34415938-92C3-B145-82A2-483B2C0E6DBB}" dt="2023-03-08T16:00:54.020" v="2418" actId="478"/>
          <ac:picMkLst>
            <pc:docMk/>
            <pc:sldMk cId="215677112" sldId="293"/>
            <ac:picMk id="4" creationId="{00000000-0000-0000-0000-000000000000}"/>
          </ac:picMkLst>
        </pc:picChg>
        <pc:picChg chg="add mod">
          <ac:chgData name="Le Manh Quan" userId="2f984887-39f4-4368-93b5-b670e85212db" providerId="ADAL" clId="{34415938-92C3-B145-82A2-483B2C0E6DBB}" dt="2023-03-08T16:04:20.090" v="2585" actId="1076"/>
          <ac:picMkLst>
            <pc:docMk/>
            <pc:sldMk cId="215677112" sldId="293"/>
            <ac:picMk id="8" creationId="{5F48091A-3571-1617-1073-DE266678056E}"/>
          </ac:picMkLst>
        </pc:picChg>
      </pc:sldChg>
      <pc:sldChg chg="delSp del mod delAnim">
        <pc:chgData name="Le Manh Quan" userId="2f984887-39f4-4368-93b5-b670e85212db" providerId="ADAL" clId="{34415938-92C3-B145-82A2-483B2C0E6DBB}" dt="2023-03-08T16:11:44.685" v="2790" actId="2696"/>
        <pc:sldMkLst>
          <pc:docMk/>
          <pc:sldMk cId="2855552533" sldId="295"/>
        </pc:sldMkLst>
        <pc:spChg chg="del">
          <ac:chgData name="Le Manh Quan" userId="2f984887-39f4-4368-93b5-b670e85212db" providerId="ADAL" clId="{34415938-92C3-B145-82A2-483B2C0E6DBB}" dt="2023-03-08T16:11:22.122" v="2787" actId="478"/>
          <ac:spMkLst>
            <pc:docMk/>
            <pc:sldMk cId="2855552533" sldId="295"/>
            <ac:spMk id="3" creationId="{00000000-0000-0000-0000-000000000000}"/>
          </ac:spMkLst>
        </pc:spChg>
        <pc:spChg chg="del">
          <ac:chgData name="Le Manh Quan" userId="2f984887-39f4-4368-93b5-b670e85212db" providerId="ADAL" clId="{34415938-92C3-B145-82A2-483B2C0E6DBB}" dt="2023-03-08T16:11:24.480" v="2788" actId="478"/>
          <ac:spMkLst>
            <pc:docMk/>
            <pc:sldMk cId="2855552533" sldId="295"/>
            <ac:spMk id="4" creationId="{00000000-0000-0000-0000-000000000000}"/>
          </ac:spMkLst>
        </pc:spChg>
      </pc:sldChg>
      <pc:sldChg chg="modSp mod">
        <pc:chgData name="Le Manh Quan" userId="2f984887-39f4-4368-93b5-b670e85212db" providerId="ADAL" clId="{34415938-92C3-B145-82A2-483B2C0E6DBB}" dt="2023-03-08T16:25:33.317" v="3311" actId="14100"/>
        <pc:sldMkLst>
          <pc:docMk/>
          <pc:sldMk cId="2183609111" sldId="296"/>
        </pc:sldMkLst>
        <pc:picChg chg="mod">
          <ac:chgData name="Le Manh Quan" userId="2f984887-39f4-4368-93b5-b670e85212db" providerId="ADAL" clId="{34415938-92C3-B145-82A2-483B2C0E6DBB}" dt="2023-03-08T16:25:33.317" v="3311" actId="14100"/>
          <ac:picMkLst>
            <pc:docMk/>
            <pc:sldMk cId="2183609111" sldId="296"/>
            <ac:picMk id="3" creationId="{00000000-0000-0000-0000-000000000000}"/>
          </ac:picMkLst>
        </pc:picChg>
      </pc:sldChg>
      <pc:sldChg chg="modSp mod">
        <pc:chgData name="Le Manh Quan" userId="2f984887-39f4-4368-93b5-b670e85212db" providerId="ADAL" clId="{34415938-92C3-B145-82A2-483B2C0E6DBB}" dt="2023-03-08T16:29:29.961" v="3480" actId="1076"/>
        <pc:sldMkLst>
          <pc:docMk/>
          <pc:sldMk cId="2237482687" sldId="297"/>
        </pc:sldMkLst>
        <pc:spChg chg="mod">
          <ac:chgData name="Le Manh Quan" userId="2f984887-39f4-4368-93b5-b670e85212db" providerId="ADAL" clId="{34415938-92C3-B145-82A2-483B2C0E6DBB}" dt="2023-03-08T16:29:29.961" v="3480" actId="1076"/>
          <ac:spMkLst>
            <pc:docMk/>
            <pc:sldMk cId="2237482687" sldId="297"/>
            <ac:spMk id="5" creationId="{00000000-0000-0000-0000-000000000000}"/>
          </ac:spMkLst>
        </pc:spChg>
        <pc:spChg chg="mod">
          <ac:chgData name="Le Manh Quan" userId="2f984887-39f4-4368-93b5-b670e85212db" providerId="ADAL" clId="{34415938-92C3-B145-82A2-483B2C0E6DBB}" dt="2023-03-08T16:29:21.624" v="3479" actId="1076"/>
          <ac:spMkLst>
            <pc:docMk/>
            <pc:sldMk cId="2237482687" sldId="297"/>
            <ac:spMk id="8" creationId="{00000000-0000-0000-0000-000000000000}"/>
          </ac:spMkLst>
        </pc:spChg>
      </pc:sldChg>
      <pc:sldChg chg="modSp mod modAnim">
        <pc:chgData name="Le Manh Quan" userId="2f984887-39f4-4368-93b5-b670e85212db" providerId="ADAL" clId="{34415938-92C3-B145-82A2-483B2C0E6DBB}" dt="2023-03-08T16:36:42.013" v="3500"/>
        <pc:sldMkLst>
          <pc:docMk/>
          <pc:sldMk cId="4125832061" sldId="299"/>
        </pc:sldMkLst>
        <pc:spChg chg="mod">
          <ac:chgData name="Le Manh Quan" userId="2f984887-39f4-4368-93b5-b670e85212db" providerId="ADAL" clId="{34415938-92C3-B145-82A2-483B2C0E6DBB}" dt="2023-03-08T16:31:46.222" v="3495" actId="1076"/>
          <ac:spMkLst>
            <pc:docMk/>
            <pc:sldMk cId="4125832061" sldId="299"/>
            <ac:spMk id="4" creationId="{00000000-0000-0000-0000-000000000000}"/>
          </ac:spMkLst>
        </pc:spChg>
        <pc:spChg chg="mod">
          <ac:chgData name="Le Manh Quan" userId="2f984887-39f4-4368-93b5-b670e85212db" providerId="ADAL" clId="{34415938-92C3-B145-82A2-483B2C0E6DBB}" dt="2023-03-08T16:31:51.237" v="3496" actId="1076"/>
          <ac:spMkLst>
            <pc:docMk/>
            <pc:sldMk cId="4125832061" sldId="299"/>
            <ac:spMk id="5" creationId="{00000000-0000-0000-0000-000000000000}"/>
          </ac:spMkLst>
        </pc:spChg>
      </pc:sldChg>
      <pc:sldChg chg="addSp delSp modSp mod delAnim modAnim">
        <pc:chgData name="Le Manh Quan" userId="2f984887-39f4-4368-93b5-b670e85212db" providerId="ADAL" clId="{34415938-92C3-B145-82A2-483B2C0E6DBB}" dt="2023-03-08T11:10:49.277" v="357"/>
        <pc:sldMkLst>
          <pc:docMk/>
          <pc:sldMk cId="2145549781" sldId="301"/>
        </pc:sldMkLst>
        <pc:spChg chg="add mod">
          <ac:chgData name="Le Manh Quan" userId="2f984887-39f4-4368-93b5-b670e85212db" providerId="ADAL" clId="{34415938-92C3-B145-82A2-483B2C0E6DBB}" dt="2023-03-08T09:46:39.524" v="248" actId="20577"/>
          <ac:spMkLst>
            <pc:docMk/>
            <pc:sldMk cId="2145549781" sldId="301"/>
            <ac:spMk id="3" creationId="{7259DEF4-234F-86E5-2E6C-2B6748C0F3C8}"/>
          </ac:spMkLst>
        </pc:spChg>
        <pc:spChg chg="add del mod">
          <ac:chgData name="Le Manh Quan" userId="2f984887-39f4-4368-93b5-b670e85212db" providerId="ADAL" clId="{34415938-92C3-B145-82A2-483B2C0E6DBB}" dt="2023-03-08T09:51:58.555" v="251"/>
          <ac:spMkLst>
            <pc:docMk/>
            <pc:sldMk cId="2145549781" sldId="301"/>
            <ac:spMk id="4" creationId="{2BC5181C-1B74-1AD4-A8CE-7AC6B60CD15E}"/>
          </ac:spMkLst>
        </pc:spChg>
        <pc:spChg chg="del mod">
          <ac:chgData name="Le Manh Quan" userId="2f984887-39f4-4368-93b5-b670e85212db" providerId="ADAL" clId="{34415938-92C3-B145-82A2-483B2C0E6DBB}" dt="2023-03-08T09:45:33.881" v="183" actId="478"/>
          <ac:spMkLst>
            <pc:docMk/>
            <pc:sldMk cId="2145549781" sldId="301"/>
            <ac:spMk id="5" creationId="{00000000-0000-0000-0000-000000000000}"/>
          </ac:spMkLst>
        </pc:spChg>
        <pc:spChg chg="add mod">
          <ac:chgData name="Le Manh Quan" userId="2f984887-39f4-4368-93b5-b670e85212db" providerId="ADAL" clId="{34415938-92C3-B145-82A2-483B2C0E6DBB}" dt="2023-03-08T11:09:08.999" v="301" actId="122"/>
          <ac:spMkLst>
            <pc:docMk/>
            <pc:sldMk cId="2145549781" sldId="301"/>
            <ac:spMk id="6" creationId="{574ECB15-EE9D-2C30-9332-35B8839CA9B8}"/>
          </ac:spMkLst>
        </pc:spChg>
        <pc:spChg chg="add del mod">
          <ac:chgData name="Le Manh Quan" userId="2f984887-39f4-4368-93b5-b670e85212db" providerId="ADAL" clId="{34415938-92C3-B145-82A2-483B2C0E6DBB}" dt="2023-03-08T09:53:57.813" v="270" actId="478"/>
          <ac:spMkLst>
            <pc:docMk/>
            <pc:sldMk cId="2145549781" sldId="301"/>
            <ac:spMk id="7" creationId="{0D98502A-C7BD-B83F-234F-7A1D4E561E47}"/>
          </ac:spMkLst>
        </pc:spChg>
        <pc:spChg chg="del">
          <ac:chgData name="Le Manh Quan" userId="2f984887-39f4-4368-93b5-b670e85212db" providerId="ADAL" clId="{34415938-92C3-B145-82A2-483B2C0E6DBB}" dt="2023-03-08T09:37:44.740" v="110" actId="478"/>
          <ac:spMkLst>
            <pc:docMk/>
            <pc:sldMk cId="2145549781" sldId="301"/>
            <ac:spMk id="8" creationId="{00000000-0000-0000-0000-000000000000}"/>
          </ac:spMkLst>
        </pc:spChg>
        <pc:spChg chg="del">
          <ac:chgData name="Le Manh Quan" userId="2f984887-39f4-4368-93b5-b670e85212db" providerId="ADAL" clId="{34415938-92C3-B145-82A2-483B2C0E6DBB}" dt="2023-03-08T09:37:39.966" v="108" actId="478"/>
          <ac:spMkLst>
            <pc:docMk/>
            <pc:sldMk cId="2145549781" sldId="301"/>
            <ac:spMk id="9" creationId="{00000000-0000-0000-0000-000000000000}"/>
          </ac:spMkLst>
        </pc:spChg>
        <pc:spChg chg="del">
          <ac:chgData name="Le Manh Quan" userId="2f984887-39f4-4368-93b5-b670e85212db" providerId="ADAL" clId="{34415938-92C3-B145-82A2-483B2C0E6DBB}" dt="2023-03-08T09:37:39.966" v="108" actId="478"/>
          <ac:spMkLst>
            <pc:docMk/>
            <pc:sldMk cId="2145549781" sldId="301"/>
            <ac:spMk id="10" creationId="{00000000-0000-0000-0000-000000000000}"/>
          </ac:spMkLst>
        </pc:spChg>
        <pc:spChg chg="add del mod">
          <ac:chgData name="Le Manh Quan" userId="2f984887-39f4-4368-93b5-b670e85212db" providerId="ADAL" clId="{34415938-92C3-B145-82A2-483B2C0E6DBB}" dt="2023-03-08T09:53:58.651" v="271" actId="478"/>
          <ac:spMkLst>
            <pc:docMk/>
            <pc:sldMk cId="2145549781" sldId="301"/>
            <ac:spMk id="11" creationId="{7B035C26-8C6F-C2D6-B14A-5C5AD157DC10}"/>
          </ac:spMkLst>
        </pc:spChg>
        <pc:spChg chg="add del mod">
          <ac:chgData name="Le Manh Quan" userId="2f984887-39f4-4368-93b5-b670e85212db" providerId="ADAL" clId="{34415938-92C3-B145-82A2-483B2C0E6DBB}" dt="2023-03-08T09:53:59.433" v="272" actId="478"/>
          <ac:spMkLst>
            <pc:docMk/>
            <pc:sldMk cId="2145549781" sldId="301"/>
            <ac:spMk id="12" creationId="{28848A42-762D-5045-8876-5A776D7F08FE}"/>
          </ac:spMkLst>
        </pc:spChg>
        <pc:spChg chg="add del mod">
          <ac:chgData name="Le Manh Quan" userId="2f984887-39f4-4368-93b5-b670e85212db" providerId="ADAL" clId="{34415938-92C3-B145-82A2-483B2C0E6DBB}" dt="2023-03-08T09:54:00.213" v="273" actId="478"/>
          <ac:spMkLst>
            <pc:docMk/>
            <pc:sldMk cId="2145549781" sldId="301"/>
            <ac:spMk id="13" creationId="{4DE987EF-99B4-9A3B-F90E-D6A48101A03A}"/>
          </ac:spMkLst>
        </pc:spChg>
        <pc:spChg chg="add mod">
          <ac:chgData name="Le Manh Quan" userId="2f984887-39f4-4368-93b5-b670e85212db" providerId="ADAL" clId="{34415938-92C3-B145-82A2-483B2C0E6DBB}" dt="2023-03-08T11:09:08.999" v="301" actId="122"/>
          <ac:spMkLst>
            <pc:docMk/>
            <pc:sldMk cId="2145549781" sldId="301"/>
            <ac:spMk id="14" creationId="{86331567-381D-8B22-B97E-2CCC529AC446}"/>
          </ac:spMkLst>
        </pc:spChg>
        <pc:spChg chg="del">
          <ac:chgData name="Le Manh Quan" userId="2f984887-39f4-4368-93b5-b670e85212db" providerId="ADAL" clId="{34415938-92C3-B145-82A2-483B2C0E6DBB}" dt="2023-03-08T09:37:39.966" v="108" actId="478"/>
          <ac:spMkLst>
            <pc:docMk/>
            <pc:sldMk cId="2145549781" sldId="301"/>
            <ac:spMk id="15" creationId="{00000000-0000-0000-0000-000000000000}"/>
          </ac:spMkLst>
        </pc:spChg>
        <pc:spChg chg="del">
          <ac:chgData name="Le Manh Quan" userId="2f984887-39f4-4368-93b5-b670e85212db" providerId="ADAL" clId="{34415938-92C3-B145-82A2-483B2C0E6DBB}" dt="2023-03-08T09:37:42.186" v="109" actId="478"/>
          <ac:spMkLst>
            <pc:docMk/>
            <pc:sldMk cId="2145549781" sldId="301"/>
            <ac:spMk id="16" creationId="{00000000-0000-0000-0000-000000000000}"/>
          </ac:spMkLst>
        </pc:spChg>
        <pc:spChg chg="add mod">
          <ac:chgData name="Le Manh Quan" userId="2f984887-39f4-4368-93b5-b670e85212db" providerId="ADAL" clId="{34415938-92C3-B145-82A2-483B2C0E6DBB}" dt="2023-03-08T11:09:08.999" v="301" actId="122"/>
          <ac:spMkLst>
            <pc:docMk/>
            <pc:sldMk cId="2145549781" sldId="301"/>
            <ac:spMk id="17" creationId="{4CF2D1B0-2BEE-5F23-7D56-EB25F5A2ECE9}"/>
          </ac:spMkLst>
        </pc:spChg>
        <pc:spChg chg="del">
          <ac:chgData name="Le Manh Quan" userId="2f984887-39f4-4368-93b5-b670e85212db" providerId="ADAL" clId="{34415938-92C3-B145-82A2-483B2C0E6DBB}" dt="2023-03-08T09:37:39.966" v="108" actId="478"/>
          <ac:spMkLst>
            <pc:docMk/>
            <pc:sldMk cId="2145549781" sldId="301"/>
            <ac:spMk id="19" creationId="{00000000-0000-0000-0000-000000000000}"/>
          </ac:spMkLst>
        </pc:spChg>
        <pc:spChg chg="add mod">
          <ac:chgData name="Le Manh Quan" userId="2f984887-39f4-4368-93b5-b670e85212db" providerId="ADAL" clId="{34415938-92C3-B145-82A2-483B2C0E6DBB}" dt="2023-03-08T11:09:08.999" v="301" actId="122"/>
          <ac:spMkLst>
            <pc:docMk/>
            <pc:sldMk cId="2145549781" sldId="301"/>
            <ac:spMk id="22" creationId="{0ABB6D1E-B9AF-5B4A-D21F-02B7E733885C}"/>
          </ac:spMkLst>
        </pc:spChg>
        <pc:spChg chg="del">
          <ac:chgData name="Le Manh Quan" userId="2f984887-39f4-4368-93b5-b670e85212db" providerId="ADAL" clId="{34415938-92C3-B145-82A2-483B2C0E6DBB}" dt="2023-03-08T09:37:39.966" v="108" actId="478"/>
          <ac:spMkLst>
            <pc:docMk/>
            <pc:sldMk cId="2145549781" sldId="301"/>
            <ac:spMk id="23" creationId="{00000000-0000-0000-0000-000000000000}"/>
          </ac:spMkLst>
        </pc:spChg>
        <pc:spChg chg="del">
          <ac:chgData name="Le Manh Quan" userId="2f984887-39f4-4368-93b5-b670e85212db" providerId="ADAL" clId="{34415938-92C3-B145-82A2-483B2C0E6DBB}" dt="2023-03-08T09:37:39.966" v="108" actId="478"/>
          <ac:spMkLst>
            <pc:docMk/>
            <pc:sldMk cId="2145549781" sldId="301"/>
            <ac:spMk id="25" creationId="{00000000-0000-0000-0000-000000000000}"/>
          </ac:spMkLst>
        </pc:spChg>
        <pc:spChg chg="add mod">
          <ac:chgData name="Le Manh Quan" userId="2f984887-39f4-4368-93b5-b670e85212db" providerId="ADAL" clId="{34415938-92C3-B145-82A2-483B2C0E6DBB}" dt="2023-03-08T11:09:08.999" v="301" actId="122"/>
          <ac:spMkLst>
            <pc:docMk/>
            <pc:sldMk cId="2145549781" sldId="301"/>
            <ac:spMk id="27" creationId="{6843C2C7-FEE1-05BE-CA11-7ABD255AB7E1}"/>
          </ac:spMkLst>
        </pc:spChg>
        <pc:spChg chg="add mod">
          <ac:chgData name="Le Manh Quan" userId="2f984887-39f4-4368-93b5-b670e85212db" providerId="ADAL" clId="{34415938-92C3-B145-82A2-483B2C0E6DBB}" dt="2023-03-08T09:54:30.143" v="282" actId="1076"/>
          <ac:spMkLst>
            <pc:docMk/>
            <pc:sldMk cId="2145549781" sldId="301"/>
            <ac:spMk id="31" creationId="{5D570F63-107B-820E-0012-D279489B5FC2}"/>
          </ac:spMkLst>
        </pc:spChg>
        <pc:spChg chg="add mod">
          <ac:chgData name="Le Manh Quan" userId="2f984887-39f4-4368-93b5-b670e85212db" providerId="ADAL" clId="{34415938-92C3-B145-82A2-483B2C0E6DBB}" dt="2023-03-08T09:54:35.360" v="284" actId="1076"/>
          <ac:spMkLst>
            <pc:docMk/>
            <pc:sldMk cId="2145549781" sldId="301"/>
            <ac:spMk id="32" creationId="{DCDF4A17-CF22-FA8A-5D75-ED524E6AEEEF}"/>
          </ac:spMkLst>
        </pc:spChg>
        <pc:spChg chg="add mod">
          <ac:chgData name="Le Manh Quan" userId="2f984887-39f4-4368-93b5-b670e85212db" providerId="ADAL" clId="{34415938-92C3-B145-82A2-483B2C0E6DBB}" dt="2023-03-08T09:54:36.229" v="285"/>
          <ac:spMkLst>
            <pc:docMk/>
            <pc:sldMk cId="2145549781" sldId="301"/>
            <ac:spMk id="33" creationId="{00587B37-062E-E1D9-1A4D-6E98A680F3DC}"/>
          </ac:spMkLst>
        </pc:spChg>
        <pc:spChg chg="add mod">
          <ac:chgData name="Le Manh Quan" userId="2f984887-39f4-4368-93b5-b670e85212db" providerId="ADAL" clId="{34415938-92C3-B145-82A2-483B2C0E6DBB}" dt="2023-03-08T09:54:36.984" v="286"/>
          <ac:spMkLst>
            <pc:docMk/>
            <pc:sldMk cId="2145549781" sldId="301"/>
            <ac:spMk id="34" creationId="{26B0B5A7-7498-F6E7-39BD-2B3AAE129A4B}"/>
          </ac:spMkLst>
        </pc:spChg>
        <pc:spChg chg="add mod">
          <ac:chgData name="Le Manh Quan" userId="2f984887-39f4-4368-93b5-b670e85212db" providerId="ADAL" clId="{34415938-92C3-B145-82A2-483B2C0E6DBB}" dt="2023-03-08T09:54:37.699" v="287"/>
          <ac:spMkLst>
            <pc:docMk/>
            <pc:sldMk cId="2145549781" sldId="301"/>
            <ac:spMk id="35" creationId="{602D3C49-60D2-F01A-8D33-EE90BA71A33C}"/>
          </ac:spMkLst>
        </pc:spChg>
        <pc:spChg chg="add mod">
          <ac:chgData name="Le Manh Quan" userId="2f984887-39f4-4368-93b5-b670e85212db" providerId="ADAL" clId="{34415938-92C3-B145-82A2-483B2C0E6DBB}" dt="2023-03-08T11:09:21.911" v="311" actId="207"/>
          <ac:spMkLst>
            <pc:docMk/>
            <pc:sldMk cId="2145549781" sldId="301"/>
            <ac:spMk id="36" creationId="{1FDC492A-B1B9-5002-16D4-B69FA9CF46FC}"/>
          </ac:spMkLst>
        </pc:spChg>
        <pc:spChg chg="add mod">
          <ac:chgData name="Le Manh Quan" userId="2f984887-39f4-4368-93b5-b670e85212db" providerId="ADAL" clId="{34415938-92C3-B145-82A2-483B2C0E6DBB}" dt="2023-03-08T11:09:48.750" v="347" actId="122"/>
          <ac:spMkLst>
            <pc:docMk/>
            <pc:sldMk cId="2145549781" sldId="301"/>
            <ac:spMk id="37" creationId="{6B205318-5188-CF17-3726-FBA700EB1D99}"/>
          </ac:spMkLst>
        </pc:spChg>
        <pc:spChg chg="add mod">
          <ac:chgData name="Le Manh Quan" userId="2f984887-39f4-4368-93b5-b670e85212db" providerId="ADAL" clId="{34415938-92C3-B145-82A2-483B2C0E6DBB}" dt="2023-03-08T11:09:48.750" v="347" actId="122"/>
          <ac:spMkLst>
            <pc:docMk/>
            <pc:sldMk cId="2145549781" sldId="301"/>
            <ac:spMk id="38" creationId="{05BB4252-6BE4-454E-F8EF-913BDC3A33EA}"/>
          </ac:spMkLst>
        </pc:spChg>
        <pc:spChg chg="add mod">
          <ac:chgData name="Le Manh Quan" userId="2f984887-39f4-4368-93b5-b670e85212db" providerId="ADAL" clId="{34415938-92C3-B145-82A2-483B2C0E6DBB}" dt="2023-03-08T11:09:48.750" v="347" actId="122"/>
          <ac:spMkLst>
            <pc:docMk/>
            <pc:sldMk cId="2145549781" sldId="301"/>
            <ac:spMk id="39" creationId="{C9B39EF5-3A54-A6D4-6350-288E066A693E}"/>
          </ac:spMkLst>
        </pc:spChg>
        <pc:spChg chg="add mod">
          <ac:chgData name="Le Manh Quan" userId="2f984887-39f4-4368-93b5-b670e85212db" providerId="ADAL" clId="{34415938-92C3-B145-82A2-483B2C0E6DBB}" dt="2023-03-08T11:09:48.750" v="347" actId="122"/>
          <ac:spMkLst>
            <pc:docMk/>
            <pc:sldMk cId="2145549781" sldId="301"/>
            <ac:spMk id="40" creationId="{A4327938-7566-DE86-66C6-5DEDD6280F0D}"/>
          </ac:spMkLst>
        </pc:spChg>
        <pc:picChg chg="del">
          <ac:chgData name="Le Manh Quan" userId="2f984887-39f4-4368-93b5-b670e85212db" providerId="ADAL" clId="{34415938-92C3-B145-82A2-483B2C0E6DBB}" dt="2023-03-08T09:37:37.365" v="107" actId="478"/>
          <ac:picMkLst>
            <pc:docMk/>
            <pc:sldMk cId="2145549781" sldId="301"/>
            <ac:picMk id="2" creationId="{00000000-0000-0000-0000-000000000000}"/>
          </ac:picMkLst>
        </pc:picChg>
        <pc:cxnChg chg="del">
          <ac:chgData name="Le Manh Quan" userId="2f984887-39f4-4368-93b5-b670e85212db" providerId="ADAL" clId="{34415938-92C3-B145-82A2-483B2C0E6DBB}" dt="2023-03-08T09:37:44.740" v="110" actId="478"/>
          <ac:cxnSpMkLst>
            <pc:docMk/>
            <pc:sldMk cId="2145549781" sldId="301"/>
            <ac:cxnSpMk id="18" creationId="{00000000-0000-0000-0000-000000000000}"/>
          </ac:cxnSpMkLst>
        </pc:cxnChg>
        <pc:cxnChg chg="del">
          <ac:chgData name="Le Manh Quan" userId="2f984887-39f4-4368-93b5-b670e85212db" providerId="ADAL" clId="{34415938-92C3-B145-82A2-483B2C0E6DBB}" dt="2023-03-08T09:37:44.740" v="110" actId="478"/>
          <ac:cxnSpMkLst>
            <pc:docMk/>
            <pc:sldMk cId="2145549781" sldId="301"/>
            <ac:cxnSpMk id="20" creationId="{00000000-0000-0000-0000-000000000000}"/>
          </ac:cxnSpMkLst>
        </pc:cxnChg>
        <pc:cxnChg chg="del">
          <ac:chgData name="Le Manh Quan" userId="2f984887-39f4-4368-93b5-b670e85212db" providerId="ADAL" clId="{34415938-92C3-B145-82A2-483B2C0E6DBB}" dt="2023-03-08T09:37:44.740" v="110" actId="478"/>
          <ac:cxnSpMkLst>
            <pc:docMk/>
            <pc:sldMk cId="2145549781" sldId="301"/>
            <ac:cxnSpMk id="21" creationId="{00000000-0000-0000-0000-000000000000}"/>
          </ac:cxnSpMkLst>
        </pc:cxnChg>
        <pc:cxnChg chg="del">
          <ac:chgData name="Le Manh Quan" userId="2f984887-39f4-4368-93b5-b670e85212db" providerId="ADAL" clId="{34415938-92C3-B145-82A2-483B2C0E6DBB}" dt="2023-03-08T09:37:44.740" v="110" actId="478"/>
          <ac:cxnSpMkLst>
            <pc:docMk/>
            <pc:sldMk cId="2145549781" sldId="301"/>
            <ac:cxnSpMk id="24" creationId="{00000000-0000-0000-0000-000000000000}"/>
          </ac:cxnSpMkLst>
        </pc:cxnChg>
        <pc:cxnChg chg="del">
          <ac:chgData name="Le Manh Quan" userId="2f984887-39f4-4368-93b5-b670e85212db" providerId="ADAL" clId="{34415938-92C3-B145-82A2-483B2C0E6DBB}" dt="2023-03-08T09:37:44.740" v="110" actId="478"/>
          <ac:cxnSpMkLst>
            <pc:docMk/>
            <pc:sldMk cId="2145549781" sldId="301"/>
            <ac:cxnSpMk id="26" creationId="{00000000-0000-0000-0000-000000000000}"/>
          </ac:cxnSpMkLst>
        </pc:cxnChg>
        <pc:cxnChg chg="del">
          <ac:chgData name="Le Manh Quan" userId="2f984887-39f4-4368-93b5-b670e85212db" providerId="ADAL" clId="{34415938-92C3-B145-82A2-483B2C0E6DBB}" dt="2023-03-08T09:37:44.740" v="110" actId="478"/>
          <ac:cxnSpMkLst>
            <pc:docMk/>
            <pc:sldMk cId="2145549781" sldId="301"/>
            <ac:cxnSpMk id="28" creationId="{00000000-0000-0000-0000-000000000000}"/>
          </ac:cxnSpMkLst>
        </pc:cxnChg>
        <pc:cxnChg chg="del">
          <ac:chgData name="Le Manh Quan" userId="2f984887-39f4-4368-93b5-b670e85212db" providerId="ADAL" clId="{34415938-92C3-B145-82A2-483B2C0E6DBB}" dt="2023-03-08T09:37:44.740" v="110" actId="478"/>
          <ac:cxnSpMkLst>
            <pc:docMk/>
            <pc:sldMk cId="2145549781" sldId="301"/>
            <ac:cxnSpMk id="29" creationId="{00000000-0000-0000-0000-000000000000}"/>
          </ac:cxnSpMkLst>
        </pc:cxnChg>
        <pc:cxnChg chg="del">
          <ac:chgData name="Le Manh Quan" userId="2f984887-39f4-4368-93b5-b670e85212db" providerId="ADAL" clId="{34415938-92C3-B145-82A2-483B2C0E6DBB}" dt="2023-03-08T09:37:44.740" v="110" actId="478"/>
          <ac:cxnSpMkLst>
            <pc:docMk/>
            <pc:sldMk cId="2145549781" sldId="301"/>
            <ac:cxnSpMk id="30" creationId="{00000000-0000-0000-0000-000000000000}"/>
          </ac:cxnSpMkLst>
        </pc:cxnChg>
      </pc:sldChg>
      <pc:sldChg chg="modSp mod">
        <pc:chgData name="Le Manh Quan" userId="2f984887-39f4-4368-93b5-b670e85212db" providerId="ADAL" clId="{34415938-92C3-B145-82A2-483B2C0E6DBB}" dt="2023-03-08T16:02:04.203" v="2422" actId="1076"/>
        <pc:sldMkLst>
          <pc:docMk/>
          <pc:sldMk cId="2627695249" sldId="313"/>
        </pc:sldMkLst>
        <pc:spChg chg="mod">
          <ac:chgData name="Le Manh Quan" userId="2f984887-39f4-4368-93b5-b670e85212db" providerId="ADAL" clId="{34415938-92C3-B145-82A2-483B2C0E6DBB}" dt="2023-03-08T16:02:04.203" v="2422" actId="1076"/>
          <ac:spMkLst>
            <pc:docMk/>
            <pc:sldMk cId="2627695249" sldId="313"/>
            <ac:spMk id="3" creationId="{00000000-0000-0000-0000-000000000000}"/>
          </ac:spMkLst>
        </pc:spChg>
      </pc:sldChg>
      <pc:sldChg chg="modSp mod">
        <pc:chgData name="Le Manh Quan" userId="2f984887-39f4-4368-93b5-b670e85212db" providerId="ADAL" clId="{34415938-92C3-B145-82A2-483B2C0E6DBB}" dt="2023-03-08T16:00:10.777" v="2405" actId="1076"/>
        <pc:sldMkLst>
          <pc:docMk/>
          <pc:sldMk cId="852815917" sldId="314"/>
        </pc:sldMkLst>
        <pc:spChg chg="mod">
          <ac:chgData name="Le Manh Quan" userId="2f984887-39f4-4368-93b5-b670e85212db" providerId="ADAL" clId="{34415938-92C3-B145-82A2-483B2C0E6DBB}" dt="2023-03-08T16:00:10.777" v="2405" actId="1076"/>
          <ac:spMkLst>
            <pc:docMk/>
            <pc:sldMk cId="852815917" sldId="314"/>
            <ac:spMk id="3" creationId="{00000000-0000-0000-0000-000000000000}"/>
          </ac:spMkLst>
        </pc:spChg>
      </pc:sldChg>
      <pc:sldChg chg="del">
        <pc:chgData name="Le Manh Quan" userId="2f984887-39f4-4368-93b5-b670e85212db" providerId="ADAL" clId="{34415938-92C3-B145-82A2-483B2C0E6DBB}" dt="2023-03-08T11:12:32.888" v="358" actId="2696"/>
        <pc:sldMkLst>
          <pc:docMk/>
          <pc:sldMk cId="3163726010" sldId="319"/>
        </pc:sldMkLst>
      </pc:sldChg>
      <pc:sldChg chg="modSp mod">
        <pc:chgData name="Le Manh Quan" userId="2f984887-39f4-4368-93b5-b670e85212db" providerId="ADAL" clId="{34415938-92C3-B145-82A2-483B2C0E6DBB}" dt="2023-03-08T16:02:22.688" v="2423" actId="1076"/>
        <pc:sldMkLst>
          <pc:docMk/>
          <pc:sldMk cId="3534669388" sldId="321"/>
        </pc:sldMkLst>
        <pc:spChg chg="mod">
          <ac:chgData name="Le Manh Quan" userId="2f984887-39f4-4368-93b5-b670e85212db" providerId="ADAL" clId="{34415938-92C3-B145-82A2-483B2C0E6DBB}" dt="2023-03-08T16:02:22.688" v="2423" actId="1076"/>
          <ac:spMkLst>
            <pc:docMk/>
            <pc:sldMk cId="3534669388" sldId="321"/>
            <ac:spMk id="3" creationId="{00000000-0000-0000-0000-000000000000}"/>
          </ac:spMkLst>
        </pc:spChg>
      </pc:sldChg>
      <pc:sldChg chg="addSp delSp modSp del mod">
        <pc:chgData name="Le Manh Quan" userId="2f984887-39f4-4368-93b5-b670e85212db" providerId="ADAL" clId="{34415938-92C3-B145-82A2-483B2C0E6DBB}" dt="2023-03-08T13:39:20.480" v="862" actId="2696"/>
        <pc:sldMkLst>
          <pc:docMk/>
          <pc:sldMk cId="3342949726" sldId="322"/>
        </pc:sldMkLst>
        <pc:spChg chg="add del mod">
          <ac:chgData name="Le Manh Quan" userId="2f984887-39f4-4368-93b5-b670e85212db" providerId="ADAL" clId="{34415938-92C3-B145-82A2-483B2C0E6DBB}" dt="2023-03-08T11:15:26.912" v="384"/>
          <ac:spMkLst>
            <pc:docMk/>
            <pc:sldMk cId="3342949726" sldId="322"/>
            <ac:spMk id="2" creationId="{3DC2F06B-885B-2627-4C15-F33F606453BB}"/>
          </ac:spMkLst>
        </pc:spChg>
      </pc:sldChg>
      <pc:sldChg chg="del">
        <pc:chgData name="Le Manh Quan" userId="2f984887-39f4-4368-93b5-b670e85212db" providerId="ADAL" clId="{34415938-92C3-B145-82A2-483B2C0E6DBB}" dt="2023-03-08T13:50:37.800" v="1172" actId="2696"/>
        <pc:sldMkLst>
          <pc:docMk/>
          <pc:sldMk cId="1197325142" sldId="324"/>
        </pc:sldMkLst>
      </pc:sldChg>
      <pc:sldChg chg="addSp delSp modSp add mod delAnim modAnim">
        <pc:chgData name="Le Manh Quan" userId="2f984887-39f4-4368-93b5-b670e85212db" providerId="ADAL" clId="{34415938-92C3-B145-82A2-483B2C0E6DBB}" dt="2023-03-08T15:35:35.102" v="1628" actId="1076"/>
        <pc:sldMkLst>
          <pc:docMk/>
          <pc:sldMk cId="3312215524" sldId="325"/>
        </pc:sldMkLst>
        <pc:spChg chg="mod">
          <ac:chgData name="Le Manh Quan" userId="2f984887-39f4-4368-93b5-b670e85212db" providerId="ADAL" clId="{34415938-92C3-B145-82A2-483B2C0E6DBB}" dt="2023-03-08T13:54:12.947" v="1273" actId="20577"/>
          <ac:spMkLst>
            <pc:docMk/>
            <pc:sldMk cId="3312215524" sldId="325"/>
            <ac:spMk id="6" creationId="{57DD5C55-DCB7-F9FC-22BE-368F289E6DB5}"/>
          </ac:spMkLst>
        </pc:spChg>
        <pc:spChg chg="mod">
          <ac:chgData name="Le Manh Quan" userId="2f984887-39f4-4368-93b5-b670e85212db" providerId="ADAL" clId="{34415938-92C3-B145-82A2-483B2C0E6DBB}" dt="2023-03-08T13:54:16.864" v="1274" actId="1076"/>
          <ac:spMkLst>
            <pc:docMk/>
            <pc:sldMk cId="3312215524" sldId="325"/>
            <ac:spMk id="7" creationId="{92FB85FF-DA23-2558-E686-2359B7E52AFF}"/>
          </ac:spMkLst>
        </pc:spChg>
        <pc:spChg chg="del">
          <ac:chgData name="Le Manh Quan" userId="2f984887-39f4-4368-93b5-b670e85212db" providerId="ADAL" clId="{34415938-92C3-B145-82A2-483B2C0E6DBB}" dt="2023-03-08T13:48:49.221" v="1151" actId="478"/>
          <ac:spMkLst>
            <pc:docMk/>
            <pc:sldMk cId="3312215524" sldId="325"/>
            <ac:spMk id="10" creationId="{752F9C02-0397-8ABD-EDC9-2E3444D833A9}"/>
          </ac:spMkLst>
        </pc:spChg>
        <pc:spChg chg="del">
          <ac:chgData name="Le Manh Quan" userId="2f984887-39f4-4368-93b5-b670e85212db" providerId="ADAL" clId="{34415938-92C3-B145-82A2-483B2C0E6DBB}" dt="2023-03-08T13:48:48.010" v="1150" actId="478"/>
          <ac:spMkLst>
            <pc:docMk/>
            <pc:sldMk cId="3312215524" sldId="325"/>
            <ac:spMk id="12" creationId="{731A71DA-6861-DBFB-33AE-16546AC402CF}"/>
          </ac:spMkLst>
        </pc:spChg>
        <pc:spChg chg="add mod">
          <ac:chgData name="Le Manh Quan" userId="2f984887-39f4-4368-93b5-b670e85212db" providerId="ADAL" clId="{34415938-92C3-B145-82A2-483B2C0E6DBB}" dt="2023-03-08T15:26:03.399" v="1278" actId="1076"/>
          <ac:spMkLst>
            <pc:docMk/>
            <pc:sldMk cId="3312215524" sldId="325"/>
            <ac:spMk id="13" creationId="{9B77F1A4-B0E5-3938-E341-177229CE93B4}"/>
          </ac:spMkLst>
        </pc:spChg>
        <pc:picChg chg="del">
          <ac:chgData name="Le Manh Quan" userId="2f984887-39f4-4368-93b5-b670e85212db" providerId="ADAL" clId="{34415938-92C3-B145-82A2-483B2C0E6DBB}" dt="2023-03-08T13:48:46.503" v="1149" actId="478"/>
          <ac:picMkLst>
            <pc:docMk/>
            <pc:sldMk cId="3312215524" sldId="325"/>
            <ac:picMk id="3" creationId="{B3886587-08AA-3454-F23B-9045268FB2D7}"/>
          </ac:picMkLst>
        </pc:picChg>
        <pc:picChg chg="add mod">
          <ac:chgData name="Le Manh Quan" userId="2f984887-39f4-4368-93b5-b670e85212db" providerId="ADAL" clId="{34415938-92C3-B145-82A2-483B2C0E6DBB}" dt="2023-03-08T15:26:01.294" v="1277" actId="1076"/>
          <ac:picMkLst>
            <pc:docMk/>
            <pc:sldMk cId="3312215524" sldId="325"/>
            <ac:picMk id="4" creationId="{382CA488-B655-DE17-A55D-948B28895478}"/>
          </ac:picMkLst>
        </pc:picChg>
        <pc:cxnChg chg="add mod">
          <ac:chgData name="Le Manh Quan" userId="2f984887-39f4-4368-93b5-b670e85212db" providerId="ADAL" clId="{34415938-92C3-B145-82A2-483B2C0E6DBB}" dt="2023-03-08T15:35:35.102" v="1628" actId="1076"/>
          <ac:cxnSpMkLst>
            <pc:docMk/>
            <pc:sldMk cId="3312215524" sldId="325"/>
            <ac:cxnSpMk id="5" creationId="{0346DF9B-102C-3F01-A052-6E9A185FD153}"/>
          </ac:cxnSpMkLst>
        </pc:cxnChg>
        <pc:cxnChg chg="add del mod">
          <ac:chgData name="Le Manh Quan" userId="2f984887-39f4-4368-93b5-b670e85212db" providerId="ADAL" clId="{34415938-92C3-B145-82A2-483B2C0E6DBB}" dt="2023-03-08T13:49:45.753" v="1165" actId="478"/>
          <ac:cxnSpMkLst>
            <pc:docMk/>
            <pc:sldMk cId="3312215524" sldId="325"/>
            <ac:cxnSpMk id="11" creationId="{52CA4434-9B6D-9439-74EA-93A15E927BBD}"/>
          </ac:cxnSpMkLst>
        </pc:cxnChg>
      </pc:sldChg>
      <pc:sldChg chg="del">
        <pc:chgData name="Le Manh Quan" userId="2f984887-39f4-4368-93b5-b670e85212db" providerId="ADAL" clId="{34415938-92C3-B145-82A2-483B2C0E6DBB}" dt="2023-03-08T15:42:53.588" v="1836" actId="2696"/>
        <pc:sldMkLst>
          <pc:docMk/>
          <pc:sldMk cId="2641474315" sldId="327"/>
        </pc:sldMkLst>
      </pc:sldChg>
      <pc:sldChg chg="del">
        <pc:chgData name="Le Manh Quan" userId="2f984887-39f4-4368-93b5-b670e85212db" providerId="ADAL" clId="{34415938-92C3-B145-82A2-483B2C0E6DBB}" dt="2023-03-08T13:21:49.125" v="822" actId="2696"/>
        <pc:sldMkLst>
          <pc:docMk/>
          <pc:sldMk cId="4236065523" sldId="331"/>
        </pc:sldMkLst>
      </pc:sldChg>
      <pc:sldChg chg="del">
        <pc:chgData name="Le Manh Quan" userId="2f984887-39f4-4368-93b5-b670e85212db" providerId="ADAL" clId="{34415938-92C3-B145-82A2-483B2C0E6DBB}" dt="2023-03-08T15:42:54.297" v="1837" actId="2696"/>
        <pc:sldMkLst>
          <pc:docMk/>
          <pc:sldMk cId="2779532777" sldId="332"/>
        </pc:sldMkLst>
      </pc:sldChg>
      <pc:sldChg chg="del">
        <pc:chgData name="Le Manh Quan" userId="2f984887-39f4-4368-93b5-b670e85212db" providerId="ADAL" clId="{34415938-92C3-B145-82A2-483B2C0E6DBB}" dt="2023-03-08T15:42:16.067" v="1834" actId="2696"/>
        <pc:sldMkLst>
          <pc:docMk/>
          <pc:sldMk cId="1282179841" sldId="333"/>
        </pc:sldMkLst>
      </pc:sldChg>
      <pc:sldChg chg="addSp delSp modSp new mod modAnim">
        <pc:chgData name="Le Manh Quan" userId="2f984887-39f4-4368-93b5-b670e85212db" providerId="ADAL" clId="{34415938-92C3-B145-82A2-483B2C0E6DBB}" dt="2023-03-08T11:28:10.707" v="455"/>
        <pc:sldMkLst>
          <pc:docMk/>
          <pc:sldMk cId="1121866985" sldId="334"/>
        </pc:sldMkLst>
        <pc:spChg chg="add mod">
          <ac:chgData name="Le Manh Quan" userId="2f984887-39f4-4368-93b5-b670e85212db" providerId="ADAL" clId="{34415938-92C3-B145-82A2-483B2C0E6DBB}" dt="2023-03-08T11:12:34.670" v="360"/>
          <ac:spMkLst>
            <pc:docMk/>
            <pc:sldMk cId="1121866985" sldId="334"/>
            <ac:spMk id="2" creationId="{5487F53A-6661-766A-90F3-07E2449C6276}"/>
          </ac:spMkLst>
        </pc:spChg>
        <pc:spChg chg="add del mod">
          <ac:chgData name="Le Manh Quan" userId="2f984887-39f4-4368-93b5-b670e85212db" providerId="ADAL" clId="{34415938-92C3-B145-82A2-483B2C0E6DBB}" dt="2023-03-08T11:23:21.913" v="397" actId="478"/>
          <ac:spMkLst>
            <pc:docMk/>
            <pc:sldMk cId="1121866985" sldId="334"/>
            <ac:spMk id="22" creationId="{14200A38-C549-0AF2-52FA-02E0144B16DE}"/>
          </ac:spMkLst>
        </pc:spChg>
        <pc:spChg chg="add mod">
          <ac:chgData name="Le Manh Quan" userId="2f984887-39f4-4368-93b5-b670e85212db" providerId="ADAL" clId="{34415938-92C3-B145-82A2-483B2C0E6DBB}" dt="2023-03-08T11:24:37.235" v="405" actId="14100"/>
          <ac:spMkLst>
            <pc:docMk/>
            <pc:sldMk cId="1121866985" sldId="334"/>
            <ac:spMk id="23" creationId="{5C3833A6-C923-85CD-8A75-DE7E9C8FEB4F}"/>
          </ac:spMkLst>
        </pc:spChg>
        <pc:spChg chg="add mod">
          <ac:chgData name="Le Manh Quan" userId="2f984887-39f4-4368-93b5-b670e85212db" providerId="ADAL" clId="{34415938-92C3-B145-82A2-483B2C0E6DBB}" dt="2023-03-08T11:26:02.274" v="442" actId="122"/>
          <ac:spMkLst>
            <pc:docMk/>
            <pc:sldMk cId="1121866985" sldId="334"/>
            <ac:spMk id="24" creationId="{EDD941FD-6B0B-C6BC-2F19-F92AE411ECE9}"/>
          </ac:spMkLst>
        </pc:spChg>
        <pc:spChg chg="add mod">
          <ac:chgData name="Le Manh Quan" userId="2f984887-39f4-4368-93b5-b670e85212db" providerId="ADAL" clId="{34415938-92C3-B145-82A2-483B2C0E6DBB}" dt="2023-03-08T11:25:41.816" v="436" actId="208"/>
          <ac:spMkLst>
            <pc:docMk/>
            <pc:sldMk cId="1121866985" sldId="334"/>
            <ac:spMk id="25" creationId="{984F809B-3D8D-2D01-ADD3-7D419FCA5710}"/>
          </ac:spMkLst>
        </pc:spChg>
        <pc:spChg chg="add mod">
          <ac:chgData name="Le Manh Quan" userId="2f984887-39f4-4368-93b5-b670e85212db" providerId="ADAL" clId="{34415938-92C3-B145-82A2-483B2C0E6DBB}" dt="2023-03-08T11:26:05.276" v="443" actId="207"/>
          <ac:spMkLst>
            <pc:docMk/>
            <pc:sldMk cId="1121866985" sldId="334"/>
            <ac:spMk id="26" creationId="{68693650-0812-51B1-D6ED-70F326B82AF9}"/>
          </ac:spMkLst>
        </pc:spChg>
        <pc:spChg chg="add mod">
          <ac:chgData name="Le Manh Quan" userId="2f984887-39f4-4368-93b5-b670e85212db" providerId="ADAL" clId="{34415938-92C3-B145-82A2-483B2C0E6DBB}" dt="2023-03-08T11:27:29.458" v="450" actId="208"/>
          <ac:spMkLst>
            <pc:docMk/>
            <pc:sldMk cId="1121866985" sldId="334"/>
            <ac:spMk id="27" creationId="{2547712F-16E7-B91F-9FA6-BC0DDAF215C2}"/>
          </ac:spMkLst>
        </pc:spChg>
        <pc:spChg chg="add mod">
          <ac:chgData name="Le Manh Quan" userId="2f984887-39f4-4368-93b5-b670e85212db" providerId="ADAL" clId="{34415938-92C3-B145-82A2-483B2C0E6DBB}" dt="2023-03-08T11:27:50.286" v="452" actId="1076"/>
          <ac:spMkLst>
            <pc:docMk/>
            <pc:sldMk cId="1121866985" sldId="334"/>
            <ac:spMk id="28" creationId="{F75147AE-13DC-0540-C991-2FF15F7BE4FA}"/>
          </ac:spMkLst>
        </pc:spChg>
        <pc:spChg chg="add mod">
          <ac:chgData name="Le Manh Quan" userId="2f984887-39f4-4368-93b5-b670e85212db" providerId="ADAL" clId="{34415938-92C3-B145-82A2-483B2C0E6DBB}" dt="2023-03-08T11:27:57.004" v="454" actId="1076"/>
          <ac:spMkLst>
            <pc:docMk/>
            <pc:sldMk cId="1121866985" sldId="334"/>
            <ac:spMk id="29" creationId="{8FECA9EA-7607-AE93-205D-027863785151}"/>
          </ac:spMkLst>
        </pc:spChg>
        <pc:picChg chg="add mod">
          <ac:chgData name="Le Manh Quan" userId="2f984887-39f4-4368-93b5-b670e85212db" providerId="ADAL" clId="{34415938-92C3-B145-82A2-483B2C0E6DBB}" dt="2023-03-08T11:25:17.784" v="431" actId="1076"/>
          <ac:picMkLst>
            <pc:docMk/>
            <pc:sldMk cId="1121866985" sldId="334"/>
            <ac:picMk id="4" creationId="{77D7266D-9B02-C6EA-D642-C434B7E77433}"/>
          </ac:picMkLst>
        </pc:picChg>
        <pc:cxnChg chg="add mod">
          <ac:chgData name="Le Manh Quan" userId="2f984887-39f4-4368-93b5-b670e85212db" providerId="ADAL" clId="{34415938-92C3-B145-82A2-483B2C0E6DBB}" dt="2023-03-08T11:13:42.343" v="365" actId="1076"/>
          <ac:cxnSpMkLst>
            <pc:docMk/>
            <pc:sldMk cId="1121866985" sldId="334"/>
            <ac:cxnSpMk id="5" creationId="{4DBA137E-E91F-90A4-443D-0CA4C0B9BE1E}"/>
          </ac:cxnSpMkLst>
        </pc:cxnChg>
        <pc:cxnChg chg="add mod">
          <ac:chgData name="Le Manh Quan" userId="2f984887-39f4-4368-93b5-b670e85212db" providerId="ADAL" clId="{34415938-92C3-B145-82A2-483B2C0E6DBB}" dt="2023-03-08T11:13:59.444" v="368" actId="14100"/>
          <ac:cxnSpMkLst>
            <pc:docMk/>
            <pc:sldMk cId="1121866985" sldId="334"/>
            <ac:cxnSpMk id="6" creationId="{63D39822-3C2E-219E-9F9F-41E3F5FD4414}"/>
          </ac:cxnSpMkLst>
        </pc:cxnChg>
        <pc:cxnChg chg="add mod">
          <ac:chgData name="Le Manh Quan" userId="2f984887-39f4-4368-93b5-b670e85212db" providerId="ADAL" clId="{34415938-92C3-B145-82A2-483B2C0E6DBB}" dt="2023-03-08T11:14:19.109" v="372" actId="14100"/>
          <ac:cxnSpMkLst>
            <pc:docMk/>
            <pc:sldMk cId="1121866985" sldId="334"/>
            <ac:cxnSpMk id="8" creationId="{8F2932A6-A79E-B014-8E01-4711991182DA}"/>
          </ac:cxnSpMkLst>
        </pc:cxnChg>
        <pc:cxnChg chg="add mod">
          <ac:chgData name="Le Manh Quan" userId="2f984887-39f4-4368-93b5-b670e85212db" providerId="ADAL" clId="{34415938-92C3-B145-82A2-483B2C0E6DBB}" dt="2023-03-08T11:14:33.243" v="375" actId="14100"/>
          <ac:cxnSpMkLst>
            <pc:docMk/>
            <pc:sldMk cId="1121866985" sldId="334"/>
            <ac:cxnSpMk id="10" creationId="{54DFB808-5F36-2FD0-C92A-7B380A683256}"/>
          </ac:cxnSpMkLst>
        </pc:cxnChg>
        <pc:cxnChg chg="add mod">
          <ac:chgData name="Le Manh Quan" userId="2f984887-39f4-4368-93b5-b670e85212db" providerId="ADAL" clId="{34415938-92C3-B145-82A2-483B2C0E6DBB}" dt="2023-03-08T11:14:51.443" v="378" actId="14100"/>
          <ac:cxnSpMkLst>
            <pc:docMk/>
            <pc:sldMk cId="1121866985" sldId="334"/>
            <ac:cxnSpMk id="12" creationId="{BA193EF0-8DB3-4828-F31E-B915BE80A7E6}"/>
          </ac:cxnSpMkLst>
        </pc:cxnChg>
        <pc:cxnChg chg="add mod">
          <ac:chgData name="Le Manh Quan" userId="2f984887-39f4-4368-93b5-b670e85212db" providerId="ADAL" clId="{34415938-92C3-B145-82A2-483B2C0E6DBB}" dt="2023-03-08T11:14:58.392" v="381" actId="14100"/>
          <ac:cxnSpMkLst>
            <pc:docMk/>
            <pc:sldMk cId="1121866985" sldId="334"/>
            <ac:cxnSpMk id="14" creationId="{2040B0BD-C487-55E1-2675-9472F39F5C7A}"/>
          </ac:cxnSpMkLst>
        </pc:cxnChg>
        <pc:cxnChg chg="add del mod">
          <ac:chgData name="Le Manh Quan" userId="2f984887-39f4-4368-93b5-b670e85212db" providerId="ADAL" clId="{34415938-92C3-B145-82A2-483B2C0E6DBB}" dt="2023-03-08T11:22:42.896" v="391" actId="478"/>
          <ac:cxnSpMkLst>
            <pc:docMk/>
            <pc:sldMk cId="1121866985" sldId="334"/>
            <ac:cxnSpMk id="17" creationId="{4ADF2668-BD89-3416-04BA-149863C572C6}"/>
          </ac:cxnSpMkLst>
        </pc:cxnChg>
      </pc:sldChg>
      <pc:sldChg chg="addSp delSp modSp new mod">
        <pc:chgData name="Le Manh Quan" userId="2f984887-39f4-4368-93b5-b670e85212db" providerId="ADAL" clId="{34415938-92C3-B145-82A2-483B2C0E6DBB}" dt="2023-03-08T12:16:46.101" v="692" actId="207"/>
        <pc:sldMkLst>
          <pc:docMk/>
          <pc:sldMk cId="3291800056" sldId="335"/>
        </pc:sldMkLst>
        <pc:spChg chg="add mod">
          <ac:chgData name="Le Manh Quan" userId="2f984887-39f4-4368-93b5-b670e85212db" providerId="ADAL" clId="{34415938-92C3-B145-82A2-483B2C0E6DBB}" dt="2023-03-08T12:15:37.952" v="686" actId="20577"/>
          <ac:spMkLst>
            <pc:docMk/>
            <pc:sldMk cId="3291800056" sldId="335"/>
            <ac:spMk id="2" creationId="{97EEDC65-D205-027F-5FAC-FD5A488FB027}"/>
          </ac:spMkLst>
        </pc:spChg>
        <pc:spChg chg="add mod">
          <ac:chgData name="Le Manh Quan" userId="2f984887-39f4-4368-93b5-b670e85212db" providerId="ADAL" clId="{34415938-92C3-B145-82A2-483B2C0E6DBB}" dt="2023-03-08T11:41:32.345" v="596" actId="207"/>
          <ac:spMkLst>
            <pc:docMk/>
            <pc:sldMk cId="3291800056" sldId="335"/>
            <ac:spMk id="10" creationId="{2A91AAC5-86DC-22D4-A952-235CE59AF633}"/>
          </ac:spMkLst>
        </pc:spChg>
        <pc:spChg chg="add mod">
          <ac:chgData name="Le Manh Quan" userId="2f984887-39f4-4368-93b5-b670e85212db" providerId="ADAL" clId="{34415938-92C3-B145-82A2-483B2C0E6DBB}" dt="2023-03-08T12:16:46.101" v="692" actId="207"/>
          <ac:spMkLst>
            <pc:docMk/>
            <pc:sldMk cId="3291800056" sldId="335"/>
            <ac:spMk id="13" creationId="{618E64C8-8A45-8EE8-1BA7-F0E052284051}"/>
          </ac:spMkLst>
        </pc:spChg>
        <pc:grpChg chg="add mod">
          <ac:chgData name="Le Manh Quan" userId="2f984887-39f4-4368-93b5-b670e85212db" providerId="ADAL" clId="{34415938-92C3-B145-82A2-483B2C0E6DBB}" dt="2023-03-08T12:15:03.224" v="611" actId="1076"/>
          <ac:grpSpMkLst>
            <pc:docMk/>
            <pc:sldMk cId="3291800056" sldId="335"/>
            <ac:grpSpMk id="12" creationId="{3E061278-61D5-E2F6-B31F-6F25FFDCDDE2}"/>
          </ac:grpSpMkLst>
        </pc:grpChg>
        <pc:grpChg chg="add mod">
          <ac:chgData name="Le Manh Quan" userId="2f984887-39f4-4368-93b5-b670e85212db" providerId="ADAL" clId="{34415938-92C3-B145-82A2-483B2C0E6DBB}" dt="2023-03-08T11:43:35.637" v="608" actId="14100"/>
          <ac:grpSpMkLst>
            <pc:docMk/>
            <pc:sldMk cId="3291800056" sldId="335"/>
            <ac:grpSpMk id="14" creationId="{10B50C6C-88B6-7E6B-1FA4-6446763D308E}"/>
          </ac:grpSpMkLst>
        </pc:grpChg>
        <pc:picChg chg="add del mod modCrop">
          <ac:chgData name="Le Manh Quan" userId="2f984887-39f4-4368-93b5-b670e85212db" providerId="ADAL" clId="{34415938-92C3-B145-82A2-483B2C0E6DBB}" dt="2023-03-08T11:35:42.741" v="571" actId="478"/>
          <ac:picMkLst>
            <pc:docMk/>
            <pc:sldMk cId="3291800056" sldId="335"/>
            <ac:picMk id="4" creationId="{6A9BB4C6-3AC0-C23A-DF26-2A6ED895E369}"/>
          </ac:picMkLst>
        </pc:picChg>
        <pc:picChg chg="add del mod modCrop">
          <ac:chgData name="Le Manh Quan" userId="2f984887-39f4-4368-93b5-b670e85212db" providerId="ADAL" clId="{34415938-92C3-B145-82A2-483B2C0E6DBB}" dt="2023-03-08T11:34:56.979" v="566" actId="478"/>
          <ac:picMkLst>
            <pc:docMk/>
            <pc:sldMk cId="3291800056" sldId="335"/>
            <ac:picMk id="6" creationId="{6E7E91C6-01EA-A924-006A-42131584253D}"/>
          </ac:picMkLst>
        </pc:picChg>
        <pc:picChg chg="add del mod">
          <ac:chgData name="Le Manh Quan" userId="2f984887-39f4-4368-93b5-b670e85212db" providerId="ADAL" clId="{34415938-92C3-B145-82A2-483B2C0E6DBB}" dt="2023-03-08T11:37:57.848" v="574" actId="478"/>
          <ac:picMkLst>
            <pc:docMk/>
            <pc:sldMk cId="3291800056" sldId="335"/>
            <ac:picMk id="7" creationId="{39634C34-0710-856F-F13B-C3DC16924989}"/>
          </ac:picMkLst>
        </pc:picChg>
        <pc:picChg chg="add del">
          <ac:chgData name="Le Manh Quan" userId="2f984887-39f4-4368-93b5-b670e85212db" providerId="ADAL" clId="{34415938-92C3-B145-82A2-483B2C0E6DBB}" dt="2023-03-08T11:39:26.311" v="578" actId="478"/>
          <ac:picMkLst>
            <pc:docMk/>
            <pc:sldMk cId="3291800056" sldId="335"/>
            <ac:picMk id="8" creationId="{B6A37769-00D9-3361-AA38-F40BB4CD966C}"/>
          </ac:picMkLst>
        </pc:picChg>
        <pc:picChg chg="add mod">
          <ac:chgData name="Le Manh Quan" userId="2f984887-39f4-4368-93b5-b670e85212db" providerId="ADAL" clId="{34415938-92C3-B145-82A2-483B2C0E6DBB}" dt="2023-03-08T11:39:52.257" v="583" actId="1076"/>
          <ac:picMkLst>
            <pc:docMk/>
            <pc:sldMk cId="3291800056" sldId="335"/>
            <ac:picMk id="9" creationId="{FD3F957F-5C01-B91E-A00C-15B3DDE324A6}"/>
          </ac:picMkLst>
        </pc:picChg>
        <pc:picChg chg="add mod">
          <ac:chgData name="Le Manh Quan" userId="2f984887-39f4-4368-93b5-b670e85212db" providerId="ADAL" clId="{34415938-92C3-B145-82A2-483B2C0E6DBB}" dt="2023-03-08T11:43:02.271" v="598" actId="1076"/>
          <ac:picMkLst>
            <pc:docMk/>
            <pc:sldMk cId="3291800056" sldId="335"/>
            <ac:picMk id="11" creationId="{231B058E-4F76-0C93-0C62-8C6D297D2C6D}"/>
          </ac:picMkLst>
        </pc:picChg>
      </pc:sldChg>
      <pc:sldChg chg="addSp delSp modSp add mod addAnim delAnim modAnim">
        <pc:chgData name="Le Manh Quan" userId="2f984887-39f4-4368-93b5-b670e85212db" providerId="ADAL" clId="{34415938-92C3-B145-82A2-483B2C0E6DBB}" dt="2023-03-08T16:34:06.554" v="3497" actId="21"/>
        <pc:sldMkLst>
          <pc:docMk/>
          <pc:sldMk cId="3231058396" sldId="336"/>
        </pc:sldMkLst>
        <pc:spChg chg="add del mod">
          <ac:chgData name="Le Manh Quan" userId="2f984887-39f4-4368-93b5-b670e85212db" providerId="ADAL" clId="{34415938-92C3-B145-82A2-483B2C0E6DBB}" dt="2023-03-08T12:18:34.795" v="720" actId="478"/>
          <ac:spMkLst>
            <pc:docMk/>
            <pc:sldMk cId="3231058396" sldId="336"/>
            <ac:spMk id="3" creationId="{943FE163-B2F0-51ED-3291-466F503F9546}"/>
          </ac:spMkLst>
        </pc:spChg>
        <pc:spChg chg="del topLvl">
          <ac:chgData name="Le Manh Quan" userId="2f984887-39f4-4368-93b5-b670e85212db" providerId="ADAL" clId="{34415938-92C3-B145-82A2-483B2C0E6DBB}" dt="2023-03-08T12:17:18.182" v="693" actId="478"/>
          <ac:spMkLst>
            <pc:docMk/>
            <pc:sldMk cId="3231058396" sldId="336"/>
            <ac:spMk id="10" creationId="{2A91AAC5-86DC-22D4-A952-235CE59AF633}"/>
          </ac:spMkLst>
        </pc:spChg>
        <pc:spChg chg="del topLvl">
          <ac:chgData name="Le Manh Quan" userId="2f984887-39f4-4368-93b5-b670e85212db" providerId="ADAL" clId="{34415938-92C3-B145-82A2-483B2C0E6DBB}" dt="2023-03-08T12:17:25.442" v="694" actId="478"/>
          <ac:spMkLst>
            <pc:docMk/>
            <pc:sldMk cId="3231058396" sldId="336"/>
            <ac:spMk id="13" creationId="{618E64C8-8A45-8EE8-1BA7-F0E052284051}"/>
          </ac:spMkLst>
        </pc:spChg>
        <pc:spChg chg="add del mod">
          <ac:chgData name="Le Manh Quan" userId="2f984887-39f4-4368-93b5-b670e85212db" providerId="ADAL" clId="{34415938-92C3-B145-82A2-483B2C0E6DBB}" dt="2023-03-08T13:38:20.104" v="855" actId="478"/>
          <ac:spMkLst>
            <pc:docMk/>
            <pc:sldMk cId="3231058396" sldId="336"/>
            <ac:spMk id="16" creationId="{5F4208EA-89B8-6C03-5FCD-DACEECB9D1A5}"/>
          </ac:spMkLst>
        </pc:spChg>
        <pc:spChg chg="add del mod">
          <ac:chgData name="Le Manh Quan" userId="2f984887-39f4-4368-93b5-b670e85212db" providerId="ADAL" clId="{34415938-92C3-B145-82A2-483B2C0E6DBB}" dt="2023-03-08T13:38:22.681" v="856" actId="478"/>
          <ac:spMkLst>
            <pc:docMk/>
            <pc:sldMk cId="3231058396" sldId="336"/>
            <ac:spMk id="17" creationId="{242E781C-3E11-A7CD-4B87-1CF1C5B61EC7}"/>
          </ac:spMkLst>
        </pc:spChg>
        <pc:grpChg chg="del">
          <ac:chgData name="Le Manh Quan" userId="2f984887-39f4-4368-93b5-b670e85212db" providerId="ADAL" clId="{34415938-92C3-B145-82A2-483B2C0E6DBB}" dt="2023-03-08T12:17:18.182" v="693" actId="478"/>
          <ac:grpSpMkLst>
            <pc:docMk/>
            <pc:sldMk cId="3231058396" sldId="336"/>
            <ac:grpSpMk id="12" creationId="{3E061278-61D5-E2F6-B31F-6F25FFDCDDE2}"/>
          </ac:grpSpMkLst>
        </pc:grpChg>
        <pc:grpChg chg="del">
          <ac:chgData name="Le Manh Quan" userId="2f984887-39f4-4368-93b5-b670e85212db" providerId="ADAL" clId="{34415938-92C3-B145-82A2-483B2C0E6DBB}" dt="2023-03-08T12:17:25.442" v="694" actId="478"/>
          <ac:grpSpMkLst>
            <pc:docMk/>
            <pc:sldMk cId="3231058396" sldId="336"/>
            <ac:grpSpMk id="14" creationId="{10B50C6C-88B6-7E6B-1FA4-6446763D308E}"/>
          </ac:grpSpMkLst>
        </pc:grpChg>
        <pc:picChg chg="add del mod">
          <ac:chgData name="Le Manh Quan" userId="2f984887-39f4-4368-93b5-b670e85212db" providerId="ADAL" clId="{34415938-92C3-B145-82A2-483B2C0E6DBB}" dt="2023-03-08T12:19:34.121" v="723" actId="478"/>
          <ac:picMkLst>
            <pc:docMk/>
            <pc:sldMk cId="3231058396" sldId="336"/>
            <ac:picMk id="4" creationId="{A4E7B394-286C-DDD8-5AE9-FE1E19A4A7B5}"/>
          </ac:picMkLst>
        </pc:picChg>
        <pc:picChg chg="add del">
          <ac:chgData name="Le Manh Quan" userId="2f984887-39f4-4368-93b5-b670e85212db" providerId="ADAL" clId="{34415938-92C3-B145-82A2-483B2C0E6DBB}" dt="2023-03-08T12:20:41.855" v="725" actId="478"/>
          <ac:picMkLst>
            <pc:docMk/>
            <pc:sldMk cId="3231058396" sldId="336"/>
            <ac:picMk id="5" creationId="{E0D9E8DD-5910-0E47-9CD6-B45D17B4F90B}"/>
          </ac:picMkLst>
        </pc:picChg>
        <pc:picChg chg="add del mod">
          <ac:chgData name="Le Manh Quan" userId="2f984887-39f4-4368-93b5-b670e85212db" providerId="ADAL" clId="{34415938-92C3-B145-82A2-483B2C0E6DBB}" dt="2023-03-08T12:21:13.973" v="732" actId="478"/>
          <ac:picMkLst>
            <pc:docMk/>
            <pc:sldMk cId="3231058396" sldId="336"/>
            <ac:picMk id="6" creationId="{97EE5E52-D80F-9B78-B381-9E3165D78924}"/>
          </ac:picMkLst>
        </pc:picChg>
        <pc:picChg chg="add del mod modCrop">
          <ac:chgData name="Le Manh Quan" userId="2f984887-39f4-4368-93b5-b670e85212db" providerId="ADAL" clId="{34415938-92C3-B145-82A2-483B2C0E6DBB}" dt="2023-03-08T12:28:15.505" v="767" actId="478"/>
          <ac:picMkLst>
            <pc:docMk/>
            <pc:sldMk cId="3231058396" sldId="336"/>
            <ac:picMk id="7" creationId="{BAD1152D-63E9-6F3E-63A6-616E0E054DBB}"/>
          </ac:picMkLst>
        </pc:picChg>
        <pc:picChg chg="topLvl">
          <ac:chgData name="Le Manh Quan" userId="2f984887-39f4-4368-93b5-b670e85212db" providerId="ADAL" clId="{34415938-92C3-B145-82A2-483B2C0E6DBB}" dt="2023-03-08T12:17:18.182" v="693" actId="478"/>
          <ac:picMkLst>
            <pc:docMk/>
            <pc:sldMk cId="3231058396" sldId="336"/>
            <ac:picMk id="9" creationId="{FD3F957F-5C01-B91E-A00C-15B3DDE324A6}"/>
          </ac:picMkLst>
        </pc:picChg>
        <pc:picChg chg="mod topLvl">
          <ac:chgData name="Le Manh Quan" userId="2f984887-39f4-4368-93b5-b670e85212db" providerId="ADAL" clId="{34415938-92C3-B145-82A2-483B2C0E6DBB}" dt="2023-03-08T12:21:15.762" v="734" actId="1076"/>
          <ac:picMkLst>
            <pc:docMk/>
            <pc:sldMk cId="3231058396" sldId="336"/>
            <ac:picMk id="11" creationId="{231B058E-4F76-0C93-0C62-8C6D297D2C6D}"/>
          </ac:picMkLst>
        </pc:picChg>
        <pc:picChg chg="add del mod">
          <ac:chgData name="Le Manh Quan" userId="2f984887-39f4-4368-93b5-b670e85212db" providerId="ADAL" clId="{34415938-92C3-B145-82A2-483B2C0E6DBB}" dt="2023-03-08T13:38:17.409" v="854" actId="478"/>
          <ac:picMkLst>
            <pc:docMk/>
            <pc:sldMk cId="3231058396" sldId="336"/>
            <ac:picMk id="15" creationId="{7B03FBFA-D811-3527-5A70-74CE7B50C84A}"/>
          </ac:picMkLst>
        </pc:picChg>
        <pc:picChg chg="add del mod">
          <ac:chgData name="Le Manh Quan" userId="2f984887-39f4-4368-93b5-b670e85212db" providerId="ADAL" clId="{34415938-92C3-B145-82A2-483B2C0E6DBB}" dt="2023-03-08T16:34:06.554" v="3497" actId="21"/>
          <ac:picMkLst>
            <pc:docMk/>
            <pc:sldMk cId="3231058396" sldId="336"/>
            <ac:picMk id="18" creationId="{3E8A623F-3D86-F4AC-F2DC-9E8643D6BD7D}"/>
          </ac:picMkLst>
        </pc:picChg>
      </pc:sldChg>
      <pc:sldChg chg="addSp delSp modSp new del mod modAnim">
        <pc:chgData name="Le Manh Quan" userId="2f984887-39f4-4368-93b5-b670e85212db" providerId="ADAL" clId="{34415938-92C3-B145-82A2-483B2C0E6DBB}" dt="2023-03-08T13:38:24.941" v="857" actId="2696"/>
        <pc:sldMkLst>
          <pc:docMk/>
          <pc:sldMk cId="1018043506" sldId="337"/>
        </pc:sldMkLst>
        <pc:spChg chg="add mod">
          <ac:chgData name="Le Manh Quan" userId="2f984887-39f4-4368-93b5-b670e85212db" providerId="ADAL" clId="{34415938-92C3-B145-82A2-483B2C0E6DBB}" dt="2023-03-08T13:35:29.417" v="826" actId="20577"/>
          <ac:spMkLst>
            <pc:docMk/>
            <pc:sldMk cId="1018043506" sldId="337"/>
            <ac:spMk id="2" creationId="{BB3FB3E2-8B5F-695F-74A0-ACF376B56A76}"/>
          </ac:spMkLst>
        </pc:spChg>
        <pc:spChg chg="add mod">
          <ac:chgData name="Le Manh Quan" userId="2f984887-39f4-4368-93b5-b670e85212db" providerId="ADAL" clId="{34415938-92C3-B145-82A2-483B2C0E6DBB}" dt="2023-03-08T13:36:11.915" v="835" actId="1076"/>
          <ac:spMkLst>
            <pc:docMk/>
            <pc:sldMk cId="1018043506" sldId="337"/>
            <ac:spMk id="5" creationId="{9B44A8F8-E0B9-C638-362A-B38871031AF5}"/>
          </ac:spMkLst>
        </pc:spChg>
        <pc:spChg chg="add mod">
          <ac:chgData name="Le Manh Quan" userId="2f984887-39f4-4368-93b5-b670e85212db" providerId="ADAL" clId="{34415938-92C3-B145-82A2-483B2C0E6DBB}" dt="2023-03-08T13:37:46.312" v="844" actId="1076"/>
          <ac:spMkLst>
            <pc:docMk/>
            <pc:sldMk cId="1018043506" sldId="337"/>
            <ac:spMk id="6" creationId="{7C39F02D-FFD8-89EC-E2B8-D592DFF9B85A}"/>
          </ac:spMkLst>
        </pc:spChg>
        <pc:picChg chg="add del mod">
          <ac:chgData name="Le Manh Quan" userId="2f984887-39f4-4368-93b5-b670e85212db" providerId="ADAL" clId="{34415938-92C3-B145-82A2-483B2C0E6DBB}" dt="2023-03-08T13:35:52.375" v="830" actId="478"/>
          <ac:picMkLst>
            <pc:docMk/>
            <pc:sldMk cId="1018043506" sldId="337"/>
            <ac:picMk id="3" creationId="{58C5C562-23C5-05F7-53A0-CF7B2E5C6F28}"/>
          </ac:picMkLst>
        </pc:picChg>
        <pc:picChg chg="add mod">
          <ac:chgData name="Le Manh Quan" userId="2f984887-39f4-4368-93b5-b670e85212db" providerId="ADAL" clId="{34415938-92C3-B145-82A2-483B2C0E6DBB}" dt="2023-03-08T13:36:00.780" v="833" actId="1076"/>
          <ac:picMkLst>
            <pc:docMk/>
            <pc:sldMk cId="1018043506" sldId="337"/>
            <ac:picMk id="4" creationId="{DC1D837B-7B1B-8FC5-D583-47E3C3FECE7D}"/>
          </ac:picMkLst>
        </pc:picChg>
        <pc:picChg chg="add mod">
          <ac:chgData name="Le Manh Quan" userId="2f984887-39f4-4368-93b5-b670e85212db" providerId="ADAL" clId="{34415938-92C3-B145-82A2-483B2C0E6DBB}" dt="2023-03-08T13:37:47.316" v="847"/>
          <ac:picMkLst>
            <pc:docMk/>
            <pc:sldMk cId="1018043506" sldId="337"/>
            <ac:picMk id="7" creationId="{84510D52-F1FD-4394-9C07-3B4ABF1CFE1D}"/>
          </ac:picMkLst>
        </pc:picChg>
      </pc:sldChg>
      <pc:sldChg chg="addSp modSp add mod modAnim">
        <pc:chgData name="Le Manh Quan" userId="2f984887-39f4-4368-93b5-b670e85212db" providerId="ADAL" clId="{34415938-92C3-B145-82A2-483B2C0E6DBB}" dt="2023-03-08T16:26:54.718" v="3327" actId="14100"/>
        <pc:sldMkLst>
          <pc:docMk/>
          <pc:sldMk cId="3764815504" sldId="337"/>
        </pc:sldMkLst>
        <pc:spChg chg="mod">
          <ac:chgData name="Le Manh Quan" userId="2f984887-39f4-4368-93b5-b670e85212db" providerId="ADAL" clId="{34415938-92C3-B145-82A2-483B2C0E6DBB}" dt="2023-03-08T16:12:27.821" v="2797" actId="20577"/>
          <ac:spMkLst>
            <pc:docMk/>
            <pc:sldMk cId="3764815504" sldId="337"/>
            <ac:spMk id="2" creationId="{CDF68B16-5344-3280-B5CB-33612A00DF25}"/>
          </ac:spMkLst>
        </pc:spChg>
        <pc:spChg chg="mod">
          <ac:chgData name="Le Manh Quan" userId="2f984887-39f4-4368-93b5-b670e85212db" providerId="ADAL" clId="{34415938-92C3-B145-82A2-483B2C0E6DBB}" dt="2023-03-08T16:23:31.018" v="3297" actId="20577"/>
          <ac:spMkLst>
            <pc:docMk/>
            <pc:sldMk cId="3764815504" sldId="337"/>
            <ac:spMk id="3" creationId="{D683992C-27BF-8ED0-B2C4-EE8EDE292287}"/>
          </ac:spMkLst>
        </pc:spChg>
        <pc:spChg chg="mod">
          <ac:chgData name="Le Manh Quan" userId="2f984887-39f4-4368-93b5-b670e85212db" providerId="ADAL" clId="{34415938-92C3-B145-82A2-483B2C0E6DBB}" dt="2023-03-08T16:23:59.588" v="3300" actId="207"/>
          <ac:spMkLst>
            <pc:docMk/>
            <pc:sldMk cId="3764815504" sldId="337"/>
            <ac:spMk id="4" creationId="{2E8AF9E6-337B-E3BC-00D7-99FA890A4116}"/>
          </ac:spMkLst>
        </pc:spChg>
        <pc:spChg chg="mod">
          <ac:chgData name="Le Manh Quan" userId="2f984887-39f4-4368-93b5-b670e85212db" providerId="ADAL" clId="{34415938-92C3-B145-82A2-483B2C0E6DBB}" dt="2023-03-08T16:20:34.524" v="3187" actId="207"/>
          <ac:spMkLst>
            <pc:docMk/>
            <pc:sldMk cId="3764815504" sldId="337"/>
            <ac:spMk id="5" creationId="{9E5B1838-D64B-BBF3-8E5B-FF8A01749641}"/>
          </ac:spMkLst>
        </pc:spChg>
        <pc:spChg chg="mod">
          <ac:chgData name="Le Manh Quan" userId="2f984887-39f4-4368-93b5-b670e85212db" providerId="ADAL" clId="{34415938-92C3-B145-82A2-483B2C0E6DBB}" dt="2023-03-08T16:23:09.815" v="3290" actId="14100"/>
          <ac:spMkLst>
            <pc:docMk/>
            <pc:sldMk cId="3764815504" sldId="337"/>
            <ac:spMk id="6" creationId="{AF4CCC46-22BD-C58F-37C0-E010B866EEF9}"/>
          </ac:spMkLst>
        </pc:spChg>
        <pc:spChg chg="mod">
          <ac:chgData name="Le Manh Quan" userId="2f984887-39f4-4368-93b5-b670e85212db" providerId="ADAL" clId="{34415938-92C3-B145-82A2-483B2C0E6DBB}" dt="2023-03-08T16:24:24.202" v="3303" actId="207"/>
          <ac:spMkLst>
            <pc:docMk/>
            <pc:sldMk cId="3764815504" sldId="337"/>
            <ac:spMk id="7" creationId="{1B57C350-A7A7-B4B6-21D4-89F07C80BFC0}"/>
          </ac:spMkLst>
        </pc:spChg>
        <pc:spChg chg="mod">
          <ac:chgData name="Le Manh Quan" userId="2f984887-39f4-4368-93b5-b670e85212db" providerId="ADAL" clId="{34415938-92C3-B145-82A2-483B2C0E6DBB}" dt="2023-03-08T16:26:54.718" v="3327" actId="14100"/>
          <ac:spMkLst>
            <pc:docMk/>
            <pc:sldMk cId="3764815504" sldId="337"/>
            <ac:spMk id="8" creationId="{2389DC48-3B14-4453-2AE3-50C0726EC2B7}"/>
          </ac:spMkLst>
        </pc:spChg>
        <pc:spChg chg="add mod">
          <ac:chgData name="Le Manh Quan" userId="2f984887-39f4-4368-93b5-b670e85212db" providerId="ADAL" clId="{34415938-92C3-B145-82A2-483B2C0E6DBB}" dt="2023-03-08T16:20:38.487" v="3188" actId="207"/>
          <ac:spMkLst>
            <pc:docMk/>
            <pc:sldMk cId="3764815504" sldId="337"/>
            <ac:spMk id="10" creationId="{4F0C5CC6-E9CA-1BB3-10B6-459BFD0D7698}"/>
          </ac:spMkLst>
        </pc:spChg>
        <pc:spChg chg="add mod">
          <ac:chgData name="Le Manh Quan" userId="2f984887-39f4-4368-93b5-b670e85212db" providerId="ADAL" clId="{34415938-92C3-B145-82A2-483B2C0E6DBB}" dt="2023-03-08T16:22:44.059" v="3286" actId="1076"/>
          <ac:spMkLst>
            <pc:docMk/>
            <pc:sldMk cId="3764815504" sldId="337"/>
            <ac:spMk id="12" creationId="{C9232F87-1FD1-4188-6234-AB1BE9070073}"/>
          </ac:spMkLst>
        </pc:spChg>
        <pc:cxnChg chg="mod">
          <ac:chgData name="Le Manh Quan" userId="2f984887-39f4-4368-93b5-b670e85212db" providerId="ADAL" clId="{34415938-92C3-B145-82A2-483B2C0E6DBB}" dt="2023-03-08T16:24:56.865" v="3305" actId="14100"/>
          <ac:cxnSpMkLst>
            <pc:docMk/>
            <pc:sldMk cId="3764815504" sldId="337"/>
            <ac:cxnSpMk id="9" creationId="{640A48E7-8150-B2EA-60F4-63D5E3270820}"/>
          </ac:cxnSpMkLst>
        </pc:cxnChg>
        <pc:cxnChg chg="mod">
          <ac:chgData name="Le Manh Quan" userId="2f984887-39f4-4368-93b5-b670e85212db" providerId="ADAL" clId="{34415938-92C3-B145-82A2-483B2C0E6DBB}" dt="2023-03-08T16:23:42.172" v="3299" actId="14100"/>
          <ac:cxnSpMkLst>
            <pc:docMk/>
            <pc:sldMk cId="3764815504" sldId="337"/>
            <ac:cxnSpMk id="11" creationId="{54F56BAF-F248-9048-9DBB-A8D6709B2DB2}"/>
          </ac:cxnSpMkLst>
        </pc:cxnChg>
        <pc:cxnChg chg="mod">
          <ac:chgData name="Le Manh Quan" userId="2f984887-39f4-4368-93b5-b670e85212db" providerId="ADAL" clId="{34415938-92C3-B145-82A2-483B2C0E6DBB}" dt="2023-03-08T16:24:14.167" v="3302" actId="14100"/>
          <ac:cxnSpMkLst>
            <pc:docMk/>
            <pc:sldMk cId="3764815504" sldId="337"/>
            <ac:cxnSpMk id="13" creationId="{7E2E7067-6F62-2E25-0A62-008BD53255CF}"/>
          </ac:cxnSpMkLst>
        </pc:cxnChg>
        <pc:cxnChg chg="add mod">
          <ac:chgData name="Le Manh Quan" userId="2f984887-39f4-4368-93b5-b670e85212db" providerId="ADAL" clId="{34415938-92C3-B145-82A2-483B2C0E6DBB}" dt="2023-03-08T16:26:54.718" v="3327" actId="14100"/>
          <ac:cxnSpMkLst>
            <pc:docMk/>
            <pc:sldMk cId="3764815504" sldId="337"/>
            <ac:cxnSpMk id="17" creationId="{F5A5CDA2-2F4B-56BB-A178-039DFAF10740}"/>
          </ac:cxnSpMkLst>
        </pc:cxnChg>
      </pc:sldChg>
      <pc:sldChg chg="addSp delSp modSp add mod modAnim">
        <pc:chgData name="Le Manh Quan" userId="2f984887-39f4-4368-93b5-b670e85212db" providerId="ADAL" clId="{34415938-92C3-B145-82A2-483B2C0E6DBB}" dt="2023-03-08T16:34:33.901" v="3499"/>
        <pc:sldMkLst>
          <pc:docMk/>
          <pc:sldMk cId="4017259046" sldId="338"/>
        </pc:sldMkLst>
        <pc:spChg chg="del">
          <ac:chgData name="Le Manh Quan" userId="2f984887-39f4-4368-93b5-b670e85212db" providerId="ADAL" clId="{34415938-92C3-B145-82A2-483B2C0E6DBB}" dt="2023-03-08T13:38:12.484" v="852" actId="478"/>
          <ac:spMkLst>
            <pc:docMk/>
            <pc:sldMk cId="4017259046" sldId="338"/>
            <ac:spMk id="2" creationId="{97EEDC65-D205-027F-5FAC-FD5A488FB027}"/>
          </ac:spMkLst>
        </pc:spChg>
        <pc:spChg chg="add mod">
          <ac:chgData name="Le Manh Quan" userId="2f984887-39f4-4368-93b5-b670e85212db" providerId="ADAL" clId="{34415938-92C3-B145-82A2-483B2C0E6DBB}" dt="2023-03-08T13:38:13.078" v="853"/>
          <ac:spMkLst>
            <pc:docMk/>
            <pc:sldMk cId="4017259046" sldId="338"/>
            <ac:spMk id="3" creationId="{BB1FE96B-C7DB-76CA-26AD-D194B887454C}"/>
          </ac:spMkLst>
        </pc:spChg>
        <pc:picChg chg="add mod">
          <ac:chgData name="Le Manh Quan" userId="2f984887-39f4-4368-93b5-b670e85212db" providerId="ADAL" clId="{34415938-92C3-B145-82A2-483B2C0E6DBB}" dt="2023-03-08T16:34:09.004" v="3498"/>
          <ac:picMkLst>
            <pc:docMk/>
            <pc:sldMk cId="4017259046" sldId="338"/>
            <ac:picMk id="4" creationId="{51E4A54B-8BCF-3288-ADD3-EE67A0D70880}"/>
          </ac:picMkLst>
        </pc:picChg>
      </pc:sldChg>
      <pc:sldChg chg="addSp modSp new mod modAnim">
        <pc:chgData name="Le Manh Quan" userId="2f984887-39f4-4368-93b5-b670e85212db" providerId="ADAL" clId="{34415938-92C3-B145-82A2-483B2C0E6DBB}" dt="2023-03-08T13:41:44.360" v="894" actId="14100"/>
        <pc:sldMkLst>
          <pc:docMk/>
          <pc:sldMk cId="1983261802" sldId="339"/>
        </pc:sldMkLst>
        <pc:spChg chg="add mod">
          <ac:chgData name="Le Manh Quan" userId="2f984887-39f4-4368-93b5-b670e85212db" providerId="ADAL" clId="{34415938-92C3-B145-82A2-483B2C0E6DBB}" dt="2023-03-08T13:39:23.600" v="864"/>
          <ac:spMkLst>
            <pc:docMk/>
            <pc:sldMk cId="1983261802" sldId="339"/>
            <ac:spMk id="2" creationId="{0E8BE1C1-563B-26A1-18AD-E06378242A62}"/>
          </ac:spMkLst>
        </pc:spChg>
        <pc:spChg chg="add mod">
          <ac:chgData name="Le Manh Quan" userId="2f984887-39f4-4368-93b5-b670e85212db" providerId="ADAL" clId="{34415938-92C3-B145-82A2-483B2C0E6DBB}" dt="2023-03-08T13:41:00.394" v="884" actId="1076"/>
          <ac:spMkLst>
            <pc:docMk/>
            <pc:sldMk cId="1983261802" sldId="339"/>
            <ac:spMk id="6" creationId="{127A94F9-5982-4DC8-5437-81539812FB6E}"/>
          </ac:spMkLst>
        </pc:spChg>
        <pc:spChg chg="add mod">
          <ac:chgData name="Le Manh Quan" userId="2f984887-39f4-4368-93b5-b670e85212db" providerId="ADAL" clId="{34415938-92C3-B145-82A2-483B2C0E6DBB}" dt="2023-03-08T13:41:44.360" v="894" actId="14100"/>
          <ac:spMkLst>
            <pc:docMk/>
            <pc:sldMk cId="1983261802" sldId="339"/>
            <ac:spMk id="10" creationId="{1786E443-27F9-AD32-1AAB-C3210DB35AD0}"/>
          </ac:spMkLst>
        </pc:spChg>
        <pc:picChg chg="add mod modCrop">
          <ac:chgData name="Le Manh Quan" userId="2f984887-39f4-4368-93b5-b670e85212db" providerId="ADAL" clId="{34415938-92C3-B145-82A2-483B2C0E6DBB}" dt="2023-03-08T13:40:57.383" v="883" actId="1076"/>
          <ac:picMkLst>
            <pc:docMk/>
            <pc:sldMk cId="1983261802" sldId="339"/>
            <ac:picMk id="4" creationId="{B3DCF61B-B6EF-57EE-2D4D-172A9EF43425}"/>
          </ac:picMkLst>
        </pc:picChg>
        <pc:cxnChg chg="add mod">
          <ac:chgData name="Le Manh Quan" userId="2f984887-39f4-4368-93b5-b670e85212db" providerId="ADAL" clId="{34415938-92C3-B145-82A2-483B2C0E6DBB}" dt="2023-03-08T13:40:43.847" v="877" actId="14100"/>
          <ac:cxnSpMkLst>
            <pc:docMk/>
            <pc:sldMk cId="1983261802" sldId="339"/>
            <ac:cxnSpMk id="5" creationId="{827AC6A2-5031-72AB-BF2F-0FA16571B6A4}"/>
          </ac:cxnSpMkLst>
        </pc:cxnChg>
        <pc:cxnChg chg="add mod">
          <ac:chgData name="Le Manh Quan" userId="2f984887-39f4-4368-93b5-b670e85212db" providerId="ADAL" clId="{34415938-92C3-B145-82A2-483B2C0E6DBB}" dt="2023-03-08T13:41:16.628" v="887" actId="14100"/>
          <ac:cxnSpMkLst>
            <pc:docMk/>
            <pc:sldMk cId="1983261802" sldId="339"/>
            <ac:cxnSpMk id="8" creationId="{C37BACE9-002F-F96B-787B-D3BA15EC89E8}"/>
          </ac:cxnSpMkLst>
        </pc:cxnChg>
        <pc:cxnChg chg="add mod">
          <ac:chgData name="Le Manh Quan" userId="2f984887-39f4-4368-93b5-b670e85212db" providerId="ADAL" clId="{34415938-92C3-B145-82A2-483B2C0E6DBB}" dt="2023-03-08T13:41:36.309" v="893" actId="14100"/>
          <ac:cxnSpMkLst>
            <pc:docMk/>
            <pc:sldMk cId="1983261802" sldId="339"/>
            <ac:cxnSpMk id="11" creationId="{BCB0049C-D43C-5CC0-5835-998CF30AAF4A}"/>
          </ac:cxnSpMkLst>
        </pc:cxnChg>
      </pc:sldChg>
      <pc:sldChg chg="addSp modSp new mod ord modAnim">
        <pc:chgData name="Le Manh Quan" userId="2f984887-39f4-4368-93b5-b670e85212db" providerId="ADAL" clId="{34415938-92C3-B145-82A2-483B2C0E6DBB}" dt="2023-03-08T15:27:25.123" v="1280" actId="20578"/>
        <pc:sldMkLst>
          <pc:docMk/>
          <pc:sldMk cId="3409207931" sldId="340"/>
        </pc:sldMkLst>
        <pc:spChg chg="add mod">
          <ac:chgData name="Le Manh Quan" userId="2f984887-39f4-4368-93b5-b670e85212db" providerId="ADAL" clId="{34415938-92C3-B145-82A2-483B2C0E6DBB}" dt="2023-03-08T13:51:11.276" v="1248" actId="20577"/>
          <ac:spMkLst>
            <pc:docMk/>
            <pc:sldMk cId="3409207931" sldId="340"/>
            <ac:spMk id="2" creationId="{17177B6F-5D63-F807-A2F8-61E06F5A9C33}"/>
          </ac:spMkLst>
        </pc:spChg>
        <pc:spChg chg="add mod">
          <ac:chgData name="Le Manh Quan" userId="2f984887-39f4-4368-93b5-b670e85212db" providerId="ADAL" clId="{34415938-92C3-B145-82A2-483B2C0E6DBB}" dt="2023-03-08T13:53:26.498" v="1262" actId="14100"/>
          <ac:spMkLst>
            <pc:docMk/>
            <pc:sldMk cId="3409207931" sldId="340"/>
            <ac:spMk id="5" creationId="{5B9FEB85-F7C2-DA5F-5B5F-485A5AB18649}"/>
          </ac:spMkLst>
        </pc:spChg>
        <pc:spChg chg="add mod">
          <ac:chgData name="Le Manh Quan" userId="2f984887-39f4-4368-93b5-b670e85212db" providerId="ADAL" clId="{34415938-92C3-B145-82A2-483B2C0E6DBB}" dt="2023-03-08T13:53:42.254" v="1266" actId="1076"/>
          <ac:spMkLst>
            <pc:docMk/>
            <pc:sldMk cId="3409207931" sldId="340"/>
            <ac:spMk id="7" creationId="{A31F8797-C33A-5500-541D-973A2B12CDD6}"/>
          </ac:spMkLst>
        </pc:spChg>
        <pc:spChg chg="add mod">
          <ac:chgData name="Le Manh Quan" userId="2f984887-39f4-4368-93b5-b670e85212db" providerId="ADAL" clId="{34415938-92C3-B145-82A2-483B2C0E6DBB}" dt="2023-03-08T13:53:51.014" v="1270" actId="1076"/>
          <ac:spMkLst>
            <pc:docMk/>
            <pc:sldMk cId="3409207931" sldId="340"/>
            <ac:spMk id="8" creationId="{9E98C80B-2244-C354-F1B1-005125511BEC}"/>
          </ac:spMkLst>
        </pc:spChg>
        <pc:spChg chg="add mod">
          <ac:chgData name="Le Manh Quan" userId="2f984887-39f4-4368-93b5-b670e85212db" providerId="ADAL" clId="{34415938-92C3-B145-82A2-483B2C0E6DBB}" dt="2023-03-08T13:53:57.046" v="1272" actId="1076"/>
          <ac:spMkLst>
            <pc:docMk/>
            <pc:sldMk cId="3409207931" sldId="340"/>
            <ac:spMk id="9" creationId="{AD589475-D072-F749-3FB8-0392B549DA0E}"/>
          </ac:spMkLst>
        </pc:spChg>
        <pc:picChg chg="add mod modCrop">
          <ac:chgData name="Le Manh Quan" userId="2f984887-39f4-4368-93b5-b670e85212db" providerId="ADAL" clId="{34415938-92C3-B145-82A2-483B2C0E6DBB}" dt="2023-03-08T13:53:46.829" v="1269" actId="1076"/>
          <ac:picMkLst>
            <pc:docMk/>
            <pc:sldMk cId="3409207931" sldId="340"/>
            <ac:picMk id="4" creationId="{B5FA0F84-6144-F569-725C-22C1515E907E}"/>
          </ac:picMkLst>
        </pc:picChg>
        <pc:picChg chg="add mod">
          <ac:chgData name="Le Manh Quan" userId="2f984887-39f4-4368-93b5-b670e85212db" providerId="ADAL" clId="{34415938-92C3-B145-82A2-483B2C0E6DBB}" dt="2023-03-08T13:53:29.849" v="1264"/>
          <ac:picMkLst>
            <pc:docMk/>
            <pc:sldMk cId="3409207931" sldId="340"/>
            <ac:picMk id="6" creationId="{8D12A9EB-D13A-170F-3152-7FE8A40629E4}"/>
          </ac:picMkLst>
        </pc:picChg>
      </pc:sldChg>
      <pc:sldChg chg="addSp delSp modSp add mod ord delAnim modAnim">
        <pc:chgData name="Le Manh Quan" userId="2f984887-39f4-4368-93b5-b670e85212db" providerId="ADAL" clId="{34415938-92C3-B145-82A2-483B2C0E6DBB}" dt="2023-03-08T15:33:57.676" v="1542" actId="20578"/>
        <pc:sldMkLst>
          <pc:docMk/>
          <pc:sldMk cId="1518291770" sldId="341"/>
        </pc:sldMkLst>
        <pc:spChg chg="mod">
          <ac:chgData name="Le Manh Quan" userId="2f984887-39f4-4368-93b5-b670e85212db" providerId="ADAL" clId="{34415938-92C3-B145-82A2-483B2C0E6DBB}" dt="2023-03-08T15:29:28.023" v="1428" actId="20577"/>
          <ac:spMkLst>
            <pc:docMk/>
            <pc:sldMk cId="1518291770" sldId="341"/>
            <ac:spMk id="6" creationId="{57DD5C55-DCB7-F9FC-22BE-368F289E6DB5}"/>
          </ac:spMkLst>
        </pc:spChg>
        <pc:spChg chg="mod">
          <ac:chgData name="Le Manh Quan" userId="2f984887-39f4-4368-93b5-b670e85212db" providerId="ADAL" clId="{34415938-92C3-B145-82A2-483B2C0E6DBB}" dt="2023-03-08T15:30:29.165" v="1509" actId="20577"/>
          <ac:spMkLst>
            <pc:docMk/>
            <pc:sldMk cId="1518291770" sldId="341"/>
            <ac:spMk id="7" creationId="{92FB85FF-DA23-2558-E686-2359B7E52AFF}"/>
          </ac:spMkLst>
        </pc:spChg>
        <pc:spChg chg="mod">
          <ac:chgData name="Le Manh Quan" userId="2f984887-39f4-4368-93b5-b670e85212db" providerId="ADAL" clId="{34415938-92C3-B145-82A2-483B2C0E6DBB}" dt="2023-03-08T15:27:30.309" v="1282" actId="20577"/>
          <ac:spMkLst>
            <pc:docMk/>
            <pc:sldMk cId="1518291770" sldId="341"/>
            <ac:spMk id="8" creationId="{5A56C5B7-4C48-EB02-5C82-BD699B5B7BD3}"/>
          </ac:spMkLst>
        </pc:spChg>
        <pc:spChg chg="add mod">
          <ac:chgData name="Le Manh Quan" userId="2f984887-39f4-4368-93b5-b670e85212db" providerId="ADAL" clId="{34415938-92C3-B145-82A2-483B2C0E6DBB}" dt="2023-03-08T15:32:00.313" v="1526" actId="14100"/>
          <ac:spMkLst>
            <pc:docMk/>
            <pc:sldMk cId="1518291770" sldId="341"/>
            <ac:spMk id="10" creationId="{9171294A-065C-D39D-ACB4-C14034B8A7E9}"/>
          </ac:spMkLst>
        </pc:spChg>
        <pc:spChg chg="add mod">
          <ac:chgData name="Le Manh Quan" userId="2f984887-39f4-4368-93b5-b670e85212db" providerId="ADAL" clId="{34415938-92C3-B145-82A2-483B2C0E6DBB}" dt="2023-03-08T15:33:43.234" v="1540" actId="14100"/>
          <ac:spMkLst>
            <pc:docMk/>
            <pc:sldMk cId="1518291770" sldId="341"/>
            <ac:spMk id="11" creationId="{A1912C5A-FB3B-3F8F-E2D7-8AFE5978C52D}"/>
          </ac:spMkLst>
        </pc:spChg>
        <pc:spChg chg="add mod">
          <ac:chgData name="Le Manh Quan" userId="2f984887-39f4-4368-93b5-b670e85212db" providerId="ADAL" clId="{34415938-92C3-B145-82A2-483B2C0E6DBB}" dt="2023-03-08T15:32:56.295" v="1537" actId="14100"/>
          <ac:spMkLst>
            <pc:docMk/>
            <pc:sldMk cId="1518291770" sldId="341"/>
            <ac:spMk id="12" creationId="{F66E6B50-3F80-E45E-85E7-DFBBB0642887}"/>
          </ac:spMkLst>
        </pc:spChg>
        <pc:spChg chg="mod">
          <ac:chgData name="Le Manh Quan" userId="2f984887-39f4-4368-93b5-b670e85212db" providerId="ADAL" clId="{34415938-92C3-B145-82A2-483B2C0E6DBB}" dt="2023-03-08T15:31:55.600" v="1525" actId="14100"/>
          <ac:spMkLst>
            <pc:docMk/>
            <pc:sldMk cId="1518291770" sldId="341"/>
            <ac:spMk id="13" creationId="{9B77F1A4-B0E5-3938-E341-177229CE93B4}"/>
          </ac:spMkLst>
        </pc:spChg>
        <pc:picChg chg="add mod">
          <ac:chgData name="Le Manh Quan" userId="2f984887-39f4-4368-93b5-b670e85212db" providerId="ADAL" clId="{34415938-92C3-B145-82A2-483B2C0E6DBB}" dt="2023-03-08T15:32:50.331" v="1535" actId="1076"/>
          <ac:picMkLst>
            <pc:docMk/>
            <pc:sldMk cId="1518291770" sldId="341"/>
            <ac:picMk id="3" creationId="{1F1ED288-B7D1-0C39-3E94-C973E6A2D731}"/>
          </ac:picMkLst>
        </pc:picChg>
        <pc:picChg chg="del">
          <ac:chgData name="Le Manh Quan" userId="2f984887-39f4-4368-93b5-b670e85212db" providerId="ADAL" clId="{34415938-92C3-B145-82A2-483B2C0E6DBB}" dt="2023-03-08T15:29:31.877" v="1429" actId="478"/>
          <ac:picMkLst>
            <pc:docMk/>
            <pc:sldMk cId="1518291770" sldId="341"/>
            <ac:picMk id="4" creationId="{382CA488-B655-DE17-A55D-948B28895478}"/>
          </ac:picMkLst>
        </pc:picChg>
        <pc:cxnChg chg="mod">
          <ac:chgData name="Le Manh Quan" userId="2f984887-39f4-4368-93b5-b670e85212db" providerId="ADAL" clId="{34415938-92C3-B145-82A2-483B2C0E6DBB}" dt="2023-03-08T15:31:05.577" v="1515" actId="1076"/>
          <ac:cxnSpMkLst>
            <pc:docMk/>
            <pc:sldMk cId="1518291770" sldId="341"/>
            <ac:cxnSpMk id="5" creationId="{0346DF9B-102C-3F01-A052-6E9A185FD153}"/>
          </ac:cxnSpMkLst>
        </pc:cxnChg>
        <pc:cxnChg chg="add del mod">
          <ac:chgData name="Le Manh Quan" userId="2f984887-39f4-4368-93b5-b670e85212db" providerId="ADAL" clId="{34415938-92C3-B145-82A2-483B2C0E6DBB}" dt="2023-03-08T15:31:21.980" v="1519" actId="478"/>
          <ac:cxnSpMkLst>
            <pc:docMk/>
            <pc:sldMk cId="1518291770" sldId="341"/>
            <ac:cxnSpMk id="9" creationId="{821A2F9F-5C5C-F6FE-FA28-1FD5D0A5C4C4}"/>
          </ac:cxnSpMkLst>
        </pc:cxnChg>
      </pc:sldChg>
      <pc:sldChg chg="addSp delSp modSp add mod delAnim modAnim">
        <pc:chgData name="Le Manh Quan" userId="2f984887-39f4-4368-93b5-b670e85212db" providerId="ADAL" clId="{34415938-92C3-B145-82A2-483B2C0E6DBB}" dt="2023-03-08T15:41:58.256" v="1833" actId="14100"/>
        <pc:sldMkLst>
          <pc:docMk/>
          <pc:sldMk cId="3038549012" sldId="342"/>
        </pc:sldMkLst>
        <pc:spChg chg="mod">
          <ac:chgData name="Le Manh Quan" userId="2f984887-39f4-4368-93b5-b670e85212db" providerId="ADAL" clId="{34415938-92C3-B145-82A2-483B2C0E6DBB}" dt="2023-03-08T15:34:39.960" v="1620" actId="14100"/>
          <ac:spMkLst>
            <pc:docMk/>
            <pc:sldMk cId="3038549012" sldId="342"/>
            <ac:spMk id="2" creationId="{17177B6F-5D63-F807-A2F8-61E06F5A9C33}"/>
          </ac:spMkLst>
        </pc:spChg>
        <pc:spChg chg="del">
          <ac:chgData name="Le Manh Quan" userId="2f984887-39f4-4368-93b5-b670e85212db" providerId="ADAL" clId="{34415938-92C3-B145-82A2-483B2C0E6DBB}" dt="2023-03-08T15:34:35.937" v="1619" actId="478"/>
          <ac:spMkLst>
            <pc:docMk/>
            <pc:sldMk cId="3038549012" sldId="342"/>
            <ac:spMk id="5" creationId="{5B9FEB85-F7C2-DA5F-5B5F-485A5AB18649}"/>
          </ac:spMkLst>
        </pc:spChg>
        <pc:spChg chg="del">
          <ac:chgData name="Le Manh Quan" userId="2f984887-39f4-4368-93b5-b670e85212db" providerId="ADAL" clId="{34415938-92C3-B145-82A2-483B2C0E6DBB}" dt="2023-03-08T15:34:35.937" v="1619" actId="478"/>
          <ac:spMkLst>
            <pc:docMk/>
            <pc:sldMk cId="3038549012" sldId="342"/>
            <ac:spMk id="7" creationId="{A31F8797-C33A-5500-541D-973A2B12CDD6}"/>
          </ac:spMkLst>
        </pc:spChg>
        <pc:spChg chg="del">
          <ac:chgData name="Le Manh Quan" userId="2f984887-39f4-4368-93b5-b670e85212db" providerId="ADAL" clId="{34415938-92C3-B145-82A2-483B2C0E6DBB}" dt="2023-03-08T15:34:35.937" v="1619" actId="478"/>
          <ac:spMkLst>
            <pc:docMk/>
            <pc:sldMk cId="3038549012" sldId="342"/>
            <ac:spMk id="8" creationId="{9E98C80B-2244-C354-F1B1-005125511BEC}"/>
          </ac:spMkLst>
        </pc:spChg>
        <pc:spChg chg="del">
          <ac:chgData name="Le Manh Quan" userId="2f984887-39f4-4368-93b5-b670e85212db" providerId="ADAL" clId="{34415938-92C3-B145-82A2-483B2C0E6DBB}" dt="2023-03-08T15:34:35.937" v="1619" actId="478"/>
          <ac:spMkLst>
            <pc:docMk/>
            <pc:sldMk cId="3038549012" sldId="342"/>
            <ac:spMk id="9" creationId="{AD589475-D072-F749-3FB8-0392B549DA0E}"/>
          </ac:spMkLst>
        </pc:spChg>
        <pc:spChg chg="add mod">
          <ac:chgData name="Le Manh Quan" userId="2f984887-39f4-4368-93b5-b670e85212db" providerId="ADAL" clId="{34415938-92C3-B145-82A2-483B2C0E6DBB}" dt="2023-03-08T15:38:29.223" v="1724" actId="255"/>
          <ac:spMkLst>
            <pc:docMk/>
            <pc:sldMk cId="3038549012" sldId="342"/>
            <ac:spMk id="10" creationId="{B2045F5C-298A-283D-9CA9-00201906E3C2}"/>
          </ac:spMkLst>
        </pc:spChg>
        <pc:spChg chg="add mod">
          <ac:chgData name="Le Manh Quan" userId="2f984887-39f4-4368-93b5-b670e85212db" providerId="ADAL" clId="{34415938-92C3-B145-82A2-483B2C0E6DBB}" dt="2023-03-08T15:38:29.223" v="1724" actId="255"/>
          <ac:spMkLst>
            <pc:docMk/>
            <pc:sldMk cId="3038549012" sldId="342"/>
            <ac:spMk id="11" creationId="{DE115160-2929-98A5-2885-331DA07D546A}"/>
          </ac:spMkLst>
        </pc:spChg>
        <pc:spChg chg="add mod">
          <ac:chgData name="Le Manh Quan" userId="2f984887-39f4-4368-93b5-b670e85212db" providerId="ADAL" clId="{34415938-92C3-B145-82A2-483B2C0E6DBB}" dt="2023-03-08T15:38:29.223" v="1724" actId="255"/>
          <ac:spMkLst>
            <pc:docMk/>
            <pc:sldMk cId="3038549012" sldId="342"/>
            <ac:spMk id="13" creationId="{41E15D18-45E9-A82E-F26F-DD3F3ED02423}"/>
          </ac:spMkLst>
        </pc:spChg>
        <pc:spChg chg="add mod">
          <ac:chgData name="Le Manh Quan" userId="2f984887-39f4-4368-93b5-b670e85212db" providerId="ADAL" clId="{34415938-92C3-B145-82A2-483B2C0E6DBB}" dt="2023-03-08T15:38:46.482" v="1729" actId="1076"/>
          <ac:spMkLst>
            <pc:docMk/>
            <pc:sldMk cId="3038549012" sldId="342"/>
            <ac:spMk id="14" creationId="{7FE5F36D-BCDC-275E-FC74-1873F1F82CE6}"/>
          </ac:spMkLst>
        </pc:spChg>
        <pc:spChg chg="add mod">
          <ac:chgData name="Le Manh Quan" userId="2f984887-39f4-4368-93b5-b670e85212db" providerId="ADAL" clId="{34415938-92C3-B145-82A2-483B2C0E6DBB}" dt="2023-03-08T15:39:12.623" v="1731" actId="1076"/>
          <ac:spMkLst>
            <pc:docMk/>
            <pc:sldMk cId="3038549012" sldId="342"/>
            <ac:spMk id="15" creationId="{71687EC7-F3BB-98DE-9F70-9796081CA4C2}"/>
          </ac:spMkLst>
        </pc:spChg>
        <pc:spChg chg="add mod">
          <ac:chgData name="Le Manh Quan" userId="2f984887-39f4-4368-93b5-b670e85212db" providerId="ADAL" clId="{34415938-92C3-B145-82A2-483B2C0E6DBB}" dt="2023-03-08T15:41:47.385" v="1831" actId="1076"/>
          <ac:spMkLst>
            <pc:docMk/>
            <pc:sldMk cId="3038549012" sldId="342"/>
            <ac:spMk id="16" creationId="{C1B749CB-D04D-EFCB-FC46-286C3DD84E3F}"/>
          </ac:spMkLst>
        </pc:spChg>
        <pc:spChg chg="add mod">
          <ac:chgData name="Le Manh Quan" userId="2f984887-39f4-4368-93b5-b670e85212db" providerId="ADAL" clId="{34415938-92C3-B145-82A2-483B2C0E6DBB}" dt="2023-03-08T15:39:46.701" v="1776" actId="1076"/>
          <ac:spMkLst>
            <pc:docMk/>
            <pc:sldMk cId="3038549012" sldId="342"/>
            <ac:spMk id="17" creationId="{D4476EB7-55B0-CBD7-EAA4-3F0725E75D93}"/>
          </ac:spMkLst>
        </pc:spChg>
        <pc:spChg chg="add mod">
          <ac:chgData name="Le Manh Quan" userId="2f984887-39f4-4368-93b5-b670e85212db" providerId="ADAL" clId="{34415938-92C3-B145-82A2-483B2C0E6DBB}" dt="2023-03-08T15:41:58.256" v="1833" actId="14100"/>
          <ac:spMkLst>
            <pc:docMk/>
            <pc:sldMk cId="3038549012" sldId="342"/>
            <ac:spMk id="18" creationId="{8127F970-6BBC-BDEE-414C-E938CCAB71A8}"/>
          </ac:spMkLst>
        </pc:spChg>
        <pc:picChg chg="del">
          <ac:chgData name="Le Manh Quan" userId="2f984887-39f4-4368-93b5-b670e85212db" providerId="ADAL" clId="{34415938-92C3-B145-82A2-483B2C0E6DBB}" dt="2023-03-08T15:34:29.185" v="1618" actId="478"/>
          <ac:picMkLst>
            <pc:docMk/>
            <pc:sldMk cId="3038549012" sldId="342"/>
            <ac:picMk id="4" creationId="{B5FA0F84-6144-F569-725C-22C1515E907E}"/>
          </ac:picMkLst>
        </pc:picChg>
        <pc:picChg chg="add mod modCrop">
          <ac:chgData name="Le Manh Quan" userId="2f984887-39f4-4368-93b5-b670e85212db" providerId="ADAL" clId="{34415938-92C3-B145-82A2-483B2C0E6DBB}" dt="2023-03-08T15:39:42.495" v="1775" actId="1076"/>
          <ac:picMkLst>
            <pc:docMk/>
            <pc:sldMk cId="3038549012" sldId="342"/>
            <ac:picMk id="6" creationId="{4E2F74D9-C8E1-D100-55F1-F4213F0CAE92}"/>
          </ac:picMkLst>
        </pc:picChg>
        <pc:picChg chg="add mod">
          <ac:chgData name="Le Manh Quan" userId="2f984887-39f4-4368-93b5-b670e85212db" providerId="ADAL" clId="{34415938-92C3-B145-82A2-483B2C0E6DBB}" dt="2023-03-08T15:37:35.062" v="1677"/>
          <ac:picMkLst>
            <pc:docMk/>
            <pc:sldMk cId="3038549012" sldId="342"/>
            <ac:picMk id="12" creationId="{942F16E2-01F9-5AA5-4342-5DE2CBEB1C55}"/>
          </ac:picMkLst>
        </pc:picChg>
      </pc:sldChg>
      <pc:sldChg chg="addSp delSp modSp add mod delAnim modAnim">
        <pc:chgData name="Le Manh Quan" userId="2f984887-39f4-4368-93b5-b670e85212db" providerId="ADAL" clId="{34415938-92C3-B145-82A2-483B2C0E6DBB}" dt="2023-03-08T15:54:51.213" v="2122"/>
        <pc:sldMkLst>
          <pc:docMk/>
          <pc:sldMk cId="4066388370" sldId="343"/>
        </pc:sldMkLst>
        <pc:spChg chg="mod">
          <ac:chgData name="Le Manh Quan" userId="2f984887-39f4-4368-93b5-b670e85212db" providerId="ADAL" clId="{34415938-92C3-B145-82A2-483B2C0E6DBB}" dt="2023-03-08T15:45:13.725" v="1910" actId="1076"/>
          <ac:spMkLst>
            <pc:docMk/>
            <pc:sldMk cId="4066388370" sldId="343"/>
            <ac:spMk id="3" creationId="{571C1E26-5A96-30BE-69B3-C1C93FAE4009}"/>
          </ac:spMkLst>
        </pc:spChg>
        <pc:spChg chg="mod">
          <ac:chgData name="Le Manh Quan" userId="2f984887-39f4-4368-93b5-b670e85212db" providerId="ADAL" clId="{34415938-92C3-B145-82A2-483B2C0E6DBB}" dt="2023-03-08T15:44:01.472" v="1839" actId="20577"/>
          <ac:spMkLst>
            <pc:docMk/>
            <pc:sldMk cId="4066388370" sldId="343"/>
            <ac:spMk id="4" creationId="{A4ACE4CD-EA72-5D6E-AB24-6D15F3187032}"/>
          </ac:spMkLst>
        </pc:spChg>
        <pc:spChg chg="del">
          <ac:chgData name="Le Manh Quan" userId="2f984887-39f4-4368-93b5-b670e85212db" providerId="ADAL" clId="{34415938-92C3-B145-82A2-483B2C0E6DBB}" dt="2023-03-08T15:44:40.332" v="1905" actId="478"/>
          <ac:spMkLst>
            <pc:docMk/>
            <pc:sldMk cId="4066388370" sldId="343"/>
            <ac:spMk id="7" creationId="{B809238E-D3CC-0EBC-B357-45CEAD333BAA}"/>
          </ac:spMkLst>
        </pc:spChg>
        <pc:spChg chg="del">
          <ac:chgData name="Le Manh Quan" userId="2f984887-39f4-4368-93b5-b670e85212db" providerId="ADAL" clId="{34415938-92C3-B145-82A2-483B2C0E6DBB}" dt="2023-03-08T15:44:48.270" v="1906" actId="478"/>
          <ac:spMkLst>
            <pc:docMk/>
            <pc:sldMk cId="4066388370" sldId="343"/>
            <ac:spMk id="8" creationId="{2C44E047-A215-10CD-A16C-6C40CAF6BD01}"/>
          </ac:spMkLst>
        </pc:spChg>
        <pc:spChg chg="add mod">
          <ac:chgData name="Le Manh Quan" userId="2f984887-39f4-4368-93b5-b670e85212db" providerId="ADAL" clId="{34415938-92C3-B145-82A2-483B2C0E6DBB}" dt="2023-03-08T15:46:15.311" v="1925" actId="20577"/>
          <ac:spMkLst>
            <pc:docMk/>
            <pc:sldMk cId="4066388370" sldId="343"/>
            <ac:spMk id="11" creationId="{195CDB59-CA97-FF2A-BD27-31E5C61FB5DC}"/>
          </ac:spMkLst>
        </pc:spChg>
        <pc:spChg chg="del">
          <ac:chgData name="Le Manh Quan" userId="2f984887-39f4-4368-93b5-b670e85212db" providerId="ADAL" clId="{34415938-92C3-B145-82A2-483B2C0E6DBB}" dt="2023-03-08T15:44:48.270" v="1906" actId="478"/>
          <ac:spMkLst>
            <pc:docMk/>
            <pc:sldMk cId="4066388370" sldId="343"/>
            <ac:spMk id="14" creationId="{5034BC9B-3C5B-FDC1-8E83-C68AF2AC6940}"/>
          </ac:spMkLst>
        </pc:spChg>
        <pc:spChg chg="del">
          <ac:chgData name="Le Manh Quan" userId="2f984887-39f4-4368-93b5-b670e85212db" providerId="ADAL" clId="{34415938-92C3-B145-82A2-483B2C0E6DBB}" dt="2023-03-08T15:44:48.270" v="1906" actId="478"/>
          <ac:spMkLst>
            <pc:docMk/>
            <pc:sldMk cId="4066388370" sldId="343"/>
            <ac:spMk id="17" creationId="{B7B21D0F-2B79-81BE-C8F1-8F964E87724F}"/>
          </ac:spMkLst>
        </pc:spChg>
        <pc:spChg chg="add mod">
          <ac:chgData name="Le Manh Quan" userId="2f984887-39f4-4368-93b5-b670e85212db" providerId="ADAL" clId="{34415938-92C3-B145-82A2-483B2C0E6DBB}" dt="2023-03-08T15:46:54.498" v="1938" actId="20577"/>
          <ac:spMkLst>
            <pc:docMk/>
            <pc:sldMk cId="4066388370" sldId="343"/>
            <ac:spMk id="19" creationId="{116CC49D-1997-183D-BA22-D48F5B741995}"/>
          </ac:spMkLst>
        </pc:spChg>
        <pc:spChg chg="del">
          <ac:chgData name="Le Manh Quan" userId="2f984887-39f4-4368-93b5-b670e85212db" providerId="ADAL" clId="{34415938-92C3-B145-82A2-483B2C0E6DBB}" dt="2023-03-08T15:44:48.270" v="1906" actId="478"/>
          <ac:spMkLst>
            <pc:docMk/>
            <pc:sldMk cId="4066388370" sldId="343"/>
            <ac:spMk id="20" creationId="{AEF1E96B-DF83-3E24-73E7-B12FDAA6E7A8}"/>
          </ac:spMkLst>
        </pc:spChg>
        <pc:spChg chg="del">
          <ac:chgData name="Le Manh Quan" userId="2f984887-39f4-4368-93b5-b670e85212db" providerId="ADAL" clId="{34415938-92C3-B145-82A2-483B2C0E6DBB}" dt="2023-03-08T15:44:48.270" v="1906" actId="478"/>
          <ac:spMkLst>
            <pc:docMk/>
            <pc:sldMk cId="4066388370" sldId="343"/>
            <ac:spMk id="22" creationId="{E5869C6B-F434-D2AB-A4BA-FB34A0EE8412}"/>
          </ac:spMkLst>
        </pc:spChg>
        <pc:spChg chg="add mod">
          <ac:chgData name="Le Manh Quan" userId="2f984887-39f4-4368-93b5-b670e85212db" providerId="ADAL" clId="{34415938-92C3-B145-82A2-483B2C0E6DBB}" dt="2023-03-08T15:48:34.813" v="1954" actId="20577"/>
          <ac:spMkLst>
            <pc:docMk/>
            <pc:sldMk cId="4066388370" sldId="343"/>
            <ac:spMk id="23" creationId="{BB91E315-4D4D-B073-CCD3-A24EFACA9B77}"/>
          </ac:spMkLst>
        </pc:spChg>
        <pc:spChg chg="add mod">
          <ac:chgData name="Le Manh Quan" userId="2f984887-39f4-4368-93b5-b670e85212db" providerId="ADAL" clId="{34415938-92C3-B145-82A2-483B2C0E6DBB}" dt="2023-03-08T15:51:12.388" v="2059" actId="14100"/>
          <ac:spMkLst>
            <pc:docMk/>
            <pc:sldMk cId="4066388370" sldId="343"/>
            <ac:spMk id="24" creationId="{DE60AE07-7369-CCDD-9124-B77BD2A2435A}"/>
          </ac:spMkLst>
        </pc:spChg>
        <pc:spChg chg="add del mod">
          <ac:chgData name="Le Manh Quan" userId="2f984887-39f4-4368-93b5-b670e85212db" providerId="ADAL" clId="{34415938-92C3-B145-82A2-483B2C0E6DBB}" dt="2023-03-08T15:51:55.753" v="2068"/>
          <ac:spMkLst>
            <pc:docMk/>
            <pc:sldMk cId="4066388370" sldId="343"/>
            <ac:spMk id="25" creationId="{EC418722-F564-81F0-DBB1-579D767A79D7}"/>
          </ac:spMkLst>
        </pc:spChg>
        <pc:spChg chg="add mod">
          <ac:chgData name="Le Manh Quan" userId="2f984887-39f4-4368-93b5-b670e85212db" providerId="ADAL" clId="{34415938-92C3-B145-82A2-483B2C0E6DBB}" dt="2023-03-08T15:50:02.697" v="2007" actId="403"/>
          <ac:spMkLst>
            <pc:docMk/>
            <pc:sldMk cId="4066388370" sldId="343"/>
            <ac:spMk id="26" creationId="{0827E369-B0EA-EF18-E7FC-A649248DE1C0}"/>
          </ac:spMkLst>
        </pc:spChg>
        <pc:spChg chg="add mod">
          <ac:chgData name="Le Manh Quan" userId="2f984887-39f4-4368-93b5-b670e85212db" providerId="ADAL" clId="{34415938-92C3-B145-82A2-483B2C0E6DBB}" dt="2023-03-08T15:50:14.247" v="2018" actId="14100"/>
          <ac:spMkLst>
            <pc:docMk/>
            <pc:sldMk cId="4066388370" sldId="343"/>
            <ac:spMk id="27" creationId="{97958A3F-D5D2-9901-10F7-038E14F9F3CB}"/>
          </ac:spMkLst>
        </pc:spChg>
        <pc:spChg chg="add mod">
          <ac:chgData name="Le Manh Quan" userId="2f984887-39f4-4368-93b5-b670e85212db" providerId="ADAL" clId="{34415938-92C3-B145-82A2-483B2C0E6DBB}" dt="2023-03-08T15:50:29.853" v="2029" actId="20577"/>
          <ac:spMkLst>
            <pc:docMk/>
            <pc:sldMk cId="4066388370" sldId="343"/>
            <ac:spMk id="28" creationId="{349FA14E-F1A7-A7FA-035A-5DD47CB934E1}"/>
          </ac:spMkLst>
        </pc:spChg>
        <pc:spChg chg="add mod">
          <ac:chgData name="Le Manh Quan" userId="2f984887-39f4-4368-93b5-b670e85212db" providerId="ADAL" clId="{34415938-92C3-B145-82A2-483B2C0E6DBB}" dt="2023-03-08T15:50:43.316" v="2039" actId="20577"/>
          <ac:spMkLst>
            <pc:docMk/>
            <pc:sldMk cId="4066388370" sldId="343"/>
            <ac:spMk id="29" creationId="{34E6C500-A105-F8EE-85C1-F262C118118C}"/>
          </ac:spMkLst>
        </pc:spChg>
        <pc:spChg chg="add mod">
          <ac:chgData name="Le Manh Quan" userId="2f984887-39f4-4368-93b5-b670e85212db" providerId="ADAL" clId="{34415938-92C3-B145-82A2-483B2C0E6DBB}" dt="2023-03-08T15:50:53.479" v="2048" actId="20577"/>
          <ac:spMkLst>
            <pc:docMk/>
            <pc:sldMk cId="4066388370" sldId="343"/>
            <ac:spMk id="30" creationId="{D303DA04-76AB-55AA-BABC-507B871346B5}"/>
          </ac:spMkLst>
        </pc:spChg>
        <pc:spChg chg="add mod">
          <ac:chgData name="Le Manh Quan" userId="2f984887-39f4-4368-93b5-b670e85212db" providerId="ADAL" clId="{34415938-92C3-B145-82A2-483B2C0E6DBB}" dt="2023-03-08T15:51:04.728" v="2057" actId="20577"/>
          <ac:spMkLst>
            <pc:docMk/>
            <pc:sldMk cId="4066388370" sldId="343"/>
            <ac:spMk id="31" creationId="{725AA0E9-7345-4C01-A934-FF85056E0B5A}"/>
          </ac:spMkLst>
        </pc:spChg>
        <pc:spChg chg="add mod">
          <ac:chgData name="Le Manh Quan" userId="2f984887-39f4-4368-93b5-b670e85212db" providerId="ADAL" clId="{34415938-92C3-B145-82A2-483B2C0E6DBB}" dt="2023-03-08T15:52:30.186" v="2083" actId="20577"/>
          <ac:spMkLst>
            <pc:docMk/>
            <pc:sldMk cId="4066388370" sldId="343"/>
            <ac:spMk id="36" creationId="{D53F241A-C878-11A7-94F8-192E78BFFCA9}"/>
          </ac:spMkLst>
        </pc:spChg>
        <pc:spChg chg="add mod">
          <ac:chgData name="Le Manh Quan" userId="2f984887-39f4-4368-93b5-b670e85212db" providerId="ADAL" clId="{34415938-92C3-B145-82A2-483B2C0E6DBB}" dt="2023-03-08T15:52:38.812" v="2092" actId="20577"/>
          <ac:spMkLst>
            <pc:docMk/>
            <pc:sldMk cId="4066388370" sldId="343"/>
            <ac:spMk id="37" creationId="{45F962C1-925D-5DF6-4E0E-D335F66D701F}"/>
          </ac:spMkLst>
        </pc:spChg>
        <pc:grpChg chg="add mod">
          <ac:chgData name="Le Manh Quan" userId="2f984887-39f4-4368-93b5-b670e85212db" providerId="ADAL" clId="{34415938-92C3-B145-82A2-483B2C0E6DBB}" dt="2023-03-08T15:51:41.623" v="2062" actId="167"/>
          <ac:grpSpMkLst>
            <pc:docMk/>
            <pc:sldMk cId="4066388370" sldId="343"/>
            <ac:grpSpMk id="32" creationId="{E2DA8B50-343D-A7E7-03B5-9AF8558BB46C}"/>
          </ac:grpSpMkLst>
        </pc:grpChg>
        <pc:picChg chg="add del mod modCrop">
          <ac:chgData name="Le Manh Quan" userId="2f984887-39f4-4368-93b5-b670e85212db" providerId="ADAL" clId="{34415938-92C3-B145-82A2-483B2C0E6DBB}" dt="2023-03-08T15:45:19.112" v="1912" actId="478"/>
          <ac:picMkLst>
            <pc:docMk/>
            <pc:sldMk cId="4066388370" sldId="343"/>
            <ac:picMk id="5" creationId="{2362B028-DB06-27C7-B596-3037542DBD0D}"/>
          </ac:picMkLst>
        </pc:picChg>
        <pc:picChg chg="add mod modCrop">
          <ac:chgData name="Le Manh Quan" userId="2f984887-39f4-4368-93b5-b670e85212db" providerId="ADAL" clId="{34415938-92C3-B145-82A2-483B2C0E6DBB}" dt="2023-03-08T15:52:24.348" v="2074" actId="1076"/>
          <ac:picMkLst>
            <pc:docMk/>
            <pc:sldMk cId="4066388370" sldId="343"/>
            <ac:picMk id="10" creationId="{3B45D8E2-854C-2D2B-1B11-68D00902EC6E}"/>
          </ac:picMkLst>
        </pc:picChg>
        <pc:picChg chg="add mod">
          <ac:chgData name="Le Manh Quan" userId="2f984887-39f4-4368-93b5-b670e85212db" providerId="ADAL" clId="{34415938-92C3-B145-82A2-483B2C0E6DBB}" dt="2023-03-08T15:52:18.984" v="2071"/>
          <ac:picMkLst>
            <pc:docMk/>
            <pc:sldMk cId="4066388370" sldId="343"/>
            <ac:picMk id="35" creationId="{6E3ABFCC-A122-1F0A-9597-3E828F08856F}"/>
          </ac:picMkLst>
        </pc:picChg>
        <pc:cxnChg chg="del">
          <ac:chgData name="Le Manh Quan" userId="2f984887-39f4-4368-93b5-b670e85212db" providerId="ADAL" clId="{34415938-92C3-B145-82A2-483B2C0E6DBB}" dt="2023-03-08T15:44:48.270" v="1906" actId="478"/>
          <ac:cxnSpMkLst>
            <pc:docMk/>
            <pc:sldMk cId="4066388370" sldId="343"/>
            <ac:cxnSpMk id="9" creationId="{7476ACAA-2C8F-191C-042D-74F3195C5C31}"/>
          </ac:cxnSpMkLst>
        </pc:cxnChg>
        <pc:cxnChg chg="del">
          <ac:chgData name="Le Manh Quan" userId="2f984887-39f4-4368-93b5-b670e85212db" providerId="ADAL" clId="{34415938-92C3-B145-82A2-483B2C0E6DBB}" dt="2023-03-08T15:44:48.270" v="1906" actId="478"/>
          <ac:cxnSpMkLst>
            <pc:docMk/>
            <pc:sldMk cId="4066388370" sldId="343"/>
            <ac:cxnSpMk id="12" creationId="{8EAC719B-98A6-E296-B548-C8FAA3A2EA0E}"/>
          </ac:cxnSpMkLst>
        </pc:cxnChg>
        <pc:cxnChg chg="add mod">
          <ac:chgData name="Le Manh Quan" userId="2f984887-39f4-4368-93b5-b670e85212db" providerId="ADAL" clId="{34415938-92C3-B145-82A2-483B2C0E6DBB}" dt="2023-03-08T15:51:57.336" v="2069" actId="1076"/>
          <ac:cxnSpMkLst>
            <pc:docMk/>
            <pc:sldMk cId="4066388370" sldId="343"/>
            <ac:cxnSpMk id="13" creationId="{EF3ECF91-4F74-7DE3-54AD-07F21931C814}"/>
          </ac:cxnSpMkLst>
        </pc:cxnChg>
        <pc:cxnChg chg="del">
          <ac:chgData name="Le Manh Quan" userId="2f984887-39f4-4368-93b5-b670e85212db" providerId="ADAL" clId="{34415938-92C3-B145-82A2-483B2C0E6DBB}" dt="2023-03-08T15:44:48.270" v="1906" actId="478"/>
          <ac:cxnSpMkLst>
            <pc:docMk/>
            <pc:sldMk cId="4066388370" sldId="343"/>
            <ac:cxnSpMk id="15" creationId="{D24D6708-8B8A-583C-5807-35202BABD7DE}"/>
          </ac:cxnSpMkLst>
        </pc:cxnChg>
        <pc:cxnChg chg="del">
          <ac:chgData name="Le Manh Quan" userId="2f984887-39f4-4368-93b5-b670e85212db" providerId="ADAL" clId="{34415938-92C3-B145-82A2-483B2C0E6DBB}" dt="2023-03-08T15:44:48.270" v="1906" actId="478"/>
          <ac:cxnSpMkLst>
            <pc:docMk/>
            <pc:sldMk cId="4066388370" sldId="343"/>
            <ac:cxnSpMk id="18" creationId="{DA9E3CA6-B072-9DDE-338D-51418832142D}"/>
          </ac:cxnSpMkLst>
        </pc:cxnChg>
        <pc:cxnChg chg="del">
          <ac:chgData name="Le Manh Quan" userId="2f984887-39f4-4368-93b5-b670e85212db" providerId="ADAL" clId="{34415938-92C3-B145-82A2-483B2C0E6DBB}" dt="2023-03-08T15:44:48.270" v="1906" actId="478"/>
          <ac:cxnSpMkLst>
            <pc:docMk/>
            <pc:sldMk cId="4066388370" sldId="343"/>
            <ac:cxnSpMk id="21" creationId="{803F2668-C0F9-FD23-ABD3-EDB0CD8E9A4A}"/>
          </ac:cxnSpMkLst>
        </pc:cxnChg>
        <pc:cxnChg chg="add mod">
          <ac:chgData name="Le Manh Quan" userId="2f984887-39f4-4368-93b5-b670e85212db" providerId="ADAL" clId="{34415938-92C3-B145-82A2-483B2C0E6DBB}" dt="2023-03-08T15:53:12.070" v="2097" actId="14100"/>
          <ac:cxnSpMkLst>
            <pc:docMk/>
            <pc:sldMk cId="4066388370" sldId="343"/>
            <ac:cxnSpMk id="38" creationId="{736F5EF6-469A-971B-CA2F-C69CEEB35116}"/>
          </ac:cxnSpMkLst>
        </pc:cxnChg>
        <pc:cxnChg chg="add mod">
          <ac:chgData name="Le Manh Quan" userId="2f984887-39f4-4368-93b5-b670e85212db" providerId="ADAL" clId="{34415938-92C3-B145-82A2-483B2C0E6DBB}" dt="2023-03-08T15:53:44.694" v="2104" actId="14100"/>
          <ac:cxnSpMkLst>
            <pc:docMk/>
            <pc:sldMk cId="4066388370" sldId="343"/>
            <ac:cxnSpMk id="40" creationId="{1B4C0A29-C362-EE44-F963-FED9442E6685}"/>
          </ac:cxnSpMkLst>
        </pc:cxnChg>
        <pc:cxnChg chg="add mod">
          <ac:chgData name="Le Manh Quan" userId="2f984887-39f4-4368-93b5-b670e85212db" providerId="ADAL" clId="{34415938-92C3-B145-82A2-483B2C0E6DBB}" dt="2023-03-08T15:53:53.565" v="2107" actId="14100"/>
          <ac:cxnSpMkLst>
            <pc:docMk/>
            <pc:sldMk cId="4066388370" sldId="343"/>
            <ac:cxnSpMk id="43" creationId="{A4BF26ED-C8CA-1324-A53D-EBD142907901}"/>
          </ac:cxnSpMkLst>
        </pc:cxnChg>
        <pc:cxnChg chg="add mod">
          <ac:chgData name="Le Manh Quan" userId="2f984887-39f4-4368-93b5-b670e85212db" providerId="ADAL" clId="{34415938-92C3-B145-82A2-483B2C0E6DBB}" dt="2023-03-08T15:54:11.702" v="2112" actId="14100"/>
          <ac:cxnSpMkLst>
            <pc:docMk/>
            <pc:sldMk cId="4066388370" sldId="343"/>
            <ac:cxnSpMk id="45" creationId="{F538466E-E9F3-BFFC-97D9-33A03387571C}"/>
          </ac:cxnSpMkLst>
        </pc:cxnChg>
        <pc:cxnChg chg="add mod">
          <ac:chgData name="Le Manh Quan" userId="2f984887-39f4-4368-93b5-b670e85212db" providerId="ADAL" clId="{34415938-92C3-B145-82A2-483B2C0E6DBB}" dt="2023-03-08T15:54:31.187" v="2117" actId="1076"/>
          <ac:cxnSpMkLst>
            <pc:docMk/>
            <pc:sldMk cId="4066388370" sldId="343"/>
            <ac:cxnSpMk id="48" creationId="{1637C3B3-A10D-EDC8-9A72-FE7AF2E3B37E}"/>
          </ac:cxnSpMkLst>
        </pc:cxnChg>
      </pc:sldChg>
      <pc:sldChg chg="addSp delSp modSp add mod delAnim modAnim">
        <pc:chgData name="Le Manh Quan" userId="2f984887-39f4-4368-93b5-b670e85212db" providerId="ADAL" clId="{34415938-92C3-B145-82A2-483B2C0E6DBB}" dt="2023-03-08T15:59:48.078" v="2404"/>
        <pc:sldMkLst>
          <pc:docMk/>
          <pc:sldMk cId="1954457739" sldId="344"/>
        </pc:sldMkLst>
        <pc:spChg chg="mod">
          <ac:chgData name="Le Manh Quan" userId="2f984887-39f4-4368-93b5-b670e85212db" providerId="ADAL" clId="{34415938-92C3-B145-82A2-483B2C0E6DBB}" dt="2023-03-08T15:56:43.487" v="2204" actId="1076"/>
          <ac:spMkLst>
            <pc:docMk/>
            <pc:sldMk cId="1954457739" sldId="344"/>
            <ac:spMk id="3" creationId="{571C1E26-5A96-30BE-69B3-C1C93FAE4009}"/>
          </ac:spMkLst>
        </pc:spChg>
        <pc:spChg chg="add mod">
          <ac:chgData name="Le Manh Quan" userId="2f984887-39f4-4368-93b5-b670e85212db" providerId="ADAL" clId="{34415938-92C3-B145-82A2-483B2C0E6DBB}" dt="2023-03-08T15:57:18.006" v="2214" actId="1076"/>
          <ac:spMkLst>
            <pc:docMk/>
            <pc:sldMk cId="1954457739" sldId="344"/>
            <ac:spMk id="8" creationId="{E7A90F62-A9EE-BDA5-74A1-C0769F4C2843}"/>
          </ac:spMkLst>
        </pc:spChg>
        <pc:spChg chg="add mod">
          <ac:chgData name="Le Manh Quan" userId="2f984887-39f4-4368-93b5-b670e85212db" providerId="ADAL" clId="{34415938-92C3-B145-82A2-483B2C0E6DBB}" dt="2023-03-08T15:57:24.663" v="2216" actId="1076"/>
          <ac:spMkLst>
            <pc:docMk/>
            <pc:sldMk cId="1954457739" sldId="344"/>
            <ac:spMk id="9" creationId="{8F5BF547-03AE-F274-B1DD-7E7C620D62D0}"/>
          </ac:spMkLst>
        </pc:spChg>
        <pc:spChg chg="del">
          <ac:chgData name="Le Manh Quan" userId="2f984887-39f4-4368-93b5-b670e85212db" providerId="ADAL" clId="{34415938-92C3-B145-82A2-483B2C0E6DBB}" dt="2023-03-08T15:55:58.628" v="2195" actId="478"/>
          <ac:spMkLst>
            <pc:docMk/>
            <pc:sldMk cId="1954457739" sldId="344"/>
            <ac:spMk id="11" creationId="{195CDB59-CA97-FF2A-BD27-31E5C61FB5DC}"/>
          </ac:spMkLst>
        </pc:spChg>
        <pc:spChg chg="add mod">
          <ac:chgData name="Le Manh Quan" userId="2f984887-39f4-4368-93b5-b670e85212db" providerId="ADAL" clId="{34415938-92C3-B145-82A2-483B2C0E6DBB}" dt="2023-03-08T15:57:35.800" v="2219" actId="1076"/>
          <ac:spMkLst>
            <pc:docMk/>
            <pc:sldMk cId="1954457739" sldId="344"/>
            <ac:spMk id="12" creationId="{756BE98D-FC08-E49A-60EE-EB4DB96BFC05}"/>
          </ac:spMkLst>
        </pc:spChg>
        <pc:spChg chg="add mod">
          <ac:chgData name="Le Manh Quan" userId="2f984887-39f4-4368-93b5-b670e85212db" providerId="ADAL" clId="{34415938-92C3-B145-82A2-483B2C0E6DBB}" dt="2023-03-08T15:57:36.344" v="2220"/>
          <ac:spMkLst>
            <pc:docMk/>
            <pc:sldMk cId="1954457739" sldId="344"/>
            <ac:spMk id="14" creationId="{2755E899-E5E3-EAAB-7F17-D5E0883565B8}"/>
          </ac:spMkLst>
        </pc:spChg>
        <pc:spChg chg="add mod">
          <ac:chgData name="Le Manh Quan" userId="2f984887-39f4-4368-93b5-b670e85212db" providerId="ADAL" clId="{34415938-92C3-B145-82A2-483B2C0E6DBB}" dt="2023-03-08T15:58:13.226" v="2268" actId="1076"/>
          <ac:spMkLst>
            <pc:docMk/>
            <pc:sldMk cId="1954457739" sldId="344"/>
            <ac:spMk id="15" creationId="{B3A73A88-A3C0-06C9-95DD-84E2C1F0F4DB}"/>
          </ac:spMkLst>
        </pc:spChg>
        <pc:spChg chg="add mod">
          <ac:chgData name="Le Manh Quan" userId="2f984887-39f4-4368-93b5-b670e85212db" providerId="ADAL" clId="{34415938-92C3-B145-82A2-483B2C0E6DBB}" dt="2023-03-08T15:58:40.474" v="2318" actId="20577"/>
          <ac:spMkLst>
            <pc:docMk/>
            <pc:sldMk cId="1954457739" sldId="344"/>
            <ac:spMk id="16" creationId="{46C62B1A-2D80-0206-CE2E-115458A45112}"/>
          </ac:spMkLst>
        </pc:spChg>
        <pc:spChg chg="add mod">
          <ac:chgData name="Le Manh Quan" userId="2f984887-39f4-4368-93b5-b670e85212db" providerId="ADAL" clId="{34415938-92C3-B145-82A2-483B2C0E6DBB}" dt="2023-03-08T15:59:05.202" v="2365" actId="20577"/>
          <ac:spMkLst>
            <pc:docMk/>
            <pc:sldMk cId="1954457739" sldId="344"/>
            <ac:spMk id="17" creationId="{0EF04C7F-AF3E-D002-7DAA-7AF9C465F2FD}"/>
          </ac:spMkLst>
        </pc:spChg>
        <pc:spChg chg="add mod">
          <ac:chgData name="Le Manh Quan" userId="2f984887-39f4-4368-93b5-b670e85212db" providerId="ADAL" clId="{34415938-92C3-B145-82A2-483B2C0E6DBB}" dt="2023-03-08T15:59:21.894" v="2397" actId="20577"/>
          <ac:spMkLst>
            <pc:docMk/>
            <pc:sldMk cId="1954457739" sldId="344"/>
            <ac:spMk id="18" creationId="{F4B958E4-9AAF-5AEE-0A49-3538E1AA10A9}"/>
          </ac:spMkLst>
        </pc:spChg>
        <pc:spChg chg="del">
          <ac:chgData name="Le Manh Quan" userId="2f984887-39f4-4368-93b5-b670e85212db" providerId="ADAL" clId="{34415938-92C3-B145-82A2-483B2C0E6DBB}" dt="2023-03-08T15:55:58.628" v="2195" actId="478"/>
          <ac:spMkLst>
            <pc:docMk/>
            <pc:sldMk cId="1954457739" sldId="344"/>
            <ac:spMk id="19" creationId="{116CC49D-1997-183D-BA22-D48F5B741995}"/>
          </ac:spMkLst>
        </pc:spChg>
        <pc:spChg chg="del">
          <ac:chgData name="Le Manh Quan" userId="2f984887-39f4-4368-93b5-b670e85212db" providerId="ADAL" clId="{34415938-92C3-B145-82A2-483B2C0E6DBB}" dt="2023-03-08T15:55:58.628" v="2195" actId="478"/>
          <ac:spMkLst>
            <pc:docMk/>
            <pc:sldMk cId="1954457739" sldId="344"/>
            <ac:spMk id="23" creationId="{BB91E315-4D4D-B073-CCD3-A24EFACA9B77}"/>
          </ac:spMkLst>
        </pc:spChg>
        <pc:spChg chg="del">
          <ac:chgData name="Le Manh Quan" userId="2f984887-39f4-4368-93b5-b670e85212db" providerId="ADAL" clId="{34415938-92C3-B145-82A2-483B2C0E6DBB}" dt="2023-03-08T15:55:58.628" v="2195" actId="478"/>
          <ac:spMkLst>
            <pc:docMk/>
            <pc:sldMk cId="1954457739" sldId="344"/>
            <ac:spMk id="36" creationId="{D53F241A-C878-11A7-94F8-192E78BFFCA9}"/>
          </ac:spMkLst>
        </pc:spChg>
        <pc:spChg chg="del">
          <ac:chgData name="Le Manh Quan" userId="2f984887-39f4-4368-93b5-b670e85212db" providerId="ADAL" clId="{34415938-92C3-B145-82A2-483B2C0E6DBB}" dt="2023-03-08T15:55:58.628" v="2195" actId="478"/>
          <ac:spMkLst>
            <pc:docMk/>
            <pc:sldMk cId="1954457739" sldId="344"/>
            <ac:spMk id="37" creationId="{45F962C1-925D-5DF6-4E0E-D335F66D701F}"/>
          </ac:spMkLst>
        </pc:spChg>
        <pc:grpChg chg="del">
          <ac:chgData name="Le Manh Quan" userId="2f984887-39f4-4368-93b5-b670e85212db" providerId="ADAL" clId="{34415938-92C3-B145-82A2-483B2C0E6DBB}" dt="2023-03-08T15:56:02.068" v="2197" actId="478"/>
          <ac:grpSpMkLst>
            <pc:docMk/>
            <pc:sldMk cId="1954457739" sldId="344"/>
            <ac:grpSpMk id="32" creationId="{E2DA8B50-343D-A7E7-03B5-9AF8558BB46C}"/>
          </ac:grpSpMkLst>
        </pc:grpChg>
        <pc:picChg chg="add del mod">
          <ac:chgData name="Le Manh Quan" userId="2f984887-39f4-4368-93b5-b670e85212db" providerId="ADAL" clId="{34415938-92C3-B145-82A2-483B2C0E6DBB}" dt="2023-03-08T15:56:13.690" v="2199" actId="478"/>
          <ac:picMkLst>
            <pc:docMk/>
            <pc:sldMk cId="1954457739" sldId="344"/>
            <ac:picMk id="5" creationId="{45D972E7-862A-9CD7-C0F5-3CD3CC945ED9}"/>
          </ac:picMkLst>
        </pc:picChg>
        <pc:picChg chg="add mod">
          <ac:chgData name="Le Manh Quan" userId="2f984887-39f4-4368-93b5-b670e85212db" providerId="ADAL" clId="{34415938-92C3-B145-82A2-483B2C0E6DBB}" dt="2023-03-08T15:58:17.538" v="2271" actId="1076"/>
          <ac:picMkLst>
            <pc:docMk/>
            <pc:sldMk cId="1954457739" sldId="344"/>
            <ac:picMk id="7" creationId="{3E115530-6744-517B-1FE2-458E57E55A60}"/>
          </ac:picMkLst>
        </pc:picChg>
        <pc:picChg chg="del">
          <ac:chgData name="Le Manh Quan" userId="2f984887-39f4-4368-93b5-b670e85212db" providerId="ADAL" clId="{34415938-92C3-B145-82A2-483B2C0E6DBB}" dt="2023-03-08T15:55:59.921" v="2196" actId="478"/>
          <ac:picMkLst>
            <pc:docMk/>
            <pc:sldMk cId="1954457739" sldId="344"/>
            <ac:picMk id="10" creationId="{3B45D8E2-854C-2D2B-1B11-68D00902EC6E}"/>
          </ac:picMkLst>
        </pc:picChg>
        <pc:cxnChg chg="del">
          <ac:chgData name="Le Manh Quan" userId="2f984887-39f4-4368-93b5-b670e85212db" providerId="ADAL" clId="{34415938-92C3-B145-82A2-483B2C0E6DBB}" dt="2023-03-08T15:55:58.628" v="2195" actId="478"/>
          <ac:cxnSpMkLst>
            <pc:docMk/>
            <pc:sldMk cId="1954457739" sldId="344"/>
            <ac:cxnSpMk id="13" creationId="{EF3ECF91-4F74-7DE3-54AD-07F21931C814}"/>
          </ac:cxnSpMkLst>
        </pc:cxnChg>
        <pc:cxnChg chg="del">
          <ac:chgData name="Le Manh Quan" userId="2f984887-39f4-4368-93b5-b670e85212db" providerId="ADAL" clId="{34415938-92C3-B145-82A2-483B2C0E6DBB}" dt="2023-03-08T15:55:58.628" v="2195" actId="478"/>
          <ac:cxnSpMkLst>
            <pc:docMk/>
            <pc:sldMk cId="1954457739" sldId="344"/>
            <ac:cxnSpMk id="38" creationId="{736F5EF6-469A-971B-CA2F-C69CEEB35116}"/>
          </ac:cxnSpMkLst>
        </pc:cxnChg>
        <pc:cxnChg chg="del">
          <ac:chgData name="Le Manh Quan" userId="2f984887-39f4-4368-93b5-b670e85212db" providerId="ADAL" clId="{34415938-92C3-B145-82A2-483B2C0E6DBB}" dt="2023-03-08T15:55:58.628" v="2195" actId="478"/>
          <ac:cxnSpMkLst>
            <pc:docMk/>
            <pc:sldMk cId="1954457739" sldId="344"/>
            <ac:cxnSpMk id="40" creationId="{1B4C0A29-C362-EE44-F963-FED9442E6685}"/>
          </ac:cxnSpMkLst>
        </pc:cxnChg>
        <pc:cxnChg chg="del">
          <ac:chgData name="Le Manh Quan" userId="2f984887-39f4-4368-93b5-b670e85212db" providerId="ADAL" clId="{34415938-92C3-B145-82A2-483B2C0E6DBB}" dt="2023-03-08T15:55:58.628" v="2195" actId="478"/>
          <ac:cxnSpMkLst>
            <pc:docMk/>
            <pc:sldMk cId="1954457739" sldId="344"/>
            <ac:cxnSpMk id="43" creationId="{A4BF26ED-C8CA-1324-A53D-EBD142907901}"/>
          </ac:cxnSpMkLst>
        </pc:cxnChg>
        <pc:cxnChg chg="del">
          <ac:chgData name="Le Manh Quan" userId="2f984887-39f4-4368-93b5-b670e85212db" providerId="ADAL" clId="{34415938-92C3-B145-82A2-483B2C0E6DBB}" dt="2023-03-08T15:55:58.628" v="2195" actId="478"/>
          <ac:cxnSpMkLst>
            <pc:docMk/>
            <pc:sldMk cId="1954457739" sldId="344"/>
            <ac:cxnSpMk id="45" creationId="{F538466E-E9F3-BFFC-97D9-33A03387571C}"/>
          </ac:cxnSpMkLst>
        </pc:cxnChg>
        <pc:cxnChg chg="del">
          <ac:chgData name="Le Manh Quan" userId="2f984887-39f4-4368-93b5-b670e85212db" providerId="ADAL" clId="{34415938-92C3-B145-82A2-483B2C0E6DBB}" dt="2023-03-08T15:55:58.628" v="2195" actId="478"/>
          <ac:cxnSpMkLst>
            <pc:docMk/>
            <pc:sldMk cId="1954457739" sldId="344"/>
            <ac:cxnSpMk id="48" creationId="{1637C3B3-A10D-EDC8-9A72-FE7AF2E3B37E}"/>
          </ac:cxnSpMkLst>
        </pc:cxnChg>
      </pc:sldChg>
      <pc:sldMasterChg chg="modSp mod delSldLayout">
        <pc:chgData name="Le Manh Quan" userId="2f984887-39f4-4368-93b5-b670e85212db" providerId="ADAL" clId="{34415938-92C3-B145-82A2-483B2C0E6DBB}" dt="2023-03-08T16:11:44.705" v="2791" actId="2696"/>
        <pc:sldMasterMkLst>
          <pc:docMk/>
          <pc:sldMasterMk cId="4227081071" sldId="2147483648"/>
        </pc:sldMasterMkLst>
        <pc:spChg chg="mod">
          <ac:chgData name="Le Manh Quan" userId="2f984887-39f4-4368-93b5-b670e85212db" providerId="ADAL" clId="{34415938-92C3-B145-82A2-483B2C0E6DBB}" dt="2023-03-08T06:48:01.188" v="58" actId="14100"/>
          <ac:spMkLst>
            <pc:docMk/>
            <pc:sldMasterMk cId="4227081071" sldId="2147483648"/>
            <ac:spMk id="14" creationId="{FE798370-27E2-9F41-A466-FC64C7FFD70A}"/>
          </ac:spMkLst>
        </pc:spChg>
        <pc:sldLayoutChg chg="del">
          <pc:chgData name="Le Manh Quan" userId="2f984887-39f4-4368-93b5-b670e85212db" providerId="ADAL" clId="{34415938-92C3-B145-82A2-483B2C0E6DBB}" dt="2023-03-08T16:11:44.705" v="2791" actId="2696"/>
          <pc:sldLayoutMkLst>
            <pc:docMk/>
            <pc:sldMasterMk cId="4227081071" sldId="2147483648"/>
            <pc:sldLayoutMk cId="3210315008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6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7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5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48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736662" y="66314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8" y="44183"/>
            <a:ext cx="533592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Unit 8: Traditions of ethnic groups in Vietnam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9" r:id="rId13"/>
    <p:sldLayoutId id="2147483691" r:id="rId14"/>
    <p:sldLayoutId id="2147483695" r:id="rId15"/>
    <p:sldLayoutId id="214748369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2727" y="2938643"/>
            <a:ext cx="5253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8: Traditions of </a:t>
            </a:r>
          </a:p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Ethnic Groups in Vietnam </a:t>
            </a:r>
            <a:endParaRPr lang="en-US" sz="3200" b="1" dirty="0">
              <a:solidFill>
                <a:srgbClr val="00B05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2.2: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79 &amp; 80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3F957F-5C01-B91E-A00C-15B3DDE32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56" y="1717653"/>
            <a:ext cx="5676900" cy="3779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1B058E-4F76-0C93-0C62-8C6D297D2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850" y="2443163"/>
            <a:ext cx="6534150" cy="3897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03FBFA-D811-3527-5A70-74CE7B50C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046" y="3429000"/>
            <a:ext cx="6343954" cy="630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F4208EA-89B8-6C03-5FCD-DACEECB9D1A5}"/>
              </a:ext>
            </a:extLst>
          </p:cNvPr>
          <p:cNvSpPr/>
          <p:nvPr/>
        </p:nvSpPr>
        <p:spPr>
          <a:xfrm>
            <a:off x="5991818" y="3503590"/>
            <a:ext cx="1937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asked her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2E781C-3E11-A7CD-4B87-1CF1C5B61EC7}"/>
              </a:ext>
            </a:extLst>
          </p:cNvPr>
          <p:cNvSpPr/>
          <p:nvPr/>
        </p:nvSpPr>
        <p:spPr>
          <a:xfrm>
            <a:off x="10224508" y="3474225"/>
            <a:ext cx="1937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she grew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1FE96B-C7DB-76CA-26AD-D194B887454C}"/>
              </a:ext>
            </a:extLst>
          </p:cNvPr>
          <p:cNvSpPr/>
          <p:nvPr/>
        </p:nvSpPr>
        <p:spPr>
          <a:xfrm>
            <a:off x="159656" y="517324"/>
            <a:ext cx="11397760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b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 </a:t>
            </a:r>
            <a:r>
              <a:rPr lang="en-US" sz="3600" i="1" kern="0" dirty="0">
                <a:solidFill>
                  <a:srgbClr val="0070C0"/>
                </a:solidFill>
              </a:rPr>
              <a:t>Listen and check your answers. Listen again and repeat. 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4" name="CD2 TRACK 34">
            <a:hlinkClick r:id="" action="ppaction://media"/>
            <a:extLst>
              <a:ext uri="{FF2B5EF4-FFF2-40B4-BE49-F238E27FC236}">
                <a16:creationId xmlns:a16="http://schemas.microsoft.com/office/drawing/2014/main" id="{51E4A54B-8BCF-3288-ADD3-EE67A0D708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-54429"/>
            <a:ext cx="567415" cy="56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8BE1C1-563B-26A1-18AD-E06378242A62}"/>
              </a:ext>
            </a:extLst>
          </p:cNvPr>
          <p:cNvSpPr/>
          <p:nvPr/>
        </p:nvSpPr>
        <p:spPr>
          <a:xfrm>
            <a:off x="159656" y="517324"/>
            <a:ext cx="8688392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Grammar Form and Practice 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CF61B-B6EF-57EE-2D4D-172A9EF43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2167" r="1293" b="3443"/>
          <a:stretch/>
        </p:blipFill>
        <p:spPr>
          <a:xfrm>
            <a:off x="59531" y="1312833"/>
            <a:ext cx="12072938" cy="50278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7AC6A2-5031-72AB-BF2F-0FA16571B6A4}"/>
              </a:ext>
            </a:extLst>
          </p:cNvPr>
          <p:cNvCxnSpPr>
            <a:cxnSpLocks/>
          </p:cNvCxnSpPr>
          <p:nvPr/>
        </p:nvCxnSpPr>
        <p:spPr>
          <a:xfrm>
            <a:off x="1637660" y="2079649"/>
            <a:ext cx="13912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27A94F9-5982-4DC8-5437-81539812FB6E}"/>
              </a:ext>
            </a:extLst>
          </p:cNvPr>
          <p:cNvSpPr/>
          <p:nvPr/>
        </p:nvSpPr>
        <p:spPr>
          <a:xfrm>
            <a:off x="3881949" y="1543053"/>
            <a:ext cx="4428101" cy="7059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7BACE9-002F-F96B-787B-D3BA15EC89E8}"/>
              </a:ext>
            </a:extLst>
          </p:cNvPr>
          <p:cNvCxnSpPr>
            <a:cxnSpLocks/>
          </p:cNvCxnSpPr>
          <p:nvPr/>
        </p:nvCxnSpPr>
        <p:spPr>
          <a:xfrm>
            <a:off x="1790060" y="4003699"/>
            <a:ext cx="16389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786E443-27F9-AD32-1AAB-C3210DB35AD0}"/>
              </a:ext>
            </a:extLst>
          </p:cNvPr>
          <p:cNvSpPr/>
          <p:nvPr/>
        </p:nvSpPr>
        <p:spPr>
          <a:xfrm>
            <a:off x="4419947" y="3429000"/>
            <a:ext cx="6467128" cy="7507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B0049C-D43C-5CC0-5835-998CF30AAF4A}"/>
              </a:ext>
            </a:extLst>
          </p:cNvPr>
          <p:cNvCxnSpPr>
            <a:cxnSpLocks/>
          </p:cNvCxnSpPr>
          <p:nvPr/>
        </p:nvCxnSpPr>
        <p:spPr>
          <a:xfrm>
            <a:off x="1528122" y="6213499"/>
            <a:ext cx="3958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26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9419" y="4100095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Practice </a:t>
            </a: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DD5C55-DCB7-F9FC-22BE-368F289E6DB5}"/>
              </a:ext>
            </a:extLst>
          </p:cNvPr>
          <p:cNvSpPr/>
          <p:nvPr/>
        </p:nvSpPr>
        <p:spPr>
          <a:xfrm>
            <a:off x="110574" y="1389102"/>
            <a:ext cx="1162250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 the </a:t>
            </a:r>
            <a:r>
              <a:rPr lang="en-US" sz="3600" b="1" i="1" dirty="0">
                <a:solidFill>
                  <a:srgbClr val="0070C0"/>
                </a:solidFill>
              </a:rPr>
              <a:t>instruction</a:t>
            </a:r>
            <a:r>
              <a:rPr lang="en-US" sz="3600" i="1" dirty="0">
                <a:solidFill>
                  <a:srgbClr val="0070C0"/>
                </a:solidFill>
              </a:rPr>
              <a:t> and the </a:t>
            </a:r>
            <a:r>
              <a:rPr lang="en-US" sz="3600" b="1" i="1" dirty="0">
                <a:solidFill>
                  <a:srgbClr val="0070C0"/>
                </a:solidFill>
              </a:rPr>
              <a:t>words </a:t>
            </a:r>
            <a:r>
              <a:rPr lang="en-US" sz="3600" i="1" dirty="0">
                <a:solidFill>
                  <a:srgbClr val="0070C0"/>
                </a:solidFill>
              </a:rPr>
              <a:t>quickly: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Pay attention on the change of tense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FB85FF-DA23-2558-E686-2359B7E52AFF}"/>
              </a:ext>
            </a:extLst>
          </p:cNvPr>
          <p:cNvSpPr/>
          <p:nvPr/>
        </p:nvSpPr>
        <p:spPr>
          <a:xfrm>
            <a:off x="110574" y="3100406"/>
            <a:ext cx="1197085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42950" indent="-742950">
              <a:buAutoNum type="alphaLcPeriod"/>
            </a:pPr>
            <a:r>
              <a:rPr lang="en-US" sz="3600" b="1" dirty="0"/>
              <a:t>Read the notes and examples above, then circle the correct word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6C5B7-4C48-EB02-5C82-BD699B5B7BD3}"/>
              </a:ext>
            </a:extLst>
          </p:cNvPr>
          <p:cNvSpPr txBox="1"/>
          <p:nvPr/>
        </p:nvSpPr>
        <p:spPr>
          <a:xfrm>
            <a:off x="205274" y="457200"/>
            <a:ext cx="1421395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Task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CA488-B655-DE17-A55D-948B28895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6" y="4772341"/>
            <a:ext cx="11005600" cy="139311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46DF9B-102C-3F01-A052-6E9A185FD153}"/>
              </a:ext>
            </a:extLst>
          </p:cNvPr>
          <p:cNvCxnSpPr>
            <a:cxnSpLocks/>
          </p:cNvCxnSpPr>
          <p:nvPr/>
        </p:nvCxnSpPr>
        <p:spPr>
          <a:xfrm>
            <a:off x="4277178" y="5444078"/>
            <a:ext cx="8344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B77F1A4-B0E5-3938-E341-177229CE93B4}"/>
              </a:ext>
            </a:extLst>
          </p:cNvPr>
          <p:cNvSpPr/>
          <p:nvPr/>
        </p:nvSpPr>
        <p:spPr>
          <a:xfrm>
            <a:off x="6720592" y="4828364"/>
            <a:ext cx="834468" cy="75072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122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177B6F-5D63-F807-A2F8-61E06F5A9C33}"/>
              </a:ext>
            </a:extLst>
          </p:cNvPr>
          <p:cNvSpPr/>
          <p:nvPr/>
        </p:nvSpPr>
        <p:spPr>
          <a:xfrm>
            <a:off x="159656" y="517324"/>
            <a:ext cx="11397760" cy="120032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a. Read the notes and examples above, then </a:t>
            </a:r>
            <a:r>
              <a:rPr lang="en-US" sz="3600" i="1" kern="0" dirty="0">
                <a:solidFill>
                  <a:srgbClr val="0070C0"/>
                </a:solidFill>
              </a:rPr>
              <a:t>circle the correct word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A0F84-6144-F569-725C-22C1515E90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" b="3796"/>
          <a:stretch/>
        </p:blipFill>
        <p:spPr>
          <a:xfrm>
            <a:off x="1549295" y="1832595"/>
            <a:ext cx="7879517" cy="450808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B9FEB85-F7C2-DA5F-5B5F-485A5AB18649}"/>
              </a:ext>
            </a:extLst>
          </p:cNvPr>
          <p:cNvSpPr/>
          <p:nvPr/>
        </p:nvSpPr>
        <p:spPr>
          <a:xfrm>
            <a:off x="5986074" y="2445033"/>
            <a:ext cx="834468" cy="52676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1F8797-C33A-5500-541D-973A2B12CDD6}"/>
              </a:ext>
            </a:extLst>
          </p:cNvPr>
          <p:cNvSpPr/>
          <p:nvPr/>
        </p:nvSpPr>
        <p:spPr>
          <a:xfrm>
            <a:off x="5986074" y="3616053"/>
            <a:ext cx="834468" cy="52676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98C80B-2244-C354-F1B1-005125511BEC}"/>
              </a:ext>
            </a:extLst>
          </p:cNvPr>
          <p:cNvSpPr/>
          <p:nvPr/>
        </p:nvSpPr>
        <p:spPr>
          <a:xfrm>
            <a:off x="7939565" y="4413000"/>
            <a:ext cx="834468" cy="52676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589475-D072-F749-3FB8-0392B549DA0E}"/>
              </a:ext>
            </a:extLst>
          </p:cNvPr>
          <p:cNvSpPr/>
          <p:nvPr/>
        </p:nvSpPr>
        <p:spPr>
          <a:xfrm>
            <a:off x="7343820" y="5583709"/>
            <a:ext cx="834468" cy="52676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0920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1ED288-B7D1-0C39-3E94-C973E6A2D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9" y="4882779"/>
            <a:ext cx="10173958" cy="12332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DD5C55-DCB7-F9FC-22BE-368F289E6DB5}"/>
              </a:ext>
            </a:extLst>
          </p:cNvPr>
          <p:cNvSpPr/>
          <p:nvPr/>
        </p:nvSpPr>
        <p:spPr>
          <a:xfrm>
            <a:off x="110574" y="1389102"/>
            <a:ext cx="1162250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 the </a:t>
            </a:r>
            <a:r>
              <a:rPr lang="en-US" sz="3600" b="1" i="1" dirty="0">
                <a:solidFill>
                  <a:srgbClr val="0070C0"/>
                </a:solidFill>
              </a:rPr>
              <a:t>instruction</a:t>
            </a:r>
            <a:r>
              <a:rPr lang="en-US" sz="3600" i="1" dirty="0">
                <a:solidFill>
                  <a:srgbClr val="0070C0"/>
                </a:solidFill>
              </a:rPr>
              <a:t> and the </a:t>
            </a:r>
            <a:r>
              <a:rPr lang="en-US" sz="3600" b="1" i="1" dirty="0">
                <a:solidFill>
                  <a:srgbClr val="0070C0"/>
                </a:solidFill>
              </a:rPr>
              <a:t>words </a:t>
            </a:r>
            <a:r>
              <a:rPr lang="en-US" sz="3600" i="1" dirty="0">
                <a:solidFill>
                  <a:srgbClr val="0070C0"/>
                </a:solidFill>
              </a:rPr>
              <a:t>quickly: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Identify the </a:t>
            </a:r>
            <a:r>
              <a:rPr lang="en-US" sz="3600" i="1" dirty="0" err="1">
                <a:solidFill>
                  <a:srgbClr val="0070C0"/>
                </a:solidFill>
              </a:rPr>
              <a:t>Wh</a:t>
            </a:r>
            <a:r>
              <a:rPr lang="en-US" sz="3600" i="1" dirty="0">
                <a:solidFill>
                  <a:srgbClr val="0070C0"/>
                </a:solidFill>
              </a:rPr>
              <a:t>-question or Yes/No questions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Pay attention on the change of pronouns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Pay attention on the change of tense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FB85FF-DA23-2558-E686-2359B7E52AFF}"/>
              </a:ext>
            </a:extLst>
          </p:cNvPr>
          <p:cNvSpPr/>
          <p:nvPr/>
        </p:nvSpPr>
        <p:spPr>
          <a:xfrm>
            <a:off x="1" y="3999371"/>
            <a:ext cx="12192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b. Complete the sentences to report what these people asked.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6C5B7-4C48-EB02-5C82-BD699B5B7BD3}"/>
              </a:ext>
            </a:extLst>
          </p:cNvPr>
          <p:cNvSpPr txBox="1"/>
          <p:nvPr/>
        </p:nvSpPr>
        <p:spPr>
          <a:xfrm>
            <a:off x="205274" y="457200"/>
            <a:ext cx="1421395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Task 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46DF9B-102C-3F01-A052-6E9A185FD153}"/>
              </a:ext>
            </a:extLst>
          </p:cNvPr>
          <p:cNvCxnSpPr>
            <a:cxnSpLocks/>
          </p:cNvCxnSpPr>
          <p:nvPr/>
        </p:nvCxnSpPr>
        <p:spPr>
          <a:xfrm>
            <a:off x="1626669" y="5474059"/>
            <a:ext cx="8344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B77F1A4-B0E5-3938-E341-177229CE93B4}"/>
              </a:ext>
            </a:extLst>
          </p:cNvPr>
          <p:cNvSpPr/>
          <p:nvPr/>
        </p:nvSpPr>
        <p:spPr>
          <a:xfrm>
            <a:off x="2253523" y="4986420"/>
            <a:ext cx="834468" cy="48247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71294A-065C-D39D-ACB4-C14034B8A7E9}"/>
              </a:ext>
            </a:extLst>
          </p:cNvPr>
          <p:cNvSpPr/>
          <p:nvPr/>
        </p:nvSpPr>
        <p:spPr>
          <a:xfrm>
            <a:off x="3297611" y="5468898"/>
            <a:ext cx="834468" cy="48246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1912C5A-FB3B-3F8F-E2D7-8AFE5978C52D}"/>
              </a:ext>
            </a:extLst>
          </p:cNvPr>
          <p:cNvSpPr/>
          <p:nvPr/>
        </p:nvSpPr>
        <p:spPr>
          <a:xfrm>
            <a:off x="3108916" y="4963407"/>
            <a:ext cx="1023163" cy="52123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66E6B50-3F80-E45E-85E7-DFBBB0642887}"/>
              </a:ext>
            </a:extLst>
          </p:cNvPr>
          <p:cNvSpPr/>
          <p:nvPr/>
        </p:nvSpPr>
        <p:spPr>
          <a:xfrm>
            <a:off x="5151395" y="5521316"/>
            <a:ext cx="1084513" cy="52123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829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177B6F-5D63-F807-A2F8-61E06F5A9C33}"/>
              </a:ext>
            </a:extLst>
          </p:cNvPr>
          <p:cNvSpPr/>
          <p:nvPr/>
        </p:nvSpPr>
        <p:spPr>
          <a:xfrm>
            <a:off x="159656" y="517324"/>
            <a:ext cx="11907426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b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 Complete the sentences to report what these people asked.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F74D9-C8E1-D100-55F1-F4213F0CA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4"/>
          <a:stretch/>
        </p:blipFill>
        <p:spPr>
          <a:xfrm>
            <a:off x="690171" y="1349112"/>
            <a:ext cx="9653042" cy="4969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045F5C-298A-283D-9CA9-00201906E3C2}"/>
              </a:ext>
            </a:extLst>
          </p:cNvPr>
          <p:cNvSpPr/>
          <p:nvPr/>
        </p:nvSpPr>
        <p:spPr>
          <a:xfrm>
            <a:off x="2184317" y="1899643"/>
            <a:ext cx="193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asked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115160-2929-98A5-2885-331DA07D546A}"/>
              </a:ext>
            </a:extLst>
          </p:cNvPr>
          <p:cNvSpPr/>
          <p:nvPr/>
        </p:nvSpPr>
        <p:spPr>
          <a:xfrm>
            <a:off x="4795104" y="1899642"/>
            <a:ext cx="5083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what he grew on the fields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E15D18-45E9-A82E-F26F-DD3F3ED02423}"/>
              </a:ext>
            </a:extLst>
          </p:cNvPr>
          <p:cNvSpPr/>
          <p:nvPr/>
        </p:nvSpPr>
        <p:spPr>
          <a:xfrm>
            <a:off x="2184317" y="3136612"/>
            <a:ext cx="193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asked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5F36D-BCDC-275E-FC74-1873F1F82CE6}"/>
              </a:ext>
            </a:extLst>
          </p:cNvPr>
          <p:cNvSpPr/>
          <p:nvPr/>
        </p:nvSpPr>
        <p:spPr>
          <a:xfrm>
            <a:off x="4927905" y="3136612"/>
            <a:ext cx="5683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when they ate dinner in their house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687EC7-F3BB-98DE-9F70-9796081CA4C2}"/>
              </a:ext>
            </a:extLst>
          </p:cNvPr>
          <p:cNvSpPr/>
          <p:nvPr/>
        </p:nvSpPr>
        <p:spPr>
          <a:xfrm>
            <a:off x="2280157" y="4373581"/>
            <a:ext cx="193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asked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B749CB-D04D-EFCB-FC46-286C3DD84E3F}"/>
              </a:ext>
            </a:extLst>
          </p:cNvPr>
          <p:cNvSpPr/>
          <p:nvPr/>
        </p:nvSpPr>
        <p:spPr>
          <a:xfrm>
            <a:off x="2184317" y="5610550"/>
            <a:ext cx="193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asked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476EB7-55B0-CBD7-EAA4-3F0725E75D93}"/>
              </a:ext>
            </a:extLst>
          </p:cNvPr>
          <p:cNvSpPr/>
          <p:nvPr/>
        </p:nvSpPr>
        <p:spPr>
          <a:xfrm>
            <a:off x="5132139" y="4400109"/>
            <a:ext cx="5683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if/whether he was married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27F970-6BBC-BDEE-414C-E938CCAB71A8}"/>
              </a:ext>
            </a:extLst>
          </p:cNvPr>
          <p:cNvSpPr/>
          <p:nvPr/>
        </p:nvSpPr>
        <p:spPr>
          <a:xfrm>
            <a:off x="4529993" y="5552943"/>
            <a:ext cx="6796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if/whether we wore any traditional clothes</a:t>
            </a:r>
          </a:p>
        </p:txBody>
      </p:sp>
    </p:spTree>
    <p:extLst>
      <p:ext uri="{BB962C8B-B14F-4D97-AF65-F5344CB8AC3E}">
        <p14:creationId xmlns:p14="http://schemas.microsoft.com/office/powerpoint/2010/main" val="30385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E2DA8B50-343D-A7E7-03B5-9AF8558BB46C}"/>
              </a:ext>
            </a:extLst>
          </p:cNvPr>
          <p:cNvGrpSpPr/>
          <p:nvPr/>
        </p:nvGrpSpPr>
        <p:grpSpPr>
          <a:xfrm>
            <a:off x="2502131" y="2261062"/>
            <a:ext cx="5985164" cy="756458"/>
            <a:chOff x="2502131" y="2261062"/>
            <a:chExt cx="5985164" cy="75645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E60AE07-7369-CCDD-9124-B77BD2A2435A}"/>
                </a:ext>
              </a:extLst>
            </p:cNvPr>
            <p:cNvSpPr/>
            <p:nvPr/>
          </p:nvSpPr>
          <p:spPr>
            <a:xfrm>
              <a:off x="2502131" y="2261062"/>
              <a:ext cx="5985164" cy="75645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27E369-B0EA-EF18-E7FC-A649248DE1C0}"/>
                </a:ext>
              </a:extLst>
            </p:cNvPr>
            <p:cNvSpPr txBox="1"/>
            <p:nvPr/>
          </p:nvSpPr>
          <p:spPr>
            <a:xfrm>
              <a:off x="2866802" y="2423499"/>
              <a:ext cx="802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400" dirty="0"/>
                <a:t>her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958A3F-D5D2-9901-10F7-038E14F9F3CB}"/>
                </a:ext>
              </a:extLst>
            </p:cNvPr>
            <p:cNvSpPr txBox="1"/>
            <p:nvPr/>
          </p:nvSpPr>
          <p:spPr>
            <a:xfrm>
              <a:off x="3676427" y="2423499"/>
              <a:ext cx="9688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400" dirty="0"/>
                <a:t>where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9FA14E-F1A7-A7FA-035A-5DD47CB934E1}"/>
                </a:ext>
              </a:extLst>
            </p:cNvPr>
            <p:cNvSpPr txBox="1"/>
            <p:nvPr/>
          </p:nvSpPr>
          <p:spPr>
            <a:xfrm>
              <a:off x="4763504" y="2423498"/>
              <a:ext cx="9688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400" dirty="0"/>
                <a:t>she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E6C500-A105-F8EE-85C1-F262C118118C}"/>
                </a:ext>
              </a:extLst>
            </p:cNvPr>
            <p:cNvSpPr txBox="1"/>
            <p:nvPr/>
          </p:nvSpPr>
          <p:spPr>
            <a:xfrm>
              <a:off x="5540917" y="2443636"/>
              <a:ext cx="9688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400" dirty="0"/>
                <a:t>lived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303DA04-76AB-55AA-BABC-507B871346B5}"/>
                </a:ext>
              </a:extLst>
            </p:cNvPr>
            <p:cNvSpPr txBox="1"/>
            <p:nvPr/>
          </p:nvSpPr>
          <p:spPr>
            <a:xfrm>
              <a:off x="6459625" y="2441234"/>
              <a:ext cx="9688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400" dirty="0"/>
                <a:t>if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5AA0E9-7345-4C01-A934-FF85056E0B5A}"/>
                </a:ext>
              </a:extLst>
            </p:cNvPr>
            <p:cNvSpPr txBox="1"/>
            <p:nvPr/>
          </p:nvSpPr>
          <p:spPr>
            <a:xfrm>
              <a:off x="7131117" y="2438832"/>
              <a:ext cx="9688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400" dirty="0"/>
                <a:t>liked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71C1E26-5A96-30BE-69B3-C1C93FAE4009}"/>
              </a:ext>
            </a:extLst>
          </p:cNvPr>
          <p:cNvSpPr/>
          <p:nvPr/>
        </p:nvSpPr>
        <p:spPr>
          <a:xfrm>
            <a:off x="0" y="1414386"/>
            <a:ext cx="12032344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a. Fill in the blanks using the words in the box. 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CE4CD-EA72-5D6E-AB24-6D15F3187032}"/>
              </a:ext>
            </a:extLst>
          </p:cNvPr>
          <p:cNvSpPr txBox="1"/>
          <p:nvPr/>
        </p:nvSpPr>
        <p:spPr>
          <a:xfrm>
            <a:off x="150067" y="572805"/>
            <a:ext cx="4107139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Workbook – Page 47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45D8E2-854C-2D2B-1B11-68D00902EC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/>
          <a:stretch/>
        </p:blipFill>
        <p:spPr>
          <a:xfrm>
            <a:off x="1954212" y="3142214"/>
            <a:ext cx="8104187" cy="31017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5CDB59-CA97-FF2A-BD27-31E5C61FB5DC}"/>
              </a:ext>
            </a:extLst>
          </p:cNvPr>
          <p:cNvSpPr/>
          <p:nvPr/>
        </p:nvSpPr>
        <p:spPr>
          <a:xfrm>
            <a:off x="3794632" y="3559194"/>
            <a:ext cx="193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her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3ECF91-4F74-7DE3-54AD-07F21931C814}"/>
              </a:ext>
            </a:extLst>
          </p:cNvPr>
          <p:cNvCxnSpPr>
            <a:cxnSpLocks/>
          </p:cNvCxnSpPr>
          <p:nvPr/>
        </p:nvCxnSpPr>
        <p:spPr>
          <a:xfrm>
            <a:off x="5618297" y="2684251"/>
            <a:ext cx="5913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16CC49D-1997-183D-BA22-D48F5B741995}"/>
              </a:ext>
            </a:extLst>
          </p:cNvPr>
          <p:cNvSpPr/>
          <p:nvPr/>
        </p:nvSpPr>
        <p:spPr>
          <a:xfrm>
            <a:off x="4645301" y="3988336"/>
            <a:ext cx="193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liked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91E315-4D4D-B073-CCD3-A24EFACA9B77}"/>
              </a:ext>
            </a:extLst>
          </p:cNvPr>
          <p:cNvSpPr/>
          <p:nvPr/>
        </p:nvSpPr>
        <p:spPr>
          <a:xfrm>
            <a:off x="2707556" y="4445196"/>
            <a:ext cx="193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She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3F241A-C878-11A7-94F8-192E78BFFCA9}"/>
              </a:ext>
            </a:extLst>
          </p:cNvPr>
          <p:cNvSpPr/>
          <p:nvPr/>
        </p:nvSpPr>
        <p:spPr>
          <a:xfrm>
            <a:off x="4203516" y="4936189"/>
            <a:ext cx="193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where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F962C1-925D-5DF6-4E0E-D335F66D701F}"/>
              </a:ext>
            </a:extLst>
          </p:cNvPr>
          <p:cNvSpPr/>
          <p:nvPr/>
        </p:nvSpPr>
        <p:spPr>
          <a:xfrm>
            <a:off x="4455669" y="5360822"/>
            <a:ext cx="193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if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36F5EF6-469A-971B-CA2F-C69CEEB35116}"/>
              </a:ext>
            </a:extLst>
          </p:cNvPr>
          <p:cNvCxnSpPr>
            <a:cxnSpLocks/>
          </p:cNvCxnSpPr>
          <p:nvPr/>
        </p:nvCxnSpPr>
        <p:spPr>
          <a:xfrm>
            <a:off x="2970233" y="2684251"/>
            <a:ext cx="3797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4C0A29-C362-EE44-F963-FED9442E6685}"/>
              </a:ext>
            </a:extLst>
          </p:cNvPr>
          <p:cNvCxnSpPr>
            <a:cxnSpLocks/>
          </p:cNvCxnSpPr>
          <p:nvPr/>
        </p:nvCxnSpPr>
        <p:spPr>
          <a:xfrm>
            <a:off x="7235757" y="2686262"/>
            <a:ext cx="5865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4BF26ED-C8CA-1324-A53D-EBD142907901}"/>
              </a:ext>
            </a:extLst>
          </p:cNvPr>
          <p:cNvCxnSpPr>
            <a:cxnSpLocks/>
          </p:cNvCxnSpPr>
          <p:nvPr/>
        </p:nvCxnSpPr>
        <p:spPr>
          <a:xfrm>
            <a:off x="4838022" y="2684251"/>
            <a:ext cx="4099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538466E-E9F3-BFFC-97D9-33A03387571C}"/>
              </a:ext>
            </a:extLst>
          </p:cNvPr>
          <p:cNvCxnSpPr>
            <a:cxnSpLocks/>
          </p:cNvCxnSpPr>
          <p:nvPr/>
        </p:nvCxnSpPr>
        <p:spPr>
          <a:xfrm>
            <a:off x="3793598" y="2684251"/>
            <a:ext cx="6994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637C3B3-A10D-EDC8-9A72-FE7AF2E3B37E}"/>
              </a:ext>
            </a:extLst>
          </p:cNvPr>
          <p:cNvCxnSpPr>
            <a:cxnSpLocks/>
          </p:cNvCxnSpPr>
          <p:nvPr/>
        </p:nvCxnSpPr>
        <p:spPr>
          <a:xfrm>
            <a:off x="6481744" y="2684251"/>
            <a:ext cx="265371" cy="63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3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3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115530-6744-517B-1FE2-458E57E55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6" y="2046889"/>
            <a:ext cx="9027887" cy="43002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1C1E26-5A96-30BE-69B3-C1C93FAE4009}"/>
              </a:ext>
            </a:extLst>
          </p:cNvPr>
          <p:cNvSpPr/>
          <p:nvPr/>
        </p:nvSpPr>
        <p:spPr>
          <a:xfrm>
            <a:off x="0" y="1316761"/>
            <a:ext cx="12032344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b. Complete the sentences to report what these people asked.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CE4CD-EA72-5D6E-AB24-6D15F3187032}"/>
              </a:ext>
            </a:extLst>
          </p:cNvPr>
          <p:cNvSpPr txBox="1"/>
          <p:nvPr/>
        </p:nvSpPr>
        <p:spPr>
          <a:xfrm>
            <a:off x="150067" y="572805"/>
            <a:ext cx="4107139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Workbook – Page 47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90F62-A9EE-BDA5-74A1-C0769F4C2843}"/>
              </a:ext>
            </a:extLst>
          </p:cNvPr>
          <p:cNvSpPr/>
          <p:nvPr/>
        </p:nvSpPr>
        <p:spPr>
          <a:xfrm>
            <a:off x="1683441" y="4475451"/>
            <a:ext cx="193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asked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5BF547-03AE-F274-B1DD-7E7C620D62D0}"/>
              </a:ext>
            </a:extLst>
          </p:cNvPr>
          <p:cNvSpPr/>
          <p:nvPr/>
        </p:nvSpPr>
        <p:spPr>
          <a:xfrm>
            <a:off x="1821326" y="4888069"/>
            <a:ext cx="193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asked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6BE98D-FC08-E49A-60EE-EB4DB96BFC05}"/>
              </a:ext>
            </a:extLst>
          </p:cNvPr>
          <p:cNvSpPr/>
          <p:nvPr/>
        </p:nvSpPr>
        <p:spPr>
          <a:xfrm>
            <a:off x="1821325" y="5315771"/>
            <a:ext cx="193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asked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55E899-E5E3-EAAB-7F17-D5E0883565B8}"/>
              </a:ext>
            </a:extLst>
          </p:cNvPr>
          <p:cNvSpPr/>
          <p:nvPr/>
        </p:nvSpPr>
        <p:spPr>
          <a:xfrm>
            <a:off x="1821324" y="5743473"/>
            <a:ext cx="193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asked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A73A88-A3C0-06C9-95DD-84E2C1F0F4DB}"/>
              </a:ext>
            </a:extLst>
          </p:cNvPr>
          <p:cNvSpPr/>
          <p:nvPr/>
        </p:nvSpPr>
        <p:spPr>
          <a:xfrm>
            <a:off x="3621186" y="4460367"/>
            <a:ext cx="6012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when he had breakfast in his house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C62B1A-2D80-0206-CE2E-115458A45112}"/>
              </a:ext>
            </a:extLst>
          </p:cNvPr>
          <p:cNvSpPr/>
          <p:nvPr/>
        </p:nvSpPr>
        <p:spPr>
          <a:xfrm>
            <a:off x="3690128" y="4866699"/>
            <a:ext cx="6012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if we played any traditional music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F04C7F-AF3E-D002-7DAA-7AF9C465F2FD}"/>
              </a:ext>
            </a:extLst>
          </p:cNvPr>
          <p:cNvSpPr/>
          <p:nvPr/>
        </p:nvSpPr>
        <p:spPr>
          <a:xfrm>
            <a:off x="3724598" y="5301103"/>
            <a:ext cx="6012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what crops he </a:t>
            </a:r>
            <a:r>
              <a:rPr lang="en-US" sz="2800" b="1" dirty="0" err="1">
                <a:solidFill>
                  <a:srgbClr val="FF0000"/>
                </a:solidFill>
              </a:rPr>
              <a:t>gew</a:t>
            </a:r>
            <a:r>
              <a:rPr lang="en-US" sz="2800" b="1" dirty="0">
                <a:solidFill>
                  <a:srgbClr val="FF0000"/>
                </a:solidFill>
              </a:rPr>
              <a:t> on his fields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B958E4-9AAF-5AEE-0A49-3538E1AA10A9}"/>
              </a:ext>
            </a:extLst>
          </p:cNvPr>
          <p:cNvSpPr/>
          <p:nvPr/>
        </p:nvSpPr>
        <p:spPr>
          <a:xfrm>
            <a:off x="3759068" y="5735507"/>
            <a:ext cx="6012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what I did on the weekends</a:t>
            </a:r>
          </a:p>
        </p:txBody>
      </p:sp>
    </p:spTree>
    <p:extLst>
      <p:ext uri="{BB962C8B-B14F-4D97-AF65-F5344CB8AC3E}">
        <p14:creationId xmlns:p14="http://schemas.microsoft.com/office/powerpoint/2010/main" val="19544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2963" y="4110981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Production  </a:t>
            </a:r>
          </a:p>
        </p:txBody>
      </p:sp>
    </p:spTree>
    <p:extLst>
      <p:ext uri="{BB962C8B-B14F-4D97-AF65-F5344CB8AC3E}">
        <p14:creationId xmlns:p14="http://schemas.microsoft.com/office/powerpoint/2010/main" val="85281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458538" y="18355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58538" y="3081218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458538" y="432685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458538" y="557249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458538" y="58993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120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2673" y="121913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267668" y="3706246"/>
            <a:ext cx="4080911" cy="828688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accent2"/>
                </a:solidFill>
              </a:rPr>
              <a:t> Who do you live with?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508444" y="3706246"/>
            <a:ext cx="6059441" cy="828688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B050"/>
                </a:solidFill>
              </a:rPr>
              <a:t>I live with my mom and dad.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68" y="572805"/>
            <a:ext cx="1813767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Task c</a:t>
            </a:r>
          </a:p>
        </p:txBody>
      </p:sp>
      <p:sp>
        <p:nvSpPr>
          <p:cNvPr id="3" name="Rectangle 2"/>
          <p:cNvSpPr/>
          <p:nvPr/>
        </p:nvSpPr>
        <p:spPr>
          <a:xfrm>
            <a:off x="845389" y="1999872"/>
            <a:ext cx="113466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In fours: Take turns asking and answering questions in pairs from this page or using your own ideas. Then, report them to one of the other group members.</a:t>
            </a:r>
          </a:p>
        </p:txBody>
      </p:sp>
      <p:pic>
        <p:nvPicPr>
          <p:cNvPr id="8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5F48091A-3571-1617-1073-DE266678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97" y="643221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C7C4E6E-BA12-ECC5-72B8-3DB61BA659C9}"/>
              </a:ext>
            </a:extLst>
          </p:cNvPr>
          <p:cNvSpPr/>
          <p:nvPr/>
        </p:nvSpPr>
        <p:spPr>
          <a:xfrm>
            <a:off x="1052673" y="5046228"/>
            <a:ext cx="4080911" cy="1025253"/>
          </a:xfrm>
          <a:prstGeom prst="wedgeRoundRectCallout">
            <a:avLst>
              <a:gd name="adj1" fmla="val 8584"/>
              <a:gd name="adj2" fmla="val 7177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accent2"/>
                </a:solidFill>
              </a:rPr>
              <a:t> I asked her who she lived with.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4B159B7D-E90D-E3B9-EAAB-B176CF26EBD0}"/>
              </a:ext>
            </a:extLst>
          </p:cNvPr>
          <p:cNvSpPr/>
          <p:nvPr/>
        </p:nvSpPr>
        <p:spPr>
          <a:xfrm>
            <a:off x="5220978" y="5029436"/>
            <a:ext cx="4288391" cy="1025253"/>
          </a:xfrm>
          <a:prstGeom prst="wedgeRoundRectCallout">
            <a:avLst>
              <a:gd name="adj1" fmla="val 8584"/>
              <a:gd name="adj2" fmla="val 7177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accent2"/>
                </a:solidFill>
              </a:rPr>
              <a:t> She said that she lived with her mom and dad.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DB74BA2-FC0E-769B-1ED9-52713CEDA0C6}"/>
              </a:ext>
            </a:extLst>
          </p:cNvPr>
          <p:cNvSpPr/>
          <p:nvPr/>
        </p:nvSpPr>
        <p:spPr>
          <a:xfrm>
            <a:off x="9908784" y="5046228"/>
            <a:ext cx="1284241" cy="828688"/>
          </a:xfrm>
          <a:prstGeom prst="wedgeRoundRectCallout">
            <a:avLst>
              <a:gd name="adj1" fmla="val 45284"/>
              <a:gd name="adj2" fmla="val 8163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B050"/>
                </a:solidFill>
              </a:rPr>
              <a:t>And?</a:t>
            </a:r>
          </a:p>
        </p:txBody>
      </p:sp>
    </p:spTree>
    <p:extLst>
      <p:ext uri="{BB962C8B-B14F-4D97-AF65-F5344CB8AC3E}">
        <p14:creationId xmlns:p14="http://schemas.microsoft.com/office/powerpoint/2010/main" val="215677112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68B16-5344-3280-B5CB-33612A00DF25}"/>
              </a:ext>
            </a:extLst>
          </p:cNvPr>
          <p:cNvSpPr/>
          <p:nvPr/>
        </p:nvSpPr>
        <p:spPr>
          <a:xfrm>
            <a:off x="88536" y="608764"/>
            <a:ext cx="11158584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Match the numbers with the letters.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3992C-27BF-8ED0-B2C4-EE8EDE292287}"/>
              </a:ext>
            </a:extLst>
          </p:cNvPr>
          <p:cNvSpPr txBox="1"/>
          <p:nvPr/>
        </p:nvSpPr>
        <p:spPr>
          <a:xfrm>
            <a:off x="0" y="2005491"/>
            <a:ext cx="5558972" cy="58907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We can use reported speech to say or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AF9E6-337B-E3BC-00D7-99FA890A4116}"/>
              </a:ext>
            </a:extLst>
          </p:cNvPr>
          <p:cNvSpPr txBox="1"/>
          <p:nvPr/>
        </p:nvSpPr>
        <p:spPr>
          <a:xfrm>
            <a:off x="22580" y="2945259"/>
            <a:ext cx="5536391" cy="58907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2. We can use </a:t>
            </a:r>
            <a:r>
              <a:rPr lang="en-US" sz="2400" dirty="0">
                <a:solidFill>
                  <a:srgbClr val="0070C0"/>
                </a:solidFill>
              </a:rPr>
              <a:t>whether </a:t>
            </a:r>
            <a:r>
              <a:rPr lang="en-US" sz="2400" dirty="0"/>
              <a:t>when reporting 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B1838-D64B-BBF3-8E5B-FF8A01749641}"/>
              </a:ext>
            </a:extLst>
          </p:cNvPr>
          <p:cNvSpPr txBox="1"/>
          <p:nvPr/>
        </p:nvSpPr>
        <p:spPr>
          <a:xfrm>
            <a:off x="22580" y="3885027"/>
            <a:ext cx="5536391" cy="58907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3. To report a </a:t>
            </a:r>
            <a:r>
              <a:rPr lang="en-US" sz="2400" dirty="0" err="1">
                <a:solidFill>
                  <a:srgbClr val="0070C0"/>
                </a:solidFill>
              </a:rPr>
              <a:t>Wh</a:t>
            </a:r>
            <a:r>
              <a:rPr lang="en-US" sz="2400" dirty="0">
                <a:solidFill>
                  <a:srgbClr val="0070C0"/>
                </a:solidFill>
              </a:rPr>
              <a:t>-question</a:t>
            </a:r>
            <a:r>
              <a:rPr lang="en-US" sz="2400" dirty="0"/>
              <a:t>, we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CCC46-22BD-C58F-37C0-E010B866EEF9}"/>
              </a:ext>
            </a:extLst>
          </p:cNvPr>
          <p:cNvSpPr txBox="1"/>
          <p:nvPr/>
        </p:nvSpPr>
        <p:spPr>
          <a:xfrm>
            <a:off x="6510165" y="1325735"/>
            <a:ext cx="5622326" cy="114307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A. Speaker + asked + listener + </a:t>
            </a:r>
            <a:r>
              <a:rPr lang="en-US" sz="2400" dirty="0" err="1"/>
              <a:t>Wh</a:t>
            </a:r>
            <a:r>
              <a:rPr lang="en-US" sz="2400" dirty="0"/>
              <a:t>-question (in a past statement form)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7C350-A7A7-B4B6-21D4-89F07C80BFC0}"/>
              </a:ext>
            </a:extLst>
          </p:cNvPr>
          <p:cNvSpPr txBox="1"/>
          <p:nvPr/>
        </p:nvSpPr>
        <p:spPr>
          <a:xfrm>
            <a:off x="6510165" y="2594563"/>
            <a:ext cx="5607678" cy="114307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B. yes/no questions, in stead of </a:t>
            </a:r>
            <a:r>
              <a:rPr lang="en-US" sz="2400" dirty="0">
                <a:solidFill>
                  <a:srgbClr val="0070C0"/>
                </a:solidFill>
              </a:rPr>
              <a:t>if</a:t>
            </a:r>
            <a:r>
              <a:rPr lang="en-US" sz="2400" dirty="0"/>
              <a:t> in formal situations.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9DC48-3B14-4453-2AE3-50C0726EC2B7}"/>
              </a:ext>
            </a:extLst>
          </p:cNvPr>
          <p:cNvSpPr txBox="1"/>
          <p:nvPr/>
        </p:nvSpPr>
        <p:spPr>
          <a:xfrm>
            <a:off x="6456610" y="3830458"/>
            <a:ext cx="5735390" cy="114307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C. Speaker + asked + listener + if/whether* + Yes/No question (in a past statement form)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0A48E7-8150-B2EA-60F4-63D5E3270820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590740" y="1897270"/>
            <a:ext cx="919425" cy="2269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56BAF-F248-9048-9DBB-A8D6709B2DB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590740" y="2295725"/>
            <a:ext cx="934072" cy="3435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2E7067-6F62-2E25-0A62-008BD53255CF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5558970" y="3166098"/>
            <a:ext cx="951195" cy="118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F0C5CC6-E9CA-1BB3-10B6-459BFD0D7698}"/>
              </a:ext>
            </a:extLst>
          </p:cNvPr>
          <p:cNvSpPr txBox="1"/>
          <p:nvPr/>
        </p:nvSpPr>
        <p:spPr>
          <a:xfrm>
            <a:off x="22580" y="4824795"/>
            <a:ext cx="5536390" cy="58907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4. To report a </a:t>
            </a:r>
            <a:r>
              <a:rPr lang="en-US" sz="2400" dirty="0">
                <a:solidFill>
                  <a:srgbClr val="0070C0"/>
                </a:solidFill>
              </a:rPr>
              <a:t>Yes/No question</a:t>
            </a:r>
            <a:r>
              <a:rPr lang="en-US" sz="2400" dirty="0"/>
              <a:t>, we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232F87-1FD1-4188-6234-AB1BE9070073}"/>
              </a:ext>
            </a:extLst>
          </p:cNvPr>
          <p:cNvSpPr txBox="1"/>
          <p:nvPr/>
        </p:nvSpPr>
        <p:spPr>
          <a:xfrm>
            <a:off x="6524812" y="5159907"/>
            <a:ext cx="5667188" cy="114307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D. repeat questions that someone asked before the time of speaking.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A5CDA2-2F4B-56BB-A178-039DFAF1074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513976" y="4401993"/>
            <a:ext cx="942634" cy="701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8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909"/>
            <a:ext cx="8606971" cy="58683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2082712"/>
            <a:ext cx="792594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Reported speech for questions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+ </a:t>
            </a:r>
            <a:r>
              <a:rPr lang="en-US" sz="3600" i="1" dirty="0" err="1">
                <a:solidFill>
                  <a:srgbClr val="0070C0"/>
                </a:solidFill>
              </a:rPr>
              <a:t>Wh</a:t>
            </a:r>
            <a:r>
              <a:rPr lang="en-US" sz="3600" i="1" dirty="0">
                <a:solidFill>
                  <a:srgbClr val="0070C0"/>
                </a:solidFill>
              </a:rPr>
              <a:t>-question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+ Yes/No question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956" y="4857347"/>
            <a:ext cx="1190408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Ask and answer questions using reported speech for questions.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75356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893" y="1270224"/>
            <a:ext cx="11764213" cy="49923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the grammar points and make sentences using them. 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67.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80 &amp; 81 SB).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61547" y="509237"/>
            <a:ext cx="5642150" cy="5807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9529" y="1388468"/>
            <a:ext cx="59809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practice and use reported speech for questions correctly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59DEF4-234F-86E5-2E6C-2B6748C0F3C8}"/>
              </a:ext>
            </a:extLst>
          </p:cNvPr>
          <p:cNvSpPr/>
          <p:nvPr/>
        </p:nvSpPr>
        <p:spPr>
          <a:xfrm>
            <a:off x="159656" y="517324"/>
            <a:ext cx="8688392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Arrange the letters to make the words.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ECB15-EE9D-2C30-9332-35B8839CA9B8}"/>
              </a:ext>
            </a:extLst>
          </p:cNvPr>
          <p:cNvSpPr/>
          <p:nvPr/>
        </p:nvSpPr>
        <p:spPr>
          <a:xfrm>
            <a:off x="598089" y="1448859"/>
            <a:ext cx="413107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crno</a:t>
            </a:r>
            <a:endParaRPr lang="en-US" sz="36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331567-381D-8B22-B97E-2CCC529AC446}"/>
              </a:ext>
            </a:extLst>
          </p:cNvPr>
          <p:cNvSpPr/>
          <p:nvPr/>
        </p:nvSpPr>
        <p:spPr>
          <a:xfrm>
            <a:off x="598089" y="2475334"/>
            <a:ext cx="413107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elubso</a:t>
            </a:r>
            <a:endParaRPr lang="en-US" sz="36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F2D1B0-2BEE-5F23-7D56-EB25F5A2ECE9}"/>
              </a:ext>
            </a:extLst>
          </p:cNvPr>
          <p:cNvSpPr/>
          <p:nvPr/>
        </p:nvSpPr>
        <p:spPr>
          <a:xfrm>
            <a:off x="598089" y="3501809"/>
            <a:ext cx="413107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msateed</a:t>
            </a:r>
            <a:endParaRPr lang="en-US" sz="36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BB6D1E-B9AF-5B4A-D21F-02B7E733885C}"/>
              </a:ext>
            </a:extLst>
          </p:cNvPr>
          <p:cNvSpPr/>
          <p:nvPr/>
        </p:nvSpPr>
        <p:spPr>
          <a:xfrm>
            <a:off x="598089" y="4528284"/>
            <a:ext cx="413107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ytiksc</a:t>
            </a:r>
            <a:r>
              <a:rPr lang="en-US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irec</a:t>
            </a:r>
            <a:endParaRPr lang="en-US" sz="36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43C2C7-FEE1-05BE-CA11-7ABD255AB7E1}"/>
              </a:ext>
            </a:extLst>
          </p:cNvPr>
          <p:cNvSpPr/>
          <p:nvPr/>
        </p:nvSpPr>
        <p:spPr>
          <a:xfrm>
            <a:off x="598089" y="5554759"/>
            <a:ext cx="413107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niuselt</a:t>
            </a:r>
            <a:endParaRPr lang="en-US" sz="36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5D570F63-107B-820E-0012-D279489B5FC2}"/>
              </a:ext>
            </a:extLst>
          </p:cNvPr>
          <p:cNvSpPr/>
          <p:nvPr/>
        </p:nvSpPr>
        <p:spPr>
          <a:xfrm>
            <a:off x="4886326" y="1657911"/>
            <a:ext cx="85725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DCDF4A17-CF22-FA8A-5D75-ED524E6AEEEF}"/>
              </a:ext>
            </a:extLst>
          </p:cNvPr>
          <p:cNvSpPr/>
          <p:nvPr/>
        </p:nvSpPr>
        <p:spPr>
          <a:xfrm>
            <a:off x="4886326" y="2636916"/>
            <a:ext cx="85725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0587B37-062E-E1D9-1A4D-6E98A680F3DC}"/>
              </a:ext>
            </a:extLst>
          </p:cNvPr>
          <p:cNvSpPr/>
          <p:nvPr/>
        </p:nvSpPr>
        <p:spPr>
          <a:xfrm>
            <a:off x="4886326" y="3615921"/>
            <a:ext cx="85725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26B0B5A7-7498-F6E7-39BD-2B3AAE129A4B}"/>
              </a:ext>
            </a:extLst>
          </p:cNvPr>
          <p:cNvSpPr/>
          <p:nvPr/>
        </p:nvSpPr>
        <p:spPr>
          <a:xfrm>
            <a:off x="4886326" y="4594926"/>
            <a:ext cx="85725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02D3C49-60D2-F01A-8D33-EE90BA71A33C}"/>
              </a:ext>
            </a:extLst>
          </p:cNvPr>
          <p:cNvSpPr/>
          <p:nvPr/>
        </p:nvSpPr>
        <p:spPr>
          <a:xfrm>
            <a:off x="4886326" y="5573931"/>
            <a:ext cx="85725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DC492A-B1B9-5002-16D4-B69FA9CF46FC}"/>
              </a:ext>
            </a:extLst>
          </p:cNvPr>
          <p:cNvSpPr/>
          <p:nvPr/>
        </p:nvSpPr>
        <p:spPr>
          <a:xfrm>
            <a:off x="6096000" y="1448859"/>
            <a:ext cx="413107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corn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205318-5188-CF17-3726-FBA700EB1D99}"/>
              </a:ext>
            </a:extLst>
          </p:cNvPr>
          <p:cNvSpPr/>
          <p:nvPr/>
        </p:nvSpPr>
        <p:spPr>
          <a:xfrm>
            <a:off x="6096000" y="2475334"/>
            <a:ext cx="413107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blouse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BB4252-6BE4-454E-F8EF-913BDC3A33EA}"/>
              </a:ext>
            </a:extLst>
          </p:cNvPr>
          <p:cNvSpPr/>
          <p:nvPr/>
        </p:nvSpPr>
        <p:spPr>
          <a:xfrm>
            <a:off x="6096000" y="3501809"/>
            <a:ext cx="413107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steamed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B39EF5-3A54-A6D4-6350-288E066A693E}"/>
              </a:ext>
            </a:extLst>
          </p:cNvPr>
          <p:cNvSpPr/>
          <p:nvPr/>
        </p:nvSpPr>
        <p:spPr>
          <a:xfrm>
            <a:off x="6096000" y="4528284"/>
            <a:ext cx="413107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sticky rice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4327938-7566-DE86-66C6-5DEDD6280F0D}"/>
              </a:ext>
            </a:extLst>
          </p:cNvPr>
          <p:cNvSpPr/>
          <p:nvPr/>
        </p:nvSpPr>
        <p:spPr>
          <a:xfrm>
            <a:off x="6096000" y="5554759"/>
            <a:ext cx="413107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utensil</a:t>
            </a:r>
          </a:p>
        </p:txBody>
      </p:sp>
    </p:spTree>
    <p:extLst>
      <p:ext uri="{BB962C8B-B14F-4D97-AF65-F5344CB8AC3E}">
        <p14:creationId xmlns:p14="http://schemas.microsoft.com/office/powerpoint/2010/main" val="21455497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 animBg="1"/>
      <p:bldP spid="22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2962" y="4110981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87F53A-6661-766A-90F3-07E2449C6276}"/>
              </a:ext>
            </a:extLst>
          </p:cNvPr>
          <p:cNvSpPr/>
          <p:nvPr/>
        </p:nvSpPr>
        <p:spPr>
          <a:xfrm>
            <a:off x="159656" y="517324"/>
            <a:ext cx="8688392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Grammar Meaning and Use 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7266D-9B02-C6EA-D642-C434B7E77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6" y="1352549"/>
            <a:ext cx="7277101" cy="496877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BA137E-E91F-90A4-443D-0CA4C0B9BE1E}"/>
              </a:ext>
            </a:extLst>
          </p:cNvPr>
          <p:cNvCxnSpPr>
            <a:cxnSpLocks/>
          </p:cNvCxnSpPr>
          <p:nvPr/>
        </p:nvCxnSpPr>
        <p:spPr>
          <a:xfrm>
            <a:off x="3801219" y="2079649"/>
            <a:ext cx="51552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D39822-3C2E-219E-9F9F-41E3F5FD4414}"/>
              </a:ext>
            </a:extLst>
          </p:cNvPr>
          <p:cNvCxnSpPr>
            <a:cxnSpLocks/>
          </p:cNvCxnSpPr>
          <p:nvPr/>
        </p:nvCxnSpPr>
        <p:spPr>
          <a:xfrm>
            <a:off x="5141484" y="2479877"/>
            <a:ext cx="31393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2932A6-A79E-B014-8E01-4711991182DA}"/>
              </a:ext>
            </a:extLst>
          </p:cNvPr>
          <p:cNvCxnSpPr>
            <a:cxnSpLocks/>
          </p:cNvCxnSpPr>
          <p:nvPr/>
        </p:nvCxnSpPr>
        <p:spPr>
          <a:xfrm>
            <a:off x="4252722" y="4631992"/>
            <a:ext cx="8887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DFB808-5F36-2FD0-C92A-7B380A683256}"/>
              </a:ext>
            </a:extLst>
          </p:cNvPr>
          <p:cNvCxnSpPr>
            <a:cxnSpLocks/>
          </p:cNvCxnSpPr>
          <p:nvPr/>
        </p:nvCxnSpPr>
        <p:spPr>
          <a:xfrm>
            <a:off x="5943365" y="4639285"/>
            <a:ext cx="3013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193EF0-8DB3-4828-F31E-B915BE80A7E6}"/>
              </a:ext>
            </a:extLst>
          </p:cNvPr>
          <p:cNvCxnSpPr>
            <a:cxnSpLocks/>
          </p:cNvCxnSpPr>
          <p:nvPr/>
        </p:nvCxnSpPr>
        <p:spPr>
          <a:xfrm>
            <a:off x="2781421" y="4998037"/>
            <a:ext cx="12863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40B0BD-C487-55E1-2675-9472F39F5C7A}"/>
              </a:ext>
            </a:extLst>
          </p:cNvPr>
          <p:cNvCxnSpPr>
            <a:cxnSpLocks/>
          </p:cNvCxnSpPr>
          <p:nvPr/>
        </p:nvCxnSpPr>
        <p:spPr>
          <a:xfrm>
            <a:off x="4498295" y="4986814"/>
            <a:ext cx="1842684" cy="112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5C3833A6-C923-85CD-8A75-DE7E9C8FEB4F}"/>
              </a:ext>
            </a:extLst>
          </p:cNvPr>
          <p:cNvSpPr/>
          <p:nvPr/>
        </p:nvSpPr>
        <p:spPr>
          <a:xfrm>
            <a:off x="2095621" y="2753950"/>
            <a:ext cx="685800" cy="775059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D941FD-6B0B-C6BC-2F19-F92AE411ECE9}"/>
              </a:ext>
            </a:extLst>
          </p:cNvPr>
          <p:cNvSpPr/>
          <p:nvPr/>
        </p:nvSpPr>
        <p:spPr>
          <a:xfrm>
            <a:off x="458926" y="2541314"/>
            <a:ext cx="1822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direct speech</a:t>
            </a:r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984F809B-3D8D-2D01-ADD3-7D419FCA5710}"/>
              </a:ext>
            </a:extLst>
          </p:cNvPr>
          <p:cNvSpPr/>
          <p:nvPr/>
        </p:nvSpPr>
        <p:spPr>
          <a:xfrm flipH="1">
            <a:off x="8460154" y="3156216"/>
            <a:ext cx="539155" cy="775059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693650-0812-51B1-D6ED-70F326B82AF9}"/>
              </a:ext>
            </a:extLst>
          </p:cNvPr>
          <p:cNvSpPr/>
          <p:nvPr/>
        </p:nvSpPr>
        <p:spPr>
          <a:xfrm>
            <a:off x="9383851" y="2928844"/>
            <a:ext cx="1822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indirect speech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547712F-16E7-B91F-9FA6-BC0DDAF215C2}"/>
              </a:ext>
            </a:extLst>
          </p:cNvPr>
          <p:cNvSpPr/>
          <p:nvPr/>
        </p:nvSpPr>
        <p:spPr>
          <a:xfrm>
            <a:off x="3387162" y="2906138"/>
            <a:ext cx="828113" cy="500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75147AE-13DC-0540-C991-2FF15F7BE4FA}"/>
              </a:ext>
            </a:extLst>
          </p:cNvPr>
          <p:cNvSpPr/>
          <p:nvPr/>
        </p:nvSpPr>
        <p:spPr>
          <a:xfrm>
            <a:off x="6172645" y="2905624"/>
            <a:ext cx="828113" cy="500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FECA9EA-7607-AE93-205D-027863785151}"/>
              </a:ext>
            </a:extLst>
          </p:cNvPr>
          <p:cNvSpPr/>
          <p:nvPr/>
        </p:nvSpPr>
        <p:spPr>
          <a:xfrm>
            <a:off x="5115252" y="3629017"/>
            <a:ext cx="828113" cy="500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2186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EEDC65-D205-027F-5FAC-FD5A488FB027}"/>
              </a:ext>
            </a:extLst>
          </p:cNvPr>
          <p:cNvSpPr/>
          <p:nvPr/>
        </p:nvSpPr>
        <p:spPr>
          <a:xfrm>
            <a:off x="159656" y="517324"/>
            <a:ext cx="11397760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Look at the pictures. What do you see in each picture?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061278-61D5-E2F6-B31F-6F25FFDCDDE2}"/>
              </a:ext>
            </a:extLst>
          </p:cNvPr>
          <p:cNvGrpSpPr/>
          <p:nvPr/>
        </p:nvGrpSpPr>
        <p:grpSpPr>
          <a:xfrm>
            <a:off x="159656" y="1717653"/>
            <a:ext cx="5676900" cy="3779702"/>
            <a:chOff x="159656" y="1763848"/>
            <a:chExt cx="6641194" cy="43745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3F957F-5C01-B91E-A00C-15B3DDE32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656" y="1763848"/>
              <a:ext cx="6641194" cy="4374526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A91AAC5-86DC-22D4-A952-235CE59AF633}"/>
                </a:ext>
              </a:extLst>
            </p:cNvPr>
            <p:cNvSpPr/>
            <p:nvPr/>
          </p:nvSpPr>
          <p:spPr>
            <a:xfrm>
              <a:off x="273956" y="2200276"/>
              <a:ext cx="2297794" cy="714375"/>
            </a:xfrm>
            <a:prstGeom prst="roundRect">
              <a:avLst/>
            </a:prstGeom>
            <a:solidFill>
              <a:srgbClr val="FFE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B50C6C-88B6-7E6B-1FA4-6446763D308E}"/>
              </a:ext>
            </a:extLst>
          </p:cNvPr>
          <p:cNvGrpSpPr/>
          <p:nvPr/>
        </p:nvGrpSpPr>
        <p:grpSpPr>
          <a:xfrm>
            <a:off x="5836556" y="2560974"/>
            <a:ext cx="6355444" cy="3779702"/>
            <a:chOff x="5029200" y="1889148"/>
            <a:chExt cx="5676900" cy="32512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1B058E-4F76-0C93-0C62-8C6D297D2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0" y="1889148"/>
              <a:ext cx="5676900" cy="3251200"/>
            </a:xfrm>
            <a:prstGeom prst="rect">
              <a:avLst/>
            </a:prstGeom>
          </p:spPr>
        </p:pic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18E64C8-8A45-8EE8-1BA7-F0E052284051}"/>
                </a:ext>
              </a:extLst>
            </p:cNvPr>
            <p:cNvSpPr/>
            <p:nvPr/>
          </p:nvSpPr>
          <p:spPr>
            <a:xfrm>
              <a:off x="6885571" y="2681647"/>
              <a:ext cx="3572879" cy="617238"/>
            </a:xfrm>
            <a:prstGeom prst="roundRect">
              <a:avLst/>
            </a:prstGeom>
            <a:solidFill>
              <a:srgbClr val="FFE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29180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EEDC65-D205-027F-5FAC-FD5A488FB027}"/>
              </a:ext>
            </a:extLst>
          </p:cNvPr>
          <p:cNvSpPr/>
          <p:nvPr/>
        </p:nvSpPr>
        <p:spPr>
          <a:xfrm>
            <a:off x="159656" y="517324"/>
            <a:ext cx="11397760" cy="120032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a. Read about the reported speech for questions and fill in the blanks.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3F957F-5C01-B91E-A00C-15B3DDE32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6" y="1717653"/>
            <a:ext cx="5676900" cy="3779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1B058E-4F76-0C93-0C62-8C6D297D2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0" y="2443163"/>
            <a:ext cx="6534150" cy="38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58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619</Words>
  <Application>Microsoft Macintosh PowerPoint</Application>
  <PresentationFormat>Widescreen</PresentationFormat>
  <Paragraphs>115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Le Manh Quan</cp:lastModifiedBy>
  <cp:revision>94</cp:revision>
  <dcterms:created xsi:type="dcterms:W3CDTF">2023-02-01T04:45:54Z</dcterms:created>
  <dcterms:modified xsi:type="dcterms:W3CDTF">2023-03-08T16:36:43Z</dcterms:modified>
</cp:coreProperties>
</file>