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425" r:id="rId1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A0F4D-7825-4616-BAC8-E6A0A4FDA919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B8173-B2FC-4C1F-9480-C6D5784DD682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4433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9309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699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4013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8941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8604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8212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427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7003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744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336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1A533-6436-4E1A-9559-BA5A1A8AB7F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4D4DC-332E-4D0B-BFBE-02FBB384785D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576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1000100" y="3571876"/>
            <a:ext cx="2357454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Asia</a:t>
            </a:r>
          </a:p>
        </p:txBody>
      </p:sp>
      <p:sp>
        <p:nvSpPr>
          <p:cNvPr id="5" name="Pentagon 4"/>
          <p:cNvSpPr/>
          <p:nvPr/>
        </p:nvSpPr>
        <p:spPr>
          <a:xfrm>
            <a:off x="1000100" y="4714884"/>
            <a:ext cx="2357454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Europe</a:t>
            </a:r>
          </a:p>
        </p:txBody>
      </p:sp>
      <p:sp>
        <p:nvSpPr>
          <p:cNvPr id="6" name="Pentagon 5"/>
          <p:cNvSpPr/>
          <p:nvPr/>
        </p:nvSpPr>
        <p:spPr>
          <a:xfrm>
            <a:off x="5572132" y="4786322"/>
            <a:ext cx="2357454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Africa</a:t>
            </a:r>
          </a:p>
        </p:txBody>
      </p:sp>
      <p:sp>
        <p:nvSpPr>
          <p:cNvPr id="7" name="Pentagon 6"/>
          <p:cNvSpPr/>
          <p:nvPr/>
        </p:nvSpPr>
        <p:spPr>
          <a:xfrm>
            <a:off x="5572132" y="3571876"/>
            <a:ext cx="2357454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America</a:t>
            </a:r>
          </a:p>
        </p:txBody>
      </p:sp>
      <p:sp>
        <p:nvSpPr>
          <p:cNvPr id="8" name="Oval 7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11" name="Oval 10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5" name="Block Arc 14"/>
          <p:cNvSpPr/>
          <p:nvPr/>
        </p:nvSpPr>
        <p:spPr>
          <a:xfrm>
            <a:off x="7143768" y="1357298"/>
            <a:ext cx="214314" cy="28575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16" name="Left-Up Arrow 15"/>
          <p:cNvSpPr/>
          <p:nvPr/>
        </p:nvSpPr>
        <p:spPr>
          <a:xfrm>
            <a:off x="8215338" y="571480"/>
            <a:ext cx="214314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>
                <a:latin typeface="+mj-lt"/>
              </a:rPr>
              <a:t>Which continent is Vietnam?</a:t>
            </a:r>
          </a:p>
        </p:txBody>
      </p:sp>
      <p:sp>
        <p:nvSpPr>
          <p:cNvPr id="18" name="Pentagon 17"/>
          <p:cNvSpPr/>
          <p:nvPr/>
        </p:nvSpPr>
        <p:spPr>
          <a:xfrm>
            <a:off x="1000100" y="3571876"/>
            <a:ext cx="2357454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Pentagon 18"/>
          <p:cNvSpPr/>
          <p:nvPr/>
        </p:nvSpPr>
        <p:spPr>
          <a:xfrm>
            <a:off x="1000100" y="4714884"/>
            <a:ext cx="2357454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Pentagon 19"/>
          <p:cNvSpPr/>
          <p:nvPr/>
        </p:nvSpPr>
        <p:spPr>
          <a:xfrm>
            <a:off x="5572132" y="3571876"/>
            <a:ext cx="2357454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Pentagon 20"/>
          <p:cNvSpPr/>
          <p:nvPr/>
        </p:nvSpPr>
        <p:spPr>
          <a:xfrm>
            <a:off x="5572132" y="4786322"/>
            <a:ext cx="2357454" cy="642942"/>
          </a:xfrm>
          <a:prstGeom prst="homePlate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/>
          <p:cNvSpPr/>
          <p:nvPr/>
        </p:nvSpPr>
        <p:spPr>
          <a:xfrm>
            <a:off x="214282" y="4786322"/>
            <a:ext cx="428628" cy="5000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4" name="Oval 23"/>
          <p:cNvSpPr/>
          <p:nvPr/>
        </p:nvSpPr>
        <p:spPr>
          <a:xfrm>
            <a:off x="4786314" y="3643314"/>
            <a:ext cx="428628" cy="5000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5" name="Oval 24"/>
          <p:cNvSpPr/>
          <p:nvPr/>
        </p:nvSpPr>
        <p:spPr>
          <a:xfrm>
            <a:off x="4786314" y="4857760"/>
            <a:ext cx="428628" cy="5000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31" name="Oval 30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35" name="Oval 34"/>
          <p:cNvSpPr/>
          <p:nvPr/>
        </p:nvSpPr>
        <p:spPr>
          <a:xfrm>
            <a:off x="214282" y="3643314"/>
            <a:ext cx="428628" cy="50006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A</a:t>
            </a:r>
          </a:p>
        </p:txBody>
      </p:sp>
      <p:sp>
        <p:nvSpPr>
          <p:cNvPr id="37" name="Oval 36"/>
          <p:cNvSpPr/>
          <p:nvPr/>
        </p:nvSpPr>
        <p:spPr>
          <a:xfrm>
            <a:off x="214282" y="3643314"/>
            <a:ext cx="428628" cy="5000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38" name="Oval 37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1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48844E-6 L 0.25 0.3330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9" grpId="0" animBg="1"/>
      <p:bldP spid="20" grpId="0" animBg="1"/>
      <p:bldP spid="21" grpId="0" animBg="1"/>
      <p:bldP spid="3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Crazy in the space: "Eat the dinner, ... plow"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10</a:t>
            </a:r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again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worry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please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butter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Oval 24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What poetical poem is the poet's water?</a:t>
            </a:r>
            <a:endParaRPr lang="vi-VN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11</a:t>
            </a:r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Dolphin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elephant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shark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blue whale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643314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Oval 24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In the following animals, which do not move by foot?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12</a:t>
            </a:r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dog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cat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snake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mouse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643314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D</a:t>
            </a:r>
          </a:p>
        </p:txBody>
      </p:sp>
      <p:sp>
        <p:nvSpPr>
          <p:cNvPr id="25" name="Oval 24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In the following animals, which one is considered the heaven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13</a:t>
            </a:r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frog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toad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bear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bird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643314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Oval 24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+mj-lt"/>
              </a:rPr>
              <a:t>Doraemon</a:t>
            </a:r>
            <a:r>
              <a:rPr lang="en-US" dirty="0">
                <a:latin typeface="+mj-lt"/>
              </a:rPr>
              <a:t> is a smart cat, is that ...?</a:t>
            </a:r>
            <a:endParaRPr lang="vi-VN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14</a:t>
            </a:r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 wooden cat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 plastic cat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 robot cat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 real cat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643314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D</a:t>
            </a:r>
          </a:p>
        </p:txBody>
      </p:sp>
      <p:sp>
        <p:nvSpPr>
          <p:cNvPr id="25" name="Oval 24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Does the word "</a:t>
            </a:r>
            <a:r>
              <a:rPr lang="en-US" dirty="0" err="1">
                <a:latin typeface="+mj-lt"/>
              </a:rPr>
              <a:t>chao</a:t>
            </a:r>
            <a:r>
              <a:rPr lang="en-US" dirty="0">
                <a:latin typeface="+mj-lt"/>
              </a:rPr>
              <a:t>" in Vietnamese mean?</a:t>
            </a:r>
            <a:endParaRPr lang="vi-VN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15</a:t>
            </a:r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hello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Good bye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thank you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sorry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643314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642910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Oval 24"/>
          <p:cNvSpPr/>
          <p:nvPr/>
        </p:nvSpPr>
        <p:spPr>
          <a:xfrm>
            <a:off x="714348" y="3643314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In the following animals, which one is domesticated?</a:t>
            </a:r>
            <a:endParaRPr lang="vi-VN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7" name="Oval 6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9" name="Oval 8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Goat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horse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deer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Cat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Left-Up Arrow 21"/>
          <p:cNvSpPr/>
          <p:nvPr/>
        </p:nvSpPr>
        <p:spPr>
          <a:xfrm>
            <a:off x="8215338" y="642918"/>
            <a:ext cx="260033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Block Arc 22"/>
          <p:cNvSpPr/>
          <p:nvPr/>
        </p:nvSpPr>
        <p:spPr>
          <a:xfrm>
            <a:off x="7143768" y="1285860"/>
            <a:ext cx="357190" cy="50006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Where is not a flower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7" name="Oval 6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9" name="Oval 8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rose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eardrop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Sakura flower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Sun flower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Left-Up Arrow 22"/>
          <p:cNvSpPr/>
          <p:nvPr/>
        </p:nvSpPr>
        <p:spPr>
          <a:xfrm>
            <a:off x="8286776" y="571480"/>
            <a:ext cx="285752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Block Arc 23"/>
          <p:cNvSpPr/>
          <p:nvPr/>
        </p:nvSpPr>
        <p:spPr>
          <a:xfrm>
            <a:off x="7215206" y="1357298"/>
            <a:ext cx="285752" cy="21431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5" grpId="0" animBg="1"/>
      <p:bldP spid="16" grpId="0" animBg="1"/>
      <p:bldP spid="17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Cell phones are too big, people are often like what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4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lumber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coals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brick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rock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D</a:t>
            </a:r>
          </a:p>
        </p:txBody>
      </p:sp>
      <p:sp>
        <p:nvSpPr>
          <p:cNvPr id="22" name="Oval 21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4" name="Oval 23"/>
          <p:cNvSpPr/>
          <p:nvPr/>
        </p:nvSpPr>
        <p:spPr>
          <a:xfrm>
            <a:off x="8072462" y="1285860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5" name="Oval 24"/>
          <p:cNvSpPr/>
          <p:nvPr/>
        </p:nvSpPr>
        <p:spPr>
          <a:xfrm>
            <a:off x="7000892" y="1285860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7" name="Block Arc 26"/>
          <p:cNvSpPr/>
          <p:nvPr/>
        </p:nvSpPr>
        <p:spPr>
          <a:xfrm>
            <a:off x="7215206" y="1428736"/>
            <a:ext cx="214314" cy="21431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8" name="Left-Up Arrow 27"/>
          <p:cNvSpPr/>
          <p:nvPr/>
        </p:nvSpPr>
        <p:spPr>
          <a:xfrm>
            <a:off x="8215338" y="571480"/>
            <a:ext cx="285752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What is the traditional Chinese sausage stuff?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5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7" name="Oval 6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9" name="Oval 8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goat meat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pork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Buffalo meat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beef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B</a:t>
            </a:r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Left-Up Arrow 22"/>
          <p:cNvSpPr/>
          <p:nvPr/>
        </p:nvSpPr>
        <p:spPr>
          <a:xfrm>
            <a:off x="8215338" y="571480"/>
            <a:ext cx="357190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Block Arc 23"/>
          <p:cNvSpPr/>
          <p:nvPr/>
        </p:nvSpPr>
        <p:spPr>
          <a:xfrm>
            <a:off x="7143768" y="1357298"/>
            <a:ext cx="285752" cy="21431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April in English is the month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6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7" name="Oval 6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9" name="Oval 8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4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5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7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6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A</a:t>
            </a:r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714348" y="5000636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Left-Up Arrow 22"/>
          <p:cNvSpPr/>
          <p:nvPr/>
        </p:nvSpPr>
        <p:spPr>
          <a:xfrm>
            <a:off x="8215338" y="571480"/>
            <a:ext cx="357190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Block Arc 23"/>
          <p:cNvSpPr/>
          <p:nvPr/>
        </p:nvSpPr>
        <p:spPr>
          <a:xfrm>
            <a:off x="7143768" y="1357298"/>
            <a:ext cx="285752" cy="21431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5" grpId="1" animBg="1"/>
      <p:bldP spid="16" grpId="1" animBg="1"/>
      <p:bldP spid="17" grpId="1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The main method used to create hybrid superiority is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7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7" name="Oval 6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9" name="Oval 8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hybrid improvement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hybrid of other species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another hybrid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another hybrid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C</a:t>
            </a:r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714348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Left-Up Arrow 22"/>
          <p:cNvSpPr/>
          <p:nvPr/>
        </p:nvSpPr>
        <p:spPr>
          <a:xfrm>
            <a:off x="8215338" y="571480"/>
            <a:ext cx="357190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Block Arc 23"/>
          <p:cNvSpPr/>
          <p:nvPr/>
        </p:nvSpPr>
        <p:spPr>
          <a:xfrm>
            <a:off x="7143768" y="1357298"/>
            <a:ext cx="285752" cy="21431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4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There are several levels of preschool education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8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7" name="Oval 6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9" name="Oval 8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3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4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6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5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572132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A</a:t>
            </a:r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714348" y="4929198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Left-Up Arrow 22"/>
          <p:cNvSpPr/>
          <p:nvPr/>
        </p:nvSpPr>
        <p:spPr>
          <a:xfrm>
            <a:off x="8215338" y="571480"/>
            <a:ext cx="357190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Block Arc 23"/>
          <p:cNvSpPr/>
          <p:nvPr/>
        </p:nvSpPr>
        <p:spPr>
          <a:xfrm>
            <a:off x="7143768" y="1357298"/>
            <a:ext cx="285752" cy="21431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57290" y="1071546"/>
            <a:ext cx="471490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</a:rPr>
              <a:t>Which of the following myths belonged to the Au Lac period?</a:t>
            </a:r>
            <a:r>
              <a:rPr lang="vi-VN" dirty="0">
                <a:latin typeface="+mj-lt"/>
              </a:rPr>
              <a:t>?</a:t>
            </a:r>
          </a:p>
        </p:txBody>
      </p:sp>
      <p:sp>
        <p:nvSpPr>
          <p:cNvPr id="5" name="Oval 4"/>
          <p:cNvSpPr/>
          <p:nvPr/>
        </p:nvSpPr>
        <p:spPr>
          <a:xfrm>
            <a:off x="285720" y="1357298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b="1" dirty="0"/>
              <a:t>9</a:t>
            </a:r>
          </a:p>
        </p:txBody>
      </p:sp>
      <p:sp>
        <p:nvSpPr>
          <p:cNvPr id="6" name="Oval 5"/>
          <p:cNvSpPr/>
          <p:nvPr/>
        </p:nvSpPr>
        <p:spPr>
          <a:xfrm>
            <a:off x="700089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200" dirty="0"/>
              <a:t>50/50</a:t>
            </a:r>
          </a:p>
        </p:txBody>
      </p:sp>
      <p:sp>
        <p:nvSpPr>
          <p:cNvPr id="7" name="Oval 6"/>
          <p:cNvSpPr/>
          <p:nvPr/>
        </p:nvSpPr>
        <p:spPr>
          <a:xfrm>
            <a:off x="7000892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72462" y="428604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9" name="Oval 8"/>
          <p:cNvSpPr/>
          <p:nvPr/>
        </p:nvSpPr>
        <p:spPr>
          <a:xfrm>
            <a:off x="8143900" y="1214422"/>
            <a:ext cx="571504" cy="57150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0" name="Pentagon 9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Son Tinh- Thuy Tinh</a:t>
            </a:r>
          </a:p>
        </p:txBody>
      </p:sp>
      <p:sp>
        <p:nvSpPr>
          <p:cNvPr id="11" name="Pentagon 10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Thanh Giong</a:t>
            </a:r>
          </a:p>
        </p:txBody>
      </p:sp>
      <p:sp>
        <p:nvSpPr>
          <p:cNvPr id="12" name="Pentagon 11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An Duong Vuong</a:t>
            </a:r>
          </a:p>
        </p:txBody>
      </p:sp>
      <p:sp>
        <p:nvSpPr>
          <p:cNvPr id="13" name="Pentagon 12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Au Co</a:t>
            </a:r>
          </a:p>
        </p:txBody>
      </p:sp>
      <p:sp>
        <p:nvSpPr>
          <p:cNvPr id="14" name="Pentagon 13"/>
          <p:cNvSpPr/>
          <p:nvPr/>
        </p:nvSpPr>
        <p:spPr>
          <a:xfrm>
            <a:off x="1643042" y="371475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Pentagon 14"/>
          <p:cNvSpPr/>
          <p:nvPr/>
        </p:nvSpPr>
        <p:spPr>
          <a:xfrm>
            <a:off x="1643042" y="4857760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Pentagon 15"/>
          <p:cNvSpPr/>
          <p:nvPr/>
        </p:nvSpPr>
        <p:spPr>
          <a:xfrm>
            <a:off x="5643570" y="3643314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Pentagon 16"/>
          <p:cNvSpPr/>
          <p:nvPr/>
        </p:nvSpPr>
        <p:spPr>
          <a:xfrm>
            <a:off x="5643570" y="4786322"/>
            <a:ext cx="2143140" cy="64294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Oval 17"/>
          <p:cNvSpPr/>
          <p:nvPr/>
        </p:nvSpPr>
        <p:spPr>
          <a:xfrm>
            <a:off x="714348" y="378619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4786314" y="3714752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dirty="0"/>
              <a:t>D</a:t>
            </a:r>
          </a:p>
        </p:txBody>
      </p:sp>
      <p:sp>
        <p:nvSpPr>
          <p:cNvPr id="22" name="Oval 21"/>
          <p:cNvSpPr/>
          <p:nvPr/>
        </p:nvSpPr>
        <p:spPr>
          <a:xfrm>
            <a:off x="714348" y="5000636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Left-Up Arrow 22"/>
          <p:cNvSpPr/>
          <p:nvPr/>
        </p:nvSpPr>
        <p:spPr>
          <a:xfrm>
            <a:off x="8215338" y="571480"/>
            <a:ext cx="357190" cy="21431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Block Arc 23"/>
          <p:cNvSpPr/>
          <p:nvPr/>
        </p:nvSpPr>
        <p:spPr>
          <a:xfrm>
            <a:off x="7143768" y="1357298"/>
            <a:ext cx="285752" cy="21431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4786314" y="4857760"/>
            <a:ext cx="500066" cy="5715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ransition>
    <p:wipe dir="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315</Words>
  <PresentationFormat>Trình chiếu Trên màn hình (4:3)</PresentationFormat>
  <Paragraphs>118</Paragraphs>
  <Slides>16</Slides>
  <Notes>0</Notes>
  <HiddenSlides>1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2017-09-23T05:32:13Z</dcterms:created>
  <dcterms:modified xsi:type="dcterms:W3CDTF">2023-09-16T10:45:35Z</dcterms:modified>
</cp:coreProperties>
</file>